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2"/>
  </p:notesMasterIdLst>
  <p:sldIdLst>
    <p:sldId id="256" r:id="rId2"/>
    <p:sldId id="257" r:id="rId3"/>
    <p:sldId id="278" r:id="rId4"/>
    <p:sldId id="258" r:id="rId5"/>
    <p:sldId id="279" r:id="rId6"/>
    <p:sldId id="260" r:id="rId7"/>
    <p:sldId id="261" r:id="rId8"/>
    <p:sldId id="288" r:id="rId9"/>
    <p:sldId id="280" r:id="rId10"/>
    <p:sldId id="281" r:id="rId11"/>
    <p:sldId id="289" r:id="rId12"/>
    <p:sldId id="282" r:id="rId13"/>
    <p:sldId id="283" r:id="rId14"/>
    <p:sldId id="290" r:id="rId15"/>
    <p:sldId id="284" r:id="rId16"/>
    <p:sldId id="285" r:id="rId17"/>
    <p:sldId id="286" r:id="rId18"/>
    <p:sldId id="287" r:id="rId19"/>
    <p:sldId id="291" r:id="rId20"/>
    <p:sldId id="273" r:id="rId21"/>
  </p:sldIdLst>
  <p:sldSz cx="9144000" cy="5143500" type="screen16x9"/>
  <p:notesSz cx="6858000" cy="9144000"/>
  <p:embeddedFontLst>
    <p:embeddedFont>
      <p:font typeface="Barlow Condensed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Gochi Hand" panose="020B0604020202020204" charset="0"/>
      <p:regular r:id="rId31"/>
    </p:embeddedFont>
    <p:embeddedFont>
      <p:font typeface="Montserrat Alternates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65a5c374d8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65a5c374d8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16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22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680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65a5c374d8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65a5c374d8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317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609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652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65a5c374d8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65a5c374d8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03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833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65a5c374d8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65a5c374d8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943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611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5a5c374d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5a5c374d8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8" name="Google Shape;3948;g65a5c374d8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9" name="Google Shape;3949;g65a5c374d8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5a5c374d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5a5c374d8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216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65a5c374d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65a5c374d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5a5c374d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5a5c374d8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249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65a5c374d8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65a5c374d8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63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364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9567" y="235942"/>
            <a:ext cx="8992200" cy="48456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50432" y="197778"/>
            <a:ext cx="8992200" cy="48456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6813" y="155127"/>
            <a:ext cx="8992200" cy="48456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38243" y="34022"/>
            <a:ext cx="8960418" cy="391221"/>
            <a:chOff x="0" y="52440"/>
            <a:chExt cx="11948817" cy="520725"/>
          </a:xfrm>
        </p:grpSpPr>
        <p:pic>
          <p:nvPicPr>
            <p:cNvPr id="15" name="Google Shape;15;p2" descr="Imagen que contiene tabla, calle, blanco, parada&#10;&#10;Descripción generada automáticamente"/>
            <p:cNvPicPr preferRelativeResize="0"/>
            <p:nvPr/>
          </p:nvPicPr>
          <p:blipFill rotWithShape="1">
            <a:blip r:embed="rId2">
              <a:alphaModFix/>
            </a:blip>
            <a:srcRect r="40273" b="-9433"/>
            <a:stretch/>
          </p:blipFill>
          <p:spPr>
            <a:xfrm>
              <a:off x="0" y="58745"/>
              <a:ext cx="2119312" cy="4984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 descr="Imagen que contiene tabla, calle, blanco, parada&#10;&#10;Descripción generada automáticamente"/>
            <p:cNvPicPr preferRelativeResize="0"/>
            <p:nvPr/>
          </p:nvPicPr>
          <p:blipFill rotWithShape="1">
            <a:blip r:embed="rId2">
              <a:alphaModFix/>
            </a:blip>
            <a:srcRect l="42144" r="40273" b="7390"/>
            <a:stretch/>
          </p:blipFill>
          <p:spPr>
            <a:xfrm>
              <a:off x="2145652" y="77797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 descr="Imagen que contiene tabla, calle, blanco, parada&#10;&#10;Descripción generada automáticamente"/>
            <p:cNvPicPr preferRelativeResize="0"/>
            <p:nvPr/>
          </p:nvPicPr>
          <p:blipFill rotWithShape="1">
            <a:blip r:embed="rId2">
              <a:alphaModFix/>
            </a:blip>
            <a:srcRect l="42144" r="40273" b="7390"/>
            <a:stretch/>
          </p:blipFill>
          <p:spPr>
            <a:xfrm>
              <a:off x="2780347" y="79245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 descr="Imagen que contiene tabla, calle, blanco, parada&#10;&#10;Descripción generada automáticamente"/>
            <p:cNvPicPr preferRelativeResize="0"/>
            <p:nvPr/>
          </p:nvPicPr>
          <p:blipFill rotWithShape="1">
            <a:blip r:embed="rId2">
              <a:alphaModFix/>
            </a:blip>
            <a:srcRect l="42144" r="40273" b="7390"/>
            <a:stretch/>
          </p:blipFill>
          <p:spPr>
            <a:xfrm>
              <a:off x="3415664" y="72940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 descr="Imagen que contiene tabla, calle, blanco, parada&#10;&#10;Descripción generada automáticamente"/>
            <p:cNvPicPr preferRelativeResize="0"/>
            <p:nvPr/>
          </p:nvPicPr>
          <p:blipFill rotWithShape="1">
            <a:blip r:embed="rId2">
              <a:alphaModFix/>
            </a:blip>
            <a:srcRect l="42144" r="40273" b="7390"/>
            <a:stretch/>
          </p:blipFill>
          <p:spPr>
            <a:xfrm>
              <a:off x="4050359" y="74388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2" descr="Imagen que contiene tabla, calle, blanco, parada&#10;&#10;Descripción generada automáticamente"/>
            <p:cNvPicPr preferRelativeResize="0"/>
            <p:nvPr/>
          </p:nvPicPr>
          <p:blipFill rotWithShape="1">
            <a:blip r:embed="rId2">
              <a:alphaModFix/>
            </a:blip>
            <a:srcRect l="42144" r="40273" b="7390"/>
            <a:stretch/>
          </p:blipFill>
          <p:spPr>
            <a:xfrm>
              <a:off x="4710111" y="72019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 descr="Imagen que contiene tabla, calle, blanco, parada&#10;&#10;Descripción generada automáticamente"/>
            <p:cNvPicPr preferRelativeResize="0"/>
            <p:nvPr/>
          </p:nvPicPr>
          <p:blipFill rotWithShape="1">
            <a:blip r:embed="rId2">
              <a:alphaModFix/>
            </a:blip>
            <a:srcRect l="42144" r="40273" b="7390"/>
            <a:stretch/>
          </p:blipFill>
          <p:spPr>
            <a:xfrm>
              <a:off x="5344806" y="73467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2" descr="Imagen que contiene tabla, calle, blanco, parada&#10;&#10;Descripción generada automáticamente"/>
            <p:cNvPicPr preferRelativeResize="0"/>
            <p:nvPr/>
          </p:nvPicPr>
          <p:blipFill rotWithShape="1">
            <a:blip r:embed="rId2">
              <a:alphaModFix/>
            </a:blip>
            <a:srcRect l="42144" r="40273" b="7390"/>
            <a:stretch/>
          </p:blipFill>
          <p:spPr>
            <a:xfrm>
              <a:off x="5980123" y="67162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2" descr="Imagen que contiene tabla, calle, blanco, parada&#10;&#10;Descripción generada automáticamente"/>
            <p:cNvPicPr preferRelativeResize="0"/>
            <p:nvPr/>
          </p:nvPicPr>
          <p:blipFill rotWithShape="1">
            <a:blip r:embed="rId2">
              <a:alphaModFix/>
            </a:blip>
            <a:srcRect l="42144" r="40273" b="7390"/>
            <a:stretch/>
          </p:blipFill>
          <p:spPr>
            <a:xfrm>
              <a:off x="6614818" y="68610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2" descr="Imagen que contiene tabla, calle, blanco, parada&#10;&#10;Descripción generada automáticamente"/>
            <p:cNvPicPr preferRelativeResize="0"/>
            <p:nvPr/>
          </p:nvPicPr>
          <p:blipFill rotWithShape="1">
            <a:blip r:embed="rId2">
              <a:alphaModFix/>
            </a:blip>
            <a:srcRect l="42144" r="40273" b="7390"/>
            <a:stretch/>
          </p:blipFill>
          <p:spPr>
            <a:xfrm>
              <a:off x="7265667" y="57297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2" descr="Imagen que contiene tabla, calle, blanco, parada&#10;&#10;Descripción generada automáticamente"/>
            <p:cNvPicPr preferRelativeResize="0"/>
            <p:nvPr/>
          </p:nvPicPr>
          <p:blipFill rotWithShape="1">
            <a:blip r:embed="rId2">
              <a:alphaModFix/>
            </a:blip>
            <a:srcRect l="42144" r="40273" b="7390"/>
            <a:stretch/>
          </p:blipFill>
          <p:spPr>
            <a:xfrm>
              <a:off x="7900362" y="58745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2" descr="Imagen que contiene tabla, calle, blanco, parada&#10;&#10;Descripción generada automáticamente"/>
            <p:cNvPicPr preferRelativeResize="0"/>
            <p:nvPr/>
          </p:nvPicPr>
          <p:blipFill rotWithShape="1">
            <a:blip r:embed="rId2">
              <a:alphaModFix/>
            </a:blip>
            <a:srcRect l="42144" r="40273" b="7390"/>
            <a:stretch/>
          </p:blipFill>
          <p:spPr>
            <a:xfrm>
              <a:off x="8535679" y="52440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2" descr="Imagen que contiene tabla, calle, blanco, parada&#10;&#10;Descripción generada automáticamente"/>
            <p:cNvPicPr preferRelativeResize="0"/>
            <p:nvPr/>
          </p:nvPicPr>
          <p:blipFill rotWithShape="1">
            <a:blip r:embed="rId2">
              <a:alphaModFix/>
            </a:blip>
            <a:srcRect l="42144" r="40273" b="7390"/>
            <a:stretch/>
          </p:blipFill>
          <p:spPr>
            <a:xfrm>
              <a:off x="9170374" y="53888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2" descr="Imagen que contiene tabla, calle, blanco, parada&#10;&#10;Descripción generada automáticamente"/>
            <p:cNvPicPr preferRelativeResize="0"/>
            <p:nvPr/>
          </p:nvPicPr>
          <p:blipFill rotWithShape="1">
            <a:blip r:embed="rId2">
              <a:alphaModFix/>
            </a:blip>
            <a:srcRect r="40273" b="-9433"/>
            <a:stretch/>
          </p:blipFill>
          <p:spPr>
            <a:xfrm flipH="1">
              <a:off x="9829505" y="74697"/>
              <a:ext cx="2119312" cy="4984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" name="Google Shape;29;p2"/>
          <p:cNvSpPr txBox="1">
            <a:spLocks noGrp="1"/>
          </p:cNvSpPr>
          <p:nvPr>
            <p:ph type="sldNum" idx="12"/>
          </p:nvPr>
        </p:nvSpPr>
        <p:spPr>
          <a:xfrm>
            <a:off x="8396258" y="45870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0" name="Google Shape;3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5250"/>
            <a:ext cx="8792552" cy="460744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120625" y="1367225"/>
            <a:ext cx="4856100" cy="253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" name="Google Shape;32;p2"/>
          <p:cNvSpPr txBox="1"/>
          <p:nvPr/>
        </p:nvSpPr>
        <p:spPr>
          <a:xfrm rot="5400000">
            <a:off x="-990625" y="3998625"/>
            <a:ext cx="21153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Barlow Condensed"/>
                <a:ea typeface="Barlow Condensed"/>
                <a:cs typeface="Barlow Condensed"/>
                <a:sym typeface="Barlow Condensed"/>
              </a:rPr>
              <a:t>SLIDESMANIA.COM - Jennifer Leban &amp; Omar López</a:t>
            </a:r>
            <a:endParaRPr sz="8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6FA8DC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/>
          <p:nvPr/>
        </p:nvSpPr>
        <p:spPr>
          <a:xfrm>
            <a:off x="79567" y="235942"/>
            <a:ext cx="8992200" cy="48456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50432" y="197778"/>
            <a:ext cx="8992200" cy="48456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16813" y="155127"/>
            <a:ext cx="8992200" cy="4845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" name="Google Shape;59;p4"/>
          <p:cNvGrpSpPr/>
          <p:nvPr/>
        </p:nvGrpSpPr>
        <p:grpSpPr>
          <a:xfrm>
            <a:off x="38243" y="34022"/>
            <a:ext cx="8960418" cy="391221"/>
            <a:chOff x="0" y="52440"/>
            <a:chExt cx="11948817" cy="520725"/>
          </a:xfrm>
        </p:grpSpPr>
        <p:pic>
          <p:nvPicPr>
            <p:cNvPr id="60" name="Google Shape;60;p4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r="40273" b="-9433"/>
            <a:stretch/>
          </p:blipFill>
          <p:spPr>
            <a:xfrm>
              <a:off x="0" y="58745"/>
              <a:ext cx="2119312" cy="4984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4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2145652" y="77797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4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2780347" y="79245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4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3415664" y="72940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4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4050359" y="74388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4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4710111" y="72019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4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5344806" y="73467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4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5980123" y="67162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4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6614818" y="68610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4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7265667" y="57297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4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7900362" y="58745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4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8535679" y="52440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4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9170374" y="53888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4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r="40273" b="-9433"/>
            <a:stretch/>
          </p:blipFill>
          <p:spPr>
            <a:xfrm flipH="1">
              <a:off x="9829505" y="74697"/>
              <a:ext cx="2119312" cy="4984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FFD966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/>
          <p:nvPr/>
        </p:nvSpPr>
        <p:spPr>
          <a:xfrm>
            <a:off x="79567" y="235942"/>
            <a:ext cx="8992200" cy="48456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8"/>
          <p:cNvSpPr/>
          <p:nvPr/>
        </p:nvSpPr>
        <p:spPr>
          <a:xfrm>
            <a:off x="50432" y="197778"/>
            <a:ext cx="8992200" cy="48456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16813" y="155127"/>
            <a:ext cx="8992200" cy="4845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752075" y="555600"/>
            <a:ext cx="74004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55" name="Google Shape;155;p8"/>
          <p:cNvGrpSpPr/>
          <p:nvPr/>
        </p:nvGrpSpPr>
        <p:grpSpPr>
          <a:xfrm>
            <a:off x="38243" y="34022"/>
            <a:ext cx="8960418" cy="391221"/>
            <a:chOff x="0" y="52440"/>
            <a:chExt cx="11948817" cy="520725"/>
          </a:xfrm>
        </p:grpSpPr>
        <p:pic>
          <p:nvPicPr>
            <p:cNvPr id="156" name="Google Shape;156;p8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r="40273" b="-9433"/>
            <a:stretch/>
          </p:blipFill>
          <p:spPr>
            <a:xfrm>
              <a:off x="0" y="58745"/>
              <a:ext cx="2119312" cy="4984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8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2145652" y="77797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8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2780347" y="79245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8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3415664" y="72940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8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4050359" y="74388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8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4710111" y="72019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8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5344806" y="73467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8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5980123" y="67162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8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6614818" y="68610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8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7265667" y="57297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8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7900362" y="58745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8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8535679" y="52440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8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9170374" y="53888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8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r="40273" b="-9433"/>
            <a:stretch/>
          </p:blipFill>
          <p:spPr>
            <a:xfrm flipH="1">
              <a:off x="9829505" y="74697"/>
              <a:ext cx="2119312" cy="4984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8"/>
          <p:cNvSpPr txBox="1">
            <a:spLocks noGrp="1"/>
          </p:cNvSpPr>
          <p:nvPr>
            <p:ph type="body" idx="1"/>
          </p:nvPr>
        </p:nvSpPr>
        <p:spPr>
          <a:xfrm>
            <a:off x="752075" y="1389600"/>
            <a:ext cx="5430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ONE_COLUMN_TEXT_1">
    <p:bg>
      <p:bgPr>
        <a:solidFill>
          <a:srgbClr val="F6B26B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>
            <a:off x="79567" y="235942"/>
            <a:ext cx="8992200" cy="48456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50432" y="197778"/>
            <a:ext cx="8992200" cy="48456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16813" y="155127"/>
            <a:ext cx="8992200" cy="4845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" name="Google Shape;176;p9"/>
          <p:cNvGrpSpPr/>
          <p:nvPr/>
        </p:nvGrpSpPr>
        <p:grpSpPr>
          <a:xfrm>
            <a:off x="38243" y="34022"/>
            <a:ext cx="8960418" cy="391221"/>
            <a:chOff x="0" y="52440"/>
            <a:chExt cx="11948817" cy="520725"/>
          </a:xfrm>
        </p:grpSpPr>
        <p:pic>
          <p:nvPicPr>
            <p:cNvPr id="177" name="Google Shape;177;p9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r="40273" b="-9433"/>
            <a:stretch/>
          </p:blipFill>
          <p:spPr>
            <a:xfrm>
              <a:off x="0" y="58745"/>
              <a:ext cx="2119312" cy="4984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9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2145652" y="77797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9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2780347" y="79245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9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3415664" y="72940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9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4050359" y="74388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9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4710111" y="72019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9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5344806" y="73467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9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5980123" y="67162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9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6614818" y="68610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9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7265667" y="57297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9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7900362" y="58745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9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8535679" y="52440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9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9170374" y="53888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9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r="40273" b="-9433"/>
            <a:stretch/>
          </p:blipFill>
          <p:spPr>
            <a:xfrm flipH="1">
              <a:off x="9829505" y="74697"/>
              <a:ext cx="2119312" cy="4984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1621850" y="555600"/>
            <a:ext cx="59862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2" name="Google Shape;192;p9"/>
          <p:cNvSpPr txBox="1">
            <a:spLocks noGrp="1"/>
          </p:cNvSpPr>
          <p:nvPr>
            <p:ph type="body" idx="1"/>
          </p:nvPr>
        </p:nvSpPr>
        <p:spPr>
          <a:xfrm>
            <a:off x="1621850" y="1389600"/>
            <a:ext cx="5986200" cy="3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3" name="Google Shape;19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E06666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/>
          <p:nvPr/>
        </p:nvSpPr>
        <p:spPr>
          <a:xfrm>
            <a:off x="79567" y="235942"/>
            <a:ext cx="8992200" cy="48456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50432" y="197778"/>
            <a:ext cx="8992200" cy="48456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16813" y="155127"/>
            <a:ext cx="8992200" cy="48456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" name="Google Shape;199;p10"/>
          <p:cNvGrpSpPr/>
          <p:nvPr/>
        </p:nvGrpSpPr>
        <p:grpSpPr>
          <a:xfrm>
            <a:off x="38243" y="34022"/>
            <a:ext cx="8960418" cy="391221"/>
            <a:chOff x="0" y="52440"/>
            <a:chExt cx="11948817" cy="520725"/>
          </a:xfrm>
        </p:grpSpPr>
        <p:pic>
          <p:nvPicPr>
            <p:cNvPr id="200" name="Google Shape;200;p10" descr="Imagen que contiene tabla, calle, blanco, parada&#10;&#10;Descripción generada automáticamente"/>
            <p:cNvPicPr preferRelativeResize="0"/>
            <p:nvPr/>
          </p:nvPicPr>
          <p:blipFill rotWithShape="1">
            <a:blip r:embed="rId2">
              <a:alphaModFix/>
            </a:blip>
            <a:srcRect r="40273" b="-9433"/>
            <a:stretch/>
          </p:blipFill>
          <p:spPr>
            <a:xfrm>
              <a:off x="0" y="58745"/>
              <a:ext cx="2119312" cy="4984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10" descr="Imagen que contiene tabla, calle, blanco, parada&#10;&#10;Descripción generada automáticamente"/>
            <p:cNvPicPr preferRelativeResize="0"/>
            <p:nvPr/>
          </p:nvPicPr>
          <p:blipFill rotWithShape="1">
            <a:blip r:embed="rId2">
              <a:alphaModFix/>
            </a:blip>
            <a:srcRect l="42144" r="40273" b="7390"/>
            <a:stretch/>
          </p:blipFill>
          <p:spPr>
            <a:xfrm>
              <a:off x="2145652" y="77797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10" descr="Imagen que contiene tabla, calle, blanco, parada&#10;&#10;Descripción generada automáticamente"/>
            <p:cNvPicPr preferRelativeResize="0"/>
            <p:nvPr/>
          </p:nvPicPr>
          <p:blipFill rotWithShape="1">
            <a:blip r:embed="rId2">
              <a:alphaModFix/>
            </a:blip>
            <a:srcRect l="42144" r="40273" b="7390"/>
            <a:stretch/>
          </p:blipFill>
          <p:spPr>
            <a:xfrm>
              <a:off x="2780347" y="79245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10" descr="Imagen que contiene tabla, calle, blanco, parada&#10;&#10;Descripción generada automáticamente"/>
            <p:cNvPicPr preferRelativeResize="0"/>
            <p:nvPr/>
          </p:nvPicPr>
          <p:blipFill rotWithShape="1">
            <a:blip r:embed="rId2">
              <a:alphaModFix/>
            </a:blip>
            <a:srcRect l="42144" r="40273" b="7390"/>
            <a:stretch/>
          </p:blipFill>
          <p:spPr>
            <a:xfrm>
              <a:off x="3415664" y="72940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10" descr="Imagen que contiene tabla, calle, blanco, parada&#10;&#10;Descripción generada automáticamente"/>
            <p:cNvPicPr preferRelativeResize="0"/>
            <p:nvPr/>
          </p:nvPicPr>
          <p:blipFill rotWithShape="1">
            <a:blip r:embed="rId2">
              <a:alphaModFix/>
            </a:blip>
            <a:srcRect l="42144" r="40273" b="7390"/>
            <a:stretch/>
          </p:blipFill>
          <p:spPr>
            <a:xfrm>
              <a:off x="4050359" y="74388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10" descr="Imagen que contiene tabla, calle, blanco, parada&#10;&#10;Descripción generada automáticamente"/>
            <p:cNvPicPr preferRelativeResize="0"/>
            <p:nvPr/>
          </p:nvPicPr>
          <p:blipFill rotWithShape="1">
            <a:blip r:embed="rId2">
              <a:alphaModFix/>
            </a:blip>
            <a:srcRect l="42144" r="40273" b="7390"/>
            <a:stretch/>
          </p:blipFill>
          <p:spPr>
            <a:xfrm>
              <a:off x="4710111" y="72019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10" descr="Imagen que contiene tabla, calle, blanco, parada&#10;&#10;Descripción generada automáticamente"/>
            <p:cNvPicPr preferRelativeResize="0"/>
            <p:nvPr/>
          </p:nvPicPr>
          <p:blipFill rotWithShape="1">
            <a:blip r:embed="rId2">
              <a:alphaModFix/>
            </a:blip>
            <a:srcRect l="42144" r="40273" b="7390"/>
            <a:stretch/>
          </p:blipFill>
          <p:spPr>
            <a:xfrm>
              <a:off x="5344806" y="73467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10" descr="Imagen que contiene tabla, calle, blanco, parada&#10;&#10;Descripción generada automáticamente"/>
            <p:cNvPicPr preferRelativeResize="0"/>
            <p:nvPr/>
          </p:nvPicPr>
          <p:blipFill rotWithShape="1">
            <a:blip r:embed="rId2">
              <a:alphaModFix/>
            </a:blip>
            <a:srcRect l="42144" r="40273" b="7390"/>
            <a:stretch/>
          </p:blipFill>
          <p:spPr>
            <a:xfrm>
              <a:off x="5980123" y="67162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10" descr="Imagen que contiene tabla, calle, blanco, parada&#10;&#10;Descripción generada automáticamente"/>
            <p:cNvPicPr preferRelativeResize="0"/>
            <p:nvPr/>
          </p:nvPicPr>
          <p:blipFill rotWithShape="1">
            <a:blip r:embed="rId2">
              <a:alphaModFix/>
            </a:blip>
            <a:srcRect l="42144" r="40273" b="7390"/>
            <a:stretch/>
          </p:blipFill>
          <p:spPr>
            <a:xfrm>
              <a:off x="6614818" y="68610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10" descr="Imagen que contiene tabla, calle, blanco, parada&#10;&#10;Descripción generada automáticamente"/>
            <p:cNvPicPr preferRelativeResize="0"/>
            <p:nvPr/>
          </p:nvPicPr>
          <p:blipFill rotWithShape="1">
            <a:blip r:embed="rId2">
              <a:alphaModFix/>
            </a:blip>
            <a:srcRect l="42144" r="40273" b="7390"/>
            <a:stretch/>
          </p:blipFill>
          <p:spPr>
            <a:xfrm>
              <a:off x="7265667" y="57297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10" descr="Imagen que contiene tabla, calle, blanco, parada&#10;&#10;Descripción generada automáticamente"/>
            <p:cNvPicPr preferRelativeResize="0"/>
            <p:nvPr/>
          </p:nvPicPr>
          <p:blipFill rotWithShape="1">
            <a:blip r:embed="rId2">
              <a:alphaModFix/>
            </a:blip>
            <a:srcRect l="42144" r="40273" b="7390"/>
            <a:stretch/>
          </p:blipFill>
          <p:spPr>
            <a:xfrm>
              <a:off x="7900362" y="58745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10" descr="Imagen que contiene tabla, calle, blanco, parada&#10;&#10;Descripción generada automáticamente"/>
            <p:cNvPicPr preferRelativeResize="0"/>
            <p:nvPr/>
          </p:nvPicPr>
          <p:blipFill rotWithShape="1">
            <a:blip r:embed="rId2">
              <a:alphaModFix/>
            </a:blip>
            <a:srcRect l="42144" r="40273" b="7390"/>
            <a:stretch/>
          </p:blipFill>
          <p:spPr>
            <a:xfrm>
              <a:off x="8535679" y="52440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10" descr="Imagen que contiene tabla, calle, blanco, parada&#10;&#10;Descripción generada automáticamente"/>
            <p:cNvPicPr preferRelativeResize="0"/>
            <p:nvPr/>
          </p:nvPicPr>
          <p:blipFill rotWithShape="1">
            <a:blip r:embed="rId2">
              <a:alphaModFix/>
            </a:blip>
            <a:srcRect l="42144" r="40273" b="7390"/>
            <a:stretch/>
          </p:blipFill>
          <p:spPr>
            <a:xfrm>
              <a:off x="9170374" y="53888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10" descr="Imagen que contiene tabla, calle, blanco, parada&#10;&#10;Descripción generada automáticamente"/>
            <p:cNvPicPr preferRelativeResize="0"/>
            <p:nvPr/>
          </p:nvPicPr>
          <p:blipFill rotWithShape="1">
            <a:blip r:embed="rId2">
              <a:alphaModFix/>
            </a:blip>
            <a:srcRect r="40273" b="-9433"/>
            <a:stretch/>
          </p:blipFill>
          <p:spPr>
            <a:xfrm flipH="1">
              <a:off x="9829505" y="74697"/>
              <a:ext cx="2119312" cy="4984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10"/>
          <p:cNvSpPr txBox="1">
            <a:spLocks noGrp="1"/>
          </p:cNvSpPr>
          <p:nvPr>
            <p:ph type="sldNum" idx="12"/>
          </p:nvPr>
        </p:nvSpPr>
        <p:spPr>
          <a:xfrm>
            <a:off x="8396258" y="45870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5" name="Google Shape;215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LANK_3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"/>
          <p:cNvSpPr/>
          <p:nvPr/>
        </p:nvSpPr>
        <p:spPr>
          <a:xfrm>
            <a:off x="79567" y="235942"/>
            <a:ext cx="8992200" cy="48456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3"/>
          <p:cNvSpPr/>
          <p:nvPr/>
        </p:nvSpPr>
        <p:spPr>
          <a:xfrm>
            <a:off x="50432" y="197778"/>
            <a:ext cx="8992200" cy="48456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3"/>
          <p:cNvSpPr/>
          <p:nvPr/>
        </p:nvSpPr>
        <p:spPr>
          <a:xfrm>
            <a:off x="16813" y="155127"/>
            <a:ext cx="8992200" cy="4845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2" name="Google Shape;322;p13"/>
          <p:cNvGrpSpPr/>
          <p:nvPr/>
        </p:nvGrpSpPr>
        <p:grpSpPr>
          <a:xfrm>
            <a:off x="38243" y="34022"/>
            <a:ext cx="8960418" cy="391221"/>
            <a:chOff x="0" y="52440"/>
            <a:chExt cx="11948817" cy="520725"/>
          </a:xfrm>
        </p:grpSpPr>
        <p:pic>
          <p:nvPicPr>
            <p:cNvPr id="323" name="Google Shape;323;p13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r="40273" b="-9433"/>
            <a:stretch/>
          </p:blipFill>
          <p:spPr>
            <a:xfrm>
              <a:off x="0" y="58745"/>
              <a:ext cx="2119312" cy="4984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13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2145652" y="77797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13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2780347" y="79245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13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3415664" y="72940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13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4050359" y="74388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13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4710111" y="72019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13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5344806" y="73467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Google Shape;330;p13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5980123" y="67162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13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6614818" y="68610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13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7265667" y="57297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13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7900362" y="58745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13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8535679" y="52440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13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l="42144" r="40273" b="7390"/>
            <a:stretch/>
          </p:blipFill>
          <p:spPr>
            <a:xfrm>
              <a:off x="9170374" y="53888"/>
              <a:ext cx="623889" cy="421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13" descr="Imagen que contiene tabla, calle, blanco, parada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 r="40273" b="-9433"/>
            <a:stretch/>
          </p:blipFill>
          <p:spPr>
            <a:xfrm flipH="1">
              <a:off x="9829505" y="74697"/>
              <a:ext cx="2119312" cy="4984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7" name="Google Shape;33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title"/>
          </p:nvPr>
        </p:nvSpPr>
        <p:spPr>
          <a:xfrm>
            <a:off x="311700" y="842625"/>
            <a:ext cx="8520600" cy="35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chi Hand"/>
              <a:buNone/>
              <a:defRPr sz="36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chi Hand"/>
              <a:buNone/>
              <a:defRPr sz="28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chi Hand"/>
              <a:buNone/>
              <a:defRPr sz="28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chi Hand"/>
              <a:buNone/>
              <a:defRPr sz="28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chi Hand"/>
              <a:buNone/>
              <a:defRPr sz="28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chi Hand"/>
              <a:buNone/>
              <a:defRPr sz="28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chi Hand"/>
              <a:buNone/>
              <a:defRPr sz="28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chi Hand"/>
              <a:buNone/>
              <a:defRPr sz="28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chi Hand"/>
              <a:buNone/>
              <a:defRPr sz="28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Alternates"/>
              <a:buChar char="●"/>
              <a:defRPr sz="18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 Alternates"/>
              <a:buChar char="○"/>
              <a:defRPr sz="18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 Alternates"/>
              <a:buChar char="■"/>
              <a:defRPr sz="18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L="1828800" lvl="3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 Alternates"/>
              <a:buChar char="●"/>
              <a:defRPr sz="18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L="2286000" lvl="4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 Alternates"/>
              <a:buChar char="○"/>
              <a:defRPr sz="18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L="2743200" lvl="5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 Alternates"/>
              <a:buChar char="■"/>
              <a:defRPr sz="18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L="3200400" lvl="6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 Alternates"/>
              <a:buChar char="●"/>
              <a:defRPr sz="18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L="3657600" lvl="7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 Alternates"/>
              <a:buChar char="○"/>
              <a:defRPr sz="18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L="4114800" lvl="8" indent="-3429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Montserrat Alternates"/>
              <a:buChar char="■"/>
              <a:defRPr sz="1800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990625" y="4151025"/>
            <a:ext cx="21153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Barlow Condensed"/>
                <a:ea typeface="Barlow Condensed"/>
                <a:cs typeface="Barlow Condensed"/>
                <a:sym typeface="Barlow Condensed"/>
              </a:rPr>
              <a:t>SLIDESMANIA.OM - Jennifer </a:t>
            </a:r>
            <a:r>
              <a:rPr lang="en-GB" sz="800" dirty="0" err="1">
                <a:latin typeface="Barlow Condensed"/>
                <a:ea typeface="Barlow Condensed"/>
                <a:cs typeface="Barlow Condensed"/>
                <a:sym typeface="Barlow Condensed"/>
              </a:rPr>
              <a:t>Leban</a:t>
            </a:r>
            <a:r>
              <a:rPr lang="en-GB" sz="800" dirty="0">
                <a:latin typeface="Barlow Condensed"/>
                <a:ea typeface="Barlow Condensed"/>
                <a:cs typeface="Barlow Condensed"/>
                <a:sym typeface="Barlow Condensed"/>
              </a:rPr>
              <a:t> &amp; Omar López</a:t>
            </a:r>
            <a:endParaRPr sz="800" dirty="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232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/>
          <p:nvPr/>
        </p:nvSpPr>
        <p:spPr>
          <a:xfrm>
            <a:off x="2442875" y="1524000"/>
            <a:ext cx="4112400" cy="2487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6"/>
          <p:cNvSpPr txBox="1">
            <a:spLocks noGrp="1"/>
          </p:cNvSpPr>
          <p:nvPr>
            <p:ph type="ctrTitle"/>
          </p:nvPr>
        </p:nvSpPr>
        <p:spPr>
          <a:xfrm>
            <a:off x="2910150" y="1666550"/>
            <a:ext cx="3366900" cy="20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>
                <a:solidFill>
                  <a:srgbClr val="F1C232"/>
                </a:solidFill>
              </a:rPr>
              <a:t>AWS</a:t>
            </a:r>
            <a:endParaRPr sz="2800" dirty="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21"/>
          <p:cNvSpPr txBox="1">
            <a:spLocks noGrp="1"/>
          </p:cNvSpPr>
          <p:nvPr>
            <p:ph type="title"/>
          </p:nvPr>
        </p:nvSpPr>
        <p:spPr>
          <a:xfrm>
            <a:off x="1815350" y="1082850"/>
            <a:ext cx="5271300" cy="30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S3 Hands On…</a:t>
            </a:r>
            <a:endParaRPr dirty="0"/>
          </a:p>
        </p:txBody>
      </p:sp>
      <p:grpSp>
        <p:nvGrpSpPr>
          <p:cNvPr id="1651" name="Google Shape;1651;p21"/>
          <p:cNvGrpSpPr/>
          <p:nvPr/>
        </p:nvGrpSpPr>
        <p:grpSpPr>
          <a:xfrm>
            <a:off x="8393136" y="1441179"/>
            <a:ext cx="459192" cy="459172"/>
            <a:chOff x="4684395" y="1496637"/>
            <a:chExt cx="612256" cy="610358"/>
          </a:xfrm>
        </p:grpSpPr>
        <p:sp>
          <p:nvSpPr>
            <p:cNvPr id="1652" name="Google Shape;1652;p21"/>
            <p:cNvSpPr/>
            <p:nvPr/>
          </p:nvSpPr>
          <p:spPr>
            <a:xfrm>
              <a:off x="4684395" y="1496637"/>
              <a:ext cx="612256" cy="610358"/>
            </a:xfrm>
            <a:custGeom>
              <a:avLst/>
              <a:gdLst/>
              <a:ahLst/>
              <a:cxnLst/>
              <a:rect l="l" t="t" r="r" b="b"/>
              <a:pathLst>
                <a:path w="612256" h="610358" extrusionOk="0">
                  <a:moveTo>
                    <a:pt x="0" y="401695"/>
                  </a:moveTo>
                  <a:cubicBezTo>
                    <a:pt x="9525" y="390265"/>
                    <a:pt x="16192" y="379788"/>
                    <a:pt x="23813" y="371215"/>
                  </a:cubicBezTo>
                  <a:cubicBezTo>
                    <a:pt x="60008" y="331210"/>
                    <a:pt x="97155" y="292158"/>
                    <a:pt x="132397" y="251200"/>
                  </a:cubicBezTo>
                  <a:cubicBezTo>
                    <a:pt x="138113" y="244533"/>
                    <a:pt x="141922" y="230245"/>
                    <a:pt x="140017" y="221673"/>
                  </a:cubicBezTo>
                  <a:cubicBezTo>
                    <a:pt x="125730" y="159760"/>
                    <a:pt x="109538" y="98800"/>
                    <a:pt x="94297" y="36888"/>
                  </a:cubicBezTo>
                  <a:cubicBezTo>
                    <a:pt x="85725" y="4503"/>
                    <a:pt x="93345" y="-4070"/>
                    <a:pt x="126683" y="1645"/>
                  </a:cubicBezTo>
                  <a:cubicBezTo>
                    <a:pt x="145733" y="5455"/>
                    <a:pt x="163830" y="11170"/>
                    <a:pt x="180975" y="19743"/>
                  </a:cubicBezTo>
                  <a:cubicBezTo>
                    <a:pt x="228600" y="43555"/>
                    <a:pt x="274320" y="69273"/>
                    <a:pt x="323850" y="95943"/>
                  </a:cubicBezTo>
                  <a:cubicBezTo>
                    <a:pt x="354330" y="75940"/>
                    <a:pt x="388620" y="54033"/>
                    <a:pt x="421958" y="33078"/>
                  </a:cubicBezTo>
                  <a:cubicBezTo>
                    <a:pt x="436245" y="23553"/>
                    <a:pt x="451485" y="14028"/>
                    <a:pt x="466725" y="7360"/>
                  </a:cubicBezTo>
                  <a:cubicBezTo>
                    <a:pt x="498158" y="-6927"/>
                    <a:pt x="514350" y="4503"/>
                    <a:pt x="508635" y="38793"/>
                  </a:cubicBezTo>
                  <a:cubicBezTo>
                    <a:pt x="501015" y="86418"/>
                    <a:pt x="492442" y="134043"/>
                    <a:pt x="480060" y="179763"/>
                  </a:cubicBezTo>
                  <a:cubicBezTo>
                    <a:pt x="473392" y="205480"/>
                    <a:pt x="481965" y="219768"/>
                    <a:pt x="499110" y="235008"/>
                  </a:cubicBezTo>
                  <a:cubicBezTo>
                    <a:pt x="520065" y="252153"/>
                    <a:pt x="540068" y="269298"/>
                    <a:pt x="560070" y="288348"/>
                  </a:cubicBezTo>
                  <a:cubicBezTo>
                    <a:pt x="574358" y="301683"/>
                    <a:pt x="586740" y="315970"/>
                    <a:pt x="598170" y="331210"/>
                  </a:cubicBezTo>
                  <a:cubicBezTo>
                    <a:pt x="620077" y="361690"/>
                    <a:pt x="618173" y="367405"/>
                    <a:pt x="580073" y="375978"/>
                  </a:cubicBezTo>
                  <a:cubicBezTo>
                    <a:pt x="533400" y="385503"/>
                    <a:pt x="485775" y="395028"/>
                    <a:pt x="438150" y="401695"/>
                  </a:cubicBezTo>
                  <a:cubicBezTo>
                    <a:pt x="421958" y="403600"/>
                    <a:pt x="414337" y="410268"/>
                    <a:pt x="409575" y="424555"/>
                  </a:cubicBezTo>
                  <a:cubicBezTo>
                    <a:pt x="396240" y="464560"/>
                    <a:pt x="383858" y="504565"/>
                    <a:pt x="370523" y="544570"/>
                  </a:cubicBezTo>
                  <a:cubicBezTo>
                    <a:pt x="365760" y="557905"/>
                    <a:pt x="363855" y="573145"/>
                    <a:pt x="356235" y="585528"/>
                  </a:cubicBezTo>
                  <a:cubicBezTo>
                    <a:pt x="349567" y="596005"/>
                    <a:pt x="339090" y="609340"/>
                    <a:pt x="329565" y="610293"/>
                  </a:cubicBezTo>
                  <a:cubicBezTo>
                    <a:pt x="318135" y="611245"/>
                    <a:pt x="300990" y="601720"/>
                    <a:pt x="295275" y="592195"/>
                  </a:cubicBezTo>
                  <a:cubicBezTo>
                    <a:pt x="271462" y="553143"/>
                    <a:pt x="249555" y="512185"/>
                    <a:pt x="229552" y="470275"/>
                  </a:cubicBezTo>
                  <a:cubicBezTo>
                    <a:pt x="215265" y="439795"/>
                    <a:pt x="196215" y="430270"/>
                    <a:pt x="162877" y="428365"/>
                  </a:cubicBezTo>
                  <a:cubicBezTo>
                    <a:pt x="112395" y="426460"/>
                    <a:pt x="62865" y="416935"/>
                    <a:pt x="12383" y="411220"/>
                  </a:cubicBezTo>
                  <a:cubicBezTo>
                    <a:pt x="9525" y="408363"/>
                    <a:pt x="7620" y="406458"/>
                    <a:pt x="0" y="401695"/>
                  </a:cubicBezTo>
                  <a:close/>
                  <a:moveTo>
                    <a:pt x="149542" y="30220"/>
                  </a:moveTo>
                  <a:cubicBezTo>
                    <a:pt x="142875" y="26410"/>
                    <a:pt x="136208" y="22600"/>
                    <a:pt x="125730" y="16885"/>
                  </a:cubicBezTo>
                  <a:cubicBezTo>
                    <a:pt x="146685" y="98800"/>
                    <a:pt x="165735" y="175000"/>
                    <a:pt x="181927" y="241675"/>
                  </a:cubicBezTo>
                  <a:cubicBezTo>
                    <a:pt x="132397" y="295968"/>
                    <a:pt x="87630" y="344545"/>
                    <a:pt x="42863" y="394075"/>
                  </a:cubicBezTo>
                  <a:cubicBezTo>
                    <a:pt x="43815" y="397885"/>
                    <a:pt x="45720" y="400743"/>
                    <a:pt x="46672" y="404553"/>
                  </a:cubicBezTo>
                  <a:cubicBezTo>
                    <a:pt x="95250" y="406458"/>
                    <a:pt x="143827" y="408363"/>
                    <a:pt x="192405" y="409315"/>
                  </a:cubicBezTo>
                  <a:cubicBezTo>
                    <a:pt x="223837" y="409315"/>
                    <a:pt x="244792" y="421698"/>
                    <a:pt x="258127" y="451225"/>
                  </a:cubicBezTo>
                  <a:cubicBezTo>
                    <a:pt x="277177" y="492183"/>
                    <a:pt x="299085" y="531235"/>
                    <a:pt x="322898" y="576955"/>
                  </a:cubicBezTo>
                  <a:cubicBezTo>
                    <a:pt x="340042" y="523615"/>
                    <a:pt x="353377" y="476943"/>
                    <a:pt x="370523" y="431223"/>
                  </a:cubicBezTo>
                  <a:cubicBezTo>
                    <a:pt x="376237" y="415030"/>
                    <a:pt x="389573" y="400743"/>
                    <a:pt x="399098" y="386455"/>
                  </a:cubicBezTo>
                  <a:cubicBezTo>
                    <a:pt x="457200" y="378835"/>
                    <a:pt x="516255" y="370263"/>
                    <a:pt x="581977" y="361690"/>
                  </a:cubicBezTo>
                  <a:cubicBezTo>
                    <a:pt x="565785" y="340735"/>
                    <a:pt x="557212" y="326448"/>
                    <a:pt x="545783" y="315970"/>
                  </a:cubicBezTo>
                  <a:cubicBezTo>
                    <a:pt x="519112" y="290253"/>
                    <a:pt x="491490" y="266440"/>
                    <a:pt x="463867" y="242628"/>
                  </a:cubicBezTo>
                  <a:cubicBezTo>
                    <a:pt x="444817" y="226435"/>
                    <a:pt x="436245" y="208338"/>
                    <a:pt x="443865" y="181668"/>
                  </a:cubicBezTo>
                  <a:cubicBezTo>
                    <a:pt x="456248" y="133090"/>
                    <a:pt x="464820" y="84513"/>
                    <a:pt x="476250" y="30220"/>
                  </a:cubicBezTo>
                  <a:cubicBezTo>
                    <a:pt x="463867" y="37840"/>
                    <a:pt x="457200" y="41650"/>
                    <a:pt x="449580" y="46413"/>
                  </a:cubicBezTo>
                  <a:cubicBezTo>
                    <a:pt x="416242" y="67368"/>
                    <a:pt x="383858" y="91180"/>
                    <a:pt x="349567" y="109278"/>
                  </a:cubicBezTo>
                  <a:cubicBezTo>
                    <a:pt x="335280" y="116898"/>
                    <a:pt x="312420" y="119755"/>
                    <a:pt x="299085" y="113088"/>
                  </a:cubicBezTo>
                  <a:cubicBezTo>
                    <a:pt x="247650" y="86418"/>
                    <a:pt x="199073" y="57843"/>
                    <a:pt x="149542" y="30220"/>
                  </a:cubicBezTo>
                  <a:close/>
                </a:path>
              </a:pathLst>
            </a:custGeom>
            <a:solidFill>
              <a:srgbClr val="1810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1"/>
            <p:cNvSpPr/>
            <p:nvPr/>
          </p:nvSpPr>
          <p:spPr>
            <a:xfrm>
              <a:off x="4810125" y="1524000"/>
              <a:ext cx="455294" cy="452437"/>
            </a:xfrm>
            <a:custGeom>
              <a:avLst/>
              <a:gdLst/>
              <a:ahLst/>
              <a:cxnLst/>
              <a:rect l="l" t="t" r="r" b="b"/>
              <a:pathLst>
                <a:path w="455294" h="452437" extrusionOk="0">
                  <a:moveTo>
                    <a:pt x="23813" y="2857"/>
                  </a:moveTo>
                  <a:cubicBezTo>
                    <a:pt x="73343" y="29528"/>
                    <a:pt x="120968" y="59055"/>
                    <a:pt x="172403" y="82868"/>
                  </a:cubicBezTo>
                  <a:cubicBezTo>
                    <a:pt x="185738" y="89535"/>
                    <a:pt x="208597" y="86678"/>
                    <a:pt x="222885" y="79057"/>
                  </a:cubicBezTo>
                  <a:cubicBezTo>
                    <a:pt x="258128" y="60960"/>
                    <a:pt x="289560" y="38100"/>
                    <a:pt x="322897" y="16193"/>
                  </a:cubicBezTo>
                  <a:cubicBezTo>
                    <a:pt x="329565" y="11430"/>
                    <a:pt x="337185" y="7620"/>
                    <a:pt x="349568" y="0"/>
                  </a:cubicBezTo>
                  <a:cubicBezTo>
                    <a:pt x="338138" y="54293"/>
                    <a:pt x="329565" y="103823"/>
                    <a:pt x="317182" y="151448"/>
                  </a:cubicBezTo>
                  <a:cubicBezTo>
                    <a:pt x="310515" y="178118"/>
                    <a:pt x="318135" y="196215"/>
                    <a:pt x="337185" y="212408"/>
                  </a:cubicBezTo>
                  <a:cubicBezTo>
                    <a:pt x="364807" y="236220"/>
                    <a:pt x="392430" y="260985"/>
                    <a:pt x="419100" y="285750"/>
                  </a:cubicBezTo>
                  <a:cubicBezTo>
                    <a:pt x="430530" y="297180"/>
                    <a:pt x="439103" y="310515"/>
                    <a:pt x="455295" y="331470"/>
                  </a:cubicBezTo>
                  <a:cubicBezTo>
                    <a:pt x="388620" y="340995"/>
                    <a:pt x="330518" y="348615"/>
                    <a:pt x="272415" y="356235"/>
                  </a:cubicBezTo>
                  <a:cubicBezTo>
                    <a:pt x="271463" y="351473"/>
                    <a:pt x="270510" y="345758"/>
                    <a:pt x="268605" y="340043"/>
                  </a:cubicBezTo>
                  <a:cubicBezTo>
                    <a:pt x="247650" y="351473"/>
                    <a:pt x="226695" y="359093"/>
                    <a:pt x="220980" y="384810"/>
                  </a:cubicBezTo>
                  <a:cubicBezTo>
                    <a:pt x="216218" y="403860"/>
                    <a:pt x="208597" y="422910"/>
                    <a:pt x="200978" y="441008"/>
                  </a:cubicBezTo>
                  <a:cubicBezTo>
                    <a:pt x="199072" y="445770"/>
                    <a:pt x="191453" y="452438"/>
                    <a:pt x="187643" y="452438"/>
                  </a:cubicBezTo>
                  <a:cubicBezTo>
                    <a:pt x="182880" y="452438"/>
                    <a:pt x="177165" y="444817"/>
                    <a:pt x="174307" y="440055"/>
                  </a:cubicBezTo>
                  <a:cubicBezTo>
                    <a:pt x="166688" y="424815"/>
                    <a:pt x="161925" y="407670"/>
                    <a:pt x="151447" y="394335"/>
                  </a:cubicBezTo>
                  <a:cubicBezTo>
                    <a:pt x="134303" y="371475"/>
                    <a:pt x="116205" y="345758"/>
                    <a:pt x="93345" y="330518"/>
                  </a:cubicBezTo>
                  <a:cubicBezTo>
                    <a:pt x="82868" y="323850"/>
                    <a:pt x="59055" y="340995"/>
                    <a:pt x="40005" y="344805"/>
                  </a:cubicBezTo>
                  <a:cubicBezTo>
                    <a:pt x="27622" y="347663"/>
                    <a:pt x="14288" y="347663"/>
                    <a:pt x="1905" y="348615"/>
                  </a:cubicBezTo>
                  <a:cubicBezTo>
                    <a:pt x="953" y="345758"/>
                    <a:pt x="0" y="341948"/>
                    <a:pt x="0" y="339090"/>
                  </a:cubicBezTo>
                  <a:cubicBezTo>
                    <a:pt x="17145" y="327660"/>
                    <a:pt x="33338" y="317183"/>
                    <a:pt x="50482" y="305753"/>
                  </a:cubicBezTo>
                  <a:cubicBezTo>
                    <a:pt x="40005" y="284798"/>
                    <a:pt x="38100" y="280988"/>
                    <a:pt x="58103" y="261938"/>
                  </a:cubicBezTo>
                  <a:cubicBezTo>
                    <a:pt x="107632" y="217170"/>
                    <a:pt x="86678" y="178118"/>
                    <a:pt x="63818" y="133350"/>
                  </a:cubicBezTo>
                  <a:cubicBezTo>
                    <a:pt x="41910" y="93345"/>
                    <a:pt x="32385" y="48578"/>
                    <a:pt x="23813" y="2857"/>
                  </a:cubicBezTo>
                  <a:close/>
                </a:path>
              </a:pathLst>
            </a:custGeom>
            <a:solidFill>
              <a:srgbClr val="FAD8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1"/>
            <p:cNvSpPr/>
            <p:nvPr/>
          </p:nvSpPr>
          <p:spPr>
            <a:xfrm>
              <a:off x="4725352" y="1512569"/>
              <a:ext cx="356234" cy="560069"/>
            </a:xfrm>
            <a:custGeom>
              <a:avLst/>
              <a:gdLst/>
              <a:ahLst/>
              <a:cxnLst/>
              <a:rect l="l" t="t" r="r" b="b"/>
              <a:pathLst>
                <a:path w="356234" h="560069" extrusionOk="0">
                  <a:moveTo>
                    <a:pt x="108585" y="14288"/>
                  </a:moveTo>
                  <a:cubicBezTo>
                    <a:pt x="117157" y="60008"/>
                    <a:pt x="125730" y="104775"/>
                    <a:pt x="147638" y="146685"/>
                  </a:cubicBezTo>
                  <a:cubicBezTo>
                    <a:pt x="170497" y="191453"/>
                    <a:pt x="191453" y="230505"/>
                    <a:pt x="141922" y="275273"/>
                  </a:cubicBezTo>
                  <a:cubicBezTo>
                    <a:pt x="121920" y="293370"/>
                    <a:pt x="124778" y="297180"/>
                    <a:pt x="134303" y="319088"/>
                  </a:cubicBezTo>
                  <a:cubicBezTo>
                    <a:pt x="117157" y="330518"/>
                    <a:pt x="100965" y="340995"/>
                    <a:pt x="83820" y="352425"/>
                  </a:cubicBezTo>
                  <a:cubicBezTo>
                    <a:pt x="84772" y="355283"/>
                    <a:pt x="85725" y="359093"/>
                    <a:pt x="85725" y="361950"/>
                  </a:cubicBezTo>
                  <a:cubicBezTo>
                    <a:pt x="98107" y="360998"/>
                    <a:pt x="111442" y="360998"/>
                    <a:pt x="123825" y="358140"/>
                  </a:cubicBezTo>
                  <a:cubicBezTo>
                    <a:pt x="141922" y="353378"/>
                    <a:pt x="166688" y="337185"/>
                    <a:pt x="177165" y="343853"/>
                  </a:cubicBezTo>
                  <a:cubicBezTo>
                    <a:pt x="200978" y="359093"/>
                    <a:pt x="218122" y="383858"/>
                    <a:pt x="235267" y="407670"/>
                  </a:cubicBezTo>
                  <a:cubicBezTo>
                    <a:pt x="245745" y="421005"/>
                    <a:pt x="249555" y="439103"/>
                    <a:pt x="258128" y="453390"/>
                  </a:cubicBezTo>
                  <a:cubicBezTo>
                    <a:pt x="260985" y="459105"/>
                    <a:pt x="266700" y="465772"/>
                    <a:pt x="271463" y="465772"/>
                  </a:cubicBezTo>
                  <a:cubicBezTo>
                    <a:pt x="276225" y="465772"/>
                    <a:pt x="282892" y="459105"/>
                    <a:pt x="284797" y="454343"/>
                  </a:cubicBezTo>
                  <a:cubicBezTo>
                    <a:pt x="292417" y="436245"/>
                    <a:pt x="300038" y="417195"/>
                    <a:pt x="304800" y="398145"/>
                  </a:cubicBezTo>
                  <a:cubicBezTo>
                    <a:pt x="310515" y="372428"/>
                    <a:pt x="332422" y="365760"/>
                    <a:pt x="352425" y="353378"/>
                  </a:cubicBezTo>
                  <a:cubicBezTo>
                    <a:pt x="353378" y="359093"/>
                    <a:pt x="354330" y="363855"/>
                    <a:pt x="356235" y="369570"/>
                  </a:cubicBezTo>
                  <a:cubicBezTo>
                    <a:pt x="346710" y="384810"/>
                    <a:pt x="333375" y="398145"/>
                    <a:pt x="327660" y="414338"/>
                  </a:cubicBezTo>
                  <a:cubicBezTo>
                    <a:pt x="311467" y="460058"/>
                    <a:pt x="297180" y="506730"/>
                    <a:pt x="280035" y="560070"/>
                  </a:cubicBezTo>
                  <a:cubicBezTo>
                    <a:pt x="256222" y="514350"/>
                    <a:pt x="234315" y="475297"/>
                    <a:pt x="215265" y="434340"/>
                  </a:cubicBezTo>
                  <a:cubicBezTo>
                    <a:pt x="201930" y="404813"/>
                    <a:pt x="180975" y="393383"/>
                    <a:pt x="149542" y="392430"/>
                  </a:cubicBezTo>
                  <a:cubicBezTo>
                    <a:pt x="100965" y="392430"/>
                    <a:pt x="52388" y="389573"/>
                    <a:pt x="3810" y="387668"/>
                  </a:cubicBezTo>
                  <a:cubicBezTo>
                    <a:pt x="2857" y="383858"/>
                    <a:pt x="952" y="381000"/>
                    <a:pt x="0" y="377190"/>
                  </a:cubicBezTo>
                  <a:cubicBezTo>
                    <a:pt x="44767" y="328613"/>
                    <a:pt x="89535" y="279083"/>
                    <a:pt x="139065" y="224790"/>
                  </a:cubicBezTo>
                  <a:cubicBezTo>
                    <a:pt x="122872" y="158115"/>
                    <a:pt x="102870" y="81915"/>
                    <a:pt x="82867" y="0"/>
                  </a:cubicBezTo>
                  <a:cubicBezTo>
                    <a:pt x="95250" y="7620"/>
                    <a:pt x="101917" y="11430"/>
                    <a:pt x="108585" y="14288"/>
                  </a:cubicBezTo>
                  <a:close/>
                </a:path>
              </a:pathLst>
            </a:custGeom>
            <a:solidFill>
              <a:srgbClr val="C1A0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5" name="Google Shape;1655;p21"/>
          <p:cNvGrpSpPr/>
          <p:nvPr/>
        </p:nvGrpSpPr>
        <p:grpSpPr>
          <a:xfrm>
            <a:off x="163496" y="1724779"/>
            <a:ext cx="684981" cy="920734"/>
            <a:chOff x="5369593" y="1618297"/>
            <a:chExt cx="1286107" cy="1723575"/>
          </a:xfrm>
        </p:grpSpPr>
        <p:sp>
          <p:nvSpPr>
            <p:cNvPr id="1656" name="Google Shape;1656;p21"/>
            <p:cNvSpPr/>
            <p:nvPr/>
          </p:nvSpPr>
          <p:spPr>
            <a:xfrm>
              <a:off x="5369593" y="1618297"/>
              <a:ext cx="1286107" cy="1432560"/>
            </a:xfrm>
            <a:custGeom>
              <a:avLst/>
              <a:gdLst/>
              <a:ahLst/>
              <a:cxnLst/>
              <a:rect l="l" t="t" r="r" b="b"/>
              <a:pathLst>
                <a:path w="1286107" h="1432560" extrusionOk="0">
                  <a:moveTo>
                    <a:pt x="689260" y="1432560"/>
                  </a:moveTo>
                  <a:cubicBezTo>
                    <a:pt x="514000" y="1419225"/>
                    <a:pt x="357789" y="1357313"/>
                    <a:pt x="225392" y="1239203"/>
                  </a:cubicBezTo>
                  <a:cubicBezTo>
                    <a:pt x="104425" y="1131570"/>
                    <a:pt x="35844" y="996315"/>
                    <a:pt x="13937" y="836295"/>
                  </a:cubicBezTo>
                  <a:cubicBezTo>
                    <a:pt x="602" y="739140"/>
                    <a:pt x="-7971" y="641985"/>
                    <a:pt x="11079" y="545783"/>
                  </a:cubicBezTo>
                  <a:cubicBezTo>
                    <a:pt x="35844" y="422910"/>
                    <a:pt x="102519" y="322898"/>
                    <a:pt x="186339" y="232410"/>
                  </a:cubicBezTo>
                  <a:cubicBezTo>
                    <a:pt x="250157" y="163830"/>
                    <a:pt x="325404" y="111442"/>
                    <a:pt x="408272" y="68580"/>
                  </a:cubicBezTo>
                  <a:cubicBezTo>
                    <a:pt x="459707" y="41910"/>
                    <a:pt x="511142" y="20003"/>
                    <a:pt x="566387" y="2858"/>
                  </a:cubicBezTo>
                  <a:cubicBezTo>
                    <a:pt x="578770" y="-953"/>
                    <a:pt x="593057" y="953"/>
                    <a:pt x="605439" y="0"/>
                  </a:cubicBezTo>
                  <a:cubicBezTo>
                    <a:pt x="606392" y="2858"/>
                    <a:pt x="606392" y="5715"/>
                    <a:pt x="607345" y="8572"/>
                  </a:cubicBezTo>
                  <a:cubicBezTo>
                    <a:pt x="570197" y="22860"/>
                    <a:pt x="533050" y="36195"/>
                    <a:pt x="493045" y="51435"/>
                  </a:cubicBezTo>
                  <a:cubicBezTo>
                    <a:pt x="514952" y="100013"/>
                    <a:pt x="535907" y="146685"/>
                    <a:pt x="554957" y="185738"/>
                  </a:cubicBezTo>
                  <a:cubicBezTo>
                    <a:pt x="626395" y="183833"/>
                    <a:pt x="694022" y="180023"/>
                    <a:pt x="761650" y="180975"/>
                  </a:cubicBezTo>
                  <a:cubicBezTo>
                    <a:pt x="974057" y="182880"/>
                    <a:pt x="1164557" y="316230"/>
                    <a:pt x="1249329" y="531495"/>
                  </a:cubicBezTo>
                  <a:cubicBezTo>
                    <a:pt x="1297907" y="655320"/>
                    <a:pt x="1294097" y="778193"/>
                    <a:pt x="1262664" y="900113"/>
                  </a:cubicBezTo>
                  <a:cubicBezTo>
                    <a:pt x="1236947" y="1000125"/>
                    <a:pt x="1167414" y="1074420"/>
                    <a:pt x="1086452" y="1137285"/>
                  </a:cubicBezTo>
                  <a:cubicBezTo>
                    <a:pt x="1064545" y="1154430"/>
                    <a:pt x="1040732" y="1168718"/>
                    <a:pt x="1014062" y="1186815"/>
                  </a:cubicBezTo>
                  <a:cubicBezTo>
                    <a:pt x="1033112" y="1229678"/>
                    <a:pt x="1053114" y="1273493"/>
                    <a:pt x="1074070" y="1319213"/>
                  </a:cubicBezTo>
                  <a:cubicBezTo>
                    <a:pt x="1125504" y="1290638"/>
                    <a:pt x="1166462" y="1255395"/>
                    <a:pt x="1199800" y="1211580"/>
                  </a:cubicBezTo>
                  <a:cubicBezTo>
                    <a:pt x="1212182" y="1195388"/>
                    <a:pt x="1224564" y="1191578"/>
                    <a:pt x="1243614" y="1203960"/>
                  </a:cubicBezTo>
                  <a:cubicBezTo>
                    <a:pt x="1210277" y="1256348"/>
                    <a:pt x="1163604" y="1294448"/>
                    <a:pt x="1111217" y="1325880"/>
                  </a:cubicBezTo>
                  <a:cubicBezTo>
                    <a:pt x="1002632" y="1391603"/>
                    <a:pt x="882617" y="1421130"/>
                    <a:pt x="756887" y="1431608"/>
                  </a:cubicBezTo>
                  <a:cubicBezTo>
                    <a:pt x="734979" y="1432560"/>
                    <a:pt x="712120" y="1432560"/>
                    <a:pt x="689260" y="1432560"/>
                  </a:cubicBezTo>
                  <a:close/>
                  <a:moveTo>
                    <a:pt x="966437" y="1079183"/>
                  </a:moveTo>
                  <a:cubicBezTo>
                    <a:pt x="967389" y="1081088"/>
                    <a:pt x="968342" y="1083945"/>
                    <a:pt x="969295" y="1085850"/>
                  </a:cubicBezTo>
                  <a:lnTo>
                    <a:pt x="969295" y="1085850"/>
                  </a:lnTo>
                  <a:cubicBezTo>
                    <a:pt x="976914" y="1102995"/>
                    <a:pt x="984535" y="1121093"/>
                    <a:pt x="991202" y="1138238"/>
                  </a:cubicBezTo>
                  <a:cubicBezTo>
                    <a:pt x="994060" y="1138238"/>
                    <a:pt x="996917" y="1138238"/>
                    <a:pt x="1000727" y="1138238"/>
                  </a:cubicBezTo>
                  <a:cubicBezTo>
                    <a:pt x="1007395" y="1120140"/>
                    <a:pt x="1015014" y="1102995"/>
                    <a:pt x="1021682" y="1084898"/>
                  </a:cubicBezTo>
                  <a:cubicBezTo>
                    <a:pt x="1023587" y="1083945"/>
                    <a:pt x="1023587" y="1082040"/>
                    <a:pt x="1023587" y="1080135"/>
                  </a:cubicBezTo>
                  <a:cubicBezTo>
                    <a:pt x="1024539" y="1077278"/>
                    <a:pt x="1025492" y="1075373"/>
                    <a:pt x="1025492" y="1072515"/>
                  </a:cubicBezTo>
                  <a:cubicBezTo>
                    <a:pt x="1049304" y="1018223"/>
                    <a:pt x="1064545" y="962025"/>
                    <a:pt x="1070260" y="897255"/>
                  </a:cubicBezTo>
                  <a:cubicBezTo>
                    <a:pt x="1041685" y="910590"/>
                    <a:pt x="1016920" y="922973"/>
                    <a:pt x="993107" y="934403"/>
                  </a:cubicBezTo>
                  <a:cubicBezTo>
                    <a:pt x="967389" y="944880"/>
                    <a:pt x="940720" y="956310"/>
                    <a:pt x="913097" y="967740"/>
                  </a:cubicBezTo>
                  <a:cubicBezTo>
                    <a:pt x="929289" y="1002030"/>
                    <a:pt x="943577" y="1031558"/>
                    <a:pt x="957864" y="1062038"/>
                  </a:cubicBezTo>
                  <a:cubicBezTo>
                    <a:pt x="959770" y="1066800"/>
                    <a:pt x="962627" y="1071563"/>
                    <a:pt x="964532" y="1076325"/>
                  </a:cubicBezTo>
                  <a:lnTo>
                    <a:pt x="964532" y="1078230"/>
                  </a:lnTo>
                  <a:lnTo>
                    <a:pt x="966437" y="1079183"/>
                  </a:lnTo>
                  <a:close/>
                  <a:moveTo>
                    <a:pt x="430179" y="300990"/>
                  </a:moveTo>
                  <a:cubicBezTo>
                    <a:pt x="428275" y="300038"/>
                    <a:pt x="426370" y="300990"/>
                    <a:pt x="425417" y="302895"/>
                  </a:cubicBezTo>
                  <a:cubicBezTo>
                    <a:pt x="313022" y="393382"/>
                    <a:pt x="233012" y="502920"/>
                    <a:pt x="215867" y="658178"/>
                  </a:cubicBezTo>
                  <a:cubicBezTo>
                    <a:pt x="245394" y="643890"/>
                    <a:pt x="269207" y="632460"/>
                    <a:pt x="293020" y="621030"/>
                  </a:cubicBezTo>
                  <a:cubicBezTo>
                    <a:pt x="313975" y="611505"/>
                    <a:pt x="334929" y="601028"/>
                    <a:pt x="356837" y="591503"/>
                  </a:cubicBezTo>
                  <a:cubicBezTo>
                    <a:pt x="379697" y="585788"/>
                    <a:pt x="399700" y="578168"/>
                    <a:pt x="401604" y="547688"/>
                  </a:cubicBezTo>
                  <a:cubicBezTo>
                    <a:pt x="405414" y="453390"/>
                    <a:pt x="441610" y="369570"/>
                    <a:pt x="491139" y="290513"/>
                  </a:cubicBezTo>
                  <a:cubicBezTo>
                    <a:pt x="498760" y="278130"/>
                    <a:pt x="505427" y="265748"/>
                    <a:pt x="513047" y="253365"/>
                  </a:cubicBezTo>
                  <a:cubicBezTo>
                    <a:pt x="510189" y="250508"/>
                    <a:pt x="508285" y="247650"/>
                    <a:pt x="505427" y="245745"/>
                  </a:cubicBezTo>
                  <a:cubicBezTo>
                    <a:pt x="484472" y="260985"/>
                    <a:pt x="463517" y="275273"/>
                    <a:pt x="442562" y="290513"/>
                  </a:cubicBezTo>
                  <a:cubicBezTo>
                    <a:pt x="442562" y="290513"/>
                    <a:pt x="442562" y="290513"/>
                    <a:pt x="442562" y="290513"/>
                  </a:cubicBezTo>
                  <a:cubicBezTo>
                    <a:pt x="437800" y="294323"/>
                    <a:pt x="433989" y="298133"/>
                    <a:pt x="430179" y="300990"/>
                  </a:cubicBezTo>
                  <a:lnTo>
                    <a:pt x="430179" y="300990"/>
                  </a:lnTo>
                  <a:close/>
                  <a:moveTo>
                    <a:pt x="950245" y="1137285"/>
                  </a:moveTo>
                  <a:cubicBezTo>
                    <a:pt x="949292" y="1135380"/>
                    <a:pt x="949292" y="1133475"/>
                    <a:pt x="948339" y="1130618"/>
                  </a:cubicBezTo>
                  <a:cubicBezTo>
                    <a:pt x="942625" y="1121093"/>
                    <a:pt x="936910" y="1111568"/>
                    <a:pt x="931195" y="1102043"/>
                  </a:cubicBezTo>
                  <a:cubicBezTo>
                    <a:pt x="929289" y="1095375"/>
                    <a:pt x="926432" y="1088708"/>
                    <a:pt x="924527" y="1082040"/>
                  </a:cubicBezTo>
                  <a:lnTo>
                    <a:pt x="925479" y="1080135"/>
                  </a:lnTo>
                  <a:cubicBezTo>
                    <a:pt x="911192" y="1048703"/>
                    <a:pt x="896904" y="1016318"/>
                    <a:pt x="882617" y="982980"/>
                  </a:cubicBezTo>
                  <a:cubicBezTo>
                    <a:pt x="821657" y="1009650"/>
                    <a:pt x="764507" y="1034415"/>
                    <a:pt x="708310" y="1060133"/>
                  </a:cubicBezTo>
                  <a:cubicBezTo>
                    <a:pt x="705452" y="1061085"/>
                    <a:pt x="705452" y="1068705"/>
                    <a:pt x="704500" y="1073468"/>
                  </a:cubicBezTo>
                  <a:cubicBezTo>
                    <a:pt x="760697" y="1115378"/>
                    <a:pt x="822610" y="1145858"/>
                    <a:pt x="890237" y="1166813"/>
                  </a:cubicBezTo>
                  <a:cubicBezTo>
                    <a:pt x="915954" y="1173480"/>
                    <a:pt x="940720" y="1180148"/>
                    <a:pt x="966437" y="1186815"/>
                  </a:cubicBezTo>
                  <a:cubicBezTo>
                    <a:pt x="968342" y="1183005"/>
                    <a:pt x="970247" y="1180148"/>
                    <a:pt x="972152" y="1176338"/>
                  </a:cubicBezTo>
                  <a:cubicBezTo>
                    <a:pt x="965485" y="1164908"/>
                    <a:pt x="959770" y="1152525"/>
                    <a:pt x="953102" y="1141095"/>
                  </a:cubicBezTo>
                  <a:cubicBezTo>
                    <a:pt x="952150" y="1139190"/>
                    <a:pt x="951197" y="1138238"/>
                    <a:pt x="950245" y="1137285"/>
                  </a:cubicBezTo>
                  <a:close/>
                  <a:moveTo>
                    <a:pt x="627347" y="782003"/>
                  </a:moveTo>
                  <a:cubicBezTo>
                    <a:pt x="627347" y="782003"/>
                    <a:pt x="626395" y="782003"/>
                    <a:pt x="627347" y="782003"/>
                  </a:cubicBezTo>
                  <a:cubicBezTo>
                    <a:pt x="603535" y="791528"/>
                    <a:pt x="580675" y="801053"/>
                    <a:pt x="558767" y="811530"/>
                  </a:cubicBezTo>
                  <a:cubicBezTo>
                    <a:pt x="493045" y="842010"/>
                    <a:pt x="492092" y="822960"/>
                    <a:pt x="531145" y="897255"/>
                  </a:cubicBezTo>
                  <a:cubicBezTo>
                    <a:pt x="532097" y="899160"/>
                    <a:pt x="534002" y="900113"/>
                    <a:pt x="534954" y="901065"/>
                  </a:cubicBezTo>
                  <a:cubicBezTo>
                    <a:pt x="534954" y="901065"/>
                    <a:pt x="534954" y="901065"/>
                    <a:pt x="534954" y="901065"/>
                  </a:cubicBezTo>
                  <a:cubicBezTo>
                    <a:pt x="563529" y="936308"/>
                    <a:pt x="593057" y="971550"/>
                    <a:pt x="621632" y="1005840"/>
                  </a:cubicBezTo>
                  <a:cubicBezTo>
                    <a:pt x="625442" y="1009650"/>
                    <a:pt x="630204" y="1012508"/>
                    <a:pt x="634014" y="1016318"/>
                  </a:cubicBezTo>
                  <a:cubicBezTo>
                    <a:pt x="649254" y="1029653"/>
                    <a:pt x="658779" y="1055370"/>
                    <a:pt x="685450" y="1044893"/>
                  </a:cubicBezTo>
                  <a:cubicBezTo>
                    <a:pt x="710214" y="1035368"/>
                    <a:pt x="733075" y="1022985"/>
                    <a:pt x="756887" y="1011555"/>
                  </a:cubicBezTo>
                  <a:cubicBezTo>
                    <a:pt x="794035" y="995362"/>
                    <a:pt x="831182" y="979170"/>
                    <a:pt x="871187" y="962025"/>
                  </a:cubicBezTo>
                  <a:cubicBezTo>
                    <a:pt x="834039" y="880110"/>
                    <a:pt x="797845" y="801053"/>
                    <a:pt x="760697" y="720090"/>
                  </a:cubicBezTo>
                  <a:cubicBezTo>
                    <a:pt x="719739" y="739140"/>
                    <a:pt x="682592" y="756285"/>
                    <a:pt x="645445" y="773430"/>
                  </a:cubicBezTo>
                  <a:cubicBezTo>
                    <a:pt x="639729" y="776288"/>
                    <a:pt x="633062" y="779145"/>
                    <a:pt x="627347" y="782003"/>
                  </a:cubicBezTo>
                  <a:close/>
                  <a:moveTo>
                    <a:pt x="606392" y="396240"/>
                  </a:moveTo>
                  <a:cubicBezTo>
                    <a:pt x="605439" y="392430"/>
                    <a:pt x="604487" y="388620"/>
                    <a:pt x="604487" y="385763"/>
                  </a:cubicBezTo>
                  <a:cubicBezTo>
                    <a:pt x="588295" y="345757"/>
                    <a:pt x="571150" y="306705"/>
                    <a:pt x="552100" y="260985"/>
                  </a:cubicBezTo>
                  <a:cubicBezTo>
                    <a:pt x="486377" y="355282"/>
                    <a:pt x="442562" y="446723"/>
                    <a:pt x="436847" y="559118"/>
                  </a:cubicBezTo>
                  <a:cubicBezTo>
                    <a:pt x="455897" y="548640"/>
                    <a:pt x="470185" y="541020"/>
                    <a:pt x="484472" y="533400"/>
                  </a:cubicBezTo>
                  <a:cubicBezTo>
                    <a:pt x="536860" y="510540"/>
                    <a:pt x="588295" y="486728"/>
                    <a:pt x="643539" y="461963"/>
                  </a:cubicBezTo>
                  <a:cubicBezTo>
                    <a:pt x="635920" y="447675"/>
                    <a:pt x="630204" y="436245"/>
                    <a:pt x="624489" y="423863"/>
                  </a:cubicBezTo>
                  <a:cubicBezTo>
                    <a:pt x="622585" y="418148"/>
                    <a:pt x="619727" y="413385"/>
                    <a:pt x="617822" y="407670"/>
                  </a:cubicBezTo>
                  <a:cubicBezTo>
                    <a:pt x="613060" y="403860"/>
                    <a:pt x="609250" y="400050"/>
                    <a:pt x="606392" y="396240"/>
                  </a:cubicBezTo>
                  <a:lnTo>
                    <a:pt x="606392" y="396240"/>
                  </a:lnTo>
                  <a:close/>
                  <a:moveTo>
                    <a:pt x="1125504" y="1061085"/>
                  </a:moveTo>
                  <a:cubicBezTo>
                    <a:pt x="1188370" y="995362"/>
                    <a:pt x="1234089" y="922020"/>
                    <a:pt x="1240757" y="823913"/>
                  </a:cubicBezTo>
                  <a:cubicBezTo>
                    <a:pt x="1216945" y="835343"/>
                    <a:pt x="1197895" y="844868"/>
                    <a:pt x="1177892" y="854393"/>
                  </a:cubicBezTo>
                  <a:cubicBezTo>
                    <a:pt x="1163604" y="860108"/>
                    <a:pt x="1150270" y="866775"/>
                    <a:pt x="1135029" y="870585"/>
                  </a:cubicBezTo>
                  <a:cubicBezTo>
                    <a:pt x="1113122" y="876300"/>
                    <a:pt x="1106454" y="890588"/>
                    <a:pt x="1104550" y="912495"/>
                  </a:cubicBezTo>
                  <a:cubicBezTo>
                    <a:pt x="1102645" y="941070"/>
                    <a:pt x="1095977" y="969645"/>
                    <a:pt x="1088357" y="997268"/>
                  </a:cubicBezTo>
                  <a:cubicBezTo>
                    <a:pt x="1075975" y="1042035"/>
                    <a:pt x="1060735" y="1085850"/>
                    <a:pt x="1046447" y="1130618"/>
                  </a:cubicBezTo>
                  <a:cubicBezTo>
                    <a:pt x="1048352" y="1132523"/>
                    <a:pt x="1050257" y="1133475"/>
                    <a:pt x="1052162" y="1135380"/>
                  </a:cubicBezTo>
                  <a:cubicBezTo>
                    <a:pt x="1076927" y="1109663"/>
                    <a:pt x="1101692" y="1085850"/>
                    <a:pt x="1125504" y="1061085"/>
                  </a:cubicBezTo>
                  <a:close/>
                  <a:moveTo>
                    <a:pt x="597820" y="276225"/>
                  </a:moveTo>
                  <a:lnTo>
                    <a:pt x="597820" y="276225"/>
                  </a:lnTo>
                  <a:cubicBezTo>
                    <a:pt x="622585" y="333375"/>
                    <a:pt x="648302" y="389573"/>
                    <a:pt x="674020" y="448628"/>
                  </a:cubicBezTo>
                  <a:cubicBezTo>
                    <a:pt x="719739" y="425768"/>
                    <a:pt x="760697" y="405765"/>
                    <a:pt x="802607" y="385763"/>
                  </a:cubicBezTo>
                  <a:cubicBezTo>
                    <a:pt x="829277" y="374332"/>
                    <a:pt x="855947" y="362903"/>
                    <a:pt x="886427" y="349568"/>
                  </a:cubicBezTo>
                  <a:cubicBezTo>
                    <a:pt x="802607" y="280035"/>
                    <a:pt x="709262" y="250508"/>
                    <a:pt x="611154" y="232410"/>
                  </a:cubicBezTo>
                  <a:cubicBezTo>
                    <a:pt x="600677" y="231458"/>
                    <a:pt x="590200" y="229553"/>
                    <a:pt x="573054" y="227648"/>
                  </a:cubicBezTo>
                  <a:cubicBezTo>
                    <a:pt x="583532" y="247650"/>
                    <a:pt x="591152" y="261938"/>
                    <a:pt x="597820" y="276225"/>
                  </a:cubicBezTo>
                  <a:close/>
                  <a:moveTo>
                    <a:pt x="714025" y="236220"/>
                  </a:moveTo>
                  <a:cubicBezTo>
                    <a:pt x="771175" y="261938"/>
                    <a:pt x="829277" y="283845"/>
                    <a:pt x="883570" y="315278"/>
                  </a:cubicBezTo>
                  <a:cubicBezTo>
                    <a:pt x="911192" y="331470"/>
                    <a:pt x="930242" y="336232"/>
                    <a:pt x="954054" y="316230"/>
                  </a:cubicBezTo>
                  <a:cubicBezTo>
                    <a:pt x="975010" y="307658"/>
                    <a:pt x="996917" y="298133"/>
                    <a:pt x="1018825" y="289560"/>
                  </a:cubicBezTo>
                  <a:cubicBezTo>
                    <a:pt x="891189" y="186690"/>
                    <a:pt x="748314" y="191453"/>
                    <a:pt x="602582" y="207645"/>
                  </a:cubicBezTo>
                  <a:cubicBezTo>
                    <a:pt x="639729" y="217170"/>
                    <a:pt x="676877" y="226695"/>
                    <a:pt x="714025" y="236220"/>
                  </a:cubicBezTo>
                  <a:close/>
                  <a:moveTo>
                    <a:pt x="615917" y="1102043"/>
                  </a:moveTo>
                  <a:cubicBezTo>
                    <a:pt x="576864" y="1118235"/>
                    <a:pt x="538764" y="1134428"/>
                    <a:pt x="496854" y="1152525"/>
                  </a:cubicBezTo>
                  <a:cubicBezTo>
                    <a:pt x="632110" y="1220153"/>
                    <a:pt x="834992" y="1241108"/>
                    <a:pt x="892142" y="1193483"/>
                  </a:cubicBezTo>
                  <a:cubicBezTo>
                    <a:pt x="863567" y="1183005"/>
                    <a:pt x="835945" y="1171575"/>
                    <a:pt x="807370" y="1161098"/>
                  </a:cubicBezTo>
                  <a:cubicBezTo>
                    <a:pt x="770222" y="1141095"/>
                    <a:pt x="731170" y="1124903"/>
                    <a:pt x="697832" y="1101090"/>
                  </a:cubicBezTo>
                  <a:cubicBezTo>
                    <a:pt x="667352" y="1079183"/>
                    <a:pt x="642587" y="1081088"/>
                    <a:pt x="615917" y="1102043"/>
                  </a:cubicBezTo>
                  <a:close/>
                  <a:moveTo>
                    <a:pt x="1183607" y="822960"/>
                  </a:moveTo>
                  <a:cubicBezTo>
                    <a:pt x="1244567" y="802005"/>
                    <a:pt x="1244567" y="802005"/>
                    <a:pt x="1247425" y="738188"/>
                  </a:cubicBezTo>
                  <a:cubicBezTo>
                    <a:pt x="1247425" y="732473"/>
                    <a:pt x="1248377" y="726758"/>
                    <a:pt x="1249329" y="721043"/>
                  </a:cubicBezTo>
                  <a:cubicBezTo>
                    <a:pt x="1254092" y="651510"/>
                    <a:pt x="1235995" y="586740"/>
                    <a:pt x="1203610" y="523875"/>
                  </a:cubicBezTo>
                  <a:cubicBezTo>
                    <a:pt x="1174082" y="537210"/>
                    <a:pt x="1146460" y="550545"/>
                    <a:pt x="1118837" y="563880"/>
                  </a:cubicBezTo>
                  <a:cubicBezTo>
                    <a:pt x="1105502" y="569595"/>
                    <a:pt x="1092167" y="576263"/>
                    <a:pt x="1078832" y="580073"/>
                  </a:cubicBezTo>
                  <a:cubicBezTo>
                    <a:pt x="1057877" y="585788"/>
                    <a:pt x="1055972" y="597218"/>
                    <a:pt x="1062639" y="616268"/>
                  </a:cubicBezTo>
                  <a:cubicBezTo>
                    <a:pt x="1075022" y="655320"/>
                    <a:pt x="1085500" y="695325"/>
                    <a:pt x="1094072" y="736283"/>
                  </a:cubicBezTo>
                  <a:cubicBezTo>
                    <a:pt x="1101692" y="775335"/>
                    <a:pt x="1105502" y="814388"/>
                    <a:pt x="1111217" y="858203"/>
                  </a:cubicBezTo>
                  <a:cubicBezTo>
                    <a:pt x="1137887" y="844868"/>
                    <a:pt x="1160747" y="834390"/>
                    <a:pt x="1183607" y="822960"/>
                  </a:cubicBezTo>
                  <a:close/>
                  <a:moveTo>
                    <a:pt x="1109312" y="541020"/>
                  </a:moveTo>
                  <a:cubicBezTo>
                    <a:pt x="1137887" y="528638"/>
                    <a:pt x="1167414" y="517207"/>
                    <a:pt x="1195989" y="504825"/>
                  </a:cubicBezTo>
                  <a:cubicBezTo>
                    <a:pt x="1176939" y="453390"/>
                    <a:pt x="1121695" y="369570"/>
                    <a:pt x="1083595" y="332423"/>
                  </a:cubicBezTo>
                  <a:cubicBezTo>
                    <a:pt x="1048352" y="298133"/>
                    <a:pt x="1048352" y="298133"/>
                    <a:pt x="1002632" y="320040"/>
                  </a:cubicBezTo>
                  <a:cubicBezTo>
                    <a:pt x="987392" y="327660"/>
                    <a:pt x="972152" y="335280"/>
                    <a:pt x="956912" y="342900"/>
                  </a:cubicBezTo>
                  <a:cubicBezTo>
                    <a:pt x="949292" y="345757"/>
                    <a:pt x="941672" y="349568"/>
                    <a:pt x="940720" y="349568"/>
                  </a:cubicBezTo>
                  <a:cubicBezTo>
                    <a:pt x="979772" y="421957"/>
                    <a:pt x="1017872" y="492443"/>
                    <a:pt x="1057877" y="565785"/>
                  </a:cubicBezTo>
                  <a:cubicBezTo>
                    <a:pt x="1071212" y="559118"/>
                    <a:pt x="1090262" y="549593"/>
                    <a:pt x="1109312" y="541020"/>
                  </a:cubicBezTo>
                  <a:close/>
                  <a:moveTo>
                    <a:pt x="344454" y="627698"/>
                  </a:moveTo>
                  <a:cubicBezTo>
                    <a:pt x="306354" y="644843"/>
                    <a:pt x="267302" y="661035"/>
                    <a:pt x="229202" y="679133"/>
                  </a:cubicBezTo>
                  <a:cubicBezTo>
                    <a:pt x="222535" y="681990"/>
                    <a:pt x="216819" y="696278"/>
                    <a:pt x="217772" y="703898"/>
                  </a:cubicBezTo>
                  <a:cubicBezTo>
                    <a:pt x="220629" y="731520"/>
                    <a:pt x="224439" y="759143"/>
                    <a:pt x="230154" y="786765"/>
                  </a:cubicBezTo>
                  <a:cubicBezTo>
                    <a:pt x="239679" y="829628"/>
                    <a:pt x="252062" y="871538"/>
                    <a:pt x="264445" y="916305"/>
                  </a:cubicBezTo>
                  <a:cubicBezTo>
                    <a:pt x="310164" y="895350"/>
                    <a:pt x="350170" y="877253"/>
                    <a:pt x="391127" y="858203"/>
                  </a:cubicBezTo>
                  <a:cubicBezTo>
                    <a:pt x="413035" y="849630"/>
                    <a:pt x="434942" y="840105"/>
                    <a:pt x="451135" y="833438"/>
                  </a:cubicBezTo>
                  <a:cubicBezTo>
                    <a:pt x="429227" y="755333"/>
                    <a:pt x="408272" y="681038"/>
                    <a:pt x="386364" y="603885"/>
                  </a:cubicBezTo>
                  <a:cubicBezTo>
                    <a:pt x="374935" y="610553"/>
                    <a:pt x="359695" y="619125"/>
                    <a:pt x="344454" y="627698"/>
                  </a:cubicBezTo>
                  <a:close/>
                  <a:moveTo>
                    <a:pt x="604487" y="505778"/>
                  </a:moveTo>
                  <a:cubicBezTo>
                    <a:pt x="552100" y="529590"/>
                    <a:pt x="499712" y="552450"/>
                    <a:pt x="447325" y="577215"/>
                  </a:cubicBezTo>
                  <a:cubicBezTo>
                    <a:pt x="439704" y="581025"/>
                    <a:pt x="432085" y="593408"/>
                    <a:pt x="433037" y="601028"/>
                  </a:cubicBezTo>
                  <a:cubicBezTo>
                    <a:pt x="437800" y="641985"/>
                    <a:pt x="445420" y="681990"/>
                    <a:pt x="453039" y="722948"/>
                  </a:cubicBezTo>
                  <a:cubicBezTo>
                    <a:pt x="452087" y="724853"/>
                    <a:pt x="453039" y="725805"/>
                    <a:pt x="454945" y="726758"/>
                  </a:cubicBezTo>
                  <a:cubicBezTo>
                    <a:pt x="466375" y="756285"/>
                    <a:pt x="477804" y="785813"/>
                    <a:pt x="490187" y="818198"/>
                  </a:cubicBezTo>
                  <a:cubicBezTo>
                    <a:pt x="511142" y="807720"/>
                    <a:pt x="526382" y="800100"/>
                    <a:pt x="542575" y="791528"/>
                  </a:cubicBezTo>
                  <a:cubicBezTo>
                    <a:pt x="604487" y="763905"/>
                    <a:pt x="666400" y="736283"/>
                    <a:pt x="728312" y="709613"/>
                  </a:cubicBezTo>
                  <a:cubicBezTo>
                    <a:pt x="742600" y="703898"/>
                    <a:pt x="747362" y="698183"/>
                    <a:pt x="739742" y="681990"/>
                  </a:cubicBezTo>
                  <a:cubicBezTo>
                    <a:pt x="716882" y="631508"/>
                    <a:pt x="695927" y="580073"/>
                    <a:pt x="674020" y="528638"/>
                  </a:cubicBezTo>
                  <a:cubicBezTo>
                    <a:pt x="652112" y="481013"/>
                    <a:pt x="651160" y="481013"/>
                    <a:pt x="604487" y="505778"/>
                  </a:cubicBezTo>
                  <a:close/>
                  <a:moveTo>
                    <a:pt x="563529" y="1096328"/>
                  </a:moveTo>
                  <a:cubicBezTo>
                    <a:pt x="588295" y="1085850"/>
                    <a:pt x="614012" y="1076325"/>
                    <a:pt x="642587" y="1063943"/>
                  </a:cubicBezTo>
                  <a:cubicBezTo>
                    <a:pt x="566387" y="1003935"/>
                    <a:pt x="505427" y="938213"/>
                    <a:pt x="467327" y="849630"/>
                  </a:cubicBezTo>
                  <a:cubicBezTo>
                    <a:pt x="443514" y="861060"/>
                    <a:pt x="422560" y="871538"/>
                    <a:pt x="401604" y="882015"/>
                  </a:cubicBezTo>
                  <a:cubicBezTo>
                    <a:pt x="361600" y="899160"/>
                    <a:pt x="321595" y="915353"/>
                    <a:pt x="281589" y="932498"/>
                  </a:cubicBezTo>
                  <a:cubicBezTo>
                    <a:pt x="283495" y="940118"/>
                    <a:pt x="284447" y="943928"/>
                    <a:pt x="286352" y="946785"/>
                  </a:cubicBezTo>
                  <a:cubicBezTo>
                    <a:pt x="323500" y="1026795"/>
                    <a:pt x="385412" y="1083945"/>
                    <a:pt x="456850" y="1131570"/>
                  </a:cubicBezTo>
                  <a:cubicBezTo>
                    <a:pt x="463517" y="1136333"/>
                    <a:pt x="475900" y="1135380"/>
                    <a:pt x="483520" y="1132523"/>
                  </a:cubicBezTo>
                  <a:cubicBezTo>
                    <a:pt x="511142" y="1122998"/>
                    <a:pt x="537812" y="1109663"/>
                    <a:pt x="563529" y="1096328"/>
                  </a:cubicBezTo>
                  <a:close/>
                  <a:moveTo>
                    <a:pt x="975962" y="627698"/>
                  </a:moveTo>
                  <a:cubicBezTo>
                    <a:pt x="915954" y="653415"/>
                    <a:pt x="855947" y="679133"/>
                    <a:pt x="793082" y="705803"/>
                  </a:cubicBezTo>
                  <a:cubicBezTo>
                    <a:pt x="831182" y="787718"/>
                    <a:pt x="867377" y="867728"/>
                    <a:pt x="904525" y="949643"/>
                  </a:cubicBezTo>
                  <a:cubicBezTo>
                    <a:pt x="941672" y="932498"/>
                    <a:pt x="974057" y="917258"/>
                    <a:pt x="1007395" y="902018"/>
                  </a:cubicBezTo>
                  <a:cubicBezTo>
                    <a:pt x="1023587" y="895350"/>
                    <a:pt x="1041685" y="889635"/>
                    <a:pt x="1056925" y="881063"/>
                  </a:cubicBezTo>
                  <a:cubicBezTo>
                    <a:pt x="1063592" y="877253"/>
                    <a:pt x="1072164" y="867728"/>
                    <a:pt x="1072164" y="861060"/>
                  </a:cubicBezTo>
                  <a:cubicBezTo>
                    <a:pt x="1072164" y="773430"/>
                    <a:pt x="1050257" y="690563"/>
                    <a:pt x="1021682" y="605790"/>
                  </a:cubicBezTo>
                  <a:cubicBezTo>
                    <a:pt x="1004537" y="613410"/>
                    <a:pt x="990250" y="621030"/>
                    <a:pt x="975962" y="627698"/>
                  </a:cubicBezTo>
                  <a:close/>
                  <a:moveTo>
                    <a:pt x="817847" y="407670"/>
                  </a:moveTo>
                  <a:cubicBezTo>
                    <a:pt x="773079" y="427673"/>
                    <a:pt x="729264" y="446723"/>
                    <a:pt x="682592" y="467678"/>
                  </a:cubicBezTo>
                  <a:cubicBezTo>
                    <a:pt x="717835" y="542925"/>
                    <a:pt x="750220" y="614363"/>
                    <a:pt x="783557" y="687705"/>
                  </a:cubicBezTo>
                  <a:cubicBezTo>
                    <a:pt x="844517" y="660083"/>
                    <a:pt x="900714" y="634365"/>
                    <a:pt x="957864" y="607695"/>
                  </a:cubicBezTo>
                  <a:cubicBezTo>
                    <a:pt x="972152" y="601980"/>
                    <a:pt x="987392" y="598170"/>
                    <a:pt x="999775" y="590550"/>
                  </a:cubicBezTo>
                  <a:cubicBezTo>
                    <a:pt x="1005489" y="586740"/>
                    <a:pt x="1011204" y="575310"/>
                    <a:pt x="1009300" y="568643"/>
                  </a:cubicBezTo>
                  <a:cubicBezTo>
                    <a:pt x="989297" y="501015"/>
                    <a:pt x="957864" y="438150"/>
                    <a:pt x="914050" y="382905"/>
                  </a:cubicBezTo>
                  <a:cubicBezTo>
                    <a:pt x="909287" y="376238"/>
                    <a:pt x="895000" y="370523"/>
                    <a:pt x="889285" y="373380"/>
                  </a:cubicBezTo>
                  <a:cubicBezTo>
                    <a:pt x="865472" y="382905"/>
                    <a:pt x="842612" y="395288"/>
                    <a:pt x="817847" y="407670"/>
                  </a:cubicBezTo>
                  <a:close/>
                  <a:moveTo>
                    <a:pt x="463517" y="71438"/>
                  </a:moveTo>
                  <a:cubicBezTo>
                    <a:pt x="292067" y="131445"/>
                    <a:pt x="59657" y="357188"/>
                    <a:pt x="41560" y="584835"/>
                  </a:cubicBezTo>
                  <a:cubicBezTo>
                    <a:pt x="14889" y="909638"/>
                    <a:pt x="102519" y="1158240"/>
                    <a:pt x="387317" y="1322070"/>
                  </a:cubicBezTo>
                  <a:cubicBezTo>
                    <a:pt x="600677" y="1444943"/>
                    <a:pt x="820704" y="1444943"/>
                    <a:pt x="1044542" y="1336358"/>
                  </a:cubicBezTo>
                  <a:cubicBezTo>
                    <a:pt x="1022635" y="1288733"/>
                    <a:pt x="1002632" y="1244918"/>
                    <a:pt x="981677" y="1201103"/>
                  </a:cubicBezTo>
                  <a:cubicBezTo>
                    <a:pt x="926432" y="1212533"/>
                    <a:pt x="874045" y="1226820"/>
                    <a:pt x="821657" y="1234440"/>
                  </a:cubicBezTo>
                  <a:cubicBezTo>
                    <a:pt x="726407" y="1248728"/>
                    <a:pt x="635920" y="1223010"/>
                    <a:pt x="546385" y="1195388"/>
                  </a:cubicBezTo>
                  <a:cubicBezTo>
                    <a:pt x="284447" y="1114425"/>
                    <a:pt x="177767" y="894398"/>
                    <a:pt x="181577" y="648653"/>
                  </a:cubicBezTo>
                  <a:cubicBezTo>
                    <a:pt x="183482" y="528638"/>
                    <a:pt x="249204" y="432435"/>
                    <a:pt x="331120" y="347663"/>
                  </a:cubicBezTo>
                  <a:cubicBezTo>
                    <a:pt x="387317" y="289560"/>
                    <a:pt x="450182" y="241935"/>
                    <a:pt x="526382" y="208598"/>
                  </a:cubicBezTo>
                  <a:cubicBezTo>
                    <a:pt x="505427" y="162878"/>
                    <a:pt x="485425" y="118110"/>
                    <a:pt x="463517" y="71438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1"/>
            <p:cNvSpPr/>
            <p:nvPr/>
          </p:nvSpPr>
          <p:spPr>
            <a:xfrm>
              <a:off x="5756228" y="3059429"/>
              <a:ext cx="647651" cy="282443"/>
            </a:xfrm>
            <a:custGeom>
              <a:avLst/>
              <a:gdLst/>
              <a:ahLst/>
              <a:cxnLst/>
              <a:rect l="l" t="t" r="r" b="b"/>
              <a:pathLst>
                <a:path w="647651" h="282443" extrusionOk="0">
                  <a:moveTo>
                    <a:pt x="374062" y="0"/>
                  </a:moveTo>
                  <a:cubicBezTo>
                    <a:pt x="376919" y="8573"/>
                    <a:pt x="383587" y="18098"/>
                    <a:pt x="383587" y="26670"/>
                  </a:cubicBezTo>
                  <a:cubicBezTo>
                    <a:pt x="384539" y="70485"/>
                    <a:pt x="383587" y="115253"/>
                    <a:pt x="383587" y="164783"/>
                  </a:cubicBezTo>
                  <a:cubicBezTo>
                    <a:pt x="426449" y="164783"/>
                    <a:pt x="473122" y="164783"/>
                    <a:pt x="519794" y="164783"/>
                  </a:cubicBezTo>
                  <a:cubicBezTo>
                    <a:pt x="553132" y="164783"/>
                    <a:pt x="587422" y="165735"/>
                    <a:pt x="620759" y="166688"/>
                  </a:cubicBezTo>
                  <a:cubicBezTo>
                    <a:pt x="638857" y="167640"/>
                    <a:pt x="649334" y="176213"/>
                    <a:pt x="647429" y="196215"/>
                  </a:cubicBezTo>
                  <a:cubicBezTo>
                    <a:pt x="639809" y="294323"/>
                    <a:pt x="654097" y="281940"/>
                    <a:pt x="565514" y="281940"/>
                  </a:cubicBezTo>
                  <a:cubicBezTo>
                    <a:pt x="401684" y="281940"/>
                    <a:pt x="237854" y="280035"/>
                    <a:pt x="74024" y="279083"/>
                  </a:cubicBezTo>
                  <a:cubicBezTo>
                    <a:pt x="65452" y="279083"/>
                    <a:pt x="56879" y="280035"/>
                    <a:pt x="48307" y="280035"/>
                  </a:cubicBezTo>
                  <a:cubicBezTo>
                    <a:pt x="17827" y="280035"/>
                    <a:pt x="2587" y="264795"/>
                    <a:pt x="1634" y="235267"/>
                  </a:cubicBezTo>
                  <a:cubicBezTo>
                    <a:pt x="1634" y="225742"/>
                    <a:pt x="1634" y="216217"/>
                    <a:pt x="682" y="206692"/>
                  </a:cubicBezTo>
                  <a:cubicBezTo>
                    <a:pt x="-2176" y="168592"/>
                    <a:pt x="2587" y="163830"/>
                    <a:pt x="41639" y="163830"/>
                  </a:cubicBezTo>
                  <a:cubicBezTo>
                    <a:pt x="116887" y="163830"/>
                    <a:pt x="192134" y="164783"/>
                    <a:pt x="267382" y="165735"/>
                  </a:cubicBezTo>
                  <a:cubicBezTo>
                    <a:pt x="273097" y="165735"/>
                    <a:pt x="278812" y="164783"/>
                    <a:pt x="286432" y="163830"/>
                  </a:cubicBezTo>
                  <a:cubicBezTo>
                    <a:pt x="286432" y="118110"/>
                    <a:pt x="286432" y="73342"/>
                    <a:pt x="286432" y="28575"/>
                  </a:cubicBezTo>
                  <a:cubicBezTo>
                    <a:pt x="286432" y="20003"/>
                    <a:pt x="290241" y="11430"/>
                    <a:pt x="291194" y="2858"/>
                  </a:cubicBezTo>
                  <a:cubicBezTo>
                    <a:pt x="299766" y="3810"/>
                    <a:pt x="307387" y="4763"/>
                    <a:pt x="324532" y="5715"/>
                  </a:cubicBezTo>
                  <a:cubicBezTo>
                    <a:pt x="324532" y="60008"/>
                    <a:pt x="324532" y="112395"/>
                    <a:pt x="324532" y="165735"/>
                  </a:cubicBezTo>
                  <a:cubicBezTo>
                    <a:pt x="328341" y="165735"/>
                    <a:pt x="331199" y="165735"/>
                    <a:pt x="335009" y="166688"/>
                  </a:cubicBezTo>
                  <a:cubicBezTo>
                    <a:pt x="336914" y="161925"/>
                    <a:pt x="340724" y="158115"/>
                    <a:pt x="341677" y="153353"/>
                  </a:cubicBezTo>
                  <a:cubicBezTo>
                    <a:pt x="344534" y="112395"/>
                    <a:pt x="349297" y="71438"/>
                    <a:pt x="349297" y="30480"/>
                  </a:cubicBezTo>
                  <a:cubicBezTo>
                    <a:pt x="349297" y="8573"/>
                    <a:pt x="354059" y="0"/>
                    <a:pt x="374062" y="0"/>
                  </a:cubicBezTo>
                  <a:close/>
                  <a:moveTo>
                    <a:pt x="490266" y="183833"/>
                  </a:moveTo>
                  <a:cubicBezTo>
                    <a:pt x="353107" y="183833"/>
                    <a:pt x="215947" y="182880"/>
                    <a:pt x="78787" y="182880"/>
                  </a:cubicBezTo>
                  <a:cubicBezTo>
                    <a:pt x="64499" y="182880"/>
                    <a:pt x="49259" y="182880"/>
                    <a:pt x="34972" y="182880"/>
                  </a:cubicBezTo>
                  <a:cubicBezTo>
                    <a:pt x="36877" y="210503"/>
                    <a:pt x="38782" y="232410"/>
                    <a:pt x="40687" y="259080"/>
                  </a:cubicBezTo>
                  <a:cubicBezTo>
                    <a:pt x="229282" y="259080"/>
                    <a:pt x="415972" y="259080"/>
                    <a:pt x="606472" y="259080"/>
                  </a:cubicBezTo>
                  <a:cubicBezTo>
                    <a:pt x="608377" y="235267"/>
                    <a:pt x="610282" y="210503"/>
                    <a:pt x="612187" y="182880"/>
                  </a:cubicBezTo>
                  <a:cubicBezTo>
                    <a:pt x="569324" y="183833"/>
                    <a:pt x="529319" y="183833"/>
                    <a:pt x="490266" y="18383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1"/>
            <p:cNvSpPr/>
            <p:nvPr/>
          </p:nvSpPr>
          <p:spPr>
            <a:xfrm>
              <a:off x="6047422" y="3048952"/>
              <a:ext cx="82867" cy="175259"/>
            </a:xfrm>
            <a:custGeom>
              <a:avLst/>
              <a:gdLst/>
              <a:ahLst/>
              <a:cxnLst/>
              <a:rect l="l" t="t" r="r" b="b"/>
              <a:pathLst>
                <a:path w="82867" h="175259" extrusionOk="0">
                  <a:moveTo>
                    <a:pt x="82868" y="10477"/>
                  </a:moveTo>
                  <a:cubicBezTo>
                    <a:pt x="63818" y="10477"/>
                    <a:pt x="58103" y="19050"/>
                    <a:pt x="58103" y="39052"/>
                  </a:cubicBezTo>
                  <a:cubicBezTo>
                    <a:pt x="58103" y="80010"/>
                    <a:pt x="53340" y="120967"/>
                    <a:pt x="50483" y="161925"/>
                  </a:cubicBezTo>
                  <a:cubicBezTo>
                    <a:pt x="50483" y="166688"/>
                    <a:pt x="46672" y="171450"/>
                    <a:pt x="43815" y="175260"/>
                  </a:cubicBezTo>
                  <a:cubicBezTo>
                    <a:pt x="40005" y="175260"/>
                    <a:pt x="37147" y="175260"/>
                    <a:pt x="33338" y="174307"/>
                  </a:cubicBezTo>
                  <a:cubicBezTo>
                    <a:pt x="33338" y="120967"/>
                    <a:pt x="33338" y="68580"/>
                    <a:pt x="33338" y="14288"/>
                  </a:cubicBezTo>
                  <a:cubicBezTo>
                    <a:pt x="17145" y="12382"/>
                    <a:pt x="8572" y="12382"/>
                    <a:pt x="0" y="11430"/>
                  </a:cubicBezTo>
                  <a:cubicBezTo>
                    <a:pt x="3810" y="7620"/>
                    <a:pt x="7620" y="3810"/>
                    <a:pt x="11430" y="0"/>
                  </a:cubicBezTo>
                  <a:cubicBezTo>
                    <a:pt x="34290" y="0"/>
                    <a:pt x="57150" y="0"/>
                    <a:pt x="80010" y="0"/>
                  </a:cubicBezTo>
                  <a:cubicBezTo>
                    <a:pt x="80963" y="4763"/>
                    <a:pt x="81915" y="7620"/>
                    <a:pt x="82868" y="10477"/>
                  </a:cubicBezTo>
                  <a:close/>
                </a:path>
              </a:pathLst>
            </a:custGeom>
            <a:solidFill>
              <a:srgbClr val="C1A0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1"/>
            <p:cNvSpPr/>
            <p:nvPr/>
          </p:nvSpPr>
          <p:spPr>
            <a:xfrm>
              <a:off x="6053137" y="2025014"/>
              <a:ext cx="275272" cy="280035"/>
            </a:xfrm>
            <a:custGeom>
              <a:avLst/>
              <a:gdLst/>
              <a:ahLst/>
              <a:cxnLst/>
              <a:rect l="l" t="t" r="r" b="b"/>
              <a:pathLst>
                <a:path w="275272" h="280035" extrusionOk="0">
                  <a:moveTo>
                    <a:pt x="275272" y="200025"/>
                  </a:moveTo>
                  <a:cubicBezTo>
                    <a:pt x="218122" y="225743"/>
                    <a:pt x="161925" y="252413"/>
                    <a:pt x="100965" y="280035"/>
                  </a:cubicBezTo>
                  <a:cubicBezTo>
                    <a:pt x="67628" y="206693"/>
                    <a:pt x="34290" y="135255"/>
                    <a:pt x="0" y="60008"/>
                  </a:cubicBezTo>
                  <a:cubicBezTo>
                    <a:pt x="45720" y="40005"/>
                    <a:pt x="90488" y="20002"/>
                    <a:pt x="135255" y="0"/>
                  </a:cubicBezTo>
                  <a:cubicBezTo>
                    <a:pt x="163830" y="4763"/>
                    <a:pt x="180022" y="26670"/>
                    <a:pt x="198120" y="46673"/>
                  </a:cubicBezTo>
                  <a:cubicBezTo>
                    <a:pt x="235268" y="92393"/>
                    <a:pt x="257175" y="145733"/>
                    <a:pt x="275272" y="20002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6162675" y="2245995"/>
              <a:ext cx="214312" cy="321945"/>
            </a:xfrm>
            <a:custGeom>
              <a:avLst/>
              <a:gdLst/>
              <a:ahLst/>
              <a:cxnLst/>
              <a:rect l="l" t="t" r="r" b="b"/>
              <a:pathLst>
                <a:path w="214312" h="321945" extrusionOk="0">
                  <a:moveTo>
                    <a:pt x="214313" y="274320"/>
                  </a:moveTo>
                  <a:cubicBezTo>
                    <a:pt x="180975" y="289560"/>
                    <a:pt x="148590" y="304800"/>
                    <a:pt x="111443" y="321945"/>
                  </a:cubicBezTo>
                  <a:cubicBezTo>
                    <a:pt x="74295" y="240030"/>
                    <a:pt x="37147" y="160972"/>
                    <a:pt x="0" y="78105"/>
                  </a:cubicBezTo>
                  <a:cubicBezTo>
                    <a:pt x="62865" y="51435"/>
                    <a:pt x="122872" y="25717"/>
                    <a:pt x="182880" y="0"/>
                  </a:cubicBezTo>
                  <a:cubicBezTo>
                    <a:pt x="185738" y="952"/>
                    <a:pt x="190500" y="1905"/>
                    <a:pt x="190500" y="2857"/>
                  </a:cubicBezTo>
                  <a:cubicBezTo>
                    <a:pt x="196215" y="26670"/>
                    <a:pt x="204788" y="51435"/>
                    <a:pt x="205740" y="75247"/>
                  </a:cubicBezTo>
                  <a:cubicBezTo>
                    <a:pt x="207645" y="139065"/>
                    <a:pt x="206693" y="201930"/>
                    <a:pt x="206693" y="265747"/>
                  </a:cubicBezTo>
                  <a:cubicBezTo>
                    <a:pt x="206693" y="268605"/>
                    <a:pt x="211455" y="271463"/>
                    <a:pt x="214313" y="27432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03594" y="2338387"/>
              <a:ext cx="337185" cy="296227"/>
            </a:xfrm>
            <a:custGeom>
              <a:avLst/>
              <a:gdLst/>
              <a:ahLst/>
              <a:cxnLst/>
              <a:rect l="l" t="t" r="r" b="b"/>
              <a:pathLst>
                <a:path w="337185" h="296227" extrusionOk="0">
                  <a:moveTo>
                    <a:pt x="111443" y="53340"/>
                  </a:moveTo>
                  <a:cubicBezTo>
                    <a:pt x="148590" y="36195"/>
                    <a:pt x="186690" y="19050"/>
                    <a:pt x="226695" y="0"/>
                  </a:cubicBezTo>
                  <a:cubicBezTo>
                    <a:pt x="263843" y="80963"/>
                    <a:pt x="300038" y="160020"/>
                    <a:pt x="337185" y="241935"/>
                  </a:cubicBezTo>
                  <a:cubicBezTo>
                    <a:pt x="297180" y="259080"/>
                    <a:pt x="260033" y="275272"/>
                    <a:pt x="222885" y="291465"/>
                  </a:cubicBezTo>
                  <a:cubicBezTo>
                    <a:pt x="223838" y="286703"/>
                    <a:pt x="223838" y="280035"/>
                    <a:pt x="225743" y="279083"/>
                  </a:cubicBezTo>
                  <a:cubicBezTo>
                    <a:pt x="243840" y="268605"/>
                    <a:pt x="262890" y="259080"/>
                    <a:pt x="280988" y="248603"/>
                  </a:cubicBezTo>
                  <a:cubicBezTo>
                    <a:pt x="272415" y="245745"/>
                    <a:pt x="264795" y="246697"/>
                    <a:pt x="257175" y="248603"/>
                  </a:cubicBezTo>
                  <a:cubicBezTo>
                    <a:pt x="237173" y="254317"/>
                    <a:pt x="218123" y="260985"/>
                    <a:pt x="198120" y="266700"/>
                  </a:cubicBezTo>
                  <a:cubicBezTo>
                    <a:pt x="164783" y="276225"/>
                    <a:pt x="131445" y="285750"/>
                    <a:pt x="99060" y="296228"/>
                  </a:cubicBezTo>
                  <a:cubicBezTo>
                    <a:pt x="95250" y="292417"/>
                    <a:pt x="90488" y="289560"/>
                    <a:pt x="86678" y="285750"/>
                  </a:cubicBezTo>
                  <a:cubicBezTo>
                    <a:pt x="128588" y="261938"/>
                    <a:pt x="170498" y="239078"/>
                    <a:pt x="213360" y="214313"/>
                  </a:cubicBezTo>
                  <a:cubicBezTo>
                    <a:pt x="204788" y="209550"/>
                    <a:pt x="198120" y="205740"/>
                    <a:pt x="188595" y="200025"/>
                  </a:cubicBezTo>
                  <a:cubicBezTo>
                    <a:pt x="204788" y="190500"/>
                    <a:pt x="218123" y="182880"/>
                    <a:pt x="231458" y="175260"/>
                  </a:cubicBezTo>
                  <a:cubicBezTo>
                    <a:pt x="230505" y="173355"/>
                    <a:pt x="229553" y="170498"/>
                    <a:pt x="228600" y="168592"/>
                  </a:cubicBezTo>
                  <a:cubicBezTo>
                    <a:pt x="194310" y="175260"/>
                    <a:pt x="160973" y="181927"/>
                    <a:pt x="126683" y="187642"/>
                  </a:cubicBezTo>
                  <a:cubicBezTo>
                    <a:pt x="125730" y="184785"/>
                    <a:pt x="123825" y="181927"/>
                    <a:pt x="122873" y="178117"/>
                  </a:cubicBezTo>
                  <a:cubicBezTo>
                    <a:pt x="129540" y="170498"/>
                    <a:pt x="135255" y="161925"/>
                    <a:pt x="148590" y="146685"/>
                  </a:cubicBezTo>
                  <a:cubicBezTo>
                    <a:pt x="119063" y="152400"/>
                    <a:pt x="97155" y="156210"/>
                    <a:pt x="76200" y="160973"/>
                  </a:cubicBezTo>
                  <a:cubicBezTo>
                    <a:pt x="50483" y="166688"/>
                    <a:pt x="25718" y="174308"/>
                    <a:pt x="0" y="180023"/>
                  </a:cubicBezTo>
                  <a:cubicBezTo>
                    <a:pt x="0" y="180023"/>
                    <a:pt x="0" y="180023"/>
                    <a:pt x="0" y="180023"/>
                  </a:cubicBezTo>
                  <a:cubicBezTo>
                    <a:pt x="16193" y="170498"/>
                    <a:pt x="32385" y="160973"/>
                    <a:pt x="47625" y="149542"/>
                  </a:cubicBezTo>
                  <a:cubicBezTo>
                    <a:pt x="56198" y="143827"/>
                    <a:pt x="62865" y="134302"/>
                    <a:pt x="70485" y="126683"/>
                  </a:cubicBezTo>
                  <a:cubicBezTo>
                    <a:pt x="62865" y="120967"/>
                    <a:pt x="54293" y="115252"/>
                    <a:pt x="43815" y="106680"/>
                  </a:cubicBezTo>
                  <a:cubicBezTo>
                    <a:pt x="53340" y="100965"/>
                    <a:pt x="62865" y="97155"/>
                    <a:pt x="69533" y="90488"/>
                  </a:cubicBezTo>
                  <a:cubicBezTo>
                    <a:pt x="78105" y="81915"/>
                    <a:pt x="84773" y="70485"/>
                    <a:pt x="93345" y="60960"/>
                  </a:cubicBezTo>
                  <a:cubicBezTo>
                    <a:pt x="93345" y="60960"/>
                    <a:pt x="94298" y="60960"/>
                    <a:pt x="94298" y="60960"/>
                  </a:cubicBezTo>
                  <a:cubicBezTo>
                    <a:pt x="100965" y="62865"/>
                    <a:pt x="107633" y="64770"/>
                    <a:pt x="113348" y="66675"/>
                  </a:cubicBezTo>
                  <a:cubicBezTo>
                    <a:pt x="112395" y="62865"/>
                    <a:pt x="112395" y="58102"/>
                    <a:pt x="111443" y="5334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651182" y="2501264"/>
              <a:ext cx="281940" cy="252888"/>
            </a:xfrm>
            <a:custGeom>
              <a:avLst/>
              <a:gdLst/>
              <a:ahLst/>
              <a:cxnLst/>
              <a:rect l="l" t="t" r="r" b="b"/>
              <a:pathLst>
                <a:path w="281940" h="252888" extrusionOk="0">
                  <a:moveTo>
                    <a:pt x="281940" y="213360"/>
                  </a:moveTo>
                  <a:cubicBezTo>
                    <a:pt x="255270" y="225743"/>
                    <a:pt x="229553" y="239077"/>
                    <a:pt x="201930" y="250507"/>
                  </a:cubicBezTo>
                  <a:cubicBezTo>
                    <a:pt x="194310" y="253365"/>
                    <a:pt x="180975" y="254318"/>
                    <a:pt x="175260" y="249555"/>
                  </a:cubicBezTo>
                  <a:cubicBezTo>
                    <a:pt x="102870" y="201930"/>
                    <a:pt x="40958" y="144780"/>
                    <a:pt x="4763" y="64770"/>
                  </a:cubicBezTo>
                  <a:cubicBezTo>
                    <a:pt x="2858" y="60960"/>
                    <a:pt x="2858" y="57150"/>
                    <a:pt x="0" y="50483"/>
                  </a:cubicBezTo>
                  <a:cubicBezTo>
                    <a:pt x="40005" y="33338"/>
                    <a:pt x="80010" y="17145"/>
                    <a:pt x="120015" y="0"/>
                  </a:cubicBezTo>
                  <a:cubicBezTo>
                    <a:pt x="128588" y="16193"/>
                    <a:pt x="157163" y="25718"/>
                    <a:pt x="138113" y="52388"/>
                  </a:cubicBezTo>
                  <a:cubicBezTo>
                    <a:pt x="153353" y="63818"/>
                    <a:pt x="167640" y="73343"/>
                    <a:pt x="181928" y="83820"/>
                  </a:cubicBezTo>
                  <a:cubicBezTo>
                    <a:pt x="180975" y="97155"/>
                    <a:pt x="180023" y="110490"/>
                    <a:pt x="179070" y="127635"/>
                  </a:cubicBezTo>
                  <a:cubicBezTo>
                    <a:pt x="210503" y="99060"/>
                    <a:pt x="226695" y="130493"/>
                    <a:pt x="245745" y="140970"/>
                  </a:cubicBezTo>
                  <a:cubicBezTo>
                    <a:pt x="252413" y="144780"/>
                    <a:pt x="248603" y="167640"/>
                    <a:pt x="249555" y="183832"/>
                  </a:cubicBezTo>
                  <a:cubicBezTo>
                    <a:pt x="276225" y="172402"/>
                    <a:pt x="268605" y="205740"/>
                    <a:pt x="281940" y="213360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822632" y="2108622"/>
              <a:ext cx="289355" cy="302154"/>
            </a:xfrm>
            <a:custGeom>
              <a:avLst/>
              <a:gdLst/>
              <a:ahLst/>
              <a:cxnLst/>
              <a:rect l="l" t="t" r="r" b="b"/>
              <a:pathLst>
                <a:path w="289355" h="302154" extrusionOk="0">
                  <a:moveTo>
                    <a:pt x="1905" y="236432"/>
                  </a:moveTo>
                  <a:cubicBezTo>
                    <a:pt x="0" y="235480"/>
                    <a:pt x="0" y="234527"/>
                    <a:pt x="0" y="232622"/>
                  </a:cubicBezTo>
                  <a:cubicBezTo>
                    <a:pt x="3810" y="227860"/>
                    <a:pt x="6668" y="221192"/>
                    <a:pt x="12383" y="218335"/>
                  </a:cubicBezTo>
                  <a:cubicBezTo>
                    <a:pt x="40005" y="200237"/>
                    <a:pt x="68580" y="183092"/>
                    <a:pt x="96203" y="165947"/>
                  </a:cubicBezTo>
                  <a:cubicBezTo>
                    <a:pt x="116205" y="153565"/>
                    <a:pt x="136208" y="140230"/>
                    <a:pt x="155258" y="125942"/>
                  </a:cubicBezTo>
                  <a:cubicBezTo>
                    <a:pt x="162878" y="120227"/>
                    <a:pt x="167640" y="111655"/>
                    <a:pt x="173355" y="104035"/>
                  </a:cubicBezTo>
                  <a:cubicBezTo>
                    <a:pt x="162878" y="102130"/>
                    <a:pt x="151448" y="97367"/>
                    <a:pt x="141923" y="99272"/>
                  </a:cubicBezTo>
                  <a:cubicBezTo>
                    <a:pt x="111443" y="104987"/>
                    <a:pt x="81915" y="114512"/>
                    <a:pt x="51435" y="122132"/>
                  </a:cubicBezTo>
                  <a:cubicBezTo>
                    <a:pt x="50483" y="119275"/>
                    <a:pt x="49530" y="117370"/>
                    <a:pt x="48578" y="114512"/>
                  </a:cubicBezTo>
                  <a:cubicBezTo>
                    <a:pt x="64770" y="97367"/>
                    <a:pt x="62865" y="67840"/>
                    <a:pt x="95250" y="61172"/>
                  </a:cubicBezTo>
                  <a:cubicBezTo>
                    <a:pt x="120015" y="55457"/>
                    <a:pt x="143828" y="41170"/>
                    <a:pt x="169545" y="29740"/>
                  </a:cubicBezTo>
                  <a:cubicBezTo>
                    <a:pt x="161925" y="24025"/>
                    <a:pt x="156210" y="20215"/>
                    <a:pt x="151448" y="16405"/>
                  </a:cubicBezTo>
                  <a:cubicBezTo>
                    <a:pt x="197168" y="-8360"/>
                    <a:pt x="199073" y="-8360"/>
                    <a:pt x="220028" y="39265"/>
                  </a:cubicBezTo>
                  <a:cubicBezTo>
                    <a:pt x="242888" y="89747"/>
                    <a:pt x="262890" y="142135"/>
                    <a:pt x="285750" y="192617"/>
                  </a:cubicBezTo>
                  <a:cubicBezTo>
                    <a:pt x="293370" y="208810"/>
                    <a:pt x="288608" y="214525"/>
                    <a:pt x="274320" y="220240"/>
                  </a:cubicBezTo>
                  <a:cubicBezTo>
                    <a:pt x="212408" y="246910"/>
                    <a:pt x="150495" y="274532"/>
                    <a:pt x="88583" y="302155"/>
                  </a:cubicBezTo>
                  <a:cubicBezTo>
                    <a:pt x="78105" y="280247"/>
                    <a:pt x="101918" y="286915"/>
                    <a:pt x="107633" y="281200"/>
                  </a:cubicBezTo>
                  <a:cubicBezTo>
                    <a:pt x="133350" y="262150"/>
                    <a:pt x="160973" y="243100"/>
                    <a:pt x="190500" y="229765"/>
                  </a:cubicBezTo>
                  <a:cubicBezTo>
                    <a:pt x="215265" y="218335"/>
                    <a:pt x="243840" y="215477"/>
                    <a:pt x="271463" y="208810"/>
                  </a:cubicBezTo>
                  <a:cubicBezTo>
                    <a:pt x="270510" y="204047"/>
                    <a:pt x="269558" y="200237"/>
                    <a:pt x="268605" y="195475"/>
                  </a:cubicBezTo>
                  <a:cubicBezTo>
                    <a:pt x="223838" y="204047"/>
                    <a:pt x="180023" y="211667"/>
                    <a:pt x="134303" y="221192"/>
                  </a:cubicBezTo>
                  <a:cubicBezTo>
                    <a:pt x="140018" y="209762"/>
                    <a:pt x="144780" y="199285"/>
                    <a:pt x="153353" y="179282"/>
                  </a:cubicBezTo>
                  <a:cubicBezTo>
                    <a:pt x="129540" y="187855"/>
                    <a:pt x="115253" y="193570"/>
                    <a:pt x="100013" y="199285"/>
                  </a:cubicBezTo>
                  <a:cubicBezTo>
                    <a:pt x="67628" y="210715"/>
                    <a:pt x="34290" y="223097"/>
                    <a:pt x="1905" y="236432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587260" y="2246947"/>
              <a:ext cx="175962" cy="288607"/>
            </a:xfrm>
            <a:custGeom>
              <a:avLst/>
              <a:gdLst/>
              <a:ahLst/>
              <a:cxnLst/>
              <a:rect l="l" t="t" r="r" b="b"/>
              <a:pathLst>
                <a:path w="175962" h="288607" extrusionOk="0">
                  <a:moveTo>
                    <a:pt x="173459" y="230505"/>
                  </a:moveTo>
                  <a:cubicBezTo>
                    <a:pt x="132502" y="248602"/>
                    <a:pt x="92497" y="267653"/>
                    <a:pt x="46777" y="288607"/>
                  </a:cubicBezTo>
                  <a:cubicBezTo>
                    <a:pt x="34394" y="243840"/>
                    <a:pt x="22964" y="200977"/>
                    <a:pt x="12487" y="159067"/>
                  </a:cubicBezTo>
                  <a:cubicBezTo>
                    <a:pt x="5819" y="132398"/>
                    <a:pt x="2009" y="103823"/>
                    <a:pt x="104" y="76200"/>
                  </a:cubicBezTo>
                  <a:cubicBezTo>
                    <a:pt x="-848" y="67627"/>
                    <a:pt x="4867" y="54292"/>
                    <a:pt x="11534" y="51435"/>
                  </a:cubicBezTo>
                  <a:cubicBezTo>
                    <a:pt x="49634" y="33338"/>
                    <a:pt x="87734" y="17145"/>
                    <a:pt x="126787" y="0"/>
                  </a:cubicBezTo>
                  <a:cubicBezTo>
                    <a:pt x="141074" y="4763"/>
                    <a:pt x="151552" y="6667"/>
                    <a:pt x="142979" y="28575"/>
                  </a:cubicBezTo>
                  <a:cubicBezTo>
                    <a:pt x="136312" y="45720"/>
                    <a:pt x="113452" y="69532"/>
                    <a:pt x="145837" y="88582"/>
                  </a:cubicBezTo>
                  <a:cubicBezTo>
                    <a:pt x="131549" y="100013"/>
                    <a:pt x="119167" y="110490"/>
                    <a:pt x="105832" y="120015"/>
                  </a:cubicBezTo>
                  <a:cubicBezTo>
                    <a:pt x="94402" y="127635"/>
                    <a:pt x="70589" y="128588"/>
                    <a:pt x="87734" y="154305"/>
                  </a:cubicBezTo>
                  <a:cubicBezTo>
                    <a:pt x="92497" y="151448"/>
                    <a:pt x="96307" y="148590"/>
                    <a:pt x="99164" y="145732"/>
                  </a:cubicBezTo>
                  <a:cubicBezTo>
                    <a:pt x="111547" y="131445"/>
                    <a:pt x="128692" y="126682"/>
                    <a:pt x="142027" y="140017"/>
                  </a:cubicBezTo>
                  <a:cubicBezTo>
                    <a:pt x="148694" y="146685"/>
                    <a:pt x="142979" y="164782"/>
                    <a:pt x="142027" y="177165"/>
                  </a:cubicBezTo>
                  <a:cubicBezTo>
                    <a:pt x="142027" y="181927"/>
                    <a:pt x="139169" y="185738"/>
                    <a:pt x="138217" y="190500"/>
                  </a:cubicBezTo>
                  <a:cubicBezTo>
                    <a:pt x="129644" y="194310"/>
                    <a:pt x="122024" y="200025"/>
                    <a:pt x="112499" y="201930"/>
                  </a:cubicBezTo>
                  <a:cubicBezTo>
                    <a:pt x="79162" y="208598"/>
                    <a:pt x="83924" y="229552"/>
                    <a:pt x="98212" y="259080"/>
                  </a:cubicBezTo>
                  <a:cubicBezTo>
                    <a:pt x="104879" y="256223"/>
                    <a:pt x="107737" y="248602"/>
                    <a:pt x="108689" y="241935"/>
                  </a:cubicBezTo>
                  <a:cubicBezTo>
                    <a:pt x="109642" y="224790"/>
                    <a:pt x="118214" y="214313"/>
                    <a:pt x="136312" y="211455"/>
                  </a:cubicBezTo>
                  <a:cubicBezTo>
                    <a:pt x="140122" y="210502"/>
                    <a:pt x="142027" y="202882"/>
                    <a:pt x="144884" y="198120"/>
                  </a:cubicBezTo>
                  <a:cubicBezTo>
                    <a:pt x="174412" y="193357"/>
                    <a:pt x="180127" y="200025"/>
                    <a:pt x="173459" y="230505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6325552" y="1923196"/>
              <a:ext cx="239077" cy="236120"/>
            </a:xfrm>
            <a:custGeom>
              <a:avLst/>
              <a:gdLst/>
              <a:ahLst/>
              <a:cxnLst/>
              <a:rect l="l" t="t" r="r" b="b"/>
              <a:pathLst>
                <a:path w="239077" h="236120" extrusionOk="0">
                  <a:moveTo>
                    <a:pt x="0" y="38001"/>
                  </a:moveTo>
                  <a:cubicBezTo>
                    <a:pt x="15240" y="30381"/>
                    <a:pt x="30480" y="22761"/>
                    <a:pt x="45720" y="15141"/>
                  </a:cubicBezTo>
                  <a:cubicBezTo>
                    <a:pt x="91440" y="-6767"/>
                    <a:pt x="91440" y="-6767"/>
                    <a:pt x="126682" y="27523"/>
                  </a:cubicBezTo>
                  <a:cubicBezTo>
                    <a:pt x="164782" y="64671"/>
                    <a:pt x="220028" y="148491"/>
                    <a:pt x="239078" y="199926"/>
                  </a:cubicBezTo>
                  <a:cubicBezTo>
                    <a:pt x="210503" y="212308"/>
                    <a:pt x="181928" y="223738"/>
                    <a:pt x="152400" y="236121"/>
                  </a:cubicBezTo>
                  <a:cubicBezTo>
                    <a:pt x="150495" y="228501"/>
                    <a:pt x="149542" y="219928"/>
                    <a:pt x="144780" y="213261"/>
                  </a:cubicBezTo>
                  <a:cubicBezTo>
                    <a:pt x="125730" y="182781"/>
                    <a:pt x="108585" y="151348"/>
                    <a:pt x="85725" y="123726"/>
                  </a:cubicBezTo>
                  <a:cubicBezTo>
                    <a:pt x="60007" y="92293"/>
                    <a:pt x="28575" y="66576"/>
                    <a:pt x="0" y="38001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585459" y="1909762"/>
              <a:ext cx="239924" cy="367664"/>
            </a:xfrm>
            <a:custGeom>
              <a:avLst/>
              <a:gdLst/>
              <a:ahLst/>
              <a:cxnLst/>
              <a:rect l="l" t="t" r="r" b="b"/>
              <a:pathLst>
                <a:path w="239924" h="367664" extrusionOk="0">
                  <a:moveTo>
                    <a:pt x="77153" y="330517"/>
                  </a:moveTo>
                  <a:cubicBezTo>
                    <a:pt x="53340" y="341948"/>
                    <a:pt x="29528" y="353378"/>
                    <a:pt x="0" y="367665"/>
                  </a:cubicBezTo>
                  <a:cubicBezTo>
                    <a:pt x="17145" y="212408"/>
                    <a:pt x="98108" y="102870"/>
                    <a:pt x="209550" y="12382"/>
                  </a:cubicBezTo>
                  <a:cubicBezTo>
                    <a:pt x="211455" y="11430"/>
                    <a:pt x="212408" y="11430"/>
                    <a:pt x="214313" y="10477"/>
                  </a:cubicBezTo>
                  <a:cubicBezTo>
                    <a:pt x="214313" y="10477"/>
                    <a:pt x="214313" y="11430"/>
                    <a:pt x="214313" y="11430"/>
                  </a:cubicBezTo>
                  <a:cubicBezTo>
                    <a:pt x="218122" y="7620"/>
                    <a:pt x="222885" y="3810"/>
                    <a:pt x="226695" y="0"/>
                  </a:cubicBezTo>
                  <a:cubicBezTo>
                    <a:pt x="226695" y="0"/>
                    <a:pt x="226695" y="0"/>
                    <a:pt x="226695" y="0"/>
                  </a:cubicBezTo>
                  <a:cubicBezTo>
                    <a:pt x="254318" y="17145"/>
                    <a:pt x="231458" y="30480"/>
                    <a:pt x="222885" y="42863"/>
                  </a:cubicBezTo>
                  <a:cubicBezTo>
                    <a:pt x="208597" y="63817"/>
                    <a:pt x="182880" y="78105"/>
                    <a:pt x="182880" y="104775"/>
                  </a:cubicBezTo>
                  <a:cubicBezTo>
                    <a:pt x="173355" y="111442"/>
                    <a:pt x="165735" y="117158"/>
                    <a:pt x="158115" y="122873"/>
                  </a:cubicBezTo>
                  <a:lnTo>
                    <a:pt x="158115" y="122873"/>
                  </a:lnTo>
                  <a:cubicBezTo>
                    <a:pt x="156210" y="122873"/>
                    <a:pt x="154305" y="122873"/>
                    <a:pt x="152400" y="122873"/>
                  </a:cubicBezTo>
                  <a:cubicBezTo>
                    <a:pt x="139065" y="147638"/>
                    <a:pt x="125730" y="172402"/>
                    <a:pt x="112395" y="198120"/>
                  </a:cubicBezTo>
                  <a:lnTo>
                    <a:pt x="112395" y="198120"/>
                  </a:lnTo>
                  <a:cubicBezTo>
                    <a:pt x="103822" y="212408"/>
                    <a:pt x="95250" y="226695"/>
                    <a:pt x="86678" y="241935"/>
                  </a:cubicBezTo>
                  <a:cubicBezTo>
                    <a:pt x="88583" y="242888"/>
                    <a:pt x="90488" y="244792"/>
                    <a:pt x="92393" y="245745"/>
                  </a:cubicBezTo>
                  <a:cubicBezTo>
                    <a:pt x="104775" y="236220"/>
                    <a:pt x="117158" y="225742"/>
                    <a:pt x="130493" y="216217"/>
                  </a:cubicBezTo>
                  <a:cubicBezTo>
                    <a:pt x="145733" y="207645"/>
                    <a:pt x="149543" y="215265"/>
                    <a:pt x="147638" y="228600"/>
                  </a:cubicBezTo>
                  <a:cubicBezTo>
                    <a:pt x="146685" y="240030"/>
                    <a:pt x="143828" y="251460"/>
                    <a:pt x="141922" y="261938"/>
                  </a:cubicBezTo>
                  <a:cubicBezTo>
                    <a:pt x="127635" y="271463"/>
                    <a:pt x="114300" y="282892"/>
                    <a:pt x="100013" y="290513"/>
                  </a:cubicBezTo>
                  <a:cubicBezTo>
                    <a:pt x="80963" y="299085"/>
                    <a:pt x="72390" y="310515"/>
                    <a:pt x="77153" y="330517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6429426" y="2181225"/>
              <a:ext cx="123773" cy="294322"/>
            </a:xfrm>
            <a:custGeom>
              <a:avLst/>
              <a:gdLst/>
              <a:ahLst/>
              <a:cxnLst/>
              <a:rect l="l" t="t" r="r" b="b"/>
              <a:pathLst>
                <a:path w="123773" h="294322" extrusionOk="0">
                  <a:moveTo>
                    <a:pt x="123773" y="260033"/>
                  </a:moveTo>
                  <a:cubicBezTo>
                    <a:pt x="100914" y="271463"/>
                    <a:pt x="77101" y="281940"/>
                    <a:pt x="51383" y="294323"/>
                  </a:cubicBezTo>
                  <a:cubicBezTo>
                    <a:pt x="45668" y="251460"/>
                    <a:pt x="41858" y="211455"/>
                    <a:pt x="34239" y="172402"/>
                  </a:cubicBezTo>
                  <a:cubicBezTo>
                    <a:pt x="25666" y="132398"/>
                    <a:pt x="15189" y="92392"/>
                    <a:pt x="2806" y="52388"/>
                  </a:cubicBezTo>
                  <a:cubicBezTo>
                    <a:pt x="-2909" y="33338"/>
                    <a:pt x="-1004" y="21908"/>
                    <a:pt x="18998" y="16192"/>
                  </a:cubicBezTo>
                  <a:cubicBezTo>
                    <a:pt x="32333" y="12383"/>
                    <a:pt x="45668" y="5715"/>
                    <a:pt x="59004" y="0"/>
                  </a:cubicBezTo>
                  <a:cubicBezTo>
                    <a:pt x="67576" y="7620"/>
                    <a:pt x="79006" y="13335"/>
                    <a:pt x="82816" y="21908"/>
                  </a:cubicBezTo>
                  <a:cubicBezTo>
                    <a:pt x="97104" y="48577"/>
                    <a:pt x="107581" y="76200"/>
                    <a:pt x="108533" y="107633"/>
                  </a:cubicBezTo>
                  <a:cubicBezTo>
                    <a:pt x="112343" y="159067"/>
                    <a:pt x="119011" y="209550"/>
                    <a:pt x="123773" y="260033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866447" y="2720340"/>
              <a:ext cx="395287" cy="117494"/>
            </a:xfrm>
            <a:custGeom>
              <a:avLst/>
              <a:gdLst/>
              <a:ahLst/>
              <a:cxnLst/>
              <a:rect l="l" t="t" r="r" b="b"/>
              <a:pathLst>
                <a:path w="395287" h="117494" extrusionOk="0">
                  <a:moveTo>
                    <a:pt x="310515" y="59055"/>
                  </a:moveTo>
                  <a:cubicBezTo>
                    <a:pt x="339090" y="69532"/>
                    <a:pt x="366713" y="80963"/>
                    <a:pt x="395288" y="91440"/>
                  </a:cubicBezTo>
                  <a:cubicBezTo>
                    <a:pt x="338138" y="139065"/>
                    <a:pt x="134303" y="119063"/>
                    <a:pt x="0" y="50482"/>
                  </a:cubicBezTo>
                  <a:cubicBezTo>
                    <a:pt x="41910" y="32385"/>
                    <a:pt x="80963" y="16192"/>
                    <a:pt x="119063" y="0"/>
                  </a:cubicBezTo>
                  <a:cubicBezTo>
                    <a:pt x="156210" y="41910"/>
                    <a:pt x="207645" y="41910"/>
                    <a:pt x="257175" y="47625"/>
                  </a:cubicBezTo>
                  <a:cubicBezTo>
                    <a:pt x="262890" y="48577"/>
                    <a:pt x="267653" y="52388"/>
                    <a:pt x="273368" y="54292"/>
                  </a:cubicBezTo>
                  <a:cubicBezTo>
                    <a:pt x="285750" y="56197"/>
                    <a:pt x="298133" y="57150"/>
                    <a:pt x="310515" y="59055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6489382" y="2142172"/>
              <a:ext cx="130995" cy="299085"/>
            </a:xfrm>
            <a:custGeom>
              <a:avLst/>
              <a:gdLst/>
              <a:ahLst/>
              <a:cxnLst/>
              <a:rect l="l" t="t" r="r" b="b"/>
              <a:pathLst>
                <a:path w="130995" h="299085" extrusionOk="0">
                  <a:moveTo>
                    <a:pt x="63818" y="299085"/>
                  </a:moveTo>
                  <a:cubicBezTo>
                    <a:pt x="59055" y="248602"/>
                    <a:pt x="51435" y="198120"/>
                    <a:pt x="49530" y="147638"/>
                  </a:cubicBezTo>
                  <a:cubicBezTo>
                    <a:pt x="48578" y="116205"/>
                    <a:pt x="37148" y="88582"/>
                    <a:pt x="23813" y="61913"/>
                  </a:cubicBezTo>
                  <a:cubicBezTo>
                    <a:pt x="19050" y="52388"/>
                    <a:pt x="7620" y="46673"/>
                    <a:pt x="0" y="40005"/>
                  </a:cubicBezTo>
                  <a:cubicBezTo>
                    <a:pt x="27623" y="26670"/>
                    <a:pt x="55245" y="14288"/>
                    <a:pt x="84773" y="0"/>
                  </a:cubicBezTo>
                  <a:cubicBezTo>
                    <a:pt x="116205" y="63817"/>
                    <a:pt x="134303" y="127635"/>
                    <a:pt x="130493" y="197167"/>
                  </a:cubicBezTo>
                  <a:cubicBezTo>
                    <a:pt x="130493" y="202882"/>
                    <a:pt x="129540" y="208598"/>
                    <a:pt x="128588" y="214313"/>
                  </a:cubicBezTo>
                  <a:cubicBezTo>
                    <a:pt x="124778" y="278130"/>
                    <a:pt x="124778" y="278130"/>
                    <a:pt x="63818" y="29908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806440" y="1879282"/>
              <a:ext cx="169544" cy="298132"/>
            </a:xfrm>
            <a:custGeom>
              <a:avLst/>
              <a:gdLst/>
              <a:ahLst/>
              <a:cxnLst/>
              <a:rect l="l" t="t" r="r" b="b"/>
              <a:pathLst>
                <a:path w="169544" h="298132" extrusionOk="0">
                  <a:moveTo>
                    <a:pt x="47625" y="272415"/>
                  </a:moveTo>
                  <a:cubicBezTo>
                    <a:pt x="33338" y="280035"/>
                    <a:pt x="19050" y="287655"/>
                    <a:pt x="0" y="298133"/>
                  </a:cubicBezTo>
                  <a:cubicBezTo>
                    <a:pt x="5715" y="185738"/>
                    <a:pt x="49530" y="93345"/>
                    <a:pt x="115253" y="0"/>
                  </a:cubicBezTo>
                  <a:cubicBezTo>
                    <a:pt x="134303" y="45720"/>
                    <a:pt x="151447" y="85725"/>
                    <a:pt x="167640" y="124778"/>
                  </a:cubicBezTo>
                  <a:cubicBezTo>
                    <a:pt x="168592" y="128588"/>
                    <a:pt x="169545" y="132397"/>
                    <a:pt x="169545" y="135255"/>
                  </a:cubicBezTo>
                  <a:cubicBezTo>
                    <a:pt x="169545" y="135255"/>
                    <a:pt x="169545" y="134303"/>
                    <a:pt x="169545" y="134303"/>
                  </a:cubicBezTo>
                  <a:cubicBezTo>
                    <a:pt x="152400" y="149543"/>
                    <a:pt x="137160" y="167640"/>
                    <a:pt x="118110" y="180975"/>
                  </a:cubicBezTo>
                  <a:cubicBezTo>
                    <a:pt x="90488" y="200025"/>
                    <a:pt x="60007" y="214313"/>
                    <a:pt x="38100" y="226695"/>
                  </a:cubicBezTo>
                  <a:cubicBezTo>
                    <a:pt x="41910" y="244793"/>
                    <a:pt x="44767" y="259080"/>
                    <a:pt x="47625" y="27241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6073140" y="2646045"/>
              <a:ext cx="247650" cy="139064"/>
            </a:xfrm>
            <a:custGeom>
              <a:avLst/>
              <a:gdLst/>
              <a:ahLst/>
              <a:cxnLst/>
              <a:rect l="l" t="t" r="r" b="b"/>
              <a:pathLst>
                <a:path w="247650" h="139064" extrusionOk="0">
                  <a:moveTo>
                    <a:pt x="185738" y="139065"/>
                  </a:moveTo>
                  <a:cubicBezTo>
                    <a:pt x="118110" y="119063"/>
                    <a:pt x="56197" y="87630"/>
                    <a:pt x="0" y="46672"/>
                  </a:cubicBezTo>
                  <a:cubicBezTo>
                    <a:pt x="57150" y="15240"/>
                    <a:pt x="119063" y="4763"/>
                    <a:pt x="183832" y="0"/>
                  </a:cubicBezTo>
                  <a:cubicBezTo>
                    <a:pt x="181928" y="27622"/>
                    <a:pt x="198120" y="42863"/>
                    <a:pt x="220980" y="53340"/>
                  </a:cubicBezTo>
                  <a:cubicBezTo>
                    <a:pt x="220980" y="53340"/>
                    <a:pt x="220028" y="55245"/>
                    <a:pt x="220028" y="55245"/>
                  </a:cubicBezTo>
                  <a:cubicBezTo>
                    <a:pt x="221932" y="61913"/>
                    <a:pt x="224790" y="68580"/>
                    <a:pt x="226695" y="75247"/>
                  </a:cubicBezTo>
                  <a:cubicBezTo>
                    <a:pt x="232410" y="84772"/>
                    <a:pt x="238125" y="94297"/>
                    <a:pt x="243840" y="103822"/>
                  </a:cubicBezTo>
                  <a:cubicBezTo>
                    <a:pt x="244792" y="105727"/>
                    <a:pt x="244792" y="107633"/>
                    <a:pt x="245745" y="110490"/>
                  </a:cubicBezTo>
                  <a:cubicBezTo>
                    <a:pt x="247650" y="111442"/>
                    <a:pt x="247650" y="112395"/>
                    <a:pt x="247650" y="114300"/>
                  </a:cubicBezTo>
                  <a:cubicBezTo>
                    <a:pt x="227647" y="121920"/>
                    <a:pt x="206692" y="130492"/>
                    <a:pt x="185738" y="13906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2175" y="1817016"/>
              <a:ext cx="415290" cy="117157"/>
            </a:xfrm>
            <a:custGeom>
              <a:avLst/>
              <a:gdLst/>
              <a:ahLst/>
              <a:cxnLst/>
              <a:rect l="l" t="t" r="r" b="b"/>
              <a:pathLst>
                <a:path w="415290" h="117157" extrusionOk="0">
                  <a:moveTo>
                    <a:pt x="111443" y="37501"/>
                  </a:moveTo>
                  <a:cubicBezTo>
                    <a:pt x="74295" y="27976"/>
                    <a:pt x="37147" y="18451"/>
                    <a:pt x="0" y="8926"/>
                  </a:cubicBezTo>
                  <a:cubicBezTo>
                    <a:pt x="145732" y="-7266"/>
                    <a:pt x="288607" y="-12029"/>
                    <a:pt x="415290" y="89889"/>
                  </a:cubicBezTo>
                  <a:cubicBezTo>
                    <a:pt x="393382" y="99414"/>
                    <a:pt x="372428" y="107986"/>
                    <a:pt x="350520" y="116559"/>
                  </a:cubicBezTo>
                  <a:cubicBezTo>
                    <a:pt x="326707" y="120369"/>
                    <a:pt x="311468" y="105129"/>
                    <a:pt x="292418" y="95604"/>
                  </a:cubicBezTo>
                  <a:cubicBezTo>
                    <a:pt x="245745" y="70839"/>
                    <a:pt x="195263" y="51789"/>
                    <a:pt x="145732" y="32739"/>
                  </a:cubicBezTo>
                  <a:cubicBezTo>
                    <a:pt x="136207" y="28929"/>
                    <a:pt x="122872" y="35596"/>
                    <a:pt x="111443" y="37501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771197" y="2468879"/>
              <a:ext cx="240982" cy="245745"/>
            </a:xfrm>
            <a:custGeom>
              <a:avLst/>
              <a:gdLst/>
              <a:ahLst/>
              <a:cxnLst/>
              <a:rect l="l" t="t" r="r" b="b"/>
              <a:pathLst>
                <a:path w="240982" h="245745" extrusionOk="0">
                  <a:moveTo>
                    <a:pt x="161925" y="245745"/>
                  </a:moveTo>
                  <a:cubicBezTo>
                    <a:pt x="147638" y="237173"/>
                    <a:pt x="156210" y="204788"/>
                    <a:pt x="129540" y="216217"/>
                  </a:cubicBezTo>
                  <a:cubicBezTo>
                    <a:pt x="128588" y="199073"/>
                    <a:pt x="132397" y="176213"/>
                    <a:pt x="125730" y="173355"/>
                  </a:cubicBezTo>
                  <a:cubicBezTo>
                    <a:pt x="106680" y="162878"/>
                    <a:pt x="90488" y="131445"/>
                    <a:pt x="59055" y="160020"/>
                  </a:cubicBezTo>
                  <a:cubicBezTo>
                    <a:pt x="60008" y="141923"/>
                    <a:pt x="60960" y="129540"/>
                    <a:pt x="61913" y="116205"/>
                  </a:cubicBezTo>
                  <a:cubicBezTo>
                    <a:pt x="47625" y="106680"/>
                    <a:pt x="33338" y="96203"/>
                    <a:pt x="18097" y="84773"/>
                  </a:cubicBezTo>
                  <a:cubicBezTo>
                    <a:pt x="37147" y="58103"/>
                    <a:pt x="8572" y="49530"/>
                    <a:pt x="0" y="32385"/>
                  </a:cubicBezTo>
                  <a:cubicBezTo>
                    <a:pt x="20955" y="21908"/>
                    <a:pt x="41910" y="11430"/>
                    <a:pt x="65722" y="0"/>
                  </a:cubicBezTo>
                  <a:cubicBezTo>
                    <a:pt x="104775" y="87630"/>
                    <a:pt x="164783" y="153353"/>
                    <a:pt x="240983" y="214313"/>
                  </a:cubicBezTo>
                  <a:cubicBezTo>
                    <a:pt x="212408" y="225742"/>
                    <a:pt x="187643" y="236220"/>
                    <a:pt x="161925" y="24574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802557" y="2124075"/>
              <a:ext cx="193430" cy="216217"/>
            </a:xfrm>
            <a:custGeom>
              <a:avLst/>
              <a:gdLst/>
              <a:ahLst/>
              <a:cxnLst/>
              <a:rect l="l" t="t" r="r" b="b"/>
              <a:pathLst>
                <a:path w="193430" h="216217" extrusionOk="0">
                  <a:moveTo>
                    <a:pt x="171523" y="0"/>
                  </a:moveTo>
                  <a:cubicBezTo>
                    <a:pt x="176285" y="3810"/>
                    <a:pt x="182000" y="7620"/>
                    <a:pt x="189620" y="13335"/>
                  </a:cubicBezTo>
                  <a:cubicBezTo>
                    <a:pt x="162950" y="24765"/>
                    <a:pt x="140090" y="39052"/>
                    <a:pt x="115325" y="44767"/>
                  </a:cubicBezTo>
                  <a:cubicBezTo>
                    <a:pt x="82940" y="51435"/>
                    <a:pt x="84845" y="80963"/>
                    <a:pt x="68653" y="98108"/>
                  </a:cubicBezTo>
                  <a:cubicBezTo>
                    <a:pt x="69605" y="100965"/>
                    <a:pt x="70558" y="102870"/>
                    <a:pt x="71510" y="105727"/>
                  </a:cubicBezTo>
                  <a:cubicBezTo>
                    <a:pt x="101990" y="98108"/>
                    <a:pt x="131518" y="89535"/>
                    <a:pt x="161998" y="82867"/>
                  </a:cubicBezTo>
                  <a:cubicBezTo>
                    <a:pt x="171523" y="80963"/>
                    <a:pt x="182953" y="85725"/>
                    <a:pt x="193430" y="87630"/>
                  </a:cubicBezTo>
                  <a:cubicBezTo>
                    <a:pt x="187715" y="95250"/>
                    <a:pt x="182000" y="103823"/>
                    <a:pt x="175333" y="109538"/>
                  </a:cubicBezTo>
                  <a:cubicBezTo>
                    <a:pt x="156283" y="123825"/>
                    <a:pt x="136280" y="137160"/>
                    <a:pt x="116278" y="149542"/>
                  </a:cubicBezTo>
                  <a:cubicBezTo>
                    <a:pt x="88655" y="167640"/>
                    <a:pt x="60080" y="183833"/>
                    <a:pt x="32458" y="201930"/>
                  </a:cubicBezTo>
                  <a:cubicBezTo>
                    <a:pt x="27695" y="204788"/>
                    <a:pt x="24838" y="211455"/>
                    <a:pt x="20075" y="216217"/>
                  </a:cubicBezTo>
                  <a:cubicBezTo>
                    <a:pt x="13408" y="175260"/>
                    <a:pt x="5788" y="135255"/>
                    <a:pt x="73" y="94298"/>
                  </a:cubicBezTo>
                  <a:cubicBezTo>
                    <a:pt x="-880" y="86677"/>
                    <a:pt x="7693" y="74295"/>
                    <a:pt x="14360" y="70485"/>
                  </a:cubicBezTo>
                  <a:cubicBezTo>
                    <a:pt x="66748" y="46673"/>
                    <a:pt x="119135" y="23813"/>
                    <a:pt x="171523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67412" y="1891446"/>
              <a:ext cx="204787" cy="174525"/>
            </a:xfrm>
            <a:custGeom>
              <a:avLst/>
              <a:gdLst/>
              <a:ahLst/>
              <a:cxnLst/>
              <a:rect l="l" t="t" r="r" b="b"/>
              <a:pathLst>
                <a:path w="204787" h="174525" extrusionOk="0">
                  <a:moveTo>
                    <a:pt x="204788" y="111661"/>
                  </a:moveTo>
                  <a:cubicBezTo>
                    <a:pt x="163830" y="131663"/>
                    <a:pt x="121920" y="151666"/>
                    <a:pt x="76200" y="174526"/>
                  </a:cubicBezTo>
                  <a:cubicBezTo>
                    <a:pt x="50482" y="115471"/>
                    <a:pt x="24765" y="59273"/>
                    <a:pt x="0" y="3076"/>
                  </a:cubicBezTo>
                  <a:cubicBezTo>
                    <a:pt x="29528" y="-1687"/>
                    <a:pt x="55245" y="-4544"/>
                    <a:pt x="80963" y="23078"/>
                  </a:cubicBezTo>
                  <a:cubicBezTo>
                    <a:pt x="105728" y="49748"/>
                    <a:pt x="143828" y="64988"/>
                    <a:pt x="175260" y="85943"/>
                  </a:cubicBezTo>
                  <a:cubicBezTo>
                    <a:pt x="185738" y="92611"/>
                    <a:pt x="194310" y="103088"/>
                    <a:pt x="204788" y="111661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6187440" y="1990993"/>
              <a:ext cx="192778" cy="234046"/>
            </a:xfrm>
            <a:custGeom>
              <a:avLst/>
              <a:gdLst/>
              <a:ahLst/>
              <a:cxnLst/>
              <a:rect l="l" t="t" r="r" b="b"/>
              <a:pathLst>
                <a:path w="192778" h="234046" extrusionOk="0">
                  <a:moveTo>
                    <a:pt x="140970" y="234046"/>
                  </a:moveTo>
                  <a:cubicBezTo>
                    <a:pt x="122872" y="179754"/>
                    <a:pt x="100965" y="126414"/>
                    <a:pt x="62865" y="81646"/>
                  </a:cubicBezTo>
                  <a:cubicBezTo>
                    <a:pt x="45720" y="60691"/>
                    <a:pt x="29528" y="39736"/>
                    <a:pt x="0" y="34974"/>
                  </a:cubicBezTo>
                  <a:cubicBezTo>
                    <a:pt x="23813" y="23544"/>
                    <a:pt x="47625" y="10209"/>
                    <a:pt x="72390" y="684"/>
                  </a:cubicBezTo>
                  <a:cubicBezTo>
                    <a:pt x="79057" y="-2174"/>
                    <a:pt x="92392" y="4494"/>
                    <a:pt x="97155" y="10209"/>
                  </a:cubicBezTo>
                  <a:cubicBezTo>
                    <a:pt x="140970" y="65454"/>
                    <a:pt x="172403" y="128319"/>
                    <a:pt x="192405" y="195946"/>
                  </a:cubicBezTo>
                  <a:cubicBezTo>
                    <a:pt x="194310" y="201661"/>
                    <a:pt x="188595" y="214044"/>
                    <a:pt x="182880" y="217854"/>
                  </a:cubicBezTo>
                  <a:cubicBezTo>
                    <a:pt x="170497" y="224521"/>
                    <a:pt x="155257" y="229284"/>
                    <a:pt x="140970" y="234046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6345555" y="2224087"/>
              <a:ext cx="96202" cy="296227"/>
            </a:xfrm>
            <a:custGeom>
              <a:avLst/>
              <a:gdLst/>
              <a:ahLst/>
              <a:cxnLst/>
              <a:rect l="l" t="t" r="r" b="b"/>
              <a:pathLst>
                <a:path w="96202" h="296227" extrusionOk="0">
                  <a:moveTo>
                    <a:pt x="31432" y="296228"/>
                  </a:moveTo>
                  <a:cubicBezTo>
                    <a:pt x="28575" y="293370"/>
                    <a:pt x="23813" y="291465"/>
                    <a:pt x="23813" y="288608"/>
                  </a:cubicBezTo>
                  <a:cubicBezTo>
                    <a:pt x="22860" y="224790"/>
                    <a:pt x="24765" y="161925"/>
                    <a:pt x="22860" y="98108"/>
                  </a:cubicBezTo>
                  <a:cubicBezTo>
                    <a:pt x="21907" y="73342"/>
                    <a:pt x="13335" y="49530"/>
                    <a:pt x="7620" y="25717"/>
                  </a:cubicBezTo>
                  <a:cubicBezTo>
                    <a:pt x="7620" y="23813"/>
                    <a:pt x="2857" y="23813"/>
                    <a:pt x="0" y="22860"/>
                  </a:cubicBezTo>
                  <a:cubicBezTo>
                    <a:pt x="14288" y="15240"/>
                    <a:pt x="28575" y="8573"/>
                    <a:pt x="45720" y="0"/>
                  </a:cubicBezTo>
                  <a:cubicBezTo>
                    <a:pt x="74295" y="84773"/>
                    <a:pt x="96202" y="167640"/>
                    <a:pt x="96202" y="255270"/>
                  </a:cubicBezTo>
                  <a:cubicBezTo>
                    <a:pt x="96202" y="261938"/>
                    <a:pt x="87630" y="272415"/>
                    <a:pt x="80963" y="275273"/>
                  </a:cubicBezTo>
                  <a:cubicBezTo>
                    <a:pt x="65722" y="282892"/>
                    <a:pt x="47625" y="288608"/>
                    <a:pt x="31432" y="296228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04547" y="2486025"/>
              <a:ext cx="231457" cy="139065"/>
            </a:xfrm>
            <a:custGeom>
              <a:avLst/>
              <a:gdLst/>
              <a:ahLst/>
              <a:cxnLst/>
              <a:rect l="l" t="t" r="r" b="b"/>
              <a:pathLst>
                <a:path w="231457" h="139065" extrusionOk="0">
                  <a:moveTo>
                    <a:pt x="0" y="33338"/>
                  </a:moveTo>
                  <a:cubicBezTo>
                    <a:pt x="24765" y="26670"/>
                    <a:pt x="50483" y="20002"/>
                    <a:pt x="76200" y="14288"/>
                  </a:cubicBezTo>
                  <a:cubicBezTo>
                    <a:pt x="98108" y="9525"/>
                    <a:pt x="119063" y="5715"/>
                    <a:pt x="148590" y="0"/>
                  </a:cubicBezTo>
                  <a:cubicBezTo>
                    <a:pt x="136208" y="15240"/>
                    <a:pt x="129540" y="23813"/>
                    <a:pt x="122872" y="31433"/>
                  </a:cubicBezTo>
                  <a:cubicBezTo>
                    <a:pt x="123825" y="34290"/>
                    <a:pt x="125730" y="37148"/>
                    <a:pt x="126683" y="40958"/>
                  </a:cubicBezTo>
                  <a:cubicBezTo>
                    <a:pt x="160972" y="34290"/>
                    <a:pt x="194310" y="27623"/>
                    <a:pt x="228600" y="21908"/>
                  </a:cubicBezTo>
                  <a:cubicBezTo>
                    <a:pt x="229553" y="23813"/>
                    <a:pt x="230505" y="26670"/>
                    <a:pt x="231458" y="28575"/>
                  </a:cubicBezTo>
                  <a:cubicBezTo>
                    <a:pt x="218122" y="36195"/>
                    <a:pt x="204788" y="43815"/>
                    <a:pt x="188595" y="53340"/>
                  </a:cubicBezTo>
                  <a:cubicBezTo>
                    <a:pt x="199072" y="59055"/>
                    <a:pt x="204788" y="62865"/>
                    <a:pt x="213360" y="67627"/>
                  </a:cubicBezTo>
                  <a:cubicBezTo>
                    <a:pt x="170497" y="91440"/>
                    <a:pt x="128588" y="115253"/>
                    <a:pt x="86678" y="139065"/>
                  </a:cubicBezTo>
                  <a:cubicBezTo>
                    <a:pt x="57150" y="102870"/>
                    <a:pt x="28575" y="68580"/>
                    <a:pt x="0" y="33338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67412" y="1849755"/>
              <a:ext cx="288607" cy="153352"/>
            </a:xfrm>
            <a:custGeom>
              <a:avLst/>
              <a:gdLst/>
              <a:ahLst/>
              <a:cxnLst/>
              <a:rect l="l" t="t" r="r" b="b"/>
              <a:pathLst>
                <a:path w="288607" h="153352" extrusionOk="0">
                  <a:moveTo>
                    <a:pt x="204788" y="153353"/>
                  </a:moveTo>
                  <a:cubicBezTo>
                    <a:pt x="195263" y="144780"/>
                    <a:pt x="186690" y="134303"/>
                    <a:pt x="175260" y="126682"/>
                  </a:cubicBezTo>
                  <a:cubicBezTo>
                    <a:pt x="143828" y="105728"/>
                    <a:pt x="106680" y="90488"/>
                    <a:pt x="80963" y="63818"/>
                  </a:cubicBezTo>
                  <a:cubicBezTo>
                    <a:pt x="55245" y="36195"/>
                    <a:pt x="29528" y="39052"/>
                    <a:pt x="0" y="43815"/>
                  </a:cubicBezTo>
                  <a:cubicBezTo>
                    <a:pt x="0" y="43815"/>
                    <a:pt x="0" y="43815"/>
                    <a:pt x="0" y="43815"/>
                  </a:cubicBezTo>
                  <a:cubicBezTo>
                    <a:pt x="3810" y="29527"/>
                    <a:pt x="23813" y="19050"/>
                    <a:pt x="13335" y="0"/>
                  </a:cubicBezTo>
                  <a:cubicBezTo>
                    <a:pt x="111443" y="18097"/>
                    <a:pt x="204788" y="47625"/>
                    <a:pt x="288607" y="117157"/>
                  </a:cubicBezTo>
                  <a:cubicBezTo>
                    <a:pt x="257175" y="130493"/>
                    <a:pt x="231457" y="141922"/>
                    <a:pt x="204788" y="153353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668845" y="2224087"/>
              <a:ext cx="152834" cy="254317"/>
            </a:xfrm>
            <a:custGeom>
              <a:avLst/>
              <a:gdLst/>
              <a:ahLst/>
              <a:cxnLst/>
              <a:rect l="l" t="t" r="r" b="b"/>
              <a:pathLst>
                <a:path w="152834" h="254317" extrusionOk="0">
                  <a:moveTo>
                    <a:pt x="56632" y="213360"/>
                  </a:moveTo>
                  <a:cubicBezTo>
                    <a:pt x="58536" y="208598"/>
                    <a:pt x="60442" y="204788"/>
                    <a:pt x="60442" y="200025"/>
                  </a:cubicBezTo>
                  <a:cubicBezTo>
                    <a:pt x="61394" y="187642"/>
                    <a:pt x="67109" y="169545"/>
                    <a:pt x="60442" y="162877"/>
                  </a:cubicBezTo>
                  <a:cubicBezTo>
                    <a:pt x="48059" y="149542"/>
                    <a:pt x="30914" y="154305"/>
                    <a:pt x="17579" y="168592"/>
                  </a:cubicBezTo>
                  <a:cubicBezTo>
                    <a:pt x="14722" y="171450"/>
                    <a:pt x="9959" y="174308"/>
                    <a:pt x="6149" y="177165"/>
                  </a:cubicBezTo>
                  <a:cubicBezTo>
                    <a:pt x="-10996" y="151448"/>
                    <a:pt x="11864" y="151448"/>
                    <a:pt x="24247" y="142875"/>
                  </a:cubicBezTo>
                  <a:cubicBezTo>
                    <a:pt x="37582" y="133350"/>
                    <a:pt x="49011" y="122873"/>
                    <a:pt x="64252" y="111442"/>
                  </a:cubicBezTo>
                  <a:cubicBezTo>
                    <a:pt x="32819" y="92392"/>
                    <a:pt x="54727" y="68580"/>
                    <a:pt x="61394" y="51435"/>
                  </a:cubicBezTo>
                  <a:cubicBezTo>
                    <a:pt x="69967" y="28575"/>
                    <a:pt x="60442" y="26670"/>
                    <a:pt x="45202" y="22860"/>
                  </a:cubicBezTo>
                  <a:cubicBezTo>
                    <a:pt x="60442" y="14288"/>
                    <a:pt x="76634" y="5715"/>
                    <a:pt x="88064" y="0"/>
                  </a:cubicBezTo>
                  <a:cubicBezTo>
                    <a:pt x="109972" y="77152"/>
                    <a:pt x="130927" y="151448"/>
                    <a:pt x="152834" y="229552"/>
                  </a:cubicBezTo>
                  <a:cubicBezTo>
                    <a:pt x="135689" y="236220"/>
                    <a:pt x="113782" y="245745"/>
                    <a:pt x="92827" y="254317"/>
                  </a:cubicBezTo>
                  <a:cubicBezTo>
                    <a:pt x="99494" y="223838"/>
                    <a:pt x="93779" y="217170"/>
                    <a:pt x="64252" y="220980"/>
                  </a:cubicBezTo>
                  <a:cubicBezTo>
                    <a:pt x="60442" y="217170"/>
                    <a:pt x="58536" y="215265"/>
                    <a:pt x="56632" y="21336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824537" y="2286952"/>
              <a:ext cx="270509" cy="149542"/>
            </a:xfrm>
            <a:custGeom>
              <a:avLst/>
              <a:gdLst/>
              <a:ahLst/>
              <a:cxnLst/>
              <a:rect l="l" t="t" r="r" b="b"/>
              <a:pathLst>
                <a:path w="270509" h="149542" extrusionOk="0">
                  <a:moveTo>
                    <a:pt x="0" y="58102"/>
                  </a:moveTo>
                  <a:cubicBezTo>
                    <a:pt x="33338" y="45720"/>
                    <a:pt x="65722" y="32385"/>
                    <a:pt x="99060" y="20002"/>
                  </a:cubicBezTo>
                  <a:cubicBezTo>
                    <a:pt x="114300" y="14288"/>
                    <a:pt x="128588" y="8573"/>
                    <a:pt x="152400" y="0"/>
                  </a:cubicBezTo>
                  <a:cubicBezTo>
                    <a:pt x="143828" y="19050"/>
                    <a:pt x="139065" y="29527"/>
                    <a:pt x="133350" y="41910"/>
                  </a:cubicBezTo>
                  <a:cubicBezTo>
                    <a:pt x="179070" y="33338"/>
                    <a:pt x="223838" y="24765"/>
                    <a:pt x="267653" y="16193"/>
                  </a:cubicBezTo>
                  <a:cubicBezTo>
                    <a:pt x="268605" y="20955"/>
                    <a:pt x="269557" y="24765"/>
                    <a:pt x="270510" y="29527"/>
                  </a:cubicBezTo>
                  <a:cubicBezTo>
                    <a:pt x="243840" y="36195"/>
                    <a:pt x="215265" y="40005"/>
                    <a:pt x="189547" y="50483"/>
                  </a:cubicBezTo>
                  <a:cubicBezTo>
                    <a:pt x="160020" y="63818"/>
                    <a:pt x="132397" y="82868"/>
                    <a:pt x="106680" y="101918"/>
                  </a:cubicBezTo>
                  <a:cubicBezTo>
                    <a:pt x="100013" y="106680"/>
                    <a:pt x="76200" y="100013"/>
                    <a:pt x="87630" y="122873"/>
                  </a:cubicBezTo>
                  <a:cubicBezTo>
                    <a:pt x="71438" y="130493"/>
                    <a:pt x="56197" y="139065"/>
                    <a:pt x="35243" y="149543"/>
                  </a:cubicBezTo>
                  <a:cubicBezTo>
                    <a:pt x="22860" y="117158"/>
                    <a:pt x="11430" y="87630"/>
                    <a:pt x="0" y="5810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6416040" y="2472689"/>
              <a:ext cx="131444" cy="280987"/>
            </a:xfrm>
            <a:custGeom>
              <a:avLst/>
              <a:gdLst/>
              <a:ahLst/>
              <a:cxnLst/>
              <a:rect l="l" t="t" r="r" b="b"/>
              <a:pathLst>
                <a:path w="131444" h="280987" extrusionOk="0">
                  <a:moveTo>
                    <a:pt x="79057" y="206693"/>
                  </a:moveTo>
                  <a:cubicBezTo>
                    <a:pt x="54292" y="231457"/>
                    <a:pt x="29528" y="256223"/>
                    <a:pt x="5715" y="280988"/>
                  </a:cubicBezTo>
                  <a:cubicBezTo>
                    <a:pt x="3810" y="279082"/>
                    <a:pt x="1905" y="278130"/>
                    <a:pt x="0" y="276225"/>
                  </a:cubicBezTo>
                  <a:cubicBezTo>
                    <a:pt x="14288" y="231457"/>
                    <a:pt x="29528" y="187643"/>
                    <a:pt x="41910" y="142875"/>
                  </a:cubicBezTo>
                  <a:cubicBezTo>
                    <a:pt x="49530" y="115252"/>
                    <a:pt x="55245" y="86677"/>
                    <a:pt x="58103" y="58102"/>
                  </a:cubicBezTo>
                  <a:cubicBezTo>
                    <a:pt x="60007" y="36195"/>
                    <a:pt x="66675" y="21908"/>
                    <a:pt x="88582" y="16193"/>
                  </a:cubicBezTo>
                  <a:cubicBezTo>
                    <a:pt x="102870" y="12383"/>
                    <a:pt x="117157" y="5715"/>
                    <a:pt x="131445" y="0"/>
                  </a:cubicBezTo>
                  <a:cubicBezTo>
                    <a:pt x="121920" y="39052"/>
                    <a:pt x="112395" y="78105"/>
                    <a:pt x="102870" y="116205"/>
                  </a:cubicBezTo>
                  <a:cubicBezTo>
                    <a:pt x="95250" y="145732"/>
                    <a:pt x="87630" y="176213"/>
                    <a:pt x="79057" y="206693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696902" y="1864042"/>
              <a:ext cx="184784" cy="345757"/>
            </a:xfrm>
            <a:custGeom>
              <a:avLst/>
              <a:gdLst/>
              <a:ahLst/>
              <a:cxnLst/>
              <a:rect l="l" t="t" r="r" b="b"/>
              <a:pathLst>
                <a:path w="184784" h="345757" extrusionOk="0">
                  <a:moveTo>
                    <a:pt x="45720" y="167640"/>
                  </a:moveTo>
                  <a:cubicBezTo>
                    <a:pt x="53340" y="161925"/>
                    <a:pt x="60960" y="156210"/>
                    <a:pt x="70485" y="149543"/>
                  </a:cubicBezTo>
                  <a:cubicBezTo>
                    <a:pt x="70485" y="122872"/>
                    <a:pt x="96203" y="108585"/>
                    <a:pt x="110490" y="87630"/>
                  </a:cubicBezTo>
                  <a:cubicBezTo>
                    <a:pt x="119063" y="74295"/>
                    <a:pt x="142875" y="60960"/>
                    <a:pt x="114300" y="44768"/>
                  </a:cubicBezTo>
                  <a:cubicBezTo>
                    <a:pt x="135255" y="29527"/>
                    <a:pt x="156210" y="15240"/>
                    <a:pt x="177165" y="0"/>
                  </a:cubicBezTo>
                  <a:cubicBezTo>
                    <a:pt x="180022" y="2857"/>
                    <a:pt x="181928" y="5715"/>
                    <a:pt x="184785" y="7620"/>
                  </a:cubicBezTo>
                  <a:cubicBezTo>
                    <a:pt x="178117" y="20002"/>
                    <a:pt x="171450" y="33338"/>
                    <a:pt x="162878" y="44768"/>
                  </a:cubicBezTo>
                  <a:cubicBezTo>
                    <a:pt x="113347" y="123825"/>
                    <a:pt x="77153" y="207645"/>
                    <a:pt x="73342" y="301943"/>
                  </a:cubicBezTo>
                  <a:cubicBezTo>
                    <a:pt x="72390" y="332422"/>
                    <a:pt x="51435" y="339090"/>
                    <a:pt x="28575" y="345758"/>
                  </a:cubicBezTo>
                  <a:cubicBezTo>
                    <a:pt x="28575" y="332422"/>
                    <a:pt x="28575" y="319087"/>
                    <a:pt x="28575" y="306705"/>
                  </a:cubicBezTo>
                  <a:cubicBezTo>
                    <a:pt x="30480" y="295275"/>
                    <a:pt x="32385" y="283845"/>
                    <a:pt x="34290" y="273368"/>
                  </a:cubicBezTo>
                  <a:cubicBezTo>
                    <a:pt x="36195" y="260033"/>
                    <a:pt x="32385" y="252412"/>
                    <a:pt x="17145" y="260985"/>
                  </a:cubicBezTo>
                  <a:cubicBezTo>
                    <a:pt x="11430" y="255270"/>
                    <a:pt x="5715" y="249555"/>
                    <a:pt x="0" y="243840"/>
                  </a:cubicBezTo>
                  <a:cubicBezTo>
                    <a:pt x="0" y="243840"/>
                    <a:pt x="0" y="243840"/>
                    <a:pt x="0" y="243840"/>
                  </a:cubicBezTo>
                  <a:cubicBezTo>
                    <a:pt x="35242" y="228600"/>
                    <a:pt x="60007" y="203835"/>
                    <a:pt x="73342" y="164783"/>
                  </a:cubicBezTo>
                  <a:cubicBezTo>
                    <a:pt x="62865" y="165735"/>
                    <a:pt x="54292" y="166687"/>
                    <a:pt x="45720" y="16764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6309359" y="1961197"/>
              <a:ext cx="169545" cy="222885"/>
            </a:xfrm>
            <a:custGeom>
              <a:avLst/>
              <a:gdLst/>
              <a:ahLst/>
              <a:cxnLst/>
              <a:rect l="l" t="t" r="r" b="b"/>
              <a:pathLst>
                <a:path w="169545" h="222885" extrusionOk="0">
                  <a:moveTo>
                    <a:pt x="16193" y="0"/>
                  </a:moveTo>
                  <a:cubicBezTo>
                    <a:pt x="44768" y="28575"/>
                    <a:pt x="76200" y="54292"/>
                    <a:pt x="102870" y="85725"/>
                  </a:cubicBezTo>
                  <a:cubicBezTo>
                    <a:pt x="125730" y="113348"/>
                    <a:pt x="142875" y="144780"/>
                    <a:pt x="161925" y="175260"/>
                  </a:cubicBezTo>
                  <a:cubicBezTo>
                    <a:pt x="165735" y="181927"/>
                    <a:pt x="166688" y="190500"/>
                    <a:pt x="169545" y="198120"/>
                  </a:cubicBezTo>
                  <a:cubicBezTo>
                    <a:pt x="150495" y="206692"/>
                    <a:pt x="131445" y="216217"/>
                    <a:pt x="117158" y="222885"/>
                  </a:cubicBezTo>
                  <a:cubicBezTo>
                    <a:pt x="77153" y="149542"/>
                    <a:pt x="39053" y="79057"/>
                    <a:pt x="0" y="6667"/>
                  </a:cubicBezTo>
                  <a:cubicBezTo>
                    <a:pt x="953" y="6667"/>
                    <a:pt x="8572" y="2857"/>
                    <a:pt x="16193" y="0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6345555" y="2516504"/>
              <a:ext cx="94297" cy="187642"/>
            </a:xfrm>
            <a:custGeom>
              <a:avLst/>
              <a:gdLst/>
              <a:ahLst/>
              <a:cxnLst/>
              <a:rect l="l" t="t" r="r" b="b"/>
              <a:pathLst>
                <a:path w="94297" h="187642" extrusionOk="0">
                  <a:moveTo>
                    <a:pt x="47625" y="182880"/>
                  </a:moveTo>
                  <a:cubicBezTo>
                    <a:pt x="47625" y="184785"/>
                    <a:pt x="47625" y="185738"/>
                    <a:pt x="45720" y="187642"/>
                  </a:cubicBezTo>
                  <a:cubicBezTo>
                    <a:pt x="30480" y="187642"/>
                    <a:pt x="15240" y="187642"/>
                    <a:pt x="0" y="186690"/>
                  </a:cubicBezTo>
                  <a:cubicBezTo>
                    <a:pt x="952" y="179070"/>
                    <a:pt x="952" y="170498"/>
                    <a:pt x="952" y="162878"/>
                  </a:cubicBezTo>
                  <a:cubicBezTo>
                    <a:pt x="1905" y="145733"/>
                    <a:pt x="0" y="128588"/>
                    <a:pt x="2857" y="112395"/>
                  </a:cubicBezTo>
                  <a:cubicBezTo>
                    <a:pt x="6667" y="87630"/>
                    <a:pt x="12382" y="61913"/>
                    <a:pt x="17145" y="37148"/>
                  </a:cubicBezTo>
                  <a:cubicBezTo>
                    <a:pt x="41910" y="25718"/>
                    <a:pt x="65722" y="13335"/>
                    <a:pt x="94297" y="0"/>
                  </a:cubicBezTo>
                  <a:cubicBezTo>
                    <a:pt x="88582" y="64770"/>
                    <a:pt x="73342" y="120967"/>
                    <a:pt x="49530" y="175260"/>
                  </a:cubicBezTo>
                  <a:cubicBezTo>
                    <a:pt x="49530" y="178117"/>
                    <a:pt x="48577" y="180975"/>
                    <a:pt x="47625" y="182880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6495097" y="2442210"/>
              <a:ext cx="114300" cy="237172"/>
            </a:xfrm>
            <a:custGeom>
              <a:avLst/>
              <a:gdLst/>
              <a:ahLst/>
              <a:cxnLst/>
              <a:rect l="l" t="t" r="r" b="b"/>
              <a:pathLst>
                <a:path w="114300" h="237172" extrusionOk="0">
                  <a:moveTo>
                    <a:pt x="0" y="237173"/>
                  </a:moveTo>
                  <a:cubicBezTo>
                    <a:pt x="7620" y="206693"/>
                    <a:pt x="15240" y="177165"/>
                    <a:pt x="22860" y="146685"/>
                  </a:cubicBezTo>
                  <a:cubicBezTo>
                    <a:pt x="32385" y="107632"/>
                    <a:pt x="41910" y="68580"/>
                    <a:pt x="51435" y="30480"/>
                  </a:cubicBezTo>
                  <a:cubicBezTo>
                    <a:pt x="71438" y="20955"/>
                    <a:pt x="90488" y="11430"/>
                    <a:pt x="114300" y="0"/>
                  </a:cubicBezTo>
                  <a:cubicBezTo>
                    <a:pt x="109538" y="98107"/>
                    <a:pt x="62865" y="171450"/>
                    <a:pt x="0" y="237173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844540" y="2013585"/>
              <a:ext cx="167640" cy="138112"/>
            </a:xfrm>
            <a:custGeom>
              <a:avLst/>
              <a:gdLst/>
              <a:ahLst/>
              <a:cxnLst/>
              <a:rect l="l" t="t" r="r" b="b"/>
              <a:pathLst>
                <a:path w="167640" h="138112" extrusionOk="0">
                  <a:moveTo>
                    <a:pt x="9525" y="138113"/>
                  </a:moveTo>
                  <a:cubicBezTo>
                    <a:pt x="6667" y="124777"/>
                    <a:pt x="3810" y="111442"/>
                    <a:pt x="0" y="92392"/>
                  </a:cubicBezTo>
                  <a:cubicBezTo>
                    <a:pt x="21907" y="80010"/>
                    <a:pt x="52388" y="64770"/>
                    <a:pt x="80010" y="46673"/>
                  </a:cubicBezTo>
                  <a:cubicBezTo>
                    <a:pt x="99060" y="34290"/>
                    <a:pt x="114300" y="16192"/>
                    <a:pt x="131445" y="0"/>
                  </a:cubicBezTo>
                  <a:cubicBezTo>
                    <a:pt x="135255" y="3810"/>
                    <a:pt x="139065" y="8573"/>
                    <a:pt x="141922" y="12382"/>
                  </a:cubicBezTo>
                  <a:cubicBezTo>
                    <a:pt x="143828" y="18098"/>
                    <a:pt x="146685" y="22860"/>
                    <a:pt x="148590" y="28575"/>
                  </a:cubicBezTo>
                  <a:cubicBezTo>
                    <a:pt x="154305" y="40005"/>
                    <a:pt x="160020" y="52388"/>
                    <a:pt x="167640" y="66675"/>
                  </a:cubicBezTo>
                  <a:cubicBezTo>
                    <a:pt x="113347" y="91440"/>
                    <a:pt x="60960" y="114300"/>
                    <a:pt x="9525" y="138113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872614" y="2400300"/>
              <a:ext cx="123373" cy="119062"/>
            </a:xfrm>
            <a:custGeom>
              <a:avLst/>
              <a:gdLst/>
              <a:ahLst/>
              <a:cxnLst/>
              <a:rect l="l" t="t" r="r" b="b"/>
              <a:pathLst>
                <a:path w="123373" h="119062" extrusionOk="0">
                  <a:moveTo>
                    <a:pt x="123373" y="0"/>
                  </a:moveTo>
                  <a:cubicBezTo>
                    <a:pt x="115753" y="10477"/>
                    <a:pt x="109086" y="20955"/>
                    <a:pt x="99561" y="29527"/>
                  </a:cubicBezTo>
                  <a:cubicBezTo>
                    <a:pt x="92893" y="36195"/>
                    <a:pt x="83368" y="40005"/>
                    <a:pt x="73843" y="45720"/>
                  </a:cubicBezTo>
                  <a:cubicBezTo>
                    <a:pt x="85273" y="54292"/>
                    <a:pt x="92893" y="60008"/>
                    <a:pt x="100513" y="65723"/>
                  </a:cubicBezTo>
                  <a:cubicBezTo>
                    <a:pt x="92893" y="73342"/>
                    <a:pt x="86226" y="81915"/>
                    <a:pt x="77653" y="88583"/>
                  </a:cubicBezTo>
                  <a:cubicBezTo>
                    <a:pt x="62413" y="99060"/>
                    <a:pt x="46220" y="108585"/>
                    <a:pt x="30028" y="119063"/>
                  </a:cubicBezTo>
                  <a:cubicBezTo>
                    <a:pt x="29076" y="118110"/>
                    <a:pt x="27170" y="117158"/>
                    <a:pt x="26218" y="115252"/>
                  </a:cubicBezTo>
                  <a:cubicBezTo>
                    <a:pt x="-12834" y="40958"/>
                    <a:pt x="-11882" y="60008"/>
                    <a:pt x="53841" y="29527"/>
                  </a:cubicBezTo>
                  <a:cubicBezTo>
                    <a:pt x="77653" y="18098"/>
                    <a:pt x="100513" y="9525"/>
                    <a:pt x="123373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6283642" y="2553652"/>
              <a:ext cx="79057" cy="150494"/>
            </a:xfrm>
            <a:custGeom>
              <a:avLst/>
              <a:gdLst/>
              <a:ahLst/>
              <a:cxnLst/>
              <a:rect l="l" t="t" r="r" b="b"/>
              <a:pathLst>
                <a:path w="79057" h="150494" extrusionOk="0">
                  <a:moveTo>
                    <a:pt x="79057" y="0"/>
                  </a:moveTo>
                  <a:cubicBezTo>
                    <a:pt x="74295" y="24765"/>
                    <a:pt x="67627" y="49530"/>
                    <a:pt x="64770" y="75248"/>
                  </a:cubicBezTo>
                  <a:cubicBezTo>
                    <a:pt x="62865" y="91440"/>
                    <a:pt x="63817" y="108585"/>
                    <a:pt x="62865" y="125730"/>
                  </a:cubicBezTo>
                  <a:cubicBezTo>
                    <a:pt x="62865" y="133350"/>
                    <a:pt x="61913" y="141923"/>
                    <a:pt x="61913" y="149543"/>
                  </a:cubicBezTo>
                  <a:cubicBezTo>
                    <a:pt x="60007" y="149543"/>
                    <a:pt x="57150" y="150495"/>
                    <a:pt x="55245" y="150495"/>
                  </a:cubicBezTo>
                  <a:cubicBezTo>
                    <a:pt x="55245" y="150495"/>
                    <a:pt x="55245" y="150495"/>
                    <a:pt x="55245" y="150495"/>
                  </a:cubicBezTo>
                  <a:cubicBezTo>
                    <a:pt x="54292" y="148590"/>
                    <a:pt x="53340" y="145732"/>
                    <a:pt x="52388" y="143827"/>
                  </a:cubicBezTo>
                  <a:lnTo>
                    <a:pt x="51435" y="142875"/>
                  </a:lnTo>
                  <a:cubicBezTo>
                    <a:pt x="51435" y="142875"/>
                    <a:pt x="51435" y="140970"/>
                    <a:pt x="51435" y="140970"/>
                  </a:cubicBezTo>
                  <a:cubicBezTo>
                    <a:pt x="49530" y="136207"/>
                    <a:pt x="46672" y="131445"/>
                    <a:pt x="44767" y="126682"/>
                  </a:cubicBezTo>
                  <a:cubicBezTo>
                    <a:pt x="30480" y="97155"/>
                    <a:pt x="16192" y="66675"/>
                    <a:pt x="0" y="32385"/>
                  </a:cubicBezTo>
                  <a:cubicBezTo>
                    <a:pt x="26670" y="21907"/>
                    <a:pt x="53340" y="10477"/>
                    <a:pt x="79057" y="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6003607" y="2585186"/>
              <a:ext cx="181927" cy="80452"/>
            </a:xfrm>
            <a:custGeom>
              <a:avLst/>
              <a:gdLst/>
              <a:ahLst/>
              <a:cxnLst/>
              <a:rect l="l" t="t" r="r" b="b"/>
              <a:pathLst>
                <a:path w="181927" h="80452" extrusionOk="0">
                  <a:moveTo>
                    <a:pt x="0" y="49429"/>
                  </a:moveTo>
                  <a:cubicBezTo>
                    <a:pt x="33338" y="39904"/>
                    <a:pt x="66675" y="30379"/>
                    <a:pt x="99060" y="19901"/>
                  </a:cubicBezTo>
                  <a:cubicBezTo>
                    <a:pt x="119063" y="14186"/>
                    <a:pt x="138113" y="7518"/>
                    <a:pt x="158115" y="1804"/>
                  </a:cubicBezTo>
                  <a:cubicBezTo>
                    <a:pt x="165735" y="-102"/>
                    <a:pt x="173355" y="-1054"/>
                    <a:pt x="181928" y="1804"/>
                  </a:cubicBezTo>
                  <a:cubicBezTo>
                    <a:pt x="162878" y="11329"/>
                    <a:pt x="144780" y="20854"/>
                    <a:pt x="126683" y="32283"/>
                  </a:cubicBezTo>
                  <a:cubicBezTo>
                    <a:pt x="123825" y="34188"/>
                    <a:pt x="124778" y="40856"/>
                    <a:pt x="123825" y="44666"/>
                  </a:cubicBezTo>
                  <a:cubicBezTo>
                    <a:pt x="100013" y="56096"/>
                    <a:pt x="76200" y="68479"/>
                    <a:pt x="52388" y="78004"/>
                  </a:cubicBezTo>
                  <a:cubicBezTo>
                    <a:pt x="24765" y="88481"/>
                    <a:pt x="15240" y="62763"/>
                    <a:pt x="0" y="49429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6073140" y="2601277"/>
              <a:ext cx="220979" cy="97154"/>
            </a:xfrm>
            <a:custGeom>
              <a:avLst/>
              <a:gdLst/>
              <a:ahLst/>
              <a:cxnLst/>
              <a:rect l="l" t="t" r="r" b="b"/>
              <a:pathLst>
                <a:path w="220979" h="97154" extrusionOk="0">
                  <a:moveTo>
                    <a:pt x="220980" y="97155"/>
                  </a:moveTo>
                  <a:cubicBezTo>
                    <a:pt x="198120" y="85725"/>
                    <a:pt x="181928" y="70485"/>
                    <a:pt x="183832" y="43815"/>
                  </a:cubicBezTo>
                  <a:cubicBezTo>
                    <a:pt x="119063" y="48577"/>
                    <a:pt x="56197" y="59055"/>
                    <a:pt x="0" y="90488"/>
                  </a:cubicBezTo>
                  <a:cubicBezTo>
                    <a:pt x="953" y="85725"/>
                    <a:pt x="953" y="79057"/>
                    <a:pt x="3810" y="77152"/>
                  </a:cubicBezTo>
                  <a:cubicBezTo>
                    <a:pt x="60960" y="51435"/>
                    <a:pt x="118110" y="26670"/>
                    <a:pt x="178117" y="0"/>
                  </a:cubicBezTo>
                  <a:cubicBezTo>
                    <a:pt x="193357" y="33338"/>
                    <a:pt x="206692" y="65722"/>
                    <a:pt x="220980" y="9715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85509" y="2702820"/>
              <a:ext cx="191452" cy="76575"/>
            </a:xfrm>
            <a:custGeom>
              <a:avLst/>
              <a:gdLst/>
              <a:ahLst/>
              <a:cxnLst/>
              <a:rect l="l" t="t" r="r" b="b"/>
              <a:pathLst>
                <a:path w="191452" h="76575" extrusionOk="0">
                  <a:moveTo>
                    <a:pt x="191453" y="76575"/>
                  </a:moveTo>
                  <a:cubicBezTo>
                    <a:pt x="179070" y="74670"/>
                    <a:pt x="166688" y="73718"/>
                    <a:pt x="154305" y="70860"/>
                  </a:cubicBezTo>
                  <a:cubicBezTo>
                    <a:pt x="148590" y="69908"/>
                    <a:pt x="143828" y="65145"/>
                    <a:pt x="138113" y="64193"/>
                  </a:cubicBezTo>
                  <a:cubicBezTo>
                    <a:pt x="88583" y="58477"/>
                    <a:pt x="37147" y="58477"/>
                    <a:pt x="0" y="16568"/>
                  </a:cubicBezTo>
                  <a:cubicBezTo>
                    <a:pt x="26670" y="-4387"/>
                    <a:pt x="51435" y="-6292"/>
                    <a:pt x="81915" y="15615"/>
                  </a:cubicBezTo>
                  <a:cubicBezTo>
                    <a:pt x="115253" y="40380"/>
                    <a:pt x="155258" y="56572"/>
                    <a:pt x="191453" y="7657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6083617" y="1848969"/>
              <a:ext cx="239077" cy="97786"/>
            </a:xfrm>
            <a:custGeom>
              <a:avLst/>
              <a:gdLst/>
              <a:ahLst/>
              <a:cxnLst/>
              <a:rect l="l" t="t" r="r" b="b"/>
              <a:pathLst>
                <a:path w="239077" h="97786" extrusionOk="0">
                  <a:moveTo>
                    <a:pt x="0" y="5548"/>
                  </a:moveTo>
                  <a:cubicBezTo>
                    <a:pt x="11430" y="3643"/>
                    <a:pt x="24765" y="-2072"/>
                    <a:pt x="34290" y="786"/>
                  </a:cubicBezTo>
                  <a:cubicBezTo>
                    <a:pt x="83820" y="19836"/>
                    <a:pt x="134302" y="38886"/>
                    <a:pt x="180975" y="63651"/>
                  </a:cubicBezTo>
                  <a:cubicBezTo>
                    <a:pt x="200025" y="74128"/>
                    <a:pt x="215265" y="89368"/>
                    <a:pt x="239077" y="84606"/>
                  </a:cubicBezTo>
                  <a:cubicBezTo>
                    <a:pt x="215265" y="104608"/>
                    <a:pt x="196215" y="99846"/>
                    <a:pt x="168592" y="83653"/>
                  </a:cubicBezTo>
                  <a:cubicBezTo>
                    <a:pt x="116205" y="53173"/>
                    <a:pt x="57150" y="31266"/>
                    <a:pt x="0" y="5548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6338887" y="2703195"/>
              <a:ext cx="52387" cy="54292"/>
            </a:xfrm>
            <a:custGeom>
              <a:avLst/>
              <a:gdLst/>
              <a:ahLst/>
              <a:cxnLst/>
              <a:rect l="l" t="t" r="r" b="b"/>
              <a:pathLst>
                <a:path w="52387" h="54292" extrusionOk="0">
                  <a:moveTo>
                    <a:pt x="0" y="952"/>
                  </a:moveTo>
                  <a:cubicBezTo>
                    <a:pt x="1905" y="952"/>
                    <a:pt x="4763" y="0"/>
                    <a:pt x="6668" y="0"/>
                  </a:cubicBezTo>
                  <a:cubicBezTo>
                    <a:pt x="21907" y="0"/>
                    <a:pt x="37147" y="0"/>
                    <a:pt x="52388" y="952"/>
                  </a:cubicBezTo>
                  <a:cubicBezTo>
                    <a:pt x="45720" y="19050"/>
                    <a:pt x="38100" y="36195"/>
                    <a:pt x="31432" y="54292"/>
                  </a:cubicBezTo>
                  <a:cubicBezTo>
                    <a:pt x="28575" y="54292"/>
                    <a:pt x="25718" y="54292"/>
                    <a:pt x="21907" y="54292"/>
                  </a:cubicBezTo>
                  <a:cubicBezTo>
                    <a:pt x="14288" y="36195"/>
                    <a:pt x="7620" y="19050"/>
                    <a:pt x="0" y="95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660355" y="2170747"/>
              <a:ext cx="65121" cy="68579"/>
            </a:xfrm>
            <a:custGeom>
              <a:avLst/>
              <a:gdLst/>
              <a:ahLst/>
              <a:cxnLst/>
              <a:rect l="l" t="t" r="r" b="b"/>
              <a:pathLst>
                <a:path w="65121" h="68579" extrusionOk="0">
                  <a:moveTo>
                    <a:pt x="65122" y="0"/>
                  </a:moveTo>
                  <a:cubicBezTo>
                    <a:pt x="65122" y="13335"/>
                    <a:pt x="65122" y="26670"/>
                    <a:pt x="65122" y="39052"/>
                  </a:cubicBezTo>
                  <a:cubicBezTo>
                    <a:pt x="44167" y="48577"/>
                    <a:pt x="23212" y="59055"/>
                    <a:pt x="1304" y="68580"/>
                  </a:cubicBezTo>
                  <a:cubicBezTo>
                    <a:pt x="-3458" y="48577"/>
                    <a:pt x="5114" y="37148"/>
                    <a:pt x="22259" y="28575"/>
                  </a:cubicBezTo>
                  <a:cubicBezTo>
                    <a:pt x="38452" y="20955"/>
                    <a:pt x="51787" y="10477"/>
                    <a:pt x="65122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6258877" y="2759392"/>
              <a:ext cx="81915" cy="45720"/>
            </a:xfrm>
            <a:custGeom>
              <a:avLst/>
              <a:gdLst/>
              <a:ahLst/>
              <a:cxnLst/>
              <a:rect l="l" t="t" r="r" b="b"/>
              <a:pathLst>
                <a:path w="81915" h="45720" extrusionOk="0">
                  <a:moveTo>
                    <a:pt x="0" y="25717"/>
                  </a:moveTo>
                  <a:cubicBezTo>
                    <a:pt x="20955" y="17145"/>
                    <a:pt x="41910" y="8573"/>
                    <a:pt x="62865" y="0"/>
                  </a:cubicBezTo>
                  <a:cubicBezTo>
                    <a:pt x="69532" y="11430"/>
                    <a:pt x="75247" y="23813"/>
                    <a:pt x="81915" y="35242"/>
                  </a:cubicBezTo>
                  <a:cubicBezTo>
                    <a:pt x="80010" y="39053"/>
                    <a:pt x="78105" y="41910"/>
                    <a:pt x="76200" y="45720"/>
                  </a:cubicBezTo>
                  <a:cubicBezTo>
                    <a:pt x="50482" y="38100"/>
                    <a:pt x="24765" y="32385"/>
                    <a:pt x="0" y="25717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21"/>
            <p:cNvSpPr/>
            <p:nvPr/>
          </p:nvSpPr>
          <p:spPr>
            <a:xfrm>
              <a:off x="5942647" y="1845944"/>
              <a:ext cx="41103" cy="48577"/>
            </a:xfrm>
            <a:custGeom>
              <a:avLst/>
              <a:gdLst/>
              <a:ahLst/>
              <a:cxnLst/>
              <a:rect l="l" t="t" r="r" b="b"/>
              <a:pathLst>
                <a:path w="41103" h="48577" extrusionOk="0">
                  <a:moveTo>
                    <a:pt x="38100" y="4763"/>
                  </a:moveTo>
                  <a:cubicBezTo>
                    <a:pt x="48578" y="23813"/>
                    <a:pt x="28575" y="34290"/>
                    <a:pt x="24765" y="48578"/>
                  </a:cubicBezTo>
                  <a:cubicBezTo>
                    <a:pt x="17145" y="34290"/>
                    <a:pt x="10478" y="20003"/>
                    <a:pt x="0" y="0"/>
                  </a:cubicBezTo>
                  <a:cubicBezTo>
                    <a:pt x="17145" y="1905"/>
                    <a:pt x="27622" y="2857"/>
                    <a:pt x="38100" y="4763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21"/>
            <p:cNvSpPr/>
            <p:nvPr/>
          </p:nvSpPr>
          <p:spPr>
            <a:xfrm>
              <a:off x="5996940" y="2391727"/>
              <a:ext cx="19050" cy="14287"/>
            </a:xfrm>
            <a:custGeom>
              <a:avLst/>
              <a:gdLst/>
              <a:ahLst/>
              <a:cxnLst/>
              <a:rect l="l" t="t" r="r" b="b"/>
              <a:pathLst>
                <a:path w="19050" h="14287" extrusionOk="0">
                  <a:moveTo>
                    <a:pt x="18097" y="0"/>
                  </a:moveTo>
                  <a:cubicBezTo>
                    <a:pt x="18097" y="4763"/>
                    <a:pt x="19050" y="9525"/>
                    <a:pt x="19050" y="14288"/>
                  </a:cubicBezTo>
                  <a:cubicBezTo>
                    <a:pt x="12382" y="12383"/>
                    <a:pt x="5715" y="10477"/>
                    <a:pt x="0" y="8573"/>
                  </a:cubicBezTo>
                  <a:cubicBezTo>
                    <a:pt x="5715" y="5715"/>
                    <a:pt x="12382" y="2858"/>
                    <a:pt x="18097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21"/>
            <p:cNvSpPr/>
            <p:nvPr/>
          </p:nvSpPr>
          <p:spPr>
            <a:xfrm>
              <a:off x="5799772" y="1908810"/>
              <a:ext cx="12382" cy="11429"/>
            </a:xfrm>
            <a:custGeom>
              <a:avLst/>
              <a:gdLst/>
              <a:ahLst/>
              <a:cxnLst/>
              <a:rect l="l" t="t" r="r" b="b"/>
              <a:pathLst>
                <a:path w="12382" h="11429" extrusionOk="0">
                  <a:moveTo>
                    <a:pt x="12383" y="0"/>
                  </a:moveTo>
                  <a:cubicBezTo>
                    <a:pt x="8572" y="3810"/>
                    <a:pt x="3810" y="7620"/>
                    <a:pt x="0" y="11430"/>
                  </a:cubicBezTo>
                  <a:cubicBezTo>
                    <a:pt x="3810" y="7620"/>
                    <a:pt x="7620" y="3810"/>
                    <a:pt x="12383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21"/>
            <p:cNvSpPr/>
            <p:nvPr/>
          </p:nvSpPr>
          <p:spPr>
            <a:xfrm>
              <a:off x="6327457" y="2681287"/>
              <a:ext cx="6667" cy="14287"/>
            </a:xfrm>
            <a:custGeom>
              <a:avLst/>
              <a:gdLst/>
              <a:ahLst/>
              <a:cxnLst/>
              <a:rect l="l" t="t" r="r" b="b"/>
              <a:pathLst>
                <a:path w="6667" h="14287" extrusionOk="0">
                  <a:moveTo>
                    <a:pt x="0" y="0"/>
                  </a:moveTo>
                  <a:cubicBezTo>
                    <a:pt x="1905" y="4763"/>
                    <a:pt x="4763" y="9525"/>
                    <a:pt x="6668" y="14288"/>
                  </a:cubicBezTo>
                  <a:cubicBezTo>
                    <a:pt x="4763" y="9525"/>
                    <a:pt x="2858" y="4763"/>
                    <a:pt x="0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21"/>
            <p:cNvSpPr/>
            <p:nvPr/>
          </p:nvSpPr>
          <p:spPr>
            <a:xfrm>
              <a:off x="5986462" y="2026920"/>
              <a:ext cx="6667" cy="16192"/>
            </a:xfrm>
            <a:custGeom>
              <a:avLst/>
              <a:gdLst/>
              <a:ahLst/>
              <a:cxnLst/>
              <a:rect l="l" t="t" r="r" b="b"/>
              <a:pathLst>
                <a:path w="6667" h="16192" extrusionOk="0">
                  <a:moveTo>
                    <a:pt x="6668" y="16192"/>
                  </a:moveTo>
                  <a:cubicBezTo>
                    <a:pt x="4763" y="10477"/>
                    <a:pt x="1905" y="5715"/>
                    <a:pt x="0" y="0"/>
                  </a:cubicBezTo>
                  <a:cubicBezTo>
                    <a:pt x="1905" y="4763"/>
                    <a:pt x="4763" y="10477"/>
                    <a:pt x="6668" y="1619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21"/>
            <p:cNvSpPr/>
            <p:nvPr/>
          </p:nvSpPr>
          <p:spPr>
            <a:xfrm>
              <a:off x="6293167" y="2700337"/>
              <a:ext cx="6667" cy="20002"/>
            </a:xfrm>
            <a:custGeom>
              <a:avLst/>
              <a:gdLst/>
              <a:ahLst/>
              <a:cxnLst/>
              <a:rect l="l" t="t" r="r" b="b"/>
              <a:pathLst>
                <a:path w="6667" h="20002" extrusionOk="0">
                  <a:moveTo>
                    <a:pt x="6667" y="20003"/>
                  </a:moveTo>
                  <a:cubicBezTo>
                    <a:pt x="4763" y="13335"/>
                    <a:pt x="1905" y="6667"/>
                    <a:pt x="0" y="0"/>
                  </a:cubicBezTo>
                  <a:cubicBezTo>
                    <a:pt x="2857" y="6667"/>
                    <a:pt x="4763" y="13335"/>
                    <a:pt x="6667" y="20003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21"/>
            <p:cNvSpPr/>
            <p:nvPr/>
          </p:nvSpPr>
          <p:spPr>
            <a:xfrm>
              <a:off x="5974080" y="2004060"/>
              <a:ext cx="1904" cy="10477"/>
            </a:xfrm>
            <a:custGeom>
              <a:avLst/>
              <a:gdLst/>
              <a:ahLst/>
              <a:cxnLst/>
              <a:rect l="l" t="t" r="r" b="b"/>
              <a:pathLst>
                <a:path w="1904" h="10477" extrusionOk="0">
                  <a:moveTo>
                    <a:pt x="1905" y="10477"/>
                  </a:moveTo>
                  <a:cubicBezTo>
                    <a:pt x="952" y="6667"/>
                    <a:pt x="0" y="2857"/>
                    <a:pt x="0" y="0"/>
                  </a:cubicBezTo>
                  <a:cubicBezTo>
                    <a:pt x="0" y="2857"/>
                    <a:pt x="952" y="6667"/>
                    <a:pt x="1905" y="10477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21"/>
            <p:cNvSpPr/>
            <p:nvPr/>
          </p:nvSpPr>
          <p:spPr>
            <a:xfrm>
              <a:off x="6336030" y="2697479"/>
              <a:ext cx="2857" cy="6667"/>
            </a:xfrm>
            <a:custGeom>
              <a:avLst/>
              <a:gdLst/>
              <a:ahLst/>
              <a:cxnLst/>
              <a:rect l="l" t="t" r="r" b="b"/>
              <a:pathLst>
                <a:path w="2857" h="6667" extrusionOk="0">
                  <a:moveTo>
                    <a:pt x="0" y="0"/>
                  </a:moveTo>
                  <a:cubicBezTo>
                    <a:pt x="952" y="1905"/>
                    <a:pt x="1905" y="4763"/>
                    <a:pt x="2857" y="6667"/>
                  </a:cubicBezTo>
                  <a:cubicBezTo>
                    <a:pt x="1905" y="4763"/>
                    <a:pt x="952" y="2858"/>
                    <a:pt x="0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21"/>
            <p:cNvSpPr/>
            <p:nvPr/>
          </p:nvSpPr>
          <p:spPr>
            <a:xfrm>
              <a:off x="6393180" y="2691765"/>
              <a:ext cx="1904" cy="7619"/>
            </a:xfrm>
            <a:custGeom>
              <a:avLst/>
              <a:gdLst/>
              <a:ahLst/>
              <a:cxnLst/>
              <a:rect l="l" t="t" r="r" b="b"/>
              <a:pathLst>
                <a:path w="1904" h="7619" extrusionOk="0">
                  <a:moveTo>
                    <a:pt x="0" y="7620"/>
                  </a:moveTo>
                  <a:cubicBezTo>
                    <a:pt x="952" y="4763"/>
                    <a:pt x="1905" y="2857"/>
                    <a:pt x="1905" y="0"/>
                  </a:cubicBezTo>
                  <a:cubicBezTo>
                    <a:pt x="1905" y="2857"/>
                    <a:pt x="952" y="5715"/>
                    <a:pt x="0" y="762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21"/>
            <p:cNvSpPr/>
            <p:nvPr/>
          </p:nvSpPr>
          <p:spPr>
            <a:xfrm>
              <a:off x="6317932" y="2748915"/>
              <a:ext cx="1905" cy="6667"/>
            </a:xfrm>
            <a:custGeom>
              <a:avLst/>
              <a:gdLst/>
              <a:ahLst/>
              <a:cxnLst/>
              <a:rect l="l" t="t" r="r" b="b"/>
              <a:pathLst>
                <a:path w="1905" h="6667" extrusionOk="0">
                  <a:moveTo>
                    <a:pt x="1905" y="6667"/>
                  </a:moveTo>
                  <a:cubicBezTo>
                    <a:pt x="953" y="4763"/>
                    <a:pt x="953" y="2857"/>
                    <a:pt x="0" y="0"/>
                  </a:cubicBezTo>
                  <a:cubicBezTo>
                    <a:pt x="0" y="1905"/>
                    <a:pt x="953" y="3810"/>
                    <a:pt x="1905" y="6667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21"/>
            <p:cNvSpPr/>
            <p:nvPr/>
          </p:nvSpPr>
          <p:spPr>
            <a:xfrm>
              <a:off x="5795009" y="1919287"/>
              <a:ext cx="4762" cy="1905"/>
            </a:xfrm>
            <a:custGeom>
              <a:avLst/>
              <a:gdLst/>
              <a:ahLst/>
              <a:cxnLst/>
              <a:rect l="l" t="t" r="r" b="b"/>
              <a:pathLst>
                <a:path w="4762" h="1905" extrusionOk="0">
                  <a:moveTo>
                    <a:pt x="4763" y="0"/>
                  </a:moveTo>
                  <a:cubicBezTo>
                    <a:pt x="2858" y="952"/>
                    <a:pt x="1905" y="952"/>
                    <a:pt x="0" y="1905"/>
                  </a:cubicBezTo>
                  <a:cubicBezTo>
                    <a:pt x="953" y="0"/>
                    <a:pt x="2858" y="0"/>
                    <a:pt x="4763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21"/>
            <p:cNvSpPr/>
            <p:nvPr/>
          </p:nvSpPr>
          <p:spPr>
            <a:xfrm>
              <a:off x="5792152" y="3243262"/>
              <a:ext cx="577215" cy="76200"/>
            </a:xfrm>
            <a:custGeom>
              <a:avLst/>
              <a:gdLst/>
              <a:ahLst/>
              <a:cxnLst/>
              <a:rect l="l" t="t" r="r" b="b"/>
              <a:pathLst>
                <a:path w="577215" h="76200" extrusionOk="0">
                  <a:moveTo>
                    <a:pt x="454342" y="0"/>
                  </a:moveTo>
                  <a:cubicBezTo>
                    <a:pt x="493395" y="0"/>
                    <a:pt x="532447" y="0"/>
                    <a:pt x="577215" y="0"/>
                  </a:cubicBezTo>
                  <a:cubicBezTo>
                    <a:pt x="575310" y="27622"/>
                    <a:pt x="573405" y="52388"/>
                    <a:pt x="571500" y="76200"/>
                  </a:cubicBezTo>
                  <a:cubicBezTo>
                    <a:pt x="381000" y="76200"/>
                    <a:pt x="194310" y="76200"/>
                    <a:pt x="5715" y="76200"/>
                  </a:cubicBezTo>
                  <a:cubicBezTo>
                    <a:pt x="3810" y="49530"/>
                    <a:pt x="1905" y="26670"/>
                    <a:pt x="0" y="0"/>
                  </a:cubicBezTo>
                  <a:cubicBezTo>
                    <a:pt x="15240" y="0"/>
                    <a:pt x="29528" y="0"/>
                    <a:pt x="43815" y="0"/>
                  </a:cubicBezTo>
                  <a:cubicBezTo>
                    <a:pt x="52388" y="12383"/>
                    <a:pt x="60960" y="23813"/>
                    <a:pt x="73342" y="40958"/>
                  </a:cubicBezTo>
                  <a:cubicBezTo>
                    <a:pt x="115253" y="40958"/>
                    <a:pt x="163830" y="40005"/>
                    <a:pt x="211455" y="40958"/>
                  </a:cubicBezTo>
                  <a:cubicBezTo>
                    <a:pt x="256222" y="42863"/>
                    <a:pt x="300990" y="50483"/>
                    <a:pt x="345757" y="50483"/>
                  </a:cubicBezTo>
                  <a:cubicBezTo>
                    <a:pt x="403860" y="51435"/>
                    <a:pt x="461010" y="47625"/>
                    <a:pt x="519113" y="45720"/>
                  </a:cubicBezTo>
                  <a:cubicBezTo>
                    <a:pt x="536257" y="44767"/>
                    <a:pt x="552450" y="40958"/>
                    <a:pt x="571500" y="38100"/>
                  </a:cubicBezTo>
                  <a:cubicBezTo>
                    <a:pt x="570547" y="26670"/>
                    <a:pt x="569595" y="17145"/>
                    <a:pt x="568642" y="5715"/>
                  </a:cubicBezTo>
                  <a:cubicBezTo>
                    <a:pt x="554355" y="5715"/>
                    <a:pt x="542925" y="6667"/>
                    <a:pt x="531495" y="5715"/>
                  </a:cubicBezTo>
                  <a:cubicBezTo>
                    <a:pt x="505778" y="3810"/>
                    <a:pt x="480060" y="953"/>
                    <a:pt x="454342" y="0"/>
                  </a:cubicBezTo>
                  <a:close/>
                </a:path>
              </a:pathLst>
            </a:custGeom>
            <a:solidFill>
              <a:srgbClr val="C1A0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21"/>
            <p:cNvSpPr/>
            <p:nvPr/>
          </p:nvSpPr>
          <p:spPr>
            <a:xfrm>
              <a:off x="5835015" y="3242309"/>
              <a:ext cx="527684" cy="50669"/>
            </a:xfrm>
            <a:custGeom>
              <a:avLst/>
              <a:gdLst/>
              <a:ahLst/>
              <a:cxnLst/>
              <a:rect l="l" t="t" r="r" b="b"/>
              <a:pathLst>
                <a:path w="527684" h="50669" extrusionOk="0">
                  <a:moveTo>
                    <a:pt x="411480" y="953"/>
                  </a:moveTo>
                  <a:cubicBezTo>
                    <a:pt x="437197" y="2858"/>
                    <a:pt x="462915" y="4763"/>
                    <a:pt x="487680" y="5715"/>
                  </a:cubicBezTo>
                  <a:cubicBezTo>
                    <a:pt x="499110" y="6668"/>
                    <a:pt x="510540" y="5715"/>
                    <a:pt x="524828" y="5715"/>
                  </a:cubicBezTo>
                  <a:cubicBezTo>
                    <a:pt x="525780" y="17145"/>
                    <a:pt x="526732" y="25718"/>
                    <a:pt x="527685" y="38100"/>
                  </a:cubicBezTo>
                  <a:cubicBezTo>
                    <a:pt x="509588" y="40958"/>
                    <a:pt x="492442" y="44768"/>
                    <a:pt x="475297" y="45720"/>
                  </a:cubicBezTo>
                  <a:cubicBezTo>
                    <a:pt x="417195" y="48578"/>
                    <a:pt x="360045" y="51435"/>
                    <a:pt x="301942" y="50483"/>
                  </a:cubicBezTo>
                  <a:cubicBezTo>
                    <a:pt x="257175" y="49530"/>
                    <a:pt x="212407" y="41910"/>
                    <a:pt x="167640" y="40958"/>
                  </a:cubicBezTo>
                  <a:cubicBezTo>
                    <a:pt x="120015" y="39053"/>
                    <a:pt x="71438" y="40958"/>
                    <a:pt x="29528" y="40958"/>
                  </a:cubicBezTo>
                  <a:cubicBezTo>
                    <a:pt x="18097" y="24765"/>
                    <a:pt x="8572" y="12383"/>
                    <a:pt x="0" y="0"/>
                  </a:cubicBezTo>
                  <a:cubicBezTo>
                    <a:pt x="137160" y="0"/>
                    <a:pt x="274320" y="0"/>
                    <a:pt x="411480" y="953"/>
                  </a:cubicBezTo>
                  <a:close/>
                </a:path>
              </a:pathLst>
            </a:custGeom>
            <a:solidFill>
              <a:srgbClr val="FAD8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21"/>
            <p:cNvSpPr/>
            <p:nvPr/>
          </p:nvSpPr>
          <p:spPr>
            <a:xfrm>
              <a:off x="5674574" y="2437447"/>
              <a:ext cx="57570" cy="67627"/>
            </a:xfrm>
            <a:custGeom>
              <a:avLst/>
              <a:gdLst/>
              <a:ahLst/>
              <a:cxnLst/>
              <a:rect l="l" t="t" r="r" b="b"/>
              <a:pathLst>
                <a:path w="57570" h="67627" extrusionOk="0">
                  <a:moveTo>
                    <a:pt x="50903" y="0"/>
                  </a:moveTo>
                  <a:cubicBezTo>
                    <a:pt x="52808" y="1905"/>
                    <a:pt x="55666" y="4763"/>
                    <a:pt x="57570" y="6667"/>
                  </a:cubicBezTo>
                  <a:cubicBezTo>
                    <a:pt x="54713" y="11430"/>
                    <a:pt x="52808" y="20002"/>
                    <a:pt x="48998" y="20002"/>
                  </a:cubicBezTo>
                  <a:cubicBezTo>
                    <a:pt x="30901" y="22860"/>
                    <a:pt x="23281" y="33338"/>
                    <a:pt x="21376" y="50482"/>
                  </a:cubicBezTo>
                  <a:cubicBezTo>
                    <a:pt x="20423" y="58102"/>
                    <a:pt x="17566" y="64770"/>
                    <a:pt x="10898" y="67627"/>
                  </a:cubicBezTo>
                  <a:cubicBezTo>
                    <a:pt x="-3390" y="38100"/>
                    <a:pt x="-8152" y="18098"/>
                    <a:pt x="25185" y="10477"/>
                  </a:cubicBezTo>
                  <a:cubicBezTo>
                    <a:pt x="33758" y="9525"/>
                    <a:pt x="42331" y="3810"/>
                    <a:pt x="50903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21"/>
            <p:cNvSpPr/>
            <p:nvPr/>
          </p:nvSpPr>
          <p:spPr>
            <a:xfrm>
              <a:off x="5696902" y="2027872"/>
              <a:ext cx="73342" cy="79057"/>
            </a:xfrm>
            <a:custGeom>
              <a:avLst/>
              <a:gdLst/>
              <a:ahLst/>
              <a:cxnLst/>
              <a:rect l="l" t="t" r="r" b="b"/>
              <a:pathLst>
                <a:path w="73342" h="79057" extrusionOk="0">
                  <a:moveTo>
                    <a:pt x="45720" y="3810"/>
                  </a:moveTo>
                  <a:cubicBezTo>
                    <a:pt x="54292" y="2857"/>
                    <a:pt x="61913" y="1905"/>
                    <a:pt x="73342" y="0"/>
                  </a:cubicBezTo>
                  <a:cubicBezTo>
                    <a:pt x="60007" y="38100"/>
                    <a:pt x="34290" y="62865"/>
                    <a:pt x="0" y="79057"/>
                  </a:cubicBezTo>
                  <a:cubicBezTo>
                    <a:pt x="13335" y="54292"/>
                    <a:pt x="26670" y="29527"/>
                    <a:pt x="40005" y="3810"/>
                  </a:cubicBezTo>
                  <a:cubicBezTo>
                    <a:pt x="40957" y="6667"/>
                    <a:pt x="41910" y="8573"/>
                    <a:pt x="42863" y="11430"/>
                  </a:cubicBezTo>
                  <a:cubicBezTo>
                    <a:pt x="44767" y="8573"/>
                    <a:pt x="45720" y="6667"/>
                    <a:pt x="45720" y="3810"/>
                  </a:cubicBezTo>
                  <a:lnTo>
                    <a:pt x="45720" y="3810"/>
                  </a:ln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21"/>
            <p:cNvSpPr/>
            <p:nvPr/>
          </p:nvSpPr>
          <p:spPr>
            <a:xfrm>
              <a:off x="5670232" y="2107882"/>
              <a:ext cx="43815" cy="46672"/>
            </a:xfrm>
            <a:custGeom>
              <a:avLst/>
              <a:gdLst/>
              <a:ahLst/>
              <a:cxnLst/>
              <a:rect l="l" t="t" r="r" b="b"/>
              <a:pathLst>
                <a:path w="43815" h="46672" extrusionOk="0">
                  <a:moveTo>
                    <a:pt x="26670" y="0"/>
                  </a:moveTo>
                  <a:cubicBezTo>
                    <a:pt x="32385" y="5715"/>
                    <a:pt x="38100" y="11430"/>
                    <a:pt x="43815" y="17145"/>
                  </a:cubicBezTo>
                  <a:cubicBezTo>
                    <a:pt x="31433" y="26670"/>
                    <a:pt x="19050" y="37147"/>
                    <a:pt x="5715" y="46672"/>
                  </a:cubicBezTo>
                  <a:cubicBezTo>
                    <a:pt x="3810" y="45720"/>
                    <a:pt x="1905" y="43815"/>
                    <a:pt x="0" y="42863"/>
                  </a:cubicBezTo>
                  <a:cubicBezTo>
                    <a:pt x="9525" y="28575"/>
                    <a:pt x="18098" y="14288"/>
                    <a:pt x="26670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21"/>
            <p:cNvSpPr/>
            <p:nvPr/>
          </p:nvSpPr>
          <p:spPr>
            <a:xfrm>
              <a:off x="5737859" y="2031682"/>
              <a:ext cx="5715" cy="7619"/>
            </a:xfrm>
            <a:custGeom>
              <a:avLst/>
              <a:gdLst/>
              <a:ahLst/>
              <a:cxnLst/>
              <a:rect l="l" t="t" r="r" b="b"/>
              <a:pathLst>
                <a:path w="5715" h="7619" extrusionOk="0">
                  <a:moveTo>
                    <a:pt x="5715" y="0"/>
                  </a:moveTo>
                  <a:cubicBezTo>
                    <a:pt x="4763" y="2857"/>
                    <a:pt x="3810" y="4763"/>
                    <a:pt x="2858" y="7620"/>
                  </a:cubicBezTo>
                  <a:cubicBezTo>
                    <a:pt x="1905" y="4763"/>
                    <a:pt x="953" y="2857"/>
                    <a:pt x="0" y="0"/>
                  </a:cubicBezTo>
                  <a:cubicBezTo>
                    <a:pt x="1905" y="0"/>
                    <a:pt x="3810" y="0"/>
                    <a:pt x="5715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4" name="Google Shape;1714;p21"/>
          <p:cNvGrpSpPr/>
          <p:nvPr/>
        </p:nvGrpSpPr>
        <p:grpSpPr>
          <a:xfrm>
            <a:off x="163500" y="496711"/>
            <a:ext cx="867615" cy="879548"/>
            <a:chOff x="2891789" y="3372535"/>
            <a:chExt cx="1509421" cy="1525669"/>
          </a:xfrm>
        </p:grpSpPr>
        <p:sp>
          <p:nvSpPr>
            <p:cNvPr id="1715" name="Google Shape;1715;p21"/>
            <p:cNvSpPr/>
            <p:nvPr/>
          </p:nvSpPr>
          <p:spPr>
            <a:xfrm>
              <a:off x="2891789" y="3372535"/>
              <a:ext cx="1509421" cy="1525669"/>
            </a:xfrm>
            <a:custGeom>
              <a:avLst/>
              <a:gdLst/>
              <a:ahLst/>
              <a:cxnLst/>
              <a:rect l="l" t="t" r="r" b="b"/>
              <a:pathLst>
                <a:path w="1509421" h="1525669" extrusionOk="0">
                  <a:moveTo>
                    <a:pt x="0" y="1263282"/>
                  </a:moveTo>
                  <a:cubicBezTo>
                    <a:pt x="40958" y="1226134"/>
                    <a:pt x="79058" y="1190892"/>
                    <a:pt x="118110" y="1154697"/>
                  </a:cubicBezTo>
                  <a:cubicBezTo>
                    <a:pt x="99060" y="1097547"/>
                    <a:pt x="80010" y="1034682"/>
                    <a:pt x="58103" y="972769"/>
                  </a:cubicBezTo>
                  <a:cubicBezTo>
                    <a:pt x="50483" y="950862"/>
                    <a:pt x="55245" y="939432"/>
                    <a:pt x="76200" y="929907"/>
                  </a:cubicBezTo>
                  <a:cubicBezTo>
                    <a:pt x="108585" y="916572"/>
                    <a:pt x="140018" y="900379"/>
                    <a:pt x="174308" y="884187"/>
                  </a:cubicBezTo>
                  <a:cubicBezTo>
                    <a:pt x="178118" y="823227"/>
                    <a:pt x="178118" y="823227"/>
                    <a:pt x="270510" y="806082"/>
                  </a:cubicBezTo>
                  <a:cubicBezTo>
                    <a:pt x="220027" y="701307"/>
                    <a:pt x="174308" y="594627"/>
                    <a:pt x="98108" y="502234"/>
                  </a:cubicBezTo>
                  <a:cubicBezTo>
                    <a:pt x="105728" y="497472"/>
                    <a:pt x="115252" y="491757"/>
                    <a:pt x="125730" y="486994"/>
                  </a:cubicBezTo>
                  <a:cubicBezTo>
                    <a:pt x="365760" y="368884"/>
                    <a:pt x="605790" y="249822"/>
                    <a:pt x="845820" y="131712"/>
                  </a:cubicBezTo>
                  <a:cubicBezTo>
                    <a:pt x="922020" y="94564"/>
                    <a:pt x="996315" y="54559"/>
                    <a:pt x="1072515" y="16459"/>
                  </a:cubicBezTo>
                  <a:cubicBezTo>
                    <a:pt x="1125855" y="-10211"/>
                    <a:pt x="1147763" y="-6401"/>
                    <a:pt x="1181100" y="42177"/>
                  </a:cubicBezTo>
                  <a:cubicBezTo>
                    <a:pt x="1302068" y="219342"/>
                    <a:pt x="1421130" y="398412"/>
                    <a:pt x="1482090" y="607962"/>
                  </a:cubicBezTo>
                  <a:cubicBezTo>
                    <a:pt x="1507808" y="696544"/>
                    <a:pt x="1519238" y="786079"/>
                    <a:pt x="1499235" y="879424"/>
                  </a:cubicBezTo>
                  <a:cubicBezTo>
                    <a:pt x="1483995" y="949909"/>
                    <a:pt x="1449705" y="1004202"/>
                    <a:pt x="1390650" y="1046112"/>
                  </a:cubicBezTo>
                  <a:cubicBezTo>
                    <a:pt x="1303020" y="1107072"/>
                    <a:pt x="1206818" y="1151839"/>
                    <a:pt x="1111568" y="1196607"/>
                  </a:cubicBezTo>
                  <a:cubicBezTo>
                    <a:pt x="916305" y="1288999"/>
                    <a:pt x="722948" y="1383297"/>
                    <a:pt x="526733" y="1475689"/>
                  </a:cubicBezTo>
                  <a:cubicBezTo>
                    <a:pt x="482918" y="1496644"/>
                    <a:pt x="436245" y="1513789"/>
                    <a:pt x="388620" y="1523314"/>
                  </a:cubicBezTo>
                  <a:cubicBezTo>
                    <a:pt x="341948" y="1532839"/>
                    <a:pt x="297180" y="1511884"/>
                    <a:pt x="257175" y="1489024"/>
                  </a:cubicBezTo>
                  <a:cubicBezTo>
                    <a:pt x="172402" y="1443304"/>
                    <a:pt x="102870" y="1377582"/>
                    <a:pt x="38100" y="1306144"/>
                  </a:cubicBezTo>
                  <a:cubicBezTo>
                    <a:pt x="25718" y="1292809"/>
                    <a:pt x="14288" y="1279474"/>
                    <a:pt x="0" y="1263282"/>
                  </a:cubicBezTo>
                  <a:close/>
                  <a:moveTo>
                    <a:pt x="84773" y="1220419"/>
                  </a:moveTo>
                  <a:cubicBezTo>
                    <a:pt x="86678" y="1218514"/>
                    <a:pt x="88583" y="1216609"/>
                    <a:pt x="90488" y="1214704"/>
                  </a:cubicBezTo>
                  <a:cubicBezTo>
                    <a:pt x="92393" y="1212799"/>
                    <a:pt x="94298" y="1210894"/>
                    <a:pt x="96203" y="1208989"/>
                  </a:cubicBezTo>
                  <a:cubicBezTo>
                    <a:pt x="98108" y="1207084"/>
                    <a:pt x="100013" y="1205179"/>
                    <a:pt x="101918" y="1203274"/>
                  </a:cubicBezTo>
                  <a:cubicBezTo>
                    <a:pt x="105728" y="1201369"/>
                    <a:pt x="109538" y="1199464"/>
                    <a:pt x="113348" y="1197559"/>
                  </a:cubicBezTo>
                  <a:cubicBezTo>
                    <a:pt x="125730" y="1195654"/>
                    <a:pt x="142875" y="1196607"/>
                    <a:pt x="129540" y="1170889"/>
                  </a:cubicBezTo>
                  <a:cubicBezTo>
                    <a:pt x="121920" y="1180414"/>
                    <a:pt x="116205" y="1187082"/>
                    <a:pt x="110490" y="1193749"/>
                  </a:cubicBezTo>
                  <a:cubicBezTo>
                    <a:pt x="106680" y="1196607"/>
                    <a:pt x="103823" y="1198512"/>
                    <a:pt x="100013" y="1201369"/>
                  </a:cubicBezTo>
                  <a:cubicBezTo>
                    <a:pt x="98108" y="1203274"/>
                    <a:pt x="96203" y="1205179"/>
                    <a:pt x="94298" y="1207084"/>
                  </a:cubicBezTo>
                  <a:cubicBezTo>
                    <a:pt x="92393" y="1208989"/>
                    <a:pt x="90488" y="1210894"/>
                    <a:pt x="88583" y="1212799"/>
                  </a:cubicBezTo>
                  <a:cubicBezTo>
                    <a:pt x="86678" y="1214704"/>
                    <a:pt x="84773" y="1216609"/>
                    <a:pt x="82868" y="1218514"/>
                  </a:cubicBezTo>
                  <a:cubicBezTo>
                    <a:pt x="81915" y="1219467"/>
                    <a:pt x="80963" y="1221372"/>
                    <a:pt x="80963" y="1222324"/>
                  </a:cubicBezTo>
                  <a:cubicBezTo>
                    <a:pt x="81915" y="1221372"/>
                    <a:pt x="83820" y="1220419"/>
                    <a:pt x="84773" y="1220419"/>
                  </a:cubicBezTo>
                  <a:close/>
                  <a:moveTo>
                    <a:pt x="1409700" y="988009"/>
                  </a:moveTo>
                  <a:cubicBezTo>
                    <a:pt x="1411605" y="986104"/>
                    <a:pt x="1413510" y="984199"/>
                    <a:pt x="1415415" y="982294"/>
                  </a:cubicBezTo>
                  <a:cubicBezTo>
                    <a:pt x="1415415" y="982294"/>
                    <a:pt x="1415415" y="982294"/>
                    <a:pt x="1415415" y="982294"/>
                  </a:cubicBezTo>
                  <a:cubicBezTo>
                    <a:pt x="1421130" y="978484"/>
                    <a:pt x="1428750" y="974674"/>
                    <a:pt x="1431608" y="968959"/>
                  </a:cubicBezTo>
                  <a:cubicBezTo>
                    <a:pt x="1459230" y="912762"/>
                    <a:pt x="1476375" y="853707"/>
                    <a:pt x="1470660" y="789889"/>
                  </a:cubicBezTo>
                  <a:cubicBezTo>
                    <a:pt x="1466850" y="753694"/>
                    <a:pt x="1463040" y="716547"/>
                    <a:pt x="1459230" y="680352"/>
                  </a:cubicBezTo>
                  <a:cubicBezTo>
                    <a:pt x="1457325" y="668922"/>
                    <a:pt x="1455420" y="656539"/>
                    <a:pt x="1452563" y="645109"/>
                  </a:cubicBezTo>
                  <a:cubicBezTo>
                    <a:pt x="1429703" y="541287"/>
                    <a:pt x="1387793" y="446037"/>
                    <a:pt x="1332548" y="356502"/>
                  </a:cubicBezTo>
                  <a:cubicBezTo>
                    <a:pt x="1326833" y="347929"/>
                    <a:pt x="1322070" y="338404"/>
                    <a:pt x="1316355" y="329832"/>
                  </a:cubicBezTo>
                  <a:cubicBezTo>
                    <a:pt x="1311593" y="323164"/>
                    <a:pt x="1306830" y="316497"/>
                    <a:pt x="1302068" y="309829"/>
                  </a:cubicBezTo>
                  <a:cubicBezTo>
                    <a:pt x="1256348" y="234582"/>
                    <a:pt x="1211580" y="159334"/>
                    <a:pt x="1165860" y="84087"/>
                  </a:cubicBezTo>
                  <a:cubicBezTo>
                    <a:pt x="1152525" y="66942"/>
                    <a:pt x="1138238" y="49797"/>
                    <a:pt x="1124903" y="32652"/>
                  </a:cubicBezTo>
                  <a:cubicBezTo>
                    <a:pt x="1115378" y="29794"/>
                    <a:pt x="1103948" y="23127"/>
                    <a:pt x="1096328" y="25984"/>
                  </a:cubicBezTo>
                  <a:cubicBezTo>
                    <a:pt x="1072515" y="36462"/>
                    <a:pt x="1049655" y="49797"/>
                    <a:pt x="1026795" y="62179"/>
                  </a:cubicBezTo>
                  <a:cubicBezTo>
                    <a:pt x="1020128" y="65037"/>
                    <a:pt x="1014413" y="66942"/>
                    <a:pt x="1007745" y="69799"/>
                  </a:cubicBezTo>
                  <a:cubicBezTo>
                    <a:pt x="799148" y="171717"/>
                    <a:pt x="590550" y="273634"/>
                    <a:pt x="382905" y="376504"/>
                  </a:cubicBezTo>
                  <a:cubicBezTo>
                    <a:pt x="301943" y="416509"/>
                    <a:pt x="221933" y="458419"/>
                    <a:pt x="146685" y="497472"/>
                  </a:cubicBezTo>
                  <a:cubicBezTo>
                    <a:pt x="190500" y="579387"/>
                    <a:pt x="236220" y="658444"/>
                    <a:pt x="277178" y="740359"/>
                  </a:cubicBezTo>
                  <a:cubicBezTo>
                    <a:pt x="319088" y="826084"/>
                    <a:pt x="356235" y="913714"/>
                    <a:pt x="396240" y="1000392"/>
                  </a:cubicBezTo>
                  <a:cubicBezTo>
                    <a:pt x="399098" y="1007059"/>
                    <a:pt x="401003" y="1012774"/>
                    <a:pt x="403860" y="1019442"/>
                  </a:cubicBezTo>
                  <a:cubicBezTo>
                    <a:pt x="422910" y="1078497"/>
                    <a:pt x="441960" y="1138504"/>
                    <a:pt x="461010" y="1197559"/>
                  </a:cubicBezTo>
                  <a:cubicBezTo>
                    <a:pt x="472440" y="1244232"/>
                    <a:pt x="482918" y="1290904"/>
                    <a:pt x="494348" y="1336624"/>
                  </a:cubicBezTo>
                  <a:cubicBezTo>
                    <a:pt x="494348" y="1365199"/>
                    <a:pt x="495300" y="1393774"/>
                    <a:pt x="495300" y="1422349"/>
                  </a:cubicBezTo>
                  <a:cubicBezTo>
                    <a:pt x="490538" y="1438542"/>
                    <a:pt x="486728" y="1454734"/>
                    <a:pt x="481013" y="1474737"/>
                  </a:cubicBezTo>
                  <a:cubicBezTo>
                    <a:pt x="602933" y="1416634"/>
                    <a:pt x="721995" y="1360437"/>
                    <a:pt x="840105" y="1304239"/>
                  </a:cubicBezTo>
                  <a:cubicBezTo>
                    <a:pt x="962025" y="1247089"/>
                    <a:pt x="1082993" y="1189939"/>
                    <a:pt x="1204913" y="1132789"/>
                  </a:cubicBezTo>
                  <a:cubicBezTo>
                    <a:pt x="1280160" y="1097547"/>
                    <a:pt x="1351598" y="1057542"/>
                    <a:pt x="1409700" y="996582"/>
                  </a:cubicBezTo>
                  <a:cubicBezTo>
                    <a:pt x="1410653" y="991819"/>
                    <a:pt x="1410653" y="989914"/>
                    <a:pt x="1409700" y="988009"/>
                  </a:cubicBezTo>
                  <a:cubicBezTo>
                    <a:pt x="1409700" y="987057"/>
                    <a:pt x="1409700" y="988009"/>
                    <a:pt x="1409700" y="988009"/>
                  </a:cubicBezTo>
                  <a:close/>
                  <a:moveTo>
                    <a:pt x="160020" y="1335672"/>
                  </a:moveTo>
                  <a:cubicBezTo>
                    <a:pt x="163830" y="1333767"/>
                    <a:pt x="167640" y="1331862"/>
                    <a:pt x="172402" y="1329957"/>
                  </a:cubicBezTo>
                  <a:cubicBezTo>
                    <a:pt x="173355" y="1329004"/>
                    <a:pt x="174308" y="1328052"/>
                    <a:pt x="175260" y="1326147"/>
                  </a:cubicBezTo>
                  <a:cubicBezTo>
                    <a:pt x="173355" y="1326147"/>
                    <a:pt x="171450" y="1327099"/>
                    <a:pt x="169545" y="1327099"/>
                  </a:cubicBezTo>
                  <a:cubicBezTo>
                    <a:pt x="165735" y="1329004"/>
                    <a:pt x="161925" y="1330909"/>
                    <a:pt x="158115" y="1333767"/>
                  </a:cubicBezTo>
                  <a:cubicBezTo>
                    <a:pt x="156210" y="1334719"/>
                    <a:pt x="154305" y="1334719"/>
                    <a:pt x="152400" y="1335672"/>
                  </a:cubicBezTo>
                  <a:cubicBezTo>
                    <a:pt x="111443" y="1342339"/>
                    <a:pt x="112395" y="1303287"/>
                    <a:pt x="91440" y="1280427"/>
                  </a:cubicBezTo>
                  <a:cubicBezTo>
                    <a:pt x="112395" y="1263282"/>
                    <a:pt x="133350" y="1246137"/>
                    <a:pt x="156210" y="1227087"/>
                  </a:cubicBezTo>
                  <a:cubicBezTo>
                    <a:pt x="154305" y="1223277"/>
                    <a:pt x="149543" y="1215657"/>
                    <a:pt x="142875" y="1204227"/>
                  </a:cubicBezTo>
                  <a:cubicBezTo>
                    <a:pt x="123825" y="1222324"/>
                    <a:pt x="108585" y="1239469"/>
                    <a:pt x="90488" y="1253757"/>
                  </a:cubicBezTo>
                  <a:cubicBezTo>
                    <a:pt x="80963" y="1261377"/>
                    <a:pt x="66675" y="1262329"/>
                    <a:pt x="54293" y="1266139"/>
                  </a:cubicBezTo>
                  <a:cubicBezTo>
                    <a:pt x="53340" y="1261377"/>
                    <a:pt x="53340" y="1256614"/>
                    <a:pt x="52388" y="1251852"/>
                  </a:cubicBezTo>
                  <a:cubicBezTo>
                    <a:pt x="50483" y="1251852"/>
                    <a:pt x="47625" y="1251852"/>
                    <a:pt x="45720" y="1252804"/>
                  </a:cubicBezTo>
                  <a:cubicBezTo>
                    <a:pt x="46673" y="1257567"/>
                    <a:pt x="46673" y="1261377"/>
                    <a:pt x="47625" y="1266139"/>
                  </a:cubicBezTo>
                  <a:cubicBezTo>
                    <a:pt x="79058" y="1299477"/>
                    <a:pt x="107633" y="1334719"/>
                    <a:pt x="140970" y="1366152"/>
                  </a:cubicBezTo>
                  <a:cubicBezTo>
                    <a:pt x="196215" y="1417587"/>
                    <a:pt x="253365" y="1465212"/>
                    <a:pt x="325755" y="1491882"/>
                  </a:cubicBezTo>
                  <a:cubicBezTo>
                    <a:pt x="353378" y="1502359"/>
                    <a:pt x="382905" y="1512837"/>
                    <a:pt x="416243" y="1495692"/>
                  </a:cubicBezTo>
                  <a:cubicBezTo>
                    <a:pt x="396240" y="1479499"/>
                    <a:pt x="381953" y="1464259"/>
                    <a:pt x="355283" y="1478547"/>
                  </a:cubicBezTo>
                  <a:cubicBezTo>
                    <a:pt x="348615" y="1482357"/>
                    <a:pt x="335280" y="1472832"/>
                    <a:pt x="324803" y="1469974"/>
                  </a:cubicBezTo>
                  <a:cubicBezTo>
                    <a:pt x="336233" y="1466164"/>
                    <a:pt x="347663" y="1462354"/>
                    <a:pt x="361950" y="1457592"/>
                  </a:cubicBezTo>
                  <a:cubicBezTo>
                    <a:pt x="341948" y="1440447"/>
                    <a:pt x="329565" y="1416634"/>
                    <a:pt x="301943" y="1439494"/>
                  </a:cubicBezTo>
                  <a:cubicBezTo>
                    <a:pt x="301943" y="1442352"/>
                    <a:pt x="301943" y="1444257"/>
                    <a:pt x="301943" y="1447114"/>
                  </a:cubicBezTo>
                  <a:lnTo>
                    <a:pt x="301943" y="1447114"/>
                  </a:lnTo>
                  <a:cubicBezTo>
                    <a:pt x="288608" y="1447114"/>
                    <a:pt x="275273" y="1447114"/>
                    <a:pt x="261938" y="1447114"/>
                  </a:cubicBezTo>
                  <a:cubicBezTo>
                    <a:pt x="261938" y="1443304"/>
                    <a:pt x="261938" y="1440447"/>
                    <a:pt x="261938" y="1436637"/>
                  </a:cubicBezTo>
                  <a:cubicBezTo>
                    <a:pt x="276225" y="1429969"/>
                    <a:pt x="290513" y="1423302"/>
                    <a:pt x="305753" y="1415682"/>
                  </a:cubicBezTo>
                  <a:cubicBezTo>
                    <a:pt x="290513" y="1392822"/>
                    <a:pt x="275273" y="1380439"/>
                    <a:pt x="248602" y="1397584"/>
                  </a:cubicBezTo>
                  <a:cubicBezTo>
                    <a:pt x="240030" y="1403299"/>
                    <a:pt x="227648" y="1401394"/>
                    <a:pt x="217170" y="1403299"/>
                  </a:cubicBezTo>
                  <a:cubicBezTo>
                    <a:pt x="216218" y="1400442"/>
                    <a:pt x="216218" y="1396632"/>
                    <a:pt x="215265" y="1393774"/>
                  </a:cubicBezTo>
                  <a:cubicBezTo>
                    <a:pt x="229552" y="1387107"/>
                    <a:pt x="242888" y="1379487"/>
                    <a:pt x="257175" y="1372819"/>
                  </a:cubicBezTo>
                  <a:cubicBezTo>
                    <a:pt x="256223" y="1369009"/>
                    <a:pt x="256223" y="1366152"/>
                    <a:pt x="255270" y="1362342"/>
                  </a:cubicBezTo>
                  <a:cubicBezTo>
                    <a:pt x="233363" y="1366152"/>
                    <a:pt x="211455" y="1369009"/>
                    <a:pt x="189548" y="1372819"/>
                  </a:cubicBezTo>
                  <a:cubicBezTo>
                    <a:pt x="188595" y="1369962"/>
                    <a:pt x="187643" y="1367104"/>
                    <a:pt x="186690" y="1364247"/>
                  </a:cubicBezTo>
                  <a:cubicBezTo>
                    <a:pt x="201930" y="1356627"/>
                    <a:pt x="217170" y="1349007"/>
                    <a:pt x="232410" y="1341387"/>
                  </a:cubicBezTo>
                  <a:cubicBezTo>
                    <a:pt x="231458" y="1338529"/>
                    <a:pt x="230505" y="1334719"/>
                    <a:pt x="229552" y="1331862"/>
                  </a:cubicBezTo>
                  <a:cubicBezTo>
                    <a:pt x="219075" y="1335672"/>
                    <a:pt x="208598" y="1339482"/>
                    <a:pt x="198120" y="1343292"/>
                  </a:cubicBezTo>
                  <a:cubicBezTo>
                    <a:pt x="182880" y="1348054"/>
                    <a:pt x="167640" y="1369009"/>
                    <a:pt x="152400" y="1344244"/>
                  </a:cubicBezTo>
                  <a:cubicBezTo>
                    <a:pt x="156210" y="1339482"/>
                    <a:pt x="158115" y="1337577"/>
                    <a:pt x="160020" y="1335672"/>
                  </a:cubicBezTo>
                  <a:close/>
                  <a:moveTo>
                    <a:pt x="298133" y="1091832"/>
                  </a:moveTo>
                  <a:cubicBezTo>
                    <a:pt x="301943" y="1089927"/>
                    <a:pt x="305753" y="1088022"/>
                    <a:pt x="310515" y="1086117"/>
                  </a:cubicBezTo>
                  <a:cubicBezTo>
                    <a:pt x="320040" y="1082307"/>
                    <a:pt x="329565" y="1078497"/>
                    <a:pt x="340043" y="1074687"/>
                  </a:cubicBezTo>
                  <a:cubicBezTo>
                    <a:pt x="353378" y="1071829"/>
                    <a:pt x="365760" y="1068019"/>
                    <a:pt x="379095" y="1065162"/>
                  </a:cubicBezTo>
                  <a:cubicBezTo>
                    <a:pt x="378143" y="1061352"/>
                    <a:pt x="376238" y="1057542"/>
                    <a:pt x="375285" y="1054684"/>
                  </a:cubicBezTo>
                  <a:cubicBezTo>
                    <a:pt x="362903" y="1060399"/>
                    <a:pt x="350520" y="1067067"/>
                    <a:pt x="338138" y="1072782"/>
                  </a:cubicBezTo>
                  <a:cubicBezTo>
                    <a:pt x="328613" y="1076592"/>
                    <a:pt x="319088" y="1080402"/>
                    <a:pt x="309563" y="1085164"/>
                  </a:cubicBezTo>
                  <a:cubicBezTo>
                    <a:pt x="304800" y="1087069"/>
                    <a:pt x="300990" y="1088974"/>
                    <a:pt x="298133" y="1091832"/>
                  </a:cubicBezTo>
                  <a:cubicBezTo>
                    <a:pt x="294323" y="1091832"/>
                    <a:pt x="292418" y="1092784"/>
                    <a:pt x="289560" y="1093737"/>
                  </a:cubicBezTo>
                  <a:cubicBezTo>
                    <a:pt x="290513" y="1094689"/>
                    <a:pt x="291465" y="1095642"/>
                    <a:pt x="291465" y="1095642"/>
                  </a:cubicBezTo>
                  <a:cubicBezTo>
                    <a:pt x="293370" y="1094689"/>
                    <a:pt x="296228" y="1093737"/>
                    <a:pt x="298133" y="1091832"/>
                  </a:cubicBezTo>
                  <a:close/>
                  <a:moveTo>
                    <a:pt x="223838" y="890854"/>
                  </a:moveTo>
                  <a:cubicBezTo>
                    <a:pt x="227648" y="888949"/>
                    <a:pt x="231458" y="887044"/>
                    <a:pt x="236220" y="886092"/>
                  </a:cubicBezTo>
                  <a:cubicBezTo>
                    <a:pt x="254318" y="875614"/>
                    <a:pt x="280988" y="877519"/>
                    <a:pt x="293370" y="858469"/>
                  </a:cubicBezTo>
                  <a:cubicBezTo>
                    <a:pt x="291465" y="855612"/>
                    <a:pt x="289560" y="851802"/>
                    <a:pt x="287655" y="848944"/>
                  </a:cubicBezTo>
                  <a:cubicBezTo>
                    <a:pt x="269558" y="860374"/>
                    <a:pt x="250508" y="871804"/>
                    <a:pt x="232410" y="882282"/>
                  </a:cubicBezTo>
                  <a:cubicBezTo>
                    <a:pt x="228600" y="884187"/>
                    <a:pt x="224790" y="887044"/>
                    <a:pt x="221933" y="888949"/>
                  </a:cubicBezTo>
                  <a:cubicBezTo>
                    <a:pt x="220980" y="889902"/>
                    <a:pt x="220027" y="890854"/>
                    <a:pt x="218123" y="892759"/>
                  </a:cubicBezTo>
                  <a:cubicBezTo>
                    <a:pt x="220027" y="890854"/>
                    <a:pt x="221933" y="890854"/>
                    <a:pt x="223838" y="890854"/>
                  </a:cubicBezTo>
                  <a:close/>
                  <a:moveTo>
                    <a:pt x="145733" y="921334"/>
                  </a:moveTo>
                  <a:cubicBezTo>
                    <a:pt x="126683" y="928954"/>
                    <a:pt x="107633" y="936574"/>
                    <a:pt x="88583" y="944194"/>
                  </a:cubicBezTo>
                  <a:cubicBezTo>
                    <a:pt x="90488" y="948004"/>
                    <a:pt x="92393" y="951814"/>
                    <a:pt x="94298" y="955624"/>
                  </a:cubicBezTo>
                  <a:cubicBezTo>
                    <a:pt x="112395" y="945147"/>
                    <a:pt x="130493" y="935622"/>
                    <a:pt x="148590" y="925144"/>
                  </a:cubicBezTo>
                  <a:cubicBezTo>
                    <a:pt x="160020" y="919429"/>
                    <a:pt x="182880" y="928954"/>
                    <a:pt x="177165" y="899427"/>
                  </a:cubicBezTo>
                  <a:cubicBezTo>
                    <a:pt x="166688" y="907047"/>
                    <a:pt x="156210" y="913714"/>
                    <a:pt x="145733" y="921334"/>
                  </a:cubicBezTo>
                  <a:close/>
                  <a:moveTo>
                    <a:pt x="125730" y="966102"/>
                  </a:moveTo>
                  <a:cubicBezTo>
                    <a:pt x="146685" y="958482"/>
                    <a:pt x="167640" y="951814"/>
                    <a:pt x="188595" y="944194"/>
                  </a:cubicBezTo>
                  <a:cubicBezTo>
                    <a:pt x="186690" y="940384"/>
                    <a:pt x="184785" y="935622"/>
                    <a:pt x="182880" y="931812"/>
                  </a:cubicBezTo>
                  <a:cubicBezTo>
                    <a:pt x="162877" y="942289"/>
                    <a:pt x="142875" y="952767"/>
                    <a:pt x="122873" y="964197"/>
                  </a:cubicBezTo>
                  <a:cubicBezTo>
                    <a:pt x="113348" y="968007"/>
                    <a:pt x="104775" y="970864"/>
                    <a:pt x="95250" y="974674"/>
                  </a:cubicBezTo>
                  <a:cubicBezTo>
                    <a:pt x="96203" y="977532"/>
                    <a:pt x="98108" y="980389"/>
                    <a:pt x="99060" y="983247"/>
                  </a:cubicBezTo>
                  <a:cubicBezTo>
                    <a:pt x="108585" y="976579"/>
                    <a:pt x="117158" y="970864"/>
                    <a:pt x="125730" y="966102"/>
                  </a:cubicBezTo>
                  <a:close/>
                  <a:moveTo>
                    <a:pt x="282893" y="1248994"/>
                  </a:moveTo>
                  <a:cubicBezTo>
                    <a:pt x="275273" y="1197559"/>
                    <a:pt x="234315" y="1239469"/>
                    <a:pt x="205740" y="1222324"/>
                  </a:cubicBezTo>
                  <a:cubicBezTo>
                    <a:pt x="227648" y="1214704"/>
                    <a:pt x="244793" y="1208037"/>
                    <a:pt x="260985" y="1202322"/>
                  </a:cubicBezTo>
                  <a:cubicBezTo>
                    <a:pt x="260985" y="1199464"/>
                    <a:pt x="260033" y="1197559"/>
                    <a:pt x="260033" y="1194702"/>
                  </a:cubicBezTo>
                  <a:cubicBezTo>
                    <a:pt x="240030" y="1196607"/>
                    <a:pt x="220980" y="1198512"/>
                    <a:pt x="200977" y="1201369"/>
                  </a:cubicBezTo>
                  <a:cubicBezTo>
                    <a:pt x="200977" y="1198512"/>
                    <a:pt x="200025" y="1195654"/>
                    <a:pt x="200025" y="1192797"/>
                  </a:cubicBezTo>
                  <a:cubicBezTo>
                    <a:pt x="216218" y="1187082"/>
                    <a:pt x="233363" y="1181367"/>
                    <a:pt x="252413" y="1174699"/>
                  </a:cubicBezTo>
                  <a:cubicBezTo>
                    <a:pt x="248602" y="1166127"/>
                    <a:pt x="244793" y="1158507"/>
                    <a:pt x="241935" y="1150887"/>
                  </a:cubicBezTo>
                  <a:cubicBezTo>
                    <a:pt x="220980" y="1154697"/>
                    <a:pt x="203835" y="1158507"/>
                    <a:pt x="185738" y="1161364"/>
                  </a:cubicBezTo>
                  <a:cubicBezTo>
                    <a:pt x="184785" y="1158507"/>
                    <a:pt x="183833" y="1154697"/>
                    <a:pt x="182880" y="1151839"/>
                  </a:cubicBezTo>
                  <a:cubicBezTo>
                    <a:pt x="194310" y="1147077"/>
                    <a:pt x="206693" y="1143267"/>
                    <a:pt x="218123" y="1137552"/>
                  </a:cubicBezTo>
                  <a:cubicBezTo>
                    <a:pt x="224790" y="1133742"/>
                    <a:pt x="228600" y="1127074"/>
                    <a:pt x="233363" y="1121359"/>
                  </a:cubicBezTo>
                  <a:cubicBezTo>
                    <a:pt x="225743" y="1119454"/>
                    <a:pt x="219075" y="1115644"/>
                    <a:pt x="211455" y="1115644"/>
                  </a:cubicBezTo>
                  <a:cubicBezTo>
                    <a:pt x="200025" y="1115644"/>
                    <a:pt x="188595" y="1118502"/>
                    <a:pt x="176213" y="1120407"/>
                  </a:cubicBezTo>
                  <a:cubicBezTo>
                    <a:pt x="175260" y="1117549"/>
                    <a:pt x="175260" y="1113739"/>
                    <a:pt x="174308" y="1110882"/>
                  </a:cubicBezTo>
                  <a:cubicBezTo>
                    <a:pt x="184785" y="1107072"/>
                    <a:pt x="196215" y="1104214"/>
                    <a:pt x="205740" y="1098499"/>
                  </a:cubicBezTo>
                  <a:cubicBezTo>
                    <a:pt x="212408" y="1094689"/>
                    <a:pt x="217170" y="1087069"/>
                    <a:pt x="222885" y="1081354"/>
                  </a:cubicBezTo>
                  <a:cubicBezTo>
                    <a:pt x="214313" y="1081354"/>
                    <a:pt x="205740" y="1078497"/>
                    <a:pt x="197168" y="1080402"/>
                  </a:cubicBezTo>
                  <a:cubicBezTo>
                    <a:pt x="180975" y="1084212"/>
                    <a:pt x="164783" y="1089927"/>
                    <a:pt x="148590" y="1094689"/>
                  </a:cubicBezTo>
                  <a:cubicBezTo>
                    <a:pt x="147638" y="1090879"/>
                    <a:pt x="145733" y="1087069"/>
                    <a:pt x="144780" y="1083259"/>
                  </a:cubicBezTo>
                  <a:cubicBezTo>
                    <a:pt x="160973" y="1076592"/>
                    <a:pt x="177165" y="1069924"/>
                    <a:pt x="193358" y="1062304"/>
                  </a:cubicBezTo>
                  <a:cubicBezTo>
                    <a:pt x="200025" y="1058494"/>
                    <a:pt x="205740" y="1051827"/>
                    <a:pt x="212408" y="1047064"/>
                  </a:cubicBezTo>
                  <a:cubicBezTo>
                    <a:pt x="203835" y="1047064"/>
                    <a:pt x="195263" y="1045159"/>
                    <a:pt x="187643" y="1047064"/>
                  </a:cubicBezTo>
                  <a:cubicBezTo>
                    <a:pt x="168593" y="1051827"/>
                    <a:pt x="149543" y="1058494"/>
                    <a:pt x="131445" y="1064209"/>
                  </a:cubicBezTo>
                  <a:cubicBezTo>
                    <a:pt x="130493" y="1060399"/>
                    <a:pt x="128588" y="1055637"/>
                    <a:pt x="127635" y="1051827"/>
                  </a:cubicBezTo>
                  <a:cubicBezTo>
                    <a:pt x="153352" y="1041349"/>
                    <a:pt x="179070" y="1031824"/>
                    <a:pt x="206693" y="1020394"/>
                  </a:cubicBezTo>
                  <a:cubicBezTo>
                    <a:pt x="203835" y="1011822"/>
                    <a:pt x="200977" y="1004202"/>
                    <a:pt x="198120" y="995629"/>
                  </a:cubicBezTo>
                  <a:cubicBezTo>
                    <a:pt x="167640" y="1006107"/>
                    <a:pt x="140018" y="1015632"/>
                    <a:pt x="110490" y="1026109"/>
                  </a:cubicBezTo>
                  <a:cubicBezTo>
                    <a:pt x="151448" y="1157554"/>
                    <a:pt x="208598" y="1278522"/>
                    <a:pt x="311468" y="1372819"/>
                  </a:cubicBezTo>
                  <a:cubicBezTo>
                    <a:pt x="327660" y="1387107"/>
                    <a:pt x="346710" y="1398537"/>
                    <a:pt x="363855" y="1411872"/>
                  </a:cubicBezTo>
                  <a:cubicBezTo>
                    <a:pt x="365760" y="1413777"/>
                    <a:pt x="366713" y="1415682"/>
                    <a:pt x="368618" y="1418539"/>
                  </a:cubicBezTo>
                  <a:cubicBezTo>
                    <a:pt x="367665" y="1415682"/>
                    <a:pt x="367665" y="1412824"/>
                    <a:pt x="366713" y="1409967"/>
                  </a:cubicBezTo>
                  <a:cubicBezTo>
                    <a:pt x="342900" y="1370914"/>
                    <a:pt x="319088" y="1330909"/>
                    <a:pt x="295275" y="1292809"/>
                  </a:cubicBezTo>
                  <a:cubicBezTo>
                    <a:pt x="283845" y="1293762"/>
                    <a:pt x="270510" y="1294714"/>
                    <a:pt x="257175" y="1295667"/>
                  </a:cubicBezTo>
                  <a:cubicBezTo>
                    <a:pt x="256223" y="1292809"/>
                    <a:pt x="256223" y="1289952"/>
                    <a:pt x="255270" y="1287094"/>
                  </a:cubicBezTo>
                  <a:cubicBezTo>
                    <a:pt x="265748" y="1283284"/>
                    <a:pt x="277178" y="1280427"/>
                    <a:pt x="288608" y="1275664"/>
                  </a:cubicBezTo>
                  <a:cubicBezTo>
                    <a:pt x="286703" y="1269949"/>
                    <a:pt x="285750" y="1264234"/>
                    <a:pt x="283845" y="1259472"/>
                  </a:cubicBezTo>
                  <a:cubicBezTo>
                    <a:pt x="285750" y="1255662"/>
                    <a:pt x="284798" y="1251852"/>
                    <a:pt x="282893" y="1248994"/>
                  </a:cubicBezTo>
                  <a:close/>
                  <a:moveTo>
                    <a:pt x="256223" y="1068972"/>
                  </a:moveTo>
                  <a:cubicBezTo>
                    <a:pt x="258127" y="1073734"/>
                    <a:pt x="260985" y="1078497"/>
                    <a:pt x="262890" y="1083259"/>
                  </a:cubicBezTo>
                  <a:cubicBezTo>
                    <a:pt x="296228" y="1068019"/>
                    <a:pt x="329565" y="1053732"/>
                    <a:pt x="362903" y="1038492"/>
                  </a:cubicBezTo>
                  <a:cubicBezTo>
                    <a:pt x="364808" y="1037539"/>
                    <a:pt x="367665" y="1030872"/>
                    <a:pt x="366713" y="1028967"/>
                  </a:cubicBezTo>
                  <a:cubicBezTo>
                    <a:pt x="364808" y="1026109"/>
                    <a:pt x="358140" y="1022299"/>
                    <a:pt x="356235" y="1023252"/>
                  </a:cubicBezTo>
                  <a:cubicBezTo>
                    <a:pt x="322898" y="1038492"/>
                    <a:pt x="289560" y="1053732"/>
                    <a:pt x="256223" y="1068972"/>
                  </a:cubicBezTo>
                  <a:close/>
                  <a:moveTo>
                    <a:pt x="333375" y="1274712"/>
                  </a:moveTo>
                  <a:cubicBezTo>
                    <a:pt x="388620" y="1268997"/>
                    <a:pt x="434340" y="1244232"/>
                    <a:pt x="430530" y="1224229"/>
                  </a:cubicBezTo>
                  <a:cubicBezTo>
                    <a:pt x="397193" y="1240422"/>
                    <a:pt x="359093" y="1246137"/>
                    <a:pt x="333375" y="1274712"/>
                  </a:cubicBezTo>
                  <a:close/>
                  <a:moveTo>
                    <a:pt x="402908" y="1121359"/>
                  </a:moveTo>
                  <a:cubicBezTo>
                    <a:pt x="385763" y="1105167"/>
                    <a:pt x="302895" y="1138504"/>
                    <a:pt x="286703" y="1168032"/>
                  </a:cubicBezTo>
                  <a:cubicBezTo>
                    <a:pt x="326708" y="1152792"/>
                    <a:pt x="363855" y="1137552"/>
                    <a:pt x="402908" y="1121359"/>
                  </a:cubicBezTo>
                  <a:close/>
                  <a:moveTo>
                    <a:pt x="389573" y="1088974"/>
                  </a:moveTo>
                  <a:cubicBezTo>
                    <a:pt x="387668" y="1086117"/>
                    <a:pt x="386715" y="1082307"/>
                    <a:pt x="384810" y="1079449"/>
                  </a:cubicBezTo>
                  <a:cubicBezTo>
                    <a:pt x="345758" y="1091832"/>
                    <a:pt x="306705" y="1104214"/>
                    <a:pt x="274320" y="1128979"/>
                  </a:cubicBezTo>
                  <a:cubicBezTo>
                    <a:pt x="275273" y="1131837"/>
                    <a:pt x="277178" y="1134694"/>
                    <a:pt x="278130" y="1137552"/>
                  </a:cubicBezTo>
                  <a:cubicBezTo>
                    <a:pt x="315278" y="1121359"/>
                    <a:pt x="352425" y="1105167"/>
                    <a:pt x="389573" y="1088974"/>
                  </a:cubicBezTo>
                  <a:close/>
                  <a:moveTo>
                    <a:pt x="279083" y="833704"/>
                  </a:moveTo>
                  <a:cubicBezTo>
                    <a:pt x="279083" y="830847"/>
                    <a:pt x="279083" y="828942"/>
                    <a:pt x="279083" y="826084"/>
                  </a:cubicBezTo>
                  <a:cubicBezTo>
                    <a:pt x="260985" y="827989"/>
                    <a:pt x="242888" y="828942"/>
                    <a:pt x="224790" y="831799"/>
                  </a:cubicBezTo>
                  <a:cubicBezTo>
                    <a:pt x="219075" y="832752"/>
                    <a:pt x="209550" y="838467"/>
                    <a:pt x="208598" y="843229"/>
                  </a:cubicBezTo>
                  <a:cubicBezTo>
                    <a:pt x="207645" y="849897"/>
                    <a:pt x="212408" y="858469"/>
                    <a:pt x="214313" y="867042"/>
                  </a:cubicBezTo>
                  <a:cubicBezTo>
                    <a:pt x="239077" y="853707"/>
                    <a:pt x="259080" y="844182"/>
                    <a:pt x="279083" y="833704"/>
                  </a:cubicBezTo>
                  <a:close/>
                  <a:moveTo>
                    <a:pt x="102870" y="996582"/>
                  </a:moveTo>
                  <a:cubicBezTo>
                    <a:pt x="102870" y="998487"/>
                    <a:pt x="102870" y="1001344"/>
                    <a:pt x="102870" y="1003249"/>
                  </a:cubicBezTo>
                  <a:cubicBezTo>
                    <a:pt x="109538" y="1004202"/>
                    <a:pt x="117158" y="1006107"/>
                    <a:pt x="123825" y="1004202"/>
                  </a:cubicBezTo>
                  <a:cubicBezTo>
                    <a:pt x="144780" y="997534"/>
                    <a:pt x="165735" y="990867"/>
                    <a:pt x="185738" y="982294"/>
                  </a:cubicBezTo>
                  <a:cubicBezTo>
                    <a:pt x="190500" y="980389"/>
                    <a:pt x="194310" y="974674"/>
                    <a:pt x="198120" y="970864"/>
                  </a:cubicBezTo>
                  <a:cubicBezTo>
                    <a:pt x="191452" y="968959"/>
                    <a:pt x="184785" y="964197"/>
                    <a:pt x="180023" y="966102"/>
                  </a:cubicBezTo>
                  <a:cubicBezTo>
                    <a:pt x="153352" y="975627"/>
                    <a:pt x="128588" y="986104"/>
                    <a:pt x="102870" y="996582"/>
                  </a:cubicBezTo>
                  <a:close/>
                  <a:moveTo>
                    <a:pt x="311468" y="1211847"/>
                  </a:moveTo>
                  <a:cubicBezTo>
                    <a:pt x="363855" y="1209942"/>
                    <a:pt x="415290" y="1185177"/>
                    <a:pt x="415290" y="1165174"/>
                  </a:cubicBezTo>
                  <a:cubicBezTo>
                    <a:pt x="380048" y="1181367"/>
                    <a:pt x="345758" y="1196607"/>
                    <a:pt x="311468" y="1211847"/>
                  </a:cubicBezTo>
                  <a:close/>
                  <a:moveTo>
                    <a:pt x="356235" y="1003249"/>
                  </a:moveTo>
                  <a:cubicBezTo>
                    <a:pt x="354330" y="999439"/>
                    <a:pt x="353378" y="994677"/>
                    <a:pt x="351473" y="990867"/>
                  </a:cubicBezTo>
                  <a:cubicBezTo>
                    <a:pt x="318135" y="1006107"/>
                    <a:pt x="285750" y="1021347"/>
                    <a:pt x="252413" y="1036587"/>
                  </a:cubicBezTo>
                  <a:cubicBezTo>
                    <a:pt x="254318" y="1039444"/>
                    <a:pt x="255270" y="1043254"/>
                    <a:pt x="257175" y="1046112"/>
                  </a:cubicBezTo>
                  <a:cubicBezTo>
                    <a:pt x="289560" y="1031824"/>
                    <a:pt x="322898" y="1017537"/>
                    <a:pt x="356235" y="1003249"/>
                  </a:cubicBezTo>
                  <a:close/>
                  <a:moveTo>
                    <a:pt x="332423" y="945147"/>
                  </a:moveTo>
                  <a:cubicBezTo>
                    <a:pt x="330518" y="941337"/>
                    <a:pt x="328613" y="936574"/>
                    <a:pt x="326708" y="932764"/>
                  </a:cubicBezTo>
                  <a:cubicBezTo>
                    <a:pt x="296228" y="947052"/>
                    <a:pt x="265748" y="962292"/>
                    <a:pt x="235268" y="976579"/>
                  </a:cubicBezTo>
                  <a:cubicBezTo>
                    <a:pt x="237173" y="980389"/>
                    <a:pt x="238125" y="983247"/>
                    <a:pt x="240030" y="987057"/>
                  </a:cubicBezTo>
                  <a:cubicBezTo>
                    <a:pt x="270510" y="972769"/>
                    <a:pt x="300990" y="959434"/>
                    <a:pt x="332423" y="945147"/>
                  </a:cubicBezTo>
                  <a:close/>
                  <a:moveTo>
                    <a:pt x="243840" y="1006107"/>
                  </a:moveTo>
                  <a:cubicBezTo>
                    <a:pt x="245745" y="1009917"/>
                    <a:pt x="247650" y="1013727"/>
                    <a:pt x="249555" y="1017537"/>
                  </a:cubicBezTo>
                  <a:cubicBezTo>
                    <a:pt x="280988" y="1003249"/>
                    <a:pt x="312420" y="988009"/>
                    <a:pt x="343853" y="973722"/>
                  </a:cubicBezTo>
                  <a:cubicBezTo>
                    <a:pt x="341948" y="969912"/>
                    <a:pt x="340043" y="966102"/>
                    <a:pt x="339090" y="963244"/>
                  </a:cubicBezTo>
                  <a:cubicBezTo>
                    <a:pt x="306705" y="976579"/>
                    <a:pt x="275273" y="990867"/>
                    <a:pt x="243840" y="1006107"/>
                  </a:cubicBezTo>
                  <a:close/>
                  <a:moveTo>
                    <a:pt x="220980" y="916572"/>
                  </a:moveTo>
                  <a:cubicBezTo>
                    <a:pt x="222885" y="920382"/>
                    <a:pt x="224790" y="925144"/>
                    <a:pt x="226695" y="928954"/>
                  </a:cubicBezTo>
                  <a:cubicBezTo>
                    <a:pt x="253365" y="915619"/>
                    <a:pt x="280035" y="902284"/>
                    <a:pt x="306705" y="887997"/>
                  </a:cubicBezTo>
                  <a:cubicBezTo>
                    <a:pt x="304800" y="884187"/>
                    <a:pt x="302895" y="880377"/>
                    <a:pt x="300990" y="876567"/>
                  </a:cubicBezTo>
                  <a:cubicBezTo>
                    <a:pt x="274320" y="890854"/>
                    <a:pt x="247650" y="903237"/>
                    <a:pt x="220980" y="916572"/>
                  </a:cubicBezTo>
                  <a:close/>
                  <a:moveTo>
                    <a:pt x="407670" y="1150887"/>
                  </a:moveTo>
                  <a:cubicBezTo>
                    <a:pt x="406718" y="1147077"/>
                    <a:pt x="405765" y="1143267"/>
                    <a:pt x="404813" y="1139457"/>
                  </a:cubicBezTo>
                  <a:cubicBezTo>
                    <a:pt x="369570" y="1154697"/>
                    <a:pt x="334328" y="1169937"/>
                    <a:pt x="298133" y="1186129"/>
                  </a:cubicBezTo>
                  <a:cubicBezTo>
                    <a:pt x="299085" y="1188987"/>
                    <a:pt x="300990" y="1192797"/>
                    <a:pt x="301943" y="1195654"/>
                  </a:cubicBezTo>
                  <a:cubicBezTo>
                    <a:pt x="337185" y="1180414"/>
                    <a:pt x="372428" y="1165174"/>
                    <a:pt x="407670" y="1150887"/>
                  </a:cubicBezTo>
                  <a:close/>
                  <a:moveTo>
                    <a:pt x="425768" y="1208989"/>
                  </a:moveTo>
                  <a:cubicBezTo>
                    <a:pt x="423863" y="1205179"/>
                    <a:pt x="422910" y="1201369"/>
                    <a:pt x="421005" y="1197559"/>
                  </a:cubicBezTo>
                  <a:cubicBezTo>
                    <a:pt x="387668" y="1210894"/>
                    <a:pt x="353378" y="1224229"/>
                    <a:pt x="320040" y="1237564"/>
                  </a:cubicBezTo>
                  <a:cubicBezTo>
                    <a:pt x="320993" y="1240422"/>
                    <a:pt x="322898" y="1244232"/>
                    <a:pt x="323850" y="1247089"/>
                  </a:cubicBezTo>
                  <a:cubicBezTo>
                    <a:pt x="358140" y="1234707"/>
                    <a:pt x="391478" y="1222324"/>
                    <a:pt x="425768" y="1208989"/>
                  </a:cubicBezTo>
                  <a:close/>
                  <a:moveTo>
                    <a:pt x="419100" y="1415682"/>
                  </a:moveTo>
                  <a:cubicBezTo>
                    <a:pt x="431483" y="1430922"/>
                    <a:pt x="441008" y="1442352"/>
                    <a:pt x="449580" y="1454734"/>
                  </a:cubicBezTo>
                  <a:cubicBezTo>
                    <a:pt x="451485" y="1453782"/>
                    <a:pt x="454343" y="1453782"/>
                    <a:pt x="456248" y="1452829"/>
                  </a:cubicBezTo>
                  <a:cubicBezTo>
                    <a:pt x="457200" y="1437589"/>
                    <a:pt x="458153" y="1423302"/>
                    <a:pt x="459105" y="1404252"/>
                  </a:cubicBezTo>
                  <a:cubicBezTo>
                    <a:pt x="444818" y="1408062"/>
                    <a:pt x="434340" y="1410919"/>
                    <a:pt x="419100" y="1415682"/>
                  </a:cubicBezTo>
                  <a:close/>
                  <a:moveTo>
                    <a:pt x="358140" y="1322337"/>
                  </a:moveTo>
                  <a:cubicBezTo>
                    <a:pt x="359093" y="1326147"/>
                    <a:pt x="360998" y="1329004"/>
                    <a:pt x="361950" y="1332814"/>
                  </a:cubicBezTo>
                  <a:cubicBezTo>
                    <a:pt x="390525" y="1321384"/>
                    <a:pt x="420053" y="1310907"/>
                    <a:pt x="448628" y="1299477"/>
                  </a:cubicBezTo>
                  <a:cubicBezTo>
                    <a:pt x="446723" y="1295667"/>
                    <a:pt x="444818" y="1290904"/>
                    <a:pt x="443865" y="1287094"/>
                  </a:cubicBezTo>
                  <a:cubicBezTo>
                    <a:pt x="415290" y="1298524"/>
                    <a:pt x="386715" y="1310907"/>
                    <a:pt x="358140" y="1322337"/>
                  </a:cubicBezTo>
                  <a:close/>
                  <a:moveTo>
                    <a:pt x="348615" y="1294714"/>
                  </a:moveTo>
                  <a:cubicBezTo>
                    <a:pt x="349568" y="1297572"/>
                    <a:pt x="351473" y="1301382"/>
                    <a:pt x="352425" y="1304239"/>
                  </a:cubicBezTo>
                  <a:cubicBezTo>
                    <a:pt x="382905" y="1292809"/>
                    <a:pt x="413385" y="1281379"/>
                    <a:pt x="443865" y="1269949"/>
                  </a:cubicBezTo>
                  <a:cubicBezTo>
                    <a:pt x="441960" y="1266139"/>
                    <a:pt x="441008" y="1262329"/>
                    <a:pt x="439103" y="1258519"/>
                  </a:cubicBezTo>
                  <a:cubicBezTo>
                    <a:pt x="409575" y="1270902"/>
                    <a:pt x="379095" y="1283284"/>
                    <a:pt x="348615" y="1294714"/>
                  </a:cubicBezTo>
                  <a:close/>
                  <a:moveTo>
                    <a:pt x="381000" y="1378534"/>
                  </a:moveTo>
                  <a:cubicBezTo>
                    <a:pt x="412433" y="1368057"/>
                    <a:pt x="436245" y="1360437"/>
                    <a:pt x="463868" y="1351864"/>
                  </a:cubicBezTo>
                  <a:cubicBezTo>
                    <a:pt x="442913" y="1338529"/>
                    <a:pt x="409575" y="1349007"/>
                    <a:pt x="381000" y="1378534"/>
                  </a:cubicBezTo>
                  <a:close/>
                  <a:moveTo>
                    <a:pt x="227648" y="948004"/>
                  </a:moveTo>
                  <a:cubicBezTo>
                    <a:pt x="229552" y="950862"/>
                    <a:pt x="231458" y="954672"/>
                    <a:pt x="233363" y="957529"/>
                  </a:cubicBezTo>
                  <a:cubicBezTo>
                    <a:pt x="260033" y="944194"/>
                    <a:pt x="286703" y="930859"/>
                    <a:pt x="313373" y="917524"/>
                  </a:cubicBezTo>
                  <a:cubicBezTo>
                    <a:pt x="312420" y="914667"/>
                    <a:pt x="310515" y="911809"/>
                    <a:pt x="309563" y="909904"/>
                  </a:cubicBezTo>
                  <a:cubicBezTo>
                    <a:pt x="281940" y="922287"/>
                    <a:pt x="255270" y="934669"/>
                    <a:pt x="227648" y="948004"/>
                  </a:cubicBezTo>
                  <a:close/>
                  <a:moveTo>
                    <a:pt x="141923" y="1304239"/>
                  </a:moveTo>
                  <a:cubicBezTo>
                    <a:pt x="142875" y="1307097"/>
                    <a:pt x="143827" y="1309002"/>
                    <a:pt x="143827" y="1311859"/>
                  </a:cubicBezTo>
                  <a:cubicBezTo>
                    <a:pt x="160020" y="1304239"/>
                    <a:pt x="176213" y="1297572"/>
                    <a:pt x="194310" y="1288999"/>
                  </a:cubicBezTo>
                  <a:cubicBezTo>
                    <a:pt x="188595" y="1280427"/>
                    <a:pt x="184785" y="1274712"/>
                    <a:pt x="180023" y="1268044"/>
                  </a:cubicBezTo>
                  <a:cubicBezTo>
                    <a:pt x="167640" y="1281379"/>
                    <a:pt x="155258" y="1292809"/>
                    <a:pt x="141923" y="1304239"/>
                  </a:cubicBezTo>
                  <a:close/>
                  <a:moveTo>
                    <a:pt x="404813" y="1390917"/>
                  </a:moveTo>
                  <a:cubicBezTo>
                    <a:pt x="450533" y="1397584"/>
                    <a:pt x="460058" y="1392822"/>
                    <a:pt x="456248" y="1369962"/>
                  </a:cubicBezTo>
                  <a:cubicBezTo>
                    <a:pt x="438150" y="1376629"/>
                    <a:pt x="421958" y="1383297"/>
                    <a:pt x="404813" y="1390917"/>
                  </a:cubicBezTo>
                  <a:close/>
                  <a:moveTo>
                    <a:pt x="183833" y="1312812"/>
                  </a:moveTo>
                  <a:cubicBezTo>
                    <a:pt x="183833" y="1315669"/>
                    <a:pt x="184785" y="1319479"/>
                    <a:pt x="184785" y="1322337"/>
                  </a:cubicBezTo>
                  <a:cubicBezTo>
                    <a:pt x="194310" y="1320432"/>
                    <a:pt x="203835" y="1317574"/>
                    <a:pt x="213360" y="1315669"/>
                  </a:cubicBezTo>
                  <a:cubicBezTo>
                    <a:pt x="212408" y="1312812"/>
                    <a:pt x="212408" y="1309954"/>
                    <a:pt x="211455" y="1307097"/>
                  </a:cubicBezTo>
                  <a:cubicBezTo>
                    <a:pt x="201930" y="1309002"/>
                    <a:pt x="193358" y="1310907"/>
                    <a:pt x="183833" y="1312812"/>
                  </a:cubicBezTo>
                  <a:close/>
                  <a:moveTo>
                    <a:pt x="69533" y="1234707"/>
                  </a:moveTo>
                  <a:lnTo>
                    <a:pt x="70485" y="1232802"/>
                  </a:lnTo>
                  <a:lnTo>
                    <a:pt x="68580" y="1232802"/>
                  </a:lnTo>
                  <a:lnTo>
                    <a:pt x="69533" y="1234707"/>
                  </a:ln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3038475" y="3432809"/>
              <a:ext cx="974407" cy="1148715"/>
            </a:xfrm>
            <a:custGeom>
              <a:avLst/>
              <a:gdLst/>
              <a:ahLst/>
              <a:cxnLst/>
              <a:rect l="l" t="t" r="r" b="b"/>
              <a:pathLst>
                <a:path w="974407" h="1148715" extrusionOk="0">
                  <a:moveTo>
                    <a:pt x="314325" y="1135380"/>
                  </a:moveTo>
                  <a:cubicBezTo>
                    <a:pt x="295275" y="1076325"/>
                    <a:pt x="276225" y="1017270"/>
                    <a:pt x="257175" y="957263"/>
                  </a:cubicBezTo>
                  <a:cubicBezTo>
                    <a:pt x="273367" y="942975"/>
                    <a:pt x="260985" y="941070"/>
                    <a:pt x="249555" y="938213"/>
                  </a:cubicBezTo>
                  <a:cubicBezTo>
                    <a:pt x="210502" y="851535"/>
                    <a:pt x="173355" y="763905"/>
                    <a:pt x="130492" y="678180"/>
                  </a:cubicBezTo>
                  <a:cubicBezTo>
                    <a:pt x="90488" y="596265"/>
                    <a:pt x="44767" y="517208"/>
                    <a:pt x="0" y="435293"/>
                  </a:cubicBezTo>
                  <a:cubicBezTo>
                    <a:pt x="75248" y="396240"/>
                    <a:pt x="155258" y="354330"/>
                    <a:pt x="236220" y="314325"/>
                  </a:cubicBezTo>
                  <a:cubicBezTo>
                    <a:pt x="444817" y="211455"/>
                    <a:pt x="653415" y="109538"/>
                    <a:pt x="861060" y="7620"/>
                  </a:cubicBezTo>
                  <a:cubicBezTo>
                    <a:pt x="866775" y="4763"/>
                    <a:pt x="873443" y="2858"/>
                    <a:pt x="880110" y="0"/>
                  </a:cubicBezTo>
                  <a:cubicBezTo>
                    <a:pt x="893445" y="18098"/>
                    <a:pt x="891540" y="31433"/>
                    <a:pt x="868680" y="40958"/>
                  </a:cubicBezTo>
                  <a:cubicBezTo>
                    <a:pt x="854393" y="47625"/>
                    <a:pt x="839153" y="60008"/>
                    <a:pt x="868680" y="69533"/>
                  </a:cubicBezTo>
                  <a:lnTo>
                    <a:pt x="868680" y="69533"/>
                  </a:lnTo>
                  <a:cubicBezTo>
                    <a:pt x="862013" y="83820"/>
                    <a:pt x="863918" y="90488"/>
                    <a:pt x="881063" y="83820"/>
                  </a:cubicBezTo>
                  <a:cubicBezTo>
                    <a:pt x="893445" y="78105"/>
                    <a:pt x="904875" y="71438"/>
                    <a:pt x="916305" y="64770"/>
                  </a:cubicBezTo>
                  <a:cubicBezTo>
                    <a:pt x="918210" y="66675"/>
                    <a:pt x="919163" y="69533"/>
                    <a:pt x="921068" y="71438"/>
                  </a:cubicBezTo>
                  <a:cubicBezTo>
                    <a:pt x="904875" y="85725"/>
                    <a:pt x="889635" y="100013"/>
                    <a:pt x="873443" y="114300"/>
                  </a:cubicBezTo>
                  <a:cubicBezTo>
                    <a:pt x="875347" y="116205"/>
                    <a:pt x="877253" y="118110"/>
                    <a:pt x="878205" y="120015"/>
                  </a:cubicBezTo>
                  <a:cubicBezTo>
                    <a:pt x="886778" y="117158"/>
                    <a:pt x="896303" y="114300"/>
                    <a:pt x="900113" y="112395"/>
                  </a:cubicBezTo>
                  <a:cubicBezTo>
                    <a:pt x="913447" y="135255"/>
                    <a:pt x="925830" y="154305"/>
                    <a:pt x="939165" y="176213"/>
                  </a:cubicBezTo>
                  <a:cubicBezTo>
                    <a:pt x="925830" y="182880"/>
                    <a:pt x="915353" y="187643"/>
                    <a:pt x="903922" y="193358"/>
                  </a:cubicBezTo>
                  <a:cubicBezTo>
                    <a:pt x="879158" y="173355"/>
                    <a:pt x="851535" y="161925"/>
                    <a:pt x="819150" y="165735"/>
                  </a:cubicBezTo>
                  <a:cubicBezTo>
                    <a:pt x="790575" y="168593"/>
                    <a:pt x="776288" y="158115"/>
                    <a:pt x="775335" y="134303"/>
                  </a:cubicBezTo>
                  <a:cubicBezTo>
                    <a:pt x="774383" y="110490"/>
                    <a:pt x="791528" y="92393"/>
                    <a:pt x="817245" y="89535"/>
                  </a:cubicBezTo>
                  <a:cubicBezTo>
                    <a:pt x="826770" y="88583"/>
                    <a:pt x="835343" y="84773"/>
                    <a:pt x="844868" y="81915"/>
                  </a:cubicBezTo>
                  <a:cubicBezTo>
                    <a:pt x="819150" y="63818"/>
                    <a:pt x="796290" y="71438"/>
                    <a:pt x="774383" y="83820"/>
                  </a:cubicBezTo>
                  <a:cubicBezTo>
                    <a:pt x="745808" y="100013"/>
                    <a:pt x="734378" y="127635"/>
                    <a:pt x="742950" y="154305"/>
                  </a:cubicBezTo>
                  <a:cubicBezTo>
                    <a:pt x="751522" y="180023"/>
                    <a:pt x="768668" y="188595"/>
                    <a:pt x="805815" y="185738"/>
                  </a:cubicBezTo>
                  <a:cubicBezTo>
                    <a:pt x="853440" y="181928"/>
                    <a:pt x="892493" y="216218"/>
                    <a:pt x="892493" y="263843"/>
                  </a:cubicBezTo>
                  <a:cubicBezTo>
                    <a:pt x="892493" y="288608"/>
                    <a:pt x="886778" y="314325"/>
                    <a:pt x="861060" y="323850"/>
                  </a:cubicBezTo>
                  <a:cubicBezTo>
                    <a:pt x="836295" y="333375"/>
                    <a:pt x="819150" y="312420"/>
                    <a:pt x="807720" y="294323"/>
                  </a:cubicBezTo>
                  <a:cubicBezTo>
                    <a:pt x="793433" y="271463"/>
                    <a:pt x="781050" y="275273"/>
                    <a:pt x="764858" y="287655"/>
                  </a:cubicBezTo>
                  <a:cubicBezTo>
                    <a:pt x="791528" y="346710"/>
                    <a:pt x="850583" y="362903"/>
                    <a:pt x="898208" y="325755"/>
                  </a:cubicBezTo>
                  <a:cubicBezTo>
                    <a:pt x="933450" y="298133"/>
                    <a:pt x="938213" y="256223"/>
                    <a:pt x="911543" y="202883"/>
                  </a:cubicBezTo>
                  <a:cubicBezTo>
                    <a:pt x="922972" y="200978"/>
                    <a:pt x="935355" y="199073"/>
                    <a:pt x="940118" y="198120"/>
                  </a:cubicBezTo>
                  <a:cubicBezTo>
                    <a:pt x="953453" y="219075"/>
                    <a:pt x="962978" y="234315"/>
                    <a:pt x="972503" y="250508"/>
                  </a:cubicBezTo>
                  <a:cubicBezTo>
                    <a:pt x="958215" y="258128"/>
                    <a:pt x="946785" y="265748"/>
                    <a:pt x="938213" y="270510"/>
                  </a:cubicBezTo>
                  <a:cubicBezTo>
                    <a:pt x="951547" y="287655"/>
                    <a:pt x="962978" y="301943"/>
                    <a:pt x="974408" y="316230"/>
                  </a:cubicBezTo>
                  <a:cubicBezTo>
                    <a:pt x="971550" y="318135"/>
                    <a:pt x="968693" y="320993"/>
                    <a:pt x="964883" y="322898"/>
                  </a:cubicBezTo>
                  <a:cubicBezTo>
                    <a:pt x="741045" y="434340"/>
                    <a:pt x="517208" y="546735"/>
                    <a:pt x="292417" y="658178"/>
                  </a:cubicBezTo>
                  <a:cubicBezTo>
                    <a:pt x="250508" y="679133"/>
                    <a:pt x="208598" y="700088"/>
                    <a:pt x="160973" y="724853"/>
                  </a:cubicBezTo>
                  <a:cubicBezTo>
                    <a:pt x="174308" y="729615"/>
                    <a:pt x="179070" y="730568"/>
                    <a:pt x="184785" y="732472"/>
                  </a:cubicBezTo>
                  <a:cubicBezTo>
                    <a:pt x="187642" y="747713"/>
                    <a:pt x="180023" y="766763"/>
                    <a:pt x="201930" y="774383"/>
                  </a:cubicBezTo>
                  <a:cubicBezTo>
                    <a:pt x="202883" y="780097"/>
                    <a:pt x="204788" y="784860"/>
                    <a:pt x="205740" y="790575"/>
                  </a:cubicBezTo>
                  <a:cubicBezTo>
                    <a:pt x="215265" y="787718"/>
                    <a:pt x="224790" y="785813"/>
                    <a:pt x="233363" y="782003"/>
                  </a:cubicBezTo>
                  <a:cubicBezTo>
                    <a:pt x="389573" y="706755"/>
                    <a:pt x="544830" y="631508"/>
                    <a:pt x="700088" y="556260"/>
                  </a:cubicBezTo>
                  <a:cubicBezTo>
                    <a:pt x="771525" y="521970"/>
                    <a:pt x="842963" y="486728"/>
                    <a:pt x="914400" y="451485"/>
                  </a:cubicBezTo>
                  <a:cubicBezTo>
                    <a:pt x="939165" y="475297"/>
                    <a:pt x="918210" y="482918"/>
                    <a:pt x="901065" y="492443"/>
                  </a:cubicBezTo>
                  <a:cubicBezTo>
                    <a:pt x="883920" y="501015"/>
                    <a:pt x="866775" y="509588"/>
                    <a:pt x="880110" y="533400"/>
                  </a:cubicBezTo>
                  <a:cubicBezTo>
                    <a:pt x="784860" y="581025"/>
                    <a:pt x="688658" y="628650"/>
                    <a:pt x="593408" y="676275"/>
                  </a:cubicBezTo>
                  <a:cubicBezTo>
                    <a:pt x="595313" y="681038"/>
                    <a:pt x="597218" y="684847"/>
                    <a:pt x="600075" y="689610"/>
                  </a:cubicBezTo>
                  <a:cubicBezTo>
                    <a:pt x="631508" y="675322"/>
                    <a:pt x="662940" y="661988"/>
                    <a:pt x="694372" y="647700"/>
                  </a:cubicBezTo>
                  <a:cubicBezTo>
                    <a:pt x="686753" y="665797"/>
                    <a:pt x="679133" y="683895"/>
                    <a:pt x="671513" y="701993"/>
                  </a:cubicBezTo>
                  <a:cubicBezTo>
                    <a:pt x="658178" y="708660"/>
                    <a:pt x="643890" y="716280"/>
                    <a:pt x="630555" y="722947"/>
                  </a:cubicBezTo>
                  <a:cubicBezTo>
                    <a:pt x="631508" y="726758"/>
                    <a:pt x="632460" y="729615"/>
                    <a:pt x="634365" y="733425"/>
                  </a:cubicBezTo>
                  <a:cubicBezTo>
                    <a:pt x="650558" y="728663"/>
                    <a:pt x="667703" y="725805"/>
                    <a:pt x="682943" y="719138"/>
                  </a:cubicBezTo>
                  <a:cubicBezTo>
                    <a:pt x="742950" y="693420"/>
                    <a:pt x="802005" y="665797"/>
                    <a:pt x="862013" y="639128"/>
                  </a:cubicBezTo>
                  <a:cubicBezTo>
                    <a:pt x="864870" y="653415"/>
                    <a:pt x="866775" y="667703"/>
                    <a:pt x="869633" y="681038"/>
                  </a:cubicBezTo>
                  <a:cubicBezTo>
                    <a:pt x="801053" y="716280"/>
                    <a:pt x="733425" y="751522"/>
                    <a:pt x="659130" y="789622"/>
                  </a:cubicBezTo>
                  <a:cubicBezTo>
                    <a:pt x="671513" y="792480"/>
                    <a:pt x="678180" y="793433"/>
                    <a:pt x="683895" y="794385"/>
                  </a:cubicBezTo>
                  <a:cubicBezTo>
                    <a:pt x="678180" y="799147"/>
                    <a:pt x="673418" y="807720"/>
                    <a:pt x="666750" y="809625"/>
                  </a:cubicBezTo>
                  <a:cubicBezTo>
                    <a:pt x="646747" y="812483"/>
                    <a:pt x="647700" y="813435"/>
                    <a:pt x="651510" y="833438"/>
                  </a:cubicBezTo>
                  <a:cubicBezTo>
                    <a:pt x="654368" y="846772"/>
                    <a:pt x="647700" y="862965"/>
                    <a:pt x="645795" y="877253"/>
                  </a:cubicBezTo>
                  <a:cubicBezTo>
                    <a:pt x="622935" y="830580"/>
                    <a:pt x="601028" y="783908"/>
                    <a:pt x="577215" y="738188"/>
                  </a:cubicBezTo>
                  <a:cubicBezTo>
                    <a:pt x="551498" y="687705"/>
                    <a:pt x="541973" y="685800"/>
                    <a:pt x="492442" y="711518"/>
                  </a:cubicBezTo>
                  <a:cubicBezTo>
                    <a:pt x="483870" y="716280"/>
                    <a:pt x="475298" y="720090"/>
                    <a:pt x="466725" y="723900"/>
                  </a:cubicBezTo>
                  <a:cubicBezTo>
                    <a:pt x="386715" y="762000"/>
                    <a:pt x="306705" y="799147"/>
                    <a:pt x="229552" y="835343"/>
                  </a:cubicBezTo>
                  <a:cubicBezTo>
                    <a:pt x="237173" y="848678"/>
                    <a:pt x="243840" y="860108"/>
                    <a:pt x="249555" y="870585"/>
                  </a:cubicBezTo>
                  <a:cubicBezTo>
                    <a:pt x="251460" y="874395"/>
                    <a:pt x="253365" y="878205"/>
                    <a:pt x="255270" y="882015"/>
                  </a:cubicBezTo>
                  <a:cubicBezTo>
                    <a:pt x="279083" y="934403"/>
                    <a:pt x="302895" y="985838"/>
                    <a:pt x="325755" y="1038225"/>
                  </a:cubicBezTo>
                  <a:cubicBezTo>
                    <a:pt x="346710" y="1086803"/>
                    <a:pt x="349567" y="1106805"/>
                    <a:pt x="412433" y="1081088"/>
                  </a:cubicBezTo>
                  <a:cubicBezTo>
                    <a:pt x="419100" y="1078230"/>
                    <a:pt x="426720" y="1075373"/>
                    <a:pt x="433388" y="1071563"/>
                  </a:cubicBezTo>
                  <a:cubicBezTo>
                    <a:pt x="502920" y="1040130"/>
                    <a:pt x="573405" y="1008697"/>
                    <a:pt x="642938" y="976313"/>
                  </a:cubicBezTo>
                  <a:cubicBezTo>
                    <a:pt x="646747" y="990600"/>
                    <a:pt x="651510" y="1004888"/>
                    <a:pt x="655320" y="1020128"/>
                  </a:cubicBezTo>
                  <a:cubicBezTo>
                    <a:pt x="564833" y="1062990"/>
                    <a:pt x="474345" y="1105853"/>
                    <a:pt x="383858" y="1148715"/>
                  </a:cubicBezTo>
                  <a:cubicBezTo>
                    <a:pt x="382905" y="1128713"/>
                    <a:pt x="378142" y="1115378"/>
                    <a:pt x="355283" y="1133475"/>
                  </a:cubicBezTo>
                  <a:cubicBezTo>
                    <a:pt x="353378" y="1134428"/>
                    <a:pt x="348615" y="1134428"/>
                    <a:pt x="347663" y="1133475"/>
                  </a:cubicBezTo>
                  <a:cubicBezTo>
                    <a:pt x="334328" y="1113473"/>
                    <a:pt x="325755" y="1134428"/>
                    <a:pt x="314325" y="1135380"/>
                  </a:cubicBezTo>
                  <a:close/>
                  <a:moveTo>
                    <a:pt x="202883" y="499110"/>
                  </a:moveTo>
                  <a:cubicBezTo>
                    <a:pt x="243840" y="521970"/>
                    <a:pt x="284798" y="544830"/>
                    <a:pt x="325755" y="568643"/>
                  </a:cubicBezTo>
                  <a:cubicBezTo>
                    <a:pt x="343853" y="579120"/>
                    <a:pt x="359092" y="581025"/>
                    <a:pt x="378142" y="561975"/>
                  </a:cubicBezTo>
                  <a:cubicBezTo>
                    <a:pt x="345758" y="498158"/>
                    <a:pt x="312420" y="432435"/>
                    <a:pt x="279083" y="367665"/>
                  </a:cubicBezTo>
                  <a:cubicBezTo>
                    <a:pt x="268605" y="346710"/>
                    <a:pt x="255270" y="355283"/>
                    <a:pt x="240030" y="365760"/>
                  </a:cubicBezTo>
                  <a:cubicBezTo>
                    <a:pt x="262890" y="420053"/>
                    <a:pt x="301942" y="465772"/>
                    <a:pt x="314325" y="528638"/>
                  </a:cubicBezTo>
                  <a:cubicBezTo>
                    <a:pt x="307658" y="523875"/>
                    <a:pt x="304800" y="522922"/>
                    <a:pt x="302895" y="521018"/>
                  </a:cubicBezTo>
                  <a:cubicBezTo>
                    <a:pt x="253365" y="487680"/>
                    <a:pt x="204788" y="454343"/>
                    <a:pt x="154305" y="422910"/>
                  </a:cubicBezTo>
                  <a:cubicBezTo>
                    <a:pt x="148590" y="419100"/>
                    <a:pt x="134302" y="421958"/>
                    <a:pt x="127635" y="426720"/>
                  </a:cubicBezTo>
                  <a:cubicBezTo>
                    <a:pt x="123825" y="429578"/>
                    <a:pt x="123825" y="442913"/>
                    <a:pt x="127635" y="449580"/>
                  </a:cubicBezTo>
                  <a:cubicBezTo>
                    <a:pt x="155258" y="501968"/>
                    <a:pt x="185738" y="554355"/>
                    <a:pt x="213360" y="606743"/>
                  </a:cubicBezTo>
                  <a:cubicBezTo>
                    <a:pt x="225742" y="630555"/>
                    <a:pt x="238125" y="627697"/>
                    <a:pt x="256223" y="613410"/>
                  </a:cubicBezTo>
                  <a:cubicBezTo>
                    <a:pt x="240983" y="584835"/>
                    <a:pt x="225742" y="556260"/>
                    <a:pt x="212408" y="528638"/>
                  </a:cubicBezTo>
                  <a:cubicBezTo>
                    <a:pt x="207645" y="518160"/>
                    <a:pt x="206692" y="507683"/>
                    <a:pt x="202883" y="499110"/>
                  </a:cubicBezTo>
                  <a:lnTo>
                    <a:pt x="202883" y="499110"/>
                  </a:lnTo>
                  <a:close/>
                  <a:moveTo>
                    <a:pt x="631508" y="342900"/>
                  </a:moveTo>
                  <a:cubicBezTo>
                    <a:pt x="655320" y="360997"/>
                    <a:pt x="677228" y="380047"/>
                    <a:pt x="701993" y="395288"/>
                  </a:cubicBezTo>
                  <a:cubicBezTo>
                    <a:pt x="712470" y="401955"/>
                    <a:pt x="728663" y="399097"/>
                    <a:pt x="741997" y="401003"/>
                  </a:cubicBezTo>
                  <a:cubicBezTo>
                    <a:pt x="742950" y="389572"/>
                    <a:pt x="747713" y="377190"/>
                    <a:pt x="744855" y="367665"/>
                  </a:cubicBezTo>
                  <a:cubicBezTo>
                    <a:pt x="731520" y="312420"/>
                    <a:pt x="716280" y="258128"/>
                    <a:pt x="701040" y="202883"/>
                  </a:cubicBezTo>
                  <a:cubicBezTo>
                    <a:pt x="697230" y="187643"/>
                    <a:pt x="691515" y="172403"/>
                    <a:pt x="686753" y="155258"/>
                  </a:cubicBezTo>
                  <a:cubicBezTo>
                    <a:pt x="674370" y="159068"/>
                    <a:pt x="664845" y="161925"/>
                    <a:pt x="654368" y="164783"/>
                  </a:cubicBezTo>
                  <a:cubicBezTo>
                    <a:pt x="670560" y="227648"/>
                    <a:pt x="686753" y="288608"/>
                    <a:pt x="701993" y="348615"/>
                  </a:cubicBezTo>
                  <a:cubicBezTo>
                    <a:pt x="700088" y="349568"/>
                    <a:pt x="697230" y="351472"/>
                    <a:pt x="695325" y="352425"/>
                  </a:cubicBezTo>
                  <a:cubicBezTo>
                    <a:pt x="675322" y="333375"/>
                    <a:pt x="654368" y="315278"/>
                    <a:pt x="635318" y="295275"/>
                  </a:cubicBezTo>
                  <a:cubicBezTo>
                    <a:pt x="622935" y="282893"/>
                    <a:pt x="607695" y="272415"/>
                    <a:pt x="593408" y="284798"/>
                  </a:cubicBezTo>
                  <a:cubicBezTo>
                    <a:pt x="586740" y="290513"/>
                    <a:pt x="586740" y="308610"/>
                    <a:pt x="588645" y="320040"/>
                  </a:cubicBezTo>
                  <a:cubicBezTo>
                    <a:pt x="592455" y="348615"/>
                    <a:pt x="599122" y="376238"/>
                    <a:pt x="604838" y="404813"/>
                  </a:cubicBezTo>
                  <a:cubicBezTo>
                    <a:pt x="591503" y="400050"/>
                    <a:pt x="584835" y="393383"/>
                    <a:pt x="579120" y="385763"/>
                  </a:cubicBezTo>
                  <a:cubicBezTo>
                    <a:pt x="548640" y="349568"/>
                    <a:pt x="519113" y="313373"/>
                    <a:pt x="489585" y="276225"/>
                  </a:cubicBezTo>
                  <a:cubicBezTo>
                    <a:pt x="475298" y="259080"/>
                    <a:pt x="461963" y="258128"/>
                    <a:pt x="444817" y="274320"/>
                  </a:cubicBezTo>
                  <a:cubicBezTo>
                    <a:pt x="454342" y="286703"/>
                    <a:pt x="462915" y="298133"/>
                    <a:pt x="471488" y="308610"/>
                  </a:cubicBezTo>
                  <a:cubicBezTo>
                    <a:pt x="508635" y="352425"/>
                    <a:pt x="545783" y="397193"/>
                    <a:pt x="584835" y="439103"/>
                  </a:cubicBezTo>
                  <a:cubicBezTo>
                    <a:pt x="592455" y="447675"/>
                    <a:pt x="611505" y="450533"/>
                    <a:pt x="622935" y="447675"/>
                  </a:cubicBezTo>
                  <a:cubicBezTo>
                    <a:pt x="630555" y="445770"/>
                    <a:pt x="638175" y="428625"/>
                    <a:pt x="638175" y="418147"/>
                  </a:cubicBezTo>
                  <a:cubicBezTo>
                    <a:pt x="638175" y="393383"/>
                    <a:pt x="634365" y="367665"/>
                    <a:pt x="631508" y="342900"/>
                  </a:cubicBezTo>
                  <a:cubicBezTo>
                    <a:pt x="632460" y="341948"/>
                    <a:pt x="631508" y="342900"/>
                    <a:pt x="631508" y="342900"/>
                  </a:cubicBezTo>
                  <a:close/>
                  <a:moveTo>
                    <a:pt x="441008" y="286703"/>
                  </a:moveTo>
                  <a:cubicBezTo>
                    <a:pt x="440055" y="283845"/>
                    <a:pt x="439103" y="280988"/>
                    <a:pt x="438150" y="278130"/>
                  </a:cubicBezTo>
                  <a:cubicBezTo>
                    <a:pt x="421958" y="282893"/>
                    <a:pt x="405765" y="286703"/>
                    <a:pt x="390525" y="293370"/>
                  </a:cubicBezTo>
                  <a:cubicBezTo>
                    <a:pt x="365760" y="305753"/>
                    <a:pt x="341948" y="320040"/>
                    <a:pt x="319088" y="335280"/>
                  </a:cubicBezTo>
                  <a:cubicBezTo>
                    <a:pt x="314325" y="338138"/>
                    <a:pt x="310515" y="352425"/>
                    <a:pt x="313373" y="357188"/>
                  </a:cubicBezTo>
                  <a:cubicBezTo>
                    <a:pt x="339090" y="404813"/>
                    <a:pt x="365760" y="451485"/>
                    <a:pt x="394335" y="497205"/>
                  </a:cubicBezTo>
                  <a:cubicBezTo>
                    <a:pt x="404813" y="513397"/>
                    <a:pt x="420053" y="531495"/>
                    <a:pt x="436245" y="537210"/>
                  </a:cubicBezTo>
                  <a:cubicBezTo>
                    <a:pt x="466725" y="547688"/>
                    <a:pt x="546735" y="501968"/>
                    <a:pt x="564833" y="464820"/>
                  </a:cubicBezTo>
                  <a:cubicBezTo>
                    <a:pt x="548640" y="470535"/>
                    <a:pt x="537210" y="473393"/>
                    <a:pt x="526733" y="479108"/>
                  </a:cubicBezTo>
                  <a:cubicBezTo>
                    <a:pt x="510540" y="488633"/>
                    <a:pt x="496253" y="500063"/>
                    <a:pt x="481013" y="509588"/>
                  </a:cubicBezTo>
                  <a:cubicBezTo>
                    <a:pt x="454342" y="524828"/>
                    <a:pt x="449580" y="522922"/>
                    <a:pt x="438150" y="490538"/>
                  </a:cubicBezTo>
                  <a:cubicBezTo>
                    <a:pt x="468630" y="474345"/>
                    <a:pt x="498158" y="457200"/>
                    <a:pt x="528638" y="441008"/>
                  </a:cubicBezTo>
                  <a:cubicBezTo>
                    <a:pt x="526733" y="437197"/>
                    <a:pt x="524828" y="433388"/>
                    <a:pt x="522923" y="428625"/>
                  </a:cubicBezTo>
                  <a:cubicBezTo>
                    <a:pt x="489585" y="443865"/>
                    <a:pt x="456248" y="458153"/>
                    <a:pt x="421005" y="474345"/>
                  </a:cubicBezTo>
                  <a:cubicBezTo>
                    <a:pt x="396240" y="431483"/>
                    <a:pt x="373380" y="389572"/>
                    <a:pt x="348615" y="345758"/>
                  </a:cubicBezTo>
                  <a:cubicBezTo>
                    <a:pt x="381000" y="324803"/>
                    <a:pt x="410528" y="305753"/>
                    <a:pt x="441008" y="28670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3352800" y="4021455"/>
              <a:ext cx="1009650" cy="681989"/>
            </a:xfrm>
            <a:custGeom>
              <a:avLst/>
              <a:gdLst/>
              <a:ahLst/>
              <a:cxnLst/>
              <a:rect l="l" t="t" r="r" b="b"/>
              <a:pathLst>
                <a:path w="1009650" h="681989" extrusionOk="0">
                  <a:moveTo>
                    <a:pt x="340995" y="430530"/>
                  </a:moveTo>
                  <a:cubicBezTo>
                    <a:pt x="337185" y="416242"/>
                    <a:pt x="332422" y="401955"/>
                    <a:pt x="328613" y="386715"/>
                  </a:cubicBezTo>
                  <a:cubicBezTo>
                    <a:pt x="362903" y="362902"/>
                    <a:pt x="362903" y="362902"/>
                    <a:pt x="345758" y="322897"/>
                  </a:cubicBezTo>
                  <a:cubicBezTo>
                    <a:pt x="342900" y="317182"/>
                    <a:pt x="341947" y="310515"/>
                    <a:pt x="339090" y="303847"/>
                  </a:cubicBezTo>
                  <a:cubicBezTo>
                    <a:pt x="342900" y="303847"/>
                    <a:pt x="347663" y="303847"/>
                    <a:pt x="351472" y="303847"/>
                  </a:cubicBezTo>
                  <a:cubicBezTo>
                    <a:pt x="357188" y="303847"/>
                    <a:pt x="362903" y="303847"/>
                    <a:pt x="368617" y="303847"/>
                  </a:cubicBezTo>
                  <a:cubicBezTo>
                    <a:pt x="369570" y="333375"/>
                    <a:pt x="383858" y="309563"/>
                    <a:pt x="391478" y="309563"/>
                  </a:cubicBezTo>
                  <a:cubicBezTo>
                    <a:pt x="394335" y="308610"/>
                    <a:pt x="396240" y="308610"/>
                    <a:pt x="401955" y="306705"/>
                  </a:cubicBezTo>
                  <a:cubicBezTo>
                    <a:pt x="396240" y="304800"/>
                    <a:pt x="393383" y="304800"/>
                    <a:pt x="391478" y="303847"/>
                  </a:cubicBezTo>
                  <a:cubicBezTo>
                    <a:pt x="391478" y="301942"/>
                    <a:pt x="391478" y="300038"/>
                    <a:pt x="391478" y="298132"/>
                  </a:cubicBezTo>
                  <a:cubicBezTo>
                    <a:pt x="403860" y="294322"/>
                    <a:pt x="417195" y="291465"/>
                    <a:pt x="428625" y="284797"/>
                  </a:cubicBezTo>
                  <a:cubicBezTo>
                    <a:pt x="478155" y="260032"/>
                    <a:pt x="526733" y="234315"/>
                    <a:pt x="576263" y="208597"/>
                  </a:cubicBezTo>
                  <a:cubicBezTo>
                    <a:pt x="577215" y="228600"/>
                    <a:pt x="578168" y="247650"/>
                    <a:pt x="578168" y="267652"/>
                  </a:cubicBezTo>
                  <a:cubicBezTo>
                    <a:pt x="575310" y="275272"/>
                    <a:pt x="552450" y="276225"/>
                    <a:pt x="571500" y="290513"/>
                  </a:cubicBezTo>
                  <a:cubicBezTo>
                    <a:pt x="586740" y="301942"/>
                    <a:pt x="594360" y="315277"/>
                    <a:pt x="589597" y="335280"/>
                  </a:cubicBezTo>
                  <a:cubicBezTo>
                    <a:pt x="588645" y="340995"/>
                    <a:pt x="596265" y="348615"/>
                    <a:pt x="601028" y="355282"/>
                  </a:cubicBezTo>
                  <a:cubicBezTo>
                    <a:pt x="610553" y="355282"/>
                    <a:pt x="622935" y="359092"/>
                    <a:pt x="630555" y="354330"/>
                  </a:cubicBezTo>
                  <a:cubicBezTo>
                    <a:pt x="726758" y="302895"/>
                    <a:pt x="822960" y="250507"/>
                    <a:pt x="919163" y="197167"/>
                  </a:cubicBezTo>
                  <a:cubicBezTo>
                    <a:pt x="925830" y="193357"/>
                    <a:pt x="931545" y="187642"/>
                    <a:pt x="942022" y="180022"/>
                  </a:cubicBezTo>
                  <a:cubicBezTo>
                    <a:pt x="933450" y="177165"/>
                    <a:pt x="929640" y="174307"/>
                    <a:pt x="927735" y="175260"/>
                  </a:cubicBezTo>
                  <a:cubicBezTo>
                    <a:pt x="820103" y="230505"/>
                    <a:pt x="713422" y="286702"/>
                    <a:pt x="605790" y="341947"/>
                  </a:cubicBezTo>
                  <a:cubicBezTo>
                    <a:pt x="608647" y="328613"/>
                    <a:pt x="611505" y="314325"/>
                    <a:pt x="613410" y="300990"/>
                  </a:cubicBezTo>
                  <a:cubicBezTo>
                    <a:pt x="625793" y="299085"/>
                    <a:pt x="637222" y="297180"/>
                    <a:pt x="649605" y="295275"/>
                  </a:cubicBezTo>
                  <a:cubicBezTo>
                    <a:pt x="645795" y="281940"/>
                    <a:pt x="642938" y="270510"/>
                    <a:pt x="640080" y="260032"/>
                  </a:cubicBezTo>
                  <a:cubicBezTo>
                    <a:pt x="649605" y="254317"/>
                    <a:pt x="658178" y="248602"/>
                    <a:pt x="667703" y="243840"/>
                  </a:cubicBezTo>
                  <a:cubicBezTo>
                    <a:pt x="737235" y="209550"/>
                    <a:pt x="807720" y="175260"/>
                    <a:pt x="877253" y="140970"/>
                  </a:cubicBezTo>
                  <a:cubicBezTo>
                    <a:pt x="884872" y="137160"/>
                    <a:pt x="891540" y="131445"/>
                    <a:pt x="898208" y="126682"/>
                  </a:cubicBezTo>
                  <a:cubicBezTo>
                    <a:pt x="896303" y="123825"/>
                    <a:pt x="895350" y="120015"/>
                    <a:pt x="893445" y="117157"/>
                  </a:cubicBezTo>
                  <a:cubicBezTo>
                    <a:pt x="881063" y="121920"/>
                    <a:pt x="867728" y="125730"/>
                    <a:pt x="856297" y="130492"/>
                  </a:cubicBezTo>
                  <a:cubicBezTo>
                    <a:pt x="784860" y="163830"/>
                    <a:pt x="714375" y="198120"/>
                    <a:pt x="642938" y="232410"/>
                  </a:cubicBezTo>
                  <a:cubicBezTo>
                    <a:pt x="641985" y="213360"/>
                    <a:pt x="641033" y="193357"/>
                    <a:pt x="641033" y="174307"/>
                  </a:cubicBezTo>
                  <a:cubicBezTo>
                    <a:pt x="699135" y="143827"/>
                    <a:pt x="757238" y="113347"/>
                    <a:pt x="815340" y="82867"/>
                  </a:cubicBezTo>
                  <a:cubicBezTo>
                    <a:pt x="813435" y="97155"/>
                    <a:pt x="811530" y="111442"/>
                    <a:pt x="809625" y="127635"/>
                  </a:cubicBezTo>
                  <a:cubicBezTo>
                    <a:pt x="834390" y="116205"/>
                    <a:pt x="834390" y="116205"/>
                    <a:pt x="838200" y="72390"/>
                  </a:cubicBezTo>
                  <a:cubicBezTo>
                    <a:pt x="867728" y="57150"/>
                    <a:pt x="896303" y="41910"/>
                    <a:pt x="925830" y="25717"/>
                  </a:cubicBezTo>
                  <a:cubicBezTo>
                    <a:pt x="928688" y="30480"/>
                    <a:pt x="931545" y="35242"/>
                    <a:pt x="934403" y="40005"/>
                  </a:cubicBezTo>
                  <a:cubicBezTo>
                    <a:pt x="940118" y="35242"/>
                    <a:pt x="945833" y="31432"/>
                    <a:pt x="951547" y="26670"/>
                  </a:cubicBezTo>
                  <a:cubicBezTo>
                    <a:pt x="948690" y="23813"/>
                    <a:pt x="944880" y="20002"/>
                    <a:pt x="942022" y="17145"/>
                  </a:cubicBezTo>
                  <a:cubicBezTo>
                    <a:pt x="942022" y="13335"/>
                    <a:pt x="942022" y="9525"/>
                    <a:pt x="942975" y="5715"/>
                  </a:cubicBezTo>
                  <a:cubicBezTo>
                    <a:pt x="952500" y="3810"/>
                    <a:pt x="962025" y="1905"/>
                    <a:pt x="971550" y="0"/>
                  </a:cubicBezTo>
                  <a:lnTo>
                    <a:pt x="971550" y="0"/>
                  </a:lnTo>
                  <a:cubicBezTo>
                    <a:pt x="980122" y="9525"/>
                    <a:pt x="989647" y="19050"/>
                    <a:pt x="998220" y="28575"/>
                  </a:cubicBezTo>
                  <a:cubicBezTo>
                    <a:pt x="1002030" y="64770"/>
                    <a:pt x="1005840" y="101917"/>
                    <a:pt x="1009650" y="138113"/>
                  </a:cubicBezTo>
                  <a:cubicBezTo>
                    <a:pt x="1004888" y="131445"/>
                    <a:pt x="999172" y="124777"/>
                    <a:pt x="993458" y="116205"/>
                  </a:cubicBezTo>
                  <a:cubicBezTo>
                    <a:pt x="982028" y="142875"/>
                    <a:pt x="970597" y="167640"/>
                    <a:pt x="959168" y="192405"/>
                  </a:cubicBezTo>
                  <a:cubicBezTo>
                    <a:pt x="949643" y="213360"/>
                    <a:pt x="940118" y="234315"/>
                    <a:pt x="930593" y="254317"/>
                  </a:cubicBezTo>
                  <a:cubicBezTo>
                    <a:pt x="918210" y="257175"/>
                    <a:pt x="903922" y="258127"/>
                    <a:pt x="892493" y="263842"/>
                  </a:cubicBezTo>
                  <a:cubicBezTo>
                    <a:pt x="812483" y="304800"/>
                    <a:pt x="732472" y="346710"/>
                    <a:pt x="652463" y="388620"/>
                  </a:cubicBezTo>
                  <a:cubicBezTo>
                    <a:pt x="629603" y="380047"/>
                    <a:pt x="614363" y="390525"/>
                    <a:pt x="603885" y="408622"/>
                  </a:cubicBezTo>
                  <a:cubicBezTo>
                    <a:pt x="585788" y="441007"/>
                    <a:pt x="576263" y="444817"/>
                    <a:pt x="541972" y="430530"/>
                  </a:cubicBezTo>
                  <a:cubicBezTo>
                    <a:pt x="533400" y="441007"/>
                    <a:pt x="524828" y="453390"/>
                    <a:pt x="514350" y="462915"/>
                  </a:cubicBezTo>
                  <a:cubicBezTo>
                    <a:pt x="506730" y="468630"/>
                    <a:pt x="496253" y="471488"/>
                    <a:pt x="486728" y="472440"/>
                  </a:cubicBezTo>
                  <a:cubicBezTo>
                    <a:pt x="474345" y="473392"/>
                    <a:pt x="461963" y="469582"/>
                    <a:pt x="449580" y="467677"/>
                  </a:cubicBezTo>
                  <a:cubicBezTo>
                    <a:pt x="445770" y="467677"/>
                    <a:pt x="441008" y="467677"/>
                    <a:pt x="437197" y="467677"/>
                  </a:cubicBezTo>
                  <a:cubicBezTo>
                    <a:pt x="442913" y="462915"/>
                    <a:pt x="449580" y="458152"/>
                    <a:pt x="455295" y="452438"/>
                  </a:cubicBezTo>
                  <a:cubicBezTo>
                    <a:pt x="454342" y="449580"/>
                    <a:pt x="452438" y="446722"/>
                    <a:pt x="451485" y="443865"/>
                  </a:cubicBezTo>
                  <a:cubicBezTo>
                    <a:pt x="440055" y="447675"/>
                    <a:pt x="426720" y="449580"/>
                    <a:pt x="416242" y="454342"/>
                  </a:cubicBezTo>
                  <a:cubicBezTo>
                    <a:pt x="310515" y="505777"/>
                    <a:pt x="205740" y="558165"/>
                    <a:pt x="100965" y="611505"/>
                  </a:cubicBezTo>
                  <a:cubicBezTo>
                    <a:pt x="95250" y="614363"/>
                    <a:pt x="93345" y="623888"/>
                    <a:pt x="90488" y="629602"/>
                  </a:cubicBezTo>
                  <a:cubicBezTo>
                    <a:pt x="73342" y="648652"/>
                    <a:pt x="63817" y="674370"/>
                    <a:pt x="35242" y="680085"/>
                  </a:cubicBezTo>
                  <a:cubicBezTo>
                    <a:pt x="34290" y="680085"/>
                    <a:pt x="33338" y="681038"/>
                    <a:pt x="33338" y="681990"/>
                  </a:cubicBezTo>
                  <a:cubicBezTo>
                    <a:pt x="21908" y="635317"/>
                    <a:pt x="11430" y="588645"/>
                    <a:pt x="0" y="542925"/>
                  </a:cubicBezTo>
                  <a:cubicBezTo>
                    <a:pt x="10477" y="541972"/>
                    <a:pt x="20002" y="521017"/>
                    <a:pt x="32385" y="540067"/>
                  </a:cubicBezTo>
                  <a:cubicBezTo>
                    <a:pt x="33338" y="541020"/>
                    <a:pt x="38100" y="541020"/>
                    <a:pt x="40005" y="540067"/>
                  </a:cubicBezTo>
                  <a:cubicBezTo>
                    <a:pt x="61913" y="521970"/>
                    <a:pt x="66675" y="535305"/>
                    <a:pt x="68580" y="555307"/>
                  </a:cubicBezTo>
                  <a:cubicBezTo>
                    <a:pt x="73342" y="578167"/>
                    <a:pt x="90488" y="567690"/>
                    <a:pt x="100013" y="562927"/>
                  </a:cubicBezTo>
                  <a:cubicBezTo>
                    <a:pt x="208598" y="511492"/>
                    <a:pt x="316230" y="458152"/>
                    <a:pt x="423863" y="404813"/>
                  </a:cubicBezTo>
                  <a:cubicBezTo>
                    <a:pt x="430530" y="401002"/>
                    <a:pt x="434340" y="392430"/>
                    <a:pt x="439103" y="385763"/>
                  </a:cubicBezTo>
                  <a:cubicBezTo>
                    <a:pt x="453390" y="359092"/>
                    <a:pt x="481965" y="338138"/>
                    <a:pt x="477203" y="300038"/>
                  </a:cubicBezTo>
                  <a:cubicBezTo>
                    <a:pt x="434340" y="315277"/>
                    <a:pt x="424815" y="347663"/>
                    <a:pt x="421958" y="384810"/>
                  </a:cubicBezTo>
                  <a:cubicBezTo>
                    <a:pt x="395288" y="402907"/>
                    <a:pt x="367665" y="417195"/>
                    <a:pt x="340995" y="430530"/>
                  </a:cubicBezTo>
                  <a:close/>
                  <a:moveTo>
                    <a:pt x="505778" y="361950"/>
                  </a:moveTo>
                  <a:cubicBezTo>
                    <a:pt x="510540" y="362902"/>
                    <a:pt x="516255" y="363855"/>
                    <a:pt x="521017" y="364807"/>
                  </a:cubicBezTo>
                  <a:cubicBezTo>
                    <a:pt x="528638" y="326707"/>
                    <a:pt x="536258" y="288607"/>
                    <a:pt x="543878" y="250507"/>
                  </a:cubicBezTo>
                  <a:cubicBezTo>
                    <a:pt x="540068" y="249555"/>
                    <a:pt x="535305" y="248602"/>
                    <a:pt x="531495" y="247650"/>
                  </a:cubicBezTo>
                  <a:cubicBezTo>
                    <a:pt x="523875" y="286702"/>
                    <a:pt x="514350" y="324802"/>
                    <a:pt x="505778" y="361950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3684270" y="3726179"/>
              <a:ext cx="660082" cy="613911"/>
            </a:xfrm>
            <a:custGeom>
              <a:avLst/>
              <a:gdLst/>
              <a:ahLst/>
              <a:cxnLst/>
              <a:rect l="l" t="t" r="r" b="b"/>
              <a:pathLst>
                <a:path w="660082" h="613911" extrusionOk="0">
                  <a:moveTo>
                    <a:pt x="60960" y="604838"/>
                  </a:moveTo>
                  <a:cubicBezTo>
                    <a:pt x="52388" y="604838"/>
                    <a:pt x="39052" y="628650"/>
                    <a:pt x="38100" y="599123"/>
                  </a:cubicBezTo>
                  <a:cubicBezTo>
                    <a:pt x="36195" y="590550"/>
                    <a:pt x="34290" y="582930"/>
                    <a:pt x="31433" y="569595"/>
                  </a:cubicBezTo>
                  <a:cubicBezTo>
                    <a:pt x="26670" y="583883"/>
                    <a:pt x="23813" y="591502"/>
                    <a:pt x="20955" y="599123"/>
                  </a:cubicBezTo>
                  <a:cubicBezTo>
                    <a:pt x="17145" y="599123"/>
                    <a:pt x="12383" y="599123"/>
                    <a:pt x="8572" y="599123"/>
                  </a:cubicBezTo>
                  <a:cubicBezTo>
                    <a:pt x="5715" y="593408"/>
                    <a:pt x="2858" y="587693"/>
                    <a:pt x="0" y="581977"/>
                  </a:cubicBezTo>
                  <a:cubicBezTo>
                    <a:pt x="1905" y="567690"/>
                    <a:pt x="7620" y="552450"/>
                    <a:pt x="5715" y="538163"/>
                  </a:cubicBezTo>
                  <a:cubicBezTo>
                    <a:pt x="1905" y="518160"/>
                    <a:pt x="952" y="518160"/>
                    <a:pt x="20955" y="514350"/>
                  </a:cubicBezTo>
                  <a:cubicBezTo>
                    <a:pt x="27622" y="513398"/>
                    <a:pt x="32385" y="504825"/>
                    <a:pt x="38100" y="499110"/>
                  </a:cubicBezTo>
                  <a:cubicBezTo>
                    <a:pt x="77152" y="481013"/>
                    <a:pt x="117158" y="463867"/>
                    <a:pt x="156210" y="445770"/>
                  </a:cubicBezTo>
                  <a:cubicBezTo>
                    <a:pt x="179070" y="455295"/>
                    <a:pt x="194310" y="448627"/>
                    <a:pt x="200025" y="423863"/>
                  </a:cubicBezTo>
                  <a:cubicBezTo>
                    <a:pt x="314325" y="367665"/>
                    <a:pt x="429577" y="312420"/>
                    <a:pt x="543877" y="256223"/>
                  </a:cubicBezTo>
                  <a:cubicBezTo>
                    <a:pt x="551497" y="252413"/>
                    <a:pt x="559118" y="247650"/>
                    <a:pt x="566738" y="243840"/>
                  </a:cubicBezTo>
                  <a:cubicBezTo>
                    <a:pt x="564833" y="240030"/>
                    <a:pt x="562927" y="235267"/>
                    <a:pt x="561022" y="231458"/>
                  </a:cubicBezTo>
                  <a:cubicBezTo>
                    <a:pt x="442913" y="271463"/>
                    <a:pt x="335280" y="333375"/>
                    <a:pt x="223838" y="385763"/>
                  </a:cubicBezTo>
                  <a:cubicBezTo>
                    <a:pt x="220980" y="371475"/>
                    <a:pt x="219075" y="357188"/>
                    <a:pt x="216217" y="343852"/>
                  </a:cubicBezTo>
                  <a:cubicBezTo>
                    <a:pt x="233363" y="335280"/>
                    <a:pt x="251460" y="325755"/>
                    <a:pt x="268605" y="317183"/>
                  </a:cubicBezTo>
                  <a:cubicBezTo>
                    <a:pt x="269558" y="322898"/>
                    <a:pt x="271463" y="329565"/>
                    <a:pt x="272415" y="335280"/>
                  </a:cubicBezTo>
                  <a:cubicBezTo>
                    <a:pt x="275272" y="336233"/>
                    <a:pt x="278130" y="337185"/>
                    <a:pt x="280988" y="338138"/>
                  </a:cubicBezTo>
                  <a:cubicBezTo>
                    <a:pt x="286702" y="326708"/>
                    <a:pt x="292417" y="314325"/>
                    <a:pt x="298133" y="302895"/>
                  </a:cubicBezTo>
                  <a:cubicBezTo>
                    <a:pt x="329565" y="287655"/>
                    <a:pt x="361950" y="272415"/>
                    <a:pt x="393383" y="256223"/>
                  </a:cubicBezTo>
                  <a:cubicBezTo>
                    <a:pt x="441008" y="232410"/>
                    <a:pt x="487680" y="207645"/>
                    <a:pt x="542925" y="180023"/>
                  </a:cubicBezTo>
                  <a:cubicBezTo>
                    <a:pt x="528638" y="176213"/>
                    <a:pt x="521970" y="172402"/>
                    <a:pt x="519113" y="174308"/>
                  </a:cubicBezTo>
                  <a:cubicBezTo>
                    <a:pt x="427672" y="217170"/>
                    <a:pt x="337185" y="260985"/>
                    <a:pt x="246697" y="303848"/>
                  </a:cubicBezTo>
                  <a:cubicBezTo>
                    <a:pt x="240983" y="301942"/>
                    <a:pt x="234315" y="298133"/>
                    <a:pt x="230505" y="300038"/>
                  </a:cubicBezTo>
                  <a:cubicBezTo>
                    <a:pt x="213360" y="305752"/>
                    <a:pt x="195263" y="312420"/>
                    <a:pt x="180022" y="321945"/>
                  </a:cubicBezTo>
                  <a:cubicBezTo>
                    <a:pt x="164783" y="331470"/>
                    <a:pt x="152400" y="345758"/>
                    <a:pt x="138113" y="359092"/>
                  </a:cubicBezTo>
                  <a:cubicBezTo>
                    <a:pt x="135255" y="360045"/>
                    <a:pt x="132397" y="361950"/>
                    <a:pt x="128588" y="362902"/>
                  </a:cubicBezTo>
                  <a:cubicBezTo>
                    <a:pt x="121920" y="365760"/>
                    <a:pt x="114300" y="369570"/>
                    <a:pt x="107633" y="372427"/>
                  </a:cubicBezTo>
                  <a:cubicBezTo>
                    <a:pt x="80963" y="383858"/>
                    <a:pt x="53340" y="396240"/>
                    <a:pt x="26670" y="407670"/>
                  </a:cubicBezTo>
                  <a:cubicBezTo>
                    <a:pt x="34290" y="389573"/>
                    <a:pt x="41910" y="371475"/>
                    <a:pt x="49530" y="353377"/>
                  </a:cubicBezTo>
                  <a:cubicBezTo>
                    <a:pt x="68580" y="343852"/>
                    <a:pt x="88583" y="335280"/>
                    <a:pt x="107633" y="325755"/>
                  </a:cubicBezTo>
                  <a:cubicBezTo>
                    <a:pt x="128588" y="331470"/>
                    <a:pt x="161925" y="316230"/>
                    <a:pt x="171450" y="296227"/>
                  </a:cubicBezTo>
                  <a:cubicBezTo>
                    <a:pt x="204788" y="280035"/>
                    <a:pt x="238125" y="263842"/>
                    <a:pt x="270510" y="246698"/>
                  </a:cubicBezTo>
                  <a:cubicBezTo>
                    <a:pt x="280988" y="250508"/>
                    <a:pt x="291465" y="253365"/>
                    <a:pt x="291465" y="236220"/>
                  </a:cubicBezTo>
                  <a:cubicBezTo>
                    <a:pt x="370522" y="197167"/>
                    <a:pt x="448627" y="159067"/>
                    <a:pt x="527685" y="120015"/>
                  </a:cubicBezTo>
                  <a:cubicBezTo>
                    <a:pt x="525780" y="116205"/>
                    <a:pt x="523875" y="112395"/>
                    <a:pt x="522922" y="107633"/>
                  </a:cubicBezTo>
                  <a:cubicBezTo>
                    <a:pt x="507683" y="112395"/>
                    <a:pt x="490538" y="116205"/>
                    <a:pt x="476250" y="122873"/>
                  </a:cubicBezTo>
                  <a:cubicBezTo>
                    <a:pt x="396240" y="160973"/>
                    <a:pt x="316230" y="199073"/>
                    <a:pt x="235267" y="238125"/>
                  </a:cubicBezTo>
                  <a:cubicBezTo>
                    <a:pt x="222885" y="214313"/>
                    <a:pt x="239077" y="205740"/>
                    <a:pt x="256222" y="197167"/>
                  </a:cubicBezTo>
                  <a:cubicBezTo>
                    <a:pt x="273367" y="188595"/>
                    <a:pt x="294322" y="180023"/>
                    <a:pt x="269558" y="156210"/>
                  </a:cubicBezTo>
                  <a:cubicBezTo>
                    <a:pt x="347663" y="118110"/>
                    <a:pt x="426720" y="80010"/>
                    <a:pt x="503872" y="40958"/>
                  </a:cubicBezTo>
                  <a:cubicBezTo>
                    <a:pt x="511492" y="37148"/>
                    <a:pt x="516255" y="25717"/>
                    <a:pt x="521970" y="18098"/>
                  </a:cubicBezTo>
                  <a:cubicBezTo>
                    <a:pt x="523875" y="18098"/>
                    <a:pt x="524827" y="18098"/>
                    <a:pt x="525780" y="17145"/>
                  </a:cubicBezTo>
                  <a:cubicBezTo>
                    <a:pt x="526733" y="15240"/>
                    <a:pt x="527685" y="13335"/>
                    <a:pt x="528638" y="10478"/>
                  </a:cubicBezTo>
                  <a:cubicBezTo>
                    <a:pt x="530543" y="6667"/>
                    <a:pt x="532447" y="3810"/>
                    <a:pt x="534352" y="0"/>
                  </a:cubicBezTo>
                  <a:cubicBezTo>
                    <a:pt x="536258" y="0"/>
                    <a:pt x="538163" y="0"/>
                    <a:pt x="540068" y="0"/>
                  </a:cubicBezTo>
                  <a:cubicBezTo>
                    <a:pt x="595313" y="89535"/>
                    <a:pt x="637222" y="184785"/>
                    <a:pt x="660083" y="288608"/>
                  </a:cubicBezTo>
                  <a:cubicBezTo>
                    <a:pt x="653415" y="290513"/>
                    <a:pt x="645795" y="293370"/>
                    <a:pt x="639127" y="295275"/>
                  </a:cubicBezTo>
                  <a:cubicBezTo>
                    <a:pt x="639127" y="295275"/>
                    <a:pt x="639127" y="295275"/>
                    <a:pt x="639127" y="295275"/>
                  </a:cubicBezTo>
                  <a:cubicBezTo>
                    <a:pt x="634365" y="270510"/>
                    <a:pt x="628650" y="245745"/>
                    <a:pt x="623888" y="220027"/>
                  </a:cubicBezTo>
                  <a:cubicBezTo>
                    <a:pt x="613410" y="223838"/>
                    <a:pt x="610552" y="226695"/>
                    <a:pt x="610552" y="228600"/>
                  </a:cubicBezTo>
                  <a:cubicBezTo>
                    <a:pt x="608647" y="255270"/>
                    <a:pt x="601027" y="276225"/>
                    <a:pt x="568643" y="280035"/>
                  </a:cubicBezTo>
                  <a:cubicBezTo>
                    <a:pt x="565785" y="280035"/>
                    <a:pt x="565785" y="298133"/>
                    <a:pt x="563880" y="307658"/>
                  </a:cubicBezTo>
                  <a:cubicBezTo>
                    <a:pt x="542925" y="318135"/>
                    <a:pt x="521970" y="328613"/>
                    <a:pt x="501015" y="339090"/>
                  </a:cubicBezTo>
                  <a:cubicBezTo>
                    <a:pt x="469583" y="315277"/>
                    <a:pt x="433388" y="324802"/>
                    <a:pt x="413385" y="363855"/>
                  </a:cubicBezTo>
                  <a:cubicBezTo>
                    <a:pt x="413385" y="364808"/>
                    <a:pt x="412433" y="365760"/>
                    <a:pt x="412433" y="365760"/>
                  </a:cubicBezTo>
                  <a:cubicBezTo>
                    <a:pt x="412433" y="364808"/>
                    <a:pt x="413385" y="363855"/>
                    <a:pt x="413385" y="363855"/>
                  </a:cubicBezTo>
                  <a:cubicBezTo>
                    <a:pt x="421005" y="367665"/>
                    <a:pt x="428625" y="370523"/>
                    <a:pt x="436245" y="374333"/>
                  </a:cubicBezTo>
                  <a:cubicBezTo>
                    <a:pt x="371475" y="409575"/>
                    <a:pt x="305752" y="443865"/>
                    <a:pt x="240983" y="479108"/>
                  </a:cubicBezTo>
                  <a:cubicBezTo>
                    <a:pt x="220980" y="460058"/>
                    <a:pt x="220980" y="481013"/>
                    <a:pt x="216217" y="491490"/>
                  </a:cubicBezTo>
                  <a:cubicBezTo>
                    <a:pt x="211455" y="494348"/>
                    <a:pt x="206692" y="496252"/>
                    <a:pt x="201930" y="499110"/>
                  </a:cubicBezTo>
                  <a:cubicBezTo>
                    <a:pt x="189547" y="491490"/>
                    <a:pt x="180022" y="490538"/>
                    <a:pt x="180975" y="509588"/>
                  </a:cubicBezTo>
                  <a:cubicBezTo>
                    <a:pt x="143827" y="529590"/>
                    <a:pt x="106680" y="548640"/>
                    <a:pt x="70485" y="569595"/>
                  </a:cubicBezTo>
                  <a:cubicBezTo>
                    <a:pt x="64770" y="573405"/>
                    <a:pt x="44767" y="573405"/>
                    <a:pt x="59055" y="589598"/>
                  </a:cubicBezTo>
                  <a:cubicBezTo>
                    <a:pt x="59055" y="591502"/>
                    <a:pt x="59055" y="593408"/>
                    <a:pt x="59055" y="595313"/>
                  </a:cubicBezTo>
                  <a:cubicBezTo>
                    <a:pt x="60960" y="601027"/>
                    <a:pt x="60960" y="602933"/>
                    <a:pt x="60960" y="604838"/>
                  </a:cubicBezTo>
                  <a:close/>
                  <a:moveTo>
                    <a:pt x="211455" y="448627"/>
                  </a:moveTo>
                  <a:cubicBezTo>
                    <a:pt x="211455" y="449580"/>
                    <a:pt x="210502" y="450533"/>
                    <a:pt x="210502" y="450533"/>
                  </a:cubicBezTo>
                  <a:cubicBezTo>
                    <a:pt x="211455" y="450533"/>
                    <a:pt x="211455" y="449580"/>
                    <a:pt x="211455" y="448627"/>
                  </a:cubicBezTo>
                  <a:cubicBezTo>
                    <a:pt x="211455" y="447675"/>
                    <a:pt x="212408" y="446723"/>
                    <a:pt x="212408" y="445770"/>
                  </a:cubicBezTo>
                  <a:cubicBezTo>
                    <a:pt x="212408" y="446723"/>
                    <a:pt x="212408" y="447675"/>
                    <a:pt x="211455" y="448627"/>
                  </a:cubicBezTo>
                  <a:close/>
                  <a:moveTo>
                    <a:pt x="581977" y="147638"/>
                  </a:moveTo>
                  <a:cubicBezTo>
                    <a:pt x="584835" y="144780"/>
                    <a:pt x="586740" y="142875"/>
                    <a:pt x="589597" y="140017"/>
                  </a:cubicBezTo>
                  <a:cubicBezTo>
                    <a:pt x="582930" y="133350"/>
                    <a:pt x="577215" y="127635"/>
                    <a:pt x="570547" y="120967"/>
                  </a:cubicBezTo>
                  <a:cubicBezTo>
                    <a:pt x="568643" y="122873"/>
                    <a:pt x="565785" y="125730"/>
                    <a:pt x="563880" y="127635"/>
                  </a:cubicBezTo>
                  <a:cubicBezTo>
                    <a:pt x="569595" y="134302"/>
                    <a:pt x="575310" y="140970"/>
                    <a:pt x="581977" y="147638"/>
                  </a:cubicBezTo>
                  <a:close/>
                  <a:moveTo>
                    <a:pt x="36195" y="529590"/>
                  </a:moveTo>
                  <a:cubicBezTo>
                    <a:pt x="35242" y="529590"/>
                    <a:pt x="34290" y="529590"/>
                    <a:pt x="33338" y="529590"/>
                  </a:cubicBezTo>
                  <a:cubicBezTo>
                    <a:pt x="33338" y="537210"/>
                    <a:pt x="33338" y="544830"/>
                    <a:pt x="33338" y="552450"/>
                  </a:cubicBezTo>
                  <a:cubicBezTo>
                    <a:pt x="34290" y="552450"/>
                    <a:pt x="35242" y="552450"/>
                    <a:pt x="36195" y="552450"/>
                  </a:cubicBezTo>
                  <a:cubicBezTo>
                    <a:pt x="36195" y="544830"/>
                    <a:pt x="36195" y="537210"/>
                    <a:pt x="36195" y="529590"/>
                  </a:cubicBezTo>
                  <a:close/>
                  <a:moveTo>
                    <a:pt x="271463" y="446723"/>
                  </a:moveTo>
                  <a:cubicBezTo>
                    <a:pt x="272415" y="444817"/>
                    <a:pt x="273367" y="442913"/>
                    <a:pt x="273367" y="441960"/>
                  </a:cubicBezTo>
                  <a:cubicBezTo>
                    <a:pt x="273367" y="441008"/>
                    <a:pt x="270510" y="440055"/>
                    <a:pt x="268605" y="440055"/>
                  </a:cubicBezTo>
                  <a:cubicBezTo>
                    <a:pt x="267652" y="441960"/>
                    <a:pt x="266700" y="443865"/>
                    <a:pt x="266700" y="444817"/>
                  </a:cubicBezTo>
                  <a:cubicBezTo>
                    <a:pt x="266700" y="444817"/>
                    <a:pt x="269558" y="445770"/>
                    <a:pt x="271463" y="446723"/>
                  </a:cubicBezTo>
                  <a:close/>
                  <a:moveTo>
                    <a:pt x="423863" y="335280"/>
                  </a:moveTo>
                  <a:cubicBezTo>
                    <a:pt x="421958" y="333375"/>
                    <a:pt x="419100" y="332423"/>
                    <a:pt x="417195" y="330517"/>
                  </a:cubicBezTo>
                  <a:cubicBezTo>
                    <a:pt x="416242" y="332423"/>
                    <a:pt x="414338" y="334327"/>
                    <a:pt x="415290" y="335280"/>
                  </a:cubicBezTo>
                  <a:cubicBezTo>
                    <a:pt x="416242" y="337185"/>
                    <a:pt x="418147" y="338138"/>
                    <a:pt x="420052" y="340042"/>
                  </a:cubicBezTo>
                  <a:cubicBezTo>
                    <a:pt x="421005" y="339090"/>
                    <a:pt x="421958" y="337185"/>
                    <a:pt x="423863" y="335280"/>
                  </a:cubicBezTo>
                  <a:close/>
                  <a:moveTo>
                    <a:pt x="97155" y="539115"/>
                  </a:moveTo>
                  <a:cubicBezTo>
                    <a:pt x="98108" y="537210"/>
                    <a:pt x="99060" y="535305"/>
                    <a:pt x="99060" y="534352"/>
                  </a:cubicBezTo>
                  <a:cubicBezTo>
                    <a:pt x="99060" y="533400"/>
                    <a:pt x="96202" y="532448"/>
                    <a:pt x="94297" y="532448"/>
                  </a:cubicBezTo>
                  <a:cubicBezTo>
                    <a:pt x="93345" y="534352"/>
                    <a:pt x="92392" y="536258"/>
                    <a:pt x="92392" y="537210"/>
                  </a:cubicBezTo>
                  <a:cubicBezTo>
                    <a:pt x="93345" y="538163"/>
                    <a:pt x="96202" y="538163"/>
                    <a:pt x="97155" y="539115"/>
                  </a:cubicBezTo>
                  <a:close/>
                  <a:moveTo>
                    <a:pt x="77152" y="546735"/>
                  </a:moveTo>
                  <a:cubicBezTo>
                    <a:pt x="76200" y="545783"/>
                    <a:pt x="74295" y="544830"/>
                    <a:pt x="73342" y="544830"/>
                  </a:cubicBezTo>
                  <a:cubicBezTo>
                    <a:pt x="73342" y="544830"/>
                    <a:pt x="71438" y="546735"/>
                    <a:pt x="71438" y="546735"/>
                  </a:cubicBezTo>
                  <a:cubicBezTo>
                    <a:pt x="71438" y="547688"/>
                    <a:pt x="73342" y="549593"/>
                    <a:pt x="73342" y="550545"/>
                  </a:cubicBezTo>
                  <a:cubicBezTo>
                    <a:pt x="74295" y="549593"/>
                    <a:pt x="76200" y="548640"/>
                    <a:pt x="77152" y="546735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21"/>
            <p:cNvSpPr/>
            <p:nvPr/>
          </p:nvSpPr>
          <p:spPr>
            <a:xfrm>
              <a:off x="3386137" y="4140517"/>
              <a:ext cx="977138" cy="651509"/>
            </a:xfrm>
            <a:custGeom>
              <a:avLst/>
              <a:gdLst/>
              <a:ahLst/>
              <a:cxnLst/>
              <a:rect l="l" t="t" r="r" b="b"/>
              <a:pathLst>
                <a:path w="977138" h="651509" extrusionOk="0">
                  <a:moveTo>
                    <a:pt x="0" y="566738"/>
                  </a:moveTo>
                  <a:cubicBezTo>
                    <a:pt x="952" y="565785"/>
                    <a:pt x="1905" y="565785"/>
                    <a:pt x="1905" y="564832"/>
                  </a:cubicBezTo>
                  <a:cubicBezTo>
                    <a:pt x="30480" y="558165"/>
                    <a:pt x="40005" y="532447"/>
                    <a:pt x="57150" y="514350"/>
                  </a:cubicBezTo>
                  <a:cubicBezTo>
                    <a:pt x="75248" y="510540"/>
                    <a:pt x="94298" y="505777"/>
                    <a:pt x="112395" y="501967"/>
                  </a:cubicBezTo>
                  <a:cubicBezTo>
                    <a:pt x="170498" y="514350"/>
                    <a:pt x="210502" y="492442"/>
                    <a:pt x="220027" y="443865"/>
                  </a:cubicBezTo>
                  <a:cubicBezTo>
                    <a:pt x="263842" y="421957"/>
                    <a:pt x="307658" y="400050"/>
                    <a:pt x="351472" y="378142"/>
                  </a:cubicBezTo>
                  <a:cubicBezTo>
                    <a:pt x="355283" y="383857"/>
                    <a:pt x="359092" y="389572"/>
                    <a:pt x="363855" y="397192"/>
                  </a:cubicBezTo>
                  <a:cubicBezTo>
                    <a:pt x="383858" y="382905"/>
                    <a:pt x="415290" y="385763"/>
                    <a:pt x="417195" y="352425"/>
                  </a:cubicBezTo>
                  <a:cubicBezTo>
                    <a:pt x="429578" y="354330"/>
                    <a:pt x="441960" y="357188"/>
                    <a:pt x="454342" y="357188"/>
                  </a:cubicBezTo>
                  <a:cubicBezTo>
                    <a:pt x="463867" y="357188"/>
                    <a:pt x="475297" y="353377"/>
                    <a:pt x="481965" y="347663"/>
                  </a:cubicBezTo>
                  <a:cubicBezTo>
                    <a:pt x="492442" y="339090"/>
                    <a:pt x="501015" y="326707"/>
                    <a:pt x="509588" y="315277"/>
                  </a:cubicBezTo>
                  <a:cubicBezTo>
                    <a:pt x="542925" y="329565"/>
                    <a:pt x="553403" y="325755"/>
                    <a:pt x="571500" y="293370"/>
                  </a:cubicBezTo>
                  <a:cubicBezTo>
                    <a:pt x="581978" y="274320"/>
                    <a:pt x="597218" y="264795"/>
                    <a:pt x="620078" y="273367"/>
                  </a:cubicBezTo>
                  <a:cubicBezTo>
                    <a:pt x="612458" y="280035"/>
                    <a:pt x="603885" y="287655"/>
                    <a:pt x="596265" y="294322"/>
                  </a:cubicBezTo>
                  <a:cubicBezTo>
                    <a:pt x="597218" y="296227"/>
                    <a:pt x="598170" y="299085"/>
                    <a:pt x="599122" y="300990"/>
                  </a:cubicBezTo>
                  <a:cubicBezTo>
                    <a:pt x="607695" y="300038"/>
                    <a:pt x="618172" y="300038"/>
                    <a:pt x="624840" y="296227"/>
                  </a:cubicBezTo>
                  <a:cubicBezTo>
                    <a:pt x="710565" y="250507"/>
                    <a:pt x="795338" y="204788"/>
                    <a:pt x="881063" y="158115"/>
                  </a:cubicBezTo>
                  <a:cubicBezTo>
                    <a:pt x="887730" y="154305"/>
                    <a:pt x="892493" y="144780"/>
                    <a:pt x="897255" y="138113"/>
                  </a:cubicBezTo>
                  <a:cubicBezTo>
                    <a:pt x="906780" y="117157"/>
                    <a:pt x="916305" y="97155"/>
                    <a:pt x="925830" y="76200"/>
                  </a:cubicBezTo>
                  <a:cubicBezTo>
                    <a:pt x="937260" y="51435"/>
                    <a:pt x="947738" y="26670"/>
                    <a:pt x="960120" y="0"/>
                  </a:cubicBezTo>
                  <a:cubicBezTo>
                    <a:pt x="966788" y="8572"/>
                    <a:pt x="971550" y="15240"/>
                    <a:pt x="976313" y="21907"/>
                  </a:cubicBezTo>
                  <a:cubicBezTo>
                    <a:pt x="981075" y="85725"/>
                    <a:pt x="964883" y="144780"/>
                    <a:pt x="937260" y="200977"/>
                  </a:cubicBezTo>
                  <a:cubicBezTo>
                    <a:pt x="934403" y="206692"/>
                    <a:pt x="926783" y="209550"/>
                    <a:pt x="921068" y="214313"/>
                  </a:cubicBezTo>
                  <a:cubicBezTo>
                    <a:pt x="921068" y="207645"/>
                    <a:pt x="920115" y="200977"/>
                    <a:pt x="920115" y="201930"/>
                  </a:cubicBezTo>
                  <a:cubicBezTo>
                    <a:pt x="774383" y="275272"/>
                    <a:pt x="627697" y="348615"/>
                    <a:pt x="481013" y="421957"/>
                  </a:cubicBezTo>
                  <a:cubicBezTo>
                    <a:pt x="475297" y="425767"/>
                    <a:pt x="468630" y="429577"/>
                    <a:pt x="462915" y="432435"/>
                  </a:cubicBezTo>
                  <a:cubicBezTo>
                    <a:pt x="457200" y="432435"/>
                    <a:pt x="451485" y="433388"/>
                    <a:pt x="445770" y="433388"/>
                  </a:cubicBezTo>
                  <a:cubicBezTo>
                    <a:pt x="443865" y="428625"/>
                    <a:pt x="441008" y="423863"/>
                    <a:pt x="439103" y="419100"/>
                  </a:cubicBezTo>
                  <a:cubicBezTo>
                    <a:pt x="445770" y="414338"/>
                    <a:pt x="451485" y="408622"/>
                    <a:pt x="459105" y="402907"/>
                  </a:cubicBezTo>
                  <a:cubicBezTo>
                    <a:pt x="436245" y="397192"/>
                    <a:pt x="70485" y="574357"/>
                    <a:pt x="63817" y="593407"/>
                  </a:cubicBezTo>
                  <a:cubicBezTo>
                    <a:pt x="77152" y="593407"/>
                    <a:pt x="89535" y="593407"/>
                    <a:pt x="102870" y="593407"/>
                  </a:cubicBezTo>
                  <a:cubicBezTo>
                    <a:pt x="97155" y="601027"/>
                    <a:pt x="92392" y="609600"/>
                    <a:pt x="86677" y="617220"/>
                  </a:cubicBezTo>
                  <a:cubicBezTo>
                    <a:pt x="65723" y="626745"/>
                    <a:pt x="43815" y="637222"/>
                    <a:pt x="22860" y="645795"/>
                  </a:cubicBezTo>
                  <a:cubicBezTo>
                    <a:pt x="16192" y="648652"/>
                    <a:pt x="8573" y="649605"/>
                    <a:pt x="952" y="651510"/>
                  </a:cubicBezTo>
                  <a:cubicBezTo>
                    <a:pt x="952" y="624840"/>
                    <a:pt x="952" y="596265"/>
                    <a:pt x="0" y="566738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21"/>
            <p:cNvSpPr/>
            <p:nvPr/>
          </p:nvSpPr>
          <p:spPr>
            <a:xfrm>
              <a:off x="3890254" y="3395028"/>
              <a:ext cx="303603" cy="354963"/>
            </a:xfrm>
            <a:custGeom>
              <a:avLst/>
              <a:gdLst/>
              <a:ahLst/>
              <a:cxnLst/>
              <a:rect l="l" t="t" r="r" b="b"/>
              <a:pathLst>
                <a:path w="303603" h="354963" extrusionOk="0">
                  <a:moveTo>
                    <a:pt x="122629" y="354964"/>
                  </a:moveTo>
                  <a:cubicBezTo>
                    <a:pt x="111199" y="340676"/>
                    <a:pt x="99768" y="325436"/>
                    <a:pt x="86433" y="309244"/>
                  </a:cubicBezTo>
                  <a:cubicBezTo>
                    <a:pt x="94054" y="304481"/>
                    <a:pt x="106436" y="297814"/>
                    <a:pt x="120724" y="289241"/>
                  </a:cubicBezTo>
                  <a:cubicBezTo>
                    <a:pt x="110246" y="273049"/>
                    <a:pt x="100721" y="257809"/>
                    <a:pt x="88338" y="236854"/>
                  </a:cubicBezTo>
                  <a:cubicBezTo>
                    <a:pt x="83576" y="237806"/>
                    <a:pt x="71193" y="239711"/>
                    <a:pt x="59763" y="241616"/>
                  </a:cubicBezTo>
                  <a:cubicBezTo>
                    <a:pt x="57858" y="237806"/>
                    <a:pt x="55001" y="234949"/>
                    <a:pt x="53096" y="231139"/>
                  </a:cubicBezTo>
                  <a:cubicBezTo>
                    <a:pt x="63574" y="225424"/>
                    <a:pt x="75004" y="220661"/>
                    <a:pt x="88338" y="213994"/>
                  </a:cubicBezTo>
                  <a:cubicBezTo>
                    <a:pt x="75004" y="192086"/>
                    <a:pt x="63574" y="173036"/>
                    <a:pt x="49286" y="150176"/>
                  </a:cubicBezTo>
                  <a:cubicBezTo>
                    <a:pt x="44524" y="152081"/>
                    <a:pt x="35951" y="154939"/>
                    <a:pt x="27379" y="157796"/>
                  </a:cubicBezTo>
                  <a:cubicBezTo>
                    <a:pt x="25474" y="155891"/>
                    <a:pt x="23568" y="153986"/>
                    <a:pt x="22616" y="152081"/>
                  </a:cubicBezTo>
                  <a:cubicBezTo>
                    <a:pt x="38808" y="137794"/>
                    <a:pt x="54049" y="123506"/>
                    <a:pt x="70241" y="109219"/>
                  </a:cubicBezTo>
                  <a:cubicBezTo>
                    <a:pt x="68336" y="107314"/>
                    <a:pt x="67383" y="104456"/>
                    <a:pt x="65479" y="102551"/>
                  </a:cubicBezTo>
                  <a:cubicBezTo>
                    <a:pt x="54049" y="109219"/>
                    <a:pt x="42618" y="115886"/>
                    <a:pt x="30236" y="121601"/>
                  </a:cubicBezTo>
                  <a:cubicBezTo>
                    <a:pt x="14043" y="129221"/>
                    <a:pt x="11186" y="122554"/>
                    <a:pt x="17854" y="107314"/>
                  </a:cubicBezTo>
                  <a:cubicBezTo>
                    <a:pt x="19758" y="105409"/>
                    <a:pt x="21663" y="103504"/>
                    <a:pt x="23568" y="101599"/>
                  </a:cubicBezTo>
                  <a:cubicBezTo>
                    <a:pt x="32141" y="98741"/>
                    <a:pt x="41666" y="95884"/>
                    <a:pt x="50238" y="92074"/>
                  </a:cubicBezTo>
                  <a:cubicBezTo>
                    <a:pt x="48333" y="88264"/>
                    <a:pt x="46429" y="85406"/>
                    <a:pt x="43571" y="81596"/>
                  </a:cubicBezTo>
                  <a:cubicBezTo>
                    <a:pt x="36904" y="88264"/>
                    <a:pt x="30236" y="94931"/>
                    <a:pt x="22616" y="100646"/>
                  </a:cubicBezTo>
                  <a:cubicBezTo>
                    <a:pt x="20711" y="102551"/>
                    <a:pt x="18806" y="104456"/>
                    <a:pt x="16901" y="106361"/>
                  </a:cubicBezTo>
                  <a:cubicBezTo>
                    <a:pt x="-12626" y="96836"/>
                    <a:pt x="2613" y="84454"/>
                    <a:pt x="16901" y="77786"/>
                  </a:cubicBezTo>
                  <a:cubicBezTo>
                    <a:pt x="39761" y="68261"/>
                    <a:pt x="41666" y="55879"/>
                    <a:pt x="28331" y="36829"/>
                  </a:cubicBezTo>
                  <a:cubicBezTo>
                    <a:pt x="51191" y="24446"/>
                    <a:pt x="74051" y="11111"/>
                    <a:pt x="97863" y="634"/>
                  </a:cubicBezTo>
                  <a:cubicBezTo>
                    <a:pt x="105483" y="-2224"/>
                    <a:pt x="116913" y="5396"/>
                    <a:pt x="126438" y="7301"/>
                  </a:cubicBezTo>
                  <a:cubicBezTo>
                    <a:pt x="119771" y="13969"/>
                    <a:pt x="113104" y="19684"/>
                    <a:pt x="104531" y="27304"/>
                  </a:cubicBezTo>
                  <a:cubicBezTo>
                    <a:pt x="126438" y="37781"/>
                    <a:pt x="128343" y="83501"/>
                    <a:pt x="167396" y="58736"/>
                  </a:cubicBezTo>
                  <a:cubicBezTo>
                    <a:pt x="213116" y="133984"/>
                    <a:pt x="257883" y="209231"/>
                    <a:pt x="303604" y="284479"/>
                  </a:cubicBezTo>
                  <a:cubicBezTo>
                    <a:pt x="295031" y="282574"/>
                    <a:pt x="285506" y="280669"/>
                    <a:pt x="276934" y="278764"/>
                  </a:cubicBezTo>
                  <a:cubicBezTo>
                    <a:pt x="266456" y="281621"/>
                    <a:pt x="255026" y="283526"/>
                    <a:pt x="244549" y="288289"/>
                  </a:cubicBezTo>
                  <a:cubicBezTo>
                    <a:pt x="220736" y="299719"/>
                    <a:pt x="196924" y="313054"/>
                    <a:pt x="173111" y="325436"/>
                  </a:cubicBezTo>
                  <a:cubicBezTo>
                    <a:pt x="172158" y="324484"/>
                    <a:pt x="171206" y="323531"/>
                    <a:pt x="169301" y="322579"/>
                  </a:cubicBezTo>
                  <a:cubicBezTo>
                    <a:pt x="168349" y="324484"/>
                    <a:pt x="167396" y="326389"/>
                    <a:pt x="166443" y="329246"/>
                  </a:cubicBezTo>
                  <a:cubicBezTo>
                    <a:pt x="153108" y="339724"/>
                    <a:pt x="137868" y="347344"/>
                    <a:pt x="122629" y="354964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21"/>
            <p:cNvSpPr/>
            <p:nvPr/>
          </p:nvSpPr>
          <p:spPr>
            <a:xfrm>
              <a:off x="3374707" y="4343308"/>
              <a:ext cx="933450" cy="503963"/>
            </a:xfrm>
            <a:custGeom>
              <a:avLst/>
              <a:gdLst/>
              <a:ahLst/>
              <a:cxnLst/>
              <a:rect l="l" t="t" r="r" b="b"/>
              <a:pathLst>
                <a:path w="933450" h="503963" extrusionOk="0">
                  <a:moveTo>
                    <a:pt x="458152" y="231549"/>
                  </a:moveTo>
                  <a:cubicBezTo>
                    <a:pt x="463867" y="231549"/>
                    <a:pt x="469583" y="230596"/>
                    <a:pt x="475297" y="230596"/>
                  </a:cubicBezTo>
                  <a:cubicBezTo>
                    <a:pt x="481013" y="226786"/>
                    <a:pt x="487680" y="222976"/>
                    <a:pt x="493395" y="220119"/>
                  </a:cubicBezTo>
                  <a:cubicBezTo>
                    <a:pt x="640080" y="146776"/>
                    <a:pt x="786765" y="72481"/>
                    <a:pt x="932497" y="91"/>
                  </a:cubicBezTo>
                  <a:cubicBezTo>
                    <a:pt x="932497" y="-861"/>
                    <a:pt x="932497" y="5806"/>
                    <a:pt x="933450" y="12474"/>
                  </a:cubicBezTo>
                  <a:cubicBezTo>
                    <a:pt x="933450" y="12474"/>
                    <a:pt x="933450" y="12474"/>
                    <a:pt x="933450" y="12474"/>
                  </a:cubicBezTo>
                  <a:cubicBezTo>
                    <a:pt x="931545" y="14379"/>
                    <a:pt x="929640" y="16284"/>
                    <a:pt x="927735" y="18189"/>
                  </a:cubicBezTo>
                  <a:cubicBezTo>
                    <a:pt x="927735" y="18189"/>
                    <a:pt x="927735" y="18189"/>
                    <a:pt x="927735" y="18189"/>
                  </a:cubicBezTo>
                  <a:cubicBezTo>
                    <a:pt x="927735" y="21046"/>
                    <a:pt x="927735" y="22951"/>
                    <a:pt x="928688" y="25809"/>
                  </a:cubicBezTo>
                  <a:cubicBezTo>
                    <a:pt x="870585" y="86769"/>
                    <a:pt x="799147" y="126774"/>
                    <a:pt x="723900" y="162016"/>
                  </a:cubicBezTo>
                  <a:cubicBezTo>
                    <a:pt x="602933" y="219166"/>
                    <a:pt x="481013" y="276316"/>
                    <a:pt x="359092" y="333466"/>
                  </a:cubicBezTo>
                  <a:cubicBezTo>
                    <a:pt x="240030" y="389664"/>
                    <a:pt x="121920" y="445861"/>
                    <a:pt x="0" y="503964"/>
                  </a:cubicBezTo>
                  <a:cubicBezTo>
                    <a:pt x="5715" y="483961"/>
                    <a:pt x="9525" y="467769"/>
                    <a:pt x="14288" y="451576"/>
                  </a:cubicBezTo>
                  <a:cubicBezTo>
                    <a:pt x="21907" y="449671"/>
                    <a:pt x="29527" y="448719"/>
                    <a:pt x="36195" y="445861"/>
                  </a:cubicBezTo>
                  <a:cubicBezTo>
                    <a:pt x="58102" y="436336"/>
                    <a:pt x="79057" y="426811"/>
                    <a:pt x="100013" y="417286"/>
                  </a:cubicBezTo>
                  <a:cubicBezTo>
                    <a:pt x="126682" y="403951"/>
                    <a:pt x="154305" y="390616"/>
                    <a:pt x="180975" y="377281"/>
                  </a:cubicBezTo>
                  <a:cubicBezTo>
                    <a:pt x="182880" y="375376"/>
                    <a:pt x="184785" y="373471"/>
                    <a:pt x="186690" y="371566"/>
                  </a:cubicBezTo>
                  <a:cubicBezTo>
                    <a:pt x="194310" y="367756"/>
                    <a:pt x="201930" y="363946"/>
                    <a:pt x="209550" y="360136"/>
                  </a:cubicBezTo>
                  <a:cubicBezTo>
                    <a:pt x="209550" y="360136"/>
                    <a:pt x="209550" y="360136"/>
                    <a:pt x="209550" y="360136"/>
                  </a:cubicBezTo>
                  <a:cubicBezTo>
                    <a:pt x="279083" y="325846"/>
                    <a:pt x="348615" y="292509"/>
                    <a:pt x="417195" y="257266"/>
                  </a:cubicBezTo>
                  <a:cubicBezTo>
                    <a:pt x="431483" y="248694"/>
                    <a:pt x="444817" y="240121"/>
                    <a:pt x="458152" y="231549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3003232" y="4368165"/>
              <a:ext cx="259079" cy="416242"/>
            </a:xfrm>
            <a:custGeom>
              <a:avLst/>
              <a:gdLst/>
              <a:ahLst/>
              <a:cxnLst/>
              <a:rect l="l" t="t" r="r" b="b"/>
              <a:pathLst>
                <a:path w="259079" h="416242" extrusionOk="0">
                  <a:moveTo>
                    <a:pt x="253365" y="416242"/>
                  </a:moveTo>
                  <a:cubicBezTo>
                    <a:pt x="235267" y="403860"/>
                    <a:pt x="216217" y="392430"/>
                    <a:pt x="200977" y="377190"/>
                  </a:cubicBezTo>
                  <a:cubicBezTo>
                    <a:pt x="99060" y="282892"/>
                    <a:pt x="41910" y="161925"/>
                    <a:pt x="0" y="30480"/>
                  </a:cubicBezTo>
                  <a:cubicBezTo>
                    <a:pt x="29527" y="20003"/>
                    <a:pt x="57150" y="10478"/>
                    <a:pt x="87630" y="0"/>
                  </a:cubicBezTo>
                  <a:cubicBezTo>
                    <a:pt x="91440" y="9525"/>
                    <a:pt x="93345" y="17145"/>
                    <a:pt x="96202" y="24765"/>
                  </a:cubicBezTo>
                  <a:cubicBezTo>
                    <a:pt x="68580" y="36195"/>
                    <a:pt x="42863" y="45720"/>
                    <a:pt x="17145" y="56197"/>
                  </a:cubicBezTo>
                  <a:cubicBezTo>
                    <a:pt x="18097" y="60007"/>
                    <a:pt x="20002" y="64770"/>
                    <a:pt x="20955" y="68580"/>
                  </a:cubicBezTo>
                  <a:cubicBezTo>
                    <a:pt x="40005" y="62865"/>
                    <a:pt x="58102" y="56197"/>
                    <a:pt x="77152" y="51435"/>
                  </a:cubicBezTo>
                  <a:cubicBezTo>
                    <a:pt x="84772" y="49530"/>
                    <a:pt x="94297" y="51435"/>
                    <a:pt x="101917" y="51435"/>
                  </a:cubicBezTo>
                  <a:cubicBezTo>
                    <a:pt x="95250" y="56197"/>
                    <a:pt x="90488" y="62865"/>
                    <a:pt x="82867" y="66675"/>
                  </a:cubicBezTo>
                  <a:cubicBezTo>
                    <a:pt x="66675" y="74295"/>
                    <a:pt x="50482" y="80963"/>
                    <a:pt x="34290" y="87630"/>
                  </a:cubicBezTo>
                  <a:cubicBezTo>
                    <a:pt x="35242" y="91440"/>
                    <a:pt x="37147" y="95250"/>
                    <a:pt x="38100" y="99060"/>
                  </a:cubicBezTo>
                  <a:cubicBezTo>
                    <a:pt x="54292" y="94297"/>
                    <a:pt x="69532" y="88582"/>
                    <a:pt x="86677" y="84772"/>
                  </a:cubicBezTo>
                  <a:cubicBezTo>
                    <a:pt x="94297" y="82867"/>
                    <a:pt x="103822" y="85725"/>
                    <a:pt x="112395" y="85725"/>
                  </a:cubicBezTo>
                  <a:cubicBezTo>
                    <a:pt x="106680" y="91440"/>
                    <a:pt x="101917" y="99060"/>
                    <a:pt x="95250" y="102870"/>
                  </a:cubicBezTo>
                  <a:cubicBezTo>
                    <a:pt x="85725" y="108585"/>
                    <a:pt x="74295" y="110490"/>
                    <a:pt x="63817" y="115253"/>
                  </a:cubicBezTo>
                  <a:cubicBezTo>
                    <a:pt x="64770" y="118110"/>
                    <a:pt x="64770" y="121920"/>
                    <a:pt x="65722" y="124778"/>
                  </a:cubicBezTo>
                  <a:cubicBezTo>
                    <a:pt x="77152" y="122872"/>
                    <a:pt x="88582" y="120015"/>
                    <a:pt x="100965" y="120015"/>
                  </a:cubicBezTo>
                  <a:cubicBezTo>
                    <a:pt x="108585" y="120015"/>
                    <a:pt x="115252" y="123825"/>
                    <a:pt x="122872" y="125730"/>
                  </a:cubicBezTo>
                  <a:cubicBezTo>
                    <a:pt x="118110" y="131445"/>
                    <a:pt x="113347" y="138113"/>
                    <a:pt x="107632" y="141922"/>
                  </a:cubicBezTo>
                  <a:cubicBezTo>
                    <a:pt x="96202" y="147638"/>
                    <a:pt x="83820" y="151447"/>
                    <a:pt x="72390" y="156210"/>
                  </a:cubicBezTo>
                  <a:cubicBezTo>
                    <a:pt x="73342" y="159067"/>
                    <a:pt x="74295" y="162878"/>
                    <a:pt x="75247" y="165735"/>
                  </a:cubicBezTo>
                  <a:cubicBezTo>
                    <a:pt x="92392" y="161925"/>
                    <a:pt x="110490" y="159067"/>
                    <a:pt x="131445" y="155257"/>
                  </a:cubicBezTo>
                  <a:cubicBezTo>
                    <a:pt x="134302" y="161925"/>
                    <a:pt x="138113" y="170497"/>
                    <a:pt x="141922" y="179070"/>
                  </a:cubicBezTo>
                  <a:cubicBezTo>
                    <a:pt x="122872" y="185738"/>
                    <a:pt x="106680" y="191453"/>
                    <a:pt x="89535" y="197167"/>
                  </a:cubicBezTo>
                  <a:cubicBezTo>
                    <a:pt x="89535" y="200025"/>
                    <a:pt x="90488" y="202882"/>
                    <a:pt x="90488" y="205740"/>
                  </a:cubicBezTo>
                  <a:cubicBezTo>
                    <a:pt x="110490" y="203835"/>
                    <a:pt x="129540" y="201930"/>
                    <a:pt x="149542" y="199072"/>
                  </a:cubicBezTo>
                  <a:cubicBezTo>
                    <a:pt x="149542" y="201930"/>
                    <a:pt x="150495" y="203835"/>
                    <a:pt x="150495" y="206692"/>
                  </a:cubicBezTo>
                  <a:cubicBezTo>
                    <a:pt x="134302" y="212407"/>
                    <a:pt x="117157" y="219075"/>
                    <a:pt x="95250" y="226695"/>
                  </a:cubicBezTo>
                  <a:cubicBezTo>
                    <a:pt x="123825" y="243840"/>
                    <a:pt x="164782" y="202882"/>
                    <a:pt x="172402" y="253365"/>
                  </a:cubicBezTo>
                  <a:cubicBezTo>
                    <a:pt x="156210" y="254317"/>
                    <a:pt x="138113" y="238125"/>
                    <a:pt x="118110" y="268605"/>
                  </a:cubicBezTo>
                  <a:cubicBezTo>
                    <a:pt x="141922" y="265747"/>
                    <a:pt x="159067" y="264795"/>
                    <a:pt x="176213" y="262890"/>
                  </a:cubicBezTo>
                  <a:cubicBezTo>
                    <a:pt x="178117" y="268605"/>
                    <a:pt x="179070" y="273367"/>
                    <a:pt x="180975" y="279082"/>
                  </a:cubicBezTo>
                  <a:cubicBezTo>
                    <a:pt x="168592" y="282892"/>
                    <a:pt x="158115" y="286703"/>
                    <a:pt x="147638" y="290513"/>
                  </a:cubicBezTo>
                  <a:cubicBezTo>
                    <a:pt x="148590" y="293370"/>
                    <a:pt x="148590" y="296228"/>
                    <a:pt x="149542" y="299085"/>
                  </a:cubicBezTo>
                  <a:cubicBezTo>
                    <a:pt x="162877" y="298132"/>
                    <a:pt x="175260" y="297180"/>
                    <a:pt x="187642" y="296228"/>
                  </a:cubicBezTo>
                  <a:cubicBezTo>
                    <a:pt x="211455" y="335280"/>
                    <a:pt x="235267" y="374332"/>
                    <a:pt x="259080" y="413385"/>
                  </a:cubicBezTo>
                  <a:cubicBezTo>
                    <a:pt x="256222" y="414338"/>
                    <a:pt x="254317" y="415290"/>
                    <a:pt x="253365" y="416242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2940367" y="4574857"/>
              <a:ext cx="368617" cy="300560"/>
            </a:xfrm>
            <a:custGeom>
              <a:avLst/>
              <a:gdLst/>
              <a:ahLst/>
              <a:cxnLst/>
              <a:rect l="l" t="t" r="r" b="b"/>
              <a:pathLst>
                <a:path w="368617" h="300560" extrusionOk="0">
                  <a:moveTo>
                    <a:pt x="277178" y="265748"/>
                  </a:moveTo>
                  <a:cubicBezTo>
                    <a:pt x="287655" y="268605"/>
                    <a:pt x="300990" y="278130"/>
                    <a:pt x="307658" y="274320"/>
                  </a:cubicBezTo>
                  <a:cubicBezTo>
                    <a:pt x="333375" y="260033"/>
                    <a:pt x="347662" y="275273"/>
                    <a:pt x="368618" y="291465"/>
                  </a:cubicBezTo>
                  <a:cubicBezTo>
                    <a:pt x="334328" y="308610"/>
                    <a:pt x="305753" y="298133"/>
                    <a:pt x="278130" y="287655"/>
                  </a:cubicBezTo>
                  <a:cubicBezTo>
                    <a:pt x="206693" y="261938"/>
                    <a:pt x="148590" y="213360"/>
                    <a:pt x="93345" y="161925"/>
                  </a:cubicBezTo>
                  <a:cubicBezTo>
                    <a:pt x="60007" y="130493"/>
                    <a:pt x="30480" y="95250"/>
                    <a:pt x="0" y="61913"/>
                  </a:cubicBezTo>
                  <a:cubicBezTo>
                    <a:pt x="1905" y="61913"/>
                    <a:pt x="4763" y="61913"/>
                    <a:pt x="6668" y="61913"/>
                  </a:cubicBezTo>
                  <a:cubicBezTo>
                    <a:pt x="19050" y="58103"/>
                    <a:pt x="33338" y="57150"/>
                    <a:pt x="42863" y="49530"/>
                  </a:cubicBezTo>
                  <a:cubicBezTo>
                    <a:pt x="60960" y="36195"/>
                    <a:pt x="76200" y="19050"/>
                    <a:pt x="95250" y="0"/>
                  </a:cubicBezTo>
                  <a:cubicBezTo>
                    <a:pt x="101918" y="11430"/>
                    <a:pt x="105728" y="19050"/>
                    <a:pt x="108585" y="22860"/>
                  </a:cubicBezTo>
                  <a:cubicBezTo>
                    <a:pt x="85725" y="41910"/>
                    <a:pt x="64770" y="59055"/>
                    <a:pt x="43815" y="76200"/>
                  </a:cubicBezTo>
                  <a:cubicBezTo>
                    <a:pt x="64770" y="98108"/>
                    <a:pt x="64770" y="138113"/>
                    <a:pt x="104775" y="131445"/>
                  </a:cubicBezTo>
                  <a:cubicBezTo>
                    <a:pt x="104775" y="133350"/>
                    <a:pt x="105728" y="135255"/>
                    <a:pt x="105728" y="136208"/>
                  </a:cubicBezTo>
                  <a:cubicBezTo>
                    <a:pt x="121920" y="160973"/>
                    <a:pt x="136208" y="140018"/>
                    <a:pt x="151447" y="135255"/>
                  </a:cubicBezTo>
                  <a:cubicBezTo>
                    <a:pt x="161925" y="131445"/>
                    <a:pt x="172403" y="127635"/>
                    <a:pt x="182880" y="123825"/>
                  </a:cubicBezTo>
                  <a:cubicBezTo>
                    <a:pt x="183833" y="126683"/>
                    <a:pt x="184785" y="130493"/>
                    <a:pt x="185737" y="133350"/>
                  </a:cubicBezTo>
                  <a:cubicBezTo>
                    <a:pt x="170497" y="140970"/>
                    <a:pt x="155258" y="148590"/>
                    <a:pt x="140018" y="156210"/>
                  </a:cubicBezTo>
                  <a:cubicBezTo>
                    <a:pt x="140970" y="159068"/>
                    <a:pt x="141922" y="161925"/>
                    <a:pt x="142875" y="164783"/>
                  </a:cubicBezTo>
                  <a:cubicBezTo>
                    <a:pt x="164783" y="160973"/>
                    <a:pt x="186690" y="158115"/>
                    <a:pt x="208597" y="154305"/>
                  </a:cubicBezTo>
                  <a:cubicBezTo>
                    <a:pt x="209550" y="158115"/>
                    <a:pt x="209550" y="160973"/>
                    <a:pt x="210503" y="164783"/>
                  </a:cubicBezTo>
                  <a:cubicBezTo>
                    <a:pt x="196215" y="171450"/>
                    <a:pt x="182880" y="179070"/>
                    <a:pt x="168593" y="185738"/>
                  </a:cubicBezTo>
                  <a:cubicBezTo>
                    <a:pt x="169545" y="188595"/>
                    <a:pt x="169545" y="192405"/>
                    <a:pt x="170497" y="195263"/>
                  </a:cubicBezTo>
                  <a:cubicBezTo>
                    <a:pt x="180975" y="193358"/>
                    <a:pt x="193358" y="195263"/>
                    <a:pt x="201930" y="189548"/>
                  </a:cubicBezTo>
                  <a:cubicBezTo>
                    <a:pt x="228600" y="172403"/>
                    <a:pt x="244793" y="185738"/>
                    <a:pt x="259080" y="207645"/>
                  </a:cubicBezTo>
                  <a:cubicBezTo>
                    <a:pt x="243840" y="214313"/>
                    <a:pt x="229553" y="221933"/>
                    <a:pt x="215265" y="228600"/>
                  </a:cubicBezTo>
                  <a:cubicBezTo>
                    <a:pt x="215265" y="232410"/>
                    <a:pt x="215265" y="235268"/>
                    <a:pt x="215265" y="239078"/>
                  </a:cubicBezTo>
                  <a:cubicBezTo>
                    <a:pt x="228600" y="239078"/>
                    <a:pt x="241935" y="239078"/>
                    <a:pt x="255270" y="239078"/>
                  </a:cubicBezTo>
                  <a:cubicBezTo>
                    <a:pt x="254318" y="245745"/>
                    <a:pt x="253365" y="252413"/>
                    <a:pt x="251460" y="260985"/>
                  </a:cubicBezTo>
                  <a:cubicBezTo>
                    <a:pt x="260985" y="264795"/>
                    <a:pt x="269558" y="265748"/>
                    <a:pt x="277178" y="265748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4057650" y="3676650"/>
              <a:ext cx="161925" cy="75147"/>
            </a:xfrm>
            <a:custGeom>
              <a:avLst/>
              <a:gdLst/>
              <a:ahLst/>
              <a:cxnLst/>
              <a:rect l="l" t="t" r="r" b="b"/>
              <a:pathLst>
                <a:path w="161925" h="75147" extrusionOk="0">
                  <a:moveTo>
                    <a:pt x="110490" y="0"/>
                  </a:moveTo>
                  <a:cubicBezTo>
                    <a:pt x="119063" y="1905"/>
                    <a:pt x="128588" y="3810"/>
                    <a:pt x="137160" y="5715"/>
                  </a:cubicBezTo>
                  <a:cubicBezTo>
                    <a:pt x="141922" y="12383"/>
                    <a:pt x="146685" y="19050"/>
                    <a:pt x="151447" y="25717"/>
                  </a:cubicBezTo>
                  <a:cubicBezTo>
                    <a:pt x="155258" y="34290"/>
                    <a:pt x="158115" y="43815"/>
                    <a:pt x="161925" y="52388"/>
                  </a:cubicBezTo>
                  <a:cubicBezTo>
                    <a:pt x="160020" y="56197"/>
                    <a:pt x="158115" y="59055"/>
                    <a:pt x="156210" y="62865"/>
                  </a:cubicBezTo>
                  <a:cubicBezTo>
                    <a:pt x="155258" y="64770"/>
                    <a:pt x="154305" y="66675"/>
                    <a:pt x="153353" y="69533"/>
                  </a:cubicBezTo>
                  <a:cubicBezTo>
                    <a:pt x="152400" y="70485"/>
                    <a:pt x="151447" y="71438"/>
                    <a:pt x="149542" y="70485"/>
                  </a:cubicBezTo>
                  <a:cubicBezTo>
                    <a:pt x="147638" y="70485"/>
                    <a:pt x="144780" y="70485"/>
                    <a:pt x="142875" y="70485"/>
                  </a:cubicBezTo>
                  <a:cubicBezTo>
                    <a:pt x="140017" y="53340"/>
                    <a:pt x="138113" y="37147"/>
                    <a:pt x="135255" y="16192"/>
                  </a:cubicBezTo>
                  <a:cubicBezTo>
                    <a:pt x="117158" y="24765"/>
                    <a:pt x="105728" y="32385"/>
                    <a:pt x="94297" y="36195"/>
                  </a:cubicBezTo>
                  <a:cubicBezTo>
                    <a:pt x="61913" y="46672"/>
                    <a:pt x="39053" y="80963"/>
                    <a:pt x="0" y="74295"/>
                  </a:cubicBezTo>
                  <a:cubicBezTo>
                    <a:pt x="31433" y="56197"/>
                    <a:pt x="63817" y="39053"/>
                    <a:pt x="95250" y="20955"/>
                  </a:cubicBezTo>
                  <a:cubicBezTo>
                    <a:pt x="100965" y="17145"/>
                    <a:pt x="104775" y="7620"/>
                    <a:pt x="110490" y="0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3148012" y="4396590"/>
              <a:ext cx="110737" cy="60156"/>
            </a:xfrm>
            <a:custGeom>
              <a:avLst/>
              <a:gdLst/>
              <a:ahLst/>
              <a:cxnLst/>
              <a:rect l="l" t="t" r="r" b="b"/>
              <a:pathLst>
                <a:path w="110737" h="60156" extrusionOk="0">
                  <a:moveTo>
                    <a:pt x="0" y="44917"/>
                  </a:moveTo>
                  <a:cubicBezTo>
                    <a:pt x="33338" y="29677"/>
                    <a:pt x="65723" y="14437"/>
                    <a:pt x="100013" y="149"/>
                  </a:cubicBezTo>
                  <a:cubicBezTo>
                    <a:pt x="101917" y="-803"/>
                    <a:pt x="108585" y="3007"/>
                    <a:pt x="110490" y="5864"/>
                  </a:cubicBezTo>
                  <a:cubicBezTo>
                    <a:pt x="111442" y="6817"/>
                    <a:pt x="109538" y="14437"/>
                    <a:pt x="106680" y="15389"/>
                  </a:cubicBezTo>
                  <a:cubicBezTo>
                    <a:pt x="73342" y="30629"/>
                    <a:pt x="40005" y="44917"/>
                    <a:pt x="6667" y="60157"/>
                  </a:cubicBezTo>
                  <a:cubicBezTo>
                    <a:pt x="4763" y="54442"/>
                    <a:pt x="2858" y="49679"/>
                    <a:pt x="0" y="44917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3225164" y="4596765"/>
              <a:ext cx="97377" cy="50482"/>
            </a:xfrm>
            <a:custGeom>
              <a:avLst/>
              <a:gdLst/>
              <a:ahLst/>
              <a:cxnLst/>
              <a:rect l="l" t="t" r="r" b="b"/>
              <a:pathLst>
                <a:path w="97377" h="50482" extrusionOk="0">
                  <a:moveTo>
                    <a:pt x="0" y="50482"/>
                  </a:moveTo>
                  <a:cubicBezTo>
                    <a:pt x="25718" y="21907"/>
                    <a:pt x="63818" y="16192"/>
                    <a:pt x="97155" y="0"/>
                  </a:cubicBezTo>
                  <a:cubicBezTo>
                    <a:pt x="100965" y="20003"/>
                    <a:pt x="55245" y="44767"/>
                    <a:pt x="0" y="50482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21"/>
            <p:cNvSpPr/>
            <p:nvPr/>
          </p:nvSpPr>
          <p:spPr>
            <a:xfrm>
              <a:off x="3178492" y="4489654"/>
              <a:ext cx="116205" cy="50913"/>
            </a:xfrm>
            <a:custGeom>
              <a:avLst/>
              <a:gdLst/>
              <a:ahLst/>
              <a:cxnLst/>
              <a:rect l="l" t="t" r="r" b="b"/>
              <a:pathLst>
                <a:path w="116205" h="50913" extrusionOk="0">
                  <a:moveTo>
                    <a:pt x="116205" y="4241"/>
                  </a:moveTo>
                  <a:cubicBezTo>
                    <a:pt x="77153" y="20433"/>
                    <a:pt x="40005" y="34721"/>
                    <a:pt x="0" y="50914"/>
                  </a:cubicBezTo>
                  <a:cubicBezTo>
                    <a:pt x="16193" y="21386"/>
                    <a:pt x="99060" y="-11952"/>
                    <a:pt x="116205" y="4241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21"/>
            <p:cNvSpPr/>
            <p:nvPr/>
          </p:nvSpPr>
          <p:spPr>
            <a:xfrm>
              <a:off x="3995737" y="3405187"/>
              <a:ext cx="62865" cy="58691"/>
            </a:xfrm>
            <a:custGeom>
              <a:avLst/>
              <a:gdLst/>
              <a:ahLst/>
              <a:cxnLst/>
              <a:rect l="l" t="t" r="r" b="b"/>
              <a:pathLst>
                <a:path w="62865" h="58691" extrusionOk="0">
                  <a:moveTo>
                    <a:pt x="62865" y="51435"/>
                  </a:moveTo>
                  <a:cubicBezTo>
                    <a:pt x="23813" y="76200"/>
                    <a:pt x="20955" y="30480"/>
                    <a:pt x="0" y="20003"/>
                  </a:cubicBezTo>
                  <a:cubicBezTo>
                    <a:pt x="8572" y="12383"/>
                    <a:pt x="15240" y="5715"/>
                    <a:pt x="21908" y="0"/>
                  </a:cubicBezTo>
                  <a:cubicBezTo>
                    <a:pt x="35242" y="17145"/>
                    <a:pt x="49530" y="34290"/>
                    <a:pt x="62865" y="5143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3166110" y="4451984"/>
              <a:ext cx="115252" cy="58102"/>
            </a:xfrm>
            <a:custGeom>
              <a:avLst/>
              <a:gdLst/>
              <a:ahLst/>
              <a:cxnLst/>
              <a:rect l="l" t="t" r="r" b="b"/>
              <a:pathLst>
                <a:path w="115252" h="58102" extrusionOk="0">
                  <a:moveTo>
                    <a:pt x="115252" y="9525"/>
                  </a:moveTo>
                  <a:cubicBezTo>
                    <a:pt x="78105" y="25718"/>
                    <a:pt x="40957" y="41910"/>
                    <a:pt x="3810" y="58103"/>
                  </a:cubicBezTo>
                  <a:cubicBezTo>
                    <a:pt x="2857" y="55245"/>
                    <a:pt x="952" y="52388"/>
                    <a:pt x="0" y="49530"/>
                  </a:cubicBezTo>
                  <a:cubicBezTo>
                    <a:pt x="33338" y="24765"/>
                    <a:pt x="72390" y="13335"/>
                    <a:pt x="110490" y="0"/>
                  </a:cubicBezTo>
                  <a:cubicBezTo>
                    <a:pt x="112395" y="2858"/>
                    <a:pt x="114300" y="6668"/>
                    <a:pt x="115252" y="952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3098997" y="4198619"/>
              <a:ext cx="71874" cy="40957"/>
            </a:xfrm>
            <a:custGeom>
              <a:avLst/>
              <a:gdLst/>
              <a:ahLst/>
              <a:cxnLst/>
              <a:rect l="l" t="t" r="r" b="b"/>
              <a:pathLst>
                <a:path w="71874" h="40957" extrusionOk="0">
                  <a:moveTo>
                    <a:pt x="71875" y="7620"/>
                  </a:moveTo>
                  <a:cubicBezTo>
                    <a:pt x="51872" y="18098"/>
                    <a:pt x="31870" y="27623"/>
                    <a:pt x="6152" y="40958"/>
                  </a:cubicBezTo>
                  <a:cubicBezTo>
                    <a:pt x="3295" y="32385"/>
                    <a:pt x="-1468" y="24765"/>
                    <a:pt x="437" y="17145"/>
                  </a:cubicBezTo>
                  <a:cubicBezTo>
                    <a:pt x="1390" y="12383"/>
                    <a:pt x="10915" y="7620"/>
                    <a:pt x="16630" y="5715"/>
                  </a:cubicBezTo>
                  <a:cubicBezTo>
                    <a:pt x="34727" y="2858"/>
                    <a:pt x="52825" y="1905"/>
                    <a:pt x="70922" y="0"/>
                  </a:cubicBezTo>
                  <a:cubicBezTo>
                    <a:pt x="71875" y="2858"/>
                    <a:pt x="71875" y="4763"/>
                    <a:pt x="71875" y="762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3191827" y="4799757"/>
              <a:ext cx="63817" cy="40848"/>
            </a:xfrm>
            <a:custGeom>
              <a:avLst/>
              <a:gdLst/>
              <a:ahLst/>
              <a:cxnLst/>
              <a:rect l="l" t="t" r="r" b="b"/>
              <a:pathLst>
                <a:path w="63817" h="40848" extrusionOk="0">
                  <a:moveTo>
                    <a:pt x="25718" y="40848"/>
                  </a:moveTo>
                  <a:cubicBezTo>
                    <a:pt x="18098" y="39896"/>
                    <a:pt x="9525" y="39896"/>
                    <a:pt x="0" y="38943"/>
                  </a:cubicBezTo>
                  <a:cubicBezTo>
                    <a:pt x="952" y="30371"/>
                    <a:pt x="1905" y="23703"/>
                    <a:pt x="3810" y="17036"/>
                  </a:cubicBezTo>
                  <a:cubicBezTo>
                    <a:pt x="3810" y="17036"/>
                    <a:pt x="3810" y="17036"/>
                    <a:pt x="3810" y="17036"/>
                  </a:cubicBezTo>
                  <a:cubicBezTo>
                    <a:pt x="3810" y="14178"/>
                    <a:pt x="3810" y="12273"/>
                    <a:pt x="3810" y="9415"/>
                  </a:cubicBezTo>
                  <a:cubicBezTo>
                    <a:pt x="31433" y="-13445"/>
                    <a:pt x="43815" y="10368"/>
                    <a:pt x="63818" y="27513"/>
                  </a:cubicBezTo>
                  <a:cubicBezTo>
                    <a:pt x="48577" y="33228"/>
                    <a:pt x="37148" y="37038"/>
                    <a:pt x="25718" y="4084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2993707" y="4339148"/>
              <a:ext cx="95250" cy="39196"/>
            </a:xfrm>
            <a:custGeom>
              <a:avLst/>
              <a:gdLst/>
              <a:ahLst/>
              <a:cxnLst/>
              <a:rect l="l" t="t" r="r" b="b"/>
              <a:pathLst>
                <a:path w="95250" h="39196" extrusionOk="0">
                  <a:moveTo>
                    <a:pt x="953" y="29969"/>
                  </a:moveTo>
                  <a:cubicBezTo>
                    <a:pt x="26670" y="19491"/>
                    <a:pt x="51435" y="9014"/>
                    <a:pt x="77153" y="441"/>
                  </a:cubicBezTo>
                  <a:cubicBezTo>
                    <a:pt x="81915" y="-1464"/>
                    <a:pt x="89535" y="3299"/>
                    <a:pt x="95250" y="5204"/>
                  </a:cubicBezTo>
                  <a:cubicBezTo>
                    <a:pt x="91440" y="9014"/>
                    <a:pt x="87630" y="14729"/>
                    <a:pt x="82868" y="16634"/>
                  </a:cubicBezTo>
                  <a:cubicBezTo>
                    <a:pt x="62865" y="24254"/>
                    <a:pt x="41910" y="31874"/>
                    <a:pt x="20955" y="38541"/>
                  </a:cubicBezTo>
                  <a:cubicBezTo>
                    <a:pt x="14288" y="40446"/>
                    <a:pt x="7620" y="37589"/>
                    <a:pt x="0" y="37589"/>
                  </a:cubicBezTo>
                  <a:cubicBezTo>
                    <a:pt x="953" y="34731"/>
                    <a:pt x="953" y="31874"/>
                    <a:pt x="953" y="29969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21"/>
            <p:cNvSpPr/>
            <p:nvPr/>
          </p:nvSpPr>
          <p:spPr>
            <a:xfrm>
              <a:off x="3203257" y="4537709"/>
              <a:ext cx="103822" cy="46672"/>
            </a:xfrm>
            <a:custGeom>
              <a:avLst/>
              <a:gdLst/>
              <a:ahLst/>
              <a:cxnLst/>
              <a:rect l="l" t="t" r="r" b="b"/>
              <a:pathLst>
                <a:path w="103822" h="46672" extrusionOk="0">
                  <a:moveTo>
                    <a:pt x="0" y="46672"/>
                  </a:moveTo>
                  <a:cubicBezTo>
                    <a:pt x="34290" y="31433"/>
                    <a:pt x="68580" y="16193"/>
                    <a:pt x="103822" y="0"/>
                  </a:cubicBezTo>
                  <a:cubicBezTo>
                    <a:pt x="103822" y="20003"/>
                    <a:pt x="52388" y="44768"/>
                    <a:pt x="0" y="46672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21"/>
            <p:cNvSpPr/>
            <p:nvPr/>
          </p:nvSpPr>
          <p:spPr>
            <a:xfrm>
              <a:off x="3144202" y="4363402"/>
              <a:ext cx="103822" cy="55244"/>
            </a:xfrm>
            <a:custGeom>
              <a:avLst/>
              <a:gdLst/>
              <a:ahLst/>
              <a:cxnLst/>
              <a:rect l="l" t="t" r="r" b="b"/>
              <a:pathLst>
                <a:path w="103822" h="55244" extrusionOk="0">
                  <a:moveTo>
                    <a:pt x="103823" y="12382"/>
                  </a:moveTo>
                  <a:cubicBezTo>
                    <a:pt x="70485" y="26670"/>
                    <a:pt x="37148" y="40957"/>
                    <a:pt x="4763" y="55245"/>
                  </a:cubicBezTo>
                  <a:cubicBezTo>
                    <a:pt x="2858" y="52388"/>
                    <a:pt x="1905" y="48578"/>
                    <a:pt x="0" y="45720"/>
                  </a:cubicBezTo>
                  <a:cubicBezTo>
                    <a:pt x="33338" y="30480"/>
                    <a:pt x="65723" y="15240"/>
                    <a:pt x="99060" y="0"/>
                  </a:cubicBezTo>
                  <a:cubicBezTo>
                    <a:pt x="100013" y="4763"/>
                    <a:pt x="101918" y="8572"/>
                    <a:pt x="103823" y="12382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3127057" y="4304347"/>
              <a:ext cx="97154" cy="54292"/>
            </a:xfrm>
            <a:custGeom>
              <a:avLst/>
              <a:gdLst/>
              <a:ahLst/>
              <a:cxnLst/>
              <a:rect l="l" t="t" r="r" b="b"/>
              <a:pathLst>
                <a:path w="97154" h="54292" extrusionOk="0">
                  <a:moveTo>
                    <a:pt x="97155" y="13335"/>
                  </a:moveTo>
                  <a:cubicBezTo>
                    <a:pt x="66675" y="26670"/>
                    <a:pt x="35242" y="40958"/>
                    <a:pt x="4763" y="54293"/>
                  </a:cubicBezTo>
                  <a:cubicBezTo>
                    <a:pt x="2857" y="50483"/>
                    <a:pt x="1905" y="47625"/>
                    <a:pt x="0" y="43815"/>
                  </a:cubicBezTo>
                  <a:cubicBezTo>
                    <a:pt x="30480" y="29528"/>
                    <a:pt x="60960" y="14288"/>
                    <a:pt x="91440" y="0"/>
                  </a:cubicBezTo>
                  <a:cubicBezTo>
                    <a:pt x="93345" y="4763"/>
                    <a:pt x="95250" y="9525"/>
                    <a:pt x="97155" y="1333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135629" y="4335780"/>
              <a:ext cx="100012" cy="54292"/>
            </a:xfrm>
            <a:custGeom>
              <a:avLst/>
              <a:gdLst/>
              <a:ahLst/>
              <a:cxnLst/>
              <a:rect l="l" t="t" r="r" b="b"/>
              <a:pathLst>
                <a:path w="100012" h="54292" extrusionOk="0">
                  <a:moveTo>
                    <a:pt x="0" y="42863"/>
                  </a:moveTo>
                  <a:cubicBezTo>
                    <a:pt x="31433" y="28575"/>
                    <a:pt x="62865" y="14288"/>
                    <a:pt x="95250" y="0"/>
                  </a:cubicBezTo>
                  <a:cubicBezTo>
                    <a:pt x="97155" y="3810"/>
                    <a:pt x="99060" y="7620"/>
                    <a:pt x="100013" y="10477"/>
                  </a:cubicBezTo>
                  <a:cubicBezTo>
                    <a:pt x="68580" y="24765"/>
                    <a:pt x="37148" y="40005"/>
                    <a:pt x="5715" y="54292"/>
                  </a:cubicBezTo>
                  <a:cubicBezTo>
                    <a:pt x="2858" y="50482"/>
                    <a:pt x="1905" y="46672"/>
                    <a:pt x="0" y="42863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112770" y="4250055"/>
              <a:ext cx="85725" cy="52387"/>
            </a:xfrm>
            <a:custGeom>
              <a:avLst/>
              <a:gdLst/>
              <a:ahLst/>
              <a:cxnLst/>
              <a:rect l="l" t="t" r="r" b="b"/>
              <a:pathLst>
                <a:path w="85725" h="52387" extrusionOk="0">
                  <a:moveTo>
                    <a:pt x="0" y="39052"/>
                  </a:moveTo>
                  <a:cubicBezTo>
                    <a:pt x="26670" y="25717"/>
                    <a:pt x="53340" y="12382"/>
                    <a:pt x="80010" y="0"/>
                  </a:cubicBezTo>
                  <a:cubicBezTo>
                    <a:pt x="81915" y="3810"/>
                    <a:pt x="83820" y="7620"/>
                    <a:pt x="85725" y="11430"/>
                  </a:cubicBezTo>
                  <a:cubicBezTo>
                    <a:pt x="59055" y="24765"/>
                    <a:pt x="32385" y="38100"/>
                    <a:pt x="5715" y="52388"/>
                  </a:cubicBezTo>
                  <a:cubicBezTo>
                    <a:pt x="3810" y="47625"/>
                    <a:pt x="1905" y="43815"/>
                    <a:pt x="0" y="39052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189922" y="4511992"/>
              <a:ext cx="109537" cy="56197"/>
            </a:xfrm>
            <a:custGeom>
              <a:avLst/>
              <a:gdLst/>
              <a:ahLst/>
              <a:cxnLst/>
              <a:rect l="l" t="t" r="r" b="b"/>
              <a:pathLst>
                <a:path w="109537" h="56197" extrusionOk="0">
                  <a:moveTo>
                    <a:pt x="109538" y="11430"/>
                  </a:moveTo>
                  <a:cubicBezTo>
                    <a:pt x="74295" y="26670"/>
                    <a:pt x="39052" y="40957"/>
                    <a:pt x="3810" y="56197"/>
                  </a:cubicBezTo>
                  <a:cubicBezTo>
                    <a:pt x="2857" y="53340"/>
                    <a:pt x="952" y="49530"/>
                    <a:pt x="0" y="46672"/>
                  </a:cubicBezTo>
                  <a:cubicBezTo>
                    <a:pt x="35242" y="31432"/>
                    <a:pt x="70485" y="16192"/>
                    <a:pt x="106680" y="0"/>
                  </a:cubicBezTo>
                  <a:cubicBezTo>
                    <a:pt x="106680" y="3810"/>
                    <a:pt x="107632" y="7620"/>
                    <a:pt x="109538" y="1143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3212782" y="4571047"/>
              <a:ext cx="104775" cy="49530"/>
            </a:xfrm>
            <a:custGeom>
              <a:avLst/>
              <a:gdLst/>
              <a:ahLst/>
              <a:cxnLst/>
              <a:rect l="l" t="t" r="r" b="b"/>
              <a:pathLst>
                <a:path w="104775" h="49530" extrusionOk="0">
                  <a:moveTo>
                    <a:pt x="104775" y="10478"/>
                  </a:moveTo>
                  <a:cubicBezTo>
                    <a:pt x="71438" y="23813"/>
                    <a:pt x="37147" y="36195"/>
                    <a:pt x="3810" y="49530"/>
                  </a:cubicBezTo>
                  <a:cubicBezTo>
                    <a:pt x="2857" y="46672"/>
                    <a:pt x="952" y="42863"/>
                    <a:pt x="0" y="40005"/>
                  </a:cubicBezTo>
                  <a:cubicBezTo>
                    <a:pt x="33338" y="26670"/>
                    <a:pt x="67627" y="13335"/>
                    <a:pt x="100965" y="0"/>
                  </a:cubicBezTo>
                  <a:cubicBezTo>
                    <a:pt x="101917" y="2858"/>
                    <a:pt x="102870" y="6668"/>
                    <a:pt x="104775" y="10478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21"/>
            <p:cNvSpPr/>
            <p:nvPr/>
          </p:nvSpPr>
          <p:spPr>
            <a:xfrm>
              <a:off x="3310889" y="4776787"/>
              <a:ext cx="40957" cy="50482"/>
            </a:xfrm>
            <a:custGeom>
              <a:avLst/>
              <a:gdLst/>
              <a:ahLst/>
              <a:cxnLst/>
              <a:rect l="l" t="t" r="r" b="b"/>
              <a:pathLst>
                <a:path w="40957" h="50482" extrusionOk="0">
                  <a:moveTo>
                    <a:pt x="0" y="11430"/>
                  </a:moveTo>
                  <a:cubicBezTo>
                    <a:pt x="15240" y="7620"/>
                    <a:pt x="25718" y="4763"/>
                    <a:pt x="40958" y="0"/>
                  </a:cubicBezTo>
                  <a:cubicBezTo>
                    <a:pt x="40005" y="18097"/>
                    <a:pt x="39052" y="33338"/>
                    <a:pt x="38100" y="48578"/>
                  </a:cubicBezTo>
                  <a:cubicBezTo>
                    <a:pt x="36195" y="49530"/>
                    <a:pt x="33338" y="49530"/>
                    <a:pt x="31433" y="50482"/>
                  </a:cubicBezTo>
                  <a:cubicBezTo>
                    <a:pt x="21908" y="38100"/>
                    <a:pt x="12383" y="26670"/>
                    <a:pt x="0" y="1143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21"/>
            <p:cNvSpPr/>
            <p:nvPr/>
          </p:nvSpPr>
          <p:spPr>
            <a:xfrm>
              <a:off x="3249929" y="4658677"/>
              <a:ext cx="90487" cy="45719"/>
            </a:xfrm>
            <a:custGeom>
              <a:avLst/>
              <a:gdLst/>
              <a:ahLst/>
              <a:cxnLst/>
              <a:rect l="l" t="t" r="r" b="b"/>
              <a:pathLst>
                <a:path w="90487" h="45719" extrusionOk="0">
                  <a:moveTo>
                    <a:pt x="0" y="36195"/>
                  </a:moveTo>
                  <a:cubicBezTo>
                    <a:pt x="28575" y="23813"/>
                    <a:pt x="57150" y="12382"/>
                    <a:pt x="85725" y="0"/>
                  </a:cubicBezTo>
                  <a:cubicBezTo>
                    <a:pt x="87630" y="3810"/>
                    <a:pt x="89535" y="8572"/>
                    <a:pt x="90488" y="12382"/>
                  </a:cubicBezTo>
                  <a:cubicBezTo>
                    <a:pt x="61913" y="23813"/>
                    <a:pt x="32385" y="34290"/>
                    <a:pt x="3810" y="45720"/>
                  </a:cubicBezTo>
                  <a:cubicBezTo>
                    <a:pt x="2858" y="42863"/>
                    <a:pt x="1905" y="40005"/>
                    <a:pt x="0" y="36195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21"/>
            <p:cNvSpPr/>
            <p:nvPr/>
          </p:nvSpPr>
          <p:spPr>
            <a:xfrm>
              <a:off x="3240404" y="4631055"/>
              <a:ext cx="96202" cy="45719"/>
            </a:xfrm>
            <a:custGeom>
              <a:avLst/>
              <a:gdLst/>
              <a:ahLst/>
              <a:cxnLst/>
              <a:rect l="l" t="t" r="r" b="b"/>
              <a:pathLst>
                <a:path w="96202" h="45719" extrusionOk="0">
                  <a:moveTo>
                    <a:pt x="0" y="36195"/>
                  </a:moveTo>
                  <a:cubicBezTo>
                    <a:pt x="30480" y="23813"/>
                    <a:pt x="60960" y="12382"/>
                    <a:pt x="91440" y="0"/>
                  </a:cubicBezTo>
                  <a:cubicBezTo>
                    <a:pt x="93345" y="3810"/>
                    <a:pt x="94298" y="7620"/>
                    <a:pt x="96203" y="11430"/>
                  </a:cubicBezTo>
                  <a:cubicBezTo>
                    <a:pt x="65723" y="22860"/>
                    <a:pt x="35243" y="34290"/>
                    <a:pt x="4763" y="45720"/>
                  </a:cubicBezTo>
                  <a:cubicBezTo>
                    <a:pt x="2858" y="42863"/>
                    <a:pt x="1905" y="40005"/>
                    <a:pt x="0" y="36195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21"/>
            <p:cNvSpPr/>
            <p:nvPr/>
          </p:nvSpPr>
          <p:spPr>
            <a:xfrm>
              <a:off x="3272789" y="4718690"/>
              <a:ext cx="82867" cy="32379"/>
            </a:xfrm>
            <a:custGeom>
              <a:avLst/>
              <a:gdLst/>
              <a:ahLst/>
              <a:cxnLst/>
              <a:rect l="l" t="t" r="r" b="b"/>
              <a:pathLst>
                <a:path w="82867" h="32379" extrusionOk="0">
                  <a:moveTo>
                    <a:pt x="0" y="32380"/>
                  </a:moveTo>
                  <a:cubicBezTo>
                    <a:pt x="28575" y="2852"/>
                    <a:pt x="61913" y="-7625"/>
                    <a:pt x="82868" y="5710"/>
                  </a:cubicBezTo>
                  <a:cubicBezTo>
                    <a:pt x="55245" y="14282"/>
                    <a:pt x="31433" y="21902"/>
                    <a:pt x="0" y="3238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21"/>
            <p:cNvSpPr/>
            <p:nvPr/>
          </p:nvSpPr>
          <p:spPr>
            <a:xfrm>
              <a:off x="3119437" y="4282440"/>
              <a:ext cx="85725" cy="47625"/>
            </a:xfrm>
            <a:custGeom>
              <a:avLst/>
              <a:gdLst/>
              <a:ahLst/>
              <a:cxnLst/>
              <a:rect l="l" t="t" r="r" b="b"/>
              <a:pathLst>
                <a:path w="85725" h="47625" extrusionOk="0">
                  <a:moveTo>
                    <a:pt x="0" y="38100"/>
                  </a:moveTo>
                  <a:cubicBezTo>
                    <a:pt x="27623" y="25717"/>
                    <a:pt x="54292" y="12382"/>
                    <a:pt x="81915" y="0"/>
                  </a:cubicBezTo>
                  <a:cubicBezTo>
                    <a:pt x="82867" y="2857"/>
                    <a:pt x="84773" y="5715"/>
                    <a:pt x="85725" y="7620"/>
                  </a:cubicBezTo>
                  <a:cubicBezTo>
                    <a:pt x="59055" y="20955"/>
                    <a:pt x="32385" y="34290"/>
                    <a:pt x="5715" y="47625"/>
                  </a:cubicBezTo>
                  <a:cubicBezTo>
                    <a:pt x="3810" y="44767"/>
                    <a:pt x="1905" y="40957"/>
                    <a:pt x="0" y="3810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21"/>
            <p:cNvSpPr/>
            <p:nvPr/>
          </p:nvSpPr>
          <p:spPr>
            <a:xfrm>
              <a:off x="3033712" y="4641532"/>
              <a:ext cx="52387" cy="43815"/>
            </a:xfrm>
            <a:custGeom>
              <a:avLst/>
              <a:gdLst/>
              <a:ahLst/>
              <a:cxnLst/>
              <a:rect l="l" t="t" r="r" b="b"/>
              <a:pathLst>
                <a:path w="52387" h="43815" extrusionOk="0">
                  <a:moveTo>
                    <a:pt x="0" y="35243"/>
                  </a:moveTo>
                  <a:cubicBezTo>
                    <a:pt x="12383" y="23813"/>
                    <a:pt x="24765" y="12383"/>
                    <a:pt x="38100" y="0"/>
                  </a:cubicBezTo>
                  <a:cubicBezTo>
                    <a:pt x="41910" y="5715"/>
                    <a:pt x="46673" y="12383"/>
                    <a:pt x="52388" y="20955"/>
                  </a:cubicBezTo>
                  <a:cubicBezTo>
                    <a:pt x="34290" y="28575"/>
                    <a:pt x="18098" y="36195"/>
                    <a:pt x="1905" y="43815"/>
                  </a:cubicBezTo>
                  <a:cubicBezTo>
                    <a:pt x="1905" y="40005"/>
                    <a:pt x="952" y="38100"/>
                    <a:pt x="0" y="35243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21"/>
            <p:cNvSpPr/>
            <p:nvPr/>
          </p:nvSpPr>
          <p:spPr>
            <a:xfrm>
              <a:off x="3296602" y="4742497"/>
              <a:ext cx="52194" cy="23724"/>
            </a:xfrm>
            <a:custGeom>
              <a:avLst/>
              <a:gdLst/>
              <a:ahLst/>
              <a:cxnLst/>
              <a:rect l="l" t="t" r="r" b="b"/>
              <a:pathLst>
                <a:path w="52194" h="23724" extrusionOk="0">
                  <a:moveTo>
                    <a:pt x="0" y="20955"/>
                  </a:moveTo>
                  <a:cubicBezTo>
                    <a:pt x="17145" y="14288"/>
                    <a:pt x="33338" y="6668"/>
                    <a:pt x="51435" y="0"/>
                  </a:cubicBezTo>
                  <a:cubicBezTo>
                    <a:pt x="55245" y="22860"/>
                    <a:pt x="45720" y="27622"/>
                    <a:pt x="0" y="20955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21"/>
            <p:cNvSpPr/>
            <p:nvPr/>
          </p:nvSpPr>
          <p:spPr>
            <a:xfrm>
              <a:off x="3120389" y="4618074"/>
              <a:ext cx="58102" cy="18695"/>
            </a:xfrm>
            <a:custGeom>
              <a:avLst/>
              <a:gdLst/>
              <a:ahLst/>
              <a:cxnLst/>
              <a:rect l="l" t="t" r="r" b="b"/>
              <a:pathLst>
                <a:path w="58102" h="18695" extrusionOk="0">
                  <a:moveTo>
                    <a:pt x="58102" y="12981"/>
                  </a:moveTo>
                  <a:cubicBezTo>
                    <a:pt x="40958" y="14886"/>
                    <a:pt x="24765" y="16791"/>
                    <a:pt x="0" y="18696"/>
                  </a:cubicBezTo>
                  <a:cubicBezTo>
                    <a:pt x="19050" y="-11784"/>
                    <a:pt x="38100" y="4408"/>
                    <a:pt x="54293" y="3456"/>
                  </a:cubicBezTo>
                  <a:cubicBezTo>
                    <a:pt x="56198" y="6313"/>
                    <a:pt x="57150" y="10123"/>
                    <a:pt x="58102" y="12981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21"/>
            <p:cNvSpPr/>
            <p:nvPr/>
          </p:nvSpPr>
          <p:spPr>
            <a:xfrm>
              <a:off x="3014662" y="4303394"/>
              <a:ext cx="65722" cy="34290"/>
            </a:xfrm>
            <a:custGeom>
              <a:avLst/>
              <a:gdLst/>
              <a:ahLst/>
              <a:cxnLst/>
              <a:rect l="l" t="t" r="r" b="b"/>
              <a:pathLst>
                <a:path w="65722" h="34290" extrusionOk="0">
                  <a:moveTo>
                    <a:pt x="0" y="32385"/>
                  </a:moveTo>
                  <a:cubicBezTo>
                    <a:pt x="20002" y="21908"/>
                    <a:pt x="40005" y="11430"/>
                    <a:pt x="60008" y="0"/>
                  </a:cubicBezTo>
                  <a:cubicBezTo>
                    <a:pt x="61913" y="3810"/>
                    <a:pt x="63817" y="8573"/>
                    <a:pt x="65723" y="12383"/>
                  </a:cubicBezTo>
                  <a:cubicBezTo>
                    <a:pt x="44767" y="20003"/>
                    <a:pt x="23813" y="26670"/>
                    <a:pt x="2858" y="34290"/>
                  </a:cubicBezTo>
                  <a:cubicBezTo>
                    <a:pt x="1905" y="34290"/>
                    <a:pt x="952" y="33338"/>
                    <a:pt x="0" y="32385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21"/>
            <p:cNvSpPr/>
            <p:nvPr/>
          </p:nvSpPr>
          <p:spPr>
            <a:xfrm>
              <a:off x="3124200" y="4220527"/>
              <a:ext cx="60960" cy="37147"/>
            </a:xfrm>
            <a:custGeom>
              <a:avLst/>
              <a:gdLst/>
              <a:ahLst/>
              <a:cxnLst/>
              <a:rect l="l" t="t" r="r" b="b"/>
              <a:pathLst>
                <a:path w="60960" h="37147" extrusionOk="0">
                  <a:moveTo>
                    <a:pt x="0" y="33338"/>
                  </a:moveTo>
                  <a:cubicBezTo>
                    <a:pt x="18098" y="21907"/>
                    <a:pt x="37148" y="10478"/>
                    <a:pt x="55245" y="0"/>
                  </a:cubicBezTo>
                  <a:cubicBezTo>
                    <a:pt x="57150" y="2857"/>
                    <a:pt x="59055" y="6667"/>
                    <a:pt x="60960" y="9525"/>
                  </a:cubicBezTo>
                  <a:cubicBezTo>
                    <a:pt x="47625" y="28575"/>
                    <a:pt x="21908" y="27622"/>
                    <a:pt x="3810" y="37147"/>
                  </a:cubicBezTo>
                  <a:cubicBezTo>
                    <a:pt x="2858" y="36195"/>
                    <a:pt x="1905" y="35242"/>
                    <a:pt x="0" y="33338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21"/>
            <p:cNvSpPr/>
            <p:nvPr/>
          </p:nvSpPr>
          <p:spPr>
            <a:xfrm>
              <a:off x="2980372" y="4293869"/>
              <a:ext cx="60007" cy="34290"/>
            </a:xfrm>
            <a:custGeom>
              <a:avLst/>
              <a:gdLst/>
              <a:ahLst/>
              <a:cxnLst/>
              <a:rect l="l" t="t" r="r" b="b"/>
              <a:pathLst>
                <a:path w="60007" h="34290" extrusionOk="0">
                  <a:moveTo>
                    <a:pt x="60007" y="3810"/>
                  </a:moveTo>
                  <a:cubicBezTo>
                    <a:pt x="41910" y="14288"/>
                    <a:pt x="23813" y="23813"/>
                    <a:pt x="5715" y="34290"/>
                  </a:cubicBezTo>
                  <a:cubicBezTo>
                    <a:pt x="3810" y="30480"/>
                    <a:pt x="1905" y="26670"/>
                    <a:pt x="0" y="22860"/>
                  </a:cubicBezTo>
                  <a:cubicBezTo>
                    <a:pt x="19050" y="15240"/>
                    <a:pt x="38100" y="7620"/>
                    <a:pt x="57150" y="0"/>
                  </a:cubicBezTo>
                  <a:cubicBezTo>
                    <a:pt x="58102" y="1905"/>
                    <a:pt x="59055" y="2858"/>
                    <a:pt x="60007" y="381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21"/>
            <p:cNvSpPr/>
            <p:nvPr/>
          </p:nvSpPr>
          <p:spPr>
            <a:xfrm>
              <a:off x="4324350" y="4017644"/>
              <a:ext cx="27622" cy="35242"/>
            </a:xfrm>
            <a:custGeom>
              <a:avLst/>
              <a:gdLst/>
              <a:ahLst/>
              <a:cxnLst/>
              <a:rect l="l" t="t" r="r" b="b"/>
              <a:pathLst>
                <a:path w="27622" h="35242" extrusionOk="0">
                  <a:moveTo>
                    <a:pt x="0" y="6668"/>
                  </a:moveTo>
                  <a:cubicBezTo>
                    <a:pt x="6667" y="4763"/>
                    <a:pt x="14288" y="1905"/>
                    <a:pt x="20955" y="0"/>
                  </a:cubicBezTo>
                  <a:cubicBezTo>
                    <a:pt x="22860" y="11430"/>
                    <a:pt x="24765" y="23813"/>
                    <a:pt x="27622" y="35243"/>
                  </a:cubicBezTo>
                  <a:cubicBezTo>
                    <a:pt x="18097" y="25718"/>
                    <a:pt x="9525" y="16193"/>
                    <a:pt x="0" y="666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21"/>
            <p:cNvSpPr/>
            <p:nvPr/>
          </p:nvSpPr>
          <p:spPr>
            <a:xfrm>
              <a:off x="3037522" y="4271962"/>
              <a:ext cx="33287" cy="25717"/>
            </a:xfrm>
            <a:custGeom>
              <a:avLst/>
              <a:gdLst/>
              <a:ahLst/>
              <a:cxnLst/>
              <a:rect l="l" t="t" r="r" b="b"/>
              <a:pathLst>
                <a:path w="33287" h="25717" extrusionOk="0">
                  <a:moveTo>
                    <a:pt x="0" y="21907"/>
                  </a:moveTo>
                  <a:cubicBezTo>
                    <a:pt x="10477" y="14288"/>
                    <a:pt x="20955" y="7620"/>
                    <a:pt x="32385" y="0"/>
                  </a:cubicBezTo>
                  <a:cubicBezTo>
                    <a:pt x="38100" y="29528"/>
                    <a:pt x="15240" y="20003"/>
                    <a:pt x="3810" y="25718"/>
                  </a:cubicBezTo>
                  <a:cubicBezTo>
                    <a:pt x="1905" y="24765"/>
                    <a:pt x="952" y="23813"/>
                    <a:pt x="0" y="21907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21"/>
            <p:cNvSpPr/>
            <p:nvPr/>
          </p:nvSpPr>
          <p:spPr>
            <a:xfrm>
              <a:off x="3002279" y="4543425"/>
              <a:ext cx="23890" cy="26669"/>
            </a:xfrm>
            <a:custGeom>
              <a:avLst/>
              <a:gdLst/>
              <a:ahLst/>
              <a:cxnLst/>
              <a:rect l="l" t="t" r="r" b="b"/>
              <a:pathLst>
                <a:path w="23890" h="26669" extrusionOk="0">
                  <a:moveTo>
                    <a:pt x="0" y="22860"/>
                  </a:moveTo>
                  <a:cubicBezTo>
                    <a:pt x="5715" y="16193"/>
                    <a:pt x="11430" y="9525"/>
                    <a:pt x="19050" y="0"/>
                  </a:cubicBezTo>
                  <a:cubicBezTo>
                    <a:pt x="32385" y="25718"/>
                    <a:pt x="15240" y="23813"/>
                    <a:pt x="2858" y="26670"/>
                  </a:cubicBezTo>
                  <a:cubicBezTo>
                    <a:pt x="1905" y="24765"/>
                    <a:pt x="953" y="23813"/>
                    <a:pt x="0" y="2286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21"/>
            <p:cNvSpPr/>
            <p:nvPr/>
          </p:nvSpPr>
          <p:spPr>
            <a:xfrm>
              <a:off x="3228975" y="4427219"/>
              <a:ext cx="40957" cy="20002"/>
            </a:xfrm>
            <a:custGeom>
              <a:avLst/>
              <a:gdLst/>
              <a:ahLst/>
              <a:cxnLst/>
              <a:rect l="l" t="t" r="r" b="b"/>
              <a:pathLst>
                <a:path w="40957" h="20002" extrusionOk="0">
                  <a:moveTo>
                    <a:pt x="0" y="18098"/>
                  </a:moveTo>
                  <a:cubicBezTo>
                    <a:pt x="12383" y="12383"/>
                    <a:pt x="24765" y="5715"/>
                    <a:pt x="37148" y="0"/>
                  </a:cubicBezTo>
                  <a:cubicBezTo>
                    <a:pt x="38100" y="3810"/>
                    <a:pt x="40005" y="7620"/>
                    <a:pt x="40958" y="10478"/>
                  </a:cubicBezTo>
                  <a:cubicBezTo>
                    <a:pt x="27623" y="13335"/>
                    <a:pt x="15240" y="17145"/>
                    <a:pt x="1905" y="20003"/>
                  </a:cubicBezTo>
                  <a:cubicBezTo>
                    <a:pt x="1905" y="20003"/>
                    <a:pt x="952" y="19050"/>
                    <a:pt x="0" y="1809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21"/>
            <p:cNvSpPr/>
            <p:nvPr/>
          </p:nvSpPr>
          <p:spPr>
            <a:xfrm>
              <a:off x="3075622" y="4679632"/>
              <a:ext cx="29527" cy="15240"/>
            </a:xfrm>
            <a:custGeom>
              <a:avLst/>
              <a:gdLst/>
              <a:ahLst/>
              <a:cxnLst/>
              <a:rect l="l" t="t" r="r" b="b"/>
              <a:pathLst>
                <a:path w="29527" h="15240" extrusionOk="0">
                  <a:moveTo>
                    <a:pt x="0" y="5715"/>
                  </a:moveTo>
                  <a:cubicBezTo>
                    <a:pt x="9525" y="3810"/>
                    <a:pt x="19050" y="1905"/>
                    <a:pt x="27623" y="0"/>
                  </a:cubicBezTo>
                  <a:cubicBezTo>
                    <a:pt x="28575" y="2858"/>
                    <a:pt x="28575" y="5715"/>
                    <a:pt x="29527" y="8573"/>
                  </a:cubicBezTo>
                  <a:cubicBezTo>
                    <a:pt x="20002" y="10478"/>
                    <a:pt x="10477" y="13335"/>
                    <a:pt x="952" y="15240"/>
                  </a:cubicBezTo>
                  <a:cubicBezTo>
                    <a:pt x="952" y="12383"/>
                    <a:pt x="0" y="8573"/>
                    <a:pt x="0" y="571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21"/>
            <p:cNvSpPr/>
            <p:nvPr/>
          </p:nvSpPr>
          <p:spPr>
            <a:xfrm>
              <a:off x="2987992" y="4335780"/>
              <a:ext cx="29527" cy="19050"/>
            </a:xfrm>
            <a:custGeom>
              <a:avLst/>
              <a:gdLst/>
              <a:ahLst/>
              <a:cxnLst/>
              <a:rect l="l" t="t" r="r" b="b"/>
              <a:pathLst>
                <a:path w="29527" h="19050" extrusionOk="0">
                  <a:moveTo>
                    <a:pt x="29528" y="2857"/>
                  </a:moveTo>
                  <a:cubicBezTo>
                    <a:pt x="20955" y="8572"/>
                    <a:pt x="12382" y="13335"/>
                    <a:pt x="3810" y="19050"/>
                  </a:cubicBezTo>
                  <a:cubicBezTo>
                    <a:pt x="2857" y="16192"/>
                    <a:pt x="952" y="13335"/>
                    <a:pt x="0" y="10477"/>
                  </a:cubicBezTo>
                  <a:cubicBezTo>
                    <a:pt x="9525" y="6667"/>
                    <a:pt x="18097" y="3810"/>
                    <a:pt x="27622" y="0"/>
                  </a:cubicBezTo>
                  <a:cubicBezTo>
                    <a:pt x="27622" y="952"/>
                    <a:pt x="28575" y="1905"/>
                    <a:pt x="29528" y="2857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21"/>
            <p:cNvSpPr/>
            <p:nvPr/>
          </p:nvSpPr>
          <p:spPr>
            <a:xfrm>
              <a:off x="3288029" y="4371975"/>
              <a:ext cx="15388" cy="19050"/>
            </a:xfrm>
            <a:custGeom>
              <a:avLst/>
              <a:gdLst/>
              <a:ahLst/>
              <a:cxnLst/>
              <a:rect l="l" t="t" r="r" b="b"/>
              <a:pathLst>
                <a:path w="15388" h="19050" extrusionOk="0">
                  <a:moveTo>
                    <a:pt x="0" y="0"/>
                  </a:moveTo>
                  <a:cubicBezTo>
                    <a:pt x="11430" y="2857"/>
                    <a:pt x="23813" y="4763"/>
                    <a:pt x="7620" y="19050"/>
                  </a:cubicBezTo>
                  <a:cubicBezTo>
                    <a:pt x="4763" y="12382"/>
                    <a:pt x="2858" y="5715"/>
                    <a:pt x="0" y="0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21"/>
            <p:cNvSpPr/>
            <p:nvPr/>
          </p:nvSpPr>
          <p:spPr>
            <a:xfrm>
              <a:off x="4209097" y="3702367"/>
              <a:ext cx="16192" cy="26670"/>
            </a:xfrm>
            <a:custGeom>
              <a:avLst/>
              <a:gdLst/>
              <a:ahLst/>
              <a:cxnLst/>
              <a:rect l="l" t="t" r="r" b="b"/>
              <a:pathLst>
                <a:path w="16192" h="26670" extrusionOk="0">
                  <a:moveTo>
                    <a:pt x="10478" y="26670"/>
                  </a:moveTo>
                  <a:cubicBezTo>
                    <a:pt x="6668" y="18098"/>
                    <a:pt x="3810" y="8573"/>
                    <a:pt x="0" y="0"/>
                  </a:cubicBezTo>
                  <a:cubicBezTo>
                    <a:pt x="5715" y="8573"/>
                    <a:pt x="10478" y="18098"/>
                    <a:pt x="16193" y="26670"/>
                  </a:cubicBezTo>
                  <a:cubicBezTo>
                    <a:pt x="14288" y="26670"/>
                    <a:pt x="12383" y="26670"/>
                    <a:pt x="10478" y="2667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21"/>
            <p:cNvSpPr/>
            <p:nvPr/>
          </p:nvSpPr>
          <p:spPr>
            <a:xfrm>
              <a:off x="3200400" y="4445317"/>
              <a:ext cx="30479" cy="14287"/>
            </a:xfrm>
            <a:custGeom>
              <a:avLst/>
              <a:gdLst/>
              <a:ahLst/>
              <a:cxnLst/>
              <a:rect l="l" t="t" r="r" b="b"/>
              <a:pathLst>
                <a:path w="30479" h="14287" extrusionOk="0">
                  <a:moveTo>
                    <a:pt x="0" y="12382"/>
                  </a:moveTo>
                  <a:cubicBezTo>
                    <a:pt x="9525" y="8572"/>
                    <a:pt x="19050" y="4763"/>
                    <a:pt x="28575" y="0"/>
                  </a:cubicBezTo>
                  <a:cubicBezTo>
                    <a:pt x="29527" y="952"/>
                    <a:pt x="29527" y="1905"/>
                    <a:pt x="30480" y="2857"/>
                  </a:cubicBezTo>
                  <a:cubicBezTo>
                    <a:pt x="20955" y="6667"/>
                    <a:pt x="11430" y="10477"/>
                    <a:pt x="952" y="14288"/>
                  </a:cubicBezTo>
                  <a:lnTo>
                    <a:pt x="0" y="12382"/>
                  </a:ln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21"/>
            <p:cNvSpPr/>
            <p:nvPr/>
          </p:nvSpPr>
          <p:spPr>
            <a:xfrm>
              <a:off x="2938462" y="4623434"/>
              <a:ext cx="8572" cy="14287"/>
            </a:xfrm>
            <a:custGeom>
              <a:avLst/>
              <a:gdLst/>
              <a:ahLst/>
              <a:cxnLst/>
              <a:rect l="l" t="t" r="r" b="b"/>
              <a:pathLst>
                <a:path w="8572" h="14287" extrusionOk="0">
                  <a:moveTo>
                    <a:pt x="8573" y="14288"/>
                  </a:moveTo>
                  <a:cubicBezTo>
                    <a:pt x="6668" y="14288"/>
                    <a:pt x="3810" y="14288"/>
                    <a:pt x="1905" y="14288"/>
                  </a:cubicBezTo>
                  <a:cubicBezTo>
                    <a:pt x="952" y="9525"/>
                    <a:pt x="952" y="5715"/>
                    <a:pt x="0" y="953"/>
                  </a:cubicBezTo>
                  <a:cubicBezTo>
                    <a:pt x="1905" y="953"/>
                    <a:pt x="4763" y="953"/>
                    <a:pt x="6668" y="0"/>
                  </a:cubicBezTo>
                  <a:cubicBezTo>
                    <a:pt x="6668" y="4763"/>
                    <a:pt x="7620" y="9525"/>
                    <a:pt x="8573" y="1428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21"/>
            <p:cNvSpPr/>
            <p:nvPr/>
          </p:nvSpPr>
          <p:spPr>
            <a:xfrm>
              <a:off x="3113722" y="4253865"/>
              <a:ext cx="14287" cy="8572"/>
            </a:xfrm>
            <a:custGeom>
              <a:avLst/>
              <a:gdLst/>
              <a:ahLst/>
              <a:cxnLst/>
              <a:rect l="l" t="t" r="r" b="b"/>
              <a:pathLst>
                <a:path w="14287" h="8572" extrusionOk="0">
                  <a:moveTo>
                    <a:pt x="0" y="6667"/>
                  </a:moveTo>
                  <a:cubicBezTo>
                    <a:pt x="3810" y="4763"/>
                    <a:pt x="7620" y="1905"/>
                    <a:pt x="10477" y="0"/>
                  </a:cubicBezTo>
                  <a:cubicBezTo>
                    <a:pt x="11430" y="953"/>
                    <a:pt x="12382" y="2857"/>
                    <a:pt x="14288" y="3810"/>
                  </a:cubicBezTo>
                  <a:cubicBezTo>
                    <a:pt x="10477" y="5715"/>
                    <a:pt x="6667" y="7620"/>
                    <a:pt x="1905" y="8572"/>
                  </a:cubicBezTo>
                  <a:cubicBezTo>
                    <a:pt x="1905" y="8572"/>
                    <a:pt x="952" y="7620"/>
                    <a:pt x="0" y="6667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21"/>
            <p:cNvSpPr/>
            <p:nvPr/>
          </p:nvSpPr>
          <p:spPr>
            <a:xfrm>
              <a:off x="3188970" y="4458385"/>
              <a:ext cx="13334" cy="6934"/>
            </a:xfrm>
            <a:custGeom>
              <a:avLst/>
              <a:gdLst/>
              <a:ahLst/>
              <a:cxnLst/>
              <a:rect l="l" t="t" r="r" b="b"/>
              <a:pathLst>
                <a:path w="13334" h="6934" extrusionOk="0">
                  <a:moveTo>
                    <a:pt x="13335" y="1219"/>
                  </a:moveTo>
                  <a:cubicBezTo>
                    <a:pt x="9525" y="3124"/>
                    <a:pt x="5715" y="5029"/>
                    <a:pt x="952" y="6934"/>
                  </a:cubicBezTo>
                  <a:lnTo>
                    <a:pt x="0" y="5982"/>
                  </a:lnTo>
                  <a:cubicBezTo>
                    <a:pt x="3810" y="4077"/>
                    <a:pt x="7620" y="2172"/>
                    <a:pt x="11430" y="267"/>
                  </a:cubicBezTo>
                  <a:cubicBezTo>
                    <a:pt x="11430" y="-686"/>
                    <a:pt x="13335" y="1219"/>
                    <a:pt x="13335" y="1219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21"/>
            <p:cNvSpPr/>
            <p:nvPr/>
          </p:nvSpPr>
          <p:spPr>
            <a:xfrm>
              <a:off x="3181350" y="4463944"/>
              <a:ext cx="8572" cy="4233"/>
            </a:xfrm>
            <a:custGeom>
              <a:avLst/>
              <a:gdLst/>
              <a:ahLst/>
              <a:cxnLst/>
              <a:rect l="l" t="t" r="r" b="b"/>
              <a:pathLst>
                <a:path w="8572" h="4233" extrusionOk="0">
                  <a:moveTo>
                    <a:pt x="8573" y="423"/>
                  </a:moveTo>
                  <a:cubicBezTo>
                    <a:pt x="6667" y="1376"/>
                    <a:pt x="3810" y="3281"/>
                    <a:pt x="1905" y="4233"/>
                  </a:cubicBezTo>
                  <a:cubicBezTo>
                    <a:pt x="1905" y="4233"/>
                    <a:pt x="952" y="3281"/>
                    <a:pt x="0" y="2328"/>
                  </a:cubicBezTo>
                  <a:cubicBezTo>
                    <a:pt x="2858" y="1376"/>
                    <a:pt x="5715" y="423"/>
                    <a:pt x="8573" y="423"/>
                  </a:cubicBezTo>
                  <a:cubicBezTo>
                    <a:pt x="7620" y="-529"/>
                    <a:pt x="8573" y="423"/>
                    <a:pt x="8573" y="423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21"/>
            <p:cNvSpPr/>
            <p:nvPr/>
          </p:nvSpPr>
          <p:spPr>
            <a:xfrm>
              <a:off x="2992755" y="4566284"/>
              <a:ext cx="13334" cy="9525"/>
            </a:xfrm>
            <a:custGeom>
              <a:avLst/>
              <a:gdLst/>
              <a:ahLst/>
              <a:cxnLst/>
              <a:rect l="l" t="t" r="r" b="b"/>
              <a:pathLst>
                <a:path w="13334" h="9525" extrusionOk="0">
                  <a:moveTo>
                    <a:pt x="0" y="7620"/>
                  </a:moveTo>
                  <a:cubicBezTo>
                    <a:pt x="3810" y="4763"/>
                    <a:pt x="6668" y="2858"/>
                    <a:pt x="10478" y="0"/>
                  </a:cubicBezTo>
                  <a:cubicBezTo>
                    <a:pt x="11430" y="953"/>
                    <a:pt x="12382" y="2858"/>
                    <a:pt x="13335" y="3810"/>
                  </a:cubicBezTo>
                  <a:cubicBezTo>
                    <a:pt x="9525" y="5715"/>
                    <a:pt x="5715" y="7620"/>
                    <a:pt x="1905" y="9525"/>
                  </a:cubicBezTo>
                  <a:cubicBezTo>
                    <a:pt x="952" y="9525"/>
                    <a:pt x="0" y="7620"/>
                    <a:pt x="0" y="762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21"/>
            <p:cNvSpPr/>
            <p:nvPr/>
          </p:nvSpPr>
          <p:spPr>
            <a:xfrm>
              <a:off x="3048952" y="4699634"/>
              <a:ext cx="14287" cy="8572"/>
            </a:xfrm>
            <a:custGeom>
              <a:avLst/>
              <a:gdLst/>
              <a:ahLst/>
              <a:cxnLst/>
              <a:rect l="l" t="t" r="r" b="b"/>
              <a:pathLst>
                <a:path w="14287" h="8572" extrusionOk="0">
                  <a:moveTo>
                    <a:pt x="14288" y="2858"/>
                  </a:moveTo>
                  <a:cubicBezTo>
                    <a:pt x="10477" y="4763"/>
                    <a:pt x="6668" y="6668"/>
                    <a:pt x="1905" y="8572"/>
                  </a:cubicBezTo>
                  <a:cubicBezTo>
                    <a:pt x="1905" y="8572"/>
                    <a:pt x="0" y="6668"/>
                    <a:pt x="0" y="6668"/>
                  </a:cubicBezTo>
                  <a:cubicBezTo>
                    <a:pt x="3810" y="4763"/>
                    <a:pt x="7620" y="2858"/>
                    <a:pt x="11430" y="0"/>
                  </a:cubicBezTo>
                  <a:cubicBezTo>
                    <a:pt x="13335" y="1905"/>
                    <a:pt x="13335" y="1905"/>
                    <a:pt x="14288" y="285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21"/>
            <p:cNvSpPr/>
            <p:nvPr/>
          </p:nvSpPr>
          <p:spPr>
            <a:xfrm>
              <a:off x="3257550" y="4782502"/>
              <a:ext cx="4762" cy="8572"/>
            </a:xfrm>
            <a:custGeom>
              <a:avLst/>
              <a:gdLst/>
              <a:ahLst/>
              <a:cxnLst/>
              <a:rect l="l" t="t" r="r" b="b"/>
              <a:pathLst>
                <a:path w="4762" h="8572" extrusionOk="0">
                  <a:moveTo>
                    <a:pt x="2858" y="0"/>
                  </a:moveTo>
                  <a:cubicBezTo>
                    <a:pt x="3810" y="2857"/>
                    <a:pt x="3810" y="5715"/>
                    <a:pt x="4763" y="8572"/>
                  </a:cubicBezTo>
                  <a:cubicBezTo>
                    <a:pt x="2858" y="6667"/>
                    <a:pt x="1905" y="4763"/>
                    <a:pt x="0" y="1905"/>
                  </a:cubicBezTo>
                  <a:cubicBezTo>
                    <a:pt x="0" y="953"/>
                    <a:pt x="1905" y="0"/>
                    <a:pt x="2858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21"/>
            <p:cNvSpPr/>
            <p:nvPr/>
          </p:nvSpPr>
          <p:spPr>
            <a:xfrm>
              <a:off x="4301490" y="4359592"/>
              <a:ext cx="952" cy="7619"/>
            </a:xfrm>
            <a:custGeom>
              <a:avLst/>
              <a:gdLst/>
              <a:ahLst/>
              <a:cxnLst/>
              <a:rect l="l" t="t" r="r" b="b"/>
              <a:pathLst>
                <a:path w="952" h="7619" extrusionOk="0">
                  <a:moveTo>
                    <a:pt x="952" y="7620"/>
                  </a:moveTo>
                  <a:cubicBezTo>
                    <a:pt x="952" y="4763"/>
                    <a:pt x="952" y="2857"/>
                    <a:pt x="0" y="0"/>
                  </a:cubicBezTo>
                  <a:cubicBezTo>
                    <a:pt x="952" y="2857"/>
                    <a:pt x="952" y="4763"/>
                    <a:pt x="952" y="762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21"/>
            <p:cNvSpPr/>
            <p:nvPr/>
          </p:nvSpPr>
          <p:spPr>
            <a:xfrm>
              <a:off x="4301490" y="4354830"/>
              <a:ext cx="5714" cy="5714"/>
            </a:xfrm>
            <a:custGeom>
              <a:avLst/>
              <a:gdLst/>
              <a:ahLst/>
              <a:cxnLst/>
              <a:rect l="l" t="t" r="r" b="b"/>
              <a:pathLst>
                <a:path w="5714" h="5714" extrusionOk="0">
                  <a:moveTo>
                    <a:pt x="0" y="5715"/>
                  </a:moveTo>
                  <a:cubicBezTo>
                    <a:pt x="1905" y="3810"/>
                    <a:pt x="3810" y="1905"/>
                    <a:pt x="5715" y="0"/>
                  </a:cubicBezTo>
                  <a:cubicBezTo>
                    <a:pt x="3810" y="1905"/>
                    <a:pt x="1905" y="3810"/>
                    <a:pt x="0" y="5715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21"/>
            <p:cNvSpPr/>
            <p:nvPr/>
          </p:nvSpPr>
          <p:spPr>
            <a:xfrm>
              <a:off x="2986087" y="4573905"/>
              <a:ext cx="7619" cy="7619"/>
            </a:xfrm>
            <a:custGeom>
              <a:avLst/>
              <a:gdLst/>
              <a:ahLst/>
              <a:cxnLst/>
              <a:rect l="l" t="t" r="r" b="b"/>
              <a:pathLst>
                <a:path w="7619" h="7619" extrusionOk="0">
                  <a:moveTo>
                    <a:pt x="7620" y="1905"/>
                  </a:moveTo>
                  <a:cubicBezTo>
                    <a:pt x="5715" y="3810"/>
                    <a:pt x="3810" y="5715"/>
                    <a:pt x="1905" y="7620"/>
                  </a:cubicBezTo>
                  <a:cubicBezTo>
                    <a:pt x="1905" y="7620"/>
                    <a:pt x="0" y="5715"/>
                    <a:pt x="0" y="5715"/>
                  </a:cubicBezTo>
                  <a:cubicBezTo>
                    <a:pt x="1905" y="3810"/>
                    <a:pt x="3810" y="1905"/>
                    <a:pt x="5715" y="0"/>
                  </a:cubicBezTo>
                  <a:cubicBezTo>
                    <a:pt x="6668" y="0"/>
                    <a:pt x="7620" y="1905"/>
                    <a:pt x="7620" y="190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21"/>
            <p:cNvSpPr/>
            <p:nvPr/>
          </p:nvSpPr>
          <p:spPr>
            <a:xfrm>
              <a:off x="2981325" y="4579619"/>
              <a:ext cx="7619" cy="7620"/>
            </a:xfrm>
            <a:custGeom>
              <a:avLst/>
              <a:gdLst/>
              <a:ahLst/>
              <a:cxnLst/>
              <a:rect l="l" t="t" r="r" b="b"/>
              <a:pathLst>
                <a:path w="7619" h="7620" extrusionOk="0">
                  <a:moveTo>
                    <a:pt x="0" y="5715"/>
                  </a:moveTo>
                  <a:cubicBezTo>
                    <a:pt x="1905" y="3810"/>
                    <a:pt x="3810" y="1905"/>
                    <a:pt x="5715" y="0"/>
                  </a:cubicBezTo>
                  <a:cubicBezTo>
                    <a:pt x="5715" y="0"/>
                    <a:pt x="7620" y="1905"/>
                    <a:pt x="7620" y="1905"/>
                  </a:cubicBezTo>
                  <a:cubicBezTo>
                    <a:pt x="5715" y="3810"/>
                    <a:pt x="3810" y="5715"/>
                    <a:pt x="1905" y="7620"/>
                  </a:cubicBezTo>
                  <a:cubicBezTo>
                    <a:pt x="952" y="6668"/>
                    <a:pt x="0" y="5715"/>
                    <a:pt x="0" y="571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21"/>
            <p:cNvSpPr/>
            <p:nvPr/>
          </p:nvSpPr>
          <p:spPr>
            <a:xfrm>
              <a:off x="2974657" y="4585334"/>
              <a:ext cx="6667" cy="6934"/>
            </a:xfrm>
            <a:custGeom>
              <a:avLst/>
              <a:gdLst/>
              <a:ahLst/>
              <a:cxnLst/>
              <a:rect l="l" t="t" r="r" b="b"/>
              <a:pathLst>
                <a:path w="6667" h="6934" extrusionOk="0">
                  <a:moveTo>
                    <a:pt x="0" y="5715"/>
                  </a:moveTo>
                  <a:cubicBezTo>
                    <a:pt x="1905" y="3810"/>
                    <a:pt x="3810" y="1905"/>
                    <a:pt x="5715" y="0"/>
                  </a:cubicBezTo>
                  <a:cubicBezTo>
                    <a:pt x="5715" y="0"/>
                    <a:pt x="6668" y="953"/>
                    <a:pt x="6668" y="953"/>
                  </a:cubicBezTo>
                  <a:cubicBezTo>
                    <a:pt x="4763" y="2858"/>
                    <a:pt x="2857" y="4763"/>
                    <a:pt x="953" y="6668"/>
                  </a:cubicBezTo>
                  <a:cubicBezTo>
                    <a:pt x="1905" y="7620"/>
                    <a:pt x="0" y="5715"/>
                    <a:pt x="0" y="571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21"/>
            <p:cNvSpPr/>
            <p:nvPr/>
          </p:nvSpPr>
          <p:spPr>
            <a:xfrm>
              <a:off x="2972752" y="4591050"/>
              <a:ext cx="3810" cy="3809"/>
            </a:xfrm>
            <a:custGeom>
              <a:avLst/>
              <a:gdLst/>
              <a:ahLst/>
              <a:cxnLst/>
              <a:rect l="l" t="t" r="r" b="b"/>
              <a:pathLst>
                <a:path w="3810" h="3809" extrusionOk="0">
                  <a:moveTo>
                    <a:pt x="3810" y="1905"/>
                  </a:moveTo>
                  <a:cubicBezTo>
                    <a:pt x="2858" y="2857"/>
                    <a:pt x="953" y="3810"/>
                    <a:pt x="0" y="3810"/>
                  </a:cubicBezTo>
                  <a:cubicBezTo>
                    <a:pt x="953" y="2857"/>
                    <a:pt x="1905" y="953"/>
                    <a:pt x="1905" y="0"/>
                  </a:cubicBezTo>
                  <a:cubicBezTo>
                    <a:pt x="1905" y="0"/>
                    <a:pt x="3810" y="1905"/>
                    <a:pt x="3810" y="190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21"/>
            <p:cNvSpPr/>
            <p:nvPr/>
          </p:nvSpPr>
          <p:spPr>
            <a:xfrm>
              <a:off x="2960369" y="460533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5" extrusionOk="0">
                  <a:moveTo>
                    <a:pt x="953" y="1905"/>
                  </a:moveTo>
                  <a:lnTo>
                    <a:pt x="0" y="0"/>
                  </a:lnTo>
                  <a:lnTo>
                    <a:pt x="1905" y="953"/>
                  </a:ln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21"/>
            <p:cNvSpPr/>
            <p:nvPr/>
          </p:nvSpPr>
          <p:spPr>
            <a:xfrm>
              <a:off x="3109912" y="4260532"/>
              <a:ext cx="5714" cy="3810"/>
            </a:xfrm>
            <a:custGeom>
              <a:avLst/>
              <a:gdLst/>
              <a:ahLst/>
              <a:cxnLst/>
              <a:rect l="l" t="t" r="r" b="b"/>
              <a:pathLst>
                <a:path w="5714" h="3810" extrusionOk="0">
                  <a:moveTo>
                    <a:pt x="5715" y="2858"/>
                  </a:moveTo>
                  <a:cubicBezTo>
                    <a:pt x="3810" y="2858"/>
                    <a:pt x="1905" y="3810"/>
                    <a:pt x="0" y="3810"/>
                  </a:cubicBezTo>
                  <a:cubicBezTo>
                    <a:pt x="952" y="2858"/>
                    <a:pt x="1905" y="1905"/>
                    <a:pt x="3810" y="0"/>
                  </a:cubicBezTo>
                  <a:cubicBezTo>
                    <a:pt x="4763" y="953"/>
                    <a:pt x="5715" y="1905"/>
                    <a:pt x="5715" y="2858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21"/>
            <p:cNvSpPr/>
            <p:nvPr/>
          </p:nvSpPr>
          <p:spPr>
            <a:xfrm>
              <a:off x="3061335" y="4699634"/>
              <a:ext cx="5714" cy="3809"/>
            </a:xfrm>
            <a:custGeom>
              <a:avLst/>
              <a:gdLst/>
              <a:ahLst/>
              <a:cxnLst/>
              <a:rect l="l" t="t" r="r" b="b"/>
              <a:pathLst>
                <a:path w="5714" h="3809" extrusionOk="0">
                  <a:moveTo>
                    <a:pt x="0" y="953"/>
                  </a:moveTo>
                  <a:cubicBezTo>
                    <a:pt x="1905" y="953"/>
                    <a:pt x="3810" y="0"/>
                    <a:pt x="5715" y="0"/>
                  </a:cubicBezTo>
                  <a:cubicBezTo>
                    <a:pt x="4763" y="953"/>
                    <a:pt x="3810" y="1905"/>
                    <a:pt x="2857" y="3810"/>
                  </a:cubicBezTo>
                  <a:cubicBezTo>
                    <a:pt x="952" y="1905"/>
                    <a:pt x="952" y="1905"/>
                    <a:pt x="0" y="953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21"/>
            <p:cNvSpPr/>
            <p:nvPr/>
          </p:nvSpPr>
          <p:spPr>
            <a:xfrm>
              <a:off x="3044189" y="4707255"/>
              <a:ext cx="7620" cy="6667"/>
            </a:xfrm>
            <a:custGeom>
              <a:avLst/>
              <a:gdLst/>
              <a:ahLst/>
              <a:cxnLst/>
              <a:rect l="l" t="t" r="r" b="b"/>
              <a:pathLst>
                <a:path w="7620" h="6667" extrusionOk="0">
                  <a:moveTo>
                    <a:pt x="952" y="6667"/>
                  </a:moveTo>
                  <a:cubicBezTo>
                    <a:pt x="952" y="4763"/>
                    <a:pt x="0" y="2857"/>
                    <a:pt x="0" y="1905"/>
                  </a:cubicBezTo>
                  <a:cubicBezTo>
                    <a:pt x="1905" y="952"/>
                    <a:pt x="3810" y="952"/>
                    <a:pt x="5715" y="0"/>
                  </a:cubicBezTo>
                  <a:cubicBezTo>
                    <a:pt x="5715" y="0"/>
                    <a:pt x="7620" y="1905"/>
                    <a:pt x="7620" y="1905"/>
                  </a:cubicBezTo>
                  <a:cubicBezTo>
                    <a:pt x="5715" y="2857"/>
                    <a:pt x="3810" y="4763"/>
                    <a:pt x="952" y="6667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21"/>
            <p:cNvSpPr/>
            <p:nvPr/>
          </p:nvSpPr>
          <p:spPr>
            <a:xfrm>
              <a:off x="3194685" y="4810125"/>
              <a:ext cx="9525" cy="7619"/>
            </a:xfrm>
            <a:custGeom>
              <a:avLst/>
              <a:gdLst/>
              <a:ahLst/>
              <a:cxnLst/>
              <a:rect l="l" t="t" r="r" b="b"/>
              <a:pathLst>
                <a:path w="9525" h="7619" extrusionOk="0">
                  <a:moveTo>
                    <a:pt x="0" y="0"/>
                  </a:moveTo>
                  <a:cubicBezTo>
                    <a:pt x="0" y="2857"/>
                    <a:pt x="0" y="4763"/>
                    <a:pt x="0" y="7620"/>
                  </a:cubicBezTo>
                  <a:cubicBezTo>
                    <a:pt x="0" y="4763"/>
                    <a:pt x="0" y="2857"/>
                    <a:pt x="0" y="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21"/>
            <p:cNvSpPr/>
            <p:nvPr/>
          </p:nvSpPr>
          <p:spPr>
            <a:xfrm>
              <a:off x="3268979" y="4128064"/>
              <a:ext cx="441099" cy="397517"/>
            </a:xfrm>
            <a:custGeom>
              <a:avLst/>
              <a:gdLst/>
              <a:ahLst/>
              <a:cxnLst/>
              <a:rect l="l" t="t" r="r" b="b"/>
              <a:pathLst>
                <a:path w="441099" h="397517" extrusionOk="0">
                  <a:moveTo>
                    <a:pt x="415290" y="181045"/>
                  </a:moveTo>
                  <a:cubicBezTo>
                    <a:pt x="418148" y="186760"/>
                    <a:pt x="421005" y="192475"/>
                    <a:pt x="423863" y="198190"/>
                  </a:cubicBezTo>
                  <a:cubicBezTo>
                    <a:pt x="425767" y="204858"/>
                    <a:pt x="427673" y="210573"/>
                    <a:pt x="430530" y="217240"/>
                  </a:cubicBezTo>
                  <a:cubicBezTo>
                    <a:pt x="446723" y="257245"/>
                    <a:pt x="446723" y="257245"/>
                    <a:pt x="413385" y="281058"/>
                  </a:cubicBezTo>
                  <a:cubicBezTo>
                    <a:pt x="343853" y="312490"/>
                    <a:pt x="273368" y="343923"/>
                    <a:pt x="203835" y="376308"/>
                  </a:cubicBezTo>
                  <a:cubicBezTo>
                    <a:pt x="197168" y="379165"/>
                    <a:pt x="189548" y="382023"/>
                    <a:pt x="182880" y="385833"/>
                  </a:cubicBezTo>
                  <a:cubicBezTo>
                    <a:pt x="120015" y="412503"/>
                    <a:pt x="117158" y="391548"/>
                    <a:pt x="96203" y="342970"/>
                  </a:cubicBezTo>
                  <a:cubicBezTo>
                    <a:pt x="73343" y="290583"/>
                    <a:pt x="49530" y="239148"/>
                    <a:pt x="25718" y="186760"/>
                  </a:cubicBezTo>
                  <a:cubicBezTo>
                    <a:pt x="23813" y="182950"/>
                    <a:pt x="21908" y="179140"/>
                    <a:pt x="20003" y="175330"/>
                  </a:cubicBezTo>
                  <a:cubicBezTo>
                    <a:pt x="13335" y="163900"/>
                    <a:pt x="7620" y="153423"/>
                    <a:pt x="0" y="140088"/>
                  </a:cubicBezTo>
                  <a:cubicBezTo>
                    <a:pt x="77153" y="103892"/>
                    <a:pt x="157163" y="65792"/>
                    <a:pt x="237173" y="28645"/>
                  </a:cubicBezTo>
                  <a:cubicBezTo>
                    <a:pt x="245745" y="24835"/>
                    <a:pt x="254318" y="20073"/>
                    <a:pt x="262890" y="16263"/>
                  </a:cubicBezTo>
                  <a:cubicBezTo>
                    <a:pt x="312420" y="-9455"/>
                    <a:pt x="321945" y="-7550"/>
                    <a:pt x="347663" y="42933"/>
                  </a:cubicBezTo>
                  <a:cubicBezTo>
                    <a:pt x="370523" y="87700"/>
                    <a:pt x="392430" y="134373"/>
                    <a:pt x="415290" y="181045"/>
                  </a:cubicBezTo>
                  <a:close/>
                  <a:moveTo>
                    <a:pt x="43815" y="135325"/>
                  </a:moveTo>
                  <a:cubicBezTo>
                    <a:pt x="77153" y="208667"/>
                    <a:pt x="109538" y="278200"/>
                    <a:pt x="140018" y="347733"/>
                  </a:cubicBezTo>
                  <a:cubicBezTo>
                    <a:pt x="149543" y="370592"/>
                    <a:pt x="160020" y="376308"/>
                    <a:pt x="182880" y="364878"/>
                  </a:cubicBezTo>
                  <a:cubicBezTo>
                    <a:pt x="250508" y="332492"/>
                    <a:pt x="319088" y="301060"/>
                    <a:pt x="387667" y="271533"/>
                  </a:cubicBezTo>
                  <a:cubicBezTo>
                    <a:pt x="408623" y="262008"/>
                    <a:pt x="408623" y="250578"/>
                    <a:pt x="400050" y="233433"/>
                  </a:cubicBezTo>
                  <a:cubicBezTo>
                    <a:pt x="370523" y="173425"/>
                    <a:pt x="342900" y="113417"/>
                    <a:pt x="314325" y="54363"/>
                  </a:cubicBezTo>
                  <a:cubicBezTo>
                    <a:pt x="308610" y="42933"/>
                    <a:pt x="300990" y="31503"/>
                    <a:pt x="295275" y="21025"/>
                  </a:cubicBezTo>
                  <a:cubicBezTo>
                    <a:pt x="208598" y="60078"/>
                    <a:pt x="125730" y="98178"/>
                    <a:pt x="43815" y="135325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21"/>
            <p:cNvSpPr/>
            <p:nvPr/>
          </p:nvSpPr>
          <p:spPr>
            <a:xfrm>
              <a:off x="3483292" y="3589020"/>
              <a:ext cx="300939" cy="293488"/>
            </a:xfrm>
            <a:custGeom>
              <a:avLst/>
              <a:gdLst/>
              <a:ahLst/>
              <a:cxnLst/>
              <a:rect l="l" t="t" r="r" b="b"/>
              <a:pathLst>
                <a:path w="300939" h="293488" extrusionOk="0">
                  <a:moveTo>
                    <a:pt x="187642" y="185738"/>
                  </a:moveTo>
                  <a:cubicBezTo>
                    <a:pt x="189548" y="211455"/>
                    <a:pt x="193358" y="237173"/>
                    <a:pt x="193358" y="262890"/>
                  </a:cubicBezTo>
                  <a:cubicBezTo>
                    <a:pt x="193358" y="273367"/>
                    <a:pt x="185738" y="290512"/>
                    <a:pt x="178117" y="292417"/>
                  </a:cubicBezTo>
                  <a:cubicBezTo>
                    <a:pt x="166688" y="295275"/>
                    <a:pt x="147638" y="292417"/>
                    <a:pt x="140017" y="283845"/>
                  </a:cubicBezTo>
                  <a:cubicBezTo>
                    <a:pt x="100965" y="241935"/>
                    <a:pt x="63818" y="197167"/>
                    <a:pt x="26670" y="153352"/>
                  </a:cubicBezTo>
                  <a:cubicBezTo>
                    <a:pt x="17145" y="142875"/>
                    <a:pt x="9525" y="131445"/>
                    <a:pt x="0" y="119063"/>
                  </a:cubicBezTo>
                  <a:cubicBezTo>
                    <a:pt x="17145" y="102870"/>
                    <a:pt x="30480" y="103822"/>
                    <a:pt x="44768" y="120967"/>
                  </a:cubicBezTo>
                  <a:cubicBezTo>
                    <a:pt x="74295" y="158115"/>
                    <a:pt x="104775" y="194310"/>
                    <a:pt x="134303" y="230505"/>
                  </a:cubicBezTo>
                  <a:cubicBezTo>
                    <a:pt x="140017" y="238125"/>
                    <a:pt x="146685" y="244792"/>
                    <a:pt x="160020" y="249555"/>
                  </a:cubicBezTo>
                  <a:cubicBezTo>
                    <a:pt x="154305" y="220980"/>
                    <a:pt x="147638" y="193358"/>
                    <a:pt x="143828" y="164783"/>
                  </a:cubicBezTo>
                  <a:cubicBezTo>
                    <a:pt x="141923" y="153352"/>
                    <a:pt x="141923" y="135255"/>
                    <a:pt x="148590" y="129540"/>
                  </a:cubicBezTo>
                  <a:cubicBezTo>
                    <a:pt x="163830" y="116205"/>
                    <a:pt x="178117" y="126683"/>
                    <a:pt x="190500" y="140017"/>
                  </a:cubicBezTo>
                  <a:cubicBezTo>
                    <a:pt x="209550" y="160020"/>
                    <a:pt x="230505" y="178117"/>
                    <a:pt x="250508" y="197167"/>
                  </a:cubicBezTo>
                  <a:cubicBezTo>
                    <a:pt x="252413" y="196215"/>
                    <a:pt x="255270" y="194310"/>
                    <a:pt x="257175" y="193358"/>
                  </a:cubicBezTo>
                  <a:cubicBezTo>
                    <a:pt x="240983" y="133350"/>
                    <a:pt x="225742" y="72390"/>
                    <a:pt x="209550" y="9525"/>
                  </a:cubicBezTo>
                  <a:cubicBezTo>
                    <a:pt x="220028" y="6667"/>
                    <a:pt x="229553" y="3810"/>
                    <a:pt x="241935" y="0"/>
                  </a:cubicBezTo>
                  <a:cubicBezTo>
                    <a:pt x="247650" y="17145"/>
                    <a:pt x="252413" y="32385"/>
                    <a:pt x="256223" y="47625"/>
                  </a:cubicBezTo>
                  <a:cubicBezTo>
                    <a:pt x="271463" y="101917"/>
                    <a:pt x="286703" y="157163"/>
                    <a:pt x="300038" y="212408"/>
                  </a:cubicBezTo>
                  <a:cubicBezTo>
                    <a:pt x="302895" y="222885"/>
                    <a:pt x="298133" y="235267"/>
                    <a:pt x="297180" y="245745"/>
                  </a:cubicBezTo>
                  <a:cubicBezTo>
                    <a:pt x="283845" y="243840"/>
                    <a:pt x="267653" y="246698"/>
                    <a:pt x="257175" y="240030"/>
                  </a:cubicBezTo>
                  <a:cubicBezTo>
                    <a:pt x="232410" y="223837"/>
                    <a:pt x="210503" y="203835"/>
                    <a:pt x="187642" y="185738"/>
                  </a:cubicBezTo>
                  <a:cubicBezTo>
                    <a:pt x="186690" y="184785"/>
                    <a:pt x="185738" y="182880"/>
                    <a:pt x="185738" y="181927"/>
                  </a:cubicBezTo>
                  <a:cubicBezTo>
                    <a:pt x="184785" y="182880"/>
                    <a:pt x="184785" y="183833"/>
                    <a:pt x="183833" y="183833"/>
                  </a:cubicBezTo>
                  <a:cubicBezTo>
                    <a:pt x="184785" y="184785"/>
                    <a:pt x="185738" y="184785"/>
                    <a:pt x="187642" y="185738"/>
                  </a:cubicBezTo>
                  <a:close/>
                  <a:moveTo>
                    <a:pt x="259080" y="201930"/>
                  </a:moveTo>
                  <a:cubicBezTo>
                    <a:pt x="260033" y="200977"/>
                    <a:pt x="260985" y="200977"/>
                    <a:pt x="260985" y="200025"/>
                  </a:cubicBezTo>
                  <a:cubicBezTo>
                    <a:pt x="260985" y="199073"/>
                    <a:pt x="260033" y="199073"/>
                    <a:pt x="259080" y="198120"/>
                  </a:cubicBezTo>
                  <a:cubicBezTo>
                    <a:pt x="258128" y="199073"/>
                    <a:pt x="257175" y="199073"/>
                    <a:pt x="257175" y="200025"/>
                  </a:cubicBezTo>
                  <a:cubicBezTo>
                    <a:pt x="257175" y="200977"/>
                    <a:pt x="258128" y="200977"/>
                    <a:pt x="259080" y="20193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21"/>
            <p:cNvSpPr/>
            <p:nvPr/>
          </p:nvSpPr>
          <p:spPr>
            <a:xfrm>
              <a:off x="3163597" y="3786654"/>
              <a:ext cx="253020" cy="270315"/>
            </a:xfrm>
            <a:custGeom>
              <a:avLst/>
              <a:gdLst/>
              <a:ahLst/>
              <a:cxnLst/>
              <a:rect l="l" t="t" r="r" b="b"/>
              <a:pathLst>
                <a:path w="253020" h="270315" extrusionOk="0">
                  <a:moveTo>
                    <a:pt x="78713" y="144314"/>
                  </a:moveTo>
                  <a:cubicBezTo>
                    <a:pt x="81570" y="153839"/>
                    <a:pt x="82523" y="165268"/>
                    <a:pt x="87285" y="173841"/>
                  </a:cubicBezTo>
                  <a:cubicBezTo>
                    <a:pt x="101573" y="202416"/>
                    <a:pt x="116813" y="230039"/>
                    <a:pt x="131100" y="258614"/>
                  </a:cubicBezTo>
                  <a:cubicBezTo>
                    <a:pt x="113003" y="273853"/>
                    <a:pt x="100620" y="276711"/>
                    <a:pt x="88238" y="251946"/>
                  </a:cubicBezTo>
                  <a:cubicBezTo>
                    <a:pt x="60615" y="198606"/>
                    <a:pt x="31088" y="147171"/>
                    <a:pt x="2513" y="94783"/>
                  </a:cubicBezTo>
                  <a:cubicBezTo>
                    <a:pt x="-345" y="88116"/>
                    <a:pt x="-1297" y="74781"/>
                    <a:pt x="2513" y="71923"/>
                  </a:cubicBezTo>
                  <a:cubicBezTo>
                    <a:pt x="9180" y="67161"/>
                    <a:pt x="22515" y="64303"/>
                    <a:pt x="29183" y="68114"/>
                  </a:cubicBezTo>
                  <a:cubicBezTo>
                    <a:pt x="78713" y="99546"/>
                    <a:pt x="128243" y="132883"/>
                    <a:pt x="177773" y="166221"/>
                  </a:cubicBezTo>
                  <a:cubicBezTo>
                    <a:pt x="179678" y="168126"/>
                    <a:pt x="182535" y="169078"/>
                    <a:pt x="189203" y="173841"/>
                  </a:cubicBezTo>
                  <a:cubicBezTo>
                    <a:pt x="176820" y="111928"/>
                    <a:pt x="137768" y="65256"/>
                    <a:pt x="114908" y="10964"/>
                  </a:cubicBezTo>
                  <a:cubicBezTo>
                    <a:pt x="130148" y="486"/>
                    <a:pt x="143483" y="-8087"/>
                    <a:pt x="153960" y="12868"/>
                  </a:cubicBezTo>
                  <a:cubicBezTo>
                    <a:pt x="187298" y="77639"/>
                    <a:pt x="220635" y="143361"/>
                    <a:pt x="253020" y="207178"/>
                  </a:cubicBezTo>
                  <a:cubicBezTo>
                    <a:pt x="233970" y="226228"/>
                    <a:pt x="217778" y="224323"/>
                    <a:pt x="200633" y="213846"/>
                  </a:cubicBezTo>
                  <a:cubicBezTo>
                    <a:pt x="160628" y="190033"/>
                    <a:pt x="119670" y="168126"/>
                    <a:pt x="78713" y="144314"/>
                  </a:cubicBezTo>
                  <a:cubicBezTo>
                    <a:pt x="76808" y="144314"/>
                    <a:pt x="75855" y="142408"/>
                    <a:pt x="74903" y="141456"/>
                  </a:cubicBezTo>
                  <a:cubicBezTo>
                    <a:pt x="74903" y="142408"/>
                    <a:pt x="74903" y="144314"/>
                    <a:pt x="73950" y="145266"/>
                  </a:cubicBezTo>
                  <a:cubicBezTo>
                    <a:pt x="75855" y="145266"/>
                    <a:pt x="76808" y="144314"/>
                    <a:pt x="78713" y="144314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21"/>
            <p:cNvSpPr/>
            <p:nvPr/>
          </p:nvSpPr>
          <p:spPr>
            <a:xfrm>
              <a:off x="3241357" y="3747134"/>
              <a:ext cx="964882" cy="477202"/>
            </a:xfrm>
            <a:custGeom>
              <a:avLst/>
              <a:gdLst/>
              <a:ahLst/>
              <a:cxnLst/>
              <a:rect l="l" t="t" r="r" b="b"/>
              <a:pathLst>
                <a:path w="964882" h="477202" extrusionOk="0">
                  <a:moveTo>
                    <a:pt x="958215" y="0"/>
                  </a:moveTo>
                  <a:cubicBezTo>
                    <a:pt x="960120" y="0"/>
                    <a:pt x="962977" y="0"/>
                    <a:pt x="964883" y="0"/>
                  </a:cubicBezTo>
                  <a:cubicBezTo>
                    <a:pt x="959168" y="7620"/>
                    <a:pt x="954405" y="19050"/>
                    <a:pt x="946785" y="22860"/>
                  </a:cubicBezTo>
                  <a:cubicBezTo>
                    <a:pt x="868680" y="61913"/>
                    <a:pt x="790575" y="100013"/>
                    <a:pt x="712470" y="138113"/>
                  </a:cubicBezTo>
                  <a:cubicBezTo>
                    <a:pt x="641033" y="173355"/>
                    <a:pt x="569595" y="207645"/>
                    <a:pt x="498158" y="242888"/>
                  </a:cubicBezTo>
                  <a:cubicBezTo>
                    <a:pt x="342900" y="318135"/>
                    <a:pt x="186690" y="393383"/>
                    <a:pt x="31432" y="468630"/>
                  </a:cubicBezTo>
                  <a:cubicBezTo>
                    <a:pt x="22860" y="472440"/>
                    <a:pt x="13335" y="474345"/>
                    <a:pt x="3810" y="477203"/>
                  </a:cubicBezTo>
                  <a:cubicBezTo>
                    <a:pt x="2857" y="471488"/>
                    <a:pt x="952" y="466725"/>
                    <a:pt x="0" y="461010"/>
                  </a:cubicBezTo>
                  <a:cubicBezTo>
                    <a:pt x="18097" y="452438"/>
                    <a:pt x="35242" y="442913"/>
                    <a:pt x="53340" y="434340"/>
                  </a:cubicBezTo>
                  <a:cubicBezTo>
                    <a:pt x="53340" y="434340"/>
                    <a:pt x="53340" y="434340"/>
                    <a:pt x="53340" y="434340"/>
                  </a:cubicBezTo>
                  <a:cubicBezTo>
                    <a:pt x="60960" y="430530"/>
                    <a:pt x="68580" y="426720"/>
                    <a:pt x="77152" y="422910"/>
                  </a:cubicBezTo>
                  <a:cubicBezTo>
                    <a:pt x="91440" y="415290"/>
                    <a:pt x="105727" y="407670"/>
                    <a:pt x="120015" y="399097"/>
                  </a:cubicBezTo>
                  <a:cubicBezTo>
                    <a:pt x="175260" y="375285"/>
                    <a:pt x="230505" y="352425"/>
                    <a:pt x="284797" y="326708"/>
                  </a:cubicBezTo>
                  <a:cubicBezTo>
                    <a:pt x="421005" y="260033"/>
                    <a:pt x="555308" y="191453"/>
                    <a:pt x="691515" y="125730"/>
                  </a:cubicBezTo>
                  <a:cubicBezTo>
                    <a:pt x="779145" y="81915"/>
                    <a:pt x="869633" y="41910"/>
                    <a:pt x="958215" y="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21"/>
            <p:cNvSpPr/>
            <p:nvPr/>
          </p:nvSpPr>
          <p:spPr>
            <a:xfrm>
              <a:off x="3198495" y="3676650"/>
              <a:ext cx="969645" cy="489584"/>
            </a:xfrm>
            <a:custGeom>
              <a:avLst/>
              <a:gdLst/>
              <a:ahLst/>
              <a:cxnLst/>
              <a:rect l="l" t="t" r="r" b="b"/>
              <a:pathLst>
                <a:path w="969645" h="489584" extrusionOk="0">
                  <a:moveTo>
                    <a:pt x="969645" y="0"/>
                  </a:moveTo>
                  <a:cubicBezTo>
                    <a:pt x="963930" y="7620"/>
                    <a:pt x="959168" y="17145"/>
                    <a:pt x="951547" y="21908"/>
                  </a:cubicBezTo>
                  <a:cubicBezTo>
                    <a:pt x="920115" y="40958"/>
                    <a:pt x="888683" y="58103"/>
                    <a:pt x="856297" y="75247"/>
                  </a:cubicBezTo>
                  <a:cubicBezTo>
                    <a:pt x="791527" y="108585"/>
                    <a:pt x="727710" y="140970"/>
                    <a:pt x="662940" y="174307"/>
                  </a:cubicBezTo>
                  <a:cubicBezTo>
                    <a:pt x="574358" y="219075"/>
                    <a:pt x="485775" y="263843"/>
                    <a:pt x="396240" y="307657"/>
                  </a:cubicBezTo>
                  <a:cubicBezTo>
                    <a:pt x="380047" y="315278"/>
                    <a:pt x="362903" y="322897"/>
                    <a:pt x="346710" y="330518"/>
                  </a:cubicBezTo>
                  <a:cubicBezTo>
                    <a:pt x="286703" y="360997"/>
                    <a:pt x="227647" y="390525"/>
                    <a:pt x="168592" y="421005"/>
                  </a:cubicBezTo>
                  <a:cubicBezTo>
                    <a:pt x="140017" y="435293"/>
                    <a:pt x="110490" y="449580"/>
                    <a:pt x="81915" y="463868"/>
                  </a:cubicBezTo>
                  <a:cubicBezTo>
                    <a:pt x="62865" y="472440"/>
                    <a:pt x="43815" y="481013"/>
                    <a:pt x="23813" y="489585"/>
                  </a:cubicBezTo>
                  <a:cubicBezTo>
                    <a:pt x="19050" y="487680"/>
                    <a:pt x="13335" y="485775"/>
                    <a:pt x="0" y="481965"/>
                  </a:cubicBezTo>
                  <a:cubicBezTo>
                    <a:pt x="48577" y="458153"/>
                    <a:pt x="89535" y="436245"/>
                    <a:pt x="131445" y="415290"/>
                  </a:cubicBezTo>
                  <a:cubicBezTo>
                    <a:pt x="355282" y="303847"/>
                    <a:pt x="579120" y="191453"/>
                    <a:pt x="803910" y="80010"/>
                  </a:cubicBezTo>
                  <a:cubicBezTo>
                    <a:pt x="807720" y="78105"/>
                    <a:pt x="810577" y="75247"/>
                    <a:pt x="813435" y="73342"/>
                  </a:cubicBezTo>
                  <a:cubicBezTo>
                    <a:pt x="828675" y="65722"/>
                    <a:pt x="842963" y="58103"/>
                    <a:pt x="858202" y="50483"/>
                  </a:cubicBezTo>
                  <a:cubicBezTo>
                    <a:pt x="860108" y="49530"/>
                    <a:pt x="862013" y="47625"/>
                    <a:pt x="863918" y="46672"/>
                  </a:cubicBezTo>
                  <a:cubicBezTo>
                    <a:pt x="887730" y="34290"/>
                    <a:pt x="911543" y="21908"/>
                    <a:pt x="935355" y="9525"/>
                  </a:cubicBezTo>
                  <a:cubicBezTo>
                    <a:pt x="947738" y="4763"/>
                    <a:pt x="959168" y="2858"/>
                    <a:pt x="969645" y="0"/>
                  </a:cubicBezTo>
                  <a:close/>
                </a:path>
              </a:pathLst>
            </a:custGeom>
            <a:solidFill>
              <a:srgbClr val="1810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21"/>
            <p:cNvSpPr/>
            <p:nvPr/>
          </p:nvSpPr>
          <p:spPr>
            <a:xfrm>
              <a:off x="3350863" y="3710940"/>
              <a:ext cx="252444" cy="260627"/>
            </a:xfrm>
            <a:custGeom>
              <a:avLst/>
              <a:gdLst/>
              <a:ahLst/>
              <a:cxnLst/>
              <a:rect l="l" t="t" r="r" b="b"/>
              <a:pathLst>
                <a:path w="252444" h="260627" extrusionOk="0">
                  <a:moveTo>
                    <a:pt x="128619" y="8572"/>
                  </a:moveTo>
                  <a:cubicBezTo>
                    <a:pt x="98139" y="27622"/>
                    <a:pt x="68612" y="47625"/>
                    <a:pt x="36227" y="67627"/>
                  </a:cubicBezTo>
                  <a:cubicBezTo>
                    <a:pt x="60992" y="111442"/>
                    <a:pt x="84804" y="153353"/>
                    <a:pt x="108617" y="196215"/>
                  </a:cubicBezTo>
                  <a:cubicBezTo>
                    <a:pt x="143859" y="180022"/>
                    <a:pt x="177197" y="165735"/>
                    <a:pt x="210534" y="150495"/>
                  </a:cubicBezTo>
                  <a:cubicBezTo>
                    <a:pt x="212439" y="154305"/>
                    <a:pt x="214344" y="158115"/>
                    <a:pt x="216249" y="162878"/>
                  </a:cubicBezTo>
                  <a:cubicBezTo>
                    <a:pt x="185769" y="179070"/>
                    <a:pt x="155289" y="196215"/>
                    <a:pt x="125762" y="212407"/>
                  </a:cubicBezTo>
                  <a:cubicBezTo>
                    <a:pt x="137192" y="243840"/>
                    <a:pt x="141954" y="246697"/>
                    <a:pt x="168624" y="231457"/>
                  </a:cubicBezTo>
                  <a:cubicBezTo>
                    <a:pt x="184817" y="221932"/>
                    <a:pt x="199104" y="210503"/>
                    <a:pt x="214344" y="200978"/>
                  </a:cubicBezTo>
                  <a:cubicBezTo>
                    <a:pt x="223869" y="195263"/>
                    <a:pt x="236252" y="192405"/>
                    <a:pt x="252444" y="186690"/>
                  </a:cubicBezTo>
                  <a:cubicBezTo>
                    <a:pt x="234347" y="224790"/>
                    <a:pt x="154337" y="269557"/>
                    <a:pt x="123857" y="259080"/>
                  </a:cubicBezTo>
                  <a:cubicBezTo>
                    <a:pt x="106712" y="253365"/>
                    <a:pt x="92424" y="235267"/>
                    <a:pt x="81947" y="219075"/>
                  </a:cubicBezTo>
                  <a:cubicBezTo>
                    <a:pt x="53372" y="173355"/>
                    <a:pt x="26702" y="126682"/>
                    <a:pt x="984" y="79057"/>
                  </a:cubicBezTo>
                  <a:cubicBezTo>
                    <a:pt x="-1873" y="74295"/>
                    <a:pt x="1937" y="60007"/>
                    <a:pt x="6699" y="57150"/>
                  </a:cubicBezTo>
                  <a:cubicBezTo>
                    <a:pt x="29559" y="41910"/>
                    <a:pt x="53372" y="27622"/>
                    <a:pt x="78137" y="15240"/>
                  </a:cubicBezTo>
                  <a:cubicBezTo>
                    <a:pt x="92424" y="7620"/>
                    <a:pt x="109569" y="4763"/>
                    <a:pt x="125762" y="0"/>
                  </a:cubicBezTo>
                  <a:cubicBezTo>
                    <a:pt x="126714" y="2857"/>
                    <a:pt x="127667" y="5715"/>
                    <a:pt x="128619" y="8572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21"/>
            <p:cNvSpPr/>
            <p:nvPr/>
          </p:nvSpPr>
          <p:spPr>
            <a:xfrm>
              <a:off x="3778640" y="3505882"/>
              <a:ext cx="188421" cy="274457"/>
            </a:xfrm>
            <a:custGeom>
              <a:avLst/>
              <a:gdLst/>
              <a:ahLst/>
              <a:cxnLst/>
              <a:rect l="l" t="t" r="r" b="b"/>
              <a:pathLst>
                <a:path w="188421" h="274457" extrusionOk="0">
                  <a:moveTo>
                    <a:pt x="164709" y="121237"/>
                  </a:moveTo>
                  <a:cubicBezTo>
                    <a:pt x="166614" y="125047"/>
                    <a:pt x="169472" y="127905"/>
                    <a:pt x="171377" y="131715"/>
                  </a:cubicBezTo>
                  <a:cubicBezTo>
                    <a:pt x="198047" y="184102"/>
                    <a:pt x="193284" y="226965"/>
                    <a:pt x="158042" y="254587"/>
                  </a:cubicBezTo>
                  <a:cubicBezTo>
                    <a:pt x="110417" y="291735"/>
                    <a:pt x="51362" y="275542"/>
                    <a:pt x="24692" y="216487"/>
                  </a:cubicBezTo>
                  <a:cubicBezTo>
                    <a:pt x="40884" y="204105"/>
                    <a:pt x="53267" y="200295"/>
                    <a:pt x="67554" y="223155"/>
                  </a:cubicBezTo>
                  <a:cubicBezTo>
                    <a:pt x="78984" y="241252"/>
                    <a:pt x="96129" y="262207"/>
                    <a:pt x="120894" y="252682"/>
                  </a:cubicBezTo>
                  <a:cubicBezTo>
                    <a:pt x="146612" y="243157"/>
                    <a:pt x="152327" y="217440"/>
                    <a:pt x="152327" y="192675"/>
                  </a:cubicBezTo>
                  <a:cubicBezTo>
                    <a:pt x="152327" y="145050"/>
                    <a:pt x="112322" y="110760"/>
                    <a:pt x="65649" y="114570"/>
                  </a:cubicBezTo>
                  <a:cubicBezTo>
                    <a:pt x="28502" y="118380"/>
                    <a:pt x="11357" y="109807"/>
                    <a:pt x="2784" y="83137"/>
                  </a:cubicBezTo>
                  <a:cubicBezTo>
                    <a:pt x="-5788" y="56467"/>
                    <a:pt x="5642" y="28845"/>
                    <a:pt x="34217" y="12652"/>
                  </a:cubicBezTo>
                  <a:cubicBezTo>
                    <a:pt x="56124" y="270"/>
                    <a:pt x="78984" y="-7350"/>
                    <a:pt x="104702" y="10747"/>
                  </a:cubicBezTo>
                  <a:cubicBezTo>
                    <a:pt x="95177" y="13605"/>
                    <a:pt x="86604" y="17415"/>
                    <a:pt x="77079" y="18367"/>
                  </a:cubicBezTo>
                  <a:cubicBezTo>
                    <a:pt x="52314" y="21225"/>
                    <a:pt x="34217" y="39322"/>
                    <a:pt x="35169" y="63135"/>
                  </a:cubicBezTo>
                  <a:cubicBezTo>
                    <a:pt x="36122" y="86947"/>
                    <a:pt x="50409" y="98377"/>
                    <a:pt x="78984" y="94567"/>
                  </a:cubicBezTo>
                  <a:cubicBezTo>
                    <a:pt x="112322" y="89805"/>
                    <a:pt x="139944" y="100282"/>
                    <a:pt x="164709" y="121237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21"/>
            <p:cNvSpPr/>
            <p:nvPr/>
          </p:nvSpPr>
          <p:spPr>
            <a:xfrm>
              <a:off x="3697604" y="3959542"/>
              <a:ext cx="553402" cy="267652"/>
            </a:xfrm>
            <a:custGeom>
              <a:avLst/>
              <a:gdLst/>
              <a:ahLst/>
              <a:cxnLst/>
              <a:rect l="l" t="t" r="r" b="b"/>
              <a:pathLst>
                <a:path w="553402" h="267652" extrusionOk="0">
                  <a:moveTo>
                    <a:pt x="142875" y="214313"/>
                  </a:moveTo>
                  <a:cubicBezTo>
                    <a:pt x="103823" y="232410"/>
                    <a:pt x="63817" y="249555"/>
                    <a:pt x="24765" y="267652"/>
                  </a:cubicBezTo>
                  <a:cubicBezTo>
                    <a:pt x="19050" y="266700"/>
                    <a:pt x="12383" y="264795"/>
                    <a:pt x="0" y="262890"/>
                  </a:cubicBezTo>
                  <a:cubicBezTo>
                    <a:pt x="74295" y="224790"/>
                    <a:pt x="141923" y="189547"/>
                    <a:pt x="210503" y="154305"/>
                  </a:cubicBezTo>
                  <a:cubicBezTo>
                    <a:pt x="322898" y="101917"/>
                    <a:pt x="430530" y="39052"/>
                    <a:pt x="547688" y="0"/>
                  </a:cubicBezTo>
                  <a:cubicBezTo>
                    <a:pt x="549593" y="3810"/>
                    <a:pt x="551498" y="8572"/>
                    <a:pt x="553403" y="12382"/>
                  </a:cubicBezTo>
                  <a:cubicBezTo>
                    <a:pt x="545783" y="16192"/>
                    <a:pt x="538163" y="20955"/>
                    <a:pt x="530543" y="24765"/>
                  </a:cubicBezTo>
                  <a:cubicBezTo>
                    <a:pt x="416242" y="80963"/>
                    <a:pt x="300990" y="136207"/>
                    <a:pt x="186690" y="192405"/>
                  </a:cubicBezTo>
                  <a:cubicBezTo>
                    <a:pt x="172403" y="199072"/>
                    <a:pt x="158115" y="206692"/>
                    <a:pt x="142875" y="21431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21"/>
            <p:cNvSpPr/>
            <p:nvPr/>
          </p:nvSpPr>
          <p:spPr>
            <a:xfrm>
              <a:off x="3632834" y="3835717"/>
              <a:ext cx="579120" cy="286702"/>
            </a:xfrm>
            <a:custGeom>
              <a:avLst/>
              <a:gdLst/>
              <a:ahLst/>
              <a:cxnLst/>
              <a:rect l="l" t="t" r="r" b="b"/>
              <a:pathLst>
                <a:path w="579120" h="286702" extrusionOk="0">
                  <a:moveTo>
                    <a:pt x="321945" y="138113"/>
                  </a:moveTo>
                  <a:cubicBezTo>
                    <a:pt x="288608" y="154305"/>
                    <a:pt x="255270" y="170497"/>
                    <a:pt x="222885" y="187642"/>
                  </a:cubicBezTo>
                  <a:cubicBezTo>
                    <a:pt x="201930" y="197167"/>
                    <a:pt x="180023" y="207645"/>
                    <a:pt x="159068" y="217170"/>
                  </a:cubicBezTo>
                  <a:cubicBezTo>
                    <a:pt x="140018" y="226695"/>
                    <a:pt x="120015" y="235267"/>
                    <a:pt x="100965" y="244792"/>
                  </a:cubicBezTo>
                  <a:cubicBezTo>
                    <a:pt x="69533" y="259080"/>
                    <a:pt x="38100" y="272415"/>
                    <a:pt x="6668" y="286702"/>
                  </a:cubicBezTo>
                  <a:cubicBezTo>
                    <a:pt x="4763" y="281940"/>
                    <a:pt x="2858" y="278130"/>
                    <a:pt x="0" y="273367"/>
                  </a:cubicBezTo>
                  <a:cubicBezTo>
                    <a:pt x="95250" y="225742"/>
                    <a:pt x="191453" y="178117"/>
                    <a:pt x="286703" y="130492"/>
                  </a:cubicBezTo>
                  <a:cubicBezTo>
                    <a:pt x="366713" y="92392"/>
                    <a:pt x="446723" y="53340"/>
                    <a:pt x="527685" y="15240"/>
                  </a:cubicBezTo>
                  <a:cubicBezTo>
                    <a:pt x="541973" y="8572"/>
                    <a:pt x="559118" y="4763"/>
                    <a:pt x="574358" y="0"/>
                  </a:cubicBezTo>
                  <a:cubicBezTo>
                    <a:pt x="576263" y="3810"/>
                    <a:pt x="578168" y="7620"/>
                    <a:pt x="579120" y="12382"/>
                  </a:cubicBezTo>
                  <a:cubicBezTo>
                    <a:pt x="500063" y="51435"/>
                    <a:pt x="421958" y="89535"/>
                    <a:pt x="342900" y="128588"/>
                  </a:cubicBezTo>
                  <a:cubicBezTo>
                    <a:pt x="336233" y="131445"/>
                    <a:pt x="329565" y="135255"/>
                    <a:pt x="321945" y="13811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21"/>
            <p:cNvSpPr/>
            <p:nvPr/>
          </p:nvSpPr>
          <p:spPr>
            <a:xfrm>
              <a:off x="3669982" y="3900933"/>
              <a:ext cx="558164" cy="264349"/>
            </a:xfrm>
            <a:custGeom>
              <a:avLst/>
              <a:gdLst/>
              <a:ahLst/>
              <a:cxnLst/>
              <a:rect l="l" t="t" r="r" b="b"/>
              <a:pathLst>
                <a:path w="558164" h="264349" extrusionOk="0">
                  <a:moveTo>
                    <a:pt x="142875" y="188149"/>
                  </a:moveTo>
                  <a:cubicBezTo>
                    <a:pt x="145733" y="187197"/>
                    <a:pt x="148590" y="185292"/>
                    <a:pt x="152400" y="184339"/>
                  </a:cubicBezTo>
                  <a:cubicBezTo>
                    <a:pt x="188595" y="166242"/>
                    <a:pt x="225742" y="148144"/>
                    <a:pt x="261938" y="130047"/>
                  </a:cubicBezTo>
                  <a:cubicBezTo>
                    <a:pt x="352425" y="86232"/>
                    <a:pt x="443865" y="43369"/>
                    <a:pt x="534352" y="507"/>
                  </a:cubicBezTo>
                  <a:cubicBezTo>
                    <a:pt x="538163" y="-1398"/>
                    <a:pt x="543877" y="2412"/>
                    <a:pt x="558165" y="6222"/>
                  </a:cubicBezTo>
                  <a:cubicBezTo>
                    <a:pt x="502920" y="34797"/>
                    <a:pt x="456247" y="58609"/>
                    <a:pt x="408622" y="82422"/>
                  </a:cubicBezTo>
                  <a:cubicBezTo>
                    <a:pt x="377190" y="98614"/>
                    <a:pt x="344805" y="113854"/>
                    <a:pt x="313372" y="129094"/>
                  </a:cubicBezTo>
                  <a:cubicBezTo>
                    <a:pt x="303847" y="133857"/>
                    <a:pt x="293370" y="138619"/>
                    <a:pt x="283845" y="143382"/>
                  </a:cubicBezTo>
                  <a:cubicBezTo>
                    <a:pt x="266700" y="151954"/>
                    <a:pt x="248602" y="161479"/>
                    <a:pt x="231458" y="170052"/>
                  </a:cubicBezTo>
                  <a:cubicBezTo>
                    <a:pt x="171450" y="196722"/>
                    <a:pt x="112395" y="224344"/>
                    <a:pt x="52388" y="250062"/>
                  </a:cubicBezTo>
                  <a:cubicBezTo>
                    <a:pt x="37147" y="256729"/>
                    <a:pt x="20002" y="259587"/>
                    <a:pt x="3810" y="264349"/>
                  </a:cubicBezTo>
                  <a:cubicBezTo>
                    <a:pt x="2858" y="260539"/>
                    <a:pt x="1905" y="257682"/>
                    <a:pt x="0" y="253872"/>
                  </a:cubicBezTo>
                  <a:cubicBezTo>
                    <a:pt x="13335" y="247204"/>
                    <a:pt x="27622" y="239584"/>
                    <a:pt x="40958" y="232917"/>
                  </a:cubicBezTo>
                  <a:cubicBezTo>
                    <a:pt x="67627" y="221487"/>
                    <a:pt x="95250" y="209104"/>
                    <a:pt x="121920" y="197674"/>
                  </a:cubicBezTo>
                  <a:cubicBezTo>
                    <a:pt x="128588" y="194817"/>
                    <a:pt x="136208" y="191007"/>
                    <a:pt x="142875" y="188149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21"/>
            <p:cNvSpPr/>
            <p:nvPr/>
          </p:nvSpPr>
          <p:spPr>
            <a:xfrm>
              <a:off x="3421379" y="4411027"/>
              <a:ext cx="370522" cy="184321"/>
            </a:xfrm>
            <a:custGeom>
              <a:avLst/>
              <a:gdLst/>
              <a:ahLst/>
              <a:cxnLst/>
              <a:rect l="l" t="t" r="r" b="b"/>
              <a:pathLst>
                <a:path w="370522" h="184321" extrusionOk="0">
                  <a:moveTo>
                    <a:pt x="370523" y="953"/>
                  </a:moveTo>
                  <a:cubicBezTo>
                    <a:pt x="365760" y="7620"/>
                    <a:pt x="361950" y="17145"/>
                    <a:pt x="355283" y="20003"/>
                  </a:cubicBezTo>
                  <a:cubicBezTo>
                    <a:pt x="247650" y="73342"/>
                    <a:pt x="140018" y="125730"/>
                    <a:pt x="31433" y="178117"/>
                  </a:cubicBezTo>
                  <a:cubicBezTo>
                    <a:pt x="21908" y="182880"/>
                    <a:pt x="5715" y="192405"/>
                    <a:pt x="0" y="170497"/>
                  </a:cubicBezTo>
                  <a:cubicBezTo>
                    <a:pt x="90488" y="127635"/>
                    <a:pt x="180975" y="84772"/>
                    <a:pt x="271463" y="41910"/>
                  </a:cubicBezTo>
                  <a:cubicBezTo>
                    <a:pt x="298133" y="27622"/>
                    <a:pt x="325755" y="14288"/>
                    <a:pt x="352425" y="0"/>
                  </a:cubicBezTo>
                  <a:cubicBezTo>
                    <a:pt x="359092" y="0"/>
                    <a:pt x="364808" y="0"/>
                    <a:pt x="370523" y="95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21"/>
            <p:cNvSpPr/>
            <p:nvPr/>
          </p:nvSpPr>
          <p:spPr>
            <a:xfrm>
              <a:off x="3223260" y="4140517"/>
              <a:ext cx="70485" cy="67627"/>
            </a:xfrm>
            <a:custGeom>
              <a:avLst/>
              <a:gdLst/>
              <a:ahLst/>
              <a:cxnLst/>
              <a:rect l="l" t="t" r="r" b="b"/>
              <a:pathLst>
                <a:path w="70485" h="67627" extrusionOk="0">
                  <a:moveTo>
                    <a:pt x="0" y="25717"/>
                  </a:moveTo>
                  <a:cubicBezTo>
                    <a:pt x="19050" y="17145"/>
                    <a:pt x="38100" y="8572"/>
                    <a:pt x="58102" y="0"/>
                  </a:cubicBezTo>
                  <a:cubicBezTo>
                    <a:pt x="47625" y="14288"/>
                    <a:pt x="38100" y="28575"/>
                    <a:pt x="24765" y="46672"/>
                  </a:cubicBezTo>
                  <a:cubicBezTo>
                    <a:pt x="43815" y="43815"/>
                    <a:pt x="57150" y="41910"/>
                    <a:pt x="70485" y="40957"/>
                  </a:cubicBezTo>
                  <a:cubicBezTo>
                    <a:pt x="52388" y="49530"/>
                    <a:pt x="35242" y="59055"/>
                    <a:pt x="17145" y="67627"/>
                  </a:cubicBezTo>
                  <a:cubicBezTo>
                    <a:pt x="-3810" y="60007"/>
                    <a:pt x="2857" y="40957"/>
                    <a:pt x="0" y="25717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21"/>
            <p:cNvSpPr/>
            <p:nvPr/>
          </p:nvSpPr>
          <p:spPr>
            <a:xfrm>
              <a:off x="3288029" y="4302442"/>
              <a:ext cx="5715" cy="11429"/>
            </a:xfrm>
            <a:custGeom>
              <a:avLst/>
              <a:gdLst/>
              <a:ahLst/>
              <a:cxnLst/>
              <a:rect l="l" t="t" r="r" b="b"/>
              <a:pathLst>
                <a:path w="5715" h="11429" extrusionOk="0">
                  <a:moveTo>
                    <a:pt x="0" y="0"/>
                  </a:moveTo>
                  <a:cubicBezTo>
                    <a:pt x="1905" y="3810"/>
                    <a:pt x="3810" y="7620"/>
                    <a:pt x="5715" y="11430"/>
                  </a:cubicBezTo>
                  <a:cubicBezTo>
                    <a:pt x="3810" y="7620"/>
                    <a:pt x="1905" y="3810"/>
                    <a:pt x="0" y="0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21"/>
            <p:cNvSpPr/>
            <p:nvPr/>
          </p:nvSpPr>
          <p:spPr>
            <a:xfrm>
              <a:off x="3740042" y="4030027"/>
              <a:ext cx="555732" cy="289559"/>
            </a:xfrm>
            <a:custGeom>
              <a:avLst/>
              <a:gdLst/>
              <a:ahLst/>
              <a:cxnLst/>
              <a:rect l="l" t="t" r="r" b="b"/>
              <a:pathLst>
                <a:path w="555732" h="289559" extrusionOk="0">
                  <a:moveTo>
                    <a:pt x="5187" y="289560"/>
                  </a:moveTo>
                  <a:cubicBezTo>
                    <a:pt x="-9100" y="272415"/>
                    <a:pt x="9950" y="272415"/>
                    <a:pt x="16617" y="269557"/>
                  </a:cubicBezTo>
                  <a:cubicBezTo>
                    <a:pt x="52812" y="248603"/>
                    <a:pt x="89960" y="229553"/>
                    <a:pt x="127107" y="209550"/>
                  </a:cubicBezTo>
                  <a:cubicBezTo>
                    <a:pt x="133775" y="205740"/>
                    <a:pt x="140442" y="201930"/>
                    <a:pt x="148062" y="199072"/>
                  </a:cubicBezTo>
                  <a:cubicBezTo>
                    <a:pt x="152825" y="196215"/>
                    <a:pt x="157587" y="194310"/>
                    <a:pt x="162350" y="191453"/>
                  </a:cubicBezTo>
                  <a:cubicBezTo>
                    <a:pt x="170922" y="187642"/>
                    <a:pt x="178542" y="182880"/>
                    <a:pt x="187115" y="179070"/>
                  </a:cubicBezTo>
                  <a:cubicBezTo>
                    <a:pt x="251885" y="143828"/>
                    <a:pt x="317607" y="109538"/>
                    <a:pt x="382377" y="74295"/>
                  </a:cubicBezTo>
                  <a:cubicBezTo>
                    <a:pt x="404285" y="62865"/>
                    <a:pt x="425240" y="50482"/>
                    <a:pt x="447147" y="39053"/>
                  </a:cubicBezTo>
                  <a:cubicBezTo>
                    <a:pt x="468102" y="28575"/>
                    <a:pt x="489057" y="18097"/>
                    <a:pt x="510012" y="7620"/>
                  </a:cubicBezTo>
                  <a:cubicBezTo>
                    <a:pt x="525252" y="4763"/>
                    <a:pt x="540492" y="2857"/>
                    <a:pt x="555732" y="0"/>
                  </a:cubicBezTo>
                  <a:cubicBezTo>
                    <a:pt x="555732" y="3810"/>
                    <a:pt x="555732" y="7620"/>
                    <a:pt x="554780" y="11430"/>
                  </a:cubicBezTo>
                  <a:cubicBezTo>
                    <a:pt x="549065" y="14288"/>
                    <a:pt x="543350" y="17145"/>
                    <a:pt x="538587" y="20003"/>
                  </a:cubicBezTo>
                  <a:cubicBezTo>
                    <a:pt x="509060" y="35242"/>
                    <a:pt x="480485" y="50482"/>
                    <a:pt x="450957" y="66675"/>
                  </a:cubicBezTo>
                  <a:cubicBezTo>
                    <a:pt x="443337" y="70485"/>
                    <a:pt x="435717" y="73342"/>
                    <a:pt x="428097" y="77153"/>
                  </a:cubicBezTo>
                  <a:cubicBezTo>
                    <a:pt x="369995" y="107632"/>
                    <a:pt x="311892" y="138113"/>
                    <a:pt x="253790" y="168592"/>
                  </a:cubicBezTo>
                  <a:cubicBezTo>
                    <a:pt x="231882" y="180022"/>
                    <a:pt x="210927" y="190500"/>
                    <a:pt x="189020" y="201930"/>
                  </a:cubicBezTo>
                  <a:cubicBezTo>
                    <a:pt x="140442" y="227647"/>
                    <a:pt x="90912" y="253365"/>
                    <a:pt x="41382" y="278130"/>
                  </a:cubicBezTo>
                  <a:cubicBezTo>
                    <a:pt x="30905" y="282892"/>
                    <a:pt x="17570" y="285750"/>
                    <a:pt x="5187" y="28956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21"/>
            <p:cNvSpPr/>
            <p:nvPr/>
          </p:nvSpPr>
          <p:spPr>
            <a:xfrm>
              <a:off x="3444239" y="4470082"/>
              <a:ext cx="364807" cy="185737"/>
            </a:xfrm>
            <a:custGeom>
              <a:avLst/>
              <a:gdLst/>
              <a:ahLst/>
              <a:cxnLst/>
              <a:rect l="l" t="t" r="r" b="b"/>
              <a:pathLst>
                <a:path w="364807" h="185737" extrusionOk="0">
                  <a:moveTo>
                    <a:pt x="55245" y="173355"/>
                  </a:moveTo>
                  <a:cubicBezTo>
                    <a:pt x="37148" y="177165"/>
                    <a:pt x="18098" y="181928"/>
                    <a:pt x="0" y="185738"/>
                  </a:cubicBezTo>
                  <a:cubicBezTo>
                    <a:pt x="3810" y="179070"/>
                    <a:pt x="5715" y="170498"/>
                    <a:pt x="10477" y="167640"/>
                  </a:cubicBezTo>
                  <a:cubicBezTo>
                    <a:pt x="115252" y="115253"/>
                    <a:pt x="220980" y="62865"/>
                    <a:pt x="325755" y="10478"/>
                  </a:cubicBezTo>
                  <a:cubicBezTo>
                    <a:pt x="336232" y="4763"/>
                    <a:pt x="349568" y="2858"/>
                    <a:pt x="360998" y="0"/>
                  </a:cubicBezTo>
                  <a:cubicBezTo>
                    <a:pt x="361950" y="2858"/>
                    <a:pt x="363855" y="5715"/>
                    <a:pt x="364807" y="8573"/>
                  </a:cubicBezTo>
                  <a:cubicBezTo>
                    <a:pt x="359093" y="13335"/>
                    <a:pt x="352425" y="18098"/>
                    <a:pt x="346710" y="23813"/>
                  </a:cubicBezTo>
                  <a:cubicBezTo>
                    <a:pt x="328613" y="32385"/>
                    <a:pt x="311468" y="40958"/>
                    <a:pt x="293370" y="49530"/>
                  </a:cubicBezTo>
                  <a:cubicBezTo>
                    <a:pt x="249555" y="71438"/>
                    <a:pt x="205740" y="93345"/>
                    <a:pt x="161925" y="115253"/>
                  </a:cubicBezTo>
                  <a:cubicBezTo>
                    <a:pt x="126683" y="134303"/>
                    <a:pt x="90488" y="153353"/>
                    <a:pt x="55245" y="173355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21"/>
            <p:cNvSpPr/>
            <p:nvPr/>
          </p:nvSpPr>
          <p:spPr>
            <a:xfrm>
              <a:off x="3954779" y="4197480"/>
              <a:ext cx="340995" cy="181237"/>
            </a:xfrm>
            <a:custGeom>
              <a:avLst/>
              <a:gdLst/>
              <a:ahLst/>
              <a:cxnLst/>
              <a:rect l="l" t="t" r="r" b="b"/>
              <a:pathLst>
                <a:path w="340995" h="181237" extrusionOk="0">
                  <a:moveTo>
                    <a:pt x="4763" y="166874"/>
                  </a:moveTo>
                  <a:cubicBezTo>
                    <a:pt x="111442" y="111629"/>
                    <a:pt x="219075" y="55432"/>
                    <a:pt x="326708" y="187"/>
                  </a:cubicBezTo>
                  <a:cubicBezTo>
                    <a:pt x="328613" y="-766"/>
                    <a:pt x="333375" y="2092"/>
                    <a:pt x="340995" y="4949"/>
                  </a:cubicBezTo>
                  <a:cubicBezTo>
                    <a:pt x="331470" y="12569"/>
                    <a:pt x="324803" y="18284"/>
                    <a:pt x="318135" y="22094"/>
                  </a:cubicBezTo>
                  <a:cubicBezTo>
                    <a:pt x="221933" y="74482"/>
                    <a:pt x="125730" y="126869"/>
                    <a:pt x="29528" y="179257"/>
                  </a:cubicBezTo>
                  <a:cubicBezTo>
                    <a:pt x="21908" y="183067"/>
                    <a:pt x="9525" y="180209"/>
                    <a:pt x="0" y="180209"/>
                  </a:cubicBezTo>
                  <a:cubicBezTo>
                    <a:pt x="1905" y="175447"/>
                    <a:pt x="2858" y="171637"/>
                    <a:pt x="4763" y="166874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21"/>
            <p:cNvSpPr/>
            <p:nvPr/>
          </p:nvSpPr>
          <p:spPr>
            <a:xfrm>
              <a:off x="3983354" y="4278630"/>
              <a:ext cx="300990" cy="162877"/>
            </a:xfrm>
            <a:custGeom>
              <a:avLst/>
              <a:gdLst/>
              <a:ahLst/>
              <a:cxnLst/>
              <a:rect l="l" t="t" r="r" b="b"/>
              <a:pathLst>
                <a:path w="300990" h="162877" extrusionOk="0">
                  <a:moveTo>
                    <a:pt x="300990" y="0"/>
                  </a:moveTo>
                  <a:cubicBezTo>
                    <a:pt x="295275" y="6667"/>
                    <a:pt x="291465" y="16192"/>
                    <a:pt x="284798" y="20002"/>
                  </a:cubicBezTo>
                  <a:cubicBezTo>
                    <a:pt x="200025" y="66675"/>
                    <a:pt x="114300" y="112395"/>
                    <a:pt x="28575" y="158115"/>
                  </a:cubicBezTo>
                  <a:cubicBezTo>
                    <a:pt x="20955" y="161925"/>
                    <a:pt x="11430" y="160972"/>
                    <a:pt x="2858" y="162877"/>
                  </a:cubicBezTo>
                  <a:cubicBezTo>
                    <a:pt x="1905" y="160972"/>
                    <a:pt x="953" y="158115"/>
                    <a:pt x="0" y="156210"/>
                  </a:cubicBezTo>
                  <a:cubicBezTo>
                    <a:pt x="7620" y="149542"/>
                    <a:pt x="16192" y="141922"/>
                    <a:pt x="23813" y="135255"/>
                  </a:cubicBezTo>
                  <a:cubicBezTo>
                    <a:pt x="103823" y="93345"/>
                    <a:pt x="183833" y="51435"/>
                    <a:pt x="263842" y="10477"/>
                  </a:cubicBezTo>
                  <a:cubicBezTo>
                    <a:pt x="274320" y="3810"/>
                    <a:pt x="287655" y="2857"/>
                    <a:pt x="300990" y="0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21"/>
            <p:cNvSpPr/>
            <p:nvPr/>
          </p:nvSpPr>
          <p:spPr>
            <a:xfrm>
              <a:off x="3917742" y="4141469"/>
              <a:ext cx="334217" cy="172402"/>
            </a:xfrm>
            <a:custGeom>
              <a:avLst/>
              <a:gdLst/>
              <a:ahLst/>
              <a:cxnLst/>
              <a:rect l="l" t="t" r="r" b="b"/>
              <a:pathLst>
                <a:path w="334217" h="172402" extrusionOk="0">
                  <a:moveTo>
                    <a:pt x="78947" y="115253"/>
                  </a:moveTo>
                  <a:cubicBezTo>
                    <a:pt x="150385" y="80963"/>
                    <a:pt x="220870" y="46673"/>
                    <a:pt x="292307" y="13335"/>
                  </a:cubicBezTo>
                  <a:cubicBezTo>
                    <a:pt x="304690" y="7620"/>
                    <a:pt x="317072" y="3810"/>
                    <a:pt x="329455" y="0"/>
                  </a:cubicBezTo>
                  <a:cubicBezTo>
                    <a:pt x="331360" y="2858"/>
                    <a:pt x="332312" y="6668"/>
                    <a:pt x="334217" y="9525"/>
                  </a:cubicBezTo>
                  <a:cubicBezTo>
                    <a:pt x="327550" y="14288"/>
                    <a:pt x="320882" y="20003"/>
                    <a:pt x="313262" y="23813"/>
                  </a:cubicBezTo>
                  <a:cubicBezTo>
                    <a:pt x="243730" y="58103"/>
                    <a:pt x="173245" y="92393"/>
                    <a:pt x="103712" y="126683"/>
                  </a:cubicBezTo>
                  <a:cubicBezTo>
                    <a:pt x="94187" y="131445"/>
                    <a:pt x="85615" y="137160"/>
                    <a:pt x="76090" y="142875"/>
                  </a:cubicBezTo>
                  <a:cubicBezTo>
                    <a:pt x="53230" y="152400"/>
                    <a:pt x="30370" y="162878"/>
                    <a:pt x="7510" y="172403"/>
                  </a:cubicBezTo>
                  <a:cubicBezTo>
                    <a:pt x="-11540" y="158115"/>
                    <a:pt x="11320" y="157163"/>
                    <a:pt x="14177" y="149543"/>
                  </a:cubicBezTo>
                  <a:cubicBezTo>
                    <a:pt x="36085" y="137160"/>
                    <a:pt x="57992" y="125730"/>
                    <a:pt x="78947" y="115253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21"/>
            <p:cNvSpPr/>
            <p:nvPr/>
          </p:nvSpPr>
          <p:spPr>
            <a:xfrm>
              <a:off x="3930015" y="4197667"/>
              <a:ext cx="66675" cy="92392"/>
            </a:xfrm>
            <a:custGeom>
              <a:avLst/>
              <a:gdLst/>
              <a:ahLst/>
              <a:cxnLst/>
              <a:rect l="l" t="t" r="r" b="b"/>
              <a:pathLst>
                <a:path w="66675" h="92392" extrusionOk="0">
                  <a:moveTo>
                    <a:pt x="66675" y="59055"/>
                  </a:moveTo>
                  <a:cubicBezTo>
                    <a:pt x="44767" y="70485"/>
                    <a:pt x="23813" y="80963"/>
                    <a:pt x="1905" y="92392"/>
                  </a:cubicBezTo>
                  <a:cubicBezTo>
                    <a:pt x="952" y="72390"/>
                    <a:pt x="0" y="53340"/>
                    <a:pt x="0" y="33338"/>
                  </a:cubicBezTo>
                  <a:cubicBezTo>
                    <a:pt x="21907" y="21907"/>
                    <a:pt x="42863" y="11430"/>
                    <a:pt x="64770" y="0"/>
                  </a:cubicBezTo>
                  <a:cubicBezTo>
                    <a:pt x="65722" y="20002"/>
                    <a:pt x="66675" y="39052"/>
                    <a:pt x="66675" y="5905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21"/>
            <p:cNvSpPr/>
            <p:nvPr/>
          </p:nvSpPr>
          <p:spPr>
            <a:xfrm>
              <a:off x="4250054" y="3950017"/>
              <a:ext cx="75247" cy="87629"/>
            </a:xfrm>
            <a:custGeom>
              <a:avLst/>
              <a:gdLst/>
              <a:ahLst/>
              <a:cxnLst/>
              <a:rect l="l" t="t" r="r" b="b"/>
              <a:pathLst>
                <a:path w="75247" h="87629" extrusionOk="0">
                  <a:moveTo>
                    <a:pt x="45720" y="80010"/>
                  </a:moveTo>
                  <a:cubicBezTo>
                    <a:pt x="30480" y="82867"/>
                    <a:pt x="15240" y="84772"/>
                    <a:pt x="0" y="87630"/>
                  </a:cubicBezTo>
                  <a:cubicBezTo>
                    <a:pt x="1905" y="78105"/>
                    <a:pt x="1905" y="60007"/>
                    <a:pt x="4763" y="60007"/>
                  </a:cubicBezTo>
                  <a:cubicBezTo>
                    <a:pt x="37148" y="57150"/>
                    <a:pt x="44767" y="35242"/>
                    <a:pt x="46673" y="8572"/>
                  </a:cubicBezTo>
                  <a:cubicBezTo>
                    <a:pt x="46673" y="6667"/>
                    <a:pt x="49530" y="3810"/>
                    <a:pt x="60008" y="0"/>
                  </a:cubicBezTo>
                  <a:cubicBezTo>
                    <a:pt x="64770" y="24765"/>
                    <a:pt x="70485" y="49530"/>
                    <a:pt x="75248" y="75247"/>
                  </a:cubicBezTo>
                  <a:cubicBezTo>
                    <a:pt x="64770" y="76200"/>
                    <a:pt x="55245" y="78105"/>
                    <a:pt x="45720" y="8001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21"/>
            <p:cNvSpPr/>
            <p:nvPr/>
          </p:nvSpPr>
          <p:spPr>
            <a:xfrm>
              <a:off x="3925252" y="4282440"/>
              <a:ext cx="78104" cy="94297"/>
            </a:xfrm>
            <a:custGeom>
              <a:avLst/>
              <a:gdLst/>
              <a:ahLst/>
              <a:cxnLst/>
              <a:rect l="l" t="t" r="r" b="b"/>
              <a:pathLst>
                <a:path w="78104" h="94297" extrusionOk="0">
                  <a:moveTo>
                    <a:pt x="0" y="29528"/>
                  </a:moveTo>
                  <a:cubicBezTo>
                    <a:pt x="22860" y="20003"/>
                    <a:pt x="45720" y="9525"/>
                    <a:pt x="68580" y="0"/>
                  </a:cubicBezTo>
                  <a:cubicBezTo>
                    <a:pt x="71438" y="10478"/>
                    <a:pt x="74295" y="21907"/>
                    <a:pt x="78105" y="35242"/>
                  </a:cubicBezTo>
                  <a:cubicBezTo>
                    <a:pt x="65722" y="37147"/>
                    <a:pt x="54292" y="39053"/>
                    <a:pt x="41910" y="40957"/>
                  </a:cubicBezTo>
                  <a:cubicBezTo>
                    <a:pt x="39052" y="54292"/>
                    <a:pt x="36195" y="67628"/>
                    <a:pt x="34290" y="81915"/>
                  </a:cubicBezTo>
                  <a:cubicBezTo>
                    <a:pt x="32385" y="85725"/>
                    <a:pt x="31432" y="90488"/>
                    <a:pt x="29527" y="94297"/>
                  </a:cubicBezTo>
                  <a:cubicBezTo>
                    <a:pt x="25717" y="87630"/>
                    <a:pt x="17145" y="80010"/>
                    <a:pt x="18097" y="74295"/>
                  </a:cubicBezTo>
                  <a:cubicBezTo>
                    <a:pt x="22860" y="54292"/>
                    <a:pt x="15240" y="40957"/>
                    <a:pt x="0" y="2952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21"/>
            <p:cNvSpPr/>
            <p:nvPr/>
          </p:nvSpPr>
          <p:spPr>
            <a:xfrm>
              <a:off x="3774757" y="4326255"/>
              <a:ext cx="55774" cy="85725"/>
            </a:xfrm>
            <a:custGeom>
              <a:avLst/>
              <a:gdLst/>
              <a:ahLst/>
              <a:cxnLst/>
              <a:rect l="l" t="t" r="r" b="b"/>
              <a:pathLst>
                <a:path w="55774" h="85725" extrusionOk="0">
                  <a:moveTo>
                    <a:pt x="17145" y="85725"/>
                  </a:moveTo>
                  <a:cubicBezTo>
                    <a:pt x="11430" y="85725"/>
                    <a:pt x="5715" y="84772"/>
                    <a:pt x="0" y="84772"/>
                  </a:cubicBezTo>
                  <a:cubicBezTo>
                    <a:pt x="2858" y="47625"/>
                    <a:pt x="12383" y="15240"/>
                    <a:pt x="55245" y="0"/>
                  </a:cubicBezTo>
                  <a:cubicBezTo>
                    <a:pt x="60008" y="38100"/>
                    <a:pt x="31433" y="59055"/>
                    <a:pt x="17145" y="8572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21"/>
            <p:cNvSpPr/>
            <p:nvPr/>
          </p:nvSpPr>
          <p:spPr>
            <a:xfrm>
              <a:off x="3858577" y="4270057"/>
              <a:ext cx="38100" cy="117157"/>
            </a:xfrm>
            <a:custGeom>
              <a:avLst/>
              <a:gdLst/>
              <a:ahLst/>
              <a:cxnLst/>
              <a:rect l="l" t="t" r="r" b="b"/>
              <a:pathLst>
                <a:path w="38100" h="117157" extrusionOk="0">
                  <a:moveTo>
                    <a:pt x="0" y="113348"/>
                  </a:moveTo>
                  <a:cubicBezTo>
                    <a:pt x="8572" y="75248"/>
                    <a:pt x="17145" y="37148"/>
                    <a:pt x="25717" y="0"/>
                  </a:cubicBezTo>
                  <a:cubicBezTo>
                    <a:pt x="29527" y="953"/>
                    <a:pt x="34290" y="1905"/>
                    <a:pt x="38100" y="2858"/>
                  </a:cubicBezTo>
                  <a:cubicBezTo>
                    <a:pt x="30480" y="40958"/>
                    <a:pt x="22860" y="79058"/>
                    <a:pt x="15240" y="117158"/>
                  </a:cubicBezTo>
                  <a:cubicBezTo>
                    <a:pt x="10477" y="116205"/>
                    <a:pt x="5715" y="115253"/>
                    <a:pt x="0" y="113348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21"/>
            <p:cNvSpPr/>
            <p:nvPr/>
          </p:nvSpPr>
          <p:spPr>
            <a:xfrm>
              <a:off x="3737609" y="4492942"/>
              <a:ext cx="65722" cy="44767"/>
            </a:xfrm>
            <a:custGeom>
              <a:avLst/>
              <a:gdLst/>
              <a:ahLst/>
              <a:cxnLst/>
              <a:rect l="l" t="t" r="r" b="b"/>
              <a:pathLst>
                <a:path w="65722" h="44767" extrusionOk="0">
                  <a:moveTo>
                    <a:pt x="0" y="25717"/>
                  </a:moveTo>
                  <a:cubicBezTo>
                    <a:pt x="18098" y="17145"/>
                    <a:pt x="35243" y="8572"/>
                    <a:pt x="53340" y="0"/>
                  </a:cubicBezTo>
                  <a:cubicBezTo>
                    <a:pt x="57150" y="0"/>
                    <a:pt x="61913" y="0"/>
                    <a:pt x="65723" y="0"/>
                  </a:cubicBezTo>
                  <a:cubicBezTo>
                    <a:pt x="63818" y="33338"/>
                    <a:pt x="32385" y="30480"/>
                    <a:pt x="12383" y="44767"/>
                  </a:cubicBezTo>
                  <a:cubicBezTo>
                    <a:pt x="7620" y="38100"/>
                    <a:pt x="3810" y="31432"/>
                    <a:pt x="0" y="25717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21"/>
            <p:cNvSpPr/>
            <p:nvPr/>
          </p:nvSpPr>
          <p:spPr>
            <a:xfrm>
              <a:off x="4162425" y="4095750"/>
              <a:ext cx="28575" cy="55244"/>
            </a:xfrm>
            <a:custGeom>
              <a:avLst/>
              <a:gdLst/>
              <a:ahLst/>
              <a:cxnLst/>
              <a:rect l="l" t="t" r="r" b="b"/>
              <a:pathLst>
                <a:path w="28575" h="55244" extrusionOk="0">
                  <a:moveTo>
                    <a:pt x="5715" y="10478"/>
                  </a:moveTo>
                  <a:cubicBezTo>
                    <a:pt x="13335" y="6668"/>
                    <a:pt x="20955" y="3810"/>
                    <a:pt x="28575" y="0"/>
                  </a:cubicBezTo>
                  <a:cubicBezTo>
                    <a:pt x="24765" y="43815"/>
                    <a:pt x="24765" y="43815"/>
                    <a:pt x="0" y="55245"/>
                  </a:cubicBezTo>
                  <a:cubicBezTo>
                    <a:pt x="2858" y="39053"/>
                    <a:pt x="4763" y="24765"/>
                    <a:pt x="5715" y="10478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21"/>
            <p:cNvSpPr/>
            <p:nvPr/>
          </p:nvSpPr>
          <p:spPr>
            <a:xfrm>
              <a:off x="4278629" y="4041457"/>
              <a:ext cx="25717" cy="22860"/>
            </a:xfrm>
            <a:custGeom>
              <a:avLst/>
              <a:gdLst/>
              <a:ahLst/>
              <a:cxnLst/>
              <a:rect l="l" t="t" r="r" b="b"/>
              <a:pathLst>
                <a:path w="25717" h="22860" extrusionOk="0">
                  <a:moveTo>
                    <a:pt x="0" y="8573"/>
                  </a:moveTo>
                  <a:cubicBezTo>
                    <a:pt x="5715" y="5715"/>
                    <a:pt x="11430" y="2858"/>
                    <a:pt x="16192" y="0"/>
                  </a:cubicBezTo>
                  <a:cubicBezTo>
                    <a:pt x="19050" y="2858"/>
                    <a:pt x="22860" y="6668"/>
                    <a:pt x="25717" y="9525"/>
                  </a:cubicBezTo>
                  <a:cubicBezTo>
                    <a:pt x="20003" y="14288"/>
                    <a:pt x="14288" y="18098"/>
                    <a:pt x="8573" y="22860"/>
                  </a:cubicBezTo>
                  <a:cubicBezTo>
                    <a:pt x="5715" y="18098"/>
                    <a:pt x="2858" y="13335"/>
                    <a:pt x="0" y="857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21"/>
            <p:cNvSpPr/>
            <p:nvPr/>
          </p:nvSpPr>
          <p:spPr>
            <a:xfrm>
              <a:off x="3705225" y="4295775"/>
              <a:ext cx="17145" cy="29527"/>
            </a:xfrm>
            <a:custGeom>
              <a:avLst/>
              <a:gdLst/>
              <a:ahLst/>
              <a:cxnLst/>
              <a:rect l="l" t="t" r="r" b="b"/>
              <a:pathLst>
                <a:path w="17145" h="29527" extrusionOk="0">
                  <a:moveTo>
                    <a:pt x="0" y="29528"/>
                  </a:moveTo>
                  <a:cubicBezTo>
                    <a:pt x="2858" y="21907"/>
                    <a:pt x="5715" y="14288"/>
                    <a:pt x="10478" y="0"/>
                  </a:cubicBezTo>
                  <a:cubicBezTo>
                    <a:pt x="13335" y="13335"/>
                    <a:pt x="15240" y="21907"/>
                    <a:pt x="17145" y="29528"/>
                  </a:cubicBezTo>
                  <a:cubicBezTo>
                    <a:pt x="11430" y="29528"/>
                    <a:pt x="5715" y="29528"/>
                    <a:pt x="0" y="2952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21"/>
            <p:cNvSpPr/>
            <p:nvPr/>
          </p:nvSpPr>
          <p:spPr>
            <a:xfrm>
              <a:off x="3745229" y="4325302"/>
              <a:ext cx="10477" cy="5715"/>
            </a:xfrm>
            <a:custGeom>
              <a:avLst/>
              <a:gdLst/>
              <a:ahLst/>
              <a:cxnLst/>
              <a:rect l="l" t="t" r="r" b="b"/>
              <a:pathLst>
                <a:path w="10477" h="5715" extrusionOk="0">
                  <a:moveTo>
                    <a:pt x="0" y="5715"/>
                  </a:moveTo>
                  <a:cubicBezTo>
                    <a:pt x="0" y="3810"/>
                    <a:pt x="0" y="1905"/>
                    <a:pt x="0" y="0"/>
                  </a:cubicBezTo>
                  <a:cubicBezTo>
                    <a:pt x="2858" y="953"/>
                    <a:pt x="4763" y="953"/>
                    <a:pt x="10478" y="2857"/>
                  </a:cubicBezTo>
                  <a:cubicBezTo>
                    <a:pt x="5715" y="4763"/>
                    <a:pt x="2858" y="4763"/>
                    <a:pt x="0" y="571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21"/>
            <p:cNvSpPr/>
            <p:nvPr/>
          </p:nvSpPr>
          <p:spPr>
            <a:xfrm>
              <a:off x="4098607" y="4055723"/>
              <a:ext cx="87629" cy="48598"/>
            </a:xfrm>
            <a:custGeom>
              <a:avLst/>
              <a:gdLst/>
              <a:ahLst/>
              <a:cxnLst/>
              <a:rect l="l" t="t" r="r" b="b"/>
              <a:pathLst>
                <a:path w="87629" h="48598" extrusionOk="0">
                  <a:moveTo>
                    <a:pt x="87630" y="13357"/>
                  </a:moveTo>
                  <a:cubicBezTo>
                    <a:pt x="65722" y="24786"/>
                    <a:pt x="44767" y="37169"/>
                    <a:pt x="22860" y="48599"/>
                  </a:cubicBezTo>
                  <a:cubicBezTo>
                    <a:pt x="15240" y="44789"/>
                    <a:pt x="7620" y="41932"/>
                    <a:pt x="0" y="38121"/>
                  </a:cubicBezTo>
                  <a:lnTo>
                    <a:pt x="0" y="38121"/>
                  </a:lnTo>
                  <a:cubicBezTo>
                    <a:pt x="20002" y="-931"/>
                    <a:pt x="56197" y="-11409"/>
                    <a:pt x="87630" y="1335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21"/>
            <p:cNvSpPr/>
            <p:nvPr/>
          </p:nvSpPr>
          <p:spPr>
            <a:xfrm>
              <a:off x="3821429" y="4026067"/>
              <a:ext cx="109537" cy="59205"/>
            </a:xfrm>
            <a:custGeom>
              <a:avLst/>
              <a:gdLst/>
              <a:ahLst/>
              <a:cxnLst/>
              <a:rect l="l" t="t" r="r" b="b"/>
              <a:pathLst>
                <a:path w="109537" h="59205" extrusionOk="0">
                  <a:moveTo>
                    <a:pt x="109538" y="4913"/>
                  </a:moveTo>
                  <a:cubicBezTo>
                    <a:pt x="73342" y="23010"/>
                    <a:pt x="36195" y="41108"/>
                    <a:pt x="0" y="59205"/>
                  </a:cubicBezTo>
                  <a:cubicBezTo>
                    <a:pt x="14288" y="46823"/>
                    <a:pt x="26670" y="32535"/>
                    <a:pt x="41910" y="22058"/>
                  </a:cubicBezTo>
                  <a:cubicBezTo>
                    <a:pt x="57150" y="12533"/>
                    <a:pt x="75248" y="6818"/>
                    <a:pt x="92392" y="150"/>
                  </a:cubicBezTo>
                  <a:cubicBezTo>
                    <a:pt x="98108" y="-802"/>
                    <a:pt x="103823" y="3008"/>
                    <a:pt x="109538" y="491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21"/>
            <p:cNvSpPr/>
            <p:nvPr/>
          </p:nvSpPr>
          <p:spPr>
            <a:xfrm>
              <a:off x="3791902" y="4023359"/>
              <a:ext cx="63817" cy="30741"/>
            </a:xfrm>
            <a:custGeom>
              <a:avLst/>
              <a:gdLst/>
              <a:ahLst/>
              <a:cxnLst/>
              <a:rect l="l" t="t" r="r" b="b"/>
              <a:pathLst>
                <a:path w="63817" h="30741" extrusionOk="0">
                  <a:moveTo>
                    <a:pt x="0" y="29528"/>
                  </a:moveTo>
                  <a:cubicBezTo>
                    <a:pt x="20955" y="20003"/>
                    <a:pt x="42863" y="9525"/>
                    <a:pt x="63817" y="0"/>
                  </a:cubicBezTo>
                  <a:cubicBezTo>
                    <a:pt x="54292" y="20003"/>
                    <a:pt x="20955" y="35243"/>
                    <a:pt x="0" y="2952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21"/>
            <p:cNvSpPr/>
            <p:nvPr/>
          </p:nvSpPr>
          <p:spPr>
            <a:xfrm>
              <a:off x="3953827" y="4030027"/>
              <a:ext cx="29527" cy="35242"/>
            </a:xfrm>
            <a:custGeom>
              <a:avLst/>
              <a:gdLst/>
              <a:ahLst/>
              <a:cxnLst/>
              <a:rect l="l" t="t" r="r" b="b"/>
              <a:pathLst>
                <a:path w="29527" h="35242" extrusionOk="0">
                  <a:moveTo>
                    <a:pt x="0" y="14288"/>
                  </a:moveTo>
                  <a:cubicBezTo>
                    <a:pt x="9525" y="9525"/>
                    <a:pt x="20002" y="4763"/>
                    <a:pt x="29527" y="0"/>
                  </a:cubicBezTo>
                  <a:cubicBezTo>
                    <a:pt x="23813" y="11430"/>
                    <a:pt x="18097" y="23813"/>
                    <a:pt x="12382" y="35242"/>
                  </a:cubicBezTo>
                  <a:cubicBezTo>
                    <a:pt x="9525" y="34290"/>
                    <a:pt x="6667" y="33338"/>
                    <a:pt x="3810" y="32385"/>
                  </a:cubicBezTo>
                  <a:cubicBezTo>
                    <a:pt x="1905" y="26670"/>
                    <a:pt x="952" y="20003"/>
                    <a:pt x="0" y="1428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21"/>
            <p:cNvSpPr/>
            <p:nvPr/>
          </p:nvSpPr>
          <p:spPr>
            <a:xfrm>
              <a:off x="3840479" y="4151947"/>
              <a:ext cx="43815" cy="25645"/>
            </a:xfrm>
            <a:custGeom>
              <a:avLst/>
              <a:gdLst/>
              <a:ahLst/>
              <a:cxnLst/>
              <a:rect l="l" t="t" r="r" b="b"/>
              <a:pathLst>
                <a:path w="43815" h="25645" extrusionOk="0">
                  <a:moveTo>
                    <a:pt x="0" y="21908"/>
                  </a:moveTo>
                  <a:cubicBezTo>
                    <a:pt x="14288" y="14288"/>
                    <a:pt x="29528" y="7620"/>
                    <a:pt x="43815" y="0"/>
                  </a:cubicBezTo>
                  <a:cubicBezTo>
                    <a:pt x="38100" y="24765"/>
                    <a:pt x="22860" y="30480"/>
                    <a:pt x="0" y="2190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21"/>
            <p:cNvSpPr/>
            <p:nvPr/>
          </p:nvSpPr>
          <p:spPr>
            <a:xfrm>
              <a:off x="4248150" y="3847147"/>
              <a:ext cx="25717" cy="26670"/>
            </a:xfrm>
            <a:custGeom>
              <a:avLst/>
              <a:gdLst/>
              <a:ahLst/>
              <a:cxnLst/>
              <a:rect l="l" t="t" r="r" b="b"/>
              <a:pathLst>
                <a:path w="25717" h="26670" extrusionOk="0">
                  <a:moveTo>
                    <a:pt x="18097" y="26670"/>
                  </a:moveTo>
                  <a:cubicBezTo>
                    <a:pt x="12383" y="20003"/>
                    <a:pt x="5715" y="13335"/>
                    <a:pt x="0" y="6668"/>
                  </a:cubicBezTo>
                  <a:cubicBezTo>
                    <a:pt x="1905" y="4763"/>
                    <a:pt x="4763" y="1905"/>
                    <a:pt x="6667" y="0"/>
                  </a:cubicBezTo>
                  <a:cubicBezTo>
                    <a:pt x="13335" y="6668"/>
                    <a:pt x="19050" y="12383"/>
                    <a:pt x="25717" y="19050"/>
                  </a:cubicBezTo>
                  <a:cubicBezTo>
                    <a:pt x="22860" y="20955"/>
                    <a:pt x="20003" y="23813"/>
                    <a:pt x="18097" y="2667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21"/>
            <p:cNvSpPr/>
            <p:nvPr/>
          </p:nvSpPr>
          <p:spPr>
            <a:xfrm>
              <a:off x="3902392" y="4200851"/>
              <a:ext cx="24765" cy="19676"/>
            </a:xfrm>
            <a:custGeom>
              <a:avLst/>
              <a:gdLst/>
              <a:ahLst/>
              <a:cxnLst/>
              <a:rect l="l" t="t" r="r" b="b"/>
              <a:pathLst>
                <a:path w="24765" h="19676" extrusionOk="0">
                  <a:moveTo>
                    <a:pt x="24765" y="7294"/>
                  </a:moveTo>
                  <a:cubicBezTo>
                    <a:pt x="16192" y="11104"/>
                    <a:pt x="8573" y="15866"/>
                    <a:pt x="0" y="19676"/>
                  </a:cubicBezTo>
                  <a:cubicBezTo>
                    <a:pt x="4763" y="9199"/>
                    <a:pt x="4763" y="-10804"/>
                    <a:pt x="24765" y="7294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21"/>
            <p:cNvSpPr/>
            <p:nvPr/>
          </p:nvSpPr>
          <p:spPr>
            <a:xfrm>
              <a:off x="3866925" y="4223464"/>
              <a:ext cx="21179" cy="15160"/>
            </a:xfrm>
            <a:custGeom>
              <a:avLst/>
              <a:gdLst/>
              <a:ahLst/>
              <a:cxnLst/>
              <a:rect l="l" t="t" r="r" b="b"/>
              <a:pathLst>
                <a:path w="21179" h="15160" extrusionOk="0">
                  <a:moveTo>
                    <a:pt x="21180" y="4683"/>
                  </a:moveTo>
                  <a:cubicBezTo>
                    <a:pt x="14512" y="8493"/>
                    <a:pt x="7845" y="12303"/>
                    <a:pt x="225" y="15161"/>
                  </a:cubicBezTo>
                  <a:cubicBezTo>
                    <a:pt x="-1680" y="-3889"/>
                    <a:pt x="8797" y="-1984"/>
                    <a:pt x="21180" y="468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21"/>
            <p:cNvSpPr/>
            <p:nvPr/>
          </p:nvSpPr>
          <p:spPr>
            <a:xfrm>
              <a:off x="3954779" y="3963352"/>
              <a:ext cx="20954" cy="13785"/>
            </a:xfrm>
            <a:custGeom>
              <a:avLst/>
              <a:gdLst/>
              <a:ahLst/>
              <a:cxnLst/>
              <a:rect l="l" t="t" r="r" b="b"/>
              <a:pathLst>
                <a:path w="20954" h="13785" extrusionOk="0">
                  <a:moveTo>
                    <a:pt x="0" y="10478"/>
                  </a:moveTo>
                  <a:cubicBezTo>
                    <a:pt x="6667" y="6667"/>
                    <a:pt x="14288" y="3810"/>
                    <a:pt x="20955" y="0"/>
                  </a:cubicBezTo>
                  <a:cubicBezTo>
                    <a:pt x="20955" y="17145"/>
                    <a:pt x="11430" y="15240"/>
                    <a:pt x="0" y="1047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21"/>
            <p:cNvSpPr/>
            <p:nvPr/>
          </p:nvSpPr>
          <p:spPr>
            <a:xfrm>
              <a:off x="3717607" y="4255769"/>
              <a:ext cx="2857" cy="22860"/>
            </a:xfrm>
            <a:custGeom>
              <a:avLst/>
              <a:gdLst/>
              <a:ahLst/>
              <a:cxnLst/>
              <a:rect l="l" t="t" r="r" b="b"/>
              <a:pathLst>
                <a:path w="2857" h="22860" extrusionOk="0">
                  <a:moveTo>
                    <a:pt x="2858" y="0"/>
                  </a:moveTo>
                  <a:cubicBezTo>
                    <a:pt x="2858" y="7620"/>
                    <a:pt x="2858" y="15240"/>
                    <a:pt x="2858" y="22860"/>
                  </a:cubicBezTo>
                  <a:cubicBezTo>
                    <a:pt x="1905" y="22860"/>
                    <a:pt x="952" y="22860"/>
                    <a:pt x="0" y="22860"/>
                  </a:cubicBezTo>
                  <a:cubicBezTo>
                    <a:pt x="0" y="15240"/>
                    <a:pt x="0" y="7620"/>
                    <a:pt x="0" y="0"/>
                  </a:cubicBezTo>
                  <a:cubicBezTo>
                    <a:pt x="1905" y="0"/>
                    <a:pt x="1905" y="0"/>
                    <a:pt x="2858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21"/>
            <p:cNvSpPr/>
            <p:nvPr/>
          </p:nvSpPr>
          <p:spPr>
            <a:xfrm>
              <a:off x="3791902" y="4089082"/>
              <a:ext cx="20954" cy="9525"/>
            </a:xfrm>
            <a:custGeom>
              <a:avLst/>
              <a:gdLst/>
              <a:ahLst/>
              <a:cxnLst/>
              <a:rect l="l" t="t" r="r" b="b"/>
              <a:pathLst>
                <a:path w="20954" h="9525" extrusionOk="0">
                  <a:moveTo>
                    <a:pt x="20955" y="0"/>
                  </a:moveTo>
                  <a:cubicBezTo>
                    <a:pt x="14288" y="2858"/>
                    <a:pt x="6667" y="6668"/>
                    <a:pt x="0" y="9525"/>
                  </a:cubicBezTo>
                  <a:cubicBezTo>
                    <a:pt x="6667" y="6668"/>
                    <a:pt x="14288" y="2858"/>
                    <a:pt x="20955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21"/>
            <p:cNvSpPr/>
            <p:nvPr/>
          </p:nvSpPr>
          <p:spPr>
            <a:xfrm>
              <a:off x="3950970" y="4166234"/>
              <a:ext cx="6667" cy="6667"/>
            </a:xfrm>
            <a:custGeom>
              <a:avLst/>
              <a:gdLst/>
              <a:ahLst/>
              <a:cxnLst/>
              <a:rect l="l" t="t" r="r" b="b"/>
              <a:pathLst>
                <a:path w="6667" h="6667" extrusionOk="0">
                  <a:moveTo>
                    <a:pt x="4763" y="6668"/>
                  </a:moveTo>
                  <a:cubicBezTo>
                    <a:pt x="2858" y="5715"/>
                    <a:pt x="952" y="5715"/>
                    <a:pt x="0" y="4763"/>
                  </a:cubicBezTo>
                  <a:cubicBezTo>
                    <a:pt x="0" y="3810"/>
                    <a:pt x="952" y="1905"/>
                    <a:pt x="1905" y="0"/>
                  </a:cubicBezTo>
                  <a:cubicBezTo>
                    <a:pt x="3810" y="953"/>
                    <a:pt x="5715" y="953"/>
                    <a:pt x="6667" y="1905"/>
                  </a:cubicBezTo>
                  <a:cubicBezTo>
                    <a:pt x="6667" y="2858"/>
                    <a:pt x="4763" y="4763"/>
                    <a:pt x="4763" y="666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21"/>
            <p:cNvSpPr/>
            <p:nvPr/>
          </p:nvSpPr>
          <p:spPr>
            <a:xfrm>
              <a:off x="4099300" y="4057650"/>
              <a:ext cx="8832" cy="9525"/>
            </a:xfrm>
            <a:custGeom>
              <a:avLst/>
              <a:gdLst/>
              <a:ahLst/>
              <a:cxnLst/>
              <a:rect l="l" t="t" r="r" b="b"/>
              <a:pathLst>
                <a:path w="8832" h="9525" extrusionOk="0">
                  <a:moveTo>
                    <a:pt x="8832" y="3810"/>
                  </a:moveTo>
                  <a:cubicBezTo>
                    <a:pt x="6927" y="5715"/>
                    <a:pt x="5975" y="7620"/>
                    <a:pt x="5022" y="9525"/>
                  </a:cubicBezTo>
                  <a:cubicBezTo>
                    <a:pt x="3117" y="7620"/>
                    <a:pt x="1212" y="6668"/>
                    <a:pt x="260" y="4763"/>
                  </a:cubicBezTo>
                  <a:cubicBezTo>
                    <a:pt x="-693" y="3810"/>
                    <a:pt x="1212" y="1905"/>
                    <a:pt x="2165" y="0"/>
                  </a:cubicBezTo>
                  <a:cubicBezTo>
                    <a:pt x="4070" y="0"/>
                    <a:pt x="6927" y="1905"/>
                    <a:pt x="8832" y="381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21"/>
            <p:cNvSpPr/>
            <p:nvPr/>
          </p:nvSpPr>
          <p:spPr>
            <a:xfrm>
              <a:off x="3776662" y="4258627"/>
              <a:ext cx="6927" cy="6667"/>
            </a:xfrm>
            <a:custGeom>
              <a:avLst/>
              <a:gdLst/>
              <a:ahLst/>
              <a:cxnLst/>
              <a:rect l="l" t="t" r="r" b="b"/>
              <a:pathLst>
                <a:path w="6927" h="6667" extrusionOk="0">
                  <a:moveTo>
                    <a:pt x="4763" y="6667"/>
                  </a:moveTo>
                  <a:cubicBezTo>
                    <a:pt x="2858" y="5715"/>
                    <a:pt x="953" y="5715"/>
                    <a:pt x="0" y="4763"/>
                  </a:cubicBezTo>
                  <a:cubicBezTo>
                    <a:pt x="0" y="3810"/>
                    <a:pt x="953" y="1905"/>
                    <a:pt x="1905" y="0"/>
                  </a:cubicBezTo>
                  <a:cubicBezTo>
                    <a:pt x="3810" y="953"/>
                    <a:pt x="5715" y="953"/>
                    <a:pt x="6667" y="1905"/>
                  </a:cubicBezTo>
                  <a:cubicBezTo>
                    <a:pt x="7620" y="2857"/>
                    <a:pt x="5715" y="4763"/>
                    <a:pt x="4763" y="666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21"/>
            <p:cNvSpPr/>
            <p:nvPr/>
          </p:nvSpPr>
          <p:spPr>
            <a:xfrm>
              <a:off x="3755707" y="4271009"/>
              <a:ext cx="5714" cy="5715"/>
            </a:xfrm>
            <a:custGeom>
              <a:avLst/>
              <a:gdLst/>
              <a:ahLst/>
              <a:cxnLst/>
              <a:rect l="l" t="t" r="r" b="b"/>
              <a:pathLst>
                <a:path w="5714" h="5715" extrusionOk="0">
                  <a:moveTo>
                    <a:pt x="5715" y="1905"/>
                  </a:moveTo>
                  <a:cubicBezTo>
                    <a:pt x="4763" y="2858"/>
                    <a:pt x="3810" y="4763"/>
                    <a:pt x="1905" y="5715"/>
                  </a:cubicBezTo>
                  <a:cubicBezTo>
                    <a:pt x="952" y="4763"/>
                    <a:pt x="0" y="3810"/>
                    <a:pt x="0" y="1905"/>
                  </a:cubicBezTo>
                  <a:cubicBezTo>
                    <a:pt x="0" y="1905"/>
                    <a:pt x="952" y="0"/>
                    <a:pt x="1905" y="0"/>
                  </a:cubicBezTo>
                  <a:cubicBezTo>
                    <a:pt x="2858" y="953"/>
                    <a:pt x="3810" y="1905"/>
                    <a:pt x="5715" y="190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21"/>
            <p:cNvSpPr/>
            <p:nvPr/>
          </p:nvSpPr>
          <p:spPr>
            <a:xfrm>
              <a:off x="4211002" y="3739515"/>
              <a:ext cx="2857" cy="6667"/>
            </a:xfrm>
            <a:custGeom>
              <a:avLst/>
              <a:gdLst/>
              <a:ahLst/>
              <a:cxnLst/>
              <a:rect l="l" t="t" r="r" b="b"/>
              <a:pathLst>
                <a:path w="2857" h="6667" extrusionOk="0">
                  <a:moveTo>
                    <a:pt x="0" y="6667"/>
                  </a:moveTo>
                  <a:cubicBezTo>
                    <a:pt x="952" y="4763"/>
                    <a:pt x="1905" y="2857"/>
                    <a:pt x="2857" y="0"/>
                  </a:cubicBezTo>
                  <a:cubicBezTo>
                    <a:pt x="1905" y="1905"/>
                    <a:pt x="952" y="3810"/>
                    <a:pt x="0" y="666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21"/>
            <p:cNvSpPr/>
            <p:nvPr/>
          </p:nvSpPr>
          <p:spPr>
            <a:xfrm>
              <a:off x="3894772" y="4174807"/>
              <a:ext cx="952" cy="2857"/>
            </a:xfrm>
            <a:custGeom>
              <a:avLst/>
              <a:gdLst/>
              <a:ahLst/>
              <a:cxnLst/>
              <a:rect l="l" t="t" r="r" b="b"/>
              <a:pathLst>
                <a:path w="952" h="2857" extrusionOk="0">
                  <a:moveTo>
                    <a:pt x="953" y="0"/>
                  </a:moveTo>
                  <a:cubicBezTo>
                    <a:pt x="953" y="953"/>
                    <a:pt x="0" y="1905"/>
                    <a:pt x="0" y="2858"/>
                  </a:cubicBezTo>
                  <a:cubicBezTo>
                    <a:pt x="953" y="1905"/>
                    <a:pt x="953" y="953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21"/>
            <p:cNvSpPr/>
            <p:nvPr/>
          </p:nvSpPr>
          <p:spPr>
            <a:xfrm>
              <a:off x="3895725" y="4171950"/>
              <a:ext cx="952" cy="2857"/>
            </a:xfrm>
            <a:custGeom>
              <a:avLst/>
              <a:gdLst/>
              <a:ahLst/>
              <a:cxnLst/>
              <a:rect l="l" t="t" r="r" b="b"/>
              <a:pathLst>
                <a:path w="952" h="2857" extrusionOk="0">
                  <a:moveTo>
                    <a:pt x="0" y="2857"/>
                  </a:moveTo>
                  <a:cubicBezTo>
                    <a:pt x="0" y="1905"/>
                    <a:pt x="953" y="953"/>
                    <a:pt x="953" y="0"/>
                  </a:cubicBezTo>
                  <a:cubicBezTo>
                    <a:pt x="953" y="953"/>
                    <a:pt x="953" y="1905"/>
                    <a:pt x="0" y="2857"/>
                  </a:cubicBezTo>
                  <a:cubicBezTo>
                    <a:pt x="0" y="2857"/>
                    <a:pt x="0" y="2857"/>
                    <a:pt x="0" y="285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21"/>
            <p:cNvSpPr/>
            <p:nvPr/>
          </p:nvSpPr>
          <p:spPr>
            <a:xfrm>
              <a:off x="4097654" y="4093844"/>
              <a:ext cx="952" cy="1905"/>
            </a:xfrm>
            <a:custGeom>
              <a:avLst/>
              <a:gdLst/>
              <a:ahLst/>
              <a:cxnLst/>
              <a:rect l="l" t="t" r="r" b="b"/>
              <a:pathLst>
                <a:path w="952" h="1905" extrusionOk="0">
                  <a:moveTo>
                    <a:pt x="953" y="0"/>
                  </a:moveTo>
                  <a:cubicBezTo>
                    <a:pt x="953" y="953"/>
                    <a:pt x="0" y="1905"/>
                    <a:pt x="0" y="1905"/>
                  </a:cubicBezTo>
                  <a:cubicBezTo>
                    <a:pt x="0" y="953"/>
                    <a:pt x="953" y="953"/>
                    <a:pt x="953" y="0"/>
                  </a:cubicBezTo>
                  <a:cubicBezTo>
                    <a:pt x="953" y="0"/>
                    <a:pt x="953" y="0"/>
                    <a:pt x="953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21"/>
            <p:cNvSpPr/>
            <p:nvPr/>
          </p:nvSpPr>
          <p:spPr>
            <a:xfrm>
              <a:off x="3449954" y="4544242"/>
              <a:ext cx="395287" cy="190635"/>
            </a:xfrm>
            <a:custGeom>
              <a:avLst/>
              <a:gdLst/>
              <a:ahLst/>
              <a:cxnLst/>
              <a:rect l="l" t="t" r="r" b="b"/>
              <a:pathLst>
                <a:path w="395287" h="190635" extrusionOk="0">
                  <a:moveTo>
                    <a:pt x="39053" y="190635"/>
                  </a:moveTo>
                  <a:cubicBezTo>
                    <a:pt x="26670" y="190635"/>
                    <a:pt x="13335" y="190635"/>
                    <a:pt x="0" y="190635"/>
                  </a:cubicBezTo>
                  <a:cubicBezTo>
                    <a:pt x="7620" y="171585"/>
                    <a:pt x="372428" y="-5580"/>
                    <a:pt x="395288" y="135"/>
                  </a:cubicBezTo>
                  <a:cubicBezTo>
                    <a:pt x="387667" y="6803"/>
                    <a:pt x="381000" y="11565"/>
                    <a:pt x="375285" y="16328"/>
                  </a:cubicBezTo>
                  <a:cubicBezTo>
                    <a:pt x="292417" y="58238"/>
                    <a:pt x="209550" y="99195"/>
                    <a:pt x="127635" y="141105"/>
                  </a:cubicBezTo>
                  <a:cubicBezTo>
                    <a:pt x="108585" y="150630"/>
                    <a:pt x="89535" y="159203"/>
                    <a:pt x="69533" y="168728"/>
                  </a:cubicBezTo>
                  <a:cubicBezTo>
                    <a:pt x="65723" y="170633"/>
                    <a:pt x="61913" y="172538"/>
                    <a:pt x="58103" y="174443"/>
                  </a:cubicBezTo>
                  <a:cubicBezTo>
                    <a:pt x="52388" y="180158"/>
                    <a:pt x="45720" y="185873"/>
                    <a:pt x="39053" y="190635"/>
                  </a:cubicBezTo>
                  <a:lnTo>
                    <a:pt x="39053" y="190635"/>
                  </a:ln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21"/>
            <p:cNvSpPr/>
            <p:nvPr/>
          </p:nvSpPr>
          <p:spPr>
            <a:xfrm>
              <a:off x="3577589" y="4560569"/>
              <a:ext cx="254317" cy="141922"/>
            </a:xfrm>
            <a:custGeom>
              <a:avLst/>
              <a:gdLst/>
              <a:ahLst/>
              <a:cxnLst/>
              <a:rect l="l" t="t" r="r" b="b"/>
              <a:pathLst>
                <a:path w="254317" h="141922" extrusionOk="0">
                  <a:moveTo>
                    <a:pt x="0" y="124778"/>
                  </a:moveTo>
                  <a:cubicBezTo>
                    <a:pt x="82868" y="82868"/>
                    <a:pt x="165735" y="41910"/>
                    <a:pt x="247650" y="0"/>
                  </a:cubicBezTo>
                  <a:cubicBezTo>
                    <a:pt x="249555" y="4763"/>
                    <a:pt x="252413" y="9525"/>
                    <a:pt x="254318" y="14288"/>
                  </a:cubicBezTo>
                  <a:cubicBezTo>
                    <a:pt x="240982" y="22860"/>
                    <a:pt x="227648" y="31433"/>
                    <a:pt x="213360" y="39053"/>
                  </a:cubicBezTo>
                  <a:cubicBezTo>
                    <a:pt x="143827" y="73343"/>
                    <a:pt x="74295" y="107633"/>
                    <a:pt x="5715" y="141923"/>
                  </a:cubicBezTo>
                  <a:cubicBezTo>
                    <a:pt x="3810" y="135255"/>
                    <a:pt x="1905" y="130493"/>
                    <a:pt x="0" y="124778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21"/>
            <p:cNvSpPr/>
            <p:nvPr/>
          </p:nvSpPr>
          <p:spPr>
            <a:xfrm>
              <a:off x="3499485" y="4585334"/>
              <a:ext cx="107632" cy="61502"/>
            </a:xfrm>
            <a:custGeom>
              <a:avLst/>
              <a:gdLst/>
              <a:ahLst/>
              <a:cxnLst/>
              <a:rect l="l" t="t" r="r" b="b"/>
              <a:pathLst>
                <a:path w="107632" h="61502" extrusionOk="0">
                  <a:moveTo>
                    <a:pt x="0" y="58103"/>
                  </a:moveTo>
                  <a:cubicBezTo>
                    <a:pt x="36195" y="39053"/>
                    <a:pt x="71438" y="19050"/>
                    <a:pt x="107632" y="0"/>
                  </a:cubicBezTo>
                  <a:cubicBezTo>
                    <a:pt x="98107" y="48578"/>
                    <a:pt x="57150" y="70485"/>
                    <a:pt x="0" y="58103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21"/>
            <p:cNvSpPr/>
            <p:nvPr/>
          </p:nvSpPr>
          <p:spPr>
            <a:xfrm>
              <a:off x="3473767" y="4712969"/>
              <a:ext cx="80962" cy="45720"/>
            </a:xfrm>
            <a:custGeom>
              <a:avLst/>
              <a:gdLst/>
              <a:ahLst/>
              <a:cxnLst/>
              <a:rect l="l" t="t" r="r" b="b"/>
              <a:pathLst>
                <a:path w="80962" h="45720" extrusionOk="0">
                  <a:moveTo>
                    <a:pt x="34290" y="5715"/>
                  </a:moveTo>
                  <a:cubicBezTo>
                    <a:pt x="38100" y="3810"/>
                    <a:pt x="41910" y="1905"/>
                    <a:pt x="45720" y="0"/>
                  </a:cubicBezTo>
                  <a:cubicBezTo>
                    <a:pt x="53340" y="24765"/>
                    <a:pt x="69533" y="0"/>
                    <a:pt x="80963" y="5715"/>
                  </a:cubicBezTo>
                  <a:cubicBezTo>
                    <a:pt x="54293" y="19050"/>
                    <a:pt x="26670" y="32385"/>
                    <a:pt x="0" y="45720"/>
                  </a:cubicBezTo>
                  <a:cubicBezTo>
                    <a:pt x="5715" y="38100"/>
                    <a:pt x="10478" y="29528"/>
                    <a:pt x="16193" y="21908"/>
                  </a:cubicBezTo>
                  <a:cubicBezTo>
                    <a:pt x="16193" y="21908"/>
                    <a:pt x="17145" y="21908"/>
                    <a:pt x="17145" y="21908"/>
                  </a:cubicBezTo>
                  <a:cubicBezTo>
                    <a:pt x="27623" y="22860"/>
                    <a:pt x="41910" y="26670"/>
                    <a:pt x="34290" y="571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21"/>
            <p:cNvSpPr/>
            <p:nvPr/>
          </p:nvSpPr>
          <p:spPr>
            <a:xfrm>
              <a:off x="3849052" y="4562475"/>
              <a:ext cx="18097" cy="10477"/>
            </a:xfrm>
            <a:custGeom>
              <a:avLst/>
              <a:gdLst/>
              <a:ahLst/>
              <a:cxnLst/>
              <a:rect l="l" t="t" r="r" b="b"/>
              <a:pathLst>
                <a:path w="18097" h="10477" extrusionOk="0">
                  <a:moveTo>
                    <a:pt x="18097" y="0"/>
                  </a:moveTo>
                  <a:cubicBezTo>
                    <a:pt x="12382" y="3810"/>
                    <a:pt x="5715" y="7620"/>
                    <a:pt x="0" y="10478"/>
                  </a:cubicBezTo>
                  <a:cubicBezTo>
                    <a:pt x="6667" y="7620"/>
                    <a:pt x="12382" y="3810"/>
                    <a:pt x="18097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21"/>
            <p:cNvSpPr/>
            <p:nvPr/>
          </p:nvSpPr>
          <p:spPr>
            <a:xfrm>
              <a:off x="3913822" y="3477577"/>
              <a:ext cx="27622" cy="19050"/>
            </a:xfrm>
            <a:custGeom>
              <a:avLst/>
              <a:gdLst/>
              <a:ahLst/>
              <a:cxnLst/>
              <a:rect l="l" t="t" r="r" b="b"/>
              <a:pathLst>
                <a:path w="27622" h="19050" extrusionOk="0">
                  <a:moveTo>
                    <a:pt x="0" y="19050"/>
                  </a:moveTo>
                  <a:cubicBezTo>
                    <a:pt x="6668" y="12382"/>
                    <a:pt x="13335" y="5715"/>
                    <a:pt x="20955" y="0"/>
                  </a:cubicBezTo>
                  <a:cubicBezTo>
                    <a:pt x="22860" y="3810"/>
                    <a:pt x="24765" y="6667"/>
                    <a:pt x="27623" y="10477"/>
                  </a:cubicBezTo>
                  <a:cubicBezTo>
                    <a:pt x="18098" y="13335"/>
                    <a:pt x="8573" y="16192"/>
                    <a:pt x="0" y="19050"/>
                  </a:cubicBezTo>
                  <a:cubicBezTo>
                    <a:pt x="0" y="19050"/>
                    <a:pt x="0" y="19050"/>
                    <a:pt x="0" y="1905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21"/>
            <p:cNvSpPr/>
            <p:nvPr/>
          </p:nvSpPr>
          <p:spPr>
            <a:xfrm>
              <a:off x="4058602" y="3720465"/>
              <a:ext cx="5714" cy="6667"/>
            </a:xfrm>
            <a:custGeom>
              <a:avLst/>
              <a:gdLst/>
              <a:ahLst/>
              <a:cxnLst/>
              <a:rect l="l" t="t" r="r" b="b"/>
              <a:pathLst>
                <a:path w="5714" h="6667" extrusionOk="0">
                  <a:moveTo>
                    <a:pt x="5715" y="2857"/>
                  </a:moveTo>
                  <a:cubicBezTo>
                    <a:pt x="3810" y="3810"/>
                    <a:pt x="1905" y="5715"/>
                    <a:pt x="0" y="6667"/>
                  </a:cubicBezTo>
                  <a:cubicBezTo>
                    <a:pt x="952" y="4763"/>
                    <a:pt x="1905" y="2857"/>
                    <a:pt x="2857" y="0"/>
                  </a:cubicBezTo>
                  <a:cubicBezTo>
                    <a:pt x="2857" y="952"/>
                    <a:pt x="4763" y="1905"/>
                    <a:pt x="5715" y="285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21"/>
            <p:cNvSpPr/>
            <p:nvPr/>
          </p:nvSpPr>
          <p:spPr>
            <a:xfrm>
              <a:off x="3908107" y="3497579"/>
              <a:ext cx="5714" cy="5715"/>
            </a:xfrm>
            <a:custGeom>
              <a:avLst/>
              <a:gdLst/>
              <a:ahLst/>
              <a:cxnLst/>
              <a:rect l="l" t="t" r="r" b="b"/>
              <a:pathLst>
                <a:path w="5714" h="5715" extrusionOk="0">
                  <a:moveTo>
                    <a:pt x="0" y="5715"/>
                  </a:moveTo>
                  <a:cubicBezTo>
                    <a:pt x="1905" y="3810"/>
                    <a:pt x="3810" y="1905"/>
                    <a:pt x="5715" y="0"/>
                  </a:cubicBezTo>
                  <a:cubicBezTo>
                    <a:pt x="5715" y="0"/>
                    <a:pt x="5715" y="0"/>
                    <a:pt x="5715" y="0"/>
                  </a:cubicBezTo>
                  <a:cubicBezTo>
                    <a:pt x="3810" y="953"/>
                    <a:pt x="1905" y="3810"/>
                    <a:pt x="0" y="5715"/>
                  </a:cubicBezTo>
                  <a:cubicBezTo>
                    <a:pt x="0" y="5715"/>
                    <a:pt x="0" y="5715"/>
                    <a:pt x="0" y="571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21"/>
            <p:cNvSpPr/>
            <p:nvPr/>
          </p:nvSpPr>
          <p:spPr>
            <a:xfrm>
              <a:off x="3519487" y="4685347"/>
              <a:ext cx="64770" cy="38632"/>
            </a:xfrm>
            <a:custGeom>
              <a:avLst/>
              <a:gdLst/>
              <a:ahLst/>
              <a:cxnLst/>
              <a:rect l="l" t="t" r="r" b="b"/>
              <a:pathLst>
                <a:path w="64770" h="38632" extrusionOk="0">
                  <a:moveTo>
                    <a:pt x="35242" y="33338"/>
                  </a:moveTo>
                  <a:cubicBezTo>
                    <a:pt x="24765" y="26670"/>
                    <a:pt x="7620" y="52388"/>
                    <a:pt x="0" y="27622"/>
                  </a:cubicBezTo>
                  <a:cubicBezTo>
                    <a:pt x="19050" y="18097"/>
                    <a:pt x="38100" y="9525"/>
                    <a:pt x="58102" y="0"/>
                  </a:cubicBezTo>
                  <a:cubicBezTo>
                    <a:pt x="60008" y="5715"/>
                    <a:pt x="61913" y="11430"/>
                    <a:pt x="64770" y="17145"/>
                  </a:cubicBezTo>
                  <a:cubicBezTo>
                    <a:pt x="64770" y="17145"/>
                    <a:pt x="64770" y="17145"/>
                    <a:pt x="64770" y="17145"/>
                  </a:cubicBezTo>
                  <a:cubicBezTo>
                    <a:pt x="57150" y="20955"/>
                    <a:pt x="49530" y="24765"/>
                    <a:pt x="41910" y="28575"/>
                  </a:cubicBezTo>
                  <a:cubicBezTo>
                    <a:pt x="39052" y="30480"/>
                    <a:pt x="37148" y="31433"/>
                    <a:pt x="35242" y="33338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21"/>
            <p:cNvSpPr/>
            <p:nvPr/>
          </p:nvSpPr>
          <p:spPr>
            <a:xfrm>
              <a:off x="3560445" y="4702492"/>
              <a:ext cx="22859" cy="11429"/>
            </a:xfrm>
            <a:custGeom>
              <a:avLst/>
              <a:gdLst/>
              <a:ahLst/>
              <a:cxnLst/>
              <a:rect l="l" t="t" r="r" b="b"/>
              <a:pathLst>
                <a:path w="22859" h="11429" extrusionOk="0">
                  <a:moveTo>
                    <a:pt x="0" y="11430"/>
                  </a:moveTo>
                  <a:cubicBezTo>
                    <a:pt x="7620" y="7620"/>
                    <a:pt x="15240" y="3810"/>
                    <a:pt x="22860" y="0"/>
                  </a:cubicBezTo>
                  <a:cubicBezTo>
                    <a:pt x="15240" y="3810"/>
                    <a:pt x="7620" y="7620"/>
                    <a:pt x="0" y="1143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21"/>
            <p:cNvSpPr/>
            <p:nvPr/>
          </p:nvSpPr>
          <p:spPr>
            <a:xfrm>
              <a:off x="3336607" y="3693795"/>
              <a:ext cx="862964" cy="452437"/>
            </a:xfrm>
            <a:custGeom>
              <a:avLst/>
              <a:gdLst/>
              <a:ahLst/>
              <a:cxnLst/>
              <a:rect l="l" t="t" r="r" b="b"/>
              <a:pathLst>
                <a:path w="862964" h="452437" extrusionOk="0">
                  <a:moveTo>
                    <a:pt x="32385" y="403860"/>
                  </a:moveTo>
                  <a:cubicBezTo>
                    <a:pt x="91440" y="373380"/>
                    <a:pt x="151447" y="342900"/>
                    <a:pt x="210502" y="313373"/>
                  </a:cubicBezTo>
                  <a:cubicBezTo>
                    <a:pt x="226695" y="304800"/>
                    <a:pt x="242888" y="298133"/>
                    <a:pt x="260032" y="290512"/>
                  </a:cubicBezTo>
                  <a:cubicBezTo>
                    <a:pt x="264795" y="291465"/>
                    <a:pt x="269557" y="294323"/>
                    <a:pt x="273367" y="293370"/>
                  </a:cubicBezTo>
                  <a:cubicBezTo>
                    <a:pt x="308610" y="277177"/>
                    <a:pt x="343852" y="260985"/>
                    <a:pt x="378142" y="243840"/>
                  </a:cubicBezTo>
                  <a:cubicBezTo>
                    <a:pt x="426720" y="220980"/>
                    <a:pt x="475297" y="197167"/>
                    <a:pt x="523875" y="175260"/>
                  </a:cubicBezTo>
                  <a:cubicBezTo>
                    <a:pt x="537210" y="169545"/>
                    <a:pt x="545783" y="166687"/>
                    <a:pt x="526733" y="157162"/>
                  </a:cubicBezTo>
                  <a:cubicBezTo>
                    <a:pt x="591502" y="123825"/>
                    <a:pt x="655320" y="91440"/>
                    <a:pt x="720090" y="58102"/>
                  </a:cubicBezTo>
                  <a:cubicBezTo>
                    <a:pt x="759143" y="64770"/>
                    <a:pt x="782002" y="29527"/>
                    <a:pt x="814388" y="20002"/>
                  </a:cubicBezTo>
                  <a:cubicBezTo>
                    <a:pt x="826770" y="16192"/>
                    <a:pt x="838200" y="8572"/>
                    <a:pt x="855345" y="0"/>
                  </a:cubicBezTo>
                  <a:cubicBezTo>
                    <a:pt x="858202" y="20002"/>
                    <a:pt x="861060" y="37147"/>
                    <a:pt x="862965" y="54292"/>
                  </a:cubicBezTo>
                  <a:cubicBezTo>
                    <a:pt x="773430" y="96202"/>
                    <a:pt x="683895" y="136208"/>
                    <a:pt x="595313" y="179070"/>
                  </a:cubicBezTo>
                  <a:cubicBezTo>
                    <a:pt x="459105" y="244792"/>
                    <a:pt x="324802" y="314325"/>
                    <a:pt x="188595" y="380048"/>
                  </a:cubicBezTo>
                  <a:cubicBezTo>
                    <a:pt x="134302" y="406717"/>
                    <a:pt x="79057" y="428625"/>
                    <a:pt x="23813" y="452437"/>
                  </a:cubicBezTo>
                  <a:cubicBezTo>
                    <a:pt x="18097" y="451485"/>
                    <a:pt x="12382" y="450533"/>
                    <a:pt x="0" y="448627"/>
                  </a:cubicBezTo>
                  <a:cubicBezTo>
                    <a:pt x="14288" y="436245"/>
                    <a:pt x="25717" y="427673"/>
                    <a:pt x="34290" y="418148"/>
                  </a:cubicBezTo>
                  <a:cubicBezTo>
                    <a:pt x="37147" y="416242"/>
                    <a:pt x="33338" y="408623"/>
                    <a:pt x="32385" y="403860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21"/>
            <p:cNvSpPr/>
            <p:nvPr/>
          </p:nvSpPr>
          <p:spPr>
            <a:xfrm>
              <a:off x="3312795" y="4148137"/>
              <a:ext cx="360936" cy="349567"/>
            </a:xfrm>
            <a:custGeom>
              <a:avLst/>
              <a:gdLst/>
              <a:ahLst/>
              <a:cxnLst/>
              <a:rect l="l" t="t" r="r" b="b"/>
              <a:pathLst>
                <a:path w="360936" h="349567" extrusionOk="0">
                  <a:moveTo>
                    <a:pt x="0" y="115253"/>
                  </a:moveTo>
                  <a:cubicBezTo>
                    <a:pt x="81915" y="77153"/>
                    <a:pt x="164782" y="39053"/>
                    <a:pt x="250507" y="0"/>
                  </a:cubicBezTo>
                  <a:cubicBezTo>
                    <a:pt x="257175" y="11430"/>
                    <a:pt x="263842" y="21907"/>
                    <a:pt x="269557" y="33338"/>
                  </a:cubicBezTo>
                  <a:cubicBezTo>
                    <a:pt x="298133" y="93345"/>
                    <a:pt x="326708" y="153353"/>
                    <a:pt x="355283" y="212407"/>
                  </a:cubicBezTo>
                  <a:cubicBezTo>
                    <a:pt x="363855" y="229553"/>
                    <a:pt x="364808" y="240982"/>
                    <a:pt x="342900" y="250507"/>
                  </a:cubicBezTo>
                  <a:cubicBezTo>
                    <a:pt x="274320" y="280988"/>
                    <a:pt x="205740" y="311468"/>
                    <a:pt x="138113" y="343853"/>
                  </a:cubicBezTo>
                  <a:cubicBezTo>
                    <a:pt x="114300" y="355282"/>
                    <a:pt x="104775" y="349568"/>
                    <a:pt x="95250" y="326707"/>
                  </a:cubicBezTo>
                  <a:cubicBezTo>
                    <a:pt x="65722" y="258128"/>
                    <a:pt x="32385" y="188595"/>
                    <a:pt x="0" y="115253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21"/>
            <p:cNvSpPr/>
            <p:nvPr/>
          </p:nvSpPr>
          <p:spPr>
            <a:xfrm>
              <a:off x="3667125" y="3770947"/>
              <a:ext cx="3809" cy="4233"/>
            </a:xfrm>
            <a:custGeom>
              <a:avLst/>
              <a:gdLst/>
              <a:ahLst/>
              <a:cxnLst/>
              <a:rect l="l" t="t" r="r" b="b"/>
              <a:pathLst>
                <a:path w="3809" h="4233" extrusionOk="0">
                  <a:moveTo>
                    <a:pt x="3810" y="3810"/>
                  </a:moveTo>
                  <a:cubicBezTo>
                    <a:pt x="2858" y="2858"/>
                    <a:pt x="953" y="2858"/>
                    <a:pt x="0" y="1905"/>
                  </a:cubicBezTo>
                  <a:cubicBezTo>
                    <a:pt x="953" y="953"/>
                    <a:pt x="953" y="0"/>
                    <a:pt x="1905" y="0"/>
                  </a:cubicBezTo>
                  <a:cubicBezTo>
                    <a:pt x="1905" y="953"/>
                    <a:pt x="2858" y="2858"/>
                    <a:pt x="3810" y="3810"/>
                  </a:cubicBezTo>
                  <a:cubicBezTo>
                    <a:pt x="2858" y="4763"/>
                    <a:pt x="3810" y="3810"/>
                    <a:pt x="3810" y="381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21"/>
            <p:cNvSpPr/>
            <p:nvPr/>
          </p:nvSpPr>
          <p:spPr>
            <a:xfrm>
              <a:off x="3740467" y="3787140"/>
              <a:ext cx="3810" cy="3809"/>
            </a:xfrm>
            <a:custGeom>
              <a:avLst/>
              <a:gdLst/>
              <a:ahLst/>
              <a:cxnLst/>
              <a:rect l="l" t="t" r="r" b="b"/>
              <a:pathLst>
                <a:path w="3810" h="3809" extrusionOk="0">
                  <a:moveTo>
                    <a:pt x="1905" y="3810"/>
                  </a:moveTo>
                  <a:cubicBezTo>
                    <a:pt x="953" y="2857"/>
                    <a:pt x="0" y="1905"/>
                    <a:pt x="0" y="1905"/>
                  </a:cubicBezTo>
                  <a:cubicBezTo>
                    <a:pt x="0" y="953"/>
                    <a:pt x="953" y="953"/>
                    <a:pt x="1905" y="0"/>
                  </a:cubicBezTo>
                  <a:cubicBezTo>
                    <a:pt x="2858" y="953"/>
                    <a:pt x="3810" y="953"/>
                    <a:pt x="3810" y="1905"/>
                  </a:cubicBezTo>
                  <a:cubicBezTo>
                    <a:pt x="3810" y="2857"/>
                    <a:pt x="1905" y="2857"/>
                    <a:pt x="1905" y="381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21"/>
            <p:cNvSpPr/>
            <p:nvPr/>
          </p:nvSpPr>
          <p:spPr>
            <a:xfrm>
              <a:off x="3237547" y="3928109"/>
              <a:ext cx="4762" cy="3809"/>
            </a:xfrm>
            <a:custGeom>
              <a:avLst/>
              <a:gdLst/>
              <a:ahLst/>
              <a:cxnLst/>
              <a:rect l="l" t="t" r="r" b="b"/>
              <a:pathLst>
                <a:path w="4762" h="3809" extrusionOk="0">
                  <a:moveTo>
                    <a:pt x="4763" y="2858"/>
                  </a:moveTo>
                  <a:cubicBezTo>
                    <a:pt x="2857" y="2858"/>
                    <a:pt x="1905" y="3810"/>
                    <a:pt x="0" y="3810"/>
                  </a:cubicBezTo>
                  <a:cubicBezTo>
                    <a:pt x="0" y="2858"/>
                    <a:pt x="0" y="953"/>
                    <a:pt x="952" y="0"/>
                  </a:cubicBezTo>
                  <a:cubicBezTo>
                    <a:pt x="1905" y="953"/>
                    <a:pt x="2857" y="1905"/>
                    <a:pt x="4763" y="2858"/>
                  </a:cubicBezTo>
                  <a:cubicBezTo>
                    <a:pt x="3810" y="3810"/>
                    <a:pt x="4763" y="2858"/>
                    <a:pt x="4763" y="285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21"/>
            <p:cNvSpPr/>
            <p:nvPr/>
          </p:nvSpPr>
          <p:spPr>
            <a:xfrm>
              <a:off x="3249929" y="4097655"/>
              <a:ext cx="123318" cy="89534"/>
            </a:xfrm>
            <a:custGeom>
              <a:avLst/>
              <a:gdLst/>
              <a:ahLst/>
              <a:cxnLst/>
              <a:rect l="l" t="t" r="r" b="b"/>
              <a:pathLst>
                <a:path w="123318" h="89534" extrusionOk="0">
                  <a:moveTo>
                    <a:pt x="119063" y="0"/>
                  </a:moveTo>
                  <a:cubicBezTo>
                    <a:pt x="120015" y="4763"/>
                    <a:pt x="124778" y="12382"/>
                    <a:pt x="122873" y="14288"/>
                  </a:cubicBezTo>
                  <a:cubicBezTo>
                    <a:pt x="113348" y="23813"/>
                    <a:pt x="102870" y="32385"/>
                    <a:pt x="88583" y="44767"/>
                  </a:cubicBezTo>
                  <a:cubicBezTo>
                    <a:pt x="100013" y="46672"/>
                    <a:pt x="105728" y="47625"/>
                    <a:pt x="112395" y="48577"/>
                  </a:cubicBezTo>
                  <a:cubicBezTo>
                    <a:pt x="98108" y="56197"/>
                    <a:pt x="83820" y="63817"/>
                    <a:pt x="69533" y="72390"/>
                  </a:cubicBezTo>
                  <a:cubicBezTo>
                    <a:pt x="61913" y="76200"/>
                    <a:pt x="54293" y="80010"/>
                    <a:pt x="45720" y="83820"/>
                  </a:cubicBezTo>
                  <a:cubicBezTo>
                    <a:pt x="45720" y="83820"/>
                    <a:pt x="45720" y="83820"/>
                    <a:pt x="45720" y="83820"/>
                  </a:cubicBezTo>
                  <a:cubicBezTo>
                    <a:pt x="32385" y="85725"/>
                    <a:pt x="19050" y="87630"/>
                    <a:pt x="0" y="89535"/>
                  </a:cubicBezTo>
                  <a:cubicBezTo>
                    <a:pt x="12383" y="71438"/>
                    <a:pt x="22860" y="57150"/>
                    <a:pt x="33338" y="42863"/>
                  </a:cubicBezTo>
                  <a:cubicBezTo>
                    <a:pt x="60960" y="28575"/>
                    <a:pt x="89535" y="14288"/>
                    <a:pt x="119063" y="0"/>
                  </a:cubicBezTo>
                  <a:close/>
                </a:path>
              </a:pathLst>
            </a:custGeom>
            <a:solidFill>
              <a:srgbClr val="EA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21"/>
            <p:cNvSpPr/>
            <p:nvPr/>
          </p:nvSpPr>
          <p:spPr>
            <a:xfrm>
              <a:off x="3294697" y="4169092"/>
              <a:ext cx="23812" cy="11429"/>
            </a:xfrm>
            <a:custGeom>
              <a:avLst/>
              <a:gdLst/>
              <a:ahLst/>
              <a:cxnLst/>
              <a:rect l="l" t="t" r="r" b="b"/>
              <a:pathLst>
                <a:path w="23812" h="11429" extrusionOk="0">
                  <a:moveTo>
                    <a:pt x="0" y="11430"/>
                  </a:moveTo>
                  <a:cubicBezTo>
                    <a:pt x="7620" y="7620"/>
                    <a:pt x="15240" y="3810"/>
                    <a:pt x="23813" y="0"/>
                  </a:cubicBezTo>
                  <a:cubicBezTo>
                    <a:pt x="15240" y="3810"/>
                    <a:pt x="7620" y="7620"/>
                    <a:pt x="0" y="11430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21"/>
            <p:cNvSpPr/>
            <p:nvPr/>
          </p:nvSpPr>
          <p:spPr>
            <a:xfrm>
              <a:off x="3595687" y="3850005"/>
              <a:ext cx="277779" cy="136733"/>
            </a:xfrm>
            <a:custGeom>
              <a:avLst/>
              <a:gdLst/>
              <a:ahLst/>
              <a:cxnLst/>
              <a:rect l="l" t="t" r="r" b="b"/>
              <a:pathLst>
                <a:path w="277779" h="136733" extrusionOk="0">
                  <a:moveTo>
                    <a:pt x="266700" y="0"/>
                  </a:moveTo>
                  <a:cubicBezTo>
                    <a:pt x="285750" y="9525"/>
                    <a:pt x="277178" y="12382"/>
                    <a:pt x="263842" y="18097"/>
                  </a:cubicBezTo>
                  <a:cubicBezTo>
                    <a:pt x="215265" y="40005"/>
                    <a:pt x="166688" y="63817"/>
                    <a:pt x="118110" y="86677"/>
                  </a:cubicBezTo>
                  <a:cubicBezTo>
                    <a:pt x="82867" y="102870"/>
                    <a:pt x="48578" y="120015"/>
                    <a:pt x="13335" y="136207"/>
                  </a:cubicBezTo>
                  <a:cubicBezTo>
                    <a:pt x="10477" y="138113"/>
                    <a:pt x="4763" y="134302"/>
                    <a:pt x="0" y="133350"/>
                  </a:cubicBezTo>
                  <a:cubicBezTo>
                    <a:pt x="89535" y="89535"/>
                    <a:pt x="178117" y="44767"/>
                    <a:pt x="266700" y="0"/>
                  </a:cubicBezTo>
                  <a:close/>
                </a:path>
              </a:pathLst>
            </a:custGeom>
            <a:solidFill>
              <a:srgbClr val="EA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21"/>
            <p:cNvSpPr/>
            <p:nvPr/>
          </p:nvSpPr>
          <p:spPr>
            <a:xfrm>
              <a:off x="3489960" y="4718684"/>
              <a:ext cx="20239" cy="17416"/>
            </a:xfrm>
            <a:custGeom>
              <a:avLst/>
              <a:gdLst/>
              <a:ahLst/>
              <a:cxnLst/>
              <a:rect l="l" t="t" r="r" b="b"/>
              <a:pathLst>
                <a:path w="20239" h="17416" extrusionOk="0">
                  <a:moveTo>
                    <a:pt x="18098" y="0"/>
                  </a:moveTo>
                  <a:cubicBezTo>
                    <a:pt x="25717" y="20955"/>
                    <a:pt x="11430" y="17145"/>
                    <a:pt x="0" y="17145"/>
                  </a:cubicBezTo>
                  <a:cubicBezTo>
                    <a:pt x="5715" y="11430"/>
                    <a:pt x="12382" y="5715"/>
                    <a:pt x="18098" y="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4" name="Google Shape;1844;p21"/>
          <p:cNvGrpSpPr/>
          <p:nvPr/>
        </p:nvGrpSpPr>
        <p:grpSpPr>
          <a:xfrm rot="-1968768">
            <a:off x="112126" y="2902873"/>
            <a:ext cx="1173364" cy="759335"/>
            <a:chOff x="7687627" y="1611987"/>
            <a:chExt cx="1564570" cy="1009292"/>
          </a:xfrm>
        </p:grpSpPr>
        <p:sp>
          <p:nvSpPr>
            <p:cNvPr id="1845" name="Google Shape;1845;p21"/>
            <p:cNvSpPr/>
            <p:nvPr/>
          </p:nvSpPr>
          <p:spPr>
            <a:xfrm>
              <a:off x="7688580" y="1611987"/>
              <a:ext cx="1563618" cy="982622"/>
            </a:xfrm>
            <a:custGeom>
              <a:avLst/>
              <a:gdLst/>
              <a:ahLst/>
              <a:cxnLst/>
              <a:rect l="l" t="t" r="r" b="b"/>
              <a:pathLst>
                <a:path w="1563618" h="982622" extrusionOk="0">
                  <a:moveTo>
                    <a:pt x="159068" y="982622"/>
                  </a:moveTo>
                  <a:cubicBezTo>
                    <a:pt x="152400" y="975002"/>
                    <a:pt x="141922" y="968335"/>
                    <a:pt x="140018" y="959762"/>
                  </a:cubicBezTo>
                  <a:cubicBezTo>
                    <a:pt x="100965" y="805457"/>
                    <a:pt x="61913" y="652105"/>
                    <a:pt x="25718" y="497800"/>
                  </a:cubicBezTo>
                  <a:cubicBezTo>
                    <a:pt x="13335" y="443507"/>
                    <a:pt x="8572" y="388262"/>
                    <a:pt x="0" y="333017"/>
                  </a:cubicBezTo>
                  <a:cubicBezTo>
                    <a:pt x="20955" y="327302"/>
                    <a:pt x="31432" y="335875"/>
                    <a:pt x="34290" y="357782"/>
                  </a:cubicBezTo>
                  <a:cubicBezTo>
                    <a:pt x="37147" y="380642"/>
                    <a:pt x="42863" y="402550"/>
                    <a:pt x="47625" y="425410"/>
                  </a:cubicBezTo>
                  <a:cubicBezTo>
                    <a:pt x="65722" y="518755"/>
                    <a:pt x="82868" y="612100"/>
                    <a:pt x="100965" y="705445"/>
                  </a:cubicBezTo>
                  <a:cubicBezTo>
                    <a:pt x="103822" y="704492"/>
                    <a:pt x="107632" y="704492"/>
                    <a:pt x="110490" y="703540"/>
                  </a:cubicBezTo>
                  <a:cubicBezTo>
                    <a:pt x="92393" y="611147"/>
                    <a:pt x="73343" y="518755"/>
                    <a:pt x="55245" y="425410"/>
                  </a:cubicBezTo>
                  <a:cubicBezTo>
                    <a:pt x="52388" y="406360"/>
                    <a:pt x="48577" y="388262"/>
                    <a:pt x="47625" y="369212"/>
                  </a:cubicBezTo>
                  <a:cubicBezTo>
                    <a:pt x="44768" y="324445"/>
                    <a:pt x="44768" y="324445"/>
                    <a:pt x="952" y="321587"/>
                  </a:cubicBezTo>
                  <a:cubicBezTo>
                    <a:pt x="4763" y="316825"/>
                    <a:pt x="7620" y="309205"/>
                    <a:pt x="11430" y="308252"/>
                  </a:cubicBezTo>
                  <a:cubicBezTo>
                    <a:pt x="52388" y="300632"/>
                    <a:pt x="92393" y="293965"/>
                    <a:pt x="133350" y="287297"/>
                  </a:cubicBezTo>
                  <a:cubicBezTo>
                    <a:pt x="222885" y="273962"/>
                    <a:pt x="312420" y="257770"/>
                    <a:pt x="401955" y="249197"/>
                  </a:cubicBezTo>
                  <a:cubicBezTo>
                    <a:pt x="437197" y="246340"/>
                    <a:pt x="468630" y="237767"/>
                    <a:pt x="501015" y="226337"/>
                  </a:cubicBezTo>
                  <a:cubicBezTo>
                    <a:pt x="572452" y="201572"/>
                    <a:pt x="642938" y="200620"/>
                    <a:pt x="710565" y="236815"/>
                  </a:cubicBezTo>
                  <a:cubicBezTo>
                    <a:pt x="785813" y="132040"/>
                    <a:pt x="891540" y="96797"/>
                    <a:pt x="1013460" y="90130"/>
                  </a:cubicBezTo>
                  <a:cubicBezTo>
                    <a:pt x="1060132" y="87272"/>
                    <a:pt x="1106805" y="70127"/>
                    <a:pt x="1153477" y="57745"/>
                  </a:cubicBezTo>
                  <a:cubicBezTo>
                    <a:pt x="1223963" y="39647"/>
                    <a:pt x="1295400" y="21550"/>
                    <a:pt x="1365885" y="2500"/>
                  </a:cubicBezTo>
                  <a:cubicBezTo>
                    <a:pt x="1395413" y="-5120"/>
                    <a:pt x="1419225" y="4405"/>
                    <a:pt x="1426845" y="34885"/>
                  </a:cubicBezTo>
                  <a:cubicBezTo>
                    <a:pt x="1448752" y="121562"/>
                    <a:pt x="1468755" y="208240"/>
                    <a:pt x="1488757" y="295870"/>
                  </a:cubicBezTo>
                  <a:cubicBezTo>
                    <a:pt x="1511618" y="398740"/>
                    <a:pt x="1534477" y="502562"/>
                    <a:pt x="1556385" y="605432"/>
                  </a:cubicBezTo>
                  <a:cubicBezTo>
                    <a:pt x="1558290" y="614005"/>
                    <a:pt x="1559243" y="622577"/>
                    <a:pt x="1560195" y="631150"/>
                  </a:cubicBezTo>
                  <a:cubicBezTo>
                    <a:pt x="1568768" y="681632"/>
                    <a:pt x="1564005" y="690205"/>
                    <a:pt x="1513522" y="703540"/>
                  </a:cubicBezTo>
                  <a:cubicBezTo>
                    <a:pt x="1340168" y="750212"/>
                    <a:pt x="1165860" y="796885"/>
                    <a:pt x="991552" y="842605"/>
                  </a:cubicBezTo>
                  <a:cubicBezTo>
                    <a:pt x="974407" y="847367"/>
                    <a:pt x="962977" y="854035"/>
                    <a:pt x="956310" y="873085"/>
                  </a:cubicBezTo>
                  <a:cubicBezTo>
                    <a:pt x="928688" y="947380"/>
                    <a:pt x="839152" y="963572"/>
                    <a:pt x="775335" y="908327"/>
                  </a:cubicBezTo>
                  <a:cubicBezTo>
                    <a:pt x="775335" y="908327"/>
                    <a:pt x="775335" y="905470"/>
                    <a:pt x="775335" y="905470"/>
                  </a:cubicBezTo>
                  <a:lnTo>
                    <a:pt x="772477" y="904517"/>
                  </a:lnTo>
                  <a:cubicBezTo>
                    <a:pt x="771525" y="903565"/>
                    <a:pt x="770572" y="902612"/>
                    <a:pt x="770572" y="901660"/>
                  </a:cubicBezTo>
                  <a:cubicBezTo>
                    <a:pt x="778193" y="877847"/>
                    <a:pt x="795338" y="876895"/>
                    <a:pt x="816293" y="883562"/>
                  </a:cubicBezTo>
                  <a:cubicBezTo>
                    <a:pt x="852488" y="894992"/>
                    <a:pt x="883920" y="880705"/>
                    <a:pt x="890588" y="852130"/>
                  </a:cubicBezTo>
                  <a:cubicBezTo>
                    <a:pt x="878205" y="851177"/>
                    <a:pt x="864870" y="851177"/>
                    <a:pt x="852488" y="848320"/>
                  </a:cubicBezTo>
                  <a:cubicBezTo>
                    <a:pt x="783907" y="836890"/>
                    <a:pt x="715327" y="826412"/>
                    <a:pt x="646747" y="847367"/>
                  </a:cubicBezTo>
                  <a:cubicBezTo>
                    <a:pt x="574357" y="870227"/>
                    <a:pt x="504825" y="901660"/>
                    <a:pt x="431482" y="917852"/>
                  </a:cubicBezTo>
                  <a:cubicBezTo>
                    <a:pt x="355282" y="934045"/>
                    <a:pt x="276225" y="935950"/>
                    <a:pt x="198120" y="942617"/>
                  </a:cubicBezTo>
                  <a:cubicBezTo>
                    <a:pt x="193357" y="942617"/>
                    <a:pt x="184785" y="934997"/>
                    <a:pt x="182880" y="929282"/>
                  </a:cubicBezTo>
                  <a:cubicBezTo>
                    <a:pt x="181927" y="925472"/>
                    <a:pt x="188595" y="918805"/>
                    <a:pt x="192405" y="913090"/>
                  </a:cubicBezTo>
                  <a:cubicBezTo>
                    <a:pt x="223838" y="911185"/>
                    <a:pt x="257175" y="914042"/>
                    <a:pt x="285750" y="904517"/>
                  </a:cubicBezTo>
                  <a:cubicBezTo>
                    <a:pt x="348615" y="883562"/>
                    <a:pt x="410527" y="859750"/>
                    <a:pt x="470535" y="831175"/>
                  </a:cubicBezTo>
                  <a:cubicBezTo>
                    <a:pt x="544830" y="796885"/>
                    <a:pt x="619125" y="767357"/>
                    <a:pt x="701040" y="763547"/>
                  </a:cubicBezTo>
                  <a:cubicBezTo>
                    <a:pt x="712470" y="764500"/>
                    <a:pt x="724852" y="765452"/>
                    <a:pt x="736282" y="766405"/>
                  </a:cubicBezTo>
                  <a:cubicBezTo>
                    <a:pt x="764857" y="774977"/>
                    <a:pt x="793432" y="784502"/>
                    <a:pt x="822960" y="793075"/>
                  </a:cubicBezTo>
                  <a:cubicBezTo>
                    <a:pt x="826770" y="790217"/>
                    <a:pt x="833438" y="787360"/>
                    <a:pt x="832485" y="785455"/>
                  </a:cubicBezTo>
                  <a:cubicBezTo>
                    <a:pt x="827722" y="764500"/>
                    <a:pt x="822007" y="744497"/>
                    <a:pt x="817245" y="724495"/>
                  </a:cubicBezTo>
                  <a:cubicBezTo>
                    <a:pt x="797243" y="643532"/>
                    <a:pt x="777240" y="562570"/>
                    <a:pt x="757238" y="481607"/>
                  </a:cubicBezTo>
                  <a:cubicBezTo>
                    <a:pt x="748665" y="446365"/>
                    <a:pt x="739140" y="412075"/>
                    <a:pt x="730568" y="376832"/>
                  </a:cubicBezTo>
                  <a:cubicBezTo>
                    <a:pt x="730568" y="374927"/>
                    <a:pt x="730568" y="373022"/>
                    <a:pt x="729615" y="371117"/>
                  </a:cubicBezTo>
                  <a:cubicBezTo>
                    <a:pt x="721995" y="335875"/>
                    <a:pt x="714375" y="301585"/>
                    <a:pt x="706755" y="266342"/>
                  </a:cubicBezTo>
                  <a:cubicBezTo>
                    <a:pt x="704850" y="242530"/>
                    <a:pt x="685800" y="246340"/>
                    <a:pt x="670560" y="242530"/>
                  </a:cubicBezTo>
                  <a:cubicBezTo>
                    <a:pt x="657225" y="237767"/>
                    <a:pt x="644843" y="233005"/>
                    <a:pt x="631507" y="228242"/>
                  </a:cubicBezTo>
                  <a:cubicBezTo>
                    <a:pt x="616268" y="227290"/>
                    <a:pt x="600075" y="221575"/>
                    <a:pt x="586740" y="226337"/>
                  </a:cubicBezTo>
                  <a:cubicBezTo>
                    <a:pt x="528638" y="245387"/>
                    <a:pt x="472440" y="268247"/>
                    <a:pt x="415290" y="289202"/>
                  </a:cubicBezTo>
                  <a:cubicBezTo>
                    <a:pt x="305752" y="331112"/>
                    <a:pt x="194310" y="339685"/>
                    <a:pt x="79057" y="313015"/>
                  </a:cubicBezTo>
                  <a:cubicBezTo>
                    <a:pt x="92393" y="470177"/>
                    <a:pt x="127635" y="614957"/>
                    <a:pt x="161925" y="759737"/>
                  </a:cubicBezTo>
                  <a:cubicBezTo>
                    <a:pt x="174307" y="810220"/>
                    <a:pt x="182880" y="860702"/>
                    <a:pt x="192405" y="912137"/>
                  </a:cubicBezTo>
                  <a:cubicBezTo>
                    <a:pt x="184785" y="912137"/>
                    <a:pt x="176213" y="912137"/>
                    <a:pt x="166688" y="912137"/>
                  </a:cubicBezTo>
                  <a:cubicBezTo>
                    <a:pt x="171450" y="936902"/>
                    <a:pt x="176213" y="957857"/>
                    <a:pt x="180022" y="978812"/>
                  </a:cubicBezTo>
                  <a:lnTo>
                    <a:pt x="180022" y="978812"/>
                  </a:lnTo>
                  <a:cubicBezTo>
                    <a:pt x="172402" y="981670"/>
                    <a:pt x="165735" y="982622"/>
                    <a:pt x="159068" y="982622"/>
                  </a:cubicBezTo>
                  <a:close/>
                  <a:moveTo>
                    <a:pt x="1321118" y="738782"/>
                  </a:moveTo>
                  <a:cubicBezTo>
                    <a:pt x="1321118" y="735925"/>
                    <a:pt x="1321118" y="733067"/>
                    <a:pt x="1321118" y="730210"/>
                  </a:cubicBezTo>
                  <a:cubicBezTo>
                    <a:pt x="1314450" y="731162"/>
                    <a:pt x="1308735" y="732115"/>
                    <a:pt x="1302068" y="733067"/>
                  </a:cubicBezTo>
                  <a:cubicBezTo>
                    <a:pt x="1292543" y="734972"/>
                    <a:pt x="1282065" y="736877"/>
                    <a:pt x="1272540" y="738782"/>
                  </a:cubicBezTo>
                  <a:cubicBezTo>
                    <a:pt x="1160145" y="755927"/>
                    <a:pt x="1044893" y="757832"/>
                    <a:pt x="941070" y="816887"/>
                  </a:cubicBezTo>
                  <a:cubicBezTo>
                    <a:pt x="955357" y="822602"/>
                    <a:pt x="970597" y="827365"/>
                    <a:pt x="982980" y="824507"/>
                  </a:cubicBezTo>
                  <a:cubicBezTo>
                    <a:pt x="1089660" y="798790"/>
                    <a:pt x="1195388" y="772120"/>
                    <a:pt x="1302068" y="744497"/>
                  </a:cubicBezTo>
                  <a:cubicBezTo>
                    <a:pt x="1308735" y="742592"/>
                    <a:pt x="1315402" y="740687"/>
                    <a:pt x="1321118" y="738782"/>
                  </a:cubicBezTo>
                  <a:close/>
                  <a:moveTo>
                    <a:pt x="1330643" y="726400"/>
                  </a:moveTo>
                  <a:cubicBezTo>
                    <a:pt x="1328738" y="728305"/>
                    <a:pt x="1327785" y="730210"/>
                    <a:pt x="1325880" y="733067"/>
                  </a:cubicBezTo>
                  <a:cubicBezTo>
                    <a:pt x="1333500" y="733067"/>
                    <a:pt x="1341120" y="732115"/>
                    <a:pt x="1347788" y="732115"/>
                  </a:cubicBezTo>
                  <a:cubicBezTo>
                    <a:pt x="1365885" y="726400"/>
                    <a:pt x="1383030" y="720685"/>
                    <a:pt x="1401127" y="715922"/>
                  </a:cubicBezTo>
                  <a:cubicBezTo>
                    <a:pt x="1437322" y="706397"/>
                    <a:pt x="1474470" y="696872"/>
                    <a:pt x="1509713" y="685442"/>
                  </a:cubicBezTo>
                  <a:cubicBezTo>
                    <a:pt x="1516380" y="683537"/>
                    <a:pt x="1518285" y="668297"/>
                    <a:pt x="1523047" y="659725"/>
                  </a:cubicBezTo>
                  <a:lnTo>
                    <a:pt x="1523047" y="659725"/>
                  </a:lnTo>
                  <a:cubicBezTo>
                    <a:pt x="1523047" y="657820"/>
                    <a:pt x="1523047" y="654962"/>
                    <a:pt x="1523047" y="653057"/>
                  </a:cubicBezTo>
                  <a:cubicBezTo>
                    <a:pt x="1521143" y="645437"/>
                    <a:pt x="1520190" y="637817"/>
                    <a:pt x="1518285" y="630197"/>
                  </a:cubicBezTo>
                  <a:cubicBezTo>
                    <a:pt x="1505902" y="563522"/>
                    <a:pt x="1493520" y="495895"/>
                    <a:pt x="1480185" y="429220"/>
                  </a:cubicBezTo>
                  <a:cubicBezTo>
                    <a:pt x="1466850" y="364450"/>
                    <a:pt x="1453515" y="300632"/>
                    <a:pt x="1440180" y="235862"/>
                  </a:cubicBezTo>
                  <a:cubicBezTo>
                    <a:pt x="1439227" y="233957"/>
                    <a:pt x="1438275" y="231100"/>
                    <a:pt x="1437322" y="229195"/>
                  </a:cubicBezTo>
                  <a:cubicBezTo>
                    <a:pt x="1436370" y="221575"/>
                    <a:pt x="1435418" y="214907"/>
                    <a:pt x="1434465" y="207287"/>
                  </a:cubicBezTo>
                  <a:cubicBezTo>
                    <a:pt x="1433513" y="204430"/>
                    <a:pt x="1432560" y="202525"/>
                    <a:pt x="1431607" y="199667"/>
                  </a:cubicBezTo>
                  <a:cubicBezTo>
                    <a:pt x="1430655" y="195857"/>
                    <a:pt x="1430655" y="193000"/>
                    <a:pt x="1429702" y="189190"/>
                  </a:cubicBezTo>
                  <a:cubicBezTo>
                    <a:pt x="1427797" y="183475"/>
                    <a:pt x="1426845" y="177760"/>
                    <a:pt x="1424940" y="172045"/>
                  </a:cubicBezTo>
                  <a:cubicBezTo>
                    <a:pt x="1424940" y="172045"/>
                    <a:pt x="1424940" y="171092"/>
                    <a:pt x="1424940" y="171092"/>
                  </a:cubicBezTo>
                  <a:cubicBezTo>
                    <a:pt x="1419225" y="146327"/>
                    <a:pt x="1413510" y="121562"/>
                    <a:pt x="1407795" y="96797"/>
                  </a:cubicBezTo>
                  <a:cubicBezTo>
                    <a:pt x="1401127" y="72032"/>
                    <a:pt x="1394460" y="48220"/>
                    <a:pt x="1386840" y="22502"/>
                  </a:cubicBezTo>
                  <a:cubicBezTo>
                    <a:pt x="1292543" y="46315"/>
                    <a:pt x="1202055" y="69175"/>
                    <a:pt x="1112520" y="92035"/>
                  </a:cubicBezTo>
                  <a:cubicBezTo>
                    <a:pt x="1228725" y="101560"/>
                    <a:pt x="1259205" y="96797"/>
                    <a:pt x="1315402" y="67270"/>
                  </a:cubicBezTo>
                  <a:cubicBezTo>
                    <a:pt x="1361122" y="42505"/>
                    <a:pt x="1379220" y="50125"/>
                    <a:pt x="1393507" y="98702"/>
                  </a:cubicBezTo>
                  <a:cubicBezTo>
                    <a:pt x="1401127" y="130135"/>
                    <a:pt x="1409700" y="160615"/>
                    <a:pt x="1417320" y="192047"/>
                  </a:cubicBezTo>
                  <a:cubicBezTo>
                    <a:pt x="1417320" y="193952"/>
                    <a:pt x="1417320" y="194905"/>
                    <a:pt x="1418272" y="195857"/>
                  </a:cubicBezTo>
                  <a:cubicBezTo>
                    <a:pt x="1420177" y="207287"/>
                    <a:pt x="1422082" y="218717"/>
                    <a:pt x="1424940" y="230147"/>
                  </a:cubicBezTo>
                  <a:cubicBezTo>
                    <a:pt x="1424940" y="233957"/>
                    <a:pt x="1425893" y="237767"/>
                    <a:pt x="1425893" y="242530"/>
                  </a:cubicBezTo>
                  <a:cubicBezTo>
                    <a:pt x="1426845" y="250150"/>
                    <a:pt x="1428750" y="257770"/>
                    <a:pt x="1429702" y="266342"/>
                  </a:cubicBezTo>
                  <a:cubicBezTo>
                    <a:pt x="1431607" y="279677"/>
                    <a:pt x="1432560" y="293012"/>
                    <a:pt x="1435418" y="306347"/>
                  </a:cubicBezTo>
                  <a:cubicBezTo>
                    <a:pt x="1454468" y="404455"/>
                    <a:pt x="1474470" y="502562"/>
                    <a:pt x="1494472" y="600670"/>
                  </a:cubicBezTo>
                  <a:cubicBezTo>
                    <a:pt x="1498282" y="618767"/>
                    <a:pt x="1491615" y="626387"/>
                    <a:pt x="1473518" y="623530"/>
                  </a:cubicBezTo>
                  <a:cubicBezTo>
                    <a:pt x="1467802" y="610195"/>
                    <a:pt x="1459230" y="597812"/>
                    <a:pt x="1457325" y="584477"/>
                  </a:cubicBezTo>
                  <a:cubicBezTo>
                    <a:pt x="1433513" y="463510"/>
                    <a:pt x="1411605" y="342542"/>
                    <a:pt x="1387793" y="221575"/>
                  </a:cubicBezTo>
                  <a:cubicBezTo>
                    <a:pt x="1378268" y="173950"/>
                    <a:pt x="1364932" y="127277"/>
                    <a:pt x="1353502" y="76795"/>
                  </a:cubicBezTo>
                  <a:cubicBezTo>
                    <a:pt x="1292543" y="114895"/>
                    <a:pt x="1228725" y="117752"/>
                    <a:pt x="1164907" y="116800"/>
                  </a:cubicBezTo>
                  <a:cubicBezTo>
                    <a:pt x="1114425" y="116800"/>
                    <a:pt x="1064895" y="112037"/>
                    <a:pt x="1014413" y="112037"/>
                  </a:cubicBezTo>
                  <a:cubicBezTo>
                    <a:pt x="957263" y="112037"/>
                    <a:pt x="902018" y="123467"/>
                    <a:pt x="852488" y="155852"/>
                  </a:cubicBezTo>
                  <a:cubicBezTo>
                    <a:pt x="827722" y="174902"/>
                    <a:pt x="802957" y="193000"/>
                    <a:pt x="778193" y="212050"/>
                  </a:cubicBezTo>
                  <a:cubicBezTo>
                    <a:pt x="772477" y="220622"/>
                    <a:pt x="765810" y="228242"/>
                    <a:pt x="760095" y="236815"/>
                  </a:cubicBezTo>
                  <a:cubicBezTo>
                    <a:pt x="739140" y="255865"/>
                    <a:pt x="747713" y="278725"/>
                    <a:pt x="754380" y="300632"/>
                  </a:cubicBezTo>
                  <a:cubicBezTo>
                    <a:pt x="762000" y="333970"/>
                    <a:pt x="769620" y="366355"/>
                    <a:pt x="777240" y="399692"/>
                  </a:cubicBezTo>
                  <a:cubicBezTo>
                    <a:pt x="795338" y="476845"/>
                    <a:pt x="813435" y="553997"/>
                    <a:pt x="831532" y="632102"/>
                  </a:cubicBezTo>
                  <a:cubicBezTo>
                    <a:pt x="835343" y="645437"/>
                    <a:pt x="838200" y="658772"/>
                    <a:pt x="842010" y="672107"/>
                  </a:cubicBezTo>
                  <a:cubicBezTo>
                    <a:pt x="851535" y="712112"/>
                    <a:pt x="860107" y="752117"/>
                    <a:pt x="869632" y="792122"/>
                  </a:cubicBezTo>
                  <a:cubicBezTo>
                    <a:pt x="872490" y="793075"/>
                    <a:pt x="874395" y="793075"/>
                    <a:pt x="877252" y="794027"/>
                  </a:cubicBezTo>
                  <a:cubicBezTo>
                    <a:pt x="884872" y="782597"/>
                    <a:pt x="891540" y="771167"/>
                    <a:pt x="899160" y="759737"/>
                  </a:cubicBezTo>
                  <a:cubicBezTo>
                    <a:pt x="930593" y="743545"/>
                    <a:pt x="962025" y="728305"/>
                    <a:pt x="993457" y="712112"/>
                  </a:cubicBezTo>
                  <a:cubicBezTo>
                    <a:pt x="1022032" y="704492"/>
                    <a:pt x="1050607" y="696872"/>
                    <a:pt x="1078230" y="689252"/>
                  </a:cubicBezTo>
                  <a:cubicBezTo>
                    <a:pt x="1083945" y="688300"/>
                    <a:pt x="1089660" y="687347"/>
                    <a:pt x="1095375" y="686395"/>
                  </a:cubicBezTo>
                  <a:cubicBezTo>
                    <a:pt x="1099185" y="685442"/>
                    <a:pt x="1102995" y="684490"/>
                    <a:pt x="1107757" y="683537"/>
                  </a:cubicBezTo>
                  <a:cubicBezTo>
                    <a:pt x="1164907" y="679727"/>
                    <a:pt x="1223010" y="676870"/>
                    <a:pt x="1280160" y="673060"/>
                  </a:cubicBezTo>
                  <a:cubicBezTo>
                    <a:pt x="1346835" y="669250"/>
                    <a:pt x="1412557" y="664487"/>
                    <a:pt x="1471613" y="630197"/>
                  </a:cubicBezTo>
                  <a:cubicBezTo>
                    <a:pt x="1480185" y="632102"/>
                    <a:pt x="1488757" y="634007"/>
                    <a:pt x="1497330" y="635912"/>
                  </a:cubicBezTo>
                  <a:cubicBezTo>
                    <a:pt x="1494472" y="640675"/>
                    <a:pt x="1491615" y="645437"/>
                    <a:pt x="1488757" y="650200"/>
                  </a:cubicBezTo>
                  <a:cubicBezTo>
                    <a:pt x="1483995" y="652105"/>
                    <a:pt x="1477327" y="652105"/>
                    <a:pt x="1476375" y="655915"/>
                  </a:cubicBezTo>
                  <a:cubicBezTo>
                    <a:pt x="1463040" y="689252"/>
                    <a:pt x="1428750" y="692110"/>
                    <a:pt x="1403032" y="707350"/>
                  </a:cubicBezTo>
                  <a:cubicBezTo>
                    <a:pt x="1400175" y="708302"/>
                    <a:pt x="1398270" y="709255"/>
                    <a:pt x="1395413" y="710207"/>
                  </a:cubicBezTo>
                  <a:cubicBezTo>
                    <a:pt x="1380172" y="714970"/>
                    <a:pt x="1365885" y="719732"/>
                    <a:pt x="1350645" y="724495"/>
                  </a:cubicBezTo>
                  <a:cubicBezTo>
                    <a:pt x="1346835" y="725447"/>
                    <a:pt x="1343977" y="726400"/>
                    <a:pt x="1340168" y="726400"/>
                  </a:cubicBezTo>
                  <a:cubicBezTo>
                    <a:pt x="1335405" y="725447"/>
                    <a:pt x="1333500" y="725447"/>
                    <a:pt x="1330643" y="726400"/>
                  </a:cubicBezTo>
                  <a:close/>
                  <a:moveTo>
                    <a:pt x="1387793" y="678775"/>
                  </a:moveTo>
                  <a:cubicBezTo>
                    <a:pt x="1378268" y="680680"/>
                    <a:pt x="1368743" y="681632"/>
                    <a:pt x="1359218" y="683537"/>
                  </a:cubicBezTo>
                  <a:cubicBezTo>
                    <a:pt x="1317307" y="686395"/>
                    <a:pt x="1274445" y="689252"/>
                    <a:pt x="1232535" y="692110"/>
                  </a:cubicBezTo>
                  <a:cubicBezTo>
                    <a:pt x="1219200" y="693062"/>
                    <a:pt x="1205865" y="693062"/>
                    <a:pt x="1191577" y="694015"/>
                  </a:cubicBezTo>
                  <a:cubicBezTo>
                    <a:pt x="1187768" y="694015"/>
                    <a:pt x="1183957" y="694015"/>
                    <a:pt x="1181100" y="694967"/>
                  </a:cubicBezTo>
                  <a:cubicBezTo>
                    <a:pt x="1132522" y="704492"/>
                    <a:pt x="1083945" y="714017"/>
                    <a:pt x="1035368" y="722590"/>
                  </a:cubicBezTo>
                  <a:cubicBezTo>
                    <a:pt x="995363" y="733067"/>
                    <a:pt x="959168" y="751165"/>
                    <a:pt x="930593" y="781645"/>
                  </a:cubicBezTo>
                  <a:cubicBezTo>
                    <a:pt x="957263" y="776882"/>
                    <a:pt x="982027" y="767357"/>
                    <a:pt x="1007745" y="762595"/>
                  </a:cubicBezTo>
                  <a:cubicBezTo>
                    <a:pt x="1076325" y="749260"/>
                    <a:pt x="1145857" y="738782"/>
                    <a:pt x="1215390" y="727352"/>
                  </a:cubicBezTo>
                  <a:cubicBezTo>
                    <a:pt x="1233488" y="722590"/>
                    <a:pt x="1251585" y="717827"/>
                    <a:pt x="1269682" y="713065"/>
                  </a:cubicBezTo>
                  <a:cubicBezTo>
                    <a:pt x="1300163" y="706397"/>
                    <a:pt x="1329690" y="699730"/>
                    <a:pt x="1360170" y="693062"/>
                  </a:cubicBezTo>
                  <a:cubicBezTo>
                    <a:pt x="1370647" y="690205"/>
                    <a:pt x="1380172" y="686395"/>
                    <a:pt x="1390650" y="683537"/>
                  </a:cubicBezTo>
                  <a:cubicBezTo>
                    <a:pt x="1394460" y="682585"/>
                    <a:pt x="1398270" y="681632"/>
                    <a:pt x="1402080" y="680680"/>
                  </a:cubicBezTo>
                  <a:cubicBezTo>
                    <a:pt x="1402080" y="679727"/>
                    <a:pt x="1401127" y="678775"/>
                    <a:pt x="1401127" y="676870"/>
                  </a:cubicBezTo>
                  <a:cubicBezTo>
                    <a:pt x="1397318" y="676870"/>
                    <a:pt x="1392555" y="677822"/>
                    <a:pt x="1387793" y="678775"/>
                  </a:cubicBezTo>
                  <a:close/>
                  <a:moveTo>
                    <a:pt x="902970" y="894992"/>
                  </a:moveTo>
                  <a:cubicBezTo>
                    <a:pt x="873443" y="899755"/>
                    <a:pt x="843915" y="904517"/>
                    <a:pt x="815340" y="909280"/>
                  </a:cubicBezTo>
                  <a:cubicBezTo>
                    <a:pt x="843915" y="935950"/>
                    <a:pt x="882015" y="930235"/>
                    <a:pt x="902970" y="894992"/>
                  </a:cubicBezTo>
                  <a:cubicBezTo>
                    <a:pt x="903922" y="894992"/>
                    <a:pt x="904875" y="894992"/>
                    <a:pt x="905827" y="894040"/>
                  </a:cubicBezTo>
                  <a:cubicBezTo>
                    <a:pt x="904875" y="893087"/>
                    <a:pt x="904875" y="893087"/>
                    <a:pt x="903922" y="892135"/>
                  </a:cubicBezTo>
                  <a:cubicBezTo>
                    <a:pt x="903922" y="893087"/>
                    <a:pt x="903922" y="894040"/>
                    <a:pt x="902970" y="894992"/>
                  </a:cubicBezTo>
                  <a:close/>
                  <a:moveTo>
                    <a:pt x="355282" y="904517"/>
                  </a:moveTo>
                  <a:cubicBezTo>
                    <a:pt x="356235" y="908327"/>
                    <a:pt x="358140" y="911185"/>
                    <a:pt x="359093" y="914995"/>
                  </a:cubicBezTo>
                  <a:cubicBezTo>
                    <a:pt x="508635" y="874990"/>
                    <a:pt x="650557" y="798790"/>
                    <a:pt x="812482" y="822602"/>
                  </a:cubicBezTo>
                  <a:cubicBezTo>
                    <a:pt x="767715" y="789265"/>
                    <a:pt x="716280" y="773072"/>
                    <a:pt x="664845" y="789265"/>
                  </a:cubicBezTo>
                  <a:cubicBezTo>
                    <a:pt x="561022" y="823555"/>
                    <a:pt x="459105" y="865465"/>
                    <a:pt x="355282" y="904517"/>
                  </a:cubicBezTo>
                  <a:close/>
                  <a:moveTo>
                    <a:pt x="389572" y="275867"/>
                  </a:moveTo>
                  <a:cubicBezTo>
                    <a:pt x="389572" y="273010"/>
                    <a:pt x="389572" y="270152"/>
                    <a:pt x="388620" y="267295"/>
                  </a:cubicBezTo>
                  <a:cubicBezTo>
                    <a:pt x="307657" y="279677"/>
                    <a:pt x="225743" y="292060"/>
                    <a:pt x="144780" y="303490"/>
                  </a:cubicBezTo>
                  <a:cubicBezTo>
                    <a:pt x="231457" y="324445"/>
                    <a:pt x="311468" y="306347"/>
                    <a:pt x="389572" y="275867"/>
                  </a:cubicBezTo>
                  <a:close/>
                  <a:moveTo>
                    <a:pt x="117157" y="751165"/>
                  </a:moveTo>
                  <a:cubicBezTo>
                    <a:pt x="119063" y="750212"/>
                    <a:pt x="120968" y="749260"/>
                    <a:pt x="122872" y="748307"/>
                  </a:cubicBezTo>
                  <a:cubicBezTo>
                    <a:pt x="120015" y="738782"/>
                    <a:pt x="118110" y="728305"/>
                    <a:pt x="115252" y="718780"/>
                  </a:cubicBezTo>
                  <a:cubicBezTo>
                    <a:pt x="113347" y="719732"/>
                    <a:pt x="111443" y="719732"/>
                    <a:pt x="109538" y="720685"/>
                  </a:cubicBezTo>
                  <a:cubicBezTo>
                    <a:pt x="111443" y="730210"/>
                    <a:pt x="114300" y="740687"/>
                    <a:pt x="117157" y="751165"/>
                  </a:cubicBezTo>
                  <a:close/>
                  <a:moveTo>
                    <a:pt x="402907" y="266342"/>
                  </a:moveTo>
                  <a:cubicBezTo>
                    <a:pt x="402907" y="266342"/>
                    <a:pt x="402907" y="266342"/>
                    <a:pt x="402907" y="266342"/>
                  </a:cubicBezTo>
                  <a:cubicBezTo>
                    <a:pt x="403860" y="266342"/>
                    <a:pt x="405765" y="267295"/>
                    <a:pt x="406718" y="267295"/>
                  </a:cubicBezTo>
                  <a:cubicBezTo>
                    <a:pt x="406718" y="267295"/>
                    <a:pt x="406718" y="267295"/>
                    <a:pt x="406718" y="267295"/>
                  </a:cubicBezTo>
                  <a:cubicBezTo>
                    <a:pt x="405765" y="266342"/>
                    <a:pt x="403860" y="266342"/>
                    <a:pt x="402907" y="266342"/>
                  </a:cubicBezTo>
                  <a:close/>
                  <a:moveTo>
                    <a:pt x="925830" y="787360"/>
                  </a:moveTo>
                  <a:cubicBezTo>
                    <a:pt x="924877" y="786407"/>
                    <a:pt x="924877" y="785455"/>
                    <a:pt x="923925" y="785455"/>
                  </a:cubicBezTo>
                  <a:cubicBezTo>
                    <a:pt x="922972" y="785455"/>
                    <a:pt x="922972" y="786407"/>
                    <a:pt x="922020" y="786407"/>
                  </a:cubicBezTo>
                  <a:cubicBezTo>
                    <a:pt x="922972" y="787360"/>
                    <a:pt x="922972" y="788312"/>
                    <a:pt x="923925" y="788312"/>
                  </a:cubicBezTo>
                  <a:cubicBezTo>
                    <a:pt x="923925" y="789265"/>
                    <a:pt x="924877" y="788312"/>
                    <a:pt x="925830" y="787360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21"/>
            <p:cNvSpPr/>
            <p:nvPr/>
          </p:nvSpPr>
          <p:spPr>
            <a:xfrm>
              <a:off x="7854314" y="2449232"/>
              <a:ext cx="723900" cy="144425"/>
            </a:xfrm>
            <a:custGeom>
              <a:avLst/>
              <a:gdLst/>
              <a:ahLst/>
              <a:cxnLst/>
              <a:rect l="l" t="t" r="r" b="b"/>
              <a:pathLst>
                <a:path w="723900" h="144425" extrusionOk="0">
                  <a:moveTo>
                    <a:pt x="25718" y="77750"/>
                  </a:moveTo>
                  <a:cubicBezTo>
                    <a:pt x="21908" y="83465"/>
                    <a:pt x="15240" y="90133"/>
                    <a:pt x="16193" y="93943"/>
                  </a:cubicBezTo>
                  <a:cubicBezTo>
                    <a:pt x="18098" y="99658"/>
                    <a:pt x="26670" y="107278"/>
                    <a:pt x="31433" y="107278"/>
                  </a:cubicBezTo>
                  <a:cubicBezTo>
                    <a:pt x="109538" y="100610"/>
                    <a:pt x="188595" y="98705"/>
                    <a:pt x="264795" y="82513"/>
                  </a:cubicBezTo>
                  <a:cubicBezTo>
                    <a:pt x="338138" y="67273"/>
                    <a:pt x="407670" y="34888"/>
                    <a:pt x="480060" y="12028"/>
                  </a:cubicBezTo>
                  <a:cubicBezTo>
                    <a:pt x="547688" y="-8927"/>
                    <a:pt x="617220" y="1550"/>
                    <a:pt x="685800" y="12980"/>
                  </a:cubicBezTo>
                  <a:cubicBezTo>
                    <a:pt x="698183" y="14885"/>
                    <a:pt x="711518" y="14885"/>
                    <a:pt x="723900" y="16790"/>
                  </a:cubicBezTo>
                  <a:cubicBezTo>
                    <a:pt x="717233" y="45365"/>
                    <a:pt x="685800" y="59653"/>
                    <a:pt x="649605" y="48223"/>
                  </a:cubicBezTo>
                  <a:cubicBezTo>
                    <a:pt x="628650" y="41555"/>
                    <a:pt x="612458" y="43460"/>
                    <a:pt x="603885" y="66320"/>
                  </a:cubicBezTo>
                  <a:cubicBezTo>
                    <a:pt x="600075" y="62510"/>
                    <a:pt x="596265" y="58700"/>
                    <a:pt x="593408" y="54890"/>
                  </a:cubicBezTo>
                  <a:cubicBezTo>
                    <a:pt x="590550" y="24410"/>
                    <a:pt x="567690" y="39650"/>
                    <a:pt x="556260" y="41555"/>
                  </a:cubicBezTo>
                  <a:cubicBezTo>
                    <a:pt x="421958" y="66320"/>
                    <a:pt x="288608" y="92990"/>
                    <a:pt x="155258" y="118708"/>
                  </a:cubicBezTo>
                  <a:cubicBezTo>
                    <a:pt x="107633" y="128233"/>
                    <a:pt x="60960" y="135853"/>
                    <a:pt x="13335" y="144425"/>
                  </a:cubicBezTo>
                  <a:cubicBezTo>
                    <a:pt x="8573" y="123470"/>
                    <a:pt x="4763" y="101563"/>
                    <a:pt x="0" y="77750"/>
                  </a:cubicBezTo>
                  <a:cubicBezTo>
                    <a:pt x="9525" y="77750"/>
                    <a:pt x="17145" y="77750"/>
                    <a:pt x="25718" y="77750"/>
                  </a:cubicBezTo>
                  <a:cubicBezTo>
                    <a:pt x="25718" y="77750"/>
                    <a:pt x="25718" y="77750"/>
                    <a:pt x="25718" y="7775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21"/>
            <p:cNvSpPr/>
            <p:nvPr/>
          </p:nvSpPr>
          <p:spPr>
            <a:xfrm>
              <a:off x="7830502" y="2485300"/>
              <a:ext cx="617220" cy="135979"/>
            </a:xfrm>
            <a:custGeom>
              <a:avLst/>
              <a:gdLst/>
              <a:ahLst/>
              <a:cxnLst/>
              <a:rect l="l" t="t" r="r" b="b"/>
              <a:pathLst>
                <a:path w="617220" h="135979" extrusionOk="0">
                  <a:moveTo>
                    <a:pt x="37148" y="108357"/>
                  </a:moveTo>
                  <a:cubicBezTo>
                    <a:pt x="84773" y="99785"/>
                    <a:pt x="131445" y="91212"/>
                    <a:pt x="179070" y="82640"/>
                  </a:cubicBezTo>
                  <a:cubicBezTo>
                    <a:pt x="312420" y="56922"/>
                    <a:pt x="446723" y="30252"/>
                    <a:pt x="580073" y="5487"/>
                  </a:cubicBezTo>
                  <a:cubicBezTo>
                    <a:pt x="592455" y="3582"/>
                    <a:pt x="614363" y="-11658"/>
                    <a:pt x="617220" y="18822"/>
                  </a:cubicBezTo>
                  <a:cubicBezTo>
                    <a:pt x="412433" y="57875"/>
                    <a:pt x="208598" y="96927"/>
                    <a:pt x="3810" y="135980"/>
                  </a:cubicBezTo>
                  <a:cubicBezTo>
                    <a:pt x="2858" y="132170"/>
                    <a:pt x="953" y="128360"/>
                    <a:pt x="0" y="124550"/>
                  </a:cubicBezTo>
                  <a:cubicBezTo>
                    <a:pt x="5715" y="120740"/>
                    <a:pt x="10478" y="116930"/>
                    <a:pt x="16193" y="113120"/>
                  </a:cubicBezTo>
                  <a:cubicBezTo>
                    <a:pt x="23813" y="111215"/>
                    <a:pt x="30480" y="109310"/>
                    <a:pt x="37148" y="108357"/>
                  </a:cubicBezTo>
                  <a:cubicBezTo>
                    <a:pt x="38100" y="108357"/>
                    <a:pt x="37148" y="108357"/>
                    <a:pt x="37148" y="108357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21"/>
            <p:cNvSpPr/>
            <p:nvPr/>
          </p:nvSpPr>
          <p:spPr>
            <a:xfrm>
              <a:off x="7687627" y="1933575"/>
              <a:ext cx="55245" cy="103822"/>
            </a:xfrm>
            <a:custGeom>
              <a:avLst/>
              <a:gdLst/>
              <a:ahLst/>
              <a:cxnLst/>
              <a:rect l="l" t="t" r="r" b="b"/>
              <a:pathLst>
                <a:path w="55245" h="103822" extrusionOk="0">
                  <a:moveTo>
                    <a:pt x="953" y="0"/>
                  </a:moveTo>
                  <a:cubicBezTo>
                    <a:pt x="45720" y="2857"/>
                    <a:pt x="44768" y="2857"/>
                    <a:pt x="47625" y="47625"/>
                  </a:cubicBezTo>
                  <a:cubicBezTo>
                    <a:pt x="48578" y="66675"/>
                    <a:pt x="52388" y="84773"/>
                    <a:pt x="55245" y="103823"/>
                  </a:cubicBezTo>
                  <a:cubicBezTo>
                    <a:pt x="52388" y="103823"/>
                    <a:pt x="50483" y="103823"/>
                    <a:pt x="47625" y="103823"/>
                  </a:cubicBezTo>
                  <a:cubicBezTo>
                    <a:pt x="42863" y="80963"/>
                    <a:pt x="38100" y="59055"/>
                    <a:pt x="34290" y="36195"/>
                  </a:cubicBezTo>
                  <a:cubicBezTo>
                    <a:pt x="31433" y="14288"/>
                    <a:pt x="20955" y="5715"/>
                    <a:pt x="0" y="11430"/>
                  </a:cubicBezTo>
                  <a:cubicBezTo>
                    <a:pt x="953" y="7620"/>
                    <a:pt x="953" y="3810"/>
                    <a:pt x="953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21"/>
            <p:cNvSpPr/>
            <p:nvPr/>
          </p:nvSpPr>
          <p:spPr>
            <a:xfrm>
              <a:off x="7846694" y="2593657"/>
              <a:ext cx="21907" cy="4762"/>
            </a:xfrm>
            <a:custGeom>
              <a:avLst/>
              <a:gdLst/>
              <a:ahLst/>
              <a:cxnLst/>
              <a:rect l="l" t="t" r="r" b="b"/>
              <a:pathLst>
                <a:path w="21907" h="4762" extrusionOk="0">
                  <a:moveTo>
                    <a:pt x="21907" y="0"/>
                  </a:moveTo>
                  <a:cubicBezTo>
                    <a:pt x="15240" y="1905"/>
                    <a:pt x="7620" y="2858"/>
                    <a:pt x="953" y="4763"/>
                  </a:cubicBezTo>
                  <a:cubicBezTo>
                    <a:pt x="953" y="4763"/>
                    <a:pt x="0" y="2858"/>
                    <a:pt x="0" y="2858"/>
                  </a:cubicBezTo>
                  <a:cubicBezTo>
                    <a:pt x="0" y="2858"/>
                    <a:pt x="953" y="952"/>
                    <a:pt x="953" y="952"/>
                  </a:cubicBezTo>
                  <a:cubicBezTo>
                    <a:pt x="7620" y="952"/>
                    <a:pt x="14288" y="0"/>
                    <a:pt x="21907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21"/>
            <p:cNvSpPr/>
            <p:nvPr/>
          </p:nvSpPr>
          <p:spPr>
            <a:xfrm>
              <a:off x="8461057" y="2518410"/>
              <a:ext cx="2857" cy="3810"/>
            </a:xfrm>
            <a:custGeom>
              <a:avLst/>
              <a:gdLst/>
              <a:ahLst/>
              <a:cxnLst/>
              <a:rect l="l" t="t" r="r" b="b"/>
              <a:pathLst>
                <a:path w="2857" h="3810" extrusionOk="0">
                  <a:moveTo>
                    <a:pt x="0" y="0"/>
                  </a:moveTo>
                  <a:lnTo>
                    <a:pt x="2857" y="952"/>
                  </a:lnTo>
                  <a:cubicBezTo>
                    <a:pt x="2857" y="952"/>
                    <a:pt x="2857" y="3810"/>
                    <a:pt x="2857" y="3810"/>
                  </a:cubicBezTo>
                  <a:cubicBezTo>
                    <a:pt x="1905" y="2857"/>
                    <a:pt x="953" y="2857"/>
                    <a:pt x="0" y="1905"/>
                  </a:cubicBezTo>
                  <a:cubicBezTo>
                    <a:pt x="0" y="95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21"/>
            <p:cNvSpPr/>
            <p:nvPr/>
          </p:nvSpPr>
          <p:spPr>
            <a:xfrm>
              <a:off x="8517255" y="1686877"/>
              <a:ext cx="641984" cy="611505"/>
            </a:xfrm>
            <a:custGeom>
              <a:avLst/>
              <a:gdLst/>
              <a:ahLst/>
              <a:cxnLst/>
              <a:rect l="l" t="t" r="r" b="b"/>
              <a:pathLst>
                <a:path w="641984" h="611505" extrusionOk="0">
                  <a:moveTo>
                    <a:pt x="641032" y="552450"/>
                  </a:moveTo>
                  <a:cubicBezTo>
                    <a:pt x="581977" y="586740"/>
                    <a:pt x="515302" y="591503"/>
                    <a:pt x="449580" y="595313"/>
                  </a:cubicBezTo>
                  <a:cubicBezTo>
                    <a:pt x="392430" y="599123"/>
                    <a:pt x="334327" y="601980"/>
                    <a:pt x="277177" y="605790"/>
                  </a:cubicBezTo>
                  <a:cubicBezTo>
                    <a:pt x="273368" y="606743"/>
                    <a:pt x="269557" y="607695"/>
                    <a:pt x="264795" y="608648"/>
                  </a:cubicBezTo>
                  <a:cubicBezTo>
                    <a:pt x="259080" y="609600"/>
                    <a:pt x="253365" y="610553"/>
                    <a:pt x="247650" y="611505"/>
                  </a:cubicBezTo>
                  <a:cubicBezTo>
                    <a:pt x="249555" y="601028"/>
                    <a:pt x="250507" y="590550"/>
                    <a:pt x="254318" y="581025"/>
                  </a:cubicBezTo>
                  <a:cubicBezTo>
                    <a:pt x="260032" y="567690"/>
                    <a:pt x="261938" y="558165"/>
                    <a:pt x="242888" y="559118"/>
                  </a:cubicBezTo>
                  <a:cubicBezTo>
                    <a:pt x="245745" y="551498"/>
                    <a:pt x="249555" y="543878"/>
                    <a:pt x="250507" y="540068"/>
                  </a:cubicBezTo>
                  <a:cubicBezTo>
                    <a:pt x="273368" y="542925"/>
                    <a:pt x="295275" y="550545"/>
                    <a:pt x="312420" y="545783"/>
                  </a:cubicBezTo>
                  <a:cubicBezTo>
                    <a:pt x="340995" y="538163"/>
                    <a:pt x="368618" y="521970"/>
                    <a:pt x="400050" y="524828"/>
                  </a:cubicBezTo>
                  <a:cubicBezTo>
                    <a:pt x="405765" y="524828"/>
                    <a:pt x="412432" y="516255"/>
                    <a:pt x="419100" y="513398"/>
                  </a:cubicBezTo>
                  <a:cubicBezTo>
                    <a:pt x="443865" y="503873"/>
                    <a:pt x="468630" y="492443"/>
                    <a:pt x="494347" y="488633"/>
                  </a:cubicBezTo>
                  <a:cubicBezTo>
                    <a:pt x="526732" y="482918"/>
                    <a:pt x="560070" y="482918"/>
                    <a:pt x="593407" y="480060"/>
                  </a:cubicBezTo>
                  <a:cubicBezTo>
                    <a:pt x="594360" y="480060"/>
                    <a:pt x="594360" y="477203"/>
                    <a:pt x="595313" y="473393"/>
                  </a:cubicBezTo>
                  <a:cubicBezTo>
                    <a:pt x="568643" y="464820"/>
                    <a:pt x="544830" y="438150"/>
                    <a:pt x="515302" y="470535"/>
                  </a:cubicBezTo>
                  <a:cubicBezTo>
                    <a:pt x="513397" y="472440"/>
                    <a:pt x="505777" y="472440"/>
                    <a:pt x="501968" y="471488"/>
                  </a:cubicBezTo>
                  <a:cubicBezTo>
                    <a:pt x="461963" y="455295"/>
                    <a:pt x="433388" y="491490"/>
                    <a:pt x="397193" y="493395"/>
                  </a:cubicBezTo>
                  <a:cubicBezTo>
                    <a:pt x="393382" y="493395"/>
                    <a:pt x="390525" y="500063"/>
                    <a:pt x="386715" y="502920"/>
                  </a:cubicBezTo>
                  <a:cubicBezTo>
                    <a:pt x="381952" y="505778"/>
                    <a:pt x="377190" y="509588"/>
                    <a:pt x="372427" y="510540"/>
                  </a:cubicBezTo>
                  <a:cubicBezTo>
                    <a:pt x="350520" y="516255"/>
                    <a:pt x="328613" y="521018"/>
                    <a:pt x="306705" y="525780"/>
                  </a:cubicBezTo>
                  <a:cubicBezTo>
                    <a:pt x="300038" y="527685"/>
                    <a:pt x="290513" y="530543"/>
                    <a:pt x="285750" y="527685"/>
                  </a:cubicBezTo>
                  <a:cubicBezTo>
                    <a:pt x="250507" y="508635"/>
                    <a:pt x="221932" y="510540"/>
                    <a:pt x="202882" y="550545"/>
                  </a:cubicBezTo>
                  <a:cubicBezTo>
                    <a:pt x="202882" y="551498"/>
                    <a:pt x="199072" y="550545"/>
                    <a:pt x="197168" y="550545"/>
                  </a:cubicBezTo>
                  <a:cubicBezTo>
                    <a:pt x="182880" y="541020"/>
                    <a:pt x="168593" y="532448"/>
                    <a:pt x="152400" y="522923"/>
                  </a:cubicBezTo>
                  <a:cubicBezTo>
                    <a:pt x="151447" y="518160"/>
                    <a:pt x="150495" y="508635"/>
                    <a:pt x="149543" y="499110"/>
                  </a:cubicBezTo>
                  <a:cubicBezTo>
                    <a:pt x="149543" y="499110"/>
                    <a:pt x="151447" y="497205"/>
                    <a:pt x="151447" y="497205"/>
                  </a:cubicBezTo>
                  <a:cubicBezTo>
                    <a:pt x="156210" y="493395"/>
                    <a:pt x="160972" y="488633"/>
                    <a:pt x="165735" y="484823"/>
                  </a:cubicBezTo>
                  <a:cubicBezTo>
                    <a:pt x="173355" y="484823"/>
                    <a:pt x="181927" y="484823"/>
                    <a:pt x="189547" y="483870"/>
                  </a:cubicBezTo>
                  <a:cubicBezTo>
                    <a:pt x="212407" y="481013"/>
                    <a:pt x="237172" y="481013"/>
                    <a:pt x="258127" y="472440"/>
                  </a:cubicBezTo>
                  <a:cubicBezTo>
                    <a:pt x="280988" y="462915"/>
                    <a:pt x="300990" y="456248"/>
                    <a:pt x="326707" y="458153"/>
                  </a:cubicBezTo>
                  <a:cubicBezTo>
                    <a:pt x="343852" y="460058"/>
                    <a:pt x="371475" y="454343"/>
                    <a:pt x="378143" y="442913"/>
                  </a:cubicBezTo>
                  <a:cubicBezTo>
                    <a:pt x="400050" y="405765"/>
                    <a:pt x="438150" y="409575"/>
                    <a:pt x="468630" y="406718"/>
                  </a:cubicBezTo>
                  <a:cubicBezTo>
                    <a:pt x="498157" y="403860"/>
                    <a:pt x="518160" y="394335"/>
                    <a:pt x="535305" y="371475"/>
                  </a:cubicBezTo>
                  <a:cubicBezTo>
                    <a:pt x="521970" y="368618"/>
                    <a:pt x="505777" y="364808"/>
                    <a:pt x="498157" y="371475"/>
                  </a:cubicBezTo>
                  <a:cubicBezTo>
                    <a:pt x="467677" y="395288"/>
                    <a:pt x="430530" y="386715"/>
                    <a:pt x="398145" y="397193"/>
                  </a:cubicBezTo>
                  <a:cubicBezTo>
                    <a:pt x="380047" y="402908"/>
                    <a:pt x="362902" y="404813"/>
                    <a:pt x="353377" y="422910"/>
                  </a:cubicBezTo>
                  <a:cubicBezTo>
                    <a:pt x="344805" y="438150"/>
                    <a:pt x="333375" y="444818"/>
                    <a:pt x="315277" y="441008"/>
                  </a:cubicBezTo>
                  <a:cubicBezTo>
                    <a:pt x="283845" y="434340"/>
                    <a:pt x="254318" y="442913"/>
                    <a:pt x="227647" y="460058"/>
                  </a:cubicBezTo>
                  <a:cubicBezTo>
                    <a:pt x="219075" y="464820"/>
                    <a:pt x="203835" y="470535"/>
                    <a:pt x="199072" y="465773"/>
                  </a:cubicBezTo>
                  <a:cubicBezTo>
                    <a:pt x="166688" y="441960"/>
                    <a:pt x="143827" y="460058"/>
                    <a:pt x="119063" y="478155"/>
                  </a:cubicBezTo>
                  <a:cubicBezTo>
                    <a:pt x="113347" y="468630"/>
                    <a:pt x="107632" y="458153"/>
                    <a:pt x="101918" y="448628"/>
                  </a:cubicBezTo>
                  <a:cubicBezTo>
                    <a:pt x="157163" y="432435"/>
                    <a:pt x="213360" y="415290"/>
                    <a:pt x="272415" y="398145"/>
                  </a:cubicBezTo>
                  <a:cubicBezTo>
                    <a:pt x="272415" y="394335"/>
                    <a:pt x="272415" y="382905"/>
                    <a:pt x="269557" y="373380"/>
                  </a:cubicBezTo>
                  <a:cubicBezTo>
                    <a:pt x="255270" y="324803"/>
                    <a:pt x="240982" y="275273"/>
                    <a:pt x="223838" y="227648"/>
                  </a:cubicBezTo>
                  <a:cubicBezTo>
                    <a:pt x="212407" y="193358"/>
                    <a:pt x="199072" y="189548"/>
                    <a:pt x="163830" y="198120"/>
                  </a:cubicBezTo>
                  <a:cubicBezTo>
                    <a:pt x="131445" y="206693"/>
                    <a:pt x="99060" y="214313"/>
                    <a:pt x="66675" y="221933"/>
                  </a:cubicBezTo>
                  <a:cubicBezTo>
                    <a:pt x="54293" y="208598"/>
                    <a:pt x="41910" y="195263"/>
                    <a:pt x="29527" y="181928"/>
                  </a:cubicBezTo>
                  <a:cubicBezTo>
                    <a:pt x="47625" y="160020"/>
                    <a:pt x="73343" y="160020"/>
                    <a:pt x="96202" y="165735"/>
                  </a:cubicBezTo>
                  <a:cubicBezTo>
                    <a:pt x="136207" y="177165"/>
                    <a:pt x="170497" y="180023"/>
                    <a:pt x="189547" y="134303"/>
                  </a:cubicBezTo>
                  <a:cubicBezTo>
                    <a:pt x="204788" y="140018"/>
                    <a:pt x="216218" y="144780"/>
                    <a:pt x="227647" y="149543"/>
                  </a:cubicBezTo>
                  <a:cubicBezTo>
                    <a:pt x="256222" y="160973"/>
                    <a:pt x="281940" y="161925"/>
                    <a:pt x="299085" y="130493"/>
                  </a:cubicBezTo>
                  <a:cubicBezTo>
                    <a:pt x="301943" y="124778"/>
                    <a:pt x="314325" y="121920"/>
                    <a:pt x="322897" y="122873"/>
                  </a:cubicBezTo>
                  <a:cubicBezTo>
                    <a:pt x="355282" y="125730"/>
                    <a:pt x="387668" y="137160"/>
                    <a:pt x="413385" y="105728"/>
                  </a:cubicBezTo>
                  <a:cubicBezTo>
                    <a:pt x="417195" y="101918"/>
                    <a:pt x="430530" y="104775"/>
                    <a:pt x="439102" y="106680"/>
                  </a:cubicBezTo>
                  <a:cubicBezTo>
                    <a:pt x="461963" y="112395"/>
                    <a:pt x="482918" y="111443"/>
                    <a:pt x="508635" y="90488"/>
                  </a:cubicBezTo>
                  <a:cubicBezTo>
                    <a:pt x="467677" y="87630"/>
                    <a:pt x="434340" y="83820"/>
                    <a:pt x="401002" y="82868"/>
                  </a:cubicBezTo>
                  <a:cubicBezTo>
                    <a:pt x="394335" y="82868"/>
                    <a:pt x="384810" y="86678"/>
                    <a:pt x="381000" y="92393"/>
                  </a:cubicBezTo>
                  <a:cubicBezTo>
                    <a:pt x="364807" y="112395"/>
                    <a:pt x="344805" y="111443"/>
                    <a:pt x="322897" y="103823"/>
                  </a:cubicBezTo>
                  <a:cubicBezTo>
                    <a:pt x="298132" y="95250"/>
                    <a:pt x="276225" y="98108"/>
                    <a:pt x="262890" y="121920"/>
                  </a:cubicBezTo>
                  <a:cubicBezTo>
                    <a:pt x="254318" y="138113"/>
                    <a:pt x="243840" y="137160"/>
                    <a:pt x="229552" y="130493"/>
                  </a:cubicBezTo>
                  <a:cubicBezTo>
                    <a:pt x="175260" y="104775"/>
                    <a:pt x="175260" y="105728"/>
                    <a:pt x="135255" y="152400"/>
                  </a:cubicBezTo>
                  <a:cubicBezTo>
                    <a:pt x="134302" y="153353"/>
                    <a:pt x="133350" y="153353"/>
                    <a:pt x="133350" y="153353"/>
                  </a:cubicBezTo>
                  <a:cubicBezTo>
                    <a:pt x="90488" y="142875"/>
                    <a:pt x="48577" y="145733"/>
                    <a:pt x="7620" y="159068"/>
                  </a:cubicBezTo>
                  <a:cubicBezTo>
                    <a:pt x="4763" y="143828"/>
                    <a:pt x="1905" y="127635"/>
                    <a:pt x="0" y="117158"/>
                  </a:cubicBezTo>
                  <a:cubicBezTo>
                    <a:pt x="6668" y="103823"/>
                    <a:pt x="13335" y="91440"/>
                    <a:pt x="19050" y="79058"/>
                  </a:cubicBezTo>
                  <a:cubicBezTo>
                    <a:pt x="68580" y="46673"/>
                    <a:pt x="123825" y="35243"/>
                    <a:pt x="180975" y="35243"/>
                  </a:cubicBezTo>
                  <a:cubicBezTo>
                    <a:pt x="231457" y="35243"/>
                    <a:pt x="280988" y="39053"/>
                    <a:pt x="331470" y="40005"/>
                  </a:cubicBezTo>
                  <a:cubicBezTo>
                    <a:pt x="395288" y="40958"/>
                    <a:pt x="459105" y="38100"/>
                    <a:pt x="520065" y="0"/>
                  </a:cubicBezTo>
                  <a:cubicBezTo>
                    <a:pt x="532447" y="50483"/>
                    <a:pt x="545782" y="97155"/>
                    <a:pt x="554355" y="144780"/>
                  </a:cubicBezTo>
                  <a:cubicBezTo>
                    <a:pt x="578168" y="265748"/>
                    <a:pt x="600075" y="386715"/>
                    <a:pt x="623888" y="507683"/>
                  </a:cubicBezTo>
                  <a:cubicBezTo>
                    <a:pt x="626745" y="521018"/>
                    <a:pt x="634365" y="533400"/>
                    <a:pt x="640080" y="546735"/>
                  </a:cubicBezTo>
                  <a:cubicBezTo>
                    <a:pt x="642938" y="548640"/>
                    <a:pt x="641985" y="550545"/>
                    <a:pt x="641032" y="552450"/>
                  </a:cubicBezTo>
                  <a:close/>
                  <a:moveTo>
                    <a:pt x="390525" y="332423"/>
                  </a:moveTo>
                  <a:cubicBezTo>
                    <a:pt x="340995" y="291465"/>
                    <a:pt x="309563" y="311468"/>
                    <a:pt x="282893" y="355283"/>
                  </a:cubicBezTo>
                  <a:cubicBezTo>
                    <a:pt x="313372" y="374333"/>
                    <a:pt x="331470" y="358140"/>
                    <a:pt x="345757" y="331470"/>
                  </a:cubicBezTo>
                  <a:cubicBezTo>
                    <a:pt x="357188" y="335280"/>
                    <a:pt x="367665" y="341948"/>
                    <a:pt x="377190" y="341948"/>
                  </a:cubicBezTo>
                  <a:cubicBezTo>
                    <a:pt x="393382" y="341948"/>
                    <a:pt x="416243" y="342900"/>
                    <a:pt x="424815" y="333375"/>
                  </a:cubicBezTo>
                  <a:cubicBezTo>
                    <a:pt x="440055" y="317183"/>
                    <a:pt x="455295" y="313373"/>
                    <a:pt x="472440" y="317183"/>
                  </a:cubicBezTo>
                  <a:cubicBezTo>
                    <a:pt x="506730" y="325755"/>
                    <a:pt x="526732" y="303848"/>
                    <a:pt x="548640" y="281940"/>
                  </a:cubicBezTo>
                  <a:cubicBezTo>
                    <a:pt x="532447" y="280035"/>
                    <a:pt x="517207" y="282893"/>
                    <a:pt x="501968" y="286703"/>
                  </a:cubicBezTo>
                  <a:cubicBezTo>
                    <a:pt x="488632" y="290513"/>
                    <a:pt x="474345" y="300038"/>
                    <a:pt x="461963" y="298133"/>
                  </a:cubicBezTo>
                  <a:cubicBezTo>
                    <a:pt x="432435" y="294323"/>
                    <a:pt x="406718" y="295275"/>
                    <a:pt x="390525" y="332423"/>
                  </a:cubicBezTo>
                  <a:close/>
                  <a:moveTo>
                    <a:pt x="457200" y="234315"/>
                  </a:moveTo>
                  <a:cubicBezTo>
                    <a:pt x="486727" y="246698"/>
                    <a:pt x="513397" y="258128"/>
                    <a:pt x="541020" y="226695"/>
                  </a:cubicBezTo>
                  <a:cubicBezTo>
                    <a:pt x="504825" y="222885"/>
                    <a:pt x="473393" y="217170"/>
                    <a:pt x="441960" y="216218"/>
                  </a:cubicBezTo>
                  <a:cubicBezTo>
                    <a:pt x="433388" y="216218"/>
                    <a:pt x="424815" y="229553"/>
                    <a:pt x="415290" y="235268"/>
                  </a:cubicBezTo>
                  <a:cubicBezTo>
                    <a:pt x="407670" y="240030"/>
                    <a:pt x="399097" y="246698"/>
                    <a:pt x="392430" y="245745"/>
                  </a:cubicBezTo>
                  <a:cubicBezTo>
                    <a:pt x="361950" y="240983"/>
                    <a:pt x="333375" y="238125"/>
                    <a:pt x="307657" y="260985"/>
                  </a:cubicBezTo>
                  <a:cubicBezTo>
                    <a:pt x="304800" y="263843"/>
                    <a:pt x="297180" y="261938"/>
                    <a:pt x="291465" y="261938"/>
                  </a:cubicBezTo>
                  <a:cubicBezTo>
                    <a:pt x="282893" y="261938"/>
                    <a:pt x="273368" y="261938"/>
                    <a:pt x="260985" y="261938"/>
                  </a:cubicBezTo>
                  <a:cubicBezTo>
                    <a:pt x="288607" y="288608"/>
                    <a:pt x="313372" y="290513"/>
                    <a:pt x="341947" y="272415"/>
                  </a:cubicBezTo>
                  <a:cubicBezTo>
                    <a:pt x="352425" y="265748"/>
                    <a:pt x="367665" y="260033"/>
                    <a:pt x="378143" y="262890"/>
                  </a:cubicBezTo>
                  <a:cubicBezTo>
                    <a:pt x="412432" y="273368"/>
                    <a:pt x="439102" y="268605"/>
                    <a:pt x="457200" y="234315"/>
                  </a:cubicBezTo>
                  <a:close/>
                  <a:moveTo>
                    <a:pt x="242888" y="211455"/>
                  </a:moveTo>
                  <a:cubicBezTo>
                    <a:pt x="261938" y="225743"/>
                    <a:pt x="276225" y="227648"/>
                    <a:pt x="294322" y="210503"/>
                  </a:cubicBezTo>
                  <a:cubicBezTo>
                    <a:pt x="303847" y="200978"/>
                    <a:pt x="324802" y="191453"/>
                    <a:pt x="332422" y="195263"/>
                  </a:cubicBezTo>
                  <a:cubicBezTo>
                    <a:pt x="393382" y="226695"/>
                    <a:pt x="438150" y="177165"/>
                    <a:pt x="491490" y="167640"/>
                  </a:cubicBezTo>
                  <a:cubicBezTo>
                    <a:pt x="473393" y="161925"/>
                    <a:pt x="452438" y="157163"/>
                    <a:pt x="437197" y="163830"/>
                  </a:cubicBezTo>
                  <a:cubicBezTo>
                    <a:pt x="402907" y="179070"/>
                    <a:pt x="372427" y="189548"/>
                    <a:pt x="333375" y="175260"/>
                  </a:cubicBezTo>
                  <a:cubicBezTo>
                    <a:pt x="300990" y="163830"/>
                    <a:pt x="270510" y="185738"/>
                    <a:pt x="242888" y="21145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21"/>
            <p:cNvSpPr/>
            <p:nvPr/>
          </p:nvSpPr>
          <p:spPr>
            <a:xfrm>
              <a:off x="7766685" y="1904047"/>
              <a:ext cx="622934" cy="622935"/>
            </a:xfrm>
            <a:custGeom>
              <a:avLst/>
              <a:gdLst/>
              <a:ahLst/>
              <a:cxnLst/>
              <a:rect l="l" t="t" r="r" b="b"/>
              <a:pathLst>
                <a:path w="622934" h="622935" extrusionOk="0">
                  <a:moveTo>
                    <a:pt x="113347" y="622935"/>
                  </a:moveTo>
                  <a:cubicBezTo>
                    <a:pt x="113347" y="622935"/>
                    <a:pt x="113347" y="622935"/>
                    <a:pt x="113347" y="622935"/>
                  </a:cubicBezTo>
                  <a:cubicBezTo>
                    <a:pt x="102870" y="571500"/>
                    <a:pt x="94297" y="521017"/>
                    <a:pt x="82867" y="470535"/>
                  </a:cubicBezTo>
                  <a:cubicBezTo>
                    <a:pt x="48577" y="325755"/>
                    <a:pt x="13335" y="180975"/>
                    <a:pt x="0" y="23813"/>
                  </a:cubicBezTo>
                  <a:cubicBezTo>
                    <a:pt x="115252" y="50482"/>
                    <a:pt x="227647" y="41910"/>
                    <a:pt x="336232" y="0"/>
                  </a:cubicBezTo>
                  <a:cubicBezTo>
                    <a:pt x="338138" y="4763"/>
                    <a:pt x="340995" y="14288"/>
                    <a:pt x="340995" y="14288"/>
                  </a:cubicBezTo>
                  <a:cubicBezTo>
                    <a:pt x="313372" y="24765"/>
                    <a:pt x="333375" y="42863"/>
                    <a:pt x="333375" y="58102"/>
                  </a:cubicBezTo>
                  <a:cubicBezTo>
                    <a:pt x="315277" y="62865"/>
                    <a:pt x="298132" y="67627"/>
                    <a:pt x="280035" y="70485"/>
                  </a:cubicBezTo>
                  <a:cubicBezTo>
                    <a:pt x="270510" y="72390"/>
                    <a:pt x="260032" y="73342"/>
                    <a:pt x="250507" y="71438"/>
                  </a:cubicBezTo>
                  <a:cubicBezTo>
                    <a:pt x="227647" y="64770"/>
                    <a:pt x="207645" y="68580"/>
                    <a:pt x="187642" y="81915"/>
                  </a:cubicBezTo>
                  <a:cubicBezTo>
                    <a:pt x="176213" y="89535"/>
                    <a:pt x="160972" y="91440"/>
                    <a:pt x="146685" y="92392"/>
                  </a:cubicBezTo>
                  <a:cubicBezTo>
                    <a:pt x="117157" y="94298"/>
                    <a:pt x="87630" y="104775"/>
                    <a:pt x="57150" y="98107"/>
                  </a:cubicBezTo>
                  <a:cubicBezTo>
                    <a:pt x="57150" y="98107"/>
                    <a:pt x="55245" y="100965"/>
                    <a:pt x="51435" y="110490"/>
                  </a:cubicBezTo>
                  <a:cubicBezTo>
                    <a:pt x="69532" y="115252"/>
                    <a:pt x="87630" y="126682"/>
                    <a:pt x="102870" y="123825"/>
                  </a:cubicBezTo>
                  <a:cubicBezTo>
                    <a:pt x="127635" y="120015"/>
                    <a:pt x="156210" y="120015"/>
                    <a:pt x="176213" y="112395"/>
                  </a:cubicBezTo>
                  <a:cubicBezTo>
                    <a:pt x="214313" y="98107"/>
                    <a:pt x="253365" y="96202"/>
                    <a:pt x="291465" y="89535"/>
                  </a:cubicBezTo>
                  <a:cubicBezTo>
                    <a:pt x="317182" y="84773"/>
                    <a:pt x="341947" y="80963"/>
                    <a:pt x="367665" y="83820"/>
                  </a:cubicBezTo>
                  <a:cubicBezTo>
                    <a:pt x="375285" y="95250"/>
                    <a:pt x="382905" y="107632"/>
                    <a:pt x="390525" y="119063"/>
                  </a:cubicBezTo>
                  <a:cubicBezTo>
                    <a:pt x="379095" y="119063"/>
                    <a:pt x="367665" y="120015"/>
                    <a:pt x="357188" y="120015"/>
                  </a:cubicBezTo>
                  <a:cubicBezTo>
                    <a:pt x="353377" y="117157"/>
                    <a:pt x="349567" y="114300"/>
                    <a:pt x="345757" y="111442"/>
                  </a:cubicBezTo>
                  <a:cubicBezTo>
                    <a:pt x="343852" y="117157"/>
                    <a:pt x="341947" y="121920"/>
                    <a:pt x="339090" y="127635"/>
                  </a:cubicBezTo>
                  <a:cubicBezTo>
                    <a:pt x="308610" y="135255"/>
                    <a:pt x="277177" y="136207"/>
                    <a:pt x="246697" y="150495"/>
                  </a:cubicBezTo>
                  <a:cubicBezTo>
                    <a:pt x="227647" y="159067"/>
                    <a:pt x="200025" y="152400"/>
                    <a:pt x="180975" y="169545"/>
                  </a:cubicBezTo>
                  <a:cubicBezTo>
                    <a:pt x="179070" y="170498"/>
                    <a:pt x="173355" y="168592"/>
                    <a:pt x="170497" y="166688"/>
                  </a:cubicBezTo>
                  <a:cubicBezTo>
                    <a:pt x="130492" y="140970"/>
                    <a:pt x="96202" y="183832"/>
                    <a:pt x="57150" y="176213"/>
                  </a:cubicBezTo>
                  <a:cubicBezTo>
                    <a:pt x="68580" y="185738"/>
                    <a:pt x="81915" y="196215"/>
                    <a:pt x="92392" y="194310"/>
                  </a:cubicBezTo>
                  <a:cubicBezTo>
                    <a:pt x="128588" y="186690"/>
                    <a:pt x="165735" y="191452"/>
                    <a:pt x="200025" y="186690"/>
                  </a:cubicBezTo>
                  <a:cubicBezTo>
                    <a:pt x="222885" y="183832"/>
                    <a:pt x="246697" y="172402"/>
                    <a:pt x="271463" y="168592"/>
                  </a:cubicBezTo>
                  <a:cubicBezTo>
                    <a:pt x="285750" y="166688"/>
                    <a:pt x="298132" y="153352"/>
                    <a:pt x="313372" y="151448"/>
                  </a:cubicBezTo>
                  <a:cubicBezTo>
                    <a:pt x="351472" y="145732"/>
                    <a:pt x="390525" y="142875"/>
                    <a:pt x="428625" y="139065"/>
                  </a:cubicBezTo>
                  <a:cubicBezTo>
                    <a:pt x="425767" y="154305"/>
                    <a:pt x="421957" y="169545"/>
                    <a:pt x="419100" y="185738"/>
                  </a:cubicBezTo>
                  <a:cubicBezTo>
                    <a:pt x="382905" y="203835"/>
                    <a:pt x="347663" y="213360"/>
                    <a:pt x="306705" y="202882"/>
                  </a:cubicBezTo>
                  <a:cubicBezTo>
                    <a:pt x="286702" y="198120"/>
                    <a:pt x="261938" y="206692"/>
                    <a:pt x="240030" y="211455"/>
                  </a:cubicBezTo>
                  <a:cubicBezTo>
                    <a:pt x="215265" y="217170"/>
                    <a:pt x="190500" y="226695"/>
                    <a:pt x="165735" y="231457"/>
                  </a:cubicBezTo>
                  <a:cubicBezTo>
                    <a:pt x="137160" y="237173"/>
                    <a:pt x="107632" y="240982"/>
                    <a:pt x="78105" y="245745"/>
                  </a:cubicBezTo>
                  <a:cubicBezTo>
                    <a:pt x="78105" y="248602"/>
                    <a:pt x="78105" y="250507"/>
                    <a:pt x="78105" y="253365"/>
                  </a:cubicBezTo>
                  <a:cubicBezTo>
                    <a:pt x="84772" y="255270"/>
                    <a:pt x="92392" y="260032"/>
                    <a:pt x="99060" y="259080"/>
                  </a:cubicBezTo>
                  <a:cubicBezTo>
                    <a:pt x="154305" y="248602"/>
                    <a:pt x="209550" y="238125"/>
                    <a:pt x="264795" y="226695"/>
                  </a:cubicBezTo>
                  <a:cubicBezTo>
                    <a:pt x="278130" y="223838"/>
                    <a:pt x="291465" y="217170"/>
                    <a:pt x="302895" y="219075"/>
                  </a:cubicBezTo>
                  <a:cubicBezTo>
                    <a:pt x="347663" y="227648"/>
                    <a:pt x="390525" y="231457"/>
                    <a:pt x="432435" y="206692"/>
                  </a:cubicBezTo>
                  <a:cubicBezTo>
                    <a:pt x="443865" y="200025"/>
                    <a:pt x="461963" y="201930"/>
                    <a:pt x="478155" y="201930"/>
                  </a:cubicBezTo>
                  <a:cubicBezTo>
                    <a:pt x="495300" y="200977"/>
                    <a:pt x="512445" y="201930"/>
                    <a:pt x="529590" y="201930"/>
                  </a:cubicBezTo>
                  <a:cubicBezTo>
                    <a:pt x="535305" y="206692"/>
                    <a:pt x="541020" y="211455"/>
                    <a:pt x="545782" y="216217"/>
                  </a:cubicBezTo>
                  <a:cubicBezTo>
                    <a:pt x="552450" y="222885"/>
                    <a:pt x="558165" y="229552"/>
                    <a:pt x="563880" y="236220"/>
                  </a:cubicBezTo>
                  <a:cubicBezTo>
                    <a:pt x="546735" y="240982"/>
                    <a:pt x="529590" y="246698"/>
                    <a:pt x="512445" y="251460"/>
                  </a:cubicBezTo>
                  <a:cubicBezTo>
                    <a:pt x="508635" y="247650"/>
                    <a:pt x="504825" y="242888"/>
                    <a:pt x="501015" y="239077"/>
                  </a:cubicBezTo>
                  <a:cubicBezTo>
                    <a:pt x="497205" y="244792"/>
                    <a:pt x="493395" y="250507"/>
                    <a:pt x="489585" y="256223"/>
                  </a:cubicBezTo>
                  <a:cubicBezTo>
                    <a:pt x="474345" y="258127"/>
                    <a:pt x="459105" y="258127"/>
                    <a:pt x="443865" y="260985"/>
                  </a:cubicBezTo>
                  <a:cubicBezTo>
                    <a:pt x="421005" y="265748"/>
                    <a:pt x="396240" y="270510"/>
                    <a:pt x="375285" y="280035"/>
                  </a:cubicBezTo>
                  <a:cubicBezTo>
                    <a:pt x="358140" y="287655"/>
                    <a:pt x="343852" y="298132"/>
                    <a:pt x="322897" y="295275"/>
                  </a:cubicBezTo>
                  <a:cubicBezTo>
                    <a:pt x="277177" y="290513"/>
                    <a:pt x="231457" y="285750"/>
                    <a:pt x="188595" y="314325"/>
                  </a:cubicBezTo>
                  <a:cubicBezTo>
                    <a:pt x="178117" y="321945"/>
                    <a:pt x="158115" y="316230"/>
                    <a:pt x="142875" y="316230"/>
                  </a:cubicBezTo>
                  <a:cubicBezTo>
                    <a:pt x="133350" y="316230"/>
                    <a:pt x="123825" y="316230"/>
                    <a:pt x="115252" y="316230"/>
                  </a:cubicBezTo>
                  <a:cubicBezTo>
                    <a:pt x="147638" y="347663"/>
                    <a:pt x="185738" y="347663"/>
                    <a:pt x="217170" y="328613"/>
                  </a:cubicBezTo>
                  <a:cubicBezTo>
                    <a:pt x="255270" y="304800"/>
                    <a:pt x="293370" y="312420"/>
                    <a:pt x="331470" y="314325"/>
                  </a:cubicBezTo>
                  <a:cubicBezTo>
                    <a:pt x="356235" y="315278"/>
                    <a:pt x="379095" y="315278"/>
                    <a:pt x="399097" y="299085"/>
                  </a:cubicBezTo>
                  <a:cubicBezTo>
                    <a:pt x="408622" y="300038"/>
                    <a:pt x="419100" y="300990"/>
                    <a:pt x="437197" y="301942"/>
                  </a:cubicBezTo>
                  <a:cubicBezTo>
                    <a:pt x="423863" y="294323"/>
                    <a:pt x="419100" y="292417"/>
                    <a:pt x="414338" y="289560"/>
                  </a:cubicBezTo>
                  <a:cubicBezTo>
                    <a:pt x="423863" y="285750"/>
                    <a:pt x="433388" y="280988"/>
                    <a:pt x="442913" y="280035"/>
                  </a:cubicBezTo>
                  <a:cubicBezTo>
                    <a:pt x="470535" y="277178"/>
                    <a:pt x="497205" y="275273"/>
                    <a:pt x="524827" y="273367"/>
                  </a:cubicBezTo>
                  <a:cubicBezTo>
                    <a:pt x="521017" y="290513"/>
                    <a:pt x="517207" y="307657"/>
                    <a:pt x="513397" y="324803"/>
                  </a:cubicBezTo>
                  <a:cubicBezTo>
                    <a:pt x="483870" y="333375"/>
                    <a:pt x="455295" y="342900"/>
                    <a:pt x="425767" y="351473"/>
                  </a:cubicBezTo>
                  <a:cubicBezTo>
                    <a:pt x="404813" y="357188"/>
                    <a:pt x="382905" y="360045"/>
                    <a:pt x="361950" y="367665"/>
                  </a:cubicBezTo>
                  <a:cubicBezTo>
                    <a:pt x="331470" y="379095"/>
                    <a:pt x="302895" y="391478"/>
                    <a:pt x="268605" y="376238"/>
                  </a:cubicBezTo>
                  <a:cubicBezTo>
                    <a:pt x="256222" y="370523"/>
                    <a:pt x="235267" y="372428"/>
                    <a:pt x="224790" y="380048"/>
                  </a:cubicBezTo>
                  <a:cubicBezTo>
                    <a:pt x="204788" y="394335"/>
                    <a:pt x="186690" y="407670"/>
                    <a:pt x="160020" y="405765"/>
                  </a:cubicBezTo>
                  <a:cubicBezTo>
                    <a:pt x="159067" y="405765"/>
                    <a:pt x="158115" y="408623"/>
                    <a:pt x="158115" y="410528"/>
                  </a:cubicBezTo>
                  <a:cubicBezTo>
                    <a:pt x="181927" y="436245"/>
                    <a:pt x="206692" y="436245"/>
                    <a:pt x="231457" y="412432"/>
                  </a:cubicBezTo>
                  <a:cubicBezTo>
                    <a:pt x="240030" y="403860"/>
                    <a:pt x="256222" y="392430"/>
                    <a:pt x="262890" y="395288"/>
                  </a:cubicBezTo>
                  <a:cubicBezTo>
                    <a:pt x="304800" y="416242"/>
                    <a:pt x="343852" y="404813"/>
                    <a:pt x="381952" y="386715"/>
                  </a:cubicBezTo>
                  <a:cubicBezTo>
                    <a:pt x="393382" y="381000"/>
                    <a:pt x="403860" y="374332"/>
                    <a:pt x="416242" y="371475"/>
                  </a:cubicBezTo>
                  <a:cubicBezTo>
                    <a:pt x="450532" y="362903"/>
                    <a:pt x="484822" y="355282"/>
                    <a:pt x="519113" y="347663"/>
                  </a:cubicBezTo>
                  <a:cubicBezTo>
                    <a:pt x="522922" y="382905"/>
                    <a:pt x="482917" y="381000"/>
                    <a:pt x="469582" y="402907"/>
                  </a:cubicBezTo>
                  <a:cubicBezTo>
                    <a:pt x="484822" y="409575"/>
                    <a:pt x="509588" y="383857"/>
                    <a:pt x="513397" y="418148"/>
                  </a:cubicBezTo>
                  <a:cubicBezTo>
                    <a:pt x="502920" y="421957"/>
                    <a:pt x="493395" y="428625"/>
                    <a:pt x="482917" y="428625"/>
                  </a:cubicBezTo>
                  <a:cubicBezTo>
                    <a:pt x="461963" y="429578"/>
                    <a:pt x="436245" y="418148"/>
                    <a:pt x="421005" y="426720"/>
                  </a:cubicBezTo>
                  <a:cubicBezTo>
                    <a:pt x="374332" y="452438"/>
                    <a:pt x="324802" y="462915"/>
                    <a:pt x="272415" y="472440"/>
                  </a:cubicBezTo>
                  <a:cubicBezTo>
                    <a:pt x="246697" y="477203"/>
                    <a:pt x="223838" y="497205"/>
                    <a:pt x="194310" y="488632"/>
                  </a:cubicBezTo>
                  <a:cubicBezTo>
                    <a:pt x="192405" y="487680"/>
                    <a:pt x="188595" y="492442"/>
                    <a:pt x="183832" y="496253"/>
                  </a:cubicBezTo>
                  <a:cubicBezTo>
                    <a:pt x="207645" y="518160"/>
                    <a:pt x="232410" y="520065"/>
                    <a:pt x="257175" y="505778"/>
                  </a:cubicBezTo>
                  <a:cubicBezTo>
                    <a:pt x="282892" y="491490"/>
                    <a:pt x="310515" y="487680"/>
                    <a:pt x="339090" y="485775"/>
                  </a:cubicBezTo>
                  <a:cubicBezTo>
                    <a:pt x="361950" y="483870"/>
                    <a:pt x="388620" y="478155"/>
                    <a:pt x="403860" y="463867"/>
                  </a:cubicBezTo>
                  <a:cubicBezTo>
                    <a:pt x="427672" y="441960"/>
                    <a:pt x="449580" y="437198"/>
                    <a:pt x="478155" y="447675"/>
                  </a:cubicBezTo>
                  <a:cubicBezTo>
                    <a:pt x="501015" y="456248"/>
                    <a:pt x="523875" y="454342"/>
                    <a:pt x="542925" y="437198"/>
                  </a:cubicBezTo>
                  <a:cubicBezTo>
                    <a:pt x="551497" y="437198"/>
                    <a:pt x="559117" y="438150"/>
                    <a:pt x="567690" y="438150"/>
                  </a:cubicBezTo>
                  <a:cubicBezTo>
                    <a:pt x="564832" y="447675"/>
                    <a:pt x="561975" y="454342"/>
                    <a:pt x="559117" y="465773"/>
                  </a:cubicBezTo>
                  <a:cubicBezTo>
                    <a:pt x="575310" y="464820"/>
                    <a:pt x="587692" y="461963"/>
                    <a:pt x="599122" y="463867"/>
                  </a:cubicBezTo>
                  <a:cubicBezTo>
                    <a:pt x="607695" y="464820"/>
                    <a:pt x="615315" y="472440"/>
                    <a:pt x="622935" y="476250"/>
                  </a:cubicBezTo>
                  <a:cubicBezTo>
                    <a:pt x="540067" y="479107"/>
                    <a:pt x="465772" y="508635"/>
                    <a:pt x="392430" y="543878"/>
                  </a:cubicBezTo>
                  <a:cubicBezTo>
                    <a:pt x="332422" y="571500"/>
                    <a:pt x="270510" y="596265"/>
                    <a:pt x="207645" y="617220"/>
                  </a:cubicBezTo>
                  <a:cubicBezTo>
                    <a:pt x="178117" y="624840"/>
                    <a:pt x="144780" y="621030"/>
                    <a:pt x="113347" y="62293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21"/>
            <p:cNvSpPr/>
            <p:nvPr/>
          </p:nvSpPr>
          <p:spPr>
            <a:xfrm>
              <a:off x="8093060" y="1838358"/>
              <a:ext cx="244171" cy="127752"/>
            </a:xfrm>
            <a:custGeom>
              <a:avLst/>
              <a:gdLst/>
              <a:ahLst/>
              <a:cxnLst/>
              <a:rect l="l" t="t" r="r" b="b"/>
              <a:pathLst>
                <a:path w="244171" h="127752" extrusionOk="0">
                  <a:moveTo>
                    <a:pt x="7000" y="122839"/>
                  </a:moveTo>
                  <a:cubicBezTo>
                    <a:pt x="7000" y="107599"/>
                    <a:pt x="-13003" y="89502"/>
                    <a:pt x="14620" y="79024"/>
                  </a:cubicBezTo>
                  <a:cubicBezTo>
                    <a:pt x="14620" y="79024"/>
                    <a:pt x="11762" y="69499"/>
                    <a:pt x="9857" y="64737"/>
                  </a:cubicBezTo>
                  <a:cubicBezTo>
                    <a:pt x="67007" y="43782"/>
                    <a:pt x="124157" y="20922"/>
                    <a:pt x="181307" y="1872"/>
                  </a:cubicBezTo>
                  <a:cubicBezTo>
                    <a:pt x="194642" y="-2891"/>
                    <a:pt x="211787" y="2824"/>
                    <a:pt x="226075" y="3777"/>
                  </a:cubicBezTo>
                  <a:cubicBezTo>
                    <a:pt x="231789" y="36162"/>
                    <a:pt x="238457" y="68547"/>
                    <a:pt x="244172" y="99979"/>
                  </a:cubicBezTo>
                  <a:cubicBezTo>
                    <a:pt x="220359" y="97122"/>
                    <a:pt x="196547" y="91407"/>
                    <a:pt x="171782" y="91407"/>
                  </a:cubicBezTo>
                  <a:cubicBezTo>
                    <a:pt x="153684" y="91407"/>
                    <a:pt x="135587" y="96169"/>
                    <a:pt x="118442" y="100932"/>
                  </a:cubicBezTo>
                  <a:cubicBezTo>
                    <a:pt x="84152" y="109504"/>
                    <a:pt x="50814" y="119029"/>
                    <a:pt x="16525" y="127602"/>
                  </a:cubicBezTo>
                  <a:cubicBezTo>
                    <a:pt x="13667" y="128554"/>
                    <a:pt x="9857" y="124744"/>
                    <a:pt x="7000" y="122839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21"/>
            <p:cNvSpPr/>
            <p:nvPr/>
          </p:nvSpPr>
          <p:spPr>
            <a:xfrm>
              <a:off x="8353591" y="1858327"/>
              <a:ext cx="166520" cy="549592"/>
            </a:xfrm>
            <a:custGeom>
              <a:avLst/>
              <a:gdLst/>
              <a:ahLst/>
              <a:cxnLst/>
              <a:rect l="l" t="t" r="r" b="b"/>
              <a:pathLst>
                <a:path w="166520" h="549592" extrusionOk="0">
                  <a:moveTo>
                    <a:pt x="63651" y="127635"/>
                  </a:moveTo>
                  <a:cubicBezTo>
                    <a:pt x="64603" y="129540"/>
                    <a:pt x="64603" y="131445"/>
                    <a:pt x="64603" y="133350"/>
                  </a:cubicBezTo>
                  <a:cubicBezTo>
                    <a:pt x="73176" y="168593"/>
                    <a:pt x="82701" y="202883"/>
                    <a:pt x="91273" y="238125"/>
                  </a:cubicBezTo>
                  <a:cubicBezTo>
                    <a:pt x="111276" y="319088"/>
                    <a:pt x="131278" y="400050"/>
                    <a:pt x="151281" y="481013"/>
                  </a:cubicBezTo>
                  <a:cubicBezTo>
                    <a:pt x="156043" y="501015"/>
                    <a:pt x="162710" y="521970"/>
                    <a:pt x="166521" y="541973"/>
                  </a:cubicBezTo>
                  <a:cubicBezTo>
                    <a:pt x="166521" y="543878"/>
                    <a:pt x="159853" y="546735"/>
                    <a:pt x="156996" y="549593"/>
                  </a:cubicBezTo>
                  <a:cubicBezTo>
                    <a:pt x="154138" y="541020"/>
                    <a:pt x="152233" y="525780"/>
                    <a:pt x="148423" y="524828"/>
                  </a:cubicBezTo>
                  <a:cubicBezTo>
                    <a:pt x="120801" y="521970"/>
                    <a:pt x="124610" y="499110"/>
                    <a:pt x="117943" y="481965"/>
                  </a:cubicBezTo>
                  <a:cubicBezTo>
                    <a:pt x="114133" y="471488"/>
                    <a:pt x="109371" y="461010"/>
                    <a:pt x="105560" y="451485"/>
                  </a:cubicBezTo>
                  <a:cubicBezTo>
                    <a:pt x="105560" y="447675"/>
                    <a:pt x="105560" y="443865"/>
                    <a:pt x="105560" y="440055"/>
                  </a:cubicBezTo>
                  <a:cubicBezTo>
                    <a:pt x="105560" y="434340"/>
                    <a:pt x="105560" y="428625"/>
                    <a:pt x="104608" y="422910"/>
                  </a:cubicBezTo>
                  <a:cubicBezTo>
                    <a:pt x="69366" y="292418"/>
                    <a:pt x="34123" y="161925"/>
                    <a:pt x="785" y="32385"/>
                  </a:cubicBezTo>
                  <a:cubicBezTo>
                    <a:pt x="-2072" y="22860"/>
                    <a:pt x="3643" y="10478"/>
                    <a:pt x="5548" y="0"/>
                  </a:cubicBezTo>
                  <a:cubicBezTo>
                    <a:pt x="20788" y="3810"/>
                    <a:pt x="39838" y="0"/>
                    <a:pt x="41743" y="23813"/>
                  </a:cubicBezTo>
                  <a:cubicBezTo>
                    <a:pt x="38885" y="30480"/>
                    <a:pt x="32218" y="37148"/>
                    <a:pt x="33171" y="42863"/>
                  </a:cubicBezTo>
                  <a:cubicBezTo>
                    <a:pt x="35076" y="60008"/>
                    <a:pt x="36028" y="81915"/>
                    <a:pt x="46506" y="92393"/>
                  </a:cubicBezTo>
                  <a:cubicBezTo>
                    <a:pt x="56031" y="102870"/>
                    <a:pt x="36028" y="128588"/>
                    <a:pt x="63651" y="127635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21"/>
            <p:cNvSpPr/>
            <p:nvPr/>
          </p:nvSpPr>
          <p:spPr>
            <a:xfrm>
              <a:off x="8315325" y="1843087"/>
              <a:ext cx="143113" cy="454342"/>
            </a:xfrm>
            <a:custGeom>
              <a:avLst/>
              <a:gdLst/>
              <a:ahLst/>
              <a:cxnLst/>
              <a:rect l="l" t="t" r="r" b="b"/>
              <a:pathLst>
                <a:path w="143113" h="454342" extrusionOk="0">
                  <a:moveTo>
                    <a:pt x="42863" y="14288"/>
                  </a:moveTo>
                  <a:cubicBezTo>
                    <a:pt x="40957" y="24765"/>
                    <a:pt x="36195" y="37148"/>
                    <a:pt x="38100" y="46673"/>
                  </a:cubicBezTo>
                  <a:cubicBezTo>
                    <a:pt x="72390" y="177165"/>
                    <a:pt x="107632" y="307658"/>
                    <a:pt x="141923" y="437198"/>
                  </a:cubicBezTo>
                  <a:cubicBezTo>
                    <a:pt x="143827" y="442913"/>
                    <a:pt x="142875" y="448628"/>
                    <a:pt x="142875" y="454342"/>
                  </a:cubicBezTo>
                  <a:cubicBezTo>
                    <a:pt x="129540" y="451485"/>
                    <a:pt x="115252" y="448628"/>
                    <a:pt x="101918" y="446723"/>
                  </a:cubicBezTo>
                  <a:cubicBezTo>
                    <a:pt x="103823" y="426720"/>
                    <a:pt x="107632" y="406717"/>
                    <a:pt x="106680" y="386715"/>
                  </a:cubicBezTo>
                  <a:cubicBezTo>
                    <a:pt x="106680" y="380048"/>
                    <a:pt x="92393" y="374333"/>
                    <a:pt x="84773" y="367665"/>
                  </a:cubicBezTo>
                  <a:cubicBezTo>
                    <a:pt x="76200" y="360045"/>
                    <a:pt x="51435" y="361950"/>
                    <a:pt x="67627" y="339090"/>
                  </a:cubicBezTo>
                  <a:cubicBezTo>
                    <a:pt x="70485" y="335280"/>
                    <a:pt x="73343" y="330517"/>
                    <a:pt x="76200" y="326708"/>
                  </a:cubicBezTo>
                  <a:cubicBezTo>
                    <a:pt x="71438" y="324803"/>
                    <a:pt x="65723" y="323850"/>
                    <a:pt x="60960" y="321945"/>
                  </a:cubicBezTo>
                  <a:cubicBezTo>
                    <a:pt x="59055" y="319088"/>
                    <a:pt x="56198" y="316230"/>
                    <a:pt x="54293" y="313373"/>
                  </a:cubicBezTo>
                  <a:cubicBezTo>
                    <a:pt x="50482" y="307658"/>
                    <a:pt x="46673" y="301942"/>
                    <a:pt x="42863" y="295275"/>
                  </a:cubicBezTo>
                  <a:cubicBezTo>
                    <a:pt x="40957" y="282892"/>
                    <a:pt x="39052" y="271463"/>
                    <a:pt x="37148" y="259080"/>
                  </a:cubicBezTo>
                  <a:cubicBezTo>
                    <a:pt x="39052" y="253365"/>
                    <a:pt x="40957" y="247650"/>
                    <a:pt x="42863" y="241935"/>
                  </a:cubicBezTo>
                  <a:cubicBezTo>
                    <a:pt x="40957" y="235267"/>
                    <a:pt x="40957" y="228600"/>
                    <a:pt x="38100" y="222885"/>
                  </a:cubicBezTo>
                  <a:cubicBezTo>
                    <a:pt x="34290" y="214313"/>
                    <a:pt x="30480" y="207645"/>
                    <a:pt x="25718" y="199073"/>
                  </a:cubicBezTo>
                  <a:cubicBezTo>
                    <a:pt x="28575" y="193358"/>
                    <a:pt x="31432" y="188595"/>
                    <a:pt x="34290" y="182880"/>
                  </a:cubicBezTo>
                  <a:cubicBezTo>
                    <a:pt x="37148" y="180975"/>
                    <a:pt x="40957" y="178117"/>
                    <a:pt x="43815" y="176213"/>
                  </a:cubicBezTo>
                  <a:cubicBezTo>
                    <a:pt x="39052" y="172402"/>
                    <a:pt x="35243" y="168592"/>
                    <a:pt x="30480" y="164783"/>
                  </a:cubicBezTo>
                  <a:cubicBezTo>
                    <a:pt x="30480" y="159067"/>
                    <a:pt x="30480" y="153352"/>
                    <a:pt x="30480" y="147638"/>
                  </a:cubicBezTo>
                  <a:cubicBezTo>
                    <a:pt x="30480" y="143827"/>
                    <a:pt x="30480" y="140017"/>
                    <a:pt x="30480" y="136208"/>
                  </a:cubicBezTo>
                  <a:cubicBezTo>
                    <a:pt x="30480" y="129540"/>
                    <a:pt x="31432" y="122873"/>
                    <a:pt x="31432" y="116205"/>
                  </a:cubicBezTo>
                  <a:cubicBezTo>
                    <a:pt x="45720" y="97155"/>
                    <a:pt x="24765" y="101918"/>
                    <a:pt x="18098" y="96202"/>
                  </a:cubicBezTo>
                  <a:cubicBezTo>
                    <a:pt x="12382" y="63818"/>
                    <a:pt x="5715" y="31432"/>
                    <a:pt x="0" y="0"/>
                  </a:cubicBezTo>
                  <a:cubicBezTo>
                    <a:pt x="17145" y="4763"/>
                    <a:pt x="29527" y="9525"/>
                    <a:pt x="42863" y="14288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21"/>
            <p:cNvSpPr/>
            <p:nvPr/>
          </p:nvSpPr>
          <p:spPr>
            <a:xfrm>
              <a:off x="8043862" y="2394507"/>
              <a:ext cx="457200" cy="132474"/>
            </a:xfrm>
            <a:custGeom>
              <a:avLst/>
              <a:gdLst/>
              <a:ahLst/>
              <a:cxnLst/>
              <a:rect l="l" t="t" r="r" b="b"/>
              <a:pathLst>
                <a:path w="457200" h="132474" extrusionOk="0">
                  <a:moveTo>
                    <a:pt x="0" y="121997"/>
                  </a:moveTo>
                  <a:cubicBezTo>
                    <a:pt x="102870" y="82944"/>
                    <a:pt x="205740" y="41987"/>
                    <a:pt x="309563" y="6744"/>
                  </a:cubicBezTo>
                  <a:cubicBezTo>
                    <a:pt x="360998" y="-10400"/>
                    <a:pt x="411480" y="6744"/>
                    <a:pt x="457200" y="40082"/>
                  </a:cubicBezTo>
                  <a:cubicBezTo>
                    <a:pt x="295275" y="15317"/>
                    <a:pt x="153352" y="91517"/>
                    <a:pt x="3810" y="132475"/>
                  </a:cubicBezTo>
                  <a:cubicBezTo>
                    <a:pt x="2857" y="128665"/>
                    <a:pt x="1905" y="124855"/>
                    <a:pt x="0" y="121997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21"/>
            <p:cNvSpPr/>
            <p:nvPr/>
          </p:nvSpPr>
          <p:spPr>
            <a:xfrm>
              <a:off x="8550592" y="2194560"/>
              <a:ext cx="129643" cy="174307"/>
            </a:xfrm>
            <a:custGeom>
              <a:avLst/>
              <a:gdLst/>
              <a:ahLst/>
              <a:cxnLst/>
              <a:rect l="l" t="t" r="r" b="b"/>
              <a:pathLst>
                <a:path w="129643" h="174307" extrusionOk="0">
                  <a:moveTo>
                    <a:pt x="129540" y="126682"/>
                  </a:moveTo>
                  <a:cubicBezTo>
                    <a:pt x="98107" y="142875"/>
                    <a:pt x="66675" y="158115"/>
                    <a:pt x="35243" y="174307"/>
                  </a:cubicBezTo>
                  <a:cubicBezTo>
                    <a:pt x="27622" y="150495"/>
                    <a:pt x="20002" y="126682"/>
                    <a:pt x="12382" y="103823"/>
                  </a:cubicBezTo>
                  <a:cubicBezTo>
                    <a:pt x="12382" y="102870"/>
                    <a:pt x="12382" y="100965"/>
                    <a:pt x="12382" y="100013"/>
                  </a:cubicBezTo>
                  <a:cubicBezTo>
                    <a:pt x="12382" y="97155"/>
                    <a:pt x="12382" y="95250"/>
                    <a:pt x="12382" y="92392"/>
                  </a:cubicBezTo>
                  <a:cubicBezTo>
                    <a:pt x="12382" y="90488"/>
                    <a:pt x="12382" y="88582"/>
                    <a:pt x="11430" y="86677"/>
                  </a:cubicBezTo>
                  <a:cubicBezTo>
                    <a:pt x="11430" y="84773"/>
                    <a:pt x="11430" y="82867"/>
                    <a:pt x="11430" y="81915"/>
                  </a:cubicBezTo>
                  <a:cubicBezTo>
                    <a:pt x="7620" y="54292"/>
                    <a:pt x="3810" y="27623"/>
                    <a:pt x="0" y="0"/>
                  </a:cubicBezTo>
                  <a:cubicBezTo>
                    <a:pt x="28575" y="3810"/>
                    <a:pt x="58102" y="7620"/>
                    <a:pt x="86677" y="11430"/>
                  </a:cubicBezTo>
                  <a:cubicBezTo>
                    <a:pt x="86677" y="20955"/>
                    <a:pt x="87630" y="30480"/>
                    <a:pt x="87630" y="40005"/>
                  </a:cubicBezTo>
                  <a:cubicBezTo>
                    <a:pt x="67627" y="54292"/>
                    <a:pt x="47625" y="67627"/>
                    <a:pt x="26670" y="81915"/>
                  </a:cubicBezTo>
                  <a:cubicBezTo>
                    <a:pt x="47625" y="97155"/>
                    <a:pt x="68580" y="90488"/>
                    <a:pt x="89535" y="80963"/>
                  </a:cubicBezTo>
                  <a:cubicBezTo>
                    <a:pt x="106680" y="93345"/>
                    <a:pt x="131445" y="98107"/>
                    <a:pt x="129540" y="126682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21"/>
            <p:cNvSpPr/>
            <p:nvPr/>
          </p:nvSpPr>
          <p:spPr>
            <a:xfrm>
              <a:off x="8630602" y="2350770"/>
              <a:ext cx="360997" cy="86684"/>
            </a:xfrm>
            <a:custGeom>
              <a:avLst/>
              <a:gdLst/>
              <a:ahLst/>
              <a:cxnLst/>
              <a:rect l="l" t="t" r="r" b="b"/>
              <a:pathLst>
                <a:path w="360997" h="86684" extrusionOk="0">
                  <a:moveTo>
                    <a:pt x="360998" y="5715"/>
                  </a:moveTo>
                  <a:cubicBezTo>
                    <a:pt x="254318" y="32385"/>
                    <a:pt x="148590" y="60007"/>
                    <a:pt x="41910" y="85725"/>
                  </a:cubicBezTo>
                  <a:cubicBezTo>
                    <a:pt x="28575" y="88582"/>
                    <a:pt x="14288" y="84772"/>
                    <a:pt x="0" y="78105"/>
                  </a:cubicBezTo>
                  <a:cubicBezTo>
                    <a:pt x="103823" y="19050"/>
                    <a:pt x="219075" y="17145"/>
                    <a:pt x="331470" y="0"/>
                  </a:cubicBezTo>
                  <a:cubicBezTo>
                    <a:pt x="340995" y="0"/>
                    <a:pt x="351473" y="0"/>
                    <a:pt x="360998" y="0"/>
                  </a:cubicBezTo>
                  <a:cubicBezTo>
                    <a:pt x="360998" y="1905"/>
                    <a:pt x="360998" y="3810"/>
                    <a:pt x="360998" y="5715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21"/>
            <p:cNvSpPr/>
            <p:nvPr/>
          </p:nvSpPr>
          <p:spPr>
            <a:xfrm>
              <a:off x="9104553" y="1781175"/>
              <a:ext cx="101359" cy="463867"/>
            </a:xfrm>
            <a:custGeom>
              <a:avLst/>
              <a:gdLst/>
              <a:ahLst/>
              <a:cxnLst/>
              <a:rect l="l" t="t" r="r" b="b"/>
              <a:pathLst>
                <a:path w="101359" h="463867" extrusionOk="0">
                  <a:moveTo>
                    <a:pt x="53734" y="458153"/>
                  </a:moveTo>
                  <a:cubicBezTo>
                    <a:pt x="54687" y="456248"/>
                    <a:pt x="55640" y="454342"/>
                    <a:pt x="56592" y="451485"/>
                  </a:cubicBezTo>
                  <a:cubicBezTo>
                    <a:pt x="74690" y="454342"/>
                    <a:pt x="81357" y="445770"/>
                    <a:pt x="77547" y="428625"/>
                  </a:cubicBezTo>
                  <a:cubicBezTo>
                    <a:pt x="57545" y="330517"/>
                    <a:pt x="38495" y="232410"/>
                    <a:pt x="18492" y="134302"/>
                  </a:cubicBezTo>
                  <a:cubicBezTo>
                    <a:pt x="15634" y="120968"/>
                    <a:pt x="14682" y="107632"/>
                    <a:pt x="12777" y="94298"/>
                  </a:cubicBezTo>
                  <a:cubicBezTo>
                    <a:pt x="11824" y="86677"/>
                    <a:pt x="9920" y="79057"/>
                    <a:pt x="8967" y="70485"/>
                  </a:cubicBezTo>
                  <a:cubicBezTo>
                    <a:pt x="8967" y="66675"/>
                    <a:pt x="8015" y="62865"/>
                    <a:pt x="8015" y="58102"/>
                  </a:cubicBezTo>
                  <a:cubicBezTo>
                    <a:pt x="6109" y="46673"/>
                    <a:pt x="4204" y="35243"/>
                    <a:pt x="1347" y="23813"/>
                  </a:cubicBezTo>
                  <a:cubicBezTo>
                    <a:pt x="395" y="22860"/>
                    <a:pt x="-558" y="20955"/>
                    <a:pt x="395" y="20002"/>
                  </a:cubicBezTo>
                  <a:cubicBezTo>
                    <a:pt x="3252" y="13335"/>
                    <a:pt x="5157" y="6668"/>
                    <a:pt x="8015" y="0"/>
                  </a:cubicBezTo>
                  <a:cubicBezTo>
                    <a:pt x="8015" y="0"/>
                    <a:pt x="8015" y="952"/>
                    <a:pt x="8015" y="952"/>
                  </a:cubicBezTo>
                  <a:cubicBezTo>
                    <a:pt x="9920" y="6668"/>
                    <a:pt x="10872" y="12382"/>
                    <a:pt x="12777" y="18098"/>
                  </a:cubicBezTo>
                  <a:cubicBezTo>
                    <a:pt x="13729" y="21907"/>
                    <a:pt x="13729" y="24765"/>
                    <a:pt x="14682" y="28575"/>
                  </a:cubicBezTo>
                  <a:cubicBezTo>
                    <a:pt x="15634" y="31432"/>
                    <a:pt x="16587" y="33338"/>
                    <a:pt x="17540" y="36195"/>
                  </a:cubicBezTo>
                  <a:cubicBezTo>
                    <a:pt x="18492" y="43815"/>
                    <a:pt x="19445" y="50482"/>
                    <a:pt x="20397" y="58102"/>
                  </a:cubicBezTo>
                  <a:cubicBezTo>
                    <a:pt x="21349" y="60007"/>
                    <a:pt x="22302" y="62865"/>
                    <a:pt x="23254" y="64770"/>
                  </a:cubicBezTo>
                  <a:cubicBezTo>
                    <a:pt x="36590" y="129540"/>
                    <a:pt x="50877" y="193358"/>
                    <a:pt x="63259" y="258127"/>
                  </a:cubicBezTo>
                  <a:cubicBezTo>
                    <a:pt x="76595" y="324803"/>
                    <a:pt x="88977" y="391478"/>
                    <a:pt x="101359" y="459105"/>
                  </a:cubicBezTo>
                  <a:cubicBezTo>
                    <a:pt x="93740" y="461010"/>
                    <a:pt x="86120" y="462915"/>
                    <a:pt x="77547" y="463867"/>
                  </a:cubicBezTo>
                  <a:cubicBezTo>
                    <a:pt x="70879" y="461963"/>
                    <a:pt x="62307" y="460058"/>
                    <a:pt x="53734" y="458153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21"/>
            <p:cNvSpPr/>
            <p:nvPr/>
          </p:nvSpPr>
          <p:spPr>
            <a:xfrm>
              <a:off x="8801100" y="1632584"/>
              <a:ext cx="295275" cy="76200"/>
            </a:xfrm>
            <a:custGeom>
              <a:avLst/>
              <a:gdLst/>
              <a:ahLst/>
              <a:cxnLst/>
              <a:rect l="l" t="t" r="r" b="b"/>
              <a:pathLst>
                <a:path w="295275" h="76200" extrusionOk="0">
                  <a:moveTo>
                    <a:pt x="280988" y="76200"/>
                  </a:moveTo>
                  <a:cubicBezTo>
                    <a:pt x="266700" y="27622"/>
                    <a:pt x="248602" y="20955"/>
                    <a:pt x="202882" y="44767"/>
                  </a:cubicBezTo>
                  <a:cubicBezTo>
                    <a:pt x="146685" y="74295"/>
                    <a:pt x="116205" y="79058"/>
                    <a:pt x="0" y="69533"/>
                  </a:cubicBezTo>
                  <a:cubicBezTo>
                    <a:pt x="89535" y="46672"/>
                    <a:pt x="180023" y="23813"/>
                    <a:pt x="274320" y="0"/>
                  </a:cubicBezTo>
                  <a:cubicBezTo>
                    <a:pt x="280988" y="24765"/>
                    <a:pt x="288607" y="49530"/>
                    <a:pt x="295275" y="74295"/>
                  </a:cubicBezTo>
                  <a:cubicBezTo>
                    <a:pt x="290513" y="75248"/>
                    <a:pt x="285750" y="75248"/>
                    <a:pt x="280988" y="7620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21"/>
            <p:cNvSpPr/>
            <p:nvPr/>
          </p:nvSpPr>
          <p:spPr>
            <a:xfrm>
              <a:off x="8447722" y="1820227"/>
              <a:ext cx="139064" cy="118110"/>
            </a:xfrm>
            <a:custGeom>
              <a:avLst/>
              <a:gdLst/>
              <a:ahLst/>
              <a:cxnLst/>
              <a:rect l="l" t="t" r="r" b="b"/>
              <a:pathLst>
                <a:path w="139064" h="118110" extrusionOk="0">
                  <a:moveTo>
                    <a:pt x="101917" y="48578"/>
                  </a:moveTo>
                  <a:cubicBezTo>
                    <a:pt x="114300" y="61913"/>
                    <a:pt x="126682" y="75248"/>
                    <a:pt x="139065" y="88583"/>
                  </a:cubicBezTo>
                  <a:cubicBezTo>
                    <a:pt x="110490" y="98108"/>
                    <a:pt x="81915" y="108585"/>
                    <a:pt x="52388" y="118110"/>
                  </a:cubicBezTo>
                  <a:cubicBezTo>
                    <a:pt x="46672" y="118110"/>
                    <a:pt x="40957" y="118110"/>
                    <a:pt x="34290" y="118110"/>
                  </a:cubicBezTo>
                  <a:lnTo>
                    <a:pt x="34290" y="118110"/>
                  </a:lnTo>
                  <a:cubicBezTo>
                    <a:pt x="33338" y="88583"/>
                    <a:pt x="2857" y="65723"/>
                    <a:pt x="13335" y="32385"/>
                  </a:cubicBezTo>
                  <a:cubicBezTo>
                    <a:pt x="13335" y="31433"/>
                    <a:pt x="4763" y="27623"/>
                    <a:pt x="0" y="24765"/>
                  </a:cubicBezTo>
                  <a:cubicBezTo>
                    <a:pt x="5715" y="16193"/>
                    <a:pt x="12382" y="8573"/>
                    <a:pt x="18097" y="0"/>
                  </a:cubicBezTo>
                  <a:cubicBezTo>
                    <a:pt x="23813" y="3810"/>
                    <a:pt x="30480" y="6668"/>
                    <a:pt x="36195" y="11430"/>
                  </a:cubicBezTo>
                  <a:cubicBezTo>
                    <a:pt x="45720" y="19050"/>
                    <a:pt x="54292" y="26670"/>
                    <a:pt x="62865" y="35243"/>
                  </a:cubicBezTo>
                  <a:cubicBezTo>
                    <a:pt x="52388" y="43815"/>
                    <a:pt x="40957" y="51435"/>
                    <a:pt x="29527" y="60960"/>
                  </a:cubicBezTo>
                  <a:cubicBezTo>
                    <a:pt x="60007" y="82868"/>
                    <a:pt x="79057" y="59055"/>
                    <a:pt x="101917" y="4857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21"/>
            <p:cNvSpPr/>
            <p:nvPr/>
          </p:nvSpPr>
          <p:spPr>
            <a:xfrm>
              <a:off x="8464867" y="2008822"/>
              <a:ext cx="75247" cy="232410"/>
            </a:xfrm>
            <a:custGeom>
              <a:avLst/>
              <a:gdLst/>
              <a:ahLst/>
              <a:cxnLst/>
              <a:rect l="l" t="t" r="r" b="b"/>
              <a:pathLst>
                <a:path w="75247" h="232410" extrusionOk="0">
                  <a:moveTo>
                    <a:pt x="54293" y="232410"/>
                  </a:moveTo>
                  <a:cubicBezTo>
                    <a:pt x="36195" y="155257"/>
                    <a:pt x="18097" y="78105"/>
                    <a:pt x="0" y="0"/>
                  </a:cubicBezTo>
                  <a:cubicBezTo>
                    <a:pt x="29527" y="2857"/>
                    <a:pt x="20002" y="31432"/>
                    <a:pt x="31432" y="45720"/>
                  </a:cubicBezTo>
                  <a:cubicBezTo>
                    <a:pt x="35243" y="42863"/>
                    <a:pt x="40005" y="39052"/>
                    <a:pt x="44768" y="35242"/>
                  </a:cubicBezTo>
                  <a:cubicBezTo>
                    <a:pt x="44768" y="39052"/>
                    <a:pt x="45720" y="42863"/>
                    <a:pt x="45720" y="46673"/>
                  </a:cubicBezTo>
                  <a:cubicBezTo>
                    <a:pt x="47625" y="50482"/>
                    <a:pt x="48577" y="54292"/>
                    <a:pt x="50482" y="59055"/>
                  </a:cubicBezTo>
                  <a:cubicBezTo>
                    <a:pt x="50482" y="62865"/>
                    <a:pt x="51435" y="66675"/>
                    <a:pt x="51435" y="70485"/>
                  </a:cubicBezTo>
                  <a:cubicBezTo>
                    <a:pt x="53340" y="74295"/>
                    <a:pt x="55245" y="78105"/>
                    <a:pt x="57150" y="81915"/>
                  </a:cubicBezTo>
                  <a:cubicBezTo>
                    <a:pt x="62865" y="97155"/>
                    <a:pt x="68580" y="112395"/>
                    <a:pt x="74295" y="128588"/>
                  </a:cubicBezTo>
                  <a:cubicBezTo>
                    <a:pt x="74295" y="136207"/>
                    <a:pt x="75247" y="143827"/>
                    <a:pt x="75247" y="151448"/>
                  </a:cubicBezTo>
                  <a:cubicBezTo>
                    <a:pt x="71438" y="159067"/>
                    <a:pt x="63818" y="166688"/>
                    <a:pt x="62865" y="174307"/>
                  </a:cubicBezTo>
                  <a:cubicBezTo>
                    <a:pt x="61913" y="189548"/>
                    <a:pt x="65722" y="204788"/>
                    <a:pt x="64770" y="220027"/>
                  </a:cubicBezTo>
                  <a:cubicBezTo>
                    <a:pt x="64770" y="222885"/>
                    <a:pt x="58102" y="227648"/>
                    <a:pt x="54293" y="23241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21"/>
            <p:cNvSpPr/>
            <p:nvPr/>
          </p:nvSpPr>
          <p:spPr>
            <a:xfrm>
              <a:off x="8641080" y="2245929"/>
              <a:ext cx="134424" cy="75313"/>
            </a:xfrm>
            <a:custGeom>
              <a:avLst/>
              <a:gdLst/>
              <a:ahLst/>
              <a:cxnLst/>
              <a:rect l="l" t="t" r="r" b="b"/>
              <a:pathLst>
                <a:path w="134424" h="75313" extrusionOk="0">
                  <a:moveTo>
                    <a:pt x="39052" y="75313"/>
                  </a:moveTo>
                  <a:cubicBezTo>
                    <a:pt x="40957" y="47691"/>
                    <a:pt x="16193" y="41976"/>
                    <a:pt x="0" y="28641"/>
                  </a:cubicBezTo>
                  <a:cubicBezTo>
                    <a:pt x="15240" y="4828"/>
                    <a:pt x="33338" y="66"/>
                    <a:pt x="61913" y="6733"/>
                  </a:cubicBezTo>
                  <a:cubicBezTo>
                    <a:pt x="79057" y="11496"/>
                    <a:pt x="100013" y="2923"/>
                    <a:pt x="119063" y="66"/>
                  </a:cubicBezTo>
                  <a:cubicBezTo>
                    <a:pt x="138113" y="-887"/>
                    <a:pt x="136207" y="8638"/>
                    <a:pt x="130493" y="21973"/>
                  </a:cubicBezTo>
                  <a:cubicBezTo>
                    <a:pt x="126682" y="31498"/>
                    <a:pt x="125730" y="41976"/>
                    <a:pt x="123825" y="52453"/>
                  </a:cubicBezTo>
                  <a:cubicBezTo>
                    <a:pt x="96202" y="60073"/>
                    <a:pt x="67627" y="67693"/>
                    <a:pt x="39052" y="75313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21"/>
            <p:cNvSpPr/>
            <p:nvPr/>
          </p:nvSpPr>
          <p:spPr>
            <a:xfrm>
              <a:off x="8619172" y="2328770"/>
              <a:ext cx="284797" cy="63909"/>
            </a:xfrm>
            <a:custGeom>
              <a:avLst/>
              <a:gdLst/>
              <a:ahLst/>
              <a:cxnLst/>
              <a:rect l="l" t="t" r="r" b="b"/>
              <a:pathLst>
                <a:path w="284797" h="63909" extrusionOk="0">
                  <a:moveTo>
                    <a:pt x="284797" y="9617"/>
                  </a:moveTo>
                  <a:cubicBezTo>
                    <a:pt x="215265" y="21047"/>
                    <a:pt x="146685" y="31525"/>
                    <a:pt x="77152" y="44860"/>
                  </a:cubicBezTo>
                  <a:cubicBezTo>
                    <a:pt x="51435" y="49622"/>
                    <a:pt x="26670" y="59147"/>
                    <a:pt x="0" y="63910"/>
                  </a:cubicBezTo>
                  <a:cubicBezTo>
                    <a:pt x="28575" y="32477"/>
                    <a:pt x="64770" y="15332"/>
                    <a:pt x="104775" y="4855"/>
                  </a:cubicBezTo>
                  <a:cubicBezTo>
                    <a:pt x="113347" y="8665"/>
                    <a:pt x="122872" y="15332"/>
                    <a:pt x="130492" y="15332"/>
                  </a:cubicBezTo>
                  <a:cubicBezTo>
                    <a:pt x="174307" y="11522"/>
                    <a:pt x="218122" y="4855"/>
                    <a:pt x="261938" y="92"/>
                  </a:cubicBezTo>
                  <a:cubicBezTo>
                    <a:pt x="269557" y="-860"/>
                    <a:pt x="278130" y="5807"/>
                    <a:pt x="284797" y="9617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21"/>
            <p:cNvSpPr/>
            <p:nvPr/>
          </p:nvSpPr>
          <p:spPr>
            <a:xfrm>
              <a:off x="8399003" y="2309812"/>
              <a:ext cx="110631" cy="98107"/>
            </a:xfrm>
            <a:custGeom>
              <a:avLst/>
              <a:gdLst/>
              <a:ahLst/>
              <a:cxnLst/>
              <a:rect l="l" t="t" r="r" b="b"/>
              <a:pathLst>
                <a:path w="110631" h="98107" extrusionOk="0">
                  <a:moveTo>
                    <a:pt x="59196" y="0"/>
                  </a:moveTo>
                  <a:cubicBezTo>
                    <a:pt x="63006" y="10477"/>
                    <a:pt x="67769" y="20955"/>
                    <a:pt x="71579" y="30480"/>
                  </a:cubicBezTo>
                  <a:cubicBezTo>
                    <a:pt x="78246" y="46673"/>
                    <a:pt x="75389" y="69533"/>
                    <a:pt x="102059" y="73342"/>
                  </a:cubicBezTo>
                  <a:cubicBezTo>
                    <a:pt x="105869" y="73342"/>
                    <a:pt x="107773" y="89535"/>
                    <a:pt x="110631" y="98108"/>
                  </a:cubicBezTo>
                  <a:cubicBezTo>
                    <a:pt x="82056" y="89535"/>
                    <a:pt x="53481" y="80010"/>
                    <a:pt x="23954" y="71438"/>
                  </a:cubicBezTo>
                  <a:cubicBezTo>
                    <a:pt x="22048" y="61913"/>
                    <a:pt x="21096" y="44767"/>
                    <a:pt x="17286" y="43815"/>
                  </a:cubicBezTo>
                  <a:cubicBezTo>
                    <a:pt x="-2716" y="39052"/>
                    <a:pt x="141" y="24765"/>
                    <a:pt x="141" y="11430"/>
                  </a:cubicBezTo>
                  <a:cubicBezTo>
                    <a:pt x="21096" y="7620"/>
                    <a:pt x="40146" y="3810"/>
                    <a:pt x="59196" y="0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21"/>
            <p:cNvSpPr/>
            <p:nvPr/>
          </p:nvSpPr>
          <p:spPr>
            <a:xfrm>
              <a:off x="7833360" y="1879282"/>
              <a:ext cx="244792" cy="45650"/>
            </a:xfrm>
            <a:custGeom>
              <a:avLst/>
              <a:gdLst/>
              <a:ahLst/>
              <a:cxnLst/>
              <a:rect l="l" t="t" r="r" b="b"/>
              <a:pathLst>
                <a:path w="244792" h="45650" extrusionOk="0">
                  <a:moveTo>
                    <a:pt x="244792" y="8573"/>
                  </a:moveTo>
                  <a:cubicBezTo>
                    <a:pt x="166688" y="39053"/>
                    <a:pt x="85725" y="58103"/>
                    <a:pt x="0" y="36195"/>
                  </a:cubicBezTo>
                  <a:cubicBezTo>
                    <a:pt x="80963" y="23813"/>
                    <a:pt x="162877" y="11430"/>
                    <a:pt x="243840" y="0"/>
                  </a:cubicBezTo>
                  <a:cubicBezTo>
                    <a:pt x="244792" y="2857"/>
                    <a:pt x="244792" y="5715"/>
                    <a:pt x="244792" y="8573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21"/>
            <p:cNvSpPr/>
            <p:nvPr/>
          </p:nvSpPr>
          <p:spPr>
            <a:xfrm>
              <a:off x="8723947" y="2304097"/>
              <a:ext cx="234314" cy="40086"/>
            </a:xfrm>
            <a:custGeom>
              <a:avLst/>
              <a:gdLst/>
              <a:ahLst/>
              <a:cxnLst/>
              <a:rect l="l" t="t" r="r" b="b"/>
              <a:pathLst>
                <a:path w="234314" h="40086" extrusionOk="0">
                  <a:moveTo>
                    <a:pt x="180022" y="34290"/>
                  </a:moveTo>
                  <a:cubicBezTo>
                    <a:pt x="172402" y="30480"/>
                    <a:pt x="164782" y="23813"/>
                    <a:pt x="157163" y="24765"/>
                  </a:cubicBezTo>
                  <a:cubicBezTo>
                    <a:pt x="113347" y="29527"/>
                    <a:pt x="69532" y="36195"/>
                    <a:pt x="25717" y="40005"/>
                  </a:cubicBezTo>
                  <a:cubicBezTo>
                    <a:pt x="17145" y="40957"/>
                    <a:pt x="8572" y="33338"/>
                    <a:pt x="0" y="29527"/>
                  </a:cubicBezTo>
                  <a:cubicBezTo>
                    <a:pt x="48577" y="20002"/>
                    <a:pt x="97155" y="10477"/>
                    <a:pt x="145732" y="1905"/>
                  </a:cubicBezTo>
                  <a:cubicBezTo>
                    <a:pt x="155257" y="8573"/>
                    <a:pt x="165735" y="15240"/>
                    <a:pt x="175260" y="22860"/>
                  </a:cubicBezTo>
                  <a:cubicBezTo>
                    <a:pt x="176213" y="20955"/>
                    <a:pt x="177165" y="19050"/>
                    <a:pt x="179070" y="17145"/>
                  </a:cubicBezTo>
                  <a:cubicBezTo>
                    <a:pt x="171450" y="12382"/>
                    <a:pt x="163830" y="6667"/>
                    <a:pt x="156210" y="1905"/>
                  </a:cubicBezTo>
                  <a:cubicBezTo>
                    <a:pt x="169545" y="952"/>
                    <a:pt x="182880" y="952"/>
                    <a:pt x="197167" y="0"/>
                  </a:cubicBezTo>
                  <a:cubicBezTo>
                    <a:pt x="197167" y="29527"/>
                    <a:pt x="222885" y="12382"/>
                    <a:pt x="234315" y="20002"/>
                  </a:cubicBezTo>
                  <a:cubicBezTo>
                    <a:pt x="217170" y="24765"/>
                    <a:pt x="199072" y="29527"/>
                    <a:pt x="180022" y="3429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21"/>
            <p:cNvSpPr/>
            <p:nvPr/>
          </p:nvSpPr>
          <p:spPr>
            <a:xfrm>
              <a:off x="8309610" y="2321242"/>
              <a:ext cx="115252" cy="60007"/>
            </a:xfrm>
            <a:custGeom>
              <a:avLst/>
              <a:gdLst/>
              <a:ahLst/>
              <a:cxnLst/>
              <a:rect l="l" t="t" r="r" b="b"/>
              <a:pathLst>
                <a:path w="115252" h="60007" extrusionOk="0">
                  <a:moveTo>
                    <a:pt x="91440" y="0"/>
                  </a:moveTo>
                  <a:cubicBezTo>
                    <a:pt x="91440" y="13335"/>
                    <a:pt x="88582" y="27623"/>
                    <a:pt x="108585" y="32385"/>
                  </a:cubicBezTo>
                  <a:cubicBezTo>
                    <a:pt x="112395" y="33338"/>
                    <a:pt x="113347" y="50483"/>
                    <a:pt x="115252" y="60008"/>
                  </a:cubicBezTo>
                  <a:cubicBezTo>
                    <a:pt x="103822" y="59055"/>
                    <a:pt x="91440" y="58103"/>
                    <a:pt x="80010" y="57150"/>
                  </a:cubicBezTo>
                  <a:cubicBezTo>
                    <a:pt x="72390" y="52388"/>
                    <a:pt x="64770" y="45720"/>
                    <a:pt x="56197" y="44768"/>
                  </a:cubicBezTo>
                  <a:cubicBezTo>
                    <a:pt x="44767" y="42863"/>
                    <a:pt x="32385" y="45720"/>
                    <a:pt x="16192" y="46673"/>
                  </a:cubicBezTo>
                  <a:cubicBezTo>
                    <a:pt x="20002" y="35243"/>
                    <a:pt x="21907" y="28575"/>
                    <a:pt x="24765" y="19050"/>
                  </a:cubicBezTo>
                  <a:cubicBezTo>
                    <a:pt x="16192" y="19050"/>
                    <a:pt x="7620" y="18098"/>
                    <a:pt x="0" y="18098"/>
                  </a:cubicBezTo>
                  <a:cubicBezTo>
                    <a:pt x="9525" y="14288"/>
                    <a:pt x="19050" y="8573"/>
                    <a:pt x="28575" y="5715"/>
                  </a:cubicBezTo>
                  <a:cubicBezTo>
                    <a:pt x="38100" y="2858"/>
                    <a:pt x="48577" y="3810"/>
                    <a:pt x="59055" y="2858"/>
                  </a:cubicBezTo>
                  <a:cubicBezTo>
                    <a:pt x="69532" y="1905"/>
                    <a:pt x="80010" y="953"/>
                    <a:pt x="91440" y="0"/>
                  </a:cubicBezTo>
                  <a:close/>
                  <a:moveTo>
                    <a:pt x="61913" y="23813"/>
                  </a:moveTo>
                  <a:cubicBezTo>
                    <a:pt x="64770" y="21908"/>
                    <a:pt x="67627" y="19050"/>
                    <a:pt x="70485" y="17145"/>
                  </a:cubicBezTo>
                  <a:cubicBezTo>
                    <a:pt x="69532" y="16193"/>
                    <a:pt x="69532" y="16193"/>
                    <a:pt x="68580" y="15240"/>
                  </a:cubicBezTo>
                  <a:cubicBezTo>
                    <a:pt x="66675" y="17145"/>
                    <a:pt x="64770" y="20003"/>
                    <a:pt x="61913" y="23813"/>
                  </a:cubicBezTo>
                  <a:cubicBezTo>
                    <a:pt x="61913" y="24765"/>
                    <a:pt x="60960" y="25718"/>
                    <a:pt x="60960" y="26670"/>
                  </a:cubicBezTo>
                  <a:cubicBezTo>
                    <a:pt x="60960" y="24765"/>
                    <a:pt x="61913" y="23813"/>
                    <a:pt x="61913" y="23813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21"/>
            <p:cNvSpPr/>
            <p:nvPr/>
          </p:nvSpPr>
          <p:spPr>
            <a:xfrm>
              <a:off x="8519160" y="2159317"/>
              <a:ext cx="45719" cy="140302"/>
            </a:xfrm>
            <a:custGeom>
              <a:avLst/>
              <a:gdLst/>
              <a:ahLst/>
              <a:cxnLst/>
              <a:rect l="l" t="t" r="r" b="b"/>
              <a:pathLst>
                <a:path w="45719" h="140302" extrusionOk="0">
                  <a:moveTo>
                    <a:pt x="0" y="81915"/>
                  </a:moveTo>
                  <a:cubicBezTo>
                    <a:pt x="3810" y="77153"/>
                    <a:pt x="11430" y="73343"/>
                    <a:pt x="11430" y="68580"/>
                  </a:cubicBezTo>
                  <a:cubicBezTo>
                    <a:pt x="11430" y="53340"/>
                    <a:pt x="7620" y="38100"/>
                    <a:pt x="9525" y="22860"/>
                  </a:cubicBezTo>
                  <a:cubicBezTo>
                    <a:pt x="10477" y="15240"/>
                    <a:pt x="17145" y="7620"/>
                    <a:pt x="21907" y="0"/>
                  </a:cubicBezTo>
                  <a:cubicBezTo>
                    <a:pt x="25717" y="7620"/>
                    <a:pt x="29527" y="16193"/>
                    <a:pt x="33338" y="23813"/>
                  </a:cubicBezTo>
                  <a:cubicBezTo>
                    <a:pt x="33338" y="27623"/>
                    <a:pt x="33338" y="30480"/>
                    <a:pt x="33338" y="34290"/>
                  </a:cubicBezTo>
                  <a:cubicBezTo>
                    <a:pt x="37147" y="61913"/>
                    <a:pt x="40957" y="88583"/>
                    <a:pt x="44767" y="116205"/>
                  </a:cubicBezTo>
                  <a:cubicBezTo>
                    <a:pt x="43815" y="116205"/>
                    <a:pt x="42863" y="117158"/>
                    <a:pt x="42863" y="117158"/>
                  </a:cubicBezTo>
                  <a:cubicBezTo>
                    <a:pt x="42863" y="118110"/>
                    <a:pt x="43815" y="120015"/>
                    <a:pt x="44767" y="120968"/>
                  </a:cubicBezTo>
                  <a:cubicBezTo>
                    <a:pt x="44767" y="122873"/>
                    <a:pt x="45720" y="124778"/>
                    <a:pt x="45720" y="126683"/>
                  </a:cubicBezTo>
                  <a:cubicBezTo>
                    <a:pt x="45720" y="129540"/>
                    <a:pt x="45720" y="131445"/>
                    <a:pt x="45720" y="134303"/>
                  </a:cubicBezTo>
                  <a:cubicBezTo>
                    <a:pt x="45720" y="135255"/>
                    <a:pt x="45720" y="137160"/>
                    <a:pt x="45720" y="138113"/>
                  </a:cubicBezTo>
                  <a:cubicBezTo>
                    <a:pt x="40005" y="139065"/>
                    <a:pt x="33338" y="141923"/>
                    <a:pt x="29527" y="139065"/>
                  </a:cubicBezTo>
                  <a:cubicBezTo>
                    <a:pt x="21907" y="134303"/>
                    <a:pt x="17145" y="127635"/>
                    <a:pt x="11430" y="120968"/>
                  </a:cubicBezTo>
                  <a:cubicBezTo>
                    <a:pt x="6667" y="108585"/>
                    <a:pt x="2857" y="95250"/>
                    <a:pt x="0" y="81915"/>
                  </a:cubicBezTo>
                  <a:close/>
                  <a:moveTo>
                    <a:pt x="18097" y="20955"/>
                  </a:moveTo>
                  <a:cubicBezTo>
                    <a:pt x="17145" y="20955"/>
                    <a:pt x="16192" y="20955"/>
                    <a:pt x="16192" y="20955"/>
                  </a:cubicBezTo>
                  <a:cubicBezTo>
                    <a:pt x="16192" y="21908"/>
                    <a:pt x="16192" y="22860"/>
                    <a:pt x="16192" y="22860"/>
                  </a:cubicBezTo>
                  <a:cubicBezTo>
                    <a:pt x="17145" y="22860"/>
                    <a:pt x="18097" y="22860"/>
                    <a:pt x="19050" y="21908"/>
                  </a:cubicBezTo>
                  <a:cubicBezTo>
                    <a:pt x="19050" y="22860"/>
                    <a:pt x="19050" y="21908"/>
                    <a:pt x="18097" y="20955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21"/>
            <p:cNvSpPr/>
            <p:nvPr/>
          </p:nvSpPr>
          <p:spPr>
            <a:xfrm>
              <a:off x="8442007" y="1909762"/>
              <a:ext cx="67627" cy="144779"/>
            </a:xfrm>
            <a:custGeom>
              <a:avLst/>
              <a:gdLst/>
              <a:ahLst/>
              <a:cxnLst/>
              <a:rect l="l" t="t" r="r" b="b"/>
              <a:pathLst>
                <a:path w="67627" h="144779" extrusionOk="0">
                  <a:moveTo>
                    <a:pt x="67628" y="134302"/>
                  </a:moveTo>
                  <a:cubicBezTo>
                    <a:pt x="62865" y="138113"/>
                    <a:pt x="58103" y="141923"/>
                    <a:pt x="54293" y="144780"/>
                  </a:cubicBezTo>
                  <a:cubicBezTo>
                    <a:pt x="42863" y="130492"/>
                    <a:pt x="52388" y="101917"/>
                    <a:pt x="22860" y="99060"/>
                  </a:cubicBezTo>
                  <a:cubicBezTo>
                    <a:pt x="15240" y="65723"/>
                    <a:pt x="7620" y="33338"/>
                    <a:pt x="0" y="0"/>
                  </a:cubicBezTo>
                  <a:cubicBezTo>
                    <a:pt x="5715" y="4763"/>
                    <a:pt x="11430" y="8573"/>
                    <a:pt x="17145" y="13335"/>
                  </a:cubicBezTo>
                  <a:cubicBezTo>
                    <a:pt x="24765" y="19050"/>
                    <a:pt x="32385" y="23813"/>
                    <a:pt x="40005" y="29527"/>
                  </a:cubicBezTo>
                  <a:cubicBezTo>
                    <a:pt x="40005" y="29527"/>
                    <a:pt x="40005" y="29527"/>
                    <a:pt x="40005" y="29527"/>
                  </a:cubicBezTo>
                  <a:cubicBezTo>
                    <a:pt x="41910" y="40957"/>
                    <a:pt x="42863" y="52388"/>
                    <a:pt x="45720" y="62865"/>
                  </a:cubicBezTo>
                  <a:cubicBezTo>
                    <a:pt x="52388" y="86677"/>
                    <a:pt x="60007" y="110490"/>
                    <a:pt x="67628" y="134302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21"/>
            <p:cNvSpPr/>
            <p:nvPr/>
          </p:nvSpPr>
          <p:spPr>
            <a:xfrm>
              <a:off x="8465819" y="1765935"/>
              <a:ext cx="74294" cy="91439"/>
            </a:xfrm>
            <a:custGeom>
              <a:avLst/>
              <a:gdLst/>
              <a:ahLst/>
              <a:cxnLst/>
              <a:rect l="l" t="t" r="r" b="b"/>
              <a:pathLst>
                <a:path w="74294" h="91439" extrusionOk="0">
                  <a:moveTo>
                    <a:pt x="44768" y="91440"/>
                  </a:moveTo>
                  <a:cubicBezTo>
                    <a:pt x="36195" y="83820"/>
                    <a:pt x="26670" y="75247"/>
                    <a:pt x="18098" y="67627"/>
                  </a:cubicBezTo>
                  <a:cubicBezTo>
                    <a:pt x="12382" y="62865"/>
                    <a:pt x="5715" y="60007"/>
                    <a:pt x="0" y="56197"/>
                  </a:cubicBezTo>
                  <a:cubicBezTo>
                    <a:pt x="24765" y="37147"/>
                    <a:pt x="49530" y="19050"/>
                    <a:pt x="74295" y="0"/>
                  </a:cubicBezTo>
                  <a:cubicBezTo>
                    <a:pt x="68580" y="12382"/>
                    <a:pt x="61913" y="23813"/>
                    <a:pt x="55245" y="38100"/>
                  </a:cubicBezTo>
                  <a:cubicBezTo>
                    <a:pt x="57150" y="49530"/>
                    <a:pt x="60007" y="64770"/>
                    <a:pt x="62865" y="80010"/>
                  </a:cubicBezTo>
                  <a:cubicBezTo>
                    <a:pt x="56198" y="82867"/>
                    <a:pt x="50482" y="87630"/>
                    <a:pt x="44768" y="91440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21"/>
            <p:cNvSpPr/>
            <p:nvPr/>
          </p:nvSpPr>
          <p:spPr>
            <a:xfrm>
              <a:off x="8528685" y="2280285"/>
              <a:ext cx="57150" cy="121919"/>
            </a:xfrm>
            <a:custGeom>
              <a:avLst/>
              <a:gdLst/>
              <a:ahLst/>
              <a:cxnLst/>
              <a:rect l="l" t="t" r="r" b="b"/>
              <a:pathLst>
                <a:path w="57150" h="121919" extrusionOk="0">
                  <a:moveTo>
                    <a:pt x="0" y="0"/>
                  </a:moveTo>
                  <a:cubicBezTo>
                    <a:pt x="5715" y="5715"/>
                    <a:pt x="11430" y="13335"/>
                    <a:pt x="18097" y="18098"/>
                  </a:cubicBezTo>
                  <a:cubicBezTo>
                    <a:pt x="21907" y="20002"/>
                    <a:pt x="28575" y="17145"/>
                    <a:pt x="34290" y="17145"/>
                  </a:cubicBezTo>
                  <a:cubicBezTo>
                    <a:pt x="41910" y="40957"/>
                    <a:pt x="49530" y="64770"/>
                    <a:pt x="57150" y="87630"/>
                  </a:cubicBezTo>
                  <a:cubicBezTo>
                    <a:pt x="49530" y="99060"/>
                    <a:pt x="42863" y="110490"/>
                    <a:pt x="35242" y="121920"/>
                  </a:cubicBezTo>
                  <a:cubicBezTo>
                    <a:pt x="32385" y="120967"/>
                    <a:pt x="30480" y="120967"/>
                    <a:pt x="27622" y="120015"/>
                  </a:cubicBezTo>
                  <a:cubicBezTo>
                    <a:pt x="19050" y="80963"/>
                    <a:pt x="9525" y="40957"/>
                    <a:pt x="0" y="0"/>
                  </a:cubicBezTo>
                  <a:close/>
                  <a:moveTo>
                    <a:pt x="30480" y="48577"/>
                  </a:moveTo>
                  <a:cubicBezTo>
                    <a:pt x="31432" y="48577"/>
                    <a:pt x="32385" y="48577"/>
                    <a:pt x="32385" y="48577"/>
                  </a:cubicBezTo>
                  <a:cubicBezTo>
                    <a:pt x="32385" y="45720"/>
                    <a:pt x="32385" y="42863"/>
                    <a:pt x="32385" y="40005"/>
                  </a:cubicBezTo>
                  <a:cubicBezTo>
                    <a:pt x="31432" y="40005"/>
                    <a:pt x="30480" y="40005"/>
                    <a:pt x="30480" y="40005"/>
                  </a:cubicBezTo>
                  <a:cubicBezTo>
                    <a:pt x="30480" y="42863"/>
                    <a:pt x="30480" y="45720"/>
                    <a:pt x="30480" y="48577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21"/>
            <p:cNvSpPr/>
            <p:nvPr/>
          </p:nvSpPr>
          <p:spPr>
            <a:xfrm>
              <a:off x="7736205" y="2037397"/>
              <a:ext cx="62864" cy="280035"/>
            </a:xfrm>
            <a:custGeom>
              <a:avLst/>
              <a:gdLst/>
              <a:ahLst/>
              <a:cxnLst/>
              <a:rect l="l" t="t" r="r" b="b"/>
              <a:pathLst>
                <a:path w="62864" h="280035" extrusionOk="0">
                  <a:moveTo>
                    <a:pt x="0" y="0"/>
                  </a:moveTo>
                  <a:cubicBezTo>
                    <a:pt x="2857" y="0"/>
                    <a:pt x="4763" y="0"/>
                    <a:pt x="7620" y="0"/>
                  </a:cubicBezTo>
                  <a:cubicBezTo>
                    <a:pt x="25718" y="92392"/>
                    <a:pt x="44768" y="184785"/>
                    <a:pt x="62865" y="278130"/>
                  </a:cubicBezTo>
                  <a:cubicBezTo>
                    <a:pt x="60007" y="279082"/>
                    <a:pt x="56197" y="279082"/>
                    <a:pt x="53340" y="280035"/>
                  </a:cubicBezTo>
                  <a:cubicBezTo>
                    <a:pt x="35243" y="186690"/>
                    <a:pt x="17145" y="93345"/>
                    <a:pt x="0" y="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21"/>
            <p:cNvSpPr/>
            <p:nvPr/>
          </p:nvSpPr>
          <p:spPr>
            <a:xfrm>
              <a:off x="9089707" y="2259329"/>
              <a:ext cx="121919" cy="66675"/>
            </a:xfrm>
            <a:custGeom>
              <a:avLst/>
              <a:gdLst/>
              <a:ahLst/>
              <a:cxnLst/>
              <a:rect l="l" t="t" r="r" b="b"/>
              <a:pathLst>
                <a:path w="121919" h="66675" extrusionOk="0">
                  <a:moveTo>
                    <a:pt x="0" y="57150"/>
                  </a:moveTo>
                  <a:cubicBezTo>
                    <a:pt x="25718" y="41910"/>
                    <a:pt x="60007" y="39053"/>
                    <a:pt x="73343" y="5715"/>
                  </a:cubicBezTo>
                  <a:cubicBezTo>
                    <a:pt x="74295" y="2858"/>
                    <a:pt x="81915" y="1905"/>
                    <a:pt x="85725" y="0"/>
                  </a:cubicBezTo>
                  <a:cubicBezTo>
                    <a:pt x="82868" y="9525"/>
                    <a:pt x="79057" y="19050"/>
                    <a:pt x="76200" y="27623"/>
                  </a:cubicBezTo>
                  <a:cubicBezTo>
                    <a:pt x="102870" y="47625"/>
                    <a:pt x="106680" y="15240"/>
                    <a:pt x="121920" y="10478"/>
                  </a:cubicBezTo>
                  <a:cubicBezTo>
                    <a:pt x="118110" y="19050"/>
                    <a:pt x="115253" y="34290"/>
                    <a:pt x="108585" y="36195"/>
                  </a:cubicBezTo>
                  <a:cubicBezTo>
                    <a:pt x="73343" y="48578"/>
                    <a:pt x="36195" y="57150"/>
                    <a:pt x="0" y="66675"/>
                  </a:cubicBezTo>
                  <a:cubicBezTo>
                    <a:pt x="0" y="66675"/>
                    <a:pt x="0" y="64770"/>
                    <a:pt x="0" y="64770"/>
                  </a:cubicBezTo>
                  <a:cubicBezTo>
                    <a:pt x="0" y="62865"/>
                    <a:pt x="0" y="61913"/>
                    <a:pt x="953" y="60008"/>
                  </a:cubicBezTo>
                  <a:cubicBezTo>
                    <a:pt x="0" y="60008"/>
                    <a:pt x="0" y="58103"/>
                    <a:pt x="0" y="5715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21"/>
            <p:cNvSpPr/>
            <p:nvPr/>
          </p:nvSpPr>
          <p:spPr>
            <a:xfrm>
              <a:off x="8922067" y="2295525"/>
              <a:ext cx="127634" cy="28575"/>
            </a:xfrm>
            <a:custGeom>
              <a:avLst/>
              <a:gdLst/>
              <a:ahLst/>
              <a:cxnLst/>
              <a:rect l="l" t="t" r="r" b="b"/>
              <a:pathLst>
                <a:path w="127634" h="28575" extrusionOk="0">
                  <a:moveTo>
                    <a:pt x="37147" y="28575"/>
                  </a:moveTo>
                  <a:cubicBezTo>
                    <a:pt x="25718" y="20955"/>
                    <a:pt x="0" y="38100"/>
                    <a:pt x="0" y="8573"/>
                  </a:cubicBezTo>
                  <a:cubicBezTo>
                    <a:pt x="41910" y="5715"/>
                    <a:pt x="84772" y="2858"/>
                    <a:pt x="126682" y="0"/>
                  </a:cubicBezTo>
                  <a:cubicBezTo>
                    <a:pt x="126682" y="2858"/>
                    <a:pt x="126682" y="5715"/>
                    <a:pt x="127635" y="8573"/>
                  </a:cubicBezTo>
                  <a:cubicBezTo>
                    <a:pt x="97155" y="14288"/>
                    <a:pt x="66675" y="21908"/>
                    <a:pt x="37147" y="2857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21"/>
            <p:cNvSpPr/>
            <p:nvPr/>
          </p:nvSpPr>
          <p:spPr>
            <a:xfrm>
              <a:off x="8434479" y="1845944"/>
              <a:ext cx="47533" cy="93344"/>
            </a:xfrm>
            <a:custGeom>
              <a:avLst/>
              <a:gdLst/>
              <a:ahLst/>
              <a:cxnLst/>
              <a:rect l="l" t="t" r="r" b="b"/>
              <a:pathLst>
                <a:path w="47533" h="93344" extrusionOk="0">
                  <a:moveTo>
                    <a:pt x="47533" y="93345"/>
                  </a:moveTo>
                  <a:cubicBezTo>
                    <a:pt x="39913" y="87630"/>
                    <a:pt x="32293" y="82868"/>
                    <a:pt x="24673" y="77153"/>
                  </a:cubicBezTo>
                  <a:cubicBezTo>
                    <a:pt x="18958" y="73343"/>
                    <a:pt x="13243" y="68580"/>
                    <a:pt x="7528" y="63818"/>
                  </a:cubicBezTo>
                  <a:cubicBezTo>
                    <a:pt x="860" y="41910"/>
                    <a:pt x="-7712" y="20003"/>
                    <a:pt x="13243" y="0"/>
                  </a:cubicBezTo>
                  <a:cubicBezTo>
                    <a:pt x="18006" y="2857"/>
                    <a:pt x="27531" y="6668"/>
                    <a:pt x="26578" y="7620"/>
                  </a:cubicBezTo>
                  <a:cubicBezTo>
                    <a:pt x="16101" y="40957"/>
                    <a:pt x="46581" y="63818"/>
                    <a:pt x="47533" y="93345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21"/>
            <p:cNvSpPr/>
            <p:nvPr/>
          </p:nvSpPr>
          <p:spPr>
            <a:xfrm>
              <a:off x="9165907" y="2240279"/>
              <a:ext cx="46434" cy="53134"/>
            </a:xfrm>
            <a:custGeom>
              <a:avLst/>
              <a:gdLst/>
              <a:ahLst/>
              <a:cxnLst/>
              <a:rect l="l" t="t" r="r" b="b"/>
              <a:pathLst>
                <a:path w="46434" h="53134" extrusionOk="0">
                  <a:moveTo>
                    <a:pt x="45720" y="29528"/>
                  </a:moveTo>
                  <a:cubicBezTo>
                    <a:pt x="30480" y="34290"/>
                    <a:pt x="26670" y="66675"/>
                    <a:pt x="0" y="46673"/>
                  </a:cubicBezTo>
                  <a:cubicBezTo>
                    <a:pt x="2857" y="38100"/>
                    <a:pt x="6668" y="28575"/>
                    <a:pt x="9525" y="19050"/>
                  </a:cubicBezTo>
                  <a:cubicBezTo>
                    <a:pt x="12382" y="14288"/>
                    <a:pt x="15240" y="9525"/>
                    <a:pt x="17145" y="4763"/>
                  </a:cubicBezTo>
                  <a:cubicBezTo>
                    <a:pt x="24765" y="2858"/>
                    <a:pt x="32385" y="953"/>
                    <a:pt x="40957" y="0"/>
                  </a:cubicBezTo>
                  <a:cubicBezTo>
                    <a:pt x="42863" y="7620"/>
                    <a:pt x="43815" y="15240"/>
                    <a:pt x="45720" y="22860"/>
                  </a:cubicBezTo>
                  <a:cubicBezTo>
                    <a:pt x="46673" y="24765"/>
                    <a:pt x="46673" y="27623"/>
                    <a:pt x="45720" y="29528"/>
                  </a:cubicBezTo>
                  <a:lnTo>
                    <a:pt x="45720" y="29528"/>
                  </a:ln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21"/>
            <p:cNvSpPr/>
            <p:nvPr/>
          </p:nvSpPr>
          <p:spPr>
            <a:xfrm>
              <a:off x="8503919" y="2506979"/>
              <a:ext cx="87630" cy="30965"/>
            </a:xfrm>
            <a:custGeom>
              <a:avLst/>
              <a:gdLst/>
              <a:ahLst/>
              <a:cxnLst/>
              <a:rect l="l" t="t" r="r" b="b"/>
              <a:pathLst>
                <a:path w="87630" h="30965" extrusionOk="0">
                  <a:moveTo>
                    <a:pt x="87630" y="0"/>
                  </a:moveTo>
                  <a:cubicBezTo>
                    <a:pt x="66675" y="35243"/>
                    <a:pt x="28575" y="40958"/>
                    <a:pt x="0" y="14288"/>
                  </a:cubicBezTo>
                  <a:cubicBezTo>
                    <a:pt x="29528" y="9525"/>
                    <a:pt x="58103" y="4763"/>
                    <a:pt x="87630" y="0"/>
                  </a:cubicBezTo>
                  <a:cubicBezTo>
                    <a:pt x="87630" y="0"/>
                    <a:pt x="87630" y="0"/>
                    <a:pt x="87630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21"/>
            <p:cNvSpPr/>
            <p:nvPr/>
          </p:nvSpPr>
          <p:spPr>
            <a:xfrm>
              <a:off x="9082087" y="1707832"/>
              <a:ext cx="31432" cy="94297"/>
            </a:xfrm>
            <a:custGeom>
              <a:avLst/>
              <a:gdLst/>
              <a:ahLst/>
              <a:cxnLst/>
              <a:rect l="l" t="t" r="r" b="b"/>
              <a:pathLst>
                <a:path w="31432" h="94297" extrusionOk="0">
                  <a:moveTo>
                    <a:pt x="0" y="953"/>
                  </a:moveTo>
                  <a:cubicBezTo>
                    <a:pt x="4763" y="953"/>
                    <a:pt x="9525" y="0"/>
                    <a:pt x="14288" y="0"/>
                  </a:cubicBezTo>
                  <a:cubicBezTo>
                    <a:pt x="20002" y="24765"/>
                    <a:pt x="25718" y="49530"/>
                    <a:pt x="31432" y="74295"/>
                  </a:cubicBezTo>
                  <a:cubicBezTo>
                    <a:pt x="28575" y="80963"/>
                    <a:pt x="26670" y="87630"/>
                    <a:pt x="23813" y="94298"/>
                  </a:cubicBezTo>
                  <a:cubicBezTo>
                    <a:pt x="16193" y="62865"/>
                    <a:pt x="7620" y="31432"/>
                    <a:pt x="0" y="953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21"/>
            <p:cNvSpPr/>
            <p:nvPr/>
          </p:nvSpPr>
          <p:spPr>
            <a:xfrm>
              <a:off x="8384765" y="1881187"/>
              <a:ext cx="32477" cy="104800"/>
            </a:xfrm>
            <a:custGeom>
              <a:avLst/>
              <a:gdLst/>
              <a:ahLst/>
              <a:cxnLst/>
              <a:rect l="l" t="t" r="r" b="b"/>
              <a:pathLst>
                <a:path w="32477" h="104800" extrusionOk="0">
                  <a:moveTo>
                    <a:pt x="32477" y="104775"/>
                  </a:moveTo>
                  <a:cubicBezTo>
                    <a:pt x="4855" y="105727"/>
                    <a:pt x="24858" y="80010"/>
                    <a:pt x="13427" y="68580"/>
                  </a:cubicBezTo>
                  <a:cubicBezTo>
                    <a:pt x="2950" y="58102"/>
                    <a:pt x="2950" y="36195"/>
                    <a:pt x="92" y="19050"/>
                  </a:cubicBezTo>
                  <a:cubicBezTo>
                    <a:pt x="-860" y="13335"/>
                    <a:pt x="5808" y="5715"/>
                    <a:pt x="8665" y="0"/>
                  </a:cubicBezTo>
                  <a:cubicBezTo>
                    <a:pt x="17237" y="35243"/>
                    <a:pt x="24858" y="69532"/>
                    <a:pt x="32477" y="10477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1" name="Google Shape;1881;p21"/>
            <p:cNvSpPr/>
            <p:nvPr/>
          </p:nvSpPr>
          <p:spPr>
            <a:xfrm>
              <a:off x="8418194" y="1991677"/>
              <a:ext cx="26669" cy="104775"/>
            </a:xfrm>
            <a:custGeom>
              <a:avLst/>
              <a:gdLst/>
              <a:ahLst/>
              <a:cxnLst/>
              <a:rect l="l" t="t" r="r" b="b"/>
              <a:pathLst>
                <a:path w="26669" h="104775" extrusionOk="0">
                  <a:moveTo>
                    <a:pt x="26670" y="104775"/>
                  </a:moveTo>
                  <a:cubicBezTo>
                    <a:pt x="18098" y="69533"/>
                    <a:pt x="8573" y="35243"/>
                    <a:pt x="0" y="0"/>
                  </a:cubicBezTo>
                  <a:cubicBezTo>
                    <a:pt x="9525" y="34290"/>
                    <a:pt x="18098" y="69533"/>
                    <a:pt x="26670" y="10477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2" name="Google Shape;1882;p21"/>
            <p:cNvSpPr/>
            <p:nvPr/>
          </p:nvSpPr>
          <p:spPr>
            <a:xfrm>
              <a:off x="9035414" y="2320289"/>
              <a:ext cx="53340" cy="23812"/>
            </a:xfrm>
            <a:custGeom>
              <a:avLst/>
              <a:gdLst/>
              <a:ahLst/>
              <a:cxnLst/>
              <a:rect l="l" t="t" r="r" b="b"/>
              <a:pathLst>
                <a:path w="53340" h="23812" extrusionOk="0">
                  <a:moveTo>
                    <a:pt x="1905" y="14288"/>
                  </a:moveTo>
                  <a:cubicBezTo>
                    <a:pt x="17145" y="9525"/>
                    <a:pt x="31433" y="4763"/>
                    <a:pt x="46673" y="0"/>
                  </a:cubicBezTo>
                  <a:cubicBezTo>
                    <a:pt x="46673" y="0"/>
                    <a:pt x="48578" y="1905"/>
                    <a:pt x="48578" y="1905"/>
                  </a:cubicBezTo>
                  <a:cubicBezTo>
                    <a:pt x="50483" y="2858"/>
                    <a:pt x="52388" y="4763"/>
                    <a:pt x="53340" y="5715"/>
                  </a:cubicBezTo>
                  <a:cubicBezTo>
                    <a:pt x="53340" y="5715"/>
                    <a:pt x="53340" y="7620"/>
                    <a:pt x="53340" y="7620"/>
                  </a:cubicBezTo>
                  <a:cubicBezTo>
                    <a:pt x="35243" y="13335"/>
                    <a:pt x="18098" y="19050"/>
                    <a:pt x="0" y="23813"/>
                  </a:cubicBezTo>
                  <a:cubicBezTo>
                    <a:pt x="1905" y="20002"/>
                    <a:pt x="1905" y="17145"/>
                    <a:pt x="1905" y="14288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3" name="Google Shape;1883;p21"/>
            <p:cNvSpPr/>
            <p:nvPr/>
          </p:nvSpPr>
          <p:spPr>
            <a:xfrm>
              <a:off x="8870632" y="2305050"/>
              <a:ext cx="33337" cy="20954"/>
            </a:xfrm>
            <a:custGeom>
              <a:avLst/>
              <a:gdLst/>
              <a:ahLst/>
              <a:cxnLst/>
              <a:rect l="l" t="t" r="r" b="b"/>
              <a:pathLst>
                <a:path w="33337" h="20954" extrusionOk="0">
                  <a:moveTo>
                    <a:pt x="10478" y="0"/>
                  </a:moveTo>
                  <a:cubicBezTo>
                    <a:pt x="18098" y="4763"/>
                    <a:pt x="25718" y="10477"/>
                    <a:pt x="33338" y="15240"/>
                  </a:cubicBezTo>
                  <a:cubicBezTo>
                    <a:pt x="32385" y="17145"/>
                    <a:pt x="31432" y="19050"/>
                    <a:pt x="29528" y="20955"/>
                  </a:cubicBezTo>
                  <a:cubicBezTo>
                    <a:pt x="20003" y="14288"/>
                    <a:pt x="9525" y="7620"/>
                    <a:pt x="0" y="0"/>
                  </a:cubicBezTo>
                  <a:cubicBezTo>
                    <a:pt x="2857" y="952"/>
                    <a:pt x="6668" y="952"/>
                    <a:pt x="10478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4" name="Google Shape;1884;p21"/>
            <p:cNvSpPr/>
            <p:nvPr/>
          </p:nvSpPr>
          <p:spPr>
            <a:xfrm>
              <a:off x="7798117" y="2330767"/>
              <a:ext cx="13334" cy="32385"/>
            </a:xfrm>
            <a:custGeom>
              <a:avLst/>
              <a:gdLst/>
              <a:ahLst/>
              <a:cxnLst/>
              <a:rect l="l" t="t" r="r" b="b"/>
              <a:pathLst>
                <a:path w="13334" h="32385" extrusionOk="0">
                  <a:moveTo>
                    <a:pt x="7620" y="32385"/>
                  </a:moveTo>
                  <a:cubicBezTo>
                    <a:pt x="4763" y="21908"/>
                    <a:pt x="1905" y="12383"/>
                    <a:pt x="0" y="1905"/>
                  </a:cubicBezTo>
                  <a:cubicBezTo>
                    <a:pt x="1905" y="953"/>
                    <a:pt x="3810" y="953"/>
                    <a:pt x="5715" y="0"/>
                  </a:cubicBezTo>
                  <a:cubicBezTo>
                    <a:pt x="8572" y="9525"/>
                    <a:pt x="10477" y="20003"/>
                    <a:pt x="13335" y="29528"/>
                  </a:cubicBezTo>
                  <a:cubicBezTo>
                    <a:pt x="11430" y="30480"/>
                    <a:pt x="9525" y="31433"/>
                    <a:pt x="7620" y="32385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Google Shape;1885;p21"/>
            <p:cNvSpPr/>
            <p:nvPr/>
          </p:nvSpPr>
          <p:spPr>
            <a:xfrm>
              <a:off x="9047797" y="2289810"/>
              <a:ext cx="31432" cy="13335"/>
            </a:xfrm>
            <a:custGeom>
              <a:avLst/>
              <a:gdLst/>
              <a:ahLst/>
              <a:cxnLst/>
              <a:rect l="l" t="t" r="r" b="b"/>
              <a:pathLst>
                <a:path w="31432" h="13335" extrusionOk="0">
                  <a:moveTo>
                    <a:pt x="952" y="13335"/>
                  </a:moveTo>
                  <a:cubicBezTo>
                    <a:pt x="952" y="10477"/>
                    <a:pt x="952" y="7620"/>
                    <a:pt x="0" y="4763"/>
                  </a:cubicBezTo>
                  <a:cubicBezTo>
                    <a:pt x="9525" y="2857"/>
                    <a:pt x="19050" y="1905"/>
                    <a:pt x="28575" y="0"/>
                  </a:cubicBezTo>
                  <a:cubicBezTo>
                    <a:pt x="29527" y="952"/>
                    <a:pt x="30480" y="1905"/>
                    <a:pt x="31432" y="2857"/>
                  </a:cubicBezTo>
                  <a:cubicBezTo>
                    <a:pt x="21907" y="7620"/>
                    <a:pt x="11430" y="10477"/>
                    <a:pt x="952" y="13335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6" name="Google Shape;1886;p21"/>
            <p:cNvSpPr/>
            <p:nvPr/>
          </p:nvSpPr>
          <p:spPr>
            <a:xfrm>
              <a:off x="9106852" y="1805939"/>
              <a:ext cx="6667" cy="34290"/>
            </a:xfrm>
            <a:custGeom>
              <a:avLst/>
              <a:gdLst/>
              <a:ahLst/>
              <a:cxnLst/>
              <a:rect l="l" t="t" r="r" b="b"/>
              <a:pathLst>
                <a:path w="6667" h="34290" extrusionOk="0">
                  <a:moveTo>
                    <a:pt x="0" y="0"/>
                  </a:moveTo>
                  <a:cubicBezTo>
                    <a:pt x="1905" y="11430"/>
                    <a:pt x="3810" y="22860"/>
                    <a:pt x="6668" y="34290"/>
                  </a:cubicBezTo>
                  <a:cubicBezTo>
                    <a:pt x="4763" y="22860"/>
                    <a:pt x="1905" y="11430"/>
                    <a:pt x="0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7" name="Google Shape;1887;p21"/>
            <p:cNvSpPr/>
            <p:nvPr/>
          </p:nvSpPr>
          <p:spPr>
            <a:xfrm>
              <a:off x="9014460" y="2334577"/>
              <a:ext cx="22859" cy="10477"/>
            </a:xfrm>
            <a:custGeom>
              <a:avLst/>
              <a:gdLst/>
              <a:ahLst/>
              <a:cxnLst/>
              <a:rect l="l" t="t" r="r" b="b"/>
              <a:pathLst>
                <a:path w="22859" h="10477" extrusionOk="0">
                  <a:moveTo>
                    <a:pt x="22860" y="0"/>
                  </a:moveTo>
                  <a:cubicBezTo>
                    <a:pt x="22860" y="2858"/>
                    <a:pt x="22860" y="6668"/>
                    <a:pt x="21907" y="9525"/>
                  </a:cubicBezTo>
                  <a:cubicBezTo>
                    <a:pt x="14288" y="9525"/>
                    <a:pt x="6667" y="10477"/>
                    <a:pt x="0" y="10477"/>
                  </a:cubicBezTo>
                  <a:cubicBezTo>
                    <a:pt x="1905" y="8573"/>
                    <a:pt x="2857" y="6668"/>
                    <a:pt x="4763" y="3810"/>
                  </a:cubicBezTo>
                  <a:cubicBezTo>
                    <a:pt x="7620" y="2858"/>
                    <a:pt x="9525" y="2858"/>
                    <a:pt x="12382" y="1905"/>
                  </a:cubicBezTo>
                  <a:cubicBezTo>
                    <a:pt x="16192" y="952"/>
                    <a:pt x="19050" y="0"/>
                    <a:pt x="22860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8" name="Google Shape;1888;p21"/>
            <p:cNvSpPr/>
            <p:nvPr/>
          </p:nvSpPr>
          <p:spPr>
            <a:xfrm>
              <a:off x="8962072" y="2345054"/>
              <a:ext cx="31432" cy="5715"/>
            </a:xfrm>
            <a:custGeom>
              <a:avLst/>
              <a:gdLst/>
              <a:ahLst/>
              <a:cxnLst/>
              <a:rect l="l" t="t" r="r" b="b"/>
              <a:pathLst>
                <a:path w="31432" h="5715" extrusionOk="0">
                  <a:moveTo>
                    <a:pt x="29527" y="5715"/>
                  </a:moveTo>
                  <a:cubicBezTo>
                    <a:pt x="20002" y="5715"/>
                    <a:pt x="9525" y="5715"/>
                    <a:pt x="0" y="5715"/>
                  </a:cubicBezTo>
                  <a:cubicBezTo>
                    <a:pt x="9525" y="3810"/>
                    <a:pt x="20002" y="1905"/>
                    <a:pt x="29527" y="0"/>
                  </a:cubicBezTo>
                  <a:cubicBezTo>
                    <a:pt x="29527" y="0"/>
                    <a:pt x="31432" y="1905"/>
                    <a:pt x="31432" y="1905"/>
                  </a:cubicBezTo>
                  <a:cubicBezTo>
                    <a:pt x="30480" y="2858"/>
                    <a:pt x="29527" y="3810"/>
                    <a:pt x="29527" y="5715"/>
                  </a:cubicBezTo>
                  <a:lnTo>
                    <a:pt x="29527" y="5715"/>
                  </a:ln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21"/>
            <p:cNvSpPr/>
            <p:nvPr/>
          </p:nvSpPr>
          <p:spPr>
            <a:xfrm>
              <a:off x="9114472" y="1852612"/>
              <a:ext cx="3809" cy="23812"/>
            </a:xfrm>
            <a:custGeom>
              <a:avLst/>
              <a:gdLst/>
              <a:ahLst/>
              <a:cxnLst/>
              <a:rect l="l" t="t" r="r" b="b"/>
              <a:pathLst>
                <a:path w="3809" h="23812" extrusionOk="0">
                  <a:moveTo>
                    <a:pt x="0" y="0"/>
                  </a:moveTo>
                  <a:cubicBezTo>
                    <a:pt x="952" y="7620"/>
                    <a:pt x="2857" y="15240"/>
                    <a:pt x="3810" y="23813"/>
                  </a:cubicBezTo>
                  <a:cubicBezTo>
                    <a:pt x="2857" y="15240"/>
                    <a:pt x="952" y="7620"/>
                    <a:pt x="0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8783002" y="2292667"/>
              <a:ext cx="12382" cy="2857"/>
            </a:xfrm>
            <a:custGeom>
              <a:avLst/>
              <a:gdLst/>
              <a:ahLst/>
              <a:cxnLst/>
              <a:rect l="l" t="t" r="r" b="b"/>
              <a:pathLst>
                <a:path w="12382" h="2857" extrusionOk="0">
                  <a:moveTo>
                    <a:pt x="0" y="2858"/>
                  </a:moveTo>
                  <a:cubicBezTo>
                    <a:pt x="3810" y="1905"/>
                    <a:pt x="7620" y="953"/>
                    <a:pt x="12383" y="0"/>
                  </a:cubicBezTo>
                  <a:cubicBezTo>
                    <a:pt x="7620" y="953"/>
                    <a:pt x="3810" y="1905"/>
                    <a:pt x="0" y="2858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21"/>
            <p:cNvSpPr/>
            <p:nvPr/>
          </p:nvSpPr>
          <p:spPr>
            <a:xfrm>
              <a:off x="8991600" y="2341245"/>
              <a:ext cx="19050" cy="4762"/>
            </a:xfrm>
            <a:custGeom>
              <a:avLst/>
              <a:gdLst/>
              <a:ahLst/>
              <a:cxnLst/>
              <a:rect l="l" t="t" r="r" b="b"/>
              <a:pathLst>
                <a:path w="19050" h="4762" extrusionOk="0">
                  <a:moveTo>
                    <a:pt x="0" y="2857"/>
                  </a:moveTo>
                  <a:cubicBezTo>
                    <a:pt x="6668" y="1905"/>
                    <a:pt x="12382" y="952"/>
                    <a:pt x="19050" y="0"/>
                  </a:cubicBezTo>
                  <a:cubicBezTo>
                    <a:pt x="13335" y="1905"/>
                    <a:pt x="7620" y="2857"/>
                    <a:pt x="1905" y="4763"/>
                  </a:cubicBezTo>
                  <a:cubicBezTo>
                    <a:pt x="952" y="4763"/>
                    <a:pt x="0" y="2857"/>
                    <a:pt x="0" y="2857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21"/>
            <p:cNvSpPr/>
            <p:nvPr/>
          </p:nvSpPr>
          <p:spPr>
            <a:xfrm>
              <a:off x="9113519" y="1783080"/>
              <a:ext cx="4762" cy="17144"/>
            </a:xfrm>
            <a:custGeom>
              <a:avLst/>
              <a:gdLst/>
              <a:ahLst/>
              <a:cxnLst/>
              <a:rect l="l" t="t" r="r" b="b"/>
              <a:pathLst>
                <a:path w="4762" h="17144" extrusionOk="0">
                  <a:moveTo>
                    <a:pt x="4763" y="17145"/>
                  </a:moveTo>
                  <a:cubicBezTo>
                    <a:pt x="2857" y="11430"/>
                    <a:pt x="1905" y="5715"/>
                    <a:pt x="0" y="0"/>
                  </a:cubicBezTo>
                  <a:cubicBezTo>
                    <a:pt x="1905" y="5715"/>
                    <a:pt x="2857" y="11430"/>
                    <a:pt x="4763" y="1714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3" name="Google Shape;1893;p21"/>
            <p:cNvSpPr/>
            <p:nvPr/>
          </p:nvSpPr>
          <p:spPr>
            <a:xfrm>
              <a:off x="8991600" y="2350770"/>
              <a:ext cx="19050" cy="5714"/>
            </a:xfrm>
            <a:custGeom>
              <a:avLst/>
              <a:gdLst/>
              <a:ahLst/>
              <a:cxnLst/>
              <a:rect l="l" t="t" r="r" b="b"/>
              <a:pathLst>
                <a:path w="19050" h="5714" extrusionOk="0">
                  <a:moveTo>
                    <a:pt x="0" y="5715"/>
                  </a:moveTo>
                  <a:cubicBezTo>
                    <a:pt x="0" y="3810"/>
                    <a:pt x="0" y="190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668" y="0"/>
                    <a:pt x="12382" y="0"/>
                    <a:pt x="19050" y="0"/>
                  </a:cubicBezTo>
                  <a:cubicBezTo>
                    <a:pt x="12382" y="1905"/>
                    <a:pt x="5715" y="3810"/>
                    <a:pt x="0" y="571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21"/>
            <p:cNvSpPr/>
            <p:nvPr/>
          </p:nvSpPr>
          <p:spPr>
            <a:xfrm>
              <a:off x="8990647" y="2342197"/>
              <a:ext cx="19050" cy="8572"/>
            </a:xfrm>
            <a:custGeom>
              <a:avLst/>
              <a:gdLst/>
              <a:ahLst/>
              <a:cxnLst/>
              <a:rect l="l" t="t" r="r" b="b"/>
              <a:pathLst>
                <a:path w="19050" h="8572" extrusionOk="0">
                  <a:moveTo>
                    <a:pt x="19050" y="8573"/>
                  </a:moveTo>
                  <a:cubicBezTo>
                    <a:pt x="12382" y="8573"/>
                    <a:pt x="6667" y="8573"/>
                    <a:pt x="0" y="8573"/>
                  </a:cubicBezTo>
                  <a:cubicBezTo>
                    <a:pt x="0" y="6667"/>
                    <a:pt x="952" y="5715"/>
                    <a:pt x="952" y="4763"/>
                  </a:cubicBezTo>
                  <a:cubicBezTo>
                    <a:pt x="6667" y="2857"/>
                    <a:pt x="12382" y="1905"/>
                    <a:pt x="18097" y="0"/>
                  </a:cubicBezTo>
                  <a:cubicBezTo>
                    <a:pt x="19050" y="2857"/>
                    <a:pt x="19050" y="5715"/>
                    <a:pt x="19050" y="8573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21"/>
            <p:cNvSpPr/>
            <p:nvPr/>
          </p:nvSpPr>
          <p:spPr>
            <a:xfrm>
              <a:off x="9076372" y="2286952"/>
              <a:ext cx="14287" cy="6667"/>
            </a:xfrm>
            <a:custGeom>
              <a:avLst/>
              <a:gdLst/>
              <a:ahLst/>
              <a:cxnLst/>
              <a:rect l="l" t="t" r="r" b="b"/>
              <a:pathLst>
                <a:path w="14287" h="6667" extrusionOk="0">
                  <a:moveTo>
                    <a:pt x="0" y="3810"/>
                  </a:moveTo>
                  <a:cubicBezTo>
                    <a:pt x="4763" y="2858"/>
                    <a:pt x="9525" y="1905"/>
                    <a:pt x="13335" y="0"/>
                  </a:cubicBezTo>
                  <a:cubicBezTo>
                    <a:pt x="13335" y="952"/>
                    <a:pt x="14288" y="1905"/>
                    <a:pt x="14288" y="3810"/>
                  </a:cubicBezTo>
                  <a:cubicBezTo>
                    <a:pt x="10477" y="4763"/>
                    <a:pt x="6667" y="5715"/>
                    <a:pt x="2857" y="6668"/>
                  </a:cubicBezTo>
                  <a:cubicBezTo>
                    <a:pt x="1905" y="5715"/>
                    <a:pt x="952" y="4763"/>
                    <a:pt x="0" y="381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21"/>
            <p:cNvSpPr/>
            <p:nvPr/>
          </p:nvSpPr>
          <p:spPr>
            <a:xfrm>
              <a:off x="8091487" y="1878330"/>
              <a:ext cx="3810" cy="952"/>
            </a:xfrm>
            <a:custGeom>
              <a:avLst/>
              <a:gdLst/>
              <a:ahLst/>
              <a:cxnLst/>
              <a:rect l="l" t="t" r="r" b="b"/>
              <a:pathLst>
                <a:path w="3810" h="952" extrusionOk="0">
                  <a:moveTo>
                    <a:pt x="0" y="0"/>
                  </a:moveTo>
                  <a:cubicBezTo>
                    <a:pt x="952" y="0"/>
                    <a:pt x="2857" y="0"/>
                    <a:pt x="3810" y="952"/>
                  </a:cubicBezTo>
                  <a:cubicBezTo>
                    <a:pt x="3810" y="952"/>
                    <a:pt x="3810" y="952"/>
                    <a:pt x="3810" y="952"/>
                  </a:cubicBezTo>
                  <a:cubicBezTo>
                    <a:pt x="2857" y="0"/>
                    <a:pt x="95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21"/>
            <p:cNvSpPr/>
            <p:nvPr/>
          </p:nvSpPr>
          <p:spPr>
            <a:xfrm>
              <a:off x="8591550" y="2505075"/>
              <a:ext cx="2857" cy="1904"/>
            </a:xfrm>
            <a:custGeom>
              <a:avLst/>
              <a:gdLst/>
              <a:ahLst/>
              <a:cxnLst/>
              <a:rect l="l" t="t" r="r" b="b"/>
              <a:pathLst>
                <a:path w="2857" h="1904" extrusionOk="0">
                  <a:moveTo>
                    <a:pt x="0" y="1905"/>
                  </a:moveTo>
                  <a:cubicBezTo>
                    <a:pt x="0" y="952"/>
                    <a:pt x="952" y="0"/>
                    <a:pt x="952" y="0"/>
                  </a:cubicBezTo>
                  <a:cubicBezTo>
                    <a:pt x="1905" y="952"/>
                    <a:pt x="1905" y="952"/>
                    <a:pt x="2857" y="1905"/>
                  </a:cubicBezTo>
                  <a:cubicBezTo>
                    <a:pt x="1905" y="952"/>
                    <a:pt x="952" y="1905"/>
                    <a:pt x="0" y="1905"/>
                  </a:cubicBezTo>
                  <a:cubicBezTo>
                    <a:pt x="0" y="1905"/>
                    <a:pt x="0" y="1905"/>
                    <a:pt x="0" y="190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21"/>
            <p:cNvSpPr/>
            <p:nvPr/>
          </p:nvSpPr>
          <p:spPr>
            <a:xfrm>
              <a:off x="8610600" y="2397442"/>
              <a:ext cx="3810" cy="3252"/>
            </a:xfrm>
            <a:custGeom>
              <a:avLst/>
              <a:gdLst/>
              <a:ahLst/>
              <a:cxnLst/>
              <a:rect l="l" t="t" r="r" b="b"/>
              <a:pathLst>
                <a:path w="3810" h="3252" extrusionOk="0">
                  <a:moveTo>
                    <a:pt x="3810" y="1905"/>
                  </a:moveTo>
                  <a:cubicBezTo>
                    <a:pt x="2857" y="2858"/>
                    <a:pt x="1905" y="3810"/>
                    <a:pt x="1905" y="2858"/>
                  </a:cubicBezTo>
                  <a:cubicBezTo>
                    <a:pt x="952" y="2858"/>
                    <a:pt x="952" y="1905"/>
                    <a:pt x="0" y="953"/>
                  </a:cubicBezTo>
                  <a:cubicBezTo>
                    <a:pt x="952" y="0"/>
                    <a:pt x="952" y="0"/>
                    <a:pt x="1905" y="0"/>
                  </a:cubicBezTo>
                  <a:cubicBezTo>
                    <a:pt x="2857" y="953"/>
                    <a:pt x="2857" y="1905"/>
                    <a:pt x="3810" y="190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21"/>
            <p:cNvSpPr/>
            <p:nvPr/>
          </p:nvSpPr>
          <p:spPr>
            <a:xfrm>
              <a:off x="9212580" y="2263139"/>
              <a:ext cx="9525" cy="6667"/>
            </a:xfrm>
            <a:custGeom>
              <a:avLst/>
              <a:gdLst/>
              <a:ahLst/>
              <a:cxnLst/>
              <a:rect l="l" t="t" r="r" b="b"/>
              <a:pathLst>
                <a:path w="9525" h="6667" extrusionOk="0">
                  <a:moveTo>
                    <a:pt x="0" y="6668"/>
                  </a:moveTo>
                  <a:cubicBezTo>
                    <a:pt x="0" y="4763"/>
                    <a:pt x="0" y="1905"/>
                    <a:pt x="0" y="0"/>
                  </a:cubicBezTo>
                  <a:cubicBezTo>
                    <a:pt x="0" y="1905"/>
                    <a:pt x="0" y="4763"/>
                    <a:pt x="0" y="6668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21"/>
            <p:cNvSpPr/>
            <p:nvPr/>
          </p:nvSpPr>
          <p:spPr>
            <a:xfrm>
              <a:off x="9019222" y="2336482"/>
              <a:ext cx="7619" cy="1904"/>
            </a:xfrm>
            <a:custGeom>
              <a:avLst/>
              <a:gdLst/>
              <a:ahLst/>
              <a:cxnLst/>
              <a:rect l="l" t="t" r="r" b="b"/>
              <a:pathLst>
                <a:path w="7619" h="1904" extrusionOk="0">
                  <a:moveTo>
                    <a:pt x="7620" y="0"/>
                  </a:moveTo>
                  <a:cubicBezTo>
                    <a:pt x="4763" y="952"/>
                    <a:pt x="2857" y="952"/>
                    <a:pt x="0" y="1905"/>
                  </a:cubicBezTo>
                  <a:cubicBezTo>
                    <a:pt x="2857" y="952"/>
                    <a:pt x="4763" y="952"/>
                    <a:pt x="7620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21"/>
            <p:cNvSpPr/>
            <p:nvPr/>
          </p:nvSpPr>
          <p:spPr>
            <a:xfrm>
              <a:off x="9082087" y="2316479"/>
              <a:ext cx="7619" cy="4762"/>
            </a:xfrm>
            <a:custGeom>
              <a:avLst/>
              <a:gdLst/>
              <a:ahLst/>
              <a:cxnLst/>
              <a:rect l="l" t="t" r="r" b="b"/>
              <a:pathLst>
                <a:path w="7619" h="4762" extrusionOk="0">
                  <a:moveTo>
                    <a:pt x="7620" y="0"/>
                  </a:moveTo>
                  <a:cubicBezTo>
                    <a:pt x="7620" y="953"/>
                    <a:pt x="7620" y="2858"/>
                    <a:pt x="7620" y="3810"/>
                  </a:cubicBezTo>
                  <a:cubicBezTo>
                    <a:pt x="5715" y="3810"/>
                    <a:pt x="3810" y="4763"/>
                    <a:pt x="1905" y="4763"/>
                  </a:cubicBezTo>
                  <a:cubicBezTo>
                    <a:pt x="1905" y="4763"/>
                    <a:pt x="0" y="2858"/>
                    <a:pt x="0" y="2858"/>
                  </a:cubicBezTo>
                  <a:cubicBezTo>
                    <a:pt x="2857" y="1905"/>
                    <a:pt x="5715" y="953"/>
                    <a:pt x="7620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21"/>
            <p:cNvSpPr/>
            <p:nvPr/>
          </p:nvSpPr>
          <p:spPr>
            <a:xfrm>
              <a:off x="9125902" y="1839277"/>
              <a:ext cx="2857" cy="6667"/>
            </a:xfrm>
            <a:custGeom>
              <a:avLst/>
              <a:gdLst/>
              <a:ahLst/>
              <a:cxnLst/>
              <a:rect l="l" t="t" r="r" b="b"/>
              <a:pathLst>
                <a:path w="2857" h="6667" extrusionOk="0">
                  <a:moveTo>
                    <a:pt x="2858" y="6668"/>
                  </a:moveTo>
                  <a:cubicBezTo>
                    <a:pt x="1905" y="4763"/>
                    <a:pt x="953" y="1905"/>
                    <a:pt x="0" y="0"/>
                  </a:cubicBezTo>
                  <a:cubicBezTo>
                    <a:pt x="953" y="1905"/>
                    <a:pt x="1905" y="4763"/>
                    <a:pt x="2858" y="6668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21"/>
            <p:cNvSpPr/>
            <p:nvPr/>
          </p:nvSpPr>
          <p:spPr>
            <a:xfrm>
              <a:off x="9120187" y="1809750"/>
              <a:ext cx="2857" cy="7619"/>
            </a:xfrm>
            <a:custGeom>
              <a:avLst/>
              <a:gdLst/>
              <a:ahLst/>
              <a:cxnLst/>
              <a:rect l="l" t="t" r="r" b="b"/>
              <a:pathLst>
                <a:path w="2857" h="7619" extrusionOk="0">
                  <a:moveTo>
                    <a:pt x="2857" y="7620"/>
                  </a:moveTo>
                  <a:cubicBezTo>
                    <a:pt x="1905" y="4763"/>
                    <a:pt x="952" y="2857"/>
                    <a:pt x="0" y="0"/>
                  </a:cubicBezTo>
                  <a:cubicBezTo>
                    <a:pt x="952" y="2857"/>
                    <a:pt x="1905" y="5715"/>
                    <a:pt x="2857" y="762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21"/>
            <p:cNvSpPr/>
            <p:nvPr/>
          </p:nvSpPr>
          <p:spPr>
            <a:xfrm>
              <a:off x="8498128" y="1882056"/>
              <a:ext cx="293446" cy="262020"/>
            </a:xfrm>
            <a:custGeom>
              <a:avLst/>
              <a:gdLst/>
              <a:ahLst/>
              <a:cxnLst/>
              <a:rect l="l" t="t" r="r" b="b"/>
              <a:pathLst>
                <a:path w="293446" h="262020" extrusionOk="0">
                  <a:moveTo>
                    <a:pt x="1029" y="57233"/>
                  </a:moveTo>
                  <a:cubicBezTo>
                    <a:pt x="29604" y="47708"/>
                    <a:pt x="58179" y="37231"/>
                    <a:pt x="87706" y="27706"/>
                  </a:cubicBezTo>
                  <a:cubicBezTo>
                    <a:pt x="120091" y="20086"/>
                    <a:pt x="152476" y="12466"/>
                    <a:pt x="184861" y="3893"/>
                  </a:cubicBezTo>
                  <a:cubicBezTo>
                    <a:pt x="220104" y="-4679"/>
                    <a:pt x="233439" y="-869"/>
                    <a:pt x="244869" y="33421"/>
                  </a:cubicBezTo>
                  <a:cubicBezTo>
                    <a:pt x="262014" y="81998"/>
                    <a:pt x="275348" y="130576"/>
                    <a:pt x="290589" y="179153"/>
                  </a:cubicBezTo>
                  <a:cubicBezTo>
                    <a:pt x="293446" y="188678"/>
                    <a:pt x="293446" y="200108"/>
                    <a:pt x="293446" y="203918"/>
                  </a:cubicBezTo>
                  <a:cubicBezTo>
                    <a:pt x="234391" y="221063"/>
                    <a:pt x="179146" y="238208"/>
                    <a:pt x="122948" y="254401"/>
                  </a:cubicBezTo>
                  <a:cubicBezTo>
                    <a:pt x="107709" y="257258"/>
                    <a:pt x="92469" y="262021"/>
                    <a:pt x="77229" y="262021"/>
                  </a:cubicBezTo>
                  <a:cubicBezTo>
                    <a:pt x="63894" y="262021"/>
                    <a:pt x="61036" y="254401"/>
                    <a:pt x="71514" y="243923"/>
                  </a:cubicBezTo>
                  <a:cubicBezTo>
                    <a:pt x="76276" y="242971"/>
                    <a:pt x="81991" y="242018"/>
                    <a:pt x="86754" y="241066"/>
                  </a:cubicBezTo>
                  <a:cubicBezTo>
                    <a:pt x="86754" y="240113"/>
                    <a:pt x="86754" y="239161"/>
                    <a:pt x="86754" y="238208"/>
                  </a:cubicBezTo>
                  <a:cubicBezTo>
                    <a:pt x="81991" y="238208"/>
                    <a:pt x="76276" y="237256"/>
                    <a:pt x="71514" y="237256"/>
                  </a:cubicBezTo>
                  <a:cubicBezTo>
                    <a:pt x="68656" y="236303"/>
                    <a:pt x="66751" y="235351"/>
                    <a:pt x="63894" y="234398"/>
                  </a:cubicBezTo>
                  <a:cubicBezTo>
                    <a:pt x="51511" y="206776"/>
                    <a:pt x="38176" y="180106"/>
                    <a:pt x="25794" y="152483"/>
                  </a:cubicBezTo>
                  <a:cubicBezTo>
                    <a:pt x="24841" y="150578"/>
                    <a:pt x="26746" y="147721"/>
                    <a:pt x="27698" y="144863"/>
                  </a:cubicBezTo>
                  <a:cubicBezTo>
                    <a:pt x="31509" y="117241"/>
                    <a:pt x="25794" y="93428"/>
                    <a:pt x="1981" y="75331"/>
                  </a:cubicBezTo>
                  <a:cubicBezTo>
                    <a:pt x="-1829" y="72473"/>
                    <a:pt x="1029" y="62948"/>
                    <a:pt x="1029" y="57233"/>
                  </a:cubicBezTo>
                  <a:close/>
                  <a:moveTo>
                    <a:pt x="244869" y="195346"/>
                  </a:moveTo>
                  <a:cubicBezTo>
                    <a:pt x="248679" y="192488"/>
                    <a:pt x="256298" y="189631"/>
                    <a:pt x="256298" y="187726"/>
                  </a:cubicBezTo>
                  <a:cubicBezTo>
                    <a:pt x="254394" y="177248"/>
                    <a:pt x="250584" y="166771"/>
                    <a:pt x="247726" y="155341"/>
                  </a:cubicBezTo>
                  <a:cubicBezTo>
                    <a:pt x="234391" y="110573"/>
                    <a:pt x="220104" y="64853"/>
                    <a:pt x="206769" y="19133"/>
                  </a:cubicBezTo>
                  <a:cubicBezTo>
                    <a:pt x="159144" y="33421"/>
                    <a:pt x="118186" y="45803"/>
                    <a:pt x="77229" y="58186"/>
                  </a:cubicBezTo>
                  <a:cubicBezTo>
                    <a:pt x="67704" y="61043"/>
                    <a:pt x="58179" y="63901"/>
                    <a:pt x="45796" y="67711"/>
                  </a:cubicBezTo>
                  <a:cubicBezTo>
                    <a:pt x="51511" y="80093"/>
                    <a:pt x="55321" y="88666"/>
                    <a:pt x="60084" y="98191"/>
                  </a:cubicBezTo>
                  <a:cubicBezTo>
                    <a:pt x="71514" y="143911"/>
                    <a:pt x="82944" y="190583"/>
                    <a:pt x="95326" y="238208"/>
                  </a:cubicBezTo>
                  <a:cubicBezTo>
                    <a:pt x="145809" y="222968"/>
                    <a:pt x="195339" y="209633"/>
                    <a:pt x="244869" y="195346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5" name="Google Shape;1905;p21"/>
            <p:cNvSpPr/>
            <p:nvPr/>
          </p:nvSpPr>
          <p:spPr>
            <a:xfrm>
              <a:off x="8477250" y="1769744"/>
              <a:ext cx="551497" cy="120748"/>
            </a:xfrm>
            <a:custGeom>
              <a:avLst/>
              <a:gdLst/>
              <a:ahLst/>
              <a:cxnLst/>
              <a:rect l="l" t="t" r="r" b="b"/>
              <a:pathLst>
                <a:path w="551497" h="120748" extrusionOk="0">
                  <a:moveTo>
                    <a:pt x="33338" y="87630"/>
                  </a:moveTo>
                  <a:cubicBezTo>
                    <a:pt x="39052" y="83820"/>
                    <a:pt x="44768" y="80010"/>
                    <a:pt x="50482" y="76200"/>
                  </a:cubicBezTo>
                  <a:cubicBezTo>
                    <a:pt x="91440" y="61913"/>
                    <a:pt x="133350" y="59055"/>
                    <a:pt x="176213" y="70485"/>
                  </a:cubicBezTo>
                  <a:cubicBezTo>
                    <a:pt x="176213" y="70485"/>
                    <a:pt x="177165" y="70485"/>
                    <a:pt x="178118" y="69532"/>
                  </a:cubicBezTo>
                  <a:cubicBezTo>
                    <a:pt x="218123" y="22860"/>
                    <a:pt x="218123" y="22860"/>
                    <a:pt x="272415" y="47625"/>
                  </a:cubicBezTo>
                  <a:cubicBezTo>
                    <a:pt x="286702" y="54293"/>
                    <a:pt x="296227" y="55245"/>
                    <a:pt x="305752" y="39053"/>
                  </a:cubicBezTo>
                  <a:cubicBezTo>
                    <a:pt x="319088" y="14288"/>
                    <a:pt x="341948" y="12382"/>
                    <a:pt x="365760" y="20955"/>
                  </a:cubicBezTo>
                  <a:cubicBezTo>
                    <a:pt x="387668" y="28575"/>
                    <a:pt x="406718" y="29528"/>
                    <a:pt x="423863" y="9525"/>
                  </a:cubicBezTo>
                  <a:cubicBezTo>
                    <a:pt x="428625" y="3810"/>
                    <a:pt x="437198" y="0"/>
                    <a:pt x="443865" y="0"/>
                  </a:cubicBezTo>
                  <a:cubicBezTo>
                    <a:pt x="477202" y="1905"/>
                    <a:pt x="510540" y="4763"/>
                    <a:pt x="551498" y="7620"/>
                  </a:cubicBezTo>
                  <a:cubicBezTo>
                    <a:pt x="525780" y="27623"/>
                    <a:pt x="504825" y="29528"/>
                    <a:pt x="481965" y="23813"/>
                  </a:cubicBezTo>
                  <a:cubicBezTo>
                    <a:pt x="473393" y="21907"/>
                    <a:pt x="459105" y="18098"/>
                    <a:pt x="456248" y="22860"/>
                  </a:cubicBezTo>
                  <a:cubicBezTo>
                    <a:pt x="430530" y="54293"/>
                    <a:pt x="397193" y="42863"/>
                    <a:pt x="365760" y="40005"/>
                  </a:cubicBezTo>
                  <a:cubicBezTo>
                    <a:pt x="358140" y="39053"/>
                    <a:pt x="345757" y="41910"/>
                    <a:pt x="341948" y="47625"/>
                  </a:cubicBezTo>
                  <a:cubicBezTo>
                    <a:pt x="323850" y="80010"/>
                    <a:pt x="299085" y="78105"/>
                    <a:pt x="270510" y="66675"/>
                  </a:cubicBezTo>
                  <a:cubicBezTo>
                    <a:pt x="259080" y="61913"/>
                    <a:pt x="247650" y="57150"/>
                    <a:pt x="232410" y="51435"/>
                  </a:cubicBezTo>
                  <a:cubicBezTo>
                    <a:pt x="213360" y="97155"/>
                    <a:pt x="179070" y="94298"/>
                    <a:pt x="139065" y="82868"/>
                  </a:cubicBezTo>
                  <a:cubicBezTo>
                    <a:pt x="116205" y="76200"/>
                    <a:pt x="90488" y="77153"/>
                    <a:pt x="72390" y="99060"/>
                  </a:cubicBezTo>
                  <a:cubicBezTo>
                    <a:pt x="50482" y="109538"/>
                    <a:pt x="31432" y="133350"/>
                    <a:pt x="0" y="112395"/>
                  </a:cubicBezTo>
                  <a:cubicBezTo>
                    <a:pt x="11430" y="103823"/>
                    <a:pt x="22860" y="95250"/>
                    <a:pt x="33338" y="8763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21"/>
            <p:cNvSpPr/>
            <p:nvPr/>
          </p:nvSpPr>
          <p:spPr>
            <a:xfrm>
              <a:off x="8579167" y="2140844"/>
              <a:ext cx="535305" cy="144101"/>
            </a:xfrm>
            <a:custGeom>
              <a:avLst/>
              <a:gdLst/>
              <a:ahLst/>
              <a:cxnLst/>
              <a:rect l="l" t="t" r="r" b="b"/>
              <a:pathLst>
                <a:path w="535305" h="144101" extrusionOk="0">
                  <a:moveTo>
                    <a:pt x="181927" y="105150"/>
                  </a:moveTo>
                  <a:cubicBezTo>
                    <a:pt x="162877" y="108008"/>
                    <a:pt x="141922" y="115628"/>
                    <a:pt x="124777" y="111818"/>
                  </a:cubicBezTo>
                  <a:cubicBezTo>
                    <a:pt x="97155" y="105150"/>
                    <a:pt x="78105" y="109913"/>
                    <a:pt x="62865" y="133725"/>
                  </a:cubicBezTo>
                  <a:cubicBezTo>
                    <a:pt x="41910" y="143250"/>
                    <a:pt x="20955" y="150870"/>
                    <a:pt x="0" y="134678"/>
                  </a:cubicBezTo>
                  <a:cubicBezTo>
                    <a:pt x="20955" y="120390"/>
                    <a:pt x="40957" y="106103"/>
                    <a:pt x="60960" y="92768"/>
                  </a:cubicBezTo>
                  <a:cubicBezTo>
                    <a:pt x="86677" y="93720"/>
                    <a:pt x="112395" y="94673"/>
                    <a:pt x="137160" y="95625"/>
                  </a:cubicBezTo>
                  <a:cubicBezTo>
                    <a:pt x="139065" y="95625"/>
                    <a:pt x="141922" y="95625"/>
                    <a:pt x="142875" y="95625"/>
                  </a:cubicBezTo>
                  <a:cubicBezTo>
                    <a:pt x="161925" y="55620"/>
                    <a:pt x="190500" y="53715"/>
                    <a:pt x="225743" y="72765"/>
                  </a:cubicBezTo>
                  <a:cubicBezTo>
                    <a:pt x="231457" y="75623"/>
                    <a:pt x="240030" y="72765"/>
                    <a:pt x="246697" y="70860"/>
                  </a:cubicBezTo>
                  <a:cubicBezTo>
                    <a:pt x="268605" y="66098"/>
                    <a:pt x="290513" y="61335"/>
                    <a:pt x="312420" y="55620"/>
                  </a:cubicBezTo>
                  <a:cubicBezTo>
                    <a:pt x="317182" y="54668"/>
                    <a:pt x="322897" y="50858"/>
                    <a:pt x="326707" y="48000"/>
                  </a:cubicBezTo>
                  <a:cubicBezTo>
                    <a:pt x="330518" y="45143"/>
                    <a:pt x="333375" y="39428"/>
                    <a:pt x="337185" y="38475"/>
                  </a:cubicBezTo>
                  <a:cubicBezTo>
                    <a:pt x="373380" y="36570"/>
                    <a:pt x="401955" y="1328"/>
                    <a:pt x="441960" y="16568"/>
                  </a:cubicBezTo>
                  <a:cubicBezTo>
                    <a:pt x="445770" y="18473"/>
                    <a:pt x="453390" y="18473"/>
                    <a:pt x="455295" y="15615"/>
                  </a:cubicBezTo>
                  <a:cubicBezTo>
                    <a:pt x="483870" y="-16770"/>
                    <a:pt x="508635" y="9900"/>
                    <a:pt x="535305" y="18473"/>
                  </a:cubicBezTo>
                  <a:cubicBezTo>
                    <a:pt x="534352" y="22283"/>
                    <a:pt x="533400" y="25140"/>
                    <a:pt x="533400" y="25140"/>
                  </a:cubicBezTo>
                  <a:cubicBezTo>
                    <a:pt x="500063" y="27998"/>
                    <a:pt x="466725" y="27998"/>
                    <a:pt x="434340" y="33713"/>
                  </a:cubicBezTo>
                  <a:cubicBezTo>
                    <a:pt x="408622" y="38475"/>
                    <a:pt x="383857" y="49905"/>
                    <a:pt x="359093" y="58478"/>
                  </a:cubicBezTo>
                  <a:cubicBezTo>
                    <a:pt x="352425" y="61335"/>
                    <a:pt x="345757" y="69908"/>
                    <a:pt x="340043" y="69908"/>
                  </a:cubicBezTo>
                  <a:cubicBezTo>
                    <a:pt x="307657" y="67050"/>
                    <a:pt x="280988" y="83243"/>
                    <a:pt x="252413" y="90863"/>
                  </a:cubicBezTo>
                  <a:cubicBezTo>
                    <a:pt x="234315" y="95625"/>
                    <a:pt x="213360" y="88005"/>
                    <a:pt x="190500" y="85148"/>
                  </a:cubicBezTo>
                  <a:cubicBezTo>
                    <a:pt x="187643" y="89910"/>
                    <a:pt x="184785" y="97530"/>
                    <a:pt x="181927" y="10515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7" name="Google Shape;1907;p21"/>
            <p:cNvSpPr/>
            <p:nvPr/>
          </p:nvSpPr>
          <p:spPr>
            <a:xfrm>
              <a:off x="8551544" y="2055600"/>
              <a:ext cx="502919" cy="151342"/>
            </a:xfrm>
            <a:custGeom>
              <a:avLst/>
              <a:gdLst/>
              <a:ahLst/>
              <a:cxnLst/>
              <a:rect l="l" t="t" r="r" b="b"/>
              <a:pathLst>
                <a:path w="502919" h="151342" extrusionOk="0">
                  <a:moveTo>
                    <a:pt x="0" y="138008"/>
                  </a:moveTo>
                  <a:cubicBezTo>
                    <a:pt x="0" y="134198"/>
                    <a:pt x="0" y="131340"/>
                    <a:pt x="0" y="127530"/>
                  </a:cubicBezTo>
                  <a:cubicBezTo>
                    <a:pt x="10478" y="127530"/>
                    <a:pt x="21907" y="124673"/>
                    <a:pt x="30480" y="128483"/>
                  </a:cubicBezTo>
                  <a:cubicBezTo>
                    <a:pt x="55245" y="139913"/>
                    <a:pt x="72390" y="130387"/>
                    <a:pt x="86678" y="110385"/>
                  </a:cubicBezTo>
                  <a:cubicBezTo>
                    <a:pt x="111443" y="92287"/>
                    <a:pt x="134303" y="74190"/>
                    <a:pt x="166688" y="98002"/>
                  </a:cubicBezTo>
                  <a:cubicBezTo>
                    <a:pt x="172403" y="101812"/>
                    <a:pt x="187643" y="97050"/>
                    <a:pt x="195263" y="92287"/>
                  </a:cubicBezTo>
                  <a:cubicBezTo>
                    <a:pt x="222885" y="75142"/>
                    <a:pt x="251460" y="66570"/>
                    <a:pt x="282893" y="73237"/>
                  </a:cubicBezTo>
                  <a:cubicBezTo>
                    <a:pt x="300990" y="77048"/>
                    <a:pt x="312420" y="71333"/>
                    <a:pt x="320993" y="55140"/>
                  </a:cubicBezTo>
                  <a:cubicBezTo>
                    <a:pt x="330518" y="37042"/>
                    <a:pt x="347663" y="35137"/>
                    <a:pt x="365760" y="29423"/>
                  </a:cubicBezTo>
                  <a:cubicBezTo>
                    <a:pt x="399098" y="18945"/>
                    <a:pt x="436245" y="28470"/>
                    <a:pt x="465773" y="3705"/>
                  </a:cubicBezTo>
                  <a:cubicBezTo>
                    <a:pt x="473393" y="-2963"/>
                    <a:pt x="489585" y="848"/>
                    <a:pt x="502920" y="3705"/>
                  </a:cubicBezTo>
                  <a:cubicBezTo>
                    <a:pt x="484823" y="26565"/>
                    <a:pt x="465773" y="36090"/>
                    <a:pt x="436245" y="38948"/>
                  </a:cubicBezTo>
                  <a:cubicBezTo>
                    <a:pt x="405765" y="41805"/>
                    <a:pt x="368618" y="37995"/>
                    <a:pt x="345757" y="75142"/>
                  </a:cubicBezTo>
                  <a:cubicBezTo>
                    <a:pt x="339090" y="86573"/>
                    <a:pt x="311468" y="91335"/>
                    <a:pt x="294323" y="90383"/>
                  </a:cubicBezTo>
                  <a:cubicBezTo>
                    <a:pt x="268605" y="88477"/>
                    <a:pt x="248603" y="95145"/>
                    <a:pt x="225743" y="104670"/>
                  </a:cubicBezTo>
                  <a:cubicBezTo>
                    <a:pt x="204788" y="113242"/>
                    <a:pt x="180023" y="113242"/>
                    <a:pt x="157163" y="116100"/>
                  </a:cubicBezTo>
                  <a:cubicBezTo>
                    <a:pt x="149543" y="117052"/>
                    <a:pt x="140970" y="117052"/>
                    <a:pt x="133350" y="117052"/>
                  </a:cubicBezTo>
                  <a:cubicBezTo>
                    <a:pt x="128588" y="120862"/>
                    <a:pt x="123825" y="125625"/>
                    <a:pt x="119063" y="129435"/>
                  </a:cubicBezTo>
                  <a:cubicBezTo>
                    <a:pt x="119063" y="129435"/>
                    <a:pt x="117157" y="131340"/>
                    <a:pt x="117157" y="131340"/>
                  </a:cubicBezTo>
                  <a:cubicBezTo>
                    <a:pt x="106680" y="138008"/>
                    <a:pt x="97155" y="144675"/>
                    <a:pt x="86678" y="151342"/>
                  </a:cubicBezTo>
                  <a:cubicBezTo>
                    <a:pt x="57150" y="145627"/>
                    <a:pt x="28575" y="141817"/>
                    <a:pt x="0" y="138008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8" name="Google Shape;1908;p21"/>
            <p:cNvSpPr/>
            <p:nvPr/>
          </p:nvSpPr>
          <p:spPr>
            <a:xfrm>
              <a:off x="8801100" y="1969163"/>
              <a:ext cx="265747" cy="82067"/>
            </a:xfrm>
            <a:custGeom>
              <a:avLst/>
              <a:gdLst/>
              <a:ahLst/>
              <a:cxnLst/>
              <a:rect l="l" t="t" r="r" b="b"/>
              <a:pathLst>
                <a:path w="265747" h="82067" extrusionOk="0">
                  <a:moveTo>
                    <a:pt x="106680" y="50136"/>
                  </a:moveTo>
                  <a:cubicBezTo>
                    <a:pt x="122873" y="12036"/>
                    <a:pt x="148590" y="12036"/>
                    <a:pt x="179070" y="16799"/>
                  </a:cubicBezTo>
                  <a:cubicBezTo>
                    <a:pt x="191452" y="18704"/>
                    <a:pt x="205740" y="9179"/>
                    <a:pt x="219075" y="5369"/>
                  </a:cubicBezTo>
                  <a:cubicBezTo>
                    <a:pt x="234315" y="1559"/>
                    <a:pt x="249555" y="-1299"/>
                    <a:pt x="265748" y="606"/>
                  </a:cubicBezTo>
                  <a:cubicBezTo>
                    <a:pt x="243840" y="22514"/>
                    <a:pt x="223838" y="44421"/>
                    <a:pt x="189548" y="35849"/>
                  </a:cubicBezTo>
                  <a:cubicBezTo>
                    <a:pt x="172402" y="31086"/>
                    <a:pt x="157163" y="34896"/>
                    <a:pt x="141923" y="52041"/>
                  </a:cubicBezTo>
                  <a:cubicBezTo>
                    <a:pt x="133350" y="61566"/>
                    <a:pt x="110490" y="60614"/>
                    <a:pt x="94298" y="60614"/>
                  </a:cubicBezTo>
                  <a:cubicBezTo>
                    <a:pt x="84773" y="60614"/>
                    <a:pt x="74295" y="53946"/>
                    <a:pt x="62865" y="50136"/>
                  </a:cubicBezTo>
                  <a:cubicBezTo>
                    <a:pt x="49530" y="75854"/>
                    <a:pt x="30480" y="92999"/>
                    <a:pt x="0" y="73949"/>
                  </a:cubicBezTo>
                  <a:cubicBezTo>
                    <a:pt x="24765" y="29181"/>
                    <a:pt x="57150" y="9179"/>
                    <a:pt x="106680" y="50136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21"/>
            <p:cNvSpPr/>
            <p:nvPr/>
          </p:nvSpPr>
          <p:spPr>
            <a:xfrm>
              <a:off x="8777287" y="1904047"/>
              <a:ext cx="280035" cy="67671"/>
            </a:xfrm>
            <a:custGeom>
              <a:avLst/>
              <a:gdLst/>
              <a:ahLst/>
              <a:cxnLst/>
              <a:rect l="l" t="t" r="r" b="b"/>
              <a:pathLst>
                <a:path w="280035" h="67671" extrusionOk="0">
                  <a:moveTo>
                    <a:pt x="197168" y="17145"/>
                  </a:moveTo>
                  <a:cubicBezTo>
                    <a:pt x="178118" y="51435"/>
                    <a:pt x="151448" y="56198"/>
                    <a:pt x="117157" y="46672"/>
                  </a:cubicBezTo>
                  <a:cubicBezTo>
                    <a:pt x="106680" y="43815"/>
                    <a:pt x="91440" y="49530"/>
                    <a:pt x="80963" y="56198"/>
                  </a:cubicBezTo>
                  <a:cubicBezTo>
                    <a:pt x="52388" y="73342"/>
                    <a:pt x="28575" y="72390"/>
                    <a:pt x="0" y="45720"/>
                  </a:cubicBezTo>
                  <a:cubicBezTo>
                    <a:pt x="13335" y="45720"/>
                    <a:pt x="21907" y="45720"/>
                    <a:pt x="30480" y="45720"/>
                  </a:cubicBezTo>
                  <a:cubicBezTo>
                    <a:pt x="36195" y="45720"/>
                    <a:pt x="43815" y="47625"/>
                    <a:pt x="46673" y="44767"/>
                  </a:cubicBezTo>
                  <a:cubicBezTo>
                    <a:pt x="72390" y="21907"/>
                    <a:pt x="100965" y="24765"/>
                    <a:pt x="131445" y="29527"/>
                  </a:cubicBezTo>
                  <a:cubicBezTo>
                    <a:pt x="138113" y="30480"/>
                    <a:pt x="147638" y="23813"/>
                    <a:pt x="154305" y="19050"/>
                  </a:cubicBezTo>
                  <a:cubicBezTo>
                    <a:pt x="163830" y="13335"/>
                    <a:pt x="172402" y="0"/>
                    <a:pt x="180975" y="0"/>
                  </a:cubicBezTo>
                  <a:cubicBezTo>
                    <a:pt x="212407" y="952"/>
                    <a:pt x="244793" y="6667"/>
                    <a:pt x="280035" y="10477"/>
                  </a:cubicBezTo>
                  <a:cubicBezTo>
                    <a:pt x="253365" y="40957"/>
                    <a:pt x="226695" y="29527"/>
                    <a:pt x="197168" y="17145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21"/>
            <p:cNvSpPr/>
            <p:nvPr/>
          </p:nvSpPr>
          <p:spPr>
            <a:xfrm>
              <a:off x="8760142" y="1847672"/>
              <a:ext cx="247650" cy="62328"/>
            </a:xfrm>
            <a:custGeom>
              <a:avLst/>
              <a:gdLst/>
              <a:ahLst/>
              <a:cxnLst/>
              <a:rect l="l" t="t" r="r" b="b"/>
              <a:pathLst>
                <a:path w="247650" h="62328" extrusionOk="0">
                  <a:moveTo>
                    <a:pt x="0" y="50660"/>
                  </a:moveTo>
                  <a:cubicBezTo>
                    <a:pt x="27622" y="23990"/>
                    <a:pt x="58102" y="3035"/>
                    <a:pt x="89535" y="14465"/>
                  </a:cubicBezTo>
                  <a:cubicBezTo>
                    <a:pt x="128588" y="28752"/>
                    <a:pt x="159068" y="18275"/>
                    <a:pt x="193357" y="3035"/>
                  </a:cubicBezTo>
                  <a:cubicBezTo>
                    <a:pt x="208597" y="-3633"/>
                    <a:pt x="229552" y="2082"/>
                    <a:pt x="247650" y="6845"/>
                  </a:cubicBezTo>
                  <a:cubicBezTo>
                    <a:pt x="194310" y="16370"/>
                    <a:pt x="149543" y="65900"/>
                    <a:pt x="88582" y="34467"/>
                  </a:cubicBezTo>
                  <a:cubicBezTo>
                    <a:pt x="80010" y="29705"/>
                    <a:pt x="60007" y="40182"/>
                    <a:pt x="50482" y="49707"/>
                  </a:cubicBezTo>
                  <a:cubicBezTo>
                    <a:pt x="33338" y="66852"/>
                    <a:pt x="19050" y="65900"/>
                    <a:pt x="0" y="5066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21"/>
            <p:cNvSpPr/>
            <p:nvPr/>
          </p:nvSpPr>
          <p:spPr>
            <a:xfrm>
              <a:off x="8539162" y="2115502"/>
              <a:ext cx="99060" cy="73493"/>
            </a:xfrm>
            <a:custGeom>
              <a:avLst/>
              <a:gdLst/>
              <a:ahLst/>
              <a:cxnLst/>
              <a:rect l="l" t="t" r="r" b="b"/>
              <a:pathLst>
                <a:path w="99060" h="73493" extrusionOk="0">
                  <a:moveTo>
                    <a:pt x="99060" y="50483"/>
                  </a:moveTo>
                  <a:cubicBezTo>
                    <a:pt x="84773" y="70485"/>
                    <a:pt x="68580" y="80010"/>
                    <a:pt x="42863" y="68580"/>
                  </a:cubicBezTo>
                  <a:cubicBezTo>
                    <a:pt x="34290" y="64770"/>
                    <a:pt x="22860" y="67627"/>
                    <a:pt x="12382" y="67627"/>
                  </a:cubicBezTo>
                  <a:cubicBezTo>
                    <a:pt x="8573" y="60008"/>
                    <a:pt x="4763" y="51435"/>
                    <a:pt x="952" y="43815"/>
                  </a:cubicBezTo>
                  <a:cubicBezTo>
                    <a:pt x="952" y="36195"/>
                    <a:pt x="0" y="28575"/>
                    <a:pt x="0" y="20955"/>
                  </a:cubicBezTo>
                  <a:cubicBezTo>
                    <a:pt x="7620" y="14288"/>
                    <a:pt x="15240" y="6668"/>
                    <a:pt x="22860" y="0"/>
                  </a:cubicBezTo>
                  <a:cubicBezTo>
                    <a:pt x="25718" y="952"/>
                    <a:pt x="27623" y="1905"/>
                    <a:pt x="30480" y="2858"/>
                  </a:cubicBezTo>
                  <a:cubicBezTo>
                    <a:pt x="30480" y="4763"/>
                    <a:pt x="30480" y="7620"/>
                    <a:pt x="30480" y="9525"/>
                  </a:cubicBezTo>
                  <a:cubicBezTo>
                    <a:pt x="20002" y="20002"/>
                    <a:pt x="22860" y="27623"/>
                    <a:pt x="36195" y="27623"/>
                  </a:cubicBezTo>
                  <a:cubicBezTo>
                    <a:pt x="51435" y="27623"/>
                    <a:pt x="66675" y="22860"/>
                    <a:pt x="81915" y="20002"/>
                  </a:cubicBezTo>
                  <a:cubicBezTo>
                    <a:pt x="87630" y="30480"/>
                    <a:pt x="93345" y="40005"/>
                    <a:pt x="99060" y="5048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2" name="Google Shape;1912;p21"/>
            <p:cNvSpPr/>
            <p:nvPr/>
          </p:nvSpPr>
          <p:spPr>
            <a:xfrm>
              <a:off x="8638222" y="2185035"/>
              <a:ext cx="78104" cy="51435"/>
            </a:xfrm>
            <a:custGeom>
              <a:avLst/>
              <a:gdLst/>
              <a:ahLst/>
              <a:cxnLst/>
              <a:rect l="l" t="t" r="r" b="b"/>
              <a:pathLst>
                <a:path w="78104" h="51435" extrusionOk="0">
                  <a:moveTo>
                    <a:pt x="0" y="20002"/>
                  </a:moveTo>
                  <a:cubicBezTo>
                    <a:pt x="10477" y="13335"/>
                    <a:pt x="20002" y="6667"/>
                    <a:pt x="30480" y="0"/>
                  </a:cubicBezTo>
                  <a:cubicBezTo>
                    <a:pt x="31432" y="9525"/>
                    <a:pt x="32385" y="18098"/>
                    <a:pt x="33338" y="23813"/>
                  </a:cubicBezTo>
                  <a:cubicBezTo>
                    <a:pt x="49530" y="33338"/>
                    <a:pt x="63817" y="42863"/>
                    <a:pt x="78105" y="51435"/>
                  </a:cubicBezTo>
                  <a:cubicBezTo>
                    <a:pt x="52388" y="50482"/>
                    <a:pt x="26670" y="49530"/>
                    <a:pt x="1905" y="48577"/>
                  </a:cubicBezTo>
                  <a:cubicBezTo>
                    <a:pt x="952" y="39052"/>
                    <a:pt x="0" y="29527"/>
                    <a:pt x="0" y="20002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21"/>
            <p:cNvSpPr/>
            <p:nvPr/>
          </p:nvSpPr>
          <p:spPr>
            <a:xfrm>
              <a:off x="8670607" y="2171700"/>
              <a:ext cx="14287" cy="12382"/>
            </a:xfrm>
            <a:custGeom>
              <a:avLst/>
              <a:gdLst/>
              <a:ahLst/>
              <a:cxnLst/>
              <a:rect l="l" t="t" r="r" b="b"/>
              <a:pathLst>
                <a:path w="14287" h="12382" extrusionOk="0">
                  <a:moveTo>
                    <a:pt x="0" y="12383"/>
                  </a:moveTo>
                  <a:cubicBezTo>
                    <a:pt x="4763" y="8573"/>
                    <a:pt x="9525" y="3810"/>
                    <a:pt x="14288" y="0"/>
                  </a:cubicBezTo>
                  <a:cubicBezTo>
                    <a:pt x="9525" y="3810"/>
                    <a:pt x="4763" y="7620"/>
                    <a:pt x="0" y="12383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21"/>
            <p:cNvSpPr/>
            <p:nvPr/>
          </p:nvSpPr>
          <p:spPr>
            <a:xfrm>
              <a:off x="7818119" y="1930717"/>
              <a:ext cx="537204" cy="97607"/>
            </a:xfrm>
            <a:custGeom>
              <a:avLst/>
              <a:gdLst/>
              <a:ahLst/>
              <a:cxnLst/>
              <a:rect l="l" t="t" r="r" b="b"/>
              <a:pathLst>
                <a:path w="537204" h="97607" extrusionOk="0">
                  <a:moveTo>
                    <a:pt x="519113" y="8572"/>
                  </a:moveTo>
                  <a:cubicBezTo>
                    <a:pt x="524828" y="14288"/>
                    <a:pt x="546735" y="9525"/>
                    <a:pt x="532448" y="28575"/>
                  </a:cubicBezTo>
                  <a:cubicBezTo>
                    <a:pt x="486728" y="43815"/>
                    <a:pt x="436245" y="2857"/>
                    <a:pt x="391478" y="40005"/>
                  </a:cubicBezTo>
                  <a:cubicBezTo>
                    <a:pt x="362903" y="29528"/>
                    <a:pt x="340043" y="46672"/>
                    <a:pt x="316230" y="57150"/>
                  </a:cubicBezTo>
                  <a:cubicBezTo>
                    <a:pt x="290513" y="54293"/>
                    <a:pt x="265748" y="58103"/>
                    <a:pt x="240030" y="62865"/>
                  </a:cubicBezTo>
                  <a:cubicBezTo>
                    <a:pt x="201930" y="70485"/>
                    <a:pt x="163830" y="71437"/>
                    <a:pt x="124778" y="85725"/>
                  </a:cubicBezTo>
                  <a:cubicBezTo>
                    <a:pt x="103823" y="93345"/>
                    <a:pt x="76200" y="92393"/>
                    <a:pt x="51435" y="97155"/>
                  </a:cubicBezTo>
                  <a:cubicBezTo>
                    <a:pt x="35243" y="100012"/>
                    <a:pt x="18098" y="88582"/>
                    <a:pt x="0" y="83820"/>
                  </a:cubicBezTo>
                  <a:cubicBezTo>
                    <a:pt x="4763" y="74295"/>
                    <a:pt x="5715" y="71437"/>
                    <a:pt x="5715" y="71437"/>
                  </a:cubicBezTo>
                  <a:cubicBezTo>
                    <a:pt x="36195" y="78105"/>
                    <a:pt x="65723" y="67628"/>
                    <a:pt x="95250" y="65722"/>
                  </a:cubicBezTo>
                  <a:cubicBezTo>
                    <a:pt x="109538" y="64770"/>
                    <a:pt x="124778" y="62865"/>
                    <a:pt x="136207" y="55245"/>
                  </a:cubicBezTo>
                  <a:cubicBezTo>
                    <a:pt x="156210" y="41910"/>
                    <a:pt x="176213" y="39053"/>
                    <a:pt x="199073" y="44768"/>
                  </a:cubicBezTo>
                  <a:cubicBezTo>
                    <a:pt x="207645" y="47625"/>
                    <a:pt x="219075" y="45720"/>
                    <a:pt x="228600" y="43815"/>
                  </a:cubicBezTo>
                  <a:cubicBezTo>
                    <a:pt x="246698" y="40005"/>
                    <a:pt x="264795" y="35243"/>
                    <a:pt x="281940" y="31432"/>
                  </a:cubicBezTo>
                  <a:cubicBezTo>
                    <a:pt x="285750" y="33337"/>
                    <a:pt x="289560" y="37147"/>
                    <a:pt x="292418" y="36195"/>
                  </a:cubicBezTo>
                  <a:cubicBezTo>
                    <a:pt x="326707" y="27622"/>
                    <a:pt x="360045" y="18097"/>
                    <a:pt x="394335" y="9525"/>
                  </a:cubicBezTo>
                  <a:cubicBezTo>
                    <a:pt x="411480" y="4763"/>
                    <a:pt x="429578" y="0"/>
                    <a:pt x="447675" y="0"/>
                  </a:cubicBezTo>
                  <a:cubicBezTo>
                    <a:pt x="470535" y="0"/>
                    <a:pt x="495300" y="5715"/>
                    <a:pt x="519113" y="8572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21"/>
            <p:cNvSpPr/>
            <p:nvPr/>
          </p:nvSpPr>
          <p:spPr>
            <a:xfrm>
              <a:off x="7950517" y="2285047"/>
              <a:ext cx="509587" cy="131328"/>
            </a:xfrm>
            <a:custGeom>
              <a:avLst/>
              <a:gdLst/>
              <a:ahLst/>
              <a:cxnLst/>
              <a:rect l="l" t="t" r="r" b="b"/>
              <a:pathLst>
                <a:path w="509587" h="131328" extrusionOk="0">
                  <a:moveTo>
                    <a:pt x="450532" y="36195"/>
                  </a:moveTo>
                  <a:cubicBezTo>
                    <a:pt x="440055" y="37148"/>
                    <a:pt x="428625" y="38100"/>
                    <a:pt x="418147" y="39052"/>
                  </a:cubicBezTo>
                  <a:cubicBezTo>
                    <a:pt x="407670" y="40005"/>
                    <a:pt x="398145" y="39052"/>
                    <a:pt x="387668" y="41910"/>
                  </a:cubicBezTo>
                  <a:cubicBezTo>
                    <a:pt x="377190" y="44767"/>
                    <a:pt x="368618" y="50482"/>
                    <a:pt x="359093" y="54292"/>
                  </a:cubicBezTo>
                  <a:cubicBezTo>
                    <a:pt x="340043" y="72390"/>
                    <a:pt x="318135" y="73342"/>
                    <a:pt x="294322" y="64770"/>
                  </a:cubicBezTo>
                  <a:cubicBezTo>
                    <a:pt x="265747" y="54292"/>
                    <a:pt x="243840" y="59055"/>
                    <a:pt x="220027" y="80963"/>
                  </a:cubicBezTo>
                  <a:cubicBezTo>
                    <a:pt x="204788" y="95250"/>
                    <a:pt x="177165" y="100965"/>
                    <a:pt x="155257" y="102870"/>
                  </a:cubicBezTo>
                  <a:cubicBezTo>
                    <a:pt x="125730" y="105727"/>
                    <a:pt x="99060" y="108585"/>
                    <a:pt x="73343" y="122873"/>
                  </a:cubicBezTo>
                  <a:cubicBezTo>
                    <a:pt x="49530" y="136207"/>
                    <a:pt x="23813" y="134302"/>
                    <a:pt x="0" y="113348"/>
                  </a:cubicBezTo>
                  <a:cubicBezTo>
                    <a:pt x="4763" y="109538"/>
                    <a:pt x="8572" y="105727"/>
                    <a:pt x="10477" y="105727"/>
                  </a:cubicBezTo>
                  <a:cubicBezTo>
                    <a:pt x="40005" y="115252"/>
                    <a:pt x="62865" y="95250"/>
                    <a:pt x="88582" y="89535"/>
                  </a:cubicBezTo>
                  <a:cubicBezTo>
                    <a:pt x="140018" y="80010"/>
                    <a:pt x="189547" y="69532"/>
                    <a:pt x="237172" y="43815"/>
                  </a:cubicBezTo>
                  <a:cubicBezTo>
                    <a:pt x="252413" y="35242"/>
                    <a:pt x="278130" y="46673"/>
                    <a:pt x="299085" y="45720"/>
                  </a:cubicBezTo>
                  <a:cubicBezTo>
                    <a:pt x="309563" y="45720"/>
                    <a:pt x="320040" y="39052"/>
                    <a:pt x="329565" y="35242"/>
                  </a:cubicBezTo>
                  <a:cubicBezTo>
                    <a:pt x="362902" y="23813"/>
                    <a:pt x="395288" y="11430"/>
                    <a:pt x="428625" y="0"/>
                  </a:cubicBezTo>
                  <a:cubicBezTo>
                    <a:pt x="441960" y="1905"/>
                    <a:pt x="455295" y="3810"/>
                    <a:pt x="468630" y="5715"/>
                  </a:cubicBezTo>
                  <a:cubicBezTo>
                    <a:pt x="481965" y="8573"/>
                    <a:pt x="496252" y="11430"/>
                    <a:pt x="509588" y="13335"/>
                  </a:cubicBezTo>
                  <a:cubicBezTo>
                    <a:pt x="509588" y="17145"/>
                    <a:pt x="509588" y="20955"/>
                    <a:pt x="509588" y="24765"/>
                  </a:cubicBezTo>
                  <a:cubicBezTo>
                    <a:pt x="488632" y="28575"/>
                    <a:pt x="469582" y="32385"/>
                    <a:pt x="450532" y="36195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21"/>
            <p:cNvSpPr/>
            <p:nvPr/>
          </p:nvSpPr>
          <p:spPr>
            <a:xfrm>
              <a:off x="7824787" y="2005841"/>
              <a:ext cx="527685" cy="91790"/>
            </a:xfrm>
            <a:custGeom>
              <a:avLst/>
              <a:gdLst/>
              <a:ahLst/>
              <a:cxnLst/>
              <a:rect l="l" t="t" r="r" b="b"/>
              <a:pathLst>
                <a:path w="527685" h="91790" extrusionOk="0">
                  <a:moveTo>
                    <a:pt x="527685" y="21079"/>
                  </a:moveTo>
                  <a:cubicBezTo>
                    <a:pt x="524827" y="26794"/>
                    <a:pt x="521970" y="31556"/>
                    <a:pt x="519113" y="37271"/>
                  </a:cubicBezTo>
                  <a:cubicBezTo>
                    <a:pt x="484823" y="37271"/>
                    <a:pt x="452438" y="16316"/>
                    <a:pt x="417195" y="33461"/>
                  </a:cubicBezTo>
                  <a:cubicBezTo>
                    <a:pt x="412432" y="36319"/>
                    <a:pt x="403860" y="30604"/>
                    <a:pt x="397193" y="30604"/>
                  </a:cubicBezTo>
                  <a:cubicBezTo>
                    <a:pt x="388620" y="31556"/>
                    <a:pt x="380048" y="34414"/>
                    <a:pt x="371475" y="36319"/>
                  </a:cubicBezTo>
                  <a:cubicBezTo>
                    <a:pt x="333375" y="40129"/>
                    <a:pt x="294323" y="42986"/>
                    <a:pt x="256223" y="48701"/>
                  </a:cubicBezTo>
                  <a:cubicBezTo>
                    <a:pt x="241935" y="50606"/>
                    <a:pt x="228600" y="63941"/>
                    <a:pt x="214313" y="65846"/>
                  </a:cubicBezTo>
                  <a:cubicBezTo>
                    <a:pt x="189548" y="69656"/>
                    <a:pt x="164782" y="81086"/>
                    <a:pt x="142875" y="83944"/>
                  </a:cubicBezTo>
                  <a:cubicBezTo>
                    <a:pt x="107632" y="88706"/>
                    <a:pt x="71438" y="83944"/>
                    <a:pt x="35243" y="91564"/>
                  </a:cubicBezTo>
                  <a:cubicBezTo>
                    <a:pt x="24765" y="93469"/>
                    <a:pt x="11430" y="82991"/>
                    <a:pt x="0" y="73466"/>
                  </a:cubicBezTo>
                  <a:cubicBezTo>
                    <a:pt x="39052" y="82039"/>
                    <a:pt x="73343" y="39176"/>
                    <a:pt x="113348" y="63941"/>
                  </a:cubicBezTo>
                  <a:cubicBezTo>
                    <a:pt x="116205" y="65846"/>
                    <a:pt x="121920" y="68704"/>
                    <a:pt x="123825" y="66799"/>
                  </a:cubicBezTo>
                  <a:cubicBezTo>
                    <a:pt x="143827" y="49654"/>
                    <a:pt x="171450" y="56321"/>
                    <a:pt x="189548" y="47749"/>
                  </a:cubicBezTo>
                  <a:cubicBezTo>
                    <a:pt x="220027" y="33461"/>
                    <a:pt x="251460" y="32509"/>
                    <a:pt x="281940" y="24889"/>
                  </a:cubicBezTo>
                  <a:cubicBezTo>
                    <a:pt x="287655" y="22031"/>
                    <a:pt x="294323" y="20126"/>
                    <a:pt x="300038" y="17269"/>
                  </a:cubicBezTo>
                  <a:cubicBezTo>
                    <a:pt x="311468" y="17269"/>
                    <a:pt x="322898" y="16316"/>
                    <a:pt x="333375" y="16316"/>
                  </a:cubicBezTo>
                  <a:cubicBezTo>
                    <a:pt x="337185" y="17269"/>
                    <a:pt x="340995" y="19174"/>
                    <a:pt x="343852" y="18221"/>
                  </a:cubicBezTo>
                  <a:cubicBezTo>
                    <a:pt x="380048" y="12506"/>
                    <a:pt x="417195" y="4886"/>
                    <a:pt x="453390" y="124"/>
                  </a:cubicBezTo>
                  <a:cubicBezTo>
                    <a:pt x="462915" y="-829"/>
                    <a:pt x="473393" y="3934"/>
                    <a:pt x="483870" y="6791"/>
                  </a:cubicBezTo>
                  <a:cubicBezTo>
                    <a:pt x="498157" y="10601"/>
                    <a:pt x="512445" y="14411"/>
                    <a:pt x="527685" y="18221"/>
                  </a:cubicBezTo>
                  <a:lnTo>
                    <a:pt x="527685" y="21079"/>
                  </a:ln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21"/>
            <p:cNvSpPr/>
            <p:nvPr/>
          </p:nvSpPr>
          <p:spPr>
            <a:xfrm>
              <a:off x="8234362" y="2155507"/>
              <a:ext cx="164782" cy="164782"/>
            </a:xfrm>
            <a:custGeom>
              <a:avLst/>
              <a:gdLst/>
              <a:ahLst/>
              <a:cxnLst/>
              <a:rect l="l" t="t" r="r" b="b"/>
              <a:pathLst>
                <a:path w="164782" h="164782" extrusionOk="0">
                  <a:moveTo>
                    <a:pt x="142875" y="129540"/>
                  </a:moveTo>
                  <a:cubicBezTo>
                    <a:pt x="109538" y="140970"/>
                    <a:pt x="77152" y="153352"/>
                    <a:pt x="43815" y="164782"/>
                  </a:cubicBezTo>
                  <a:cubicBezTo>
                    <a:pt x="40005" y="130492"/>
                    <a:pt x="15240" y="157163"/>
                    <a:pt x="0" y="149542"/>
                  </a:cubicBezTo>
                  <a:cubicBezTo>
                    <a:pt x="13335" y="127635"/>
                    <a:pt x="53340" y="129540"/>
                    <a:pt x="49530" y="94297"/>
                  </a:cubicBezTo>
                  <a:cubicBezTo>
                    <a:pt x="82868" y="87630"/>
                    <a:pt x="115252" y="80963"/>
                    <a:pt x="148590" y="74295"/>
                  </a:cubicBezTo>
                  <a:cubicBezTo>
                    <a:pt x="148590" y="70485"/>
                    <a:pt x="147638" y="65722"/>
                    <a:pt x="147638" y="61913"/>
                  </a:cubicBezTo>
                  <a:cubicBezTo>
                    <a:pt x="134302" y="61913"/>
                    <a:pt x="121920" y="60960"/>
                    <a:pt x="108585" y="61913"/>
                  </a:cubicBezTo>
                  <a:cubicBezTo>
                    <a:pt x="86677" y="64770"/>
                    <a:pt x="65723" y="68580"/>
                    <a:pt x="43815" y="71438"/>
                  </a:cubicBezTo>
                  <a:cubicBezTo>
                    <a:pt x="47625" y="54292"/>
                    <a:pt x="51435" y="37147"/>
                    <a:pt x="55245" y="20002"/>
                  </a:cubicBezTo>
                  <a:cubicBezTo>
                    <a:pt x="81915" y="13335"/>
                    <a:pt x="108585" y="6667"/>
                    <a:pt x="135255" y="0"/>
                  </a:cubicBezTo>
                  <a:cubicBezTo>
                    <a:pt x="137160" y="2857"/>
                    <a:pt x="140018" y="5715"/>
                    <a:pt x="141923" y="8572"/>
                  </a:cubicBezTo>
                  <a:cubicBezTo>
                    <a:pt x="143827" y="14288"/>
                    <a:pt x="145732" y="20002"/>
                    <a:pt x="147638" y="25717"/>
                  </a:cubicBezTo>
                  <a:cubicBezTo>
                    <a:pt x="131445" y="48577"/>
                    <a:pt x="156210" y="46672"/>
                    <a:pt x="164782" y="54292"/>
                  </a:cubicBezTo>
                  <a:cubicBezTo>
                    <a:pt x="159068" y="80010"/>
                    <a:pt x="151448" y="104775"/>
                    <a:pt x="142875" y="129540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21"/>
            <p:cNvSpPr/>
            <p:nvPr/>
          </p:nvSpPr>
          <p:spPr>
            <a:xfrm>
              <a:off x="7923847" y="2217525"/>
              <a:ext cx="460057" cy="115629"/>
            </a:xfrm>
            <a:custGeom>
              <a:avLst/>
              <a:gdLst/>
              <a:ahLst/>
              <a:cxnLst/>
              <a:rect l="l" t="t" r="r" b="b"/>
              <a:pathLst>
                <a:path w="460057" h="115629" extrusionOk="0">
                  <a:moveTo>
                    <a:pt x="355282" y="10372"/>
                  </a:moveTo>
                  <a:cubicBezTo>
                    <a:pt x="377190" y="6562"/>
                    <a:pt x="398145" y="2752"/>
                    <a:pt x="420052" y="847"/>
                  </a:cubicBezTo>
                  <a:cubicBezTo>
                    <a:pt x="432435" y="-1058"/>
                    <a:pt x="445770" y="847"/>
                    <a:pt x="459105" y="847"/>
                  </a:cubicBezTo>
                  <a:cubicBezTo>
                    <a:pt x="459105" y="4657"/>
                    <a:pt x="460057" y="9419"/>
                    <a:pt x="460057" y="13229"/>
                  </a:cubicBezTo>
                  <a:cubicBezTo>
                    <a:pt x="426720" y="19897"/>
                    <a:pt x="394335" y="26564"/>
                    <a:pt x="360997" y="33232"/>
                  </a:cubicBezTo>
                  <a:cubicBezTo>
                    <a:pt x="326707" y="40852"/>
                    <a:pt x="292417" y="47519"/>
                    <a:pt x="258127" y="57044"/>
                  </a:cubicBezTo>
                  <a:cubicBezTo>
                    <a:pt x="246697" y="59902"/>
                    <a:pt x="235267" y="67522"/>
                    <a:pt x="223838" y="72284"/>
                  </a:cubicBezTo>
                  <a:cubicBezTo>
                    <a:pt x="184785" y="90382"/>
                    <a:pt x="146685" y="101812"/>
                    <a:pt x="104775" y="80857"/>
                  </a:cubicBezTo>
                  <a:cubicBezTo>
                    <a:pt x="99060" y="77999"/>
                    <a:pt x="81915" y="90382"/>
                    <a:pt x="73342" y="98002"/>
                  </a:cubicBezTo>
                  <a:cubicBezTo>
                    <a:pt x="48577" y="121814"/>
                    <a:pt x="23813" y="121814"/>
                    <a:pt x="0" y="96097"/>
                  </a:cubicBezTo>
                  <a:cubicBezTo>
                    <a:pt x="952" y="94192"/>
                    <a:pt x="1905" y="91334"/>
                    <a:pt x="1905" y="91334"/>
                  </a:cubicBezTo>
                  <a:cubicBezTo>
                    <a:pt x="27622" y="93239"/>
                    <a:pt x="46672" y="79904"/>
                    <a:pt x="66675" y="65617"/>
                  </a:cubicBezTo>
                  <a:cubicBezTo>
                    <a:pt x="77152" y="57997"/>
                    <a:pt x="98107" y="57044"/>
                    <a:pt x="110490" y="61807"/>
                  </a:cubicBezTo>
                  <a:cubicBezTo>
                    <a:pt x="144780" y="77047"/>
                    <a:pt x="173355" y="63712"/>
                    <a:pt x="203835" y="53234"/>
                  </a:cubicBezTo>
                  <a:cubicBezTo>
                    <a:pt x="223838" y="45614"/>
                    <a:pt x="246697" y="43709"/>
                    <a:pt x="267652" y="37042"/>
                  </a:cubicBezTo>
                  <a:cubicBezTo>
                    <a:pt x="297180" y="28469"/>
                    <a:pt x="325755" y="18944"/>
                    <a:pt x="355282" y="10372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21"/>
            <p:cNvSpPr/>
            <p:nvPr/>
          </p:nvSpPr>
          <p:spPr>
            <a:xfrm>
              <a:off x="7881937" y="2138362"/>
              <a:ext cx="489585" cy="106372"/>
            </a:xfrm>
            <a:custGeom>
              <a:avLst/>
              <a:gdLst/>
              <a:ahLst/>
              <a:cxnLst/>
              <a:rect l="l" t="t" r="r" b="b"/>
              <a:pathLst>
                <a:path w="489585" h="106372" extrusionOk="0">
                  <a:moveTo>
                    <a:pt x="489585" y="18098"/>
                  </a:moveTo>
                  <a:cubicBezTo>
                    <a:pt x="462915" y="24765"/>
                    <a:pt x="436245" y="31433"/>
                    <a:pt x="409575" y="38100"/>
                  </a:cubicBezTo>
                  <a:cubicBezTo>
                    <a:pt x="381952" y="40005"/>
                    <a:pt x="355282" y="41910"/>
                    <a:pt x="327660" y="44767"/>
                  </a:cubicBezTo>
                  <a:cubicBezTo>
                    <a:pt x="318135" y="45720"/>
                    <a:pt x="308610" y="51435"/>
                    <a:pt x="299085" y="54292"/>
                  </a:cubicBezTo>
                  <a:cubicBezTo>
                    <a:pt x="294323" y="57150"/>
                    <a:pt x="288607" y="60960"/>
                    <a:pt x="283845" y="63817"/>
                  </a:cubicBezTo>
                  <a:cubicBezTo>
                    <a:pt x="263843" y="80010"/>
                    <a:pt x="240982" y="80963"/>
                    <a:pt x="216218" y="79058"/>
                  </a:cubicBezTo>
                  <a:cubicBezTo>
                    <a:pt x="178118" y="77152"/>
                    <a:pt x="140018" y="69533"/>
                    <a:pt x="101918" y="93345"/>
                  </a:cubicBezTo>
                  <a:cubicBezTo>
                    <a:pt x="70485" y="112395"/>
                    <a:pt x="32385" y="112395"/>
                    <a:pt x="0" y="80963"/>
                  </a:cubicBezTo>
                  <a:cubicBezTo>
                    <a:pt x="9525" y="80963"/>
                    <a:pt x="19050" y="80963"/>
                    <a:pt x="27623" y="80963"/>
                  </a:cubicBezTo>
                  <a:cubicBezTo>
                    <a:pt x="42863" y="80963"/>
                    <a:pt x="62865" y="86677"/>
                    <a:pt x="73343" y="79058"/>
                  </a:cubicBezTo>
                  <a:cubicBezTo>
                    <a:pt x="116205" y="50483"/>
                    <a:pt x="161925" y="55245"/>
                    <a:pt x="207645" y="60008"/>
                  </a:cubicBezTo>
                  <a:cubicBezTo>
                    <a:pt x="229552" y="62865"/>
                    <a:pt x="242888" y="52388"/>
                    <a:pt x="260032" y="44767"/>
                  </a:cubicBezTo>
                  <a:cubicBezTo>
                    <a:pt x="280988" y="35242"/>
                    <a:pt x="305752" y="30480"/>
                    <a:pt x="328613" y="25717"/>
                  </a:cubicBezTo>
                  <a:cubicBezTo>
                    <a:pt x="343852" y="22860"/>
                    <a:pt x="359093" y="21908"/>
                    <a:pt x="374332" y="20955"/>
                  </a:cubicBezTo>
                  <a:cubicBezTo>
                    <a:pt x="381952" y="19050"/>
                    <a:pt x="389573" y="18098"/>
                    <a:pt x="397193" y="16192"/>
                  </a:cubicBezTo>
                  <a:cubicBezTo>
                    <a:pt x="414338" y="11430"/>
                    <a:pt x="431482" y="5715"/>
                    <a:pt x="448627" y="952"/>
                  </a:cubicBezTo>
                  <a:cubicBezTo>
                    <a:pt x="458152" y="952"/>
                    <a:pt x="467677" y="0"/>
                    <a:pt x="477202" y="0"/>
                  </a:cubicBezTo>
                  <a:cubicBezTo>
                    <a:pt x="481965" y="6667"/>
                    <a:pt x="485775" y="12383"/>
                    <a:pt x="489585" y="18098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21"/>
            <p:cNvSpPr/>
            <p:nvPr/>
          </p:nvSpPr>
          <p:spPr>
            <a:xfrm>
              <a:off x="7845742" y="2085975"/>
              <a:ext cx="514350" cy="76324"/>
            </a:xfrm>
            <a:custGeom>
              <a:avLst/>
              <a:gdLst/>
              <a:ahLst/>
              <a:cxnLst/>
              <a:rect l="l" t="t" r="r" b="b"/>
              <a:pathLst>
                <a:path w="514350" h="76324" extrusionOk="0">
                  <a:moveTo>
                    <a:pt x="514350" y="0"/>
                  </a:moveTo>
                  <a:cubicBezTo>
                    <a:pt x="512445" y="5715"/>
                    <a:pt x="510540" y="11430"/>
                    <a:pt x="508635" y="17145"/>
                  </a:cubicBezTo>
                  <a:cubicBezTo>
                    <a:pt x="489585" y="18098"/>
                    <a:pt x="470535" y="19050"/>
                    <a:pt x="451485" y="19050"/>
                  </a:cubicBezTo>
                  <a:cubicBezTo>
                    <a:pt x="434340" y="19050"/>
                    <a:pt x="417195" y="18098"/>
                    <a:pt x="400050" y="19050"/>
                  </a:cubicBezTo>
                  <a:cubicBezTo>
                    <a:pt x="384810" y="20002"/>
                    <a:pt x="366713" y="17145"/>
                    <a:pt x="354330" y="23813"/>
                  </a:cubicBezTo>
                  <a:cubicBezTo>
                    <a:pt x="312420" y="48577"/>
                    <a:pt x="269557" y="45720"/>
                    <a:pt x="224790" y="36195"/>
                  </a:cubicBezTo>
                  <a:cubicBezTo>
                    <a:pt x="213360" y="34290"/>
                    <a:pt x="199072" y="40958"/>
                    <a:pt x="186690" y="43815"/>
                  </a:cubicBezTo>
                  <a:cubicBezTo>
                    <a:pt x="131445" y="55245"/>
                    <a:pt x="76200" y="65723"/>
                    <a:pt x="20955" y="76200"/>
                  </a:cubicBezTo>
                  <a:cubicBezTo>
                    <a:pt x="14288" y="77152"/>
                    <a:pt x="6668" y="72390"/>
                    <a:pt x="0" y="70485"/>
                  </a:cubicBezTo>
                  <a:cubicBezTo>
                    <a:pt x="0" y="67627"/>
                    <a:pt x="0" y="65723"/>
                    <a:pt x="0" y="62865"/>
                  </a:cubicBezTo>
                  <a:cubicBezTo>
                    <a:pt x="29527" y="58102"/>
                    <a:pt x="59055" y="55245"/>
                    <a:pt x="87630" y="48577"/>
                  </a:cubicBezTo>
                  <a:cubicBezTo>
                    <a:pt x="112395" y="42863"/>
                    <a:pt x="137160" y="34290"/>
                    <a:pt x="161925" y="28575"/>
                  </a:cubicBezTo>
                  <a:cubicBezTo>
                    <a:pt x="183832" y="23813"/>
                    <a:pt x="208597" y="15240"/>
                    <a:pt x="228600" y="20002"/>
                  </a:cubicBezTo>
                  <a:cubicBezTo>
                    <a:pt x="270510" y="30480"/>
                    <a:pt x="305752" y="20002"/>
                    <a:pt x="340995" y="2858"/>
                  </a:cubicBezTo>
                  <a:cubicBezTo>
                    <a:pt x="398145" y="1905"/>
                    <a:pt x="456247" y="952"/>
                    <a:pt x="514350" y="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21"/>
            <p:cNvSpPr/>
            <p:nvPr/>
          </p:nvSpPr>
          <p:spPr>
            <a:xfrm>
              <a:off x="8134350" y="1954635"/>
              <a:ext cx="217169" cy="70573"/>
            </a:xfrm>
            <a:custGeom>
              <a:avLst/>
              <a:gdLst/>
              <a:ahLst/>
              <a:cxnLst/>
              <a:rect l="l" t="t" r="r" b="b"/>
              <a:pathLst>
                <a:path w="217169" h="70573" extrusionOk="0">
                  <a:moveTo>
                    <a:pt x="217170" y="70379"/>
                  </a:moveTo>
                  <a:cubicBezTo>
                    <a:pt x="202882" y="66569"/>
                    <a:pt x="188595" y="62759"/>
                    <a:pt x="173355" y="58949"/>
                  </a:cubicBezTo>
                  <a:cubicBezTo>
                    <a:pt x="162877" y="56092"/>
                    <a:pt x="152400" y="51329"/>
                    <a:pt x="142875" y="52282"/>
                  </a:cubicBezTo>
                  <a:cubicBezTo>
                    <a:pt x="105727" y="57044"/>
                    <a:pt x="69532" y="64664"/>
                    <a:pt x="33338" y="70379"/>
                  </a:cubicBezTo>
                  <a:cubicBezTo>
                    <a:pt x="30480" y="71332"/>
                    <a:pt x="26670" y="68474"/>
                    <a:pt x="22860" y="68474"/>
                  </a:cubicBezTo>
                  <a:cubicBezTo>
                    <a:pt x="15240" y="57044"/>
                    <a:pt x="7620" y="44662"/>
                    <a:pt x="0" y="33232"/>
                  </a:cubicBezTo>
                  <a:cubicBezTo>
                    <a:pt x="23813" y="22754"/>
                    <a:pt x="46673" y="5609"/>
                    <a:pt x="75248" y="16087"/>
                  </a:cubicBezTo>
                  <a:cubicBezTo>
                    <a:pt x="119063" y="-21061"/>
                    <a:pt x="169545" y="19897"/>
                    <a:pt x="216218" y="4657"/>
                  </a:cubicBezTo>
                  <a:cubicBezTo>
                    <a:pt x="216218" y="11324"/>
                    <a:pt x="215265" y="17992"/>
                    <a:pt x="215265" y="24659"/>
                  </a:cubicBezTo>
                  <a:cubicBezTo>
                    <a:pt x="215265" y="28469"/>
                    <a:pt x="215265" y="32279"/>
                    <a:pt x="215265" y="36089"/>
                  </a:cubicBezTo>
                  <a:cubicBezTo>
                    <a:pt x="215265" y="41804"/>
                    <a:pt x="215265" y="47519"/>
                    <a:pt x="215265" y="53234"/>
                  </a:cubicBezTo>
                  <a:cubicBezTo>
                    <a:pt x="215265" y="59902"/>
                    <a:pt x="216218" y="65617"/>
                    <a:pt x="217170" y="70379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21"/>
            <p:cNvSpPr/>
            <p:nvPr/>
          </p:nvSpPr>
          <p:spPr>
            <a:xfrm>
              <a:off x="8186737" y="2033093"/>
              <a:ext cx="173355" cy="56691"/>
            </a:xfrm>
            <a:custGeom>
              <a:avLst/>
              <a:gdLst/>
              <a:ahLst/>
              <a:cxnLst/>
              <a:rect l="l" t="t" r="r" b="b"/>
              <a:pathLst>
                <a:path w="173355" h="56691" extrusionOk="0">
                  <a:moveTo>
                    <a:pt x="173355" y="52882"/>
                  </a:moveTo>
                  <a:cubicBezTo>
                    <a:pt x="115252" y="53834"/>
                    <a:pt x="58102" y="54787"/>
                    <a:pt x="0" y="56692"/>
                  </a:cubicBezTo>
                  <a:cubicBezTo>
                    <a:pt x="2857" y="41452"/>
                    <a:pt x="6668" y="26212"/>
                    <a:pt x="9525" y="10019"/>
                  </a:cubicBezTo>
                  <a:cubicBezTo>
                    <a:pt x="18098" y="8114"/>
                    <a:pt x="26670" y="5257"/>
                    <a:pt x="35243" y="4304"/>
                  </a:cubicBezTo>
                  <a:cubicBezTo>
                    <a:pt x="41910" y="3352"/>
                    <a:pt x="50482" y="9067"/>
                    <a:pt x="55245" y="7162"/>
                  </a:cubicBezTo>
                  <a:cubicBezTo>
                    <a:pt x="90488" y="-10936"/>
                    <a:pt x="122873" y="10972"/>
                    <a:pt x="157163" y="10972"/>
                  </a:cubicBezTo>
                  <a:cubicBezTo>
                    <a:pt x="160973" y="18592"/>
                    <a:pt x="165735" y="26212"/>
                    <a:pt x="169545" y="34784"/>
                  </a:cubicBezTo>
                  <a:cubicBezTo>
                    <a:pt x="170498" y="39547"/>
                    <a:pt x="171450" y="46214"/>
                    <a:pt x="173355" y="52882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21"/>
            <p:cNvSpPr/>
            <p:nvPr/>
          </p:nvSpPr>
          <p:spPr>
            <a:xfrm>
              <a:off x="8297227" y="2103120"/>
              <a:ext cx="62865" cy="37147"/>
            </a:xfrm>
            <a:custGeom>
              <a:avLst/>
              <a:gdLst/>
              <a:ahLst/>
              <a:cxnLst/>
              <a:rect l="l" t="t" r="r" b="b"/>
              <a:pathLst>
                <a:path w="62865" h="37147" extrusionOk="0">
                  <a:moveTo>
                    <a:pt x="0" y="1905"/>
                  </a:moveTo>
                  <a:cubicBezTo>
                    <a:pt x="19050" y="952"/>
                    <a:pt x="38100" y="0"/>
                    <a:pt x="57150" y="0"/>
                  </a:cubicBezTo>
                  <a:cubicBezTo>
                    <a:pt x="59055" y="12382"/>
                    <a:pt x="60960" y="23813"/>
                    <a:pt x="62865" y="36195"/>
                  </a:cubicBezTo>
                  <a:cubicBezTo>
                    <a:pt x="53340" y="36195"/>
                    <a:pt x="43815" y="37147"/>
                    <a:pt x="34290" y="37147"/>
                  </a:cubicBezTo>
                  <a:cubicBezTo>
                    <a:pt x="28575" y="30480"/>
                    <a:pt x="22860" y="23813"/>
                    <a:pt x="16193" y="17145"/>
                  </a:cubicBezTo>
                  <a:cubicBezTo>
                    <a:pt x="10478" y="11430"/>
                    <a:pt x="4763" y="6667"/>
                    <a:pt x="0" y="1905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21"/>
            <p:cNvSpPr/>
            <p:nvPr/>
          </p:nvSpPr>
          <p:spPr>
            <a:xfrm>
              <a:off x="8256269" y="2143125"/>
              <a:ext cx="22860" cy="17145"/>
            </a:xfrm>
            <a:custGeom>
              <a:avLst/>
              <a:gdLst/>
              <a:ahLst/>
              <a:cxnLst/>
              <a:rect l="l" t="t" r="r" b="b"/>
              <a:pathLst>
                <a:path w="22860" h="17145" extrusionOk="0">
                  <a:moveTo>
                    <a:pt x="22860" y="12383"/>
                  </a:moveTo>
                  <a:cubicBezTo>
                    <a:pt x="15240" y="14288"/>
                    <a:pt x="7620" y="15240"/>
                    <a:pt x="0" y="17145"/>
                  </a:cubicBezTo>
                  <a:cubicBezTo>
                    <a:pt x="3810" y="11430"/>
                    <a:pt x="7620" y="5715"/>
                    <a:pt x="11430" y="0"/>
                  </a:cubicBezTo>
                  <a:cubicBezTo>
                    <a:pt x="15240" y="3810"/>
                    <a:pt x="19050" y="7620"/>
                    <a:pt x="22860" y="12383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25;p21"/>
            <p:cNvSpPr/>
            <p:nvPr/>
          </p:nvSpPr>
          <p:spPr>
            <a:xfrm>
              <a:off x="8105775" y="2016442"/>
              <a:ext cx="18097" cy="16192"/>
            </a:xfrm>
            <a:custGeom>
              <a:avLst/>
              <a:gdLst/>
              <a:ahLst/>
              <a:cxnLst/>
              <a:rect l="l" t="t" r="r" b="b"/>
              <a:pathLst>
                <a:path w="18097" h="16192" extrusionOk="0">
                  <a:moveTo>
                    <a:pt x="18098" y="8573"/>
                  </a:moveTo>
                  <a:cubicBezTo>
                    <a:pt x="12382" y="11430"/>
                    <a:pt x="5715" y="13335"/>
                    <a:pt x="0" y="16193"/>
                  </a:cubicBezTo>
                  <a:cubicBezTo>
                    <a:pt x="1905" y="10478"/>
                    <a:pt x="3810" y="5715"/>
                    <a:pt x="6668" y="0"/>
                  </a:cubicBezTo>
                  <a:cubicBezTo>
                    <a:pt x="10477" y="2858"/>
                    <a:pt x="14288" y="5715"/>
                    <a:pt x="18098" y="8573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6" name="Google Shape;1926;p21"/>
            <p:cNvSpPr/>
            <p:nvPr/>
          </p:nvSpPr>
          <p:spPr>
            <a:xfrm>
              <a:off x="8164830" y="2193607"/>
              <a:ext cx="38100" cy="12382"/>
            </a:xfrm>
            <a:custGeom>
              <a:avLst/>
              <a:gdLst/>
              <a:ahLst/>
              <a:cxnLst/>
              <a:rect l="l" t="t" r="r" b="b"/>
              <a:pathLst>
                <a:path w="38100" h="12382" extrusionOk="0">
                  <a:moveTo>
                    <a:pt x="0" y="9525"/>
                  </a:moveTo>
                  <a:cubicBezTo>
                    <a:pt x="4763" y="6667"/>
                    <a:pt x="10477" y="2857"/>
                    <a:pt x="15240" y="0"/>
                  </a:cubicBezTo>
                  <a:cubicBezTo>
                    <a:pt x="20002" y="2857"/>
                    <a:pt x="24765" y="5715"/>
                    <a:pt x="38100" y="12382"/>
                  </a:cubicBezTo>
                  <a:cubicBezTo>
                    <a:pt x="20002" y="11430"/>
                    <a:pt x="10477" y="10477"/>
                    <a:pt x="0" y="9525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21"/>
            <p:cNvSpPr/>
            <p:nvPr/>
          </p:nvSpPr>
          <p:spPr>
            <a:xfrm>
              <a:off x="8377237" y="2211704"/>
              <a:ext cx="45870" cy="79057"/>
            </a:xfrm>
            <a:custGeom>
              <a:avLst/>
              <a:gdLst/>
              <a:ahLst/>
              <a:cxnLst/>
              <a:rect l="l" t="t" r="r" b="b"/>
              <a:pathLst>
                <a:path w="45870" h="79057" extrusionOk="0">
                  <a:moveTo>
                    <a:pt x="0" y="73343"/>
                  </a:moveTo>
                  <a:cubicBezTo>
                    <a:pt x="7620" y="48578"/>
                    <a:pt x="15240" y="23813"/>
                    <a:pt x="23813" y="0"/>
                  </a:cubicBezTo>
                  <a:cubicBezTo>
                    <a:pt x="31432" y="6668"/>
                    <a:pt x="44768" y="12383"/>
                    <a:pt x="45720" y="19050"/>
                  </a:cubicBezTo>
                  <a:cubicBezTo>
                    <a:pt x="46673" y="39053"/>
                    <a:pt x="42863" y="59055"/>
                    <a:pt x="40957" y="79058"/>
                  </a:cubicBezTo>
                  <a:cubicBezTo>
                    <a:pt x="27623" y="77153"/>
                    <a:pt x="13335" y="75248"/>
                    <a:pt x="0" y="7334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21"/>
            <p:cNvSpPr/>
            <p:nvPr/>
          </p:nvSpPr>
          <p:spPr>
            <a:xfrm>
              <a:off x="8378189" y="2165032"/>
              <a:ext cx="15240" cy="17144"/>
            </a:xfrm>
            <a:custGeom>
              <a:avLst/>
              <a:gdLst/>
              <a:ahLst/>
              <a:cxnLst/>
              <a:rect l="l" t="t" r="r" b="b"/>
              <a:pathLst>
                <a:path w="15240" h="17144" extrusionOk="0">
                  <a:moveTo>
                    <a:pt x="5715" y="17145"/>
                  </a:moveTo>
                  <a:cubicBezTo>
                    <a:pt x="3810" y="11430"/>
                    <a:pt x="1905" y="5715"/>
                    <a:pt x="0" y="0"/>
                  </a:cubicBezTo>
                  <a:cubicBezTo>
                    <a:pt x="4763" y="1905"/>
                    <a:pt x="10478" y="2857"/>
                    <a:pt x="15240" y="4763"/>
                  </a:cubicBezTo>
                  <a:cubicBezTo>
                    <a:pt x="11430" y="9525"/>
                    <a:pt x="8573" y="13335"/>
                    <a:pt x="5715" y="1714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21"/>
            <p:cNvSpPr/>
            <p:nvPr/>
          </p:nvSpPr>
          <p:spPr>
            <a:xfrm>
              <a:off x="8348662" y="2007870"/>
              <a:ext cx="13335" cy="18364"/>
            </a:xfrm>
            <a:custGeom>
              <a:avLst/>
              <a:gdLst/>
              <a:ahLst/>
              <a:cxnLst/>
              <a:rect l="l" t="t" r="r" b="b"/>
              <a:pathLst>
                <a:path w="13335" h="18364" extrusionOk="0">
                  <a:moveTo>
                    <a:pt x="2857" y="17145"/>
                  </a:moveTo>
                  <a:cubicBezTo>
                    <a:pt x="1905" y="11430"/>
                    <a:pt x="952" y="5715"/>
                    <a:pt x="0" y="0"/>
                  </a:cubicBezTo>
                  <a:cubicBezTo>
                    <a:pt x="4763" y="3810"/>
                    <a:pt x="8573" y="7620"/>
                    <a:pt x="13335" y="11430"/>
                  </a:cubicBezTo>
                  <a:cubicBezTo>
                    <a:pt x="10477" y="13335"/>
                    <a:pt x="6668" y="16192"/>
                    <a:pt x="3810" y="18097"/>
                  </a:cubicBezTo>
                  <a:cubicBezTo>
                    <a:pt x="3810" y="19050"/>
                    <a:pt x="2857" y="17145"/>
                    <a:pt x="2857" y="1714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21"/>
            <p:cNvSpPr/>
            <p:nvPr/>
          </p:nvSpPr>
          <p:spPr>
            <a:xfrm>
              <a:off x="8348662" y="1980247"/>
              <a:ext cx="9525" cy="11429"/>
            </a:xfrm>
            <a:custGeom>
              <a:avLst/>
              <a:gdLst/>
              <a:ahLst/>
              <a:cxnLst/>
              <a:rect l="l" t="t" r="r" b="b"/>
              <a:pathLst>
                <a:path w="9525" h="11429" extrusionOk="0">
                  <a:moveTo>
                    <a:pt x="0" y="11430"/>
                  </a:moveTo>
                  <a:cubicBezTo>
                    <a:pt x="0" y="7620"/>
                    <a:pt x="0" y="3810"/>
                    <a:pt x="0" y="0"/>
                  </a:cubicBezTo>
                  <a:cubicBezTo>
                    <a:pt x="0" y="3810"/>
                    <a:pt x="0" y="7620"/>
                    <a:pt x="0" y="1143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21"/>
            <p:cNvSpPr/>
            <p:nvPr/>
          </p:nvSpPr>
          <p:spPr>
            <a:xfrm>
              <a:off x="8562975" y="2286000"/>
              <a:ext cx="9525" cy="7620"/>
            </a:xfrm>
            <a:custGeom>
              <a:avLst/>
              <a:gdLst/>
              <a:ahLst/>
              <a:cxnLst/>
              <a:rect l="l" t="t" r="r" b="b"/>
              <a:pathLst>
                <a:path w="9525" h="7620" extrusionOk="0">
                  <a:moveTo>
                    <a:pt x="0" y="7620"/>
                  </a:moveTo>
                  <a:cubicBezTo>
                    <a:pt x="0" y="4763"/>
                    <a:pt x="0" y="2858"/>
                    <a:pt x="0" y="0"/>
                  </a:cubicBezTo>
                  <a:cubicBezTo>
                    <a:pt x="0" y="2858"/>
                    <a:pt x="0" y="4763"/>
                    <a:pt x="0" y="762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21"/>
            <p:cNvSpPr/>
            <p:nvPr/>
          </p:nvSpPr>
          <p:spPr>
            <a:xfrm>
              <a:off x="8560117" y="2275522"/>
              <a:ext cx="2619" cy="4762"/>
            </a:xfrm>
            <a:custGeom>
              <a:avLst/>
              <a:gdLst/>
              <a:ahLst/>
              <a:cxnLst/>
              <a:rect l="l" t="t" r="r" b="b"/>
              <a:pathLst>
                <a:path w="2619" h="4762" extrusionOk="0">
                  <a:moveTo>
                    <a:pt x="1905" y="4763"/>
                  </a:moveTo>
                  <a:cubicBezTo>
                    <a:pt x="952" y="3810"/>
                    <a:pt x="952" y="1905"/>
                    <a:pt x="0" y="952"/>
                  </a:cubicBezTo>
                  <a:cubicBezTo>
                    <a:pt x="0" y="952"/>
                    <a:pt x="952" y="0"/>
                    <a:pt x="1905" y="0"/>
                  </a:cubicBezTo>
                  <a:cubicBezTo>
                    <a:pt x="2857" y="1905"/>
                    <a:pt x="2857" y="2857"/>
                    <a:pt x="1905" y="4763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21"/>
            <p:cNvSpPr/>
            <p:nvPr/>
          </p:nvSpPr>
          <p:spPr>
            <a:xfrm>
              <a:off x="8481060" y="1938337"/>
              <a:ext cx="80009" cy="198120"/>
            </a:xfrm>
            <a:custGeom>
              <a:avLst/>
              <a:gdLst/>
              <a:ahLst/>
              <a:cxnLst/>
              <a:rect l="l" t="t" r="r" b="b"/>
              <a:pathLst>
                <a:path w="80009" h="198120" extrusionOk="0">
                  <a:moveTo>
                    <a:pt x="80010" y="177165"/>
                  </a:moveTo>
                  <a:cubicBezTo>
                    <a:pt x="72390" y="183833"/>
                    <a:pt x="64770" y="191452"/>
                    <a:pt x="57150" y="198120"/>
                  </a:cubicBezTo>
                  <a:cubicBezTo>
                    <a:pt x="51435" y="182880"/>
                    <a:pt x="45720" y="167640"/>
                    <a:pt x="40005" y="151448"/>
                  </a:cubicBezTo>
                  <a:cubicBezTo>
                    <a:pt x="38100" y="147638"/>
                    <a:pt x="36195" y="143827"/>
                    <a:pt x="34290" y="140017"/>
                  </a:cubicBezTo>
                  <a:cubicBezTo>
                    <a:pt x="34290" y="136208"/>
                    <a:pt x="33338" y="132398"/>
                    <a:pt x="33338" y="128588"/>
                  </a:cubicBezTo>
                  <a:cubicBezTo>
                    <a:pt x="31432" y="124777"/>
                    <a:pt x="30480" y="120967"/>
                    <a:pt x="28575" y="116205"/>
                  </a:cubicBezTo>
                  <a:cubicBezTo>
                    <a:pt x="28575" y="112395"/>
                    <a:pt x="27622" y="108585"/>
                    <a:pt x="27622" y="104775"/>
                  </a:cubicBezTo>
                  <a:cubicBezTo>
                    <a:pt x="20002" y="80963"/>
                    <a:pt x="12382" y="57150"/>
                    <a:pt x="5715" y="33338"/>
                  </a:cubicBezTo>
                  <a:cubicBezTo>
                    <a:pt x="2857" y="22860"/>
                    <a:pt x="1905" y="10477"/>
                    <a:pt x="0" y="0"/>
                  </a:cubicBezTo>
                  <a:cubicBezTo>
                    <a:pt x="5715" y="0"/>
                    <a:pt x="11430" y="0"/>
                    <a:pt x="18097" y="0"/>
                  </a:cubicBezTo>
                  <a:cubicBezTo>
                    <a:pt x="18097" y="5715"/>
                    <a:pt x="15240" y="15240"/>
                    <a:pt x="18097" y="17145"/>
                  </a:cubicBezTo>
                  <a:cubicBezTo>
                    <a:pt x="42863" y="35242"/>
                    <a:pt x="47625" y="59055"/>
                    <a:pt x="43815" y="86677"/>
                  </a:cubicBezTo>
                  <a:cubicBezTo>
                    <a:pt x="43815" y="89535"/>
                    <a:pt x="41910" y="92392"/>
                    <a:pt x="41910" y="94298"/>
                  </a:cubicBezTo>
                  <a:cubicBezTo>
                    <a:pt x="55245" y="122873"/>
                    <a:pt x="67627" y="150495"/>
                    <a:pt x="80010" y="177165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21"/>
            <p:cNvSpPr/>
            <p:nvPr/>
          </p:nvSpPr>
          <p:spPr>
            <a:xfrm>
              <a:off x="8510587" y="2055495"/>
              <a:ext cx="4762" cy="12382"/>
            </a:xfrm>
            <a:custGeom>
              <a:avLst/>
              <a:gdLst/>
              <a:ahLst/>
              <a:cxnLst/>
              <a:rect l="l" t="t" r="r" b="b"/>
              <a:pathLst>
                <a:path w="4762" h="12382" extrusionOk="0">
                  <a:moveTo>
                    <a:pt x="0" y="0"/>
                  </a:moveTo>
                  <a:cubicBezTo>
                    <a:pt x="1905" y="3810"/>
                    <a:pt x="2857" y="7620"/>
                    <a:pt x="4763" y="12382"/>
                  </a:cubicBezTo>
                  <a:cubicBezTo>
                    <a:pt x="2857" y="7620"/>
                    <a:pt x="1905" y="3810"/>
                    <a:pt x="0" y="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21"/>
            <p:cNvSpPr/>
            <p:nvPr/>
          </p:nvSpPr>
          <p:spPr>
            <a:xfrm>
              <a:off x="8516302" y="2078354"/>
              <a:ext cx="5715" cy="11430"/>
            </a:xfrm>
            <a:custGeom>
              <a:avLst/>
              <a:gdLst/>
              <a:ahLst/>
              <a:cxnLst/>
              <a:rect l="l" t="t" r="r" b="b"/>
              <a:pathLst>
                <a:path w="5715" h="11430" extrusionOk="0">
                  <a:moveTo>
                    <a:pt x="0" y="0"/>
                  </a:moveTo>
                  <a:cubicBezTo>
                    <a:pt x="1905" y="3810"/>
                    <a:pt x="3810" y="7620"/>
                    <a:pt x="5715" y="11430"/>
                  </a:cubicBezTo>
                  <a:cubicBezTo>
                    <a:pt x="3810" y="7620"/>
                    <a:pt x="1905" y="3810"/>
                    <a:pt x="0" y="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21"/>
            <p:cNvSpPr/>
            <p:nvPr/>
          </p:nvSpPr>
          <p:spPr>
            <a:xfrm>
              <a:off x="8371522" y="2336482"/>
              <a:ext cx="8572" cy="8572"/>
            </a:xfrm>
            <a:custGeom>
              <a:avLst/>
              <a:gdLst/>
              <a:ahLst/>
              <a:cxnLst/>
              <a:rect l="l" t="t" r="r" b="b"/>
              <a:pathLst>
                <a:path w="8572" h="8572" extrusionOk="0">
                  <a:moveTo>
                    <a:pt x="0" y="8572"/>
                  </a:moveTo>
                  <a:cubicBezTo>
                    <a:pt x="1905" y="5715"/>
                    <a:pt x="4763" y="2857"/>
                    <a:pt x="6667" y="0"/>
                  </a:cubicBezTo>
                  <a:cubicBezTo>
                    <a:pt x="7620" y="952"/>
                    <a:pt x="7620" y="952"/>
                    <a:pt x="8572" y="1905"/>
                  </a:cubicBezTo>
                  <a:cubicBezTo>
                    <a:pt x="6667" y="3810"/>
                    <a:pt x="2857" y="5715"/>
                    <a:pt x="0" y="8572"/>
                  </a:cubicBezTo>
                  <a:lnTo>
                    <a:pt x="0" y="8572"/>
                  </a:ln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21"/>
            <p:cNvSpPr/>
            <p:nvPr/>
          </p:nvSpPr>
          <p:spPr>
            <a:xfrm>
              <a:off x="8370569" y="2345054"/>
              <a:ext cx="952" cy="2857"/>
            </a:xfrm>
            <a:custGeom>
              <a:avLst/>
              <a:gdLst/>
              <a:ahLst/>
              <a:cxnLst/>
              <a:rect l="l" t="t" r="r" b="b"/>
              <a:pathLst>
                <a:path w="952" h="2857" extrusionOk="0">
                  <a:moveTo>
                    <a:pt x="953" y="0"/>
                  </a:moveTo>
                  <a:cubicBezTo>
                    <a:pt x="953" y="953"/>
                    <a:pt x="0" y="1905"/>
                    <a:pt x="0" y="2858"/>
                  </a:cubicBezTo>
                  <a:cubicBezTo>
                    <a:pt x="0" y="953"/>
                    <a:pt x="953" y="0"/>
                    <a:pt x="953" y="0"/>
                  </a:cubicBezTo>
                  <a:cubicBezTo>
                    <a:pt x="953" y="0"/>
                    <a:pt x="953" y="0"/>
                    <a:pt x="953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21"/>
            <p:cNvSpPr/>
            <p:nvPr/>
          </p:nvSpPr>
          <p:spPr>
            <a:xfrm>
              <a:off x="8535352" y="2180272"/>
              <a:ext cx="2857" cy="2857"/>
            </a:xfrm>
            <a:custGeom>
              <a:avLst/>
              <a:gdLst/>
              <a:ahLst/>
              <a:cxnLst/>
              <a:rect l="l" t="t" r="r" b="b"/>
              <a:pathLst>
                <a:path w="2857" h="2857" extrusionOk="0">
                  <a:moveTo>
                    <a:pt x="1905" y="0"/>
                  </a:moveTo>
                  <a:cubicBezTo>
                    <a:pt x="1905" y="952"/>
                    <a:pt x="2858" y="952"/>
                    <a:pt x="2858" y="1905"/>
                  </a:cubicBezTo>
                  <a:cubicBezTo>
                    <a:pt x="1905" y="1905"/>
                    <a:pt x="953" y="1905"/>
                    <a:pt x="0" y="2857"/>
                  </a:cubicBezTo>
                  <a:cubicBezTo>
                    <a:pt x="0" y="1905"/>
                    <a:pt x="0" y="952"/>
                    <a:pt x="0" y="952"/>
                  </a:cubicBezTo>
                  <a:cubicBezTo>
                    <a:pt x="953" y="952"/>
                    <a:pt x="1905" y="952"/>
                    <a:pt x="1905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21"/>
            <p:cNvSpPr/>
            <p:nvPr/>
          </p:nvSpPr>
          <p:spPr>
            <a:xfrm>
              <a:off x="8559164" y="2320289"/>
              <a:ext cx="1905" cy="8572"/>
            </a:xfrm>
            <a:custGeom>
              <a:avLst/>
              <a:gdLst/>
              <a:ahLst/>
              <a:cxnLst/>
              <a:rect l="l" t="t" r="r" b="b"/>
              <a:pathLst>
                <a:path w="1905" h="8572" extrusionOk="0">
                  <a:moveTo>
                    <a:pt x="0" y="8573"/>
                  </a:moveTo>
                  <a:cubicBezTo>
                    <a:pt x="0" y="5715"/>
                    <a:pt x="0" y="2858"/>
                    <a:pt x="0" y="0"/>
                  </a:cubicBezTo>
                  <a:cubicBezTo>
                    <a:pt x="953" y="0"/>
                    <a:pt x="1905" y="0"/>
                    <a:pt x="1905" y="0"/>
                  </a:cubicBezTo>
                  <a:cubicBezTo>
                    <a:pt x="1905" y="2858"/>
                    <a:pt x="1905" y="5715"/>
                    <a:pt x="1905" y="8573"/>
                  </a:cubicBezTo>
                  <a:cubicBezTo>
                    <a:pt x="953" y="8573"/>
                    <a:pt x="0" y="8573"/>
                    <a:pt x="0" y="8573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21"/>
            <p:cNvSpPr/>
            <p:nvPr/>
          </p:nvSpPr>
          <p:spPr>
            <a:xfrm>
              <a:off x="9083992" y="2320289"/>
              <a:ext cx="5714" cy="4762"/>
            </a:xfrm>
            <a:custGeom>
              <a:avLst/>
              <a:gdLst/>
              <a:ahLst/>
              <a:cxnLst/>
              <a:rect l="l" t="t" r="r" b="b"/>
              <a:pathLst>
                <a:path w="5714" h="4762" extrusionOk="0">
                  <a:moveTo>
                    <a:pt x="0" y="952"/>
                  </a:moveTo>
                  <a:cubicBezTo>
                    <a:pt x="1905" y="952"/>
                    <a:pt x="3810" y="0"/>
                    <a:pt x="5715" y="0"/>
                  </a:cubicBezTo>
                  <a:cubicBezTo>
                    <a:pt x="5715" y="1905"/>
                    <a:pt x="5715" y="2858"/>
                    <a:pt x="4763" y="4763"/>
                  </a:cubicBezTo>
                  <a:cubicBezTo>
                    <a:pt x="3810" y="3810"/>
                    <a:pt x="1905" y="2858"/>
                    <a:pt x="0" y="952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21"/>
            <p:cNvSpPr/>
            <p:nvPr/>
          </p:nvSpPr>
          <p:spPr>
            <a:xfrm>
              <a:off x="8574405" y="1900237"/>
              <a:ext cx="170497" cy="142875"/>
            </a:xfrm>
            <a:custGeom>
              <a:avLst/>
              <a:gdLst/>
              <a:ahLst/>
              <a:cxnLst/>
              <a:rect l="l" t="t" r="r" b="b"/>
              <a:pathLst>
                <a:path w="170497" h="142875" extrusionOk="0">
                  <a:moveTo>
                    <a:pt x="0" y="39052"/>
                  </a:moveTo>
                  <a:cubicBezTo>
                    <a:pt x="40957" y="26670"/>
                    <a:pt x="81915" y="14288"/>
                    <a:pt x="129540" y="0"/>
                  </a:cubicBezTo>
                  <a:cubicBezTo>
                    <a:pt x="142875" y="45720"/>
                    <a:pt x="157163" y="91440"/>
                    <a:pt x="170497" y="136208"/>
                  </a:cubicBezTo>
                  <a:cubicBezTo>
                    <a:pt x="129540" y="138113"/>
                    <a:pt x="87630" y="140970"/>
                    <a:pt x="44768" y="142875"/>
                  </a:cubicBezTo>
                  <a:cubicBezTo>
                    <a:pt x="31432" y="110490"/>
                    <a:pt x="15240" y="75248"/>
                    <a:pt x="0" y="39052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21"/>
            <p:cNvSpPr/>
            <p:nvPr/>
          </p:nvSpPr>
          <p:spPr>
            <a:xfrm>
              <a:off x="8557260" y="1974638"/>
              <a:ext cx="185737" cy="144674"/>
            </a:xfrm>
            <a:custGeom>
              <a:avLst/>
              <a:gdLst/>
              <a:ahLst/>
              <a:cxnLst/>
              <a:rect l="l" t="t" r="r" b="b"/>
              <a:pathLst>
                <a:path w="185737" h="144674" extrusionOk="0">
                  <a:moveTo>
                    <a:pt x="185738" y="102764"/>
                  </a:moveTo>
                  <a:cubicBezTo>
                    <a:pt x="136207" y="117052"/>
                    <a:pt x="86677" y="130387"/>
                    <a:pt x="35242" y="144674"/>
                  </a:cubicBezTo>
                  <a:cubicBezTo>
                    <a:pt x="22860" y="97049"/>
                    <a:pt x="11430" y="50377"/>
                    <a:pt x="0" y="4657"/>
                  </a:cubicBezTo>
                  <a:cubicBezTo>
                    <a:pt x="15240" y="-4868"/>
                    <a:pt x="21907" y="847"/>
                    <a:pt x="26670" y="16087"/>
                  </a:cubicBezTo>
                  <a:cubicBezTo>
                    <a:pt x="36195" y="48472"/>
                    <a:pt x="46672" y="80857"/>
                    <a:pt x="56197" y="113242"/>
                  </a:cubicBezTo>
                  <a:cubicBezTo>
                    <a:pt x="75247" y="104669"/>
                    <a:pt x="91440" y="96097"/>
                    <a:pt x="108585" y="89429"/>
                  </a:cubicBezTo>
                  <a:cubicBezTo>
                    <a:pt x="147638" y="74189"/>
                    <a:pt x="162877" y="77047"/>
                    <a:pt x="185738" y="102764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21"/>
            <p:cNvSpPr/>
            <p:nvPr/>
          </p:nvSpPr>
          <p:spPr>
            <a:xfrm>
              <a:off x="8542972" y="1940242"/>
              <a:ext cx="211454" cy="148590"/>
            </a:xfrm>
            <a:custGeom>
              <a:avLst/>
              <a:gdLst/>
              <a:ahLst/>
              <a:cxnLst/>
              <a:rect l="l" t="t" r="r" b="b"/>
              <a:pathLst>
                <a:path w="211454" h="148590" extrusionOk="0">
                  <a:moveTo>
                    <a:pt x="200025" y="137160"/>
                  </a:moveTo>
                  <a:cubicBezTo>
                    <a:pt x="178117" y="111443"/>
                    <a:pt x="161925" y="108585"/>
                    <a:pt x="122872" y="124778"/>
                  </a:cubicBezTo>
                  <a:cubicBezTo>
                    <a:pt x="105727" y="131445"/>
                    <a:pt x="89535" y="140018"/>
                    <a:pt x="70485" y="148590"/>
                  </a:cubicBezTo>
                  <a:cubicBezTo>
                    <a:pt x="60007" y="116205"/>
                    <a:pt x="49530" y="83820"/>
                    <a:pt x="40957" y="51435"/>
                  </a:cubicBezTo>
                  <a:cubicBezTo>
                    <a:pt x="36195" y="36195"/>
                    <a:pt x="29527" y="29528"/>
                    <a:pt x="14288" y="40005"/>
                  </a:cubicBezTo>
                  <a:cubicBezTo>
                    <a:pt x="10477" y="31432"/>
                    <a:pt x="5715" y="21907"/>
                    <a:pt x="0" y="9525"/>
                  </a:cubicBezTo>
                  <a:cubicBezTo>
                    <a:pt x="12382" y="5715"/>
                    <a:pt x="21907" y="2857"/>
                    <a:pt x="31432" y="0"/>
                  </a:cubicBezTo>
                  <a:cubicBezTo>
                    <a:pt x="46672" y="35243"/>
                    <a:pt x="61913" y="70485"/>
                    <a:pt x="77152" y="103822"/>
                  </a:cubicBezTo>
                  <a:cubicBezTo>
                    <a:pt x="120015" y="101918"/>
                    <a:pt x="160972" y="99060"/>
                    <a:pt x="202882" y="97155"/>
                  </a:cubicBezTo>
                  <a:cubicBezTo>
                    <a:pt x="205740" y="107632"/>
                    <a:pt x="209550" y="118110"/>
                    <a:pt x="211455" y="129540"/>
                  </a:cubicBezTo>
                  <a:cubicBezTo>
                    <a:pt x="211455" y="131445"/>
                    <a:pt x="203835" y="134303"/>
                    <a:pt x="200025" y="13716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21"/>
            <p:cNvSpPr/>
            <p:nvPr/>
          </p:nvSpPr>
          <p:spPr>
            <a:xfrm>
              <a:off x="8568689" y="2118360"/>
              <a:ext cx="15240" cy="6667"/>
            </a:xfrm>
            <a:custGeom>
              <a:avLst/>
              <a:gdLst/>
              <a:ahLst/>
              <a:cxnLst/>
              <a:rect l="l" t="t" r="r" b="b"/>
              <a:pathLst>
                <a:path w="15240" h="6667" extrusionOk="0">
                  <a:moveTo>
                    <a:pt x="0" y="6667"/>
                  </a:moveTo>
                  <a:cubicBezTo>
                    <a:pt x="0" y="4763"/>
                    <a:pt x="0" y="1905"/>
                    <a:pt x="0" y="0"/>
                  </a:cubicBezTo>
                  <a:cubicBezTo>
                    <a:pt x="4763" y="0"/>
                    <a:pt x="10478" y="952"/>
                    <a:pt x="15240" y="952"/>
                  </a:cubicBezTo>
                  <a:cubicBezTo>
                    <a:pt x="15240" y="1905"/>
                    <a:pt x="15240" y="2857"/>
                    <a:pt x="15240" y="3810"/>
                  </a:cubicBezTo>
                  <a:cubicBezTo>
                    <a:pt x="10478" y="4763"/>
                    <a:pt x="5715" y="5715"/>
                    <a:pt x="0" y="6667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5" name="Google Shape;1945;p21"/>
          <p:cNvGrpSpPr/>
          <p:nvPr/>
        </p:nvGrpSpPr>
        <p:grpSpPr>
          <a:xfrm>
            <a:off x="8306644" y="579938"/>
            <a:ext cx="361051" cy="659165"/>
            <a:chOff x="7076952" y="1578518"/>
            <a:chExt cx="481402" cy="876200"/>
          </a:xfrm>
        </p:grpSpPr>
        <p:sp>
          <p:nvSpPr>
            <p:cNvPr id="1946" name="Google Shape;1946;p21"/>
            <p:cNvSpPr/>
            <p:nvPr/>
          </p:nvSpPr>
          <p:spPr>
            <a:xfrm>
              <a:off x="7076952" y="1578518"/>
              <a:ext cx="481402" cy="876200"/>
            </a:xfrm>
            <a:custGeom>
              <a:avLst/>
              <a:gdLst/>
              <a:ahLst/>
              <a:cxnLst/>
              <a:rect l="l" t="t" r="r" b="b"/>
              <a:pathLst>
                <a:path w="481402" h="876200" extrusionOk="0">
                  <a:moveTo>
                    <a:pt x="481135" y="272189"/>
                  </a:moveTo>
                  <a:cubicBezTo>
                    <a:pt x="483992" y="339817"/>
                    <a:pt x="463990" y="419827"/>
                    <a:pt x="420175" y="492217"/>
                  </a:cubicBezTo>
                  <a:cubicBezTo>
                    <a:pt x="352547" y="606517"/>
                    <a:pt x="301112" y="729389"/>
                    <a:pt x="258250" y="854167"/>
                  </a:cubicBezTo>
                  <a:cubicBezTo>
                    <a:pt x="249678" y="877979"/>
                    <a:pt x="230628" y="875121"/>
                    <a:pt x="214435" y="876074"/>
                  </a:cubicBezTo>
                  <a:cubicBezTo>
                    <a:pt x="192528" y="877979"/>
                    <a:pt x="200147" y="857977"/>
                    <a:pt x="199195" y="846546"/>
                  </a:cubicBezTo>
                  <a:cubicBezTo>
                    <a:pt x="194433" y="773204"/>
                    <a:pt x="161095" y="709386"/>
                    <a:pt x="125853" y="648427"/>
                  </a:cubicBezTo>
                  <a:cubicBezTo>
                    <a:pt x="69655" y="550319"/>
                    <a:pt x="24887" y="447449"/>
                    <a:pt x="5837" y="335054"/>
                  </a:cubicBezTo>
                  <a:cubicBezTo>
                    <a:pt x="-14165" y="217896"/>
                    <a:pt x="16315" y="116931"/>
                    <a:pt x="111565" y="41684"/>
                  </a:cubicBezTo>
                  <a:cubicBezTo>
                    <a:pt x="183003" y="-15466"/>
                    <a:pt x="312542" y="-12609"/>
                    <a:pt x="385885" y="42636"/>
                  </a:cubicBezTo>
                  <a:cubicBezTo>
                    <a:pt x="459228" y="99786"/>
                    <a:pt x="483040" y="151221"/>
                    <a:pt x="481135" y="272189"/>
                  </a:cubicBezTo>
                  <a:close/>
                  <a:moveTo>
                    <a:pt x="230628" y="798921"/>
                  </a:moveTo>
                  <a:cubicBezTo>
                    <a:pt x="236342" y="792254"/>
                    <a:pt x="243010" y="785586"/>
                    <a:pt x="245867" y="777967"/>
                  </a:cubicBezTo>
                  <a:cubicBezTo>
                    <a:pt x="291587" y="679859"/>
                    <a:pt x="337308" y="581752"/>
                    <a:pt x="381122" y="482692"/>
                  </a:cubicBezTo>
                  <a:cubicBezTo>
                    <a:pt x="402078" y="435067"/>
                    <a:pt x="425890" y="386489"/>
                    <a:pt x="437320" y="336006"/>
                  </a:cubicBezTo>
                  <a:cubicBezTo>
                    <a:pt x="446845" y="296001"/>
                    <a:pt x="442083" y="252186"/>
                    <a:pt x="442083" y="209324"/>
                  </a:cubicBezTo>
                  <a:cubicBezTo>
                    <a:pt x="443035" y="95024"/>
                    <a:pt x="327783" y="-17371"/>
                    <a:pt x="194433" y="30254"/>
                  </a:cubicBezTo>
                  <a:cubicBezTo>
                    <a:pt x="183955" y="34064"/>
                    <a:pt x="174430" y="37874"/>
                    <a:pt x="163953" y="41684"/>
                  </a:cubicBezTo>
                  <a:cubicBezTo>
                    <a:pt x="156332" y="46446"/>
                    <a:pt x="148712" y="52161"/>
                    <a:pt x="141092" y="56924"/>
                  </a:cubicBezTo>
                  <a:cubicBezTo>
                    <a:pt x="137282" y="60734"/>
                    <a:pt x="133472" y="64544"/>
                    <a:pt x="129662" y="68354"/>
                  </a:cubicBezTo>
                  <a:cubicBezTo>
                    <a:pt x="129662" y="68354"/>
                    <a:pt x="129662" y="69306"/>
                    <a:pt x="129662" y="69306"/>
                  </a:cubicBezTo>
                  <a:cubicBezTo>
                    <a:pt x="119185" y="78831"/>
                    <a:pt x="106803" y="87404"/>
                    <a:pt x="98230" y="97881"/>
                  </a:cubicBezTo>
                  <a:cubicBezTo>
                    <a:pt x="22982" y="190274"/>
                    <a:pt x="28697" y="294096"/>
                    <a:pt x="55367" y="400777"/>
                  </a:cubicBezTo>
                  <a:cubicBezTo>
                    <a:pt x="87753" y="530317"/>
                    <a:pt x="163953" y="640807"/>
                    <a:pt x="218245" y="759869"/>
                  </a:cubicBezTo>
                  <a:cubicBezTo>
                    <a:pt x="220150" y="765584"/>
                    <a:pt x="222055" y="771299"/>
                    <a:pt x="223960" y="777014"/>
                  </a:cubicBezTo>
                  <a:cubicBezTo>
                    <a:pt x="225865" y="784634"/>
                    <a:pt x="228722" y="792254"/>
                    <a:pt x="230628" y="798921"/>
                  </a:cubicBezTo>
                  <a:close/>
                </a:path>
              </a:pathLst>
            </a:custGeom>
            <a:solidFill>
              <a:srgbClr val="1810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21"/>
            <p:cNvSpPr/>
            <p:nvPr/>
          </p:nvSpPr>
          <p:spPr>
            <a:xfrm>
              <a:off x="7180281" y="1620202"/>
              <a:ext cx="292419" cy="673417"/>
            </a:xfrm>
            <a:custGeom>
              <a:avLst/>
              <a:gdLst/>
              <a:ahLst/>
              <a:cxnLst/>
              <a:rect l="l" t="t" r="r" b="b"/>
              <a:pathLst>
                <a:path w="292419" h="673417" extrusionOk="0">
                  <a:moveTo>
                    <a:pt x="37763" y="15240"/>
                  </a:moveTo>
                  <a:cubicBezTo>
                    <a:pt x="45384" y="10478"/>
                    <a:pt x="53003" y="4763"/>
                    <a:pt x="60624" y="0"/>
                  </a:cubicBezTo>
                  <a:cubicBezTo>
                    <a:pt x="67291" y="8572"/>
                    <a:pt x="73959" y="17145"/>
                    <a:pt x="78721" y="22860"/>
                  </a:cubicBezTo>
                  <a:cubicBezTo>
                    <a:pt x="101581" y="22860"/>
                    <a:pt x="122536" y="22860"/>
                    <a:pt x="143491" y="22860"/>
                  </a:cubicBezTo>
                  <a:cubicBezTo>
                    <a:pt x="151111" y="22860"/>
                    <a:pt x="158731" y="23813"/>
                    <a:pt x="166351" y="23813"/>
                  </a:cubicBezTo>
                  <a:cubicBezTo>
                    <a:pt x="170161" y="27622"/>
                    <a:pt x="173971" y="31433"/>
                    <a:pt x="177781" y="34290"/>
                  </a:cubicBezTo>
                  <a:cubicBezTo>
                    <a:pt x="181591" y="34290"/>
                    <a:pt x="185401" y="34290"/>
                    <a:pt x="189211" y="35242"/>
                  </a:cubicBezTo>
                  <a:cubicBezTo>
                    <a:pt x="196831" y="39053"/>
                    <a:pt x="204451" y="42862"/>
                    <a:pt x="212071" y="46672"/>
                  </a:cubicBezTo>
                  <a:cubicBezTo>
                    <a:pt x="212071" y="46672"/>
                    <a:pt x="213024" y="46672"/>
                    <a:pt x="213024" y="46672"/>
                  </a:cubicBezTo>
                  <a:cubicBezTo>
                    <a:pt x="214929" y="50483"/>
                    <a:pt x="216833" y="56197"/>
                    <a:pt x="219691" y="59055"/>
                  </a:cubicBezTo>
                  <a:cubicBezTo>
                    <a:pt x="256838" y="92392"/>
                    <a:pt x="277793" y="133350"/>
                    <a:pt x="285413" y="181928"/>
                  </a:cubicBezTo>
                  <a:cubicBezTo>
                    <a:pt x="287318" y="191453"/>
                    <a:pt x="293986" y="201930"/>
                    <a:pt x="292081" y="211455"/>
                  </a:cubicBezTo>
                  <a:cubicBezTo>
                    <a:pt x="286366" y="245745"/>
                    <a:pt x="277793" y="279083"/>
                    <a:pt x="271126" y="313373"/>
                  </a:cubicBezTo>
                  <a:cubicBezTo>
                    <a:pt x="266363" y="338137"/>
                    <a:pt x="263506" y="362902"/>
                    <a:pt x="259696" y="388620"/>
                  </a:cubicBezTo>
                  <a:cubicBezTo>
                    <a:pt x="259696" y="390525"/>
                    <a:pt x="259696" y="392430"/>
                    <a:pt x="259696" y="395287"/>
                  </a:cubicBezTo>
                  <a:cubicBezTo>
                    <a:pt x="255886" y="402908"/>
                    <a:pt x="252076" y="410527"/>
                    <a:pt x="248266" y="418148"/>
                  </a:cubicBezTo>
                  <a:cubicBezTo>
                    <a:pt x="226358" y="458152"/>
                    <a:pt x="202546" y="498158"/>
                    <a:pt x="182543" y="539115"/>
                  </a:cubicBezTo>
                  <a:cubicBezTo>
                    <a:pt x="167304" y="571500"/>
                    <a:pt x="156826" y="606743"/>
                    <a:pt x="143491" y="640080"/>
                  </a:cubicBezTo>
                  <a:cubicBezTo>
                    <a:pt x="138729" y="652463"/>
                    <a:pt x="129204" y="661988"/>
                    <a:pt x="122536" y="673418"/>
                  </a:cubicBezTo>
                  <a:cubicBezTo>
                    <a:pt x="119679" y="656273"/>
                    <a:pt x="116821" y="639127"/>
                    <a:pt x="114916" y="621983"/>
                  </a:cubicBezTo>
                  <a:cubicBezTo>
                    <a:pt x="111106" y="562927"/>
                    <a:pt x="95866" y="508635"/>
                    <a:pt x="65386" y="457200"/>
                  </a:cubicBezTo>
                  <a:cubicBezTo>
                    <a:pt x="41574" y="418148"/>
                    <a:pt x="23476" y="377190"/>
                    <a:pt x="12999" y="329565"/>
                  </a:cubicBezTo>
                  <a:cubicBezTo>
                    <a:pt x="-5099" y="247650"/>
                    <a:pt x="-4147" y="168592"/>
                    <a:pt x="14903" y="88583"/>
                  </a:cubicBezTo>
                  <a:cubicBezTo>
                    <a:pt x="19666" y="68580"/>
                    <a:pt x="22524" y="48578"/>
                    <a:pt x="26334" y="28575"/>
                  </a:cubicBezTo>
                  <a:cubicBezTo>
                    <a:pt x="26334" y="28575"/>
                    <a:pt x="26334" y="27622"/>
                    <a:pt x="26334" y="27622"/>
                  </a:cubicBezTo>
                  <a:cubicBezTo>
                    <a:pt x="30143" y="23813"/>
                    <a:pt x="33953" y="19050"/>
                    <a:pt x="37763" y="15240"/>
                  </a:cubicBezTo>
                  <a:close/>
                  <a:moveTo>
                    <a:pt x="250171" y="230505"/>
                  </a:moveTo>
                  <a:cubicBezTo>
                    <a:pt x="248266" y="169545"/>
                    <a:pt x="213976" y="137160"/>
                    <a:pt x="153968" y="138112"/>
                  </a:cubicBezTo>
                  <a:cubicBezTo>
                    <a:pt x="90151" y="140017"/>
                    <a:pt x="52051" y="180975"/>
                    <a:pt x="53956" y="245745"/>
                  </a:cubicBezTo>
                  <a:cubicBezTo>
                    <a:pt x="55861" y="297180"/>
                    <a:pt x="104438" y="337185"/>
                    <a:pt x="163493" y="336233"/>
                  </a:cubicBezTo>
                  <a:cubicBezTo>
                    <a:pt x="217786" y="336233"/>
                    <a:pt x="252076" y="293370"/>
                    <a:pt x="250171" y="230505"/>
                  </a:cubicBezTo>
                  <a:close/>
                </a:path>
              </a:pathLst>
            </a:custGeom>
            <a:solidFill>
              <a:srgbClr val="EE3F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21"/>
            <p:cNvSpPr/>
            <p:nvPr/>
          </p:nvSpPr>
          <p:spPr>
            <a:xfrm>
              <a:off x="7112308" y="1648777"/>
              <a:ext cx="189556" cy="690562"/>
            </a:xfrm>
            <a:custGeom>
              <a:avLst/>
              <a:gdLst/>
              <a:ahLst/>
              <a:cxnLst/>
              <a:rect l="l" t="t" r="r" b="b"/>
              <a:pathLst>
                <a:path w="189556" h="690562" extrusionOk="0">
                  <a:moveTo>
                    <a:pt x="93354" y="0"/>
                  </a:moveTo>
                  <a:cubicBezTo>
                    <a:pt x="89544" y="20003"/>
                    <a:pt x="86687" y="40958"/>
                    <a:pt x="81924" y="60008"/>
                  </a:cubicBezTo>
                  <a:cubicBezTo>
                    <a:pt x="62874" y="140018"/>
                    <a:pt x="61922" y="219075"/>
                    <a:pt x="80019" y="300990"/>
                  </a:cubicBezTo>
                  <a:cubicBezTo>
                    <a:pt x="90497" y="348615"/>
                    <a:pt x="108594" y="389573"/>
                    <a:pt x="132407" y="428625"/>
                  </a:cubicBezTo>
                  <a:cubicBezTo>
                    <a:pt x="163839" y="480060"/>
                    <a:pt x="178127" y="534353"/>
                    <a:pt x="181937" y="593408"/>
                  </a:cubicBezTo>
                  <a:cubicBezTo>
                    <a:pt x="182889" y="610553"/>
                    <a:pt x="186699" y="627698"/>
                    <a:pt x="189556" y="644843"/>
                  </a:cubicBezTo>
                  <a:cubicBezTo>
                    <a:pt x="189556" y="652463"/>
                    <a:pt x="189556" y="660083"/>
                    <a:pt x="189556" y="667703"/>
                  </a:cubicBezTo>
                  <a:cubicBezTo>
                    <a:pt x="187652" y="671513"/>
                    <a:pt x="185747" y="675323"/>
                    <a:pt x="183842" y="679133"/>
                  </a:cubicBezTo>
                  <a:cubicBezTo>
                    <a:pt x="182889" y="682943"/>
                    <a:pt x="181937" y="686753"/>
                    <a:pt x="180984" y="690563"/>
                  </a:cubicBezTo>
                  <a:cubicBezTo>
                    <a:pt x="126692" y="570548"/>
                    <a:pt x="49539" y="461010"/>
                    <a:pt x="18107" y="331470"/>
                  </a:cubicBezTo>
                  <a:cubicBezTo>
                    <a:pt x="-8563" y="224790"/>
                    <a:pt x="-14278" y="120968"/>
                    <a:pt x="60969" y="28575"/>
                  </a:cubicBezTo>
                  <a:cubicBezTo>
                    <a:pt x="71447" y="17145"/>
                    <a:pt x="82877" y="9525"/>
                    <a:pt x="93354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21"/>
            <p:cNvSpPr/>
            <p:nvPr/>
          </p:nvSpPr>
          <p:spPr>
            <a:xfrm>
              <a:off x="7271305" y="1597553"/>
              <a:ext cx="248572" cy="779886"/>
            </a:xfrm>
            <a:custGeom>
              <a:avLst/>
              <a:gdLst/>
              <a:ahLst/>
              <a:cxnLst/>
              <a:rect l="l" t="t" r="r" b="b"/>
              <a:pathLst>
                <a:path w="248572" h="779886" extrusionOk="0">
                  <a:moveTo>
                    <a:pt x="31512" y="718927"/>
                  </a:moveTo>
                  <a:cubicBezTo>
                    <a:pt x="31512" y="711307"/>
                    <a:pt x="31512" y="703687"/>
                    <a:pt x="31512" y="696067"/>
                  </a:cubicBezTo>
                  <a:cubicBezTo>
                    <a:pt x="39132" y="684637"/>
                    <a:pt x="47704" y="675112"/>
                    <a:pt x="52467" y="662729"/>
                  </a:cubicBezTo>
                  <a:cubicBezTo>
                    <a:pt x="66754" y="629392"/>
                    <a:pt x="76279" y="594149"/>
                    <a:pt x="91519" y="561764"/>
                  </a:cubicBezTo>
                  <a:cubicBezTo>
                    <a:pt x="111521" y="519854"/>
                    <a:pt x="135334" y="480802"/>
                    <a:pt x="157242" y="440797"/>
                  </a:cubicBezTo>
                  <a:cubicBezTo>
                    <a:pt x="161051" y="433177"/>
                    <a:pt x="164862" y="425557"/>
                    <a:pt x="168671" y="417937"/>
                  </a:cubicBezTo>
                  <a:cubicBezTo>
                    <a:pt x="168671" y="416032"/>
                    <a:pt x="168671" y="414127"/>
                    <a:pt x="168671" y="411269"/>
                  </a:cubicBezTo>
                  <a:cubicBezTo>
                    <a:pt x="172482" y="407459"/>
                    <a:pt x="178196" y="404602"/>
                    <a:pt x="179149" y="399839"/>
                  </a:cubicBezTo>
                  <a:cubicBezTo>
                    <a:pt x="191532" y="345547"/>
                    <a:pt x="203914" y="291254"/>
                    <a:pt x="213439" y="236009"/>
                  </a:cubicBezTo>
                  <a:cubicBezTo>
                    <a:pt x="222964" y="182669"/>
                    <a:pt x="201057" y="137902"/>
                    <a:pt x="167719" y="99802"/>
                  </a:cubicBezTo>
                  <a:cubicBezTo>
                    <a:pt x="156289" y="86467"/>
                    <a:pt x="137239" y="78847"/>
                    <a:pt x="121999" y="69322"/>
                  </a:cubicBezTo>
                  <a:cubicBezTo>
                    <a:pt x="121999" y="69322"/>
                    <a:pt x="121046" y="69322"/>
                    <a:pt x="121046" y="69322"/>
                  </a:cubicBezTo>
                  <a:cubicBezTo>
                    <a:pt x="113426" y="65512"/>
                    <a:pt x="105807" y="61702"/>
                    <a:pt x="98187" y="57892"/>
                  </a:cubicBezTo>
                  <a:cubicBezTo>
                    <a:pt x="94376" y="57892"/>
                    <a:pt x="90567" y="57892"/>
                    <a:pt x="86757" y="56939"/>
                  </a:cubicBezTo>
                  <a:cubicBezTo>
                    <a:pt x="82946" y="53129"/>
                    <a:pt x="79137" y="49319"/>
                    <a:pt x="75326" y="46462"/>
                  </a:cubicBezTo>
                  <a:cubicBezTo>
                    <a:pt x="67707" y="46462"/>
                    <a:pt x="60087" y="45509"/>
                    <a:pt x="52467" y="45509"/>
                  </a:cubicBezTo>
                  <a:cubicBezTo>
                    <a:pt x="42942" y="41699"/>
                    <a:pt x="33417" y="35032"/>
                    <a:pt x="23892" y="35032"/>
                  </a:cubicBezTo>
                  <a:cubicBezTo>
                    <a:pt x="6746" y="34079"/>
                    <a:pt x="-874" y="28364"/>
                    <a:pt x="79" y="11219"/>
                  </a:cubicBezTo>
                  <a:cubicBezTo>
                    <a:pt x="134382" y="-36406"/>
                    <a:pt x="249634" y="75989"/>
                    <a:pt x="247729" y="190289"/>
                  </a:cubicBezTo>
                  <a:cubicBezTo>
                    <a:pt x="246776" y="232199"/>
                    <a:pt x="252492" y="276967"/>
                    <a:pt x="242967" y="316972"/>
                  </a:cubicBezTo>
                  <a:cubicBezTo>
                    <a:pt x="230584" y="367454"/>
                    <a:pt x="207724" y="416032"/>
                    <a:pt x="186769" y="463657"/>
                  </a:cubicBezTo>
                  <a:cubicBezTo>
                    <a:pt x="142954" y="562717"/>
                    <a:pt x="97234" y="660824"/>
                    <a:pt x="51514" y="758932"/>
                  </a:cubicBezTo>
                  <a:cubicBezTo>
                    <a:pt x="47704" y="766552"/>
                    <a:pt x="41037" y="773219"/>
                    <a:pt x="36274" y="779887"/>
                  </a:cubicBezTo>
                  <a:cubicBezTo>
                    <a:pt x="33417" y="773219"/>
                    <a:pt x="31512" y="765599"/>
                    <a:pt x="28654" y="758932"/>
                  </a:cubicBezTo>
                  <a:cubicBezTo>
                    <a:pt x="26749" y="753217"/>
                    <a:pt x="24844" y="747502"/>
                    <a:pt x="22939" y="741787"/>
                  </a:cubicBezTo>
                  <a:cubicBezTo>
                    <a:pt x="23892" y="737977"/>
                    <a:pt x="24844" y="734167"/>
                    <a:pt x="25796" y="730357"/>
                  </a:cubicBezTo>
                  <a:cubicBezTo>
                    <a:pt x="27701" y="726547"/>
                    <a:pt x="29607" y="722737"/>
                    <a:pt x="31512" y="718927"/>
                  </a:cubicBezTo>
                  <a:close/>
                </a:path>
              </a:pathLst>
            </a:custGeom>
            <a:solidFill>
              <a:srgbClr val="EA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21"/>
            <p:cNvSpPr/>
            <p:nvPr/>
          </p:nvSpPr>
          <p:spPr>
            <a:xfrm>
              <a:off x="7240905" y="1608772"/>
              <a:ext cx="82867" cy="34290"/>
            </a:xfrm>
            <a:custGeom>
              <a:avLst/>
              <a:gdLst/>
              <a:ahLst/>
              <a:cxnLst/>
              <a:rect l="l" t="t" r="r" b="b"/>
              <a:pathLst>
                <a:path w="82867" h="34290" extrusionOk="0">
                  <a:moveTo>
                    <a:pt x="30480" y="0"/>
                  </a:moveTo>
                  <a:cubicBezTo>
                    <a:pt x="29527" y="17145"/>
                    <a:pt x="38100" y="22860"/>
                    <a:pt x="54293" y="23813"/>
                  </a:cubicBezTo>
                  <a:cubicBezTo>
                    <a:pt x="63818" y="24765"/>
                    <a:pt x="73343" y="30480"/>
                    <a:pt x="82868" y="34290"/>
                  </a:cubicBezTo>
                  <a:cubicBezTo>
                    <a:pt x="61913" y="34290"/>
                    <a:pt x="40005" y="34290"/>
                    <a:pt x="18097" y="34290"/>
                  </a:cubicBezTo>
                  <a:cubicBezTo>
                    <a:pt x="13335" y="28575"/>
                    <a:pt x="6667" y="20003"/>
                    <a:pt x="0" y="11430"/>
                  </a:cubicBezTo>
                  <a:cubicBezTo>
                    <a:pt x="10477" y="7620"/>
                    <a:pt x="20955" y="3810"/>
                    <a:pt x="30480" y="0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21"/>
            <p:cNvSpPr/>
            <p:nvPr/>
          </p:nvSpPr>
          <p:spPr>
            <a:xfrm>
              <a:off x="7299960" y="2356485"/>
              <a:ext cx="7619" cy="20954"/>
            </a:xfrm>
            <a:custGeom>
              <a:avLst/>
              <a:gdLst/>
              <a:ahLst/>
              <a:cxnLst/>
              <a:rect l="l" t="t" r="r" b="b"/>
              <a:pathLst>
                <a:path w="7619" h="20954" extrusionOk="0">
                  <a:moveTo>
                    <a:pt x="0" y="0"/>
                  </a:moveTo>
                  <a:cubicBezTo>
                    <a:pt x="2857" y="6667"/>
                    <a:pt x="4763" y="14288"/>
                    <a:pt x="7620" y="20955"/>
                  </a:cubicBezTo>
                  <a:cubicBezTo>
                    <a:pt x="5715" y="14288"/>
                    <a:pt x="2857" y="6667"/>
                    <a:pt x="0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21"/>
            <p:cNvSpPr/>
            <p:nvPr/>
          </p:nvSpPr>
          <p:spPr>
            <a:xfrm>
              <a:off x="7206615" y="1635442"/>
              <a:ext cx="11429" cy="11429"/>
            </a:xfrm>
            <a:custGeom>
              <a:avLst/>
              <a:gdLst/>
              <a:ahLst/>
              <a:cxnLst/>
              <a:rect l="l" t="t" r="r" b="b"/>
              <a:pathLst>
                <a:path w="11429" h="11429" extrusionOk="0">
                  <a:moveTo>
                    <a:pt x="11430" y="0"/>
                  </a:moveTo>
                  <a:cubicBezTo>
                    <a:pt x="7620" y="3810"/>
                    <a:pt x="3810" y="7620"/>
                    <a:pt x="0" y="11430"/>
                  </a:cubicBezTo>
                  <a:cubicBezTo>
                    <a:pt x="3810" y="8572"/>
                    <a:pt x="7620" y="3810"/>
                    <a:pt x="11430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21"/>
            <p:cNvSpPr/>
            <p:nvPr/>
          </p:nvSpPr>
          <p:spPr>
            <a:xfrm>
              <a:off x="7234169" y="1759188"/>
              <a:ext cx="196356" cy="198216"/>
            </a:xfrm>
            <a:custGeom>
              <a:avLst/>
              <a:gdLst/>
              <a:ahLst/>
              <a:cxnLst/>
              <a:rect l="l" t="t" r="r" b="b"/>
              <a:pathLst>
                <a:path w="196356" h="198216" extrusionOk="0">
                  <a:moveTo>
                    <a:pt x="196283" y="91519"/>
                  </a:moveTo>
                  <a:cubicBezTo>
                    <a:pt x="198188" y="154385"/>
                    <a:pt x="162946" y="197247"/>
                    <a:pt x="109606" y="198199"/>
                  </a:cubicBezTo>
                  <a:cubicBezTo>
                    <a:pt x="50551" y="199152"/>
                    <a:pt x="1973" y="159147"/>
                    <a:pt x="68" y="107712"/>
                  </a:cubicBezTo>
                  <a:cubicBezTo>
                    <a:pt x="-1837" y="42942"/>
                    <a:pt x="36263" y="1032"/>
                    <a:pt x="100081" y="79"/>
                  </a:cubicBezTo>
                  <a:cubicBezTo>
                    <a:pt x="160088" y="-1826"/>
                    <a:pt x="194378" y="30560"/>
                    <a:pt x="196283" y="91519"/>
                  </a:cubicBezTo>
                  <a:close/>
                  <a:moveTo>
                    <a:pt x="167708" y="95330"/>
                  </a:moveTo>
                  <a:cubicBezTo>
                    <a:pt x="165803" y="94377"/>
                    <a:pt x="164851" y="93424"/>
                    <a:pt x="162946" y="92472"/>
                  </a:cubicBezTo>
                  <a:cubicBezTo>
                    <a:pt x="160088" y="80089"/>
                    <a:pt x="160088" y="67707"/>
                    <a:pt x="155326" y="56277"/>
                  </a:cubicBezTo>
                  <a:cubicBezTo>
                    <a:pt x="140086" y="16272"/>
                    <a:pt x="104843" y="5794"/>
                    <a:pt x="70553" y="30560"/>
                  </a:cubicBezTo>
                  <a:cubicBezTo>
                    <a:pt x="38168" y="53419"/>
                    <a:pt x="26738" y="111522"/>
                    <a:pt x="46741" y="145812"/>
                  </a:cubicBezTo>
                  <a:cubicBezTo>
                    <a:pt x="69601" y="183912"/>
                    <a:pt x="104843" y="191532"/>
                    <a:pt x="134371" y="160099"/>
                  </a:cubicBezTo>
                  <a:cubicBezTo>
                    <a:pt x="150563" y="142955"/>
                    <a:pt x="156278" y="117237"/>
                    <a:pt x="167708" y="95330"/>
                  </a:cubicBezTo>
                  <a:close/>
                </a:path>
              </a:pathLst>
            </a:custGeom>
            <a:solidFill>
              <a:srgbClr val="1810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21"/>
            <p:cNvSpPr/>
            <p:nvPr/>
          </p:nvSpPr>
          <p:spPr>
            <a:xfrm>
              <a:off x="7393305" y="1666875"/>
              <a:ext cx="93742" cy="341947"/>
            </a:xfrm>
            <a:custGeom>
              <a:avLst/>
              <a:gdLst/>
              <a:ahLst/>
              <a:cxnLst/>
              <a:rect l="l" t="t" r="r" b="b"/>
              <a:pathLst>
                <a:path w="93742" h="341947" extrusionOk="0">
                  <a:moveTo>
                    <a:pt x="0" y="0"/>
                  </a:moveTo>
                  <a:cubicBezTo>
                    <a:pt x="15240" y="9525"/>
                    <a:pt x="34290" y="17145"/>
                    <a:pt x="45720" y="30480"/>
                  </a:cubicBezTo>
                  <a:cubicBezTo>
                    <a:pt x="80010" y="68580"/>
                    <a:pt x="100965" y="113348"/>
                    <a:pt x="91440" y="166688"/>
                  </a:cubicBezTo>
                  <a:cubicBezTo>
                    <a:pt x="81915" y="221933"/>
                    <a:pt x="68580" y="276225"/>
                    <a:pt x="57150" y="330517"/>
                  </a:cubicBezTo>
                  <a:cubicBezTo>
                    <a:pt x="56197" y="334328"/>
                    <a:pt x="50482" y="338138"/>
                    <a:pt x="46672" y="341948"/>
                  </a:cubicBezTo>
                  <a:cubicBezTo>
                    <a:pt x="50482" y="317183"/>
                    <a:pt x="53340" y="291465"/>
                    <a:pt x="58102" y="266700"/>
                  </a:cubicBezTo>
                  <a:cubicBezTo>
                    <a:pt x="64770" y="232410"/>
                    <a:pt x="73343" y="199073"/>
                    <a:pt x="79057" y="164783"/>
                  </a:cubicBezTo>
                  <a:cubicBezTo>
                    <a:pt x="80963" y="156210"/>
                    <a:pt x="73343" y="145733"/>
                    <a:pt x="72390" y="135255"/>
                  </a:cubicBezTo>
                  <a:cubicBezTo>
                    <a:pt x="64770" y="86677"/>
                    <a:pt x="43815" y="44768"/>
                    <a:pt x="6668" y="12382"/>
                  </a:cubicBezTo>
                  <a:cubicBezTo>
                    <a:pt x="3810" y="9525"/>
                    <a:pt x="2857" y="4763"/>
                    <a:pt x="0" y="0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21"/>
            <p:cNvSpPr/>
            <p:nvPr/>
          </p:nvSpPr>
          <p:spPr>
            <a:xfrm>
              <a:off x="7428547" y="2014537"/>
              <a:ext cx="11429" cy="22860"/>
            </a:xfrm>
            <a:custGeom>
              <a:avLst/>
              <a:gdLst/>
              <a:ahLst/>
              <a:cxnLst/>
              <a:rect l="l" t="t" r="r" b="b"/>
              <a:pathLst>
                <a:path w="11429" h="22860" extrusionOk="0">
                  <a:moveTo>
                    <a:pt x="11430" y="0"/>
                  </a:moveTo>
                  <a:cubicBezTo>
                    <a:pt x="7620" y="7620"/>
                    <a:pt x="3810" y="15240"/>
                    <a:pt x="0" y="22860"/>
                  </a:cubicBezTo>
                  <a:cubicBezTo>
                    <a:pt x="3810" y="15240"/>
                    <a:pt x="7620" y="7620"/>
                    <a:pt x="11430" y="0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21"/>
            <p:cNvSpPr/>
            <p:nvPr/>
          </p:nvSpPr>
          <p:spPr>
            <a:xfrm>
              <a:off x="7370444" y="1655444"/>
              <a:ext cx="22860" cy="11430"/>
            </a:xfrm>
            <a:custGeom>
              <a:avLst/>
              <a:gdLst/>
              <a:ahLst/>
              <a:cxnLst/>
              <a:rect l="l" t="t" r="r" b="b"/>
              <a:pathLst>
                <a:path w="22860" h="11430" extrusionOk="0">
                  <a:moveTo>
                    <a:pt x="0" y="0"/>
                  </a:moveTo>
                  <a:cubicBezTo>
                    <a:pt x="7620" y="3810"/>
                    <a:pt x="15240" y="7620"/>
                    <a:pt x="22860" y="11430"/>
                  </a:cubicBezTo>
                  <a:cubicBezTo>
                    <a:pt x="15240" y="7620"/>
                    <a:pt x="7620" y="3810"/>
                    <a:pt x="0" y="0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21"/>
            <p:cNvSpPr/>
            <p:nvPr/>
          </p:nvSpPr>
          <p:spPr>
            <a:xfrm>
              <a:off x="7346632" y="1644015"/>
              <a:ext cx="11430" cy="10477"/>
            </a:xfrm>
            <a:custGeom>
              <a:avLst/>
              <a:gdLst/>
              <a:ahLst/>
              <a:cxnLst/>
              <a:rect l="l" t="t" r="r" b="b"/>
              <a:pathLst>
                <a:path w="11430" h="10477" extrusionOk="0">
                  <a:moveTo>
                    <a:pt x="0" y="0"/>
                  </a:moveTo>
                  <a:cubicBezTo>
                    <a:pt x="3810" y="3810"/>
                    <a:pt x="7620" y="7620"/>
                    <a:pt x="11430" y="10478"/>
                  </a:cubicBezTo>
                  <a:cubicBezTo>
                    <a:pt x="7620" y="7620"/>
                    <a:pt x="3810" y="3810"/>
                    <a:pt x="0" y="0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21"/>
            <p:cNvSpPr/>
            <p:nvPr/>
          </p:nvSpPr>
          <p:spPr>
            <a:xfrm>
              <a:off x="7297102" y="2316479"/>
              <a:ext cx="5715" cy="11430"/>
            </a:xfrm>
            <a:custGeom>
              <a:avLst/>
              <a:gdLst/>
              <a:ahLst/>
              <a:cxnLst/>
              <a:rect l="l" t="t" r="r" b="b"/>
              <a:pathLst>
                <a:path w="5715" h="11430" extrusionOk="0">
                  <a:moveTo>
                    <a:pt x="5715" y="0"/>
                  </a:moveTo>
                  <a:cubicBezTo>
                    <a:pt x="3810" y="3810"/>
                    <a:pt x="1905" y="7620"/>
                    <a:pt x="0" y="11430"/>
                  </a:cubicBezTo>
                  <a:cubicBezTo>
                    <a:pt x="1905" y="7620"/>
                    <a:pt x="3810" y="3810"/>
                    <a:pt x="5715" y="0"/>
                  </a:cubicBezTo>
                  <a:close/>
                </a:path>
              </a:pathLst>
            </a:custGeom>
            <a:solidFill>
              <a:srgbClr val="EE3F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21"/>
            <p:cNvSpPr/>
            <p:nvPr/>
          </p:nvSpPr>
          <p:spPr>
            <a:xfrm>
              <a:off x="7270995" y="1775484"/>
              <a:ext cx="130881" cy="162424"/>
            </a:xfrm>
            <a:custGeom>
              <a:avLst/>
              <a:gdLst/>
              <a:ahLst/>
              <a:cxnLst/>
              <a:rect l="l" t="t" r="r" b="b"/>
              <a:pathLst>
                <a:path w="130881" h="162424" extrusionOk="0">
                  <a:moveTo>
                    <a:pt x="130882" y="79033"/>
                  </a:moveTo>
                  <a:cubicBezTo>
                    <a:pt x="120404" y="100941"/>
                    <a:pt x="113737" y="126658"/>
                    <a:pt x="97544" y="142851"/>
                  </a:cubicBezTo>
                  <a:cubicBezTo>
                    <a:pt x="67064" y="174283"/>
                    <a:pt x="31822" y="166663"/>
                    <a:pt x="9914" y="128563"/>
                  </a:cubicBezTo>
                  <a:cubicBezTo>
                    <a:pt x="-10088" y="94273"/>
                    <a:pt x="1342" y="37123"/>
                    <a:pt x="33727" y="13311"/>
                  </a:cubicBezTo>
                  <a:cubicBezTo>
                    <a:pt x="68017" y="-11454"/>
                    <a:pt x="104212" y="-977"/>
                    <a:pt x="118499" y="39028"/>
                  </a:cubicBezTo>
                  <a:cubicBezTo>
                    <a:pt x="122309" y="50458"/>
                    <a:pt x="123262" y="62841"/>
                    <a:pt x="126119" y="75223"/>
                  </a:cubicBezTo>
                  <a:cubicBezTo>
                    <a:pt x="128024" y="77128"/>
                    <a:pt x="128977" y="78081"/>
                    <a:pt x="130882" y="7903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0" name="Google Shape;1960;p21"/>
          <p:cNvGrpSpPr/>
          <p:nvPr/>
        </p:nvGrpSpPr>
        <p:grpSpPr>
          <a:xfrm>
            <a:off x="7430708" y="886216"/>
            <a:ext cx="747607" cy="758424"/>
            <a:chOff x="6291262" y="3627677"/>
            <a:chExt cx="996810" cy="1008140"/>
          </a:xfrm>
        </p:grpSpPr>
        <p:sp>
          <p:nvSpPr>
            <p:cNvPr id="1961" name="Google Shape;1961;p21"/>
            <p:cNvSpPr/>
            <p:nvPr/>
          </p:nvSpPr>
          <p:spPr>
            <a:xfrm>
              <a:off x="6291262" y="3659504"/>
              <a:ext cx="407669" cy="810577"/>
            </a:xfrm>
            <a:custGeom>
              <a:avLst/>
              <a:gdLst/>
              <a:ahLst/>
              <a:cxnLst/>
              <a:rect l="l" t="t" r="r" b="b"/>
              <a:pathLst>
                <a:path w="407669" h="810577" extrusionOk="0">
                  <a:moveTo>
                    <a:pt x="257175" y="44767"/>
                  </a:moveTo>
                  <a:cubicBezTo>
                    <a:pt x="260985" y="42863"/>
                    <a:pt x="263843" y="41910"/>
                    <a:pt x="267653" y="40005"/>
                  </a:cubicBezTo>
                  <a:cubicBezTo>
                    <a:pt x="279082" y="34290"/>
                    <a:pt x="291465" y="28575"/>
                    <a:pt x="302895" y="22860"/>
                  </a:cubicBezTo>
                  <a:cubicBezTo>
                    <a:pt x="303847" y="20955"/>
                    <a:pt x="304800" y="20955"/>
                    <a:pt x="306705" y="21908"/>
                  </a:cubicBezTo>
                  <a:cubicBezTo>
                    <a:pt x="320993" y="16192"/>
                    <a:pt x="335280" y="10478"/>
                    <a:pt x="349568" y="4763"/>
                  </a:cubicBezTo>
                  <a:cubicBezTo>
                    <a:pt x="352425" y="3810"/>
                    <a:pt x="354330" y="3810"/>
                    <a:pt x="357188" y="2858"/>
                  </a:cubicBezTo>
                  <a:cubicBezTo>
                    <a:pt x="374332" y="1905"/>
                    <a:pt x="391478" y="953"/>
                    <a:pt x="407670" y="0"/>
                  </a:cubicBezTo>
                  <a:cubicBezTo>
                    <a:pt x="407670" y="0"/>
                    <a:pt x="406718" y="0"/>
                    <a:pt x="406718" y="0"/>
                  </a:cubicBezTo>
                  <a:cubicBezTo>
                    <a:pt x="402907" y="1905"/>
                    <a:pt x="399097" y="2858"/>
                    <a:pt x="394335" y="4763"/>
                  </a:cubicBezTo>
                  <a:lnTo>
                    <a:pt x="393382" y="4763"/>
                  </a:lnTo>
                  <a:cubicBezTo>
                    <a:pt x="391478" y="4763"/>
                    <a:pt x="389572" y="5715"/>
                    <a:pt x="388620" y="6667"/>
                  </a:cubicBezTo>
                  <a:cubicBezTo>
                    <a:pt x="378143" y="9525"/>
                    <a:pt x="368618" y="13335"/>
                    <a:pt x="358140" y="16192"/>
                  </a:cubicBezTo>
                  <a:cubicBezTo>
                    <a:pt x="356235" y="17145"/>
                    <a:pt x="354330" y="18098"/>
                    <a:pt x="353378" y="19050"/>
                  </a:cubicBezTo>
                  <a:cubicBezTo>
                    <a:pt x="345757" y="20955"/>
                    <a:pt x="339090" y="22860"/>
                    <a:pt x="331470" y="23813"/>
                  </a:cubicBezTo>
                  <a:cubicBezTo>
                    <a:pt x="329565" y="24765"/>
                    <a:pt x="326707" y="26670"/>
                    <a:pt x="324803" y="27623"/>
                  </a:cubicBezTo>
                  <a:cubicBezTo>
                    <a:pt x="319088" y="29528"/>
                    <a:pt x="313372" y="32385"/>
                    <a:pt x="307657" y="34290"/>
                  </a:cubicBezTo>
                  <a:cubicBezTo>
                    <a:pt x="305753" y="36195"/>
                    <a:pt x="302895" y="37148"/>
                    <a:pt x="300990" y="39053"/>
                  </a:cubicBezTo>
                  <a:lnTo>
                    <a:pt x="300990" y="39053"/>
                  </a:lnTo>
                  <a:cubicBezTo>
                    <a:pt x="299085" y="40005"/>
                    <a:pt x="297180" y="40958"/>
                    <a:pt x="295275" y="41910"/>
                  </a:cubicBezTo>
                  <a:cubicBezTo>
                    <a:pt x="251460" y="70485"/>
                    <a:pt x="206693" y="96203"/>
                    <a:pt x="164782" y="126683"/>
                  </a:cubicBezTo>
                  <a:cubicBezTo>
                    <a:pt x="140970" y="143827"/>
                    <a:pt x="120968" y="168592"/>
                    <a:pt x="137160" y="202883"/>
                  </a:cubicBezTo>
                  <a:cubicBezTo>
                    <a:pt x="138113" y="213360"/>
                    <a:pt x="138113" y="223838"/>
                    <a:pt x="140018" y="234315"/>
                  </a:cubicBezTo>
                  <a:cubicBezTo>
                    <a:pt x="145732" y="264795"/>
                    <a:pt x="133350" y="285750"/>
                    <a:pt x="104775" y="297180"/>
                  </a:cubicBezTo>
                  <a:cubicBezTo>
                    <a:pt x="94297" y="301942"/>
                    <a:pt x="84772" y="305752"/>
                    <a:pt x="74295" y="310515"/>
                  </a:cubicBezTo>
                  <a:cubicBezTo>
                    <a:pt x="74295" y="310515"/>
                    <a:pt x="74295" y="310515"/>
                    <a:pt x="74295" y="310515"/>
                  </a:cubicBezTo>
                  <a:cubicBezTo>
                    <a:pt x="65722" y="316230"/>
                    <a:pt x="52388" y="320040"/>
                    <a:pt x="49530" y="327660"/>
                  </a:cubicBezTo>
                  <a:cubicBezTo>
                    <a:pt x="22860" y="401955"/>
                    <a:pt x="16193" y="473392"/>
                    <a:pt x="74295" y="538163"/>
                  </a:cubicBezTo>
                  <a:cubicBezTo>
                    <a:pt x="84772" y="550545"/>
                    <a:pt x="92393" y="564833"/>
                    <a:pt x="100965" y="579120"/>
                  </a:cubicBezTo>
                  <a:cubicBezTo>
                    <a:pt x="87630" y="585788"/>
                    <a:pt x="85725" y="585788"/>
                    <a:pt x="66675" y="564833"/>
                  </a:cubicBezTo>
                  <a:cubicBezTo>
                    <a:pt x="55245" y="549593"/>
                    <a:pt x="43815" y="534352"/>
                    <a:pt x="31432" y="519113"/>
                  </a:cubicBezTo>
                  <a:cubicBezTo>
                    <a:pt x="37147" y="625793"/>
                    <a:pt x="78105" y="716280"/>
                    <a:pt x="140970" y="797243"/>
                  </a:cubicBezTo>
                  <a:cubicBezTo>
                    <a:pt x="137160" y="802005"/>
                    <a:pt x="134303" y="805815"/>
                    <a:pt x="130493" y="810577"/>
                  </a:cubicBezTo>
                  <a:cubicBezTo>
                    <a:pt x="119063" y="797243"/>
                    <a:pt x="107632" y="783908"/>
                    <a:pt x="96203" y="770573"/>
                  </a:cubicBezTo>
                  <a:cubicBezTo>
                    <a:pt x="93345" y="765810"/>
                    <a:pt x="90488" y="762000"/>
                    <a:pt x="87630" y="757238"/>
                  </a:cubicBezTo>
                  <a:cubicBezTo>
                    <a:pt x="86678" y="755333"/>
                    <a:pt x="85725" y="754380"/>
                    <a:pt x="84772" y="752475"/>
                  </a:cubicBezTo>
                  <a:cubicBezTo>
                    <a:pt x="82868" y="750570"/>
                    <a:pt x="81915" y="747713"/>
                    <a:pt x="80010" y="745808"/>
                  </a:cubicBezTo>
                  <a:cubicBezTo>
                    <a:pt x="78105" y="744855"/>
                    <a:pt x="77153" y="743902"/>
                    <a:pt x="78105" y="741998"/>
                  </a:cubicBezTo>
                  <a:cubicBezTo>
                    <a:pt x="75247" y="737235"/>
                    <a:pt x="72390" y="732473"/>
                    <a:pt x="69532" y="727710"/>
                  </a:cubicBezTo>
                  <a:cubicBezTo>
                    <a:pt x="67628" y="726758"/>
                    <a:pt x="66675" y="724852"/>
                    <a:pt x="67628" y="722948"/>
                  </a:cubicBezTo>
                  <a:cubicBezTo>
                    <a:pt x="62865" y="714375"/>
                    <a:pt x="58103" y="706755"/>
                    <a:pt x="54293" y="698183"/>
                  </a:cubicBezTo>
                  <a:cubicBezTo>
                    <a:pt x="52388" y="695325"/>
                    <a:pt x="51435" y="692468"/>
                    <a:pt x="49530" y="689610"/>
                  </a:cubicBezTo>
                  <a:cubicBezTo>
                    <a:pt x="40005" y="665798"/>
                    <a:pt x="31432" y="641985"/>
                    <a:pt x="21907" y="617220"/>
                  </a:cubicBezTo>
                  <a:cubicBezTo>
                    <a:pt x="20955" y="614363"/>
                    <a:pt x="20955" y="611505"/>
                    <a:pt x="20003" y="608648"/>
                  </a:cubicBezTo>
                  <a:cubicBezTo>
                    <a:pt x="14288" y="583883"/>
                    <a:pt x="8572" y="560070"/>
                    <a:pt x="2857" y="535305"/>
                  </a:cubicBezTo>
                  <a:cubicBezTo>
                    <a:pt x="1905" y="527685"/>
                    <a:pt x="953" y="520065"/>
                    <a:pt x="0" y="512445"/>
                  </a:cubicBezTo>
                  <a:cubicBezTo>
                    <a:pt x="0" y="481965"/>
                    <a:pt x="0" y="451485"/>
                    <a:pt x="0" y="421005"/>
                  </a:cubicBezTo>
                  <a:cubicBezTo>
                    <a:pt x="953" y="417195"/>
                    <a:pt x="953" y="413385"/>
                    <a:pt x="1905" y="409575"/>
                  </a:cubicBezTo>
                  <a:cubicBezTo>
                    <a:pt x="7620" y="383858"/>
                    <a:pt x="13335" y="357188"/>
                    <a:pt x="20003" y="331470"/>
                  </a:cubicBezTo>
                  <a:cubicBezTo>
                    <a:pt x="20955" y="328613"/>
                    <a:pt x="20955" y="325755"/>
                    <a:pt x="21907" y="322898"/>
                  </a:cubicBezTo>
                  <a:cubicBezTo>
                    <a:pt x="26670" y="308610"/>
                    <a:pt x="32385" y="294323"/>
                    <a:pt x="37147" y="280035"/>
                  </a:cubicBezTo>
                  <a:cubicBezTo>
                    <a:pt x="39053" y="275273"/>
                    <a:pt x="40957" y="270510"/>
                    <a:pt x="42863" y="265748"/>
                  </a:cubicBezTo>
                  <a:cubicBezTo>
                    <a:pt x="53340" y="246698"/>
                    <a:pt x="62865" y="226695"/>
                    <a:pt x="73343" y="207645"/>
                  </a:cubicBezTo>
                  <a:cubicBezTo>
                    <a:pt x="78105" y="200025"/>
                    <a:pt x="82868" y="192405"/>
                    <a:pt x="86678" y="184785"/>
                  </a:cubicBezTo>
                  <a:cubicBezTo>
                    <a:pt x="89535" y="180975"/>
                    <a:pt x="92393" y="176213"/>
                    <a:pt x="96203" y="172402"/>
                  </a:cubicBezTo>
                  <a:cubicBezTo>
                    <a:pt x="99060" y="168592"/>
                    <a:pt x="101918" y="165735"/>
                    <a:pt x="103822" y="161925"/>
                  </a:cubicBezTo>
                  <a:cubicBezTo>
                    <a:pt x="106680" y="158115"/>
                    <a:pt x="110490" y="154305"/>
                    <a:pt x="113347" y="149542"/>
                  </a:cubicBezTo>
                  <a:cubicBezTo>
                    <a:pt x="120015" y="141923"/>
                    <a:pt x="126682" y="134302"/>
                    <a:pt x="133350" y="127635"/>
                  </a:cubicBezTo>
                  <a:cubicBezTo>
                    <a:pt x="136207" y="124777"/>
                    <a:pt x="140018" y="120967"/>
                    <a:pt x="142875" y="118110"/>
                  </a:cubicBezTo>
                  <a:cubicBezTo>
                    <a:pt x="148590" y="113348"/>
                    <a:pt x="154305" y="108585"/>
                    <a:pt x="160020" y="103823"/>
                  </a:cubicBezTo>
                  <a:cubicBezTo>
                    <a:pt x="165735" y="99060"/>
                    <a:pt x="172403" y="94298"/>
                    <a:pt x="178118" y="89535"/>
                  </a:cubicBezTo>
                  <a:cubicBezTo>
                    <a:pt x="199072" y="77153"/>
                    <a:pt x="220028" y="63817"/>
                    <a:pt x="240030" y="51435"/>
                  </a:cubicBezTo>
                  <a:cubicBezTo>
                    <a:pt x="248603" y="48578"/>
                    <a:pt x="253365" y="46673"/>
                    <a:pt x="257175" y="44767"/>
                  </a:cubicBezTo>
                  <a:close/>
                  <a:moveTo>
                    <a:pt x="63818" y="285750"/>
                  </a:moveTo>
                  <a:cubicBezTo>
                    <a:pt x="64770" y="288608"/>
                    <a:pt x="66675" y="290513"/>
                    <a:pt x="67628" y="293370"/>
                  </a:cubicBezTo>
                  <a:cubicBezTo>
                    <a:pt x="82868" y="286702"/>
                    <a:pt x="107632" y="283845"/>
                    <a:pt x="112395" y="272415"/>
                  </a:cubicBezTo>
                  <a:cubicBezTo>
                    <a:pt x="120968" y="252413"/>
                    <a:pt x="117157" y="228600"/>
                    <a:pt x="118110" y="205740"/>
                  </a:cubicBezTo>
                  <a:cubicBezTo>
                    <a:pt x="114300" y="204788"/>
                    <a:pt x="111443" y="204788"/>
                    <a:pt x="107632" y="203835"/>
                  </a:cubicBezTo>
                  <a:cubicBezTo>
                    <a:pt x="79057" y="223838"/>
                    <a:pt x="79057" y="259080"/>
                    <a:pt x="63818" y="28575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21"/>
            <p:cNvSpPr/>
            <p:nvPr/>
          </p:nvSpPr>
          <p:spPr>
            <a:xfrm>
              <a:off x="7057072" y="3734752"/>
              <a:ext cx="226695" cy="823912"/>
            </a:xfrm>
            <a:custGeom>
              <a:avLst/>
              <a:gdLst/>
              <a:ahLst/>
              <a:cxnLst/>
              <a:rect l="l" t="t" r="r" b="b"/>
              <a:pathLst>
                <a:path w="226695" h="823912" extrusionOk="0">
                  <a:moveTo>
                    <a:pt x="35243" y="803910"/>
                  </a:moveTo>
                  <a:cubicBezTo>
                    <a:pt x="32385" y="806767"/>
                    <a:pt x="28575" y="808672"/>
                    <a:pt x="25718" y="811530"/>
                  </a:cubicBezTo>
                  <a:cubicBezTo>
                    <a:pt x="20003" y="815340"/>
                    <a:pt x="13335" y="819150"/>
                    <a:pt x="7620" y="823913"/>
                  </a:cubicBezTo>
                  <a:lnTo>
                    <a:pt x="6668" y="822960"/>
                  </a:lnTo>
                  <a:cubicBezTo>
                    <a:pt x="6668" y="822960"/>
                    <a:pt x="7620" y="823913"/>
                    <a:pt x="7620" y="823913"/>
                  </a:cubicBezTo>
                  <a:cubicBezTo>
                    <a:pt x="4763" y="814388"/>
                    <a:pt x="2858" y="803910"/>
                    <a:pt x="0" y="794385"/>
                  </a:cubicBezTo>
                  <a:cubicBezTo>
                    <a:pt x="1905" y="794385"/>
                    <a:pt x="4763" y="794385"/>
                    <a:pt x="6668" y="793432"/>
                  </a:cubicBezTo>
                  <a:cubicBezTo>
                    <a:pt x="8572" y="793432"/>
                    <a:pt x="11430" y="792480"/>
                    <a:pt x="13335" y="792480"/>
                  </a:cubicBezTo>
                  <a:cubicBezTo>
                    <a:pt x="37147" y="770572"/>
                    <a:pt x="66675" y="751522"/>
                    <a:pt x="83820" y="724853"/>
                  </a:cubicBezTo>
                  <a:cubicBezTo>
                    <a:pt x="94297" y="708660"/>
                    <a:pt x="84772" y="681038"/>
                    <a:pt x="83820" y="658178"/>
                  </a:cubicBezTo>
                  <a:cubicBezTo>
                    <a:pt x="76200" y="640080"/>
                    <a:pt x="72390" y="619125"/>
                    <a:pt x="60960" y="603885"/>
                  </a:cubicBezTo>
                  <a:cubicBezTo>
                    <a:pt x="45720" y="581978"/>
                    <a:pt x="43815" y="560070"/>
                    <a:pt x="48578" y="536257"/>
                  </a:cubicBezTo>
                  <a:cubicBezTo>
                    <a:pt x="51435" y="522922"/>
                    <a:pt x="50483" y="509588"/>
                    <a:pt x="54293" y="497205"/>
                  </a:cubicBezTo>
                  <a:cubicBezTo>
                    <a:pt x="59055" y="482917"/>
                    <a:pt x="66675" y="469582"/>
                    <a:pt x="73343" y="456247"/>
                  </a:cubicBezTo>
                  <a:cubicBezTo>
                    <a:pt x="76200" y="462915"/>
                    <a:pt x="78105" y="468630"/>
                    <a:pt x="80963" y="474345"/>
                  </a:cubicBezTo>
                  <a:cubicBezTo>
                    <a:pt x="80010" y="476250"/>
                    <a:pt x="80010" y="479107"/>
                    <a:pt x="79058" y="481013"/>
                  </a:cubicBezTo>
                  <a:cubicBezTo>
                    <a:pt x="76200" y="501967"/>
                    <a:pt x="72390" y="522922"/>
                    <a:pt x="69533" y="543878"/>
                  </a:cubicBezTo>
                  <a:cubicBezTo>
                    <a:pt x="69533" y="543878"/>
                    <a:pt x="69533" y="544830"/>
                    <a:pt x="69533" y="544830"/>
                  </a:cubicBezTo>
                  <a:cubicBezTo>
                    <a:pt x="69533" y="556260"/>
                    <a:pt x="69533" y="567690"/>
                    <a:pt x="69533" y="579120"/>
                  </a:cubicBezTo>
                  <a:lnTo>
                    <a:pt x="69533" y="580072"/>
                  </a:lnTo>
                  <a:cubicBezTo>
                    <a:pt x="72390" y="584835"/>
                    <a:pt x="75247" y="590550"/>
                    <a:pt x="77153" y="595313"/>
                  </a:cubicBezTo>
                  <a:cubicBezTo>
                    <a:pt x="81915" y="598170"/>
                    <a:pt x="86678" y="601980"/>
                    <a:pt x="90488" y="604838"/>
                  </a:cubicBezTo>
                  <a:cubicBezTo>
                    <a:pt x="94297" y="612457"/>
                    <a:pt x="97155" y="619125"/>
                    <a:pt x="100965" y="626745"/>
                  </a:cubicBezTo>
                  <a:cubicBezTo>
                    <a:pt x="104775" y="641032"/>
                    <a:pt x="108585" y="656272"/>
                    <a:pt x="112395" y="670560"/>
                  </a:cubicBezTo>
                  <a:cubicBezTo>
                    <a:pt x="115253" y="670560"/>
                    <a:pt x="118110" y="670560"/>
                    <a:pt x="120968" y="670560"/>
                  </a:cubicBezTo>
                  <a:cubicBezTo>
                    <a:pt x="138113" y="631507"/>
                    <a:pt x="156210" y="593407"/>
                    <a:pt x="173355" y="554355"/>
                  </a:cubicBezTo>
                  <a:cubicBezTo>
                    <a:pt x="176213" y="544830"/>
                    <a:pt x="180022" y="535305"/>
                    <a:pt x="182880" y="526732"/>
                  </a:cubicBezTo>
                  <a:cubicBezTo>
                    <a:pt x="182880" y="524828"/>
                    <a:pt x="182880" y="522922"/>
                    <a:pt x="182880" y="521017"/>
                  </a:cubicBezTo>
                  <a:cubicBezTo>
                    <a:pt x="183833" y="514350"/>
                    <a:pt x="183833" y="506730"/>
                    <a:pt x="184785" y="500063"/>
                  </a:cubicBezTo>
                  <a:cubicBezTo>
                    <a:pt x="186690" y="497205"/>
                    <a:pt x="188595" y="495300"/>
                    <a:pt x="191453" y="492442"/>
                  </a:cubicBezTo>
                  <a:cubicBezTo>
                    <a:pt x="192405" y="489585"/>
                    <a:pt x="193358" y="487680"/>
                    <a:pt x="194310" y="484822"/>
                  </a:cubicBezTo>
                  <a:cubicBezTo>
                    <a:pt x="196215" y="461963"/>
                    <a:pt x="198120" y="439103"/>
                    <a:pt x="199072" y="416242"/>
                  </a:cubicBezTo>
                  <a:cubicBezTo>
                    <a:pt x="213360" y="286703"/>
                    <a:pt x="188595" y="165735"/>
                    <a:pt x="116205" y="56197"/>
                  </a:cubicBezTo>
                  <a:cubicBezTo>
                    <a:pt x="104775" y="38100"/>
                    <a:pt x="89535" y="29527"/>
                    <a:pt x="67628" y="35242"/>
                  </a:cubicBezTo>
                  <a:lnTo>
                    <a:pt x="67628" y="33338"/>
                  </a:lnTo>
                  <a:cubicBezTo>
                    <a:pt x="90488" y="30480"/>
                    <a:pt x="77153" y="10477"/>
                    <a:pt x="84772" y="0"/>
                  </a:cubicBezTo>
                  <a:cubicBezTo>
                    <a:pt x="92393" y="6667"/>
                    <a:pt x="100013" y="12382"/>
                    <a:pt x="107633" y="19050"/>
                  </a:cubicBezTo>
                  <a:cubicBezTo>
                    <a:pt x="114300" y="26670"/>
                    <a:pt x="120968" y="34290"/>
                    <a:pt x="128588" y="40957"/>
                  </a:cubicBezTo>
                  <a:cubicBezTo>
                    <a:pt x="131445" y="44767"/>
                    <a:pt x="134303" y="48578"/>
                    <a:pt x="137160" y="52388"/>
                  </a:cubicBezTo>
                  <a:cubicBezTo>
                    <a:pt x="143828" y="61913"/>
                    <a:pt x="149543" y="71438"/>
                    <a:pt x="156210" y="81915"/>
                  </a:cubicBezTo>
                  <a:cubicBezTo>
                    <a:pt x="161925" y="93345"/>
                    <a:pt x="167640" y="103822"/>
                    <a:pt x="173355" y="115253"/>
                  </a:cubicBezTo>
                  <a:cubicBezTo>
                    <a:pt x="182880" y="139065"/>
                    <a:pt x="193358" y="162878"/>
                    <a:pt x="202883" y="185738"/>
                  </a:cubicBezTo>
                  <a:cubicBezTo>
                    <a:pt x="203835" y="189547"/>
                    <a:pt x="204788" y="193357"/>
                    <a:pt x="205740" y="197167"/>
                  </a:cubicBezTo>
                  <a:cubicBezTo>
                    <a:pt x="208597" y="208597"/>
                    <a:pt x="211455" y="220028"/>
                    <a:pt x="214313" y="231457"/>
                  </a:cubicBezTo>
                  <a:cubicBezTo>
                    <a:pt x="215265" y="233363"/>
                    <a:pt x="216217" y="235267"/>
                    <a:pt x="216217" y="236220"/>
                  </a:cubicBezTo>
                  <a:cubicBezTo>
                    <a:pt x="216217" y="237172"/>
                    <a:pt x="216217" y="238125"/>
                    <a:pt x="215265" y="239078"/>
                  </a:cubicBezTo>
                  <a:cubicBezTo>
                    <a:pt x="219075" y="269557"/>
                    <a:pt x="221933" y="299085"/>
                    <a:pt x="225742" y="329565"/>
                  </a:cubicBezTo>
                  <a:cubicBezTo>
                    <a:pt x="225742" y="332422"/>
                    <a:pt x="225742" y="335280"/>
                    <a:pt x="226695" y="339090"/>
                  </a:cubicBezTo>
                  <a:cubicBezTo>
                    <a:pt x="218122" y="401955"/>
                    <a:pt x="210503" y="463867"/>
                    <a:pt x="201930" y="526732"/>
                  </a:cubicBezTo>
                  <a:cubicBezTo>
                    <a:pt x="183833" y="608647"/>
                    <a:pt x="150495" y="682942"/>
                    <a:pt x="95250" y="746760"/>
                  </a:cubicBezTo>
                  <a:cubicBezTo>
                    <a:pt x="80963" y="763905"/>
                    <a:pt x="62865" y="778192"/>
                    <a:pt x="46672" y="793432"/>
                  </a:cubicBezTo>
                  <a:cubicBezTo>
                    <a:pt x="43815" y="797242"/>
                    <a:pt x="39053" y="801053"/>
                    <a:pt x="35243" y="80391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21"/>
            <p:cNvSpPr/>
            <p:nvPr/>
          </p:nvSpPr>
          <p:spPr>
            <a:xfrm>
              <a:off x="6757034" y="3630289"/>
              <a:ext cx="207645" cy="351720"/>
            </a:xfrm>
            <a:custGeom>
              <a:avLst/>
              <a:gdLst/>
              <a:ahLst/>
              <a:cxnLst/>
              <a:rect l="l" t="t" r="r" b="b"/>
              <a:pathLst>
                <a:path w="207645" h="351720" extrusionOk="0">
                  <a:moveTo>
                    <a:pt x="4763" y="5403"/>
                  </a:moveTo>
                  <a:cubicBezTo>
                    <a:pt x="13335" y="4451"/>
                    <a:pt x="21908" y="3498"/>
                    <a:pt x="31433" y="3498"/>
                  </a:cubicBezTo>
                  <a:cubicBezTo>
                    <a:pt x="38100" y="8261"/>
                    <a:pt x="44768" y="13023"/>
                    <a:pt x="51435" y="16833"/>
                  </a:cubicBezTo>
                  <a:cubicBezTo>
                    <a:pt x="46672" y="24453"/>
                    <a:pt x="41910" y="33026"/>
                    <a:pt x="37147" y="40646"/>
                  </a:cubicBezTo>
                  <a:cubicBezTo>
                    <a:pt x="37147" y="69221"/>
                    <a:pt x="31433" y="98748"/>
                    <a:pt x="40005" y="124466"/>
                  </a:cubicBezTo>
                  <a:cubicBezTo>
                    <a:pt x="48578" y="152088"/>
                    <a:pt x="54293" y="176853"/>
                    <a:pt x="42863" y="204476"/>
                  </a:cubicBezTo>
                  <a:cubicBezTo>
                    <a:pt x="38100" y="214953"/>
                    <a:pt x="38100" y="226383"/>
                    <a:pt x="35243" y="237813"/>
                  </a:cubicBezTo>
                  <a:cubicBezTo>
                    <a:pt x="33338" y="249243"/>
                    <a:pt x="31433" y="260673"/>
                    <a:pt x="28575" y="272103"/>
                  </a:cubicBezTo>
                  <a:cubicBezTo>
                    <a:pt x="27622" y="275913"/>
                    <a:pt x="26670" y="279723"/>
                    <a:pt x="25718" y="284486"/>
                  </a:cubicBezTo>
                  <a:cubicBezTo>
                    <a:pt x="25718" y="290201"/>
                    <a:pt x="24765" y="296868"/>
                    <a:pt x="26670" y="300678"/>
                  </a:cubicBezTo>
                  <a:cubicBezTo>
                    <a:pt x="34290" y="312108"/>
                    <a:pt x="43815" y="321633"/>
                    <a:pt x="52388" y="332111"/>
                  </a:cubicBezTo>
                  <a:cubicBezTo>
                    <a:pt x="60960" y="321633"/>
                    <a:pt x="71438" y="312108"/>
                    <a:pt x="79058" y="300678"/>
                  </a:cubicBezTo>
                  <a:cubicBezTo>
                    <a:pt x="85725" y="291153"/>
                    <a:pt x="87630" y="277818"/>
                    <a:pt x="96203" y="271151"/>
                  </a:cubicBezTo>
                  <a:cubicBezTo>
                    <a:pt x="137160" y="240671"/>
                    <a:pt x="143828" y="201618"/>
                    <a:pt x="127635" y="155898"/>
                  </a:cubicBezTo>
                  <a:cubicBezTo>
                    <a:pt x="127635" y="152088"/>
                    <a:pt x="127635" y="147326"/>
                    <a:pt x="128588" y="143516"/>
                  </a:cubicBezTo>
                  <a:cubicBezTo>
                    <a:pt x="129540" y="139706"/>
                    <a:pt x="131445" y="135896"/>
                    <a:pt x="132397" y="132086"/>
                  </a:cubicBezTo>
                  <a:cubicBezTo>
                    <a:pt x="157163" y="103511"/>
                    <a:pt x="180022" y="74936"/>
                    <a:pt x="174308" y="33026"/>
                  </a:cubicBezTo>
                  <a:cubicBezTo>
                    <a:pt x="178118" y="7308"/>
                    <a:pt x="158115" y="16833"/>
                    <a:pt x="146685" y="13976"/>
                  </a:cubicBezTo>
                  <a:cubicBezTo>
                    <a:pt x="153353" y="9213"/>
                    <a:pt x="160020" y="1593"/>
                    <a:pt x="166688" y="641"/>
                  </a:cubicBezTo>
                  <a:cubicBezTo>
                    <a:pt x="177165" y="-1264"/>
                    <a:pt x="188595" y="1593"/>
                    <a:pt x="199072" y="2546"/>
                  </a:cubicBezTo>
                  <a:cubicBezTo>
                    <a:pt x="201930" y="3498"/>
                    <a:pt x="204788" y="5403"/>
                    <a:pt x="207645" y="6356"/>
                  </a:cubicBezTo>
                  <a:cubicBezTo>
                    <a:pt x="204788" y="22548"/>
                    <a:pt x="200978" y="38741"/>
                    <a:pt x="198120" y="54933"/>
                  </a:cubicBezTo>
                  <a:cubicBezTo>
                    <a:pt x="190500" y="73983"/>
                    <a:pt x="185738" y="95891"/>
                    <a:pt x="174308" y="112083"/>
                  </a:cubicBezTo>
                  <a:cubicBezTo>
                    <a:pt x="159068" y="133991"/>
                    <a:pt x="151447" y="154946"/>
                    <a:pt x="158115" y="181616"/>
                  </a:cubicBezTo>
                  <a:cubicBezTo>
                    <a:pt x="166688" y="214001"/>
                    <a:pt x="156210" y="241623"/>
                    <a:pt x="131445" y="264483"/>
                  </a:cubicBezTo>
                  <a:cubicBezTo>
                    <a:pt x="121920" y="273056"/>
                    <a:pt x="113347" y="284486"/>
                    <a:pt x="107633" y="295916"/>
                  </a:cubicBezTo>
                  <a:cubicBezTo>
                    <a:pt x="74295" y="364496"/>
                    <a:pt x="56197" y="368306"/>
                    <a:pt x="5715" y="315918"/>
                  </a:cubicBezTo>
                  <a:cubicBezTo>
                    <a:pt x="3810" y="310203"/>
                    <a:pt x="1905" y="304488"/>
                    <a:pt x="0" y="299726"/>
                  </a:cubicBezTo>
                  <a:cubicBezTo>
                    <a:pt x="0" y="292106"/>
                    <a:pt x="0" y="284486"/>
                    <a:pt x="0" y="276866"/>
                  </a:cubicBezTo>
                  <a:cubicBezTo>
                    <a:pt x="0" y="273056"/>
                    <a:pt x="953" y="269246"/>
                    <a:pt x="953" y="265436"/>
                  </a:cubicBezTo>
                  <a:cubicBezTo>
                    <a:pt x="9525" y="234003"/>
                    <a:pt x="19050" y="203523"/>
                    <a:pt x="25718" y="172091"/>
                  </a:cubicBezTo>
                  <a:cubicBezTo>
                    <a:pt x="27622" y="161613"/>
                    <a:pt x="26670" y="148278"/>
                    <a:pt x="20955" y="138753"/>
                  </a:cubicBezTo>
                  <a:cubicBezTo>
                    <a:pt x="4763" y="110178"/>
                    <a:pt x="4763" y="80651"/>
                    <a:pt x="11430" y="50171"/>
                  </a:cubicBezTo>
                  <a:cubicBezTo>
                    <a:pt x="12383" y="42551"/>
                    <a:pt x="12383" y="34931"/>
                    <a:pt x="13335" y="27311"/>
                  </a:cubicBezTo>
                  <a:cubicBezTo>
                    <a:pt x="12383" y="23501"/>
                    <a:pt x="11430" y="19691"/>
                    <a:pt x="10478" y="15881"/>
                  </a:cubicBezTo>
                  <a:cubicBezTo>
                    <a:pt x="8572" y="13976"/>
                    <a:pt x="6668" y="9213"/>
                    <a:pt x="4763" y="540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21"/>
            <p:cNvSpPr/>
            <p:nvPr/>
          </p:nvSpPr>
          <p:spPr>
            <a:xfrm>
              <a:off x="6616065" y="3640454"/>
              <a:ext cx="129540" cy="552450"/>
            </a:xfrm>
            <a:custGeom>
              <a:avLst/>
              <a:gdLst/>
              <a:ahLst/>
              <a:cxnLst/>
              <a:rect l="l" t="t" r="r" b="b"/>
              <a:pathLst>
                <a:path w="129540" h="552450" extrusionOk="0">
                  <a:moveTo>
                    <a:pt x="94297" y="4763"/>
                  </a:moveTo>
                  <a:cubicBezTo>
                    <a:pt x="103822" y="2858"/>
                    <a:pt x="113347" y="953"/>
                    <a:pt x="121920" y="0"/>
                  </a:cubicBezTo>
                  <a:cubicBezTo>
                    <a:pt x="124778" y="4763"/>
                    <a:pt x="126682" y="9525"/>
                    <a:pt x="129540" y="14288"/>
                  </a:cubicBezTo>
                  <a:cubicBezTo>
                    <a:pt x="125730" y="27623"/>
                    <a:pt x="125730" y="43815"/>
                    <a:pt x="119063" y="55245"/>
                  </a:cubicBezTo>
                  <a:cubicBezTo>
                    <a:pt x="103822" y="80963"/>
                    <a:pt x="102870" y="103823"/>
                    <a:pt x="113347" y="131445"/>
                  </a:cubicBezTo>
                  <a:cubicBezTo>
                    <a:pt x="117157" y="140970"/>
                    <a:pt x="112395" y="165735"/>
                    <a:pt x="106680" y="167640"/>
                  </a:cubicBezTo>
                  <a:cubicBezTo>
                    <a:pt x="76200" y="177165"/>
                    <a:pt x="56197" y="191452"/>
                    <a:pt x="53340" y="225742"/>
                  </a:cubicBezTo>
                  <a:cubicBezTo>
                    <a:pt x="52388" y="231458"/>
                    <a:pt x="42863" y="236220"/>
                    <a:pt x="38100" y="241935"/>
                  </a:cubicBezTo>
                  <a:cubicBezTo>
                    <a:pt x="34290" y="246698"/>
                    <a:pt x="32385" y="252413"/>
                    <a:pt x="28575" y="258127"/>
                  </a:cubicBezTo>
                  <a:cubicBezTo>
                    <a:pt x="54292" y="260985"/>
                    <a:pt x="76200" y="262890"/>
                    <a:pt x="98107" y="264795"/>
                  </a:cubicBezTo>
                  <a:lnTo>
                    <a:pt x="98107" y="263842"/>
                  </a:lnTo>
                  <a:cubicBezTo>
                    <a:pt x="104775" y="299085"/>
                    <a:pt x="86678" y="326708"/>
                    <a:pt x="71438" y="355283"/>
                  </a:cubicBezTo>
                  <a:cubicBezTo>
                    <a:pt x="70485" y="356235"/>
                    <a:pt x="69532" y="358140"/>
                    <a:pt x="70485" y="359092"/>
                  </a:cubicBezTo>
                  <a:cubicBezTo>
                    <a:pt x="65722" y="375285"/>
                    <a:pt x="63817" y="393383"/>
                    <a:pt x="55245" y="407670"/>
                  </a:cubicBezTo>
                  <a:cubicBezTo>
                    <a:pt x="28575" y="451485"/>
                    <a:pt x="25717" y="490538"/>
                    <a:pt x="70485" y="522923"/>
                  </a:cubicBezTo>
                  <a:cubicBezTo>
                    <a:pt x="70485" y="526733"/>
                    <a:pt x="71438" y="530543"/>
                    <a:pt x="71438" y="534352"/>
                  </a:cubicBezTo>
                  <a:cubicBezTo>
                    <a:pt x="70485" y="536258"/>
                    <a:pt x="69532" y="538163"/>
                    <a:pt x="68580" y="540068"/>
                  </a:cubicBezTo>
                  <a:cubicBezTo>
                    <a:pt x="65722" y="543877"/>
                    <a:pt x="62865" y="546735"/>
                    <a:pt x="59055" y="550545"/>
                  </a:cubicBezTo>
                  <a:cubicBezTo>
                    <a:pt x="57150" y="551498"/>
                    <a:pt x="54292" y="552450"/>
                    <a:pt x="52388" y="552450"/>
                  </a:cubicBezTo>
                  <a:cubicBezTo>
                    <a:pt x="44767" y="552450"/>
                    <a:pt x="36195" y="552450"/>
                    <a:pt x="28575" y="552450"/>
                  </a:cubicBezTo>
                  <a:cubicBezTo>
                    <a:pt x="26670" y="551498"/>
                    <a:pt x="24765" y="550545"/>
                    <a:pt x="22860" y="550545"/>
                  </a:cubicBezTo>
                  <a:cubicBezTo>
                    <a:pt x="27622" y="548640"/>
                    <a:pt x="31432" y="545783"/>
                    <a:pt x="36195" y="543877"/>
                  </a:cubicBezTo>
                  <a:cubicBezTo>
                    <a:pt x="39053" y="541973"/>
                    <a:pt x="41910" y="541020"/>
                    <a:pt x="45720" y="539115"/>
                  </a:cubicBezTo>
                  <a:cubicBezTo>
                    <a:pt x="46672" y="539115"/>
                    <a:pt x="48578" y="539115"/>
                    <a:pt x="48578" y="538163"/>
                  </a:cubicBezTo>
                  <a:cubicBezTo>
                    <a:pt x="48578" y="536258"/>
                    <a:pt x="48578" y="535305"/>
                    <a:pt x="48578" y="533400"/>
                  </a:cubicBezTo>
                  <a:cubicBezTo>
                    <a:pt x="40957" y="522923"/>
                    <a:pt x="33338" y="513398"/>
                    <a:pt x="24765" y="502920"/>
                  </a:cubicBezTo>
                  <a:cubicBezTo>
                    <a:pt x="21907" y="500063"/>
                    <a:pt x="19050" y="496252"/>
                    <a:pt x="16192" y="493395"/>
                  </a:cubicBezTo>
                  <a:cubicBezTo>
                    <a:pt x="15240" y="491490"/>
                    <a:pt x="13335" y="488633"/>
                    <a:pt x="12382" y="486727"/>
                  </a:cubicBezTo>
                  <a:cubicBezTo>
                    <a:pt x="11430" y="481013"/>
                    <a:pt x="9525" y="476250"/>
                    <a:pt x="8572" y="470535"/>
                  </a:cubicBezTo>
                  <a:cubicBezTo>
                    <a:pt x="8572" y="463867"/>
                    <a:pt x="8572" y="457200"/>
                    <a:pt x="8572" y="451485"/>
                  </a:cubicBezTo>
                  <a:cubicBezTo>
                    <a:pt x="9525" y="445770"/>
                    <a:pt x="10478" y="441008"/>
                    <a:pt x="11430" y="435292"/>
                  </a:cubicBezTo>
                  <a:cubicBezTo>
                    <a:pt x="20003" y="413385"/>
                    <a:pt x="29528" y="392430"/>
                    <a:pt x="38100" y="370523"/>
                  </a:cubicBezTo>
                  <a:cubicBezTo>
                    <a:pt x="39053" y="362902"/>
                    <a:pt x="40957" y="356235"/>
                    <a:pt x="41910" y="348615"/>
                  </a:cubicBezTo>
                  <a:cubicBezTo>
                    <a:pt x="60007" y="326708"/>
                    <a:pt x="76200" y="303848"/>
                    <a:pt x="74295" y="280988"/>
                  </a:cubicBezTo>
                  <a:cubicBezTo>
                    <a:pt x="46672" y="273367"/>
                    <a:pt x="23813" y="266700"/>
                    <a:pt x="953" y="260033"/>
                  </a:cubicBezTo>
                  <a:cubicBezTo>
                    <a:pt x="953" y="258127"/>
                    <a:pt x="953" y="257175"/>
                    <a:pt x="0" y="256223"/>
                  </a:cubicBezTo>
                  <a:cubicBezTo>
                    <a:pt x="5715" y="247650"/>
                    <a:pt x="11430" y="240030"/>
                    <a:pt x="16192" y="231458"/>
                  </a:cubicBezTo>
                  <a:cubicBezTo>
                    <a:pt x="21907" y="222885"/>
                    <a:pt x="31432" y="214313"/>
                    <a:pt x="32385" y="205740"/>
                  </a:cubicBezTo>
                  <a:cubicBezTo>
                    <a:pt x="35242" y="180023"/>
                    <a:pt x="49530" y="169545"/>
                    <a:pt x="72390" y="162877"/>
                  </a:cubicBezTo>
                  <a:cubicBezTo>
                    <a:pt x="85725" y="159067"/>
                    <a:pt x="102870" y="154305"/>
                    <a:pt x="89535" y="133350"/>
                  </a:cubicBezTo>
                  <a:cubicBezTo>
                    <a:pt x="87630" y="127635"/>
                    <a:pt x="84772" y="120967"/>
                    <a:pt x="82867" y="115253"/>
                  </a:cubicBezTo>
                  <a:cubicBezTo>
                    <a:pt x="81915" y="100965"/>
                    <a:pt x="80010" y="87630"/>
                    <a:pt x="79057" y="73342"/>
                  </a:cubicBezTo>
                  <a:cubicBezTo>
                    <a:pt x="87630" y="55245"/>
                    <a:pt x="96203" y="37148"/>
                    <a:pt x="103822" y="19050"/>
                  </a:cubicBezTo>
                  <a:cubicBezTo>
                    <a:pt x="100965" y="14288"/>
                    <a:pt x="98107" y="9525"/>
                    <a:pt x="94297" y="476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21"/>
            <p:cNvSpPr/>
            <p:nvPr/>
          </p:nvSpPr>
          <p:spPr>
            <a:xfrm>
              <a:off x="6544627" y="4270057"/>
              <a:ext cx="208597" cy="359092"/>
            </a:xfrm>
            <a:custGeom>
              <a:avLst/>
              <a:gdLst/>
              <a:ahLst/>
              <a:cxnLst/>
              <a:rect l="l" t="t" r="r" b="b"/>
              <a:pathLst>
                <a:path w="208597" h="359092" extrusionOk="0">
                  <a:moveTo>
                    <a:pt x="204788" y="359093"/>
                  </a:moveTo>
                  <a:cubicBezTo>
                    <a:pt x="198120" y="358140"/>
                    <a:pt x="191453" y="357188"/>
                    <a:pt x="184785" y="356235"/>
                  </a:cubicBezTo>
                  <a:cubicBezTo>
                    <a:pt x="180022" y="356235"/>
                    <a:pt x="176213" y="356235"/>
                    <a:pt x="171450" y="356235"/>
                  </a:cubicBezTo>
                  <a:cubicBezTo>
                    <a:pt x="144780" y="349568"/>
                    <a:pt x="119063" y="343853"/>
                    <a:pt x="93345" y="337185"/>
                  </a:cubicBezTo>
                  <a:cubicBezTo>
                    <a:pt x="82867" y="334328"/>
                    <a:pt x="72390" y="329565"/>
                    <a:pt x="61913" y="324803"/>
                  </a:cubicBezTo>
                  <a:cubicBezTo>
                    <a:pt x="61913" y="312420"/>
                    <a:pt x="62865" y="299085"/>
                    <a:pt x="62865" y="286703"/>
                  </a:cubicBezTo>
                  <a:cubicBezTo>
                    <a:pt x="59055" y="281940"/>
                    <a:pt x="55245" y="276225"/>
                    <a:pt x="51435" y="271463"/>
                  </a:cubicBezTo>
                  <a:cubicBezTo>
                    <a:pt x="49530" y="270510"/>
                    <a:pt x="46672" y="268605"/>
                    <a:pt x="44767" y="267653"/>
                  </a:cubicBezTo>
                  <a:lnTo>
                    <a:pt x="44767" y="267653"/>
                  </a:lnTo>
                  <a:cubicBezTo>
                    <a:pt x="38100" y="252413"/>
                    <a:pt x="31432" y="237173"/>
                    <a:pt x="24765" y="221933"/>
                  </a:cubicBezTo>
                  <a:cubicBezTo>
                    <a:pt x="16192" y="190500"/>
                    <a:pt x="7620" y="160020"/>
                    <a:pt x="0" y="128588"/>
                  </a:cubicBezTo>
                  <a:cubicBezTo>
                    <a:pt x="23813" y="129540"/>
                    <a:pt x="34290" y="141923"/>
                    <a:pt x="39053" y="164783"/>
                  </a:cubicBezTo>
                  <a:cubicBezTo>
                    <a:pt x="42863" y="187643"/>
                    <a:pt x="50482" y="210503"/>
                    <a:pt x="56197" y="232410"/>
                  </a:cubicBezTo>
                  <a:cubicBezTo>
                    <a:pt x="67628" y="258128"/>
                    <a:pt x="79057" y="284798"/>
                    <a:pt x="89535" y="310515"/>
                  </a:cubicBezTo>
                  <a:cubicBezTo>
                    <a:pt x="90488" y="313373"/>
                    <a:pt x="91440" y="317183"/>
                    <a:pt x="93345" y="318135"/>
                  </a:cubicBezTo>
                  <a:cubicBezTo>
                    <a:pt x="120967" y="326708"/>
                    <a:pt x="148590" y="334328"/>
                    <a:pt x="179070" y="341948"/>
                  </a:cubicBezTo>
                  <a:cubicBezTo>
                    <a:pt x="177165" y="321945"/>
                    <a:pt x="176213" y="309563"/>
                    <a:pt x="175260" y="297180"/>
                  </a:cubicBezTo>
                  <a:cubicBezTo>
                    <a:pt x="175260" y="287655"/>
                    <a:pt x="175260" y="277178"/>
                    <a:pt x="176213" y="267653"/>
                  </a:cubicBezTo>
                  <a:cubicBezTo>
                    <a:pt x="176213" y="258128"/>
                    <a:pt x="175260" y="248603"/>
                    <a:pt x="175260" y="239078"/>
                  </a:cubicBezTo>
                  <a:cubicBezTo>
                    <a:pt x="175260" y="228600"/>
                    <a:pt x="175260" y="219075"/>
                    <a:pt x="175260" y="208598"/>
                  </a:cubicBezTo>
                  <a:cubicBezTo>
                    <a:pt x="174307" y="204788"/>
                    <a:pt x="174307" y="200978"/>
                    <a:pt x="173355" y="197168"/>
                  </a:cubicBezTo>
                  <a:cubicBezTo>
                    <a:pt x="174307" y="185738"/>
                    <a:pt x="175260" y="174308"/>
                    <a:pt x="176213" y="162878"/>
                  </a:cubicBezTo>
                  <a:cubicBezTo>
                    <a:pt x="177165" y="155258"/>
                    <a:pt x="179070" y="147638"/>
                    <a:pt x="180022" y="140970"/>
                  </a:cubicBezTo>
                  <a:cubicBezTo>
                    <a:pt x="180022" y="124778"/>
                    <a:pt x="180022" y="109538"/>
                    <a:pt x="180022" y="93345"/>
                  </a:cubicBezTo>
                  <a:cubicBezTo>
                    <a:pt x="178117" y="77153"/>
                    <a:pt x="176213" y="60008"/>
                    <a:pt x="174307" y="43815"/>
                  </a:cubicBezTo>
                  <a:cubicBezTo>
                    <a:pt x="171450" y="39053"/>
                    <a:pt x="168592" y="34290"/>
                    <a:pt x="165735" y="30480"/>
                  </a:cubicBezTo>
                  <a:cubicBezTo>
                    <a:pt x="160972" y="23813"/>
                    <a:pt x="156210" y="16193"/>
                    <a:pt x="151447" y="9525"/>
                  </a:cubicBezTo>
                  <a:cubicBezTo>
                    <a:pt x="156210" y="6668"/>
                    <a:pt x="160972" y="3810"/>
                    <a:pt x="165735" y="0"/>
                  </a:cubicBezTo>
                  <a:cubicBezTo>
                    <a:pt x="194310" y="16193"/>
                    <a:pt x="191453" y="47625"/>
                    <a:pt x="200978" y="73343"/>
                  </a:cubicBezTo>
                  <a:cubicBezTo>
                    <a:pt x="200978" y="103823"/>
                    <a:pt x="200978" y="134303"/>
                    <a:pt x="200978" y="164783"/>
                  </a:cubicBezTo>
                  <a:cubicBezTo>
                    <a:pt x="200978" y="168593"/>
                    <a:pt x="200025" y="172403"/>
                    <a:pt x="200025" y="176213"/>
                  </a:cubicBezTo>
                  <a:cubicBezTo>
                    <a:pt x="200025" y="221933"/>
                    <a:pt x="200025" y="267653"/>
                    <a:pt x="200025" y="314325"/>
                  </a:cubicBezTo>
                  <a:cubicBezTo>
                    <a:pt x="202882" y="323850"/>
                    <a:pt x="205740" y="334328"/>
                    <a:pt x="208597" y="343853"/>
                  </a:cubicBezTo>
                  <a:cubicBezTo>
                    <a:pt x="207645" y="349568"/>
                    <a:pt x="205740" y="354330"/>
                    <a:pt x="204788" y="35909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21"/>
            <p:cNvSpPr/>
            <p:nvPr/>
          </p:nvSpPr>
          <p:spPr>
            <a:xfrm>
              <a:off x="6425565" y="4457700"/>
              <a:ext cx="181927" cy="137159"/>
            </a:xfrm>
            <a:custGeom>
              <a:avLst/>
              <a:gdLst/>
              <a:ahLst/>
              <a:cxnLst/>
              <a:rect l="l" t="t" r="r" b="b"/>
              <a:pathLst>
                <a:path w="181927" h="137159" extrusionOk="0">
                  <a:moveTo>
                    <a:pt x="181928" y="99060"/>
                  </a:moveTo>
                  <a:cubicBezTo>
                    <a:pt x="181928" y="111443"/>
                    <a:pt x="180975" y="124778"/>
                    <a:pt x="180975" y="137160"/>
                  </a:cubicBezTo>
                  <a:cubicBezTo>
                    <a:pt x="111442" y="109538"/>
                    <a:pt x="48578" y="71438"/>
                    <a:pt x="0" y="13335"/>
                  </a:cubicBezTo>
                  <a:cubicBezTo>
                    <a:pt x="3810" y="8572"/>
                    <a:pt x="6667" y="4763"/>
                    <a:pt x="10478" y="0"/>
                  </a:cubicBezTo>
                  <a:cubicBezTo>
                    <a:pt x="14288" y="2857"/>
                    <a:pt x="17145" y="5715"/>
                    <a:pt x="20955" y="8572"/>
                  </a:cubicBezTo>
                  <a:cubicBezTo>
                    <a:pt x="67628" y="42863"/>
                    <a:pt x="113347" y="76200"/>
                    <a:pt x="159067" y="110490"/>
                  </a:cubicBezTo>
                  <a:cubicBezTo>
                    <a:pt x="173355" y="120968"/>
                    <a:pt x="180975" y="118110"/>
                    <a:pt x="181928" y="9906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21"/>
            <p:cNvSpPr/>
            <p:nvPr/>
          </p:nvSpPr>
          <p:spPr>
            <a:xfrm>
              <a:off x="6749415" y="4586287"/>
              <a:ext cx="243840" cy="42862"/>
            </a:xfrm>
            <a:custGeom>
              <a:avLst/>
              <a:gdLst/>
              <a:ahLst/>
              <a:cxnLst/>
              <a:rect l="l" t="t" r="r" b="b"/>
              <a:pathLst>
                <a:path w="243840" h="42862" extrusionOk="0">
                  <a:moveTo>
                    <a:pt x="0" y="42863"/>
                  </a:moveTo>
                  <a:cubicBezTo>
                    <a:pt x="953" y="38100"/>
                    <a:pt x="1905" y="33338"/>
                    <a:pt x="2857" y="28575"/>
                  </a:cubicBezTo>
                  <a:cubicBezTo>
                    <a:pt x="33338" y="26670"/>
                    <a:pt x="63817" y="24765"/>
                    <a:pt x="94297" y="22860"/>
                  </a:cubicBezTo>
                  <a:cubicBezTo>
                    <a:pt x="134303" y="15240"/>
                    <a:pt x="174307" y="7620"/>
                    <a:pt x="215265" y="0"/>
                  </a:cubicBezTo>
                  <a:cubicBezTo>
                    <a:pt x="224790" y="2857"/>
                    <a:pt x="234315" y="5715"/>
                    <a:pt x="243840" y="8572"/>
                  </a:cubicBezTo>
                  <a:cubicBezTo>
                    <a:pt x="208597" y="18097"/>
                    <a:pt x="173355" y="27622"/>
                    <a:pt x="138113" y="36195"/>
                  </a:cubicBezTo>
                  <a:cubicBezTo>
                    <a:pt x="126682" y="38100"/>
                    <a:pt x="116205" y="40957"/>
                    <a:pt x="105728" y="42863"/>
                  </a:cubicBezTo>
                  <a:cubicBezTo>
                    <a:pt x="70485" y="42863"/>
                    <a:pt x="35242" y="42863"/>
                    <a:pt x="0" y="42863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21"/>
            <p:cNvSpPr/>
            <p:nvPr/>
          </p:nvSpPr>
          <p:spPr>
            <a:xfrm>
              <a:off x="6788467" y="3627677"/>
              <a:ext cx="166687" cy="20397"/>
            </a:xfrm>
            <a:custGeom>
              <a:avLst/>
              <a:gdLst/>
              <a:ahLst/>
              <a:cxnLst/>
              <a:rect l="l" t="t" r="r" b="b"/>
              <a:pathLst>
                <a:path w="166687" h="20397" extrusionOk="0">
                  <a:moveTo>
                    <a:pt x="166688" y="7062"/>
                  </a:moveTo>
                  <a:cubicBezTo>
                    <a:pt x="156210" y="6110"/>
                    <a:pt x="144780" y="3252"/>
                    <a:pt x="134302" y="5157"/>
                  </a:cubicBezTo>
                  <a:cubicBezTo>
                    <a:pt x="126682" y="6110"/>
                    <a:pt x="120967" y="13730"/>
                    <a:pt x="114300" y="18492"/>
                  </a:cubicBezTo>
                  <a:cubicBezTo>
                    <a:pt x="82867" y="19444"/>
                    <a:pt x="51435" y="19444"/>
                    <a:pt x="20002" y="20397"/>
                  </a:cubicBezTo>
                  <a:cubicBezTo>
                    <a:pt x="13335" y="15635"/>
                    <a:pt x="6667" y="10872"/>
                    <a:pt x="0" y="7062"/>
                  </a:cubicBezTo>
                  <a:cubicBezTo>
                    <a:pt x="13335" y="4205"/>
                    <a:pt x="27622" y="394"/>
                    <a:pt x="40957" y="394"/>
                  </a:cubicBezTo>
                  <a:cubicBezTo>
                    <a:pt x="78105" y="-558"/>
                    <a:pt x="115252" y="394"/>
                    <a:pt x="151447" y="1347"/>
                  </a:cubicBezTo>
                  <a:cubicBezTo>
                    <a:pt x="157163" y="-558"/>
                    <a:pt x="161925" y="4205"/>
                    <a:pt x="166688" y="7062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21"/>
            <p:cNvSpPr/>
            <p:nvPr/>
          </p:nvSpPr>
          <p:spPr>
            <a:xfrm>
              <a:off x="6963727" y="4528184"/>
              <a:ext cx="100012" cy="66675"/>
            </a:xfrm>
            <a:custGeom>
              <a:avLst/>
              <a:gdLst/>
              <a:ahLst/>
              <a:cxnLst/>
              <a:rect l="l" t="t" r="r" b="b"/>
              <a:pathLst>
                <a:path w="100012" h="66675" extrusionOk="0">
                  <a:moveTo>
                    <a:pt x="28575" y="66675"/>
                  </a:moveTo>
                  <a:cubicBezTo>
                    <a:pt x="19050" y="63818"/>
                    <a:pt x="9525" y="60960"/>
                    <a:pt x="0" y="58103"/>
                  </a:cubicBezTo>
                  <a:cubicBezTo>
                    <a:pt x="11430" y="52388"/>
                    <a:pt x="23813" y="46672"/>
                    <a:pt x="35242" y="40958"/>
                  </a:cubicBezTo>
                  <a:cubicBezTo>
                    <a:pt x="45720" y="37147"/>
                    <a:pt x="57150" y="33338"/>
                    <a:pt x="67628" y="29528"/>
                  </a:cubicBezTo>
                  <a:cubicBezTo>
                    <a:pt x="80010" y="23813"/>
                    <a:pt x="91440" y="17145"/>
                    <a:pt x="82867" y="0"/>
                  </a:cubicBezTo>
                  <a:cubicBezTo>
                    <a:pt x="85725" y="0"/>
                    <a:pt x="89535" y="0"/>
                    <a:pt x="92392" y="953"/>
                  </a:cubicBezTo>
                  <a:cubicBezTo>
                    <a:pt x="95250" y="10478"/>
                    <a:pt x="97155" y="20955"/>
                    <a:pt x="100013" y="30480"/>
                  </a:cubicBezTo>
                  <a:cubicBezTo>
                    <a:pt x="77153" y="41910"/>
                    <a:pt x="52388" y="54293"/>
                    <a:pt x="28575" y="6667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0" name="Google Shape;1970;p21"/>
            <p:cNvSpPr/>
            <p:nvPr/>
          </p:nvSpPr>
          <p:spPr>
            <a:xfrm>
              <a:off x="7259955" y="4073842"/>
              <a:ext cx="28117" cy="187642"/>
            </a:xfrm>
            <a:custGeom>
              <a:avLst/>
              <a:gdLst/>
              <a:ahLst/>
              <a:cxnLst/>
              <a:rect l="l" t="t" r="r" b="b"/>
              <a:pathLst>
                <a:path w="28117" h="187642" extrusionOk="0">
                  <a:moveTo>
                    <a:pt x="0" y="187642"/>
                  </a:moveTo>
                  <a:cubicBezTo>
                    <a:pt x="8572" y="124777"/>
                    <a:pt x="16193" y="62865"/>
                    <a:pt x="24765" y="0"/>
                  </a:cubicBezTo>
                  <a:cubicBezTo>
                    <a:pt x="31432" y="64770"/>
                    <a:pt x="30480" y="127635"/>
                    <a:pt x="0" y="187642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21"/>
            <p:cNvSpPr/>
            <p:nvPr/>
          </p:nvSpPr>
          <p:spPr>
            <a:xfrm>
              <a:off x="6954202" y="3638550"/>
              <a:ext cx="86677" cy="48577"/>
            </a:xfrm>
            <a:custGeom>
              <a:avLst/>
              <a:gdLst/>
              <a:ahLst/>
              <a:cxnLst/>
              <a:rect l="l" t="t" r="r" b="b"/>
              <a:pathLst>
                <a:path w="86677" h="48577" extrusionOk="0">
                  <a:moveTo>
                    <a:pt x="0" y="48578"/>
                  </a:moveTo>
                  <a:cubicBezTo>
                    <a:pt x="2857" y="32385"/>
                    <a:pt x="6667" y="16192"/>
                    <a:pt x="9525" y="0"/>
                  </a:cubicBezTo>
                  <a:cubicBezTo>
                    <a:pt x="35242" y="10478"/>
                    <a:pt x="60960" y="20955"/>
                    <a:pt x="86678" y="32385"/>
                  </a:cubicBezTo>
                  <a:cubicBezTo>
                    <a:pt x="85725" y="33338"/>
                    <a:pt x="83820" y="33338"/>
                    <a:pt x="82867" y="33338"/>
                  </a:cubicBezTo>
                  <a:cubicBezTo>
                    <a:pt x="60007" y="30480"/>
                    <a:pt x="37147" y="27622"/>
                    <a:pt x="13335" y="24765"/>
                  </a:cubicBezTo>
                  <a:cubicBezTo>
                    <a:pt x="9525" y="30480"/>
                    <a:pt x="4763" y="40005"/>
                    <a:pt x="0" y="48578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21"/>
            <p:cNvSpPr/>
            <p:nvPr/>
          </p:nvSpPr>
          <p:spPr>
            <a:xfrm>
              <a:off x="7037069" y="3669982"/>
              <a:ext cx="78105" cy="61912"/>
            </a:xfrm>
            <a:custGeom>
              <a:avLst/>
              <a:gdLst/>
              <a:ahLst/>
              <a:cxnLst/>
              <a:rect l="l" t="t" r="r" b="b"/>
              <a:pathLst>
                <a:path w="78105" h="61912" extrusionOk="0">
                  <a:moveTo>
                    <a:pt x="0" y="952"/>
                  </a:moveTo>
                  <a:cubicBezTo>
                    <a:pt x="1905" y="952"/>
                    <a:pt x="2858" y="952"/>
                    <a:pt x="3810" y="0"/>
                  </a:cubicBezTo>
                  <a:cubicBezTo>
                    <a:pt x="24765" y="10477"/>
                    <a:pt x="45720" y="20955"/>
                    <a:pt x="66675" y="31433"/>
                  </a:cubicBezTo>
                  <a:cubicBezTo>
                    <a:pt x="70485" y="41910"/>
                    <a:pt x="74295" y="51435"/>
                    <a:pt x="78105" y="61913"/>
                  </a:cubicBezTo>
                  <a:cubicBezTo>
                    <a:pt x="55245" y="47625"/>
                    <a:pt x="31433" y="33338"/>
                    <a:pt x="9525" y="17145"/>
                  </a:cubicBezTo>
                  <a:cubicBezTo>
                    <a:pt x="4763" y="14288"/>
                    <a:pt x="2858" y="6667"/>
                    <a:pt x="0" y="952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21"/>
            <p:cNvSpPr/>
            <p:nvPr/>
          </p:nvSpPr>
          <p:spPr>
            <a:xfrm>
              <a:off x="7051357" y="3724275"/>
              <a:ext cx="92392" cy="43815"/>
            </a:xfrm>
            <a:custGeom>
              <a:avLst/>
              <a:gdLst/>
              <a:ahLst/>
              <a:cxnLst/>
              <a:rect l="l" t="t" r="r" b="b"/>
              <a:pathLst>
                <a:path w="92392" h="43815" extrusionOk="0">
                  <a:moveTo>
                    <a:pt x="92393" y="10478"/>
                  </a:moveTo>
                  <a:cubicBezTo>
                    <a:pt x="84773" y="20955"/>
                    <a:pt x="99060" y="41910"/>
                    <a:pt x="75248" y="43815"/>
                  </a:cubicBezTo>
                  <a:cubicBezTo>
                    <a:pt x="59055" y="43815"/>
                    <a:pt x="43815" y="43815"/>
                    <a:pt x="27623" y="43815"/>
                  </a:cubicBezTo>
                  <a:cubicBezTo>
                    <a:pt x="18098" y="41910"/>
                    <a:pt x="9525" y="40958"/>
                    <a:pt x="0" y="39053"/>
                  </a:cubicBezTo>
                  <a:cubicBezTo>
                    <a:pt x="19050" y="35242"/>
                    <a:pt x="38100" y="32385"/>
                    <a:pt x="57150" y="28575"/>
                  </a:cubicBezTo>
                  <a:cubicBezTo>
                    <a:pt x="60960" y="22860"/>
                    <a:pt x="64770" y="17145"/>
                    <a:pt x="68580" y="11430"/>
                  </a:cubicBezTo>
                  <a:cubicBezTo>
                    <a:pt x="72390" y="7620"/>
                    <a:pt x="76200" y="3810"/>
                    <a:pt x="80010" y="0"/>
                  </a:cubicBezTo>
                  <a:cubicBezTo>
                    <a:pt x="84773" y="2858"/>
                    <a:pt x="88583" y="6667"/>
                    <a:pt x="92393" y="1047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21"/>
            <p:cNvSpPr/>
            <p:nvPr/>
          </p:nvSpPr>
          <p:spPr>
            <a:xfrm>
              <a:off x="6295072" y="4082415"/>
              <a:ext cx="9525" cy="91440"/>
            </a:xfrm>
            <a:custGeom>
              <a:avLst/>
              <a:gdLst/>
              <a:ahLst/>
              <a:cxnLst/>
              <a:rect l="l" t="t" r="r" b="b"/>
              <a:pathLst>
                <a:path w="9525" h="91440" extrusionOk="0">
                  <a:moveTo>
                    <a:pt x="0" y="0"/>
                  </a:moveTo>
                  <a:cubicBezTo>
                    <a:pt x="0" y="30480"/>
                    <a:pt x="0" y="60960"/>
                    <a:pt x="0" y="91440"/>
                  </a:cubicBezTo>
                  <a:cubicBezTo>
                    <a:pt x="0" y="60960"/>
                    <a:pt x="0" y="3048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21"/>
            <p:cNvSpPr/>
            <p:nvPr/>
          </p:nvSpPr>
          <p:spPr>
            <a:xfrm>
              <a:off x="7273289" y="3973830"/>
              <a:ext cx="10477" cy="90487"/>
            </a:xfrm>
            <a:custGeom>
              <a:avLst/>
              <a:gdLst/>
              <a:ahLst/>
              <a:cxnLst/>
              <a:rect l="l" t="t" r="r" b="b"/>
              <a:pathLst>
                <a:path w="10477" h="90487" extrusionOk="0">
                  <a:moveTo>
                    <a:pt x="10478" y="90488"/>
                  </a:moveTo>
                  <a:cubicBezTo>
                    <a:pt x="6668" y="60007"/>
                    <a:pt x="3810" y="30480"/>
                    <a:pt x="0" y="0"/>
                  </a:cubicBezTo>
                  <a:cubicBezTo>
                    <a:pt x="3810" y="30480"/>
                    <a:pt x="7620" y="60960"/>
                    <a:pt x="10478" y="9048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21"/>
            <p:cNvSpPr/>
            <p:nvPr/>
          </p:nvSpPr>
          <p:spPr>
            <a:xfrm>
              <a:off x="6296977" y="3991927"/>
              <a:ext cx="18097" cy="78104"/>
            </a:xfrm>
            <a:custGeom>
              <a:avLst/>
              <a:gdLst/>
              <a:ahLst/>
              <a:cxnLst/>
              <a:rect l="l" t="t" r="r" b="b"/>
              <a:pathLst>
                <a:path w="18097" h="78104" extrusionOk="0">
                  <a:moveTo>
                    <a:pt x="18097" y="0"/>
                  </a:moveTo>
                  <a:cubicBezTo>
                    <a:pt x="12382" y="25717"/>
                    <a:pt x="6667" y="52388"/>
                    <a:pt x="0" y="78105"/>
                  </a:cubicBezTo>
                  <a:cubicBezTo>
                    <a:pt x="5715" y="52388"/>
                    <a:pt x="11430" y="26670"/>
                    <a:pt x="18097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21"/>
            <p:cNvSpPr/>
            <p:nvPr/>
          </p:nvSpPr>
          <p:spPr>
            <a:xfrm>
              <a:off x="6316980" y="4278630"/>
              <a:ext cx="27622" cy="72389"/>
            </a:xfrm>
            <a:custGeom>
              <a:avLst/>
              <a:gdLst/>
              <a:ahLst/>
              <a:cxnLst/>
              <a:rect l="l" t="t" r="r" b="b"/>
              <a:pathLst>
                <a:path w="27622" h="72389" extrusionOk="0">
                  <a:moveTo>
                    <a:pt x="0" y="0"/>
                  </a:moveTo>
                  <a:cubicBezTo>
                    <a:pt x="9525" y="23813"/>
                    <a:pt x="18097" y="47625"/>
                    <a:pt x="27622" y="72390"/>
                  </a:cubicBezTo>
                  <a:cubicBezTo>
                    <a:pt x="18097" y="48577"/>
                    <a:pt x="8572" y="24765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21"/>
            <p:cNvSpPr/>
            <p:nvPr/>
          </p:nvSpPr>
          <p:spPr>
            <a:xfrm>
              <a:off x="7232332" y="3850005"/>
              <a:ext cx="29527" cy="70484"/>
            </a:xfrm>
            <a:custGeom>
              <a:avLst/>
              <a:gdLst/>
              <a:ahLst/>
              <a:cxnLst/>
              <a:rect l="l" t="t" r="r" b="b"/>
              <a:pathLst>
                <a:path w="29527" h="70484" extrusionOk="0">
                  <a:moveTo>
                    <a:pt x="29528" y="70485"/>
                  </a:moveTo>
                  <a:cubicBezTo>
                    <a:pt x="20003" y="46672"/>
                    <a:pt x="9525" y="22860"/>
                    <a:pt x="0" y="0"/>
                  </a:cubicBezTo>
                  <a:cubicBezTo>
                    <a:pt x="9525" y="22860"/>
                    <a:pt x="19050" y="46672"/>
                    <a:pt x="29528" y="7048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21"/>
            <p:cNvSpPr/>
            <p:nvPr/>
          </p:nvSpPr>
          <p:spPr>
            <a:xfrm>
              <a:off x="6648450" y="3645217"/>
              <a:ext cx="72390" cy="18097"/>
            </a:xfrm>
            <a:custGeom>
              <a:avLst/>
              <a:gdLst/>
              <a:ahLst/>
              <a:cxnLst/>
              <a:rect l="l" t="t" r="r" b="b"/>
              <a:pathLst>
                <a:path w="72390" h="18097" extrusionOk="0">
                  <a:moveTo>
                    <a:pt x="61913" y="0"/>
                  </a:moveTo>
                  <a:cubicBezTo>
                    <a:pt x="65722" y="4763"/>
                    <a:pt x="68580" y="9525"/>
                    <a:pt x="72390" y="15240"/>
                  </a:cubicBezTo>
                  <a:cubicBezTo>
                    <a:pt x="64770" y="15240"/>
                    <a:pt x="58103" y="15240"/>
                    <a:pt x="50482" y="15240"/>
                  </a:cubicBezTo>
                  <a:cubicBezTo>
                    <a:pt x="33338" y="16192"/>
                    <a:pt x="16193" y="17145"/>
                    <a:pt x="0" y="18098"/>
                  </a:cubicBezTo>
                  <a:cubicBezTo>
                    <a:pt x="20955" y="11430"/>
                    <a:pt x="41910" y="5715"/>
                    <a:pt x="61913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21"/>
            <p:cNvSpPr/>
            <p:nvPr/>
          </p:nvSpPr>
          <p:spPr>
            <a:xfrm>
              <a:off x="6297930" y="4197667"/>
              <a:ext cx="17144" cy="73342"/>
            </a:xfrm>
            <a:custGeom>
              <a:avLst/>
              <a:gdLst/>
              <a:ahLst/>
              <a:cxnLst/>
              <a:rect l="l" t="t" r="r" b="b"/>
              <a:pathLst>
                <a:path w="17144" h="73342" extrusionOk="0">
                  <a:moveTo>
                    <a:pt x="0" y="0"/>
                  </a:moveTo>
                  <a:cubicBezTo>
                    <a:pt x="5715" y="24765"/>
                    <a:pt x="11430" y="48577"/>
                    <a:pt x="17145" y="73342"/>
                  </a:cubicBezTo>
                  <a:cubicBezTo>
                    <a:pt x="10477" y="48577"/>
                    <a:pt x="5715" y="23813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21"/>
            <p:cNvSpPr/>
            <p:nvPr/>
          </p:nvSpPr>
          <p:spPr>
            <a:xfrm>
              <a:off x="6337934" y="3867150"/>
              <a:ext cx="30480" cy="58102"/>
            </a:xfrm>
            <a:custGeom>
              <a:avLst/>
              <a:gdLst/>
              <a:ahLst/>
              <a:cxnLst/>
              <a:rect l="l" t="t" r="r" b="b"/>
              <a:pathLst>
                <a:path w="30480" h="58102" extrusionOk="0">
                  <a:moveTo>
                    <a:pt x="30480" y="0"/>
                  </a:moveTo>
                  <a:cubicBezTo>
                    <a:pt x="20003" y="19050"/>
                    <a:pt x="10478" y="39053"/>
                    <a:pt x="0" y="58103"/>
                  </a:cubicBezTo>
                  <a:cubicBezTo>
                    <a:pt x="10478" y="39053"/>
                    <a:pt x="20003" y="20003"/>
                    <a:pt x="3048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21"/>
            <p:cNvSpPr/>
            <p:nvPr/>
          </p:nvSpPr>
          <p:spPr>
            <a:xfrm>
              <a:off x="6738937" y="3635692"/>
              <a:ext cx="29527" cy="18097"/>
            </a:xfrm>
            <a:custGeom>
              <a:avLst/>
              <a:gdLst/>
              <a:ahLst/>
              <a:cxnLst/>
              <a:rect l="l" t="t" r="r" b="b"/>
              <a:pathLst>
                <a:path w="29527" h="18097" extrusionOk="0">
                  <a:moveTo>
                    <a:pt x="7620" y="18098"/>
                  </a:moveTo>
                  <a:cubicBezTo>
                    <a:pt x="4763" y="13335"/>
                    <a:pt x="2857" y="8573"/>
                    <a:pt x="0" y="3810"/>
                  </a:cubicBezTo>
                  <a:cubicBezTo>
                    <a:pt x="7620" y="2858"/>
                    <a:pt x="16193" y="953"/>
                    <a:pt x="23813" y="0"/>
                  </a:cubicBezTo>
                  <a:cubicBezTo>
                    <a:pt x="25718" y="3810"/>
                    <a:pt x="27622" y="8573"/>
                    <a:pt x="29528" y="12383"/>
                  </a:cubicBezTo>
                  <a:cubicBezTo>
                    <a:pt x="21907" y="14288"/>
                    <a:pt x="14288" y="16192"/>
                    <a:pt x="7620" y="18098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21"/>
            <p:cNvSpPr/>
            <p:nvPr/>
          </p:nvSpPr>
          <p:spPr>
            <a:xfrm>
              <a:off x="6597967" y="3664267"/>
              <a:ext cx="42862" cy="17145"/>
            </a:xfrm>
            <a:custGeom>
              <a:avLst/>
              <a:gdLst/>
              <a:ahLst/>
              <a:cxnLst/>
              <a:rect l="l" t="t" r="r" b="b"/>
              <a:pathLst>
                <a:path w="42862" h="17145" extrusionOk="0">
                  <a:moveTo>
                    <a:pt x="42863" y="0"/>
                  </a:moveTo>
                  <a:cubicBezTo>
                    <a:pt x="28575" y="5715"/>
                    <a:pt x="14288" y="11430"/>
                    <a:pt x="0" y="17145"/>
                  </a:cubicBezTo>
                  <a:cubicBezTo>
                    <a:pt x="14288" y="11430"/>
                    <a:pt x="28575" y="5715"/>
                    <a:pt x="42863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21"/>
            <p:cNvSpPr/>
            <p:nvPr/>
          </p:nvSpPr>
          <p:spPr>
            <a:xfrm>
              <a:off x="6316980" y="3940492"/>
              <a:ext cx="15239" cy="42862"/>
            </a:xfrm>
            <a:custGeom>
              <a:avLst/>
              <a:gdLst/>
              <a:ahLst/>
              <a:cxnLst/>
              <a:rect l="l" t="t" r="r" b="b"/>
              <a:pathLst>
                <a:path w="15239" h="42862" extrusionOk="0">
                  <a:moveTo>
                    <a:pt x="15240" y="0"/>
                  </a:moveTo>
                  <a:cubicBezTo>
                    <a:pt x="10477" y="14288"/>
                    <a:pt x="4763" y="28575"/>
                    <a:pt x="0" y="42863"/>
                  </a:cubicBezTo>
                  <a:cubicBezTo>
                    <a:pt x="4763" y="28575"/>
                    <a:pt x="10477" y="14288"/>
                    <a:pt x="1524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21"/>
            <p:cNvSpPr/>
            <p:nvPr/>
          </p:nvSpPr>
          <p:spPr>
            <a:xfrm>
              <a:off x="7263765" y="3931919"/>
              <a:ext cx="8572" cy="34290"/>
            </a:xfrm>
            <a:custGeom>
              <a:avLst/>
              <a:gdLst/>
              <a:ahLst/>
              <a:cxnLst/>
              <a:rect l="l" t="t" r="r" b="b"/>
              <a:pathLst>
                <a:path w="8572" h="34290" extrusionOk="0">
                  <a:moveTo>
                    <a:pt x="8572" y="34290"/>
                  </a:moveTo>
                  <a:cubicBezTo>
                    <a:pt x="5715" y="22860"/>
                    <a:pt x="2857" y="11430"/>
                    <a:pt x="0" y="0"/>
                  </a:cubicBezTo>
                  <a:cubicBezTo>
                    <a:pt x="3810" y="11430"/>
                    <a:pt x="5715" y="22860"/>
                    <a:pt x="8572" y="3429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21"/>
            <p:cNvSpPr/>
            <p:nvPr/>
          </p:nvSpPr>
          <p:spPr>
            <a:xfrm>
              <a:off x="7196137" y="3786187"/>
              <a:ext cx="19050" cy="29527"/>
            </a:xfrm>
            <a:custGeom>
              <a:avLst/>
              <a:gdLst/>
              <a:ahLst/>
              <a:cxnLst/>
              <a:rect l="l" t="t" r="r" b="b"/>
              <a:pathLst>
                <a:path w="19050" h="29527" extrusionOk="0">
                  <a:moveTo>
                    <a:pt x="19050" y="29528"/>
                  </a:moveTo>
                  <a:cubicBezTo>
                    <a:pt x="12382" y="20003"/>
                    <a:pt x="6668" y="10478"/>
                    <a:pt x="0" y="0"/>
                  </a:cubicBezTo>
                  <a:cubicBezTo>
                    <a:pt x="6668" y="10478"/>
                    <a:pt x="12382" y="20003"/>
                    <a:pt x="19050" y="2952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21"/>
            <p:cNvSpPr/>
            <p:nvPr/>
          </p:nvSpPr>
          <p:spPr>
            <a:xfrm>
              <a:off x="7166609" y="3753802"/>
              <a:ext cx="20955" cy="21907"/>
            </a:xfrm>
            <a:custGeom>
              <a:avLst/>
              <a:gdLst/>
              <a:ahLst/>
              <a:cxnLst/>
              <a:rect l="l" t="t" r="r" b="b"/>
              <a:pathLst>
                <a:path w="20955" h="21907" extrusionOk="0">
                  <a:moveTo>
                    <a:pt x="20955" y="21907"/>
                  </a:moveTo>
                  <a:cubicBezTo>
                    <a:pt x="14288" y="14288"/>
                    <a:pt x="7620" y="6667"/>
                    <a:pt x="0" y="0"/>
                  </a:cubicBezTo>
                  <a:cubicBezTo>
                    <a:pt x="7620" y="6667"/>
                    <a:pt x="14288" y="14288"/>
                    <a:pt x="20955" y="21907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21"/>
            <p:cNvSpPr/>
            <p:nvPr/>
          </p:nvSpPr>
          <p:spPr>
            <a:xfrm>
              <a:off x="7103744" y="3702367"/>
              <a:ext cx="28575" cy="33337"/>
            </a:xfrm>
            <a:custGeom>
              <a:avLst/>
              <a:gdLst/>
              <a:ahLst/>
              <a:cxnLst/>
              <a:rect l="l" t="t" r="r" b="b"/>
              <a:pathLst>
                <a:path w="28575" h="33337" extrusionOk="0">
                  <a:moveTo>
                    <a:pt x="28575" y="21908"/>
                  </a:moveTo>
                  <a:cubicBezTo>
                    <a:pt x="24765" y="25717"/>
                    <a:pt x="20955" y="29528"/>
                    <a:pt x="17145" y="33338"/>
                  </a:cubicBezTo>
                  <a:cubicBezTo>
                    <a:pt x="15240" y="32385"/>
                    <a:pt x="13335" y="31433"/>
                    <a:pt x="11430" y="30480"/>
                  </a:cubicBezTo>
                  <a:cubicBezTo>
                    <a:pt x="7620" y="20003"/>
                    <a:pt x="3810" y="10478"/>
                    <a:pt x="0" y="0"/>
                  </a:cubicBezTo>
                  <a:cubicBezTo>
                    <a:pt x="5715" y="3810"/>
                    <a:pt x="11430" y="6667"/>
                    <a:pt x="17145" y="10478"/>
                  </a:cubicBezTo>
                  <a:cubicBezTo>
                    <a:pt x="20955" y="13335"/>
                    <a:pt x="24765" y="17145"/>
                    <a:pt x="28575" y="21908"/>
                  </a:cubicBezTo>
                  <a:cubicBezTo>
                    <a:pt x="28575" y="20955"/>
                    <a:pt x="28575" y="21908"/>
                    <a:pt x="28575" y="21908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21"/>
            <p:cNvSpPr/>
            <p:nvPr/>
          </p:nvSpPr>
          <p:spPr>
            <a:xfrm>
              <a:off x="6558915" y="3682365"/>
              <a:ext cx="35242" cy="17144"/>
            </a:xfrm>
            <a:custGeom>
              <a:avLst/>
              <a:gdLst/>
              <a:ahLst/>
              <a:cxnLst/>
              <a:rect l="l" t="t" r="r" b="b"/>
              <a:pathLst>
                <a:path w="35242" h="17144" extrusionOk="0">
                  <a:moveTo>
                    <a:pt x="35242" y="0"/>
                  </a:moveTo>
                  <a:cubicBezTo>
                    <a:pt x="23813" y="5715"/>
                    <a:pt x="11430" y="11430"/>
                    <a:pt x="0" y="17145"/>
                  </a:cubicBezTo>
                  <a:cubicBezTo>
                    <a:pt x="11430" y="11430"/>
                    <a:pt x="23813" y="5715"/>
                    <a:pt x="35242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21"/>
            <p:cNvSpPr/>
            <p:nvPr/>
          </p:nvSpPr>
          <p:spPr>
            <a:xfrm>
              <a:off x="6854190" y="4622482"/>
              <a:ext cx="32384" cy="6667"/>
            </a:xfrm>
            <a:custGeom>
              <a:avLst/>
              <a:gdLst/>
              <a:ahLst/>
              <a:cxnLst/>
              <a:rect l="l" t="t" r="r" b="b"/>
              <a:pathLst>
                <a:path w="32384" h="6667" extrusionOk="0">
                  <a:moveTo>
                    <a:pt x="0" y="6668"/>
                  </a:moveTo>
                  <a:cubicBezTo>
                    <a:pt x="10478" y="4763"/>
                    <a:pt x="21907" y="1905"/>
                    <a:pt x="32385" y="0"/>
                  </a:cubicBezTo>
                  <a:cubicBezTo>
                    <a:pt x="21907" y="1905"/>
                    <a:pt x="11430" y="4763"/>
                    <a:pt x="0" y="6668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21"/>
            <p:cNvSpPr/>
            <p:nvPr/>
          </p:nvSpPr>
          <p:spPr>
            <a:xfrm>
              <a:off x="6348412" y="4359592"/>
              <a:ext cx="13334" cy="24764"/>
            </a:xfrm>
            <a:custGeom>
              <a:avLst/>
              <a:gdLst/>
              <a:ahLst/>
              <a:cxnLst/>
              <a:rect l="l" t="t" r="r" b="b"/>
              <a:pathLst>
                <a:path w="13334" h="24764" extrusionOk="0">
                  <a:moveTo>
                    <a:pt x="0" y="0"/>
                  </a:moveTo>
                  <a:cubicBezTo>
                    <a:pt x="4763" y="8572"/>
                    <a:pt x="9525" y="16192"/>
                    <a:pt x="13335" y="24765"/>
                  </a:cubicBezTo>
                  <a:cubicBezTo>
                    <a:pt x="9525" y="16192"/>
                    <a:pt x="4763" y="762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21"/>
            <p:cNvSpPr/>
            <p:nvPr/>
          </p:nvSpPr>
          <p:spPr>
            <a:xfrm>
              <a:off x="6455092" y="3749040"/>
              <a:ext cx="18097" cy="14287"/>
            </a:xfrm>
            <a:custGeom>
              <a:avLst/>
              <a:gdLst/>
              <a:ahLst/>
              <a:cxnLst/>
              <a:rect l="l" t="t" r="r" b="b"/>
              <a:pathLst>
                <a:path w="18097" h="14287" extrusionOk="0">
                  <a:moveTo>
                    <a:pt x="18097" y="0"/>
                  </a:moveTo>
                  <a:cubicBezTo>
                    <a:pt x="12382" y="4763"/>
                    <a:pt x="5715" y="9525"/>
                    <a:pt x="0" y="14288"/>
                  </a:cubicBezTo>
                  <a:cubicBezTo>
                    <a:pt x="5715" y="9525"/>
                    <a:pt x="12382" y="4763"/>
                    <a:pt x="18097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21"/>
            <p:cNvSpPr/>
            <p:nvPr/>
          </p:nvSpPr>
          <p:spPr>
            <a:xfrm>
              <a:off x="7064692" y="4546282"/>
              <a:ext cx="18097" cy="12382"/>
            </a:xfrm>
            <a:custGeom>
              <a:avLst/>
              <a:gdLst/>
              <a:ahLst/>
              <a:cxnLst/>
              <a:rect l="l" t="t" r="r" b="b"/>
              <a:pathLst>
                <a:path w="18097" h="12382" extrusionOk="0">
                  <a:moveTo>
                    <a:pt x="0" y="12383"/>
                  </a:moveTo>
                  <a:cubicBezTo>
                    <a:pt x="5715" y="8573"/>
                    <a:pt x="12382" y="4763"/>
                    <a:pt x="18097" y="0"/>
                  </a:cubicBezTo>
                  <a:cubicBezTo>
                    <a:pt x="11430" y="3810"/>
                    <a:pt x="5715" y="7620"/>
                    <a:pt x="0" y="12383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21"/>
            <p:cNvSpPr/>
            <p:nvPr/>
          </p:nvSpPr>
          <p:spPr>
            <a:xfrm>
              <a:off x="6716077" y="4626292"/>
              <a:ext cx="13334" cy="9525"/>
            </a:xfrm>
            <a:custGeom>
              <a:avLst/>
              <a:gdLst/>
              <a:ahLst/>
              <a:cxnLst/>
              <a:rect l="l" t="t" r="r" b="b"/>
              <a:pathLst>
                <a:path w="13334" h="9525" extrusionOk="0">
                  <a:moveTo>
                    <a:pt x="0" y="0"/>
                  </a:moveTo>
                  <a:cubicBezTo>
                    <a:pt x="4763" y="0"/>
                    <a:pt x="8572" y="0"/>
                    <a:pt x="13335" y="0"/>
                  </a:cubicBezTo>
                  <a:cubicBezTo>
                    <a:pt x="8572" y="0"/>
                    <a:pt x="3810" y="0"/>
                    <a:pt x="0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21"/>
            <p:cNvSpPr/>
            <p:nvPr/>
          </p:nvSpPr>
          <p:spPr>
            <a:xfrm>
              <a:off x="6381750" y="3831907"/>
              <a:ext cx="9525" cy="12382"/>
            </a:xfrm>
            <a:custGeom>
              <a:avLst/>
              <a:gdLst/>
              <a:ahLst/>
              <a:cxnLst/>
              <a:rect l="l" t="t" r="r" b="b"/>
              <a:pathLst>
                <a:path w="9525" h="12382" extrusionOk="0">
                  <a:moveTo>
                    <a:pt x="9525" y="0"/>
                  </a:moveTo>
                  <a:cubicBezTo>
                    <a:pt x="6668" y="3810"/>
                    <a:pt x="3810" y="8573"/>
                    <a:pt x="0" y="12383"/>
                  </a:cubicBezTo>
                  <a:cubicBezTo>
                    <a:pt x="2857" y="8573"/>
                    <a:pt x="6668" y="4763"/>
                    <a:pt x="952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21"/>
            <p:cNvSpPr/>
            <p:nvPr/>
          </p:nvSpPr>
          <p:spPr>
            <a:xfrm>
              <a:off x="6398894" y="3810000"/>
              <a:ext cx="9525" cy="12382"/>
            </a:xfrm>
            <a:custGeom>
              <a:avLst/>
              <a:gdLst/>
              <a:ahLst/>
              <a:cxnLst/>
              <a:rect l="l" t="t" r="r" b="b"/>
              <a:pathLst>
                <a:path w="9525" h="12382" extrusionOk="0">
                  <a:moveTo>
                    <a:pt x="9525" y="0"/>
                  </a:moveTo>
                  <a:cubicBezTo>
                    <a:pt x="6668" y="3810"/>
                    <a:pt x="2858" y="7620"/>
                    <a:pt x="0" y="12382"/>
                  </a:cubicBezTo>
                  <a:cubicBezTo>
                    <a:pt x="3810" y="7620"/>
                    <a:pt x="6668" y="3810"/>
                    <a:pt x="952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21"/>
            <p:cNvSpPr/>
            <p:nvPr/>
          </p:nvSpPr>
          <p:spPr>
            <a:xfrm>
              <a:off x="6428422" y="377761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9525" y="0"/>
                  </a:moveTo>
                  <a:cubicBezTo>
                    <a:pt x="6668" y="2857"/>
                    <a:pt x="2858" y="6667"/>
                    <a:pt x="0" y="9525"/>
                  </a:cubicBezTo>
                  <a:cubicBezTo>
                    <a:pt x="3810" y="6667"/>
                    <a:pt x="6668" y="2857"/>
                    <a:pt x="952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21"/>
            <p:cNvSpPr/>
            <p:nvPr/>
          </p:nvSpPr>
          <p:spPr>
            <a:xfrm>
              <a:off x="7092315" y="4528184"/>
              <a:ext cx="12382" cy="10477"/>
            </a:xfrm>
            <a:custGeom>
              <a:avLst/>
              <a:gdLst/>
              <a:ahLst/>
              <a:cxnLst/>
              <a:rect l="l" t="t" r="r" b="b"/>
              <a:pathLst>
                <a:path w="12382" h="10477" extrusionOk="0">
                  <a:moveTo>
                    <a:pt x="0" y="10478"/>
                  </a:moveTo>
                  <a:cubicBezTo>
                    <a:pt x="3810" y="6668"/>
                    <a:pt x="8572" y="3810"/>
                    <a:pt x="12382" y="0"/>
                  </a:cubicBezTo>
                  <a:cubicBezTo>
                    <a:pt x="8572" y="3810"/>
                    <a:pt x="3810" y="7620"/>
                    <a:pt x="0" y="1047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21"/>
            <p:cNvSpPr/>
            <p:nvPr/>
          </p:nvSpPr>
          <p:spPr>
            <a:xfrm>
              <a:off x="6382702" y="4417694"/>
              <a:ext cx="8572" cy="13335"/>
            </a:xfrm>
            <a:custGeom>
              <a:avLst/>
              <a:gdLst/>
              <a:ahLst/>
              <a:cxnLst/>
              <a:rect l="l" t="t" r="r" b="b"/>
              <a:pathLst>
                <a:path w="8572" h="13335" extrusionOk="0">
                  <a:moveTo>
                    <a:pt x="0" y="0"/>
                  </a:moveTo>
                  <a:cubicBezTo>
                    <a:pt x="2857" y="4763"/>
                    <a:pt x="5715" y="8573"/>
                    <a:pt x="8572" y="13335"/>
                  </a:cubicBezTo>
                  <a:cubicBezTo>
                    <a:pt x="5715" y="8573"/>
                    <a:pt x="2857" y="381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21"/>
            <p:cNvSpPr/>
            <p:nvPr/>
          </p:nvSpPr>
          <p:spPr>
            <a:xfrm>
              <a:off x="7120890" y="3712845"/>
              <a:ext cx="11429" cy="10477"/>
            </a:xfrm>
            <a:custGeom>
              <a:avLst/>
              <a:gdLst/>
              <a:ahLst/>
              <a:cxnLst/>
              <a:rect l="l" t="t" r="r" b="b"/>
              <a:pathLst>
                <a:path w="11429" h="10477" extrusionOk="0">
                  <a:moveTo>
                    <a:pt x="11430" y="10477"/>
                  </a:moveTo>
                  <a:cubicBezTo>
                    <a:pt x="7620" y="6667"/>
                    <a:pt x="3810" y="3810"/>
                    <a:pt x="0" y="0"/>
                  </a:cubicBezTo>
                  <a:cubicBezTo>
                    <a:pt x="3810" y="2858"/>
                    <a:pt x="7620" y="6667"/>
                    <a:pt x="11430" y="10477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21"/>
            <p:cNvSpPr/>
            <p:nvPr/>
          </p:nvSpPr>
          <p:spPr>
            <a:xfrm>
              <a:off x="6535102" y="3704272"/>
              <a:ext cx="13334" cy="6667"/>
            </a:xfrm>
            <a:custGeom>
              <a:avLst/>
              <a:gdLst/>
              <a:ahLst/>
              <a:cxnLst/>
              <a:rect l="l" t="t" r="r" b="b"/>
              <a:pathLst>
                <a:path w="13334" h="6667" extrusionOk="0">
                  <a:moveTo>
                    <a:pt x="13335" y="0"/>
                  </a:moveTo>
                  <a:cubicBezTo>
                    <a:pt x="8572" y="1905"/>
                    <a:pt x="4763" y="4763"/>
                    <a:pt x="0" y="6668"/>
                  </a:cubicBezTo>
                  <a:cubicBezTo>
                    <a:pt x="4763" y="3810"/>
                    <a:pt x="9525" y="1905"/>
                    <a:pt x="1333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21"/>
            <p:cNvSpPr/>
            <p:nvPr/>
          </p:nvSpPr>
          <p:spPr>
            <a:xfrm>
              <a:off x="6364605" y="4389119"/>
              <a:ext cx="8572" cy="14287"/>
            </a:xfrm>
            <a:custGeom>
              <a:avLst/>
              <a:gdLst/>
              <a:ahLst/>
              <a:cxnLst/>
              <a:rect l="l" t="t" r="r" b="b"/>
              <a:pathLst>
                <a:path w="8572" h="14287" extrusionOk="0">
                  <a:moveTo>
                    <a:pt x="0" y="0"/>
                  </a:moveTo>
                  <a:cubicBezTo>
                    <a:pt x="2857" y="4763"/>
                    <a:pt x="5715" y="9525"/>
                    <a:pt x="8572" y="14288"/>
                  </a:cubicBezTo>
                  <a:cubicBezTo>
                    <a:pt x="5715" y="8573"/>
                    <a:pt x="2857" y="381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21"/>
            <p:cNvSpPr/>
            <p:nvPr/>
          </p:nvSpPr>
          <p:spPr>
            <a:xfrm>
              <a:off x="6375082" y="4406265"/>
              <a:ext cx="4762" cy="6667"/>
            </a:xfrm>
            <a:custGeom>
              <a:avLst/>
              <a:gdLst/>
              <a:ahLst/>
              <a:cxnLst/>
              <a:rect l="l" t="t" r="r" b="b"/>
              <a:pathLst>
                <a:path w="4762" h="6667" extrusionOk="0">
                  <a:moveTo>
                    <a:pt x="0" y="0"/>
                  </a:moveTo>
                  <a:cubicBezTo>
                    <a:pt x="1905" y="1905"/>
                    <a:pt x="2858" y="4763"/>
                    <a:pt x="4763" y="6667"/>
                  </a:cubicBezTo>
                  <a:cubicBezTo>
                    <a:pt x="2858" y="3810"/>
                    <a:pt x="1905" y="1905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21"/>
            <p:cNvSpPr/>
            <p:nvPr/>
          </p:nvSpPr>
          <p:spPr>
            <a:xfrm>
              <a:off x="6361747" y="3713797"/>
              <a:ext cx="349493" cy="547687"/>
            </a:xfrm>
            <a:custGeom>
              <a:avLst/>
              <a:gdLst/>
              <a:ahLst/>
              <a:cxnLst/>
              <a:rect l="l" t="t" r="r" b="b"/>
              <a:pathLst>
                <a:path w="349493" h="547687" extrusionOk="0">
                  <a:moveTo>
                    <a:pt x="334328" y="0"/>
                  </a:moveTo>
                  <a:cubicBezTo>
                    <a:pt x="335280" y="14288"/>
                    <a:pt x="337185" y="27623"/>
                    <a:pt x="338138" y="41910"/>
                  </a:cubicBezTo>
                  <a:cubicBezTo>
                    <a:pt x="340043" y="47625"/>
                    <a:pt x="342900" y="54293"/>
                    <a:pt x="344805" y="60008"/>
                  </a:cubicBezTo>
                  <a:cubicBezTo>
                    <a:pt x="358140" y="80963"/>
                    <a:pt x="340043" y="85725"/>
                    <a:pt x="327660" y="89535"/>
                  </a:cubicBezTo>
                  <a:cubicBezTo>
                    <a:pt x="304800" y="96203"/>
                    <a:pt x="290513" y="106680"/>
                    <a:pt x="287655" y="132397"/>
                  </a:cubicBezTo>
                  <a:cubicBezTo>
                    <a:pt x="286703" y="141922"/>
                    <a:pt x="277178" y="149543"/>
                    <a:pt x="271463" y="158115"/>
                  </a:cubicBezTo>
                  <a:cubicBezTo>
                    <a:pt x="265747" y="166688"/>
                    <a:pt x="260033" y="174308"/>
                    <a:pt x="255270" y="182880"/>
                  </a:cubicBezTo>
                  <a:cubicBezTo>
                    <a:pt x="208597" y="190500"/>
                    <a:pt x="201930" y="204788"/>
                    <a:pt x="222885" y="244793"/>
                  </a:cubicBezTo>
                  <a:cubicBezTo>
                    <a:pt x="229553" y="256222"/>
                    <a:pt x="233363" y="272415"/>
                    <a:pt x="231458" y="284797"/>
                  </a:cubicBezTo>
                  <a:cubicBezTo>
                    <a:pt x="225743" y="318135"/>
                    <a:pt x="214313" y="349568"/>
                    <a:pt x="185738" y="371475"/>
                  </a:cubicBezTo>
                  <a:cubicBezTo>
                    <a:pt x="172403" y="381953"/>
                    <a:pt x="159068" y="394335"/>
                    <a:pt x="149543" y="407670"/>
                  </a:cubicBezTo>
                  <a:cubicBezTo>
                    <a:pt x="141922" y="418147"/>
                    <a:pt x="140018" y="431483"/>
                    <a:pt x="135255" y="443865"/>
                  </a:cubicBezTo>
                  <a:cubicBezTo>
                    <a:pt x="146685" y="447675"/>
                    <a:pt x="157163" y="450533"/>
                    <a:pt x="168593" y="454343"/>
                  </a:cubicBezTo>
                  <a:cubicBezTo>
                    <a:pt x="169545" y="490538"/>
                    <a:pt x="203835" y="503872"/>
                    <a:pt x="220980" y="529590"/>
                  </a:cubicBezTo>
                  <a:cubicBezTo>
                    <a:pt x="200025" y="535305"/>
                    <a:pt x="179070" y="541972"/>
                    <a:pt x="158115" y="547688"/>
                  </a:cubicBezTo>
                  <a:cubicBezTo>
                    <a:pt x="158115" y="521970"/>
                    <a:pt x="141922" y="508635"/>
                    <a:pt x="121920" y="499110"/>
                  </a:cubicBezTo>
                  <a:cubicBezTo>
                    <a:pt x="114300" y="494347"/>
                    <a:pt x="106680" y="490538"/>
                    <a:pt x="103822" y="488633"/>
                  </a:cubicBezTo>
                  <a:cubicBezTo>
                    <a:pt x="103822" y="478155"/>
                    <a:pt x="107633" y="463868"/>
                    <a:pt x="102870" y="461963"/>
                  </a:cubicBezTo>
                  <a:cubicBezTo>
                    <a:pt x="78105" y="446722"/>
                    <a:pt x="88583" y="426720"/>
                    <a:pt x="90488" y="406718"/>
                  </a:cubicBezTo>
                  <a:cubicBezTo>
                    <a:pt x="92393" y="383858"/>
                    <a:pt x="90488" y="360997"/>
                    <a:pt x="87630" y="339090"/>
                  </a:cubicBezTo>
                  <a:cubicBezTo>
                    <a:pt x="85725" y="323850"/>
                    <a:pt x="81915" y="309563"/>
                    <a:pt x="78105" y="294322"/>
                  </a:cubicBezTo>
                  <a:cubicBezTo>
                    <a:pt x="75247" y="284797"/>
                    <a:pt x="72390" y="275272"/>
                    <a:pt x="66675" y="268605"/>
                  </a:cubicBezTo>
                  <a:cubicBezTo>
                    <a:pt x="64770" y="266700"/>
                    <a:pt x="52388" y="273368"/>
                    <a:pt x="51435" y="274320"/>
                  </a:cubicBezTo>
                  <a:cubicBezTo>
                    <a:pt x="30480" y="271463"/>
                    <a:pt x="15240" y="269558"/>
                    <a:pt x="0" y="267653"/>
                  </a:cubicBezTo>
                  <a:cubicBezTo>
                    <a:pt x="953" y="264795"/>
                    <a:pt x="2858" y="261938"/>
                    <a:pt x="4763" y="258128"/>
                  </a:cubicBezTo>
                  <a:cubicBezTo>
                    <a:pt x="4763" y="258128"/>
                    <a:pt x="4763" y="258128"/>
                    <a:pt x="4763" y="258128"/>
                  </a:cubicBezTo>
                  <a:cubicBezTo>
                    <a:pt x="15240" y="253365"/>
                    <a:pt x="24765" y="249555"/>
                    <a:pt x="35243" y="244793"/>
                  </a:cubicBezTo>
                  <a:cubicBezTo>
                    <a:pt x="63818" y="233363"/>
                    <a:pt x="75247" y="212408"/>
                    <a:pt x="70485" y="181928"/>
                  </a:cubicBezTo>
                  <a:cubicBezTo>
                    <a:pt x="68580" y="171450"/>
                    <a:pt x="68580" y="160972"/>
                    <a:pt x="67628" y="150495"/>
                  </a:cubicBezTo>
                  <a:cubicBezTo>
                    <a:pt x="69533" y="148590"/>
                    <a:pt x="73343" y="144780"/>
                    <a:pt x="74295" y="145733"/>
                  </a:cubicBezTo>
                  <a:cubicBezTo>
                    <a:pt x="111443" y="162878"/>
                    <a:pt x="145733" y="160020"/>
                    <a:pt x="180022" y="136208"/>
                  </a:cubicBezTo>
                  <a:cubicBezTo>
                    <a:pt x="199072" y="123825"/>
                    <a:pt x="221933" y="111443"/>
                    <a:pt x="243840" y="110490"/>
                  </a:cubicBezTo>
                  <a:cubicBezTo>
                    <a:pt x="268605" y="108585"/>
                    <a:pt x="285750" y="99060"/>
                    <a:pt x="295275" y="80963"/>
                  </a:cubicBezTo>
                  <a:cubicBezTo>
                    <a:pt x="307658" y="57150"/>
                    <a:pt x="330518" y="36195"/>
                    <a:pt x="324803" y="4763"/>
                  </a:cubicBezTo>
                  <a:cubicBezTo>
                    <a:pt x="325755" y="2858"/>
                    <a:pt x="331470" y="953"/>
                    <a:pt x="334328" y="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21"/>
            <p:cNvSpPr/>
            <p:nvPr/>
          </p:nvSpPr>
          <p:spPr>
            <a:xfrm>
              <a:off x="6424463" y="3659504"/>
              <a:ext cx="298281" cy="209470"/>
            </a:xfrm>
            <a:custGeom>
              <a:avLst/>
              <a:gdLst/>
              <a:ahLst/>
              <a:cxnLst/>
              <a:rect l="l" t="t" r="r" b="b"/>
              <a:pathLst>
                <a:path w="298281" h="209470" extrusionOk="0">
                  <a:moveTo>
                    <a:pt x="271612" y="54292"/>
                  </a:moveTo>
                  <a:cubicBezTo>
                    <a:pt x="268754" y="55245"/>
                    <a:pt x="263039" y="57150"/>
                    <a:pt x="263039" y="57150"/>
                  </a:cubicBezTo>
                  <a:cubicBezTo>
                    <a:pt x="269707" y="88583"/>
                    <a:pt x="246847" y="109538"/>
                    <a:pt x="233512" y="133350"/>
                  </a:cubicBezTo>
                  <a:cubicBezTo>
                    <a:pt x="223987" y="151448"/>
                    <a:pt x="206842" y="161925"/>
                    <a:pt x="182077" y="162877"/>
                  </a:cubicBezTo>
                  <a:cubicBezTo>
                    <a:pt x="160169" y="164783"/>
                    <a:pt x="137309" y="176213"/>
                    <a:pt x="118259" y="188595"/>
                  </a:cubicBezTo>
                  <a:cubicBezTo>
                    <a:pt x="83969" y="212408"/>
                    <a:pt x="49679" y="216217"/>
                    <a:pt x="12532" y="198120"/>
                  </a:cubicBezTo>
                  <a:cubicBezTo>
                    <a:pt x="11579" y="197167"/>
                    <a:pt x="7769" y="200977"/>
                    <a:pt x="5864" y="202883"/>
                  </a:cubicBezTo>
                  <a:cubicBezTo>
                    <a:pt x="-10328" y="168592"/>
                    <a:pt x="9674" y="144780"/>
                    <a:pt x="33487" y="126683"/>
                  </a:cubicBezTo>
                  <a:cubicBezTo>
                    <a:pt x="75397" y="96203"/>
                    <a:pt x="120164" y="69533"/>
                    <a:pt x="163979" y="41910"/>
                  </a:cubicBezTo>
                  <a:cubicBezTo>
                    <a:pt x="165884" y="40958"/>
                    <a:pt x="167789" y="40005"/>
                    <a:pt x="169694" y="39053"/>
                  </a:cubicBezTo>
                  <a:cubicBezTo>
                    <a:pt x="169694" y="39053"/>
                    <a:pt x="169694" y="39053"/>
                    <a:pt x="169694" y="39053"/>
                  </a:cubicBezTo>
                  <a:cubicBezTo>
                    <a:pt x="171599" y="37148"/>
                    <a:pt x="174457" y="36195"/>
                    <a:pt x="176362" y="34290"/>
                  </a:cubicBezTo>
                  <a:cubicBezTo>
                    <a:pt x="182077" y="32385"/>
                    <a:pt x="187792" y="29528"/>
                    <a:pt x="193507" y="27623"/>
                  </a:cubicBezTo>
                  <a:cubicBezTo>
                    <a:pt x="195412" y="26670"/>
                    <a:pt x="198269" y="24765"/>
                    <a:pt x="200174" y="23813"/>
                  </a:cubicBezTo>
                  <a:cubicBezTo>
                    <a:pt x="207794" y="21908"/>
                    <a:pt x="214462" y="20003"/>
                    <a:pt x="222082" y="19050"/>
                  </a:cubicBezTo>
                  <a:cubicBezTo>
                    <a:pt x="223987" y="18098"/>
                    <a:pt x="224939" y="17145"/>
                    <a:pt x="226844" y="16192"/>
                  </a:cubicBezTo>
                  <a:cubicBezTo>
                    <a:pt x="237322" y="13335"/>
                    <a:pt x="246847" y="9525"/>
                    <a:pt x="257324" y="6667"/>
                  </a:cubicBezTo>
                  <a:cubicBezTo>
                    <a:pt x="259229" y="5715"/>
                    <a:pt x="260182" y="5715"/>
                    <a:pt x="262087" y="4763"/>
                  </a:cubicBezTo>
                  <a:cubicBezTo>
                    <a:pt x="262087" y="4763"/>
                    <a:pt x="263039" y="4763"/>
                    <a:pt x="263039" y="4763"/>
                  </a:cubicBezTo>
                  <a:cubicBezTo>
                    <a:pt x="266849" y="2858"/>
                    <a:pt x="270659" y="1905"/>
                    <a:pt x="275422" y="0"/>
                  </a:cubicBezTo>
                  <a:cubicBezTo>
                    <a:pt x="275422" y="0"/>
                    <a:pt x="275422" y="0"/>
                    <a:pt x="276374" y="0"/>
                  </a:cubicBezTo>
                  <a:cubicBezTo>
                    <a:pt x="283994" y="0"/>
                    <a:pt x="290662" y="0"/>
                    <a:pt x="298282" y="0"/>
                  </a:cubicBezTo>
                  <a:cubicBezTo>
                    <a:pt x="287804" y="18098"/>
                    <a:pt x="280184" y="36195"/>
                    <a:pt x="271612" y="54292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21"/>
            <p:cNvSpPr/>
            <p:nvPr/>
          </p:nvSpPr>
          <p:spPr>
            <a:xfrm>
              <a:off x="6323312" y="3970972"/>
              <a:ext cx="161307" cy="266700"/>
            </a:xfrm>
            <a:custGeom>
              <a:avLst/>
              <a:gdLst/>
              <a:ahLst/>
              <a:cxnLst/>
              <a:rect l="l" t="t" r="r" b="b"/>
              <a:pathLst>
                <a:path w="161307" h="266700" extrusionOk="0">
                  <a:moveTo>
                    <a:pt x="44150" y="0"/>
                  </a:moveTo>
                  <a:cubicBezTo>
                    <a:pt x="42245" y="2858"/>
                    <a:pt x="40340" y="6668"/>
                    <a:pt x="39388" y="9525"/>
                  </a:cubicBezTo>
                  <a:cubicBezTo>
                    <a:pt x="54628" y="11430"/>
                    <a:pt x="69868" y="13335"/>
                    <a:pt x="90823" y="16193"/>
                  </a:cubicBezTo>
                  <a:cubicBezTo>
                    <a:pt x="91775" y="15240"/>
                    <a:pt x="104158" y="8572"/>
                    <a:pt x="106063" y="10478"/>
                  </a:cubicBezTo>
                  <a:cubicBezTo>
                    <a:pt x="111778" y="17145"/>
                    <a:pt x="114635" y="27622"/>
                    <a:pt x="117493" y="36195"/>
                  </a:cubicBezTo>
                  <a:cubicBezTo>
                    <a:pt x="121303" y="50483"/>
                    <a:pt x="125113" y="65722"/>
                    <a:pt x="127018" y="80963"/>
                  </a:cubicBezTo>
                  <a:cubicBezTo>
                    <a:pt x="128923" y="103822"/>
                    <a:pt x="131781" y="126683"/>
                    <a:pt x="129875" y="148590"/>
                  </a:cubicBezTo>
                  <a:cubicBezTo>
                    <a:pt x="127970" y="168593"/>
                    <a:pt x="118445" y="189547"/>
                    <a:pt x="142258" y="203835"/>
                  </a:cubicBezTo>
                  <a:cubicBezTo>
                    <a:pt x="146068" y="205740"/>
                    <a:pt x="143210" y="220028"/>
                    <a:pt x="143210" y="230505"/>
                  </a:cubicBezTo>
                  <a:cubicBezTo>
                    <a:pt x="146068" y="232410"/>
                    <a:pt x="153688" y="237172"/>
                    <a:pt x="161308" y="240983"/>
                  </a:cubicBezTo>
                  <a:cubicBezTo>
                    <a:pt x="131781" y="243840"/>
                    <a:pt x="102253" y="244793"/>
                    <a:pt x="79393" y="266700"/>
                  </a:cubicBezTo>
                  <a:cubicBezTo>
                    <a:pt x="76535" y="266700"/>
                    <a:pt x="73678" y="266700"/>
                    <a:pt x="70820" y="266700"/>
                  </a:cubicBezTo>
                  <a:cubicBezTo>
                    <a:pt x="62248" y="253365"/>
                    <a:pt x="54628" y="238125"/>
                    <a:pt x="44150" y="225743"/>
                  </a:cubicBezTo>
                  <a:cubicBezTo>
                    <a:pt x="-13952" y="160972"/>
                    <a:pt x="-6332" y="88583"/>
                    <a:pt x="19385" y="15240"/>
                  </a:cubicBezTo>
                  <a:cubicBezTo>
                    <a:pt x="22243" y="8572"/>
                    <a:pt x="35578" y="4763"/>
                    <a:pt x="44150" y="0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21"/>
            <p:cNvSpPr/>
            <p:nvPr/>
          </p:nvSpPr>
          <p:spPr>
            <a:xfrm>
              <a:off x="6356793" y="4225290"/>
              <a:ext cx="233554" cy="312419"/>
            </a:xfrm>
            <a:custGeom>
              <a:avLst/>
              <a:gdLst/>
              <a:ahLst/>
              <a:cxnLst/>
              <a:rect l="l" t="t" r="r" b="b"/>
              <a:pathLst>
                <a:path w="233554" h="312419" extrusionOk="0">
                  <a:moveTo>
                    <a:pt x="37339" y="13335"/>
                  </a:moveTo>
                  <a:cubicBezTo>
                    <a:pt x="40197" y="13335"/>
                    <a:pt x="43054" y="13335"/>
                    <a:pt x="45912" y="13335"/>
                  </a:cubicBezTo>
                  <a:cubicBezTo>
                    <a:pt x="48769" y="16192"/>
                    <a:pt x="51627" y="20003"/>
                    <a:pt x="54484" y="22860"/>
                  </a:cubicBezTo>
                  <a:cubicBezTo>
                    <a:pt x="80202" y="23813"/>
                    <a:pt x="78297" y="43815"/>
                    <a:pt x="74487" y="58103"/>
                  </a:cubicBezTo>
                  <a:cubicBezTo>
                    <a:pt x="63057" y="107632"/>
                    <a:pt x="87822" y="137160"/>
                    <a:pt x="123064" y="164782"/>
                  </a:cubicBezTo>
                  <a:cubicBezTo>
                    <a:pt x="140209" y="178117"/>
                    <a:pt x="162117" y="196215"/>
                    <a:pt x="164022" y="213360"/>
                  </a:cubicBezTo>
                  <a:cubicBezTo>
                    <a:pt x="166879" y="248603"/>
                    <a:pt x="189739" y="256222"/>
                    <a:pt x="213552" y="266700"/>
                  </a:cubicBezTo>
                  <a:cubicBezTo>
                    <a:pt x="220219" y="281940"/>
                    <a:pt x="226887" y="297180"/>
                    <a:pt x="233554" y="312420"/>
                  </a:cubicBezTo>
                  <a:cubicBezTo>
                    <a:pt x="213552" y="300038"/>
                    <a:pt x="194502" y="286703"/>
                    <a:pt x="173547" y="274320"/>
                  </a:cubicBezTo>
                  <a:cubicBezTo>
                    <a:pt x="104014" y="231457"/>
                    <a:pt x="52579" y="175260"/>
                    <a:pt x="29719" y="95250"/>
                  </a:cubicBezTo>
                  <a:cubicBezTo>
                    <a:pt x="22099" y="67628"/>
                    <a:pt x="9717" y="40957"/>
                    <a:pt x="192" y="13335"/>
                  </a:cubicBezTo>
                  <a:cubicBezTo>
                    <a:pt x="-761" y="9525"/>
                    <a:pt x="2097" y="4763"/>
                    <a:pt x="3049" y="0"/>
                  </a:cubicBezTo>
                  <a:cubicBezTo>
                    <a:pt x="22099" y="20003"/>
                    <a:pt x="24004" y="20955"/>
                    <a:pt x="37339" y="13335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21"/>
            <p:cNvSpPr/>
            <p:nvPr/>
          </p:nvSpPr>
          <p:spPr>
            <a:xfrm>
              <a:off x="6327457" y="4178617"/>
              <a:ext cx="280987" cy="394683"/>
            </a:xfrm>
            <a:custGeom>
              <a:avLst/>
              <a:gdLst/>
              <a:ahLst/>
              <a:cxnLst/>
              <a:rect l="l" t="t" r="r" b="b"/>
              <a:pathLst>
                <a:path w="280987" h="394683" extrusionOk="0">
                  <a:moveTo>
                    <a:pt x="32385" y="46672"/>
                  </a:moveTo>
                  <a:cubicBezTo>
                    <a:pt x="31433" y="51435"/>
                    <a:pt x="28575" y="56197"/>
                    <a:pt x="29528" y="60007"/>
                  </a:cubicBezTo>
                  <a:cubicBezTo>
                    <a:pt x="39053" y="87630"/>
                    <a:pt x="51435" y="114300"/>
                    <a:pt x="59055" y="141922"/>
                  </a:cubicBezTo>
                  <a:cubicBezTo>
                    <a:pt x="81915" y="221932"/>
                    <a:pt x="133350" y="279082"/>
                    <a:pt x="202883" y="320992"/>
                  </a:cubicBezTo>
                  <a:cubicBezTo>
                    <a:pt x="222885" y="333375"/>
                    <a:pt x="242888" y="346710"/>
                    <a:pt x="262890" y="359092"/>
                  </a:cubicBezTo>
                  <a:cubicBezTo>
                    <a:pt x="262890" y="359092"/>
                    <a:pt x="262890" y="359092"/>
                    <a:pt x="262890" y="359092"/>
                  </a:cubicBezTo>
                  <a:cubicBezTo>
                    <a:pt x="262890" y="361950"/>
                    <a:pt x="263843" y="363855"/>
                    <a:pt x="263843" y="366713"/>
                  </a:cubicBezTo>
                  <a:cubicBezTo>
                    <a:pt x="265748" y="365760"/>
                    <a:pt x="267653" y="363855"/>
                    <a:pt x="269558" y="362902"/>
                  </a:cubicBezTo>
                  <a:cubicBezTo>
                    <a:pt x="273368" y="367665"/>
                    <a:pt x="277178" y="372427"/>
                    <a:pt x="280988" y="378142"/>
                  </a:cubicBezTo>
                  <a:cubicBezTo>
                    <a:pt x="280035" y="396240"/>
                    <a:pt x="272415" y="399097"/>
                    <a:pt x="258128" y="388620"/>
                  </a:cubicBezTo>
                  <a:cubicBezTo>
                    <a:pt x="212408" y="354330"/>
                    <a:pt x="165735" y="320992"/>
                    <a:pt x="120015" y="286702"/>
                  </a:cubicBezTo>
                  <a:cubicBezTo>
                    <a:pt x="116205" y="283845"/>
                    <a:pt x="112395" y="280988"/>
                    <a:pt x="109538" y="278130"/>
                  </a:cubicBezTo>
                  <a:cubicBezTo>
                    <a:pt x="46673" y="197167"/>
                    <a:pt x="5715" y="106680"/>
                    <a:pt x="0" y="0"/>
                  </a:cubicBezTo>
                  <a:cubicBezTo>
                    <a:pt x="9525" y="16192"/>
                    <a:pt x="20955" y="31432"/>
                    <a:pt x="32385" y="46672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21"/>
            <p:cNvSpPr/>
            <p:nvPr/>
          </p:nvSpPr>
          <p:spPr>
            <a:xfrm>
              <a:off x="6355080" y="3864292"/>
              <a:ext cx="54342" cy="89534"/>
            </a:xfrm>
            <a:custGeom>
              <a:avLst/>
              <a:gdLst/>
              <a:ahLst/>
              <a:cxnLst/>
              <a:rect l="l" t="t" r="r" b="b"/>
              <a:pathLst>
                <a:path w="54342" h="89534" extrusionOk="0">
                  <a:moveTo>
                    <a:pt x="0" y="80963"/>
                  </a:moveTo>
                  <a:cubicBezTo>
                    <a:pt x="15240" y="54292"/>
                    <a:pt x="15240" y="19050"/>
                    <a:pt x="43815" y="0"/>
                  </a:cubicBezTo>
                  <a:cubicBezTo>
                    <a:pt x="47625" y="952"/>
                    <a:pt x="50482" y="952"/>
                    <a:pt x="54292" y="1905"/>
                  </a:cubicBezTo>
                  <a:cubicBezTo>
                    <a:pt x="53340" y="24765"/>
                    <a:pt x="57150" y="48577"/>
                    <a:pt x="48577" y="68580"/>
                  </a:cubicBezTo>
                  <a:cubicBezTo>
                    <a:pt x="43815" y="80010"/>
                    <a:pt x="20002" y="82867"/>
                    <a:pt x="3810" y="89535"/>
                  </a:cubicBezTo>
                  <a:cubicBezTo>
                    <a:pt x="2857" y="86677"/>
                    <a:pt x="952" y="83820"/>
                    <a:pt x="0" y="80963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21"/>
            <p:cNvSpPr/>
            <p:nvPr/>
          </p:nvSpPr>
          <p:spPr>
            <a:xfrm>
              <a:off x="6367462" y="3957637"/>
              <a:ext cx="30480" cy="13334"/>
            </a:xfrm>
            <a:custGeom>
              <a:avLst/>
              <a:gdLst/>
              <a:ahLst/>
              <a:cxnLst/>
              <a:rect l="l" t="t" r="r" b="b"/>
              <a:pathLst>
                <a:path w="30480" h="13334" extrusionOk="0">
                  <a:moveTo>
                    <a:pt x="30480" y="0"/>
                  </a:moveTo>
                  <a:cubicBezTo>
                    <a:pt x="20003" y="4763"/>
                    <a:pt x="10478" y="8572"/>
                    <a:pt x="0" y="13335"/>
                  </a:cubicBezTo>
                  <a:cubicBezTo>
                    <a:pt x="10478" y="8572"/>
                    <a:pt x="20003" y="4763"/>
                    <a:pt x="30480" y="0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21"/>
            <p:cNvSpPr/>
            <p:nvPr/>
          </p:nvSpPr>
          <p:spPr>
            <a:xfrm>
              <a:off x="6686550" y="3659504"/>
              <a:ext cx="12382" cy="4762"/>
            </a:xfrm>
            <a:custGeom>
              <a:avLst/>
              <a:gdLst/>
              <a:ahLst/>
              <a:cxnLst/>
              <a:rect l="l" t="t" r="r" b="b"/>
              <a:pathLst>
                <a:path w="12382" h="4762" extrusionOk="0">
                  <a:moveTo>
                    <a:pt x="12382" y="0"/>
                  </a:moveTo>
                  <a:cubicBezTo>
                    <a:pt x="8572" y="1905"/>
                    <a:pt x="4763" y="2858"/>
                    <a:pt x="0" y="4763"/>
                  </a:cubicBezTo>
                  <a:cubicBezTo>
                    <a:pt x="4763" y="3810"/>
                    <a:pt x="8572" y="1905"/>
                    <a:pt x="12382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21"/>
            <p:cNvSpPr/>
            <p:nvPr/>
          </p:nvSpPr>
          <p:spPr>
            <a:xfrm>
              <a:off x="6681787" y="3664267"/>
              <a:ext cx="4762" cy="1904"/>
            </a:xfrm>
            <a:custGeom>
              <a:avLst/>
              <a:gdLst/>
              <a:ahLst/>
              <a:cxnLst/>
              <a:rect l="l" t="t" r="r" b="b"/>
              <a:pathLst>
                <a:path w="4762" h="1904" extrusionOk="0">
                  <a:moveTo>
                    <a:pt x="4763" y="0"/>
                  </a:moveTo>
                  <a:cubicBezTo>
                    <a:pt x="2857" y="953"/>
                    <a:pt x="1905" y="953"/>
                    <a:pt x="0" y="1905"/>
                  </a:cubicBezTo>
                  <a:cubicBezTo>
                    <a:pt x="953" y="953"/>
                    <a:pt x="2857" y="953"/>
                    <a:pt x="4763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21"/>
            <p:cNvSpPr/>
            <p:nvPr/>
          </p:nvSpPr>
          <p:spPr>
            <a:xfrm>
              <a:off x="6617969" y="3684270"/>
              <a:ext cx="6667" cy="3809"/>
            </a:xfrm>
            <a:custGeom>
              <a:avLst/>
              <a:gdLst/>
              <a:ahLst/>
              <a:cxnLst/>
              <a:rect l="l" t="t" r="r" b="b"/>
              <a:pathLst>
                <a:path w="6667" h="3809" extrusionOk="0">
                  <a:moveTo>
                    <a:pt x="6668" y="0"/>
                  </a:moveTo>
                  <a:cubicBezTo>
                    <a:pt x="4763" y="952"/>
                    <a:pt x="1905" y="2858"/>
                    <a:pt x="0" y="3810"/>
                  </a:cubicBezTo>
                  <a:cubicBezTo>
                    <a:pt x="1905" y="2858"/>
                    <a:pt x="3810" y="952"/>
                    <a:pt x="6668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21"/>
            <p:cNvSpPr/>
            <p:nvPr/>
          </p:nvSpPr>
          <p:spPr>
            <a:xfrm>
              <a:off x="6594157" y="3694747"/>
              <a:ext cx="6667" cy="4762"/>
            </a:xfrm>
            <a:custGeom>
              <a:avLst/>
              <a:gdLst/>
              <a:ahLst/>
              <a:cxnLst/>
              <a:rect l="l" t="t" r="r" b="b"/>
              <a:pathLst>
                <a:path w="6667" h="4762" extrusionOk="0">
                  <a:moveTo>
                    <a:pt x="6668" y="0"/>
                  </a:moveTo>
                  <a:cubicBezTo>
                    <a:pt x="4763" y="1905"/>
                    <a:pt x="1905" y="2858"/>
                    <a:pt x="0" y="4763"/>
                  </a:cubicBezTo>
                  <a:cubicBezTo>
                    <a:pt x="1905" y="2858"/>
                    <a:pt x="4763" y="1905"/>
                    <a:pt x="6668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21"/>
            <p:cNvSpPr/>
            <p:nvPr/>
          </p:nvSpPr>
          <p:spPr>
            <a:xfrm>
              <a:off x="6645592" y="3675697"/>
              <a:ext cx="4762" cy="2857"/>
            </a:xfrm>
            <a:custGeom>
              <a:avLst/>
              <a:gdLst/>
              <a:ahLst/>
              <a:cxnLst/>
              <a:rect l="l" t="t" r="r" b="b"/>
              <a:pathLst>
                <a:path w="4762" h="2857" extrusionOk="0">
                  <a:moveTo>
                    <a:pt x="4763" y="0"/>
                  </a:moveTo>
                  <a:cubicBezTo>
                    <a:pt x="2857" y="953"/>
                    <a:pt x="1905" y="1905"/>
                    <a:pt x="0" y="2858"/>
                  </a:cubicBezTo>
                  <a:cubicBezTo>
                    <a:pt x="1905" y="1905"/>
                    <a:pt x="3810" y="953"/>
                    <a:pt x="4763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21"/>
            <p:cNvSpPr/>
            <p:nvPr/>
          </p:nvSpPr>
          <p:spPr>
            <a:xfrm>
              <a:off x="6588442" y="3699509"/>
              <a:ext cx="5714" cy="2857"/>
            </a:xfrm>
            <a:custGeom>
              <a:avLst/>
              <a:gdLst/>
              <a:ahLst/>
              <a:cxnLst/>
              <a:rect l="l" t="t" r="r" b="b"/>
              <a:pathLst>
                <a:path w="5714" h="2857" extrusionOk="0">
                  <a:moveTo>
                    <a:pt x="5715" y="0"/>
                  </a:moveTo>
                  <a:cubicBezTo>
                    <a:pt x="3810" y="953"/>
                    <a:pt x="1905" y="1905"/>
                    <a:pt x="0" y="2858"/>
                  </a:cubicBezTo>
                  <a:cubicBezTo>
                    <a:pt x="1905" y="1905"/>
                    <a:pt x="3810" y="953"/>
                    <a:pt x="571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21"/>
            <p:cNvSpPr/>
            <p:nvPr/>
          </p:nvSpPr>
          <p:spPr>
            <a:xfrm>
              <a:off x="6904706" y="3768090"/>
              <a:ext cx="354295" cy="643253"/>
            </a:xfrm>
            <a:custGeom>
              <a:avLst/>
              <a:gdLst/>
              <a:ahLst/>
              <a:cxnLst/>
              <a:rect l="l" t="t" r="r" b="b"/>
              <a:pathLst>
                <a:path w="354295" h="643253" extrusionOk="0">
                  <a:moveTo>
                    <a:pt x="175226" y="0"/>
                  </a:moveTo>
                  <a:cubicBezTo>
                    <a:pt x="191418" y="0"/>
                    <a:pt x="206658" y="0"/>
                    <a:pt x="222851" y="0"/>
                  </a:cubicBezTo>
                  <a:cubicBezTo>
                    <a:pt x="222851" y="0"/>
                    <a:pt x="222851" y="1905"/>
                    <a:pt x="222851" y="1905"/>
                  </a:cubicBezTo>
                  <a:cubicBezTo>
                    <a:pt x="221898" y="11430"/>
                    <a:pt x="223803" y="22860"/>
                    <a:pt x="219041" y="29528"/>
                  </a:cubicBezTo>
                  <a:cubicBezTo>
                    <a:pt x="208563" y="47625"/>
                    <a:pt x="212373" y="60007"/>
                    <a:pt x="226661" y="74295"/>
                  </a:cubicBezTo>
                  <a:cubicBezTo>
                    <a:pt x="237138" y="85725"/>
                    <a:pt x="245711" y="103822"/>
                    <a:pt x="247616" y="120015"/>
                  </a:cubicBezTo>
                  <a:cubicBezTo>
                    <a:pt x="251426" y="155257"/>
                    <a:pt x="249521" y="191453"/>
                    <a:pt x="253331" y="226695"/>
                  </a:cubicBezTo>
                  <a:cubicBezTo>
                    <a:pt x="256188" y="249555"/>
                    <a:pt x="264761" y="271463"/>
                    <a:pt x="269523" y="294322"/>
                  </a:cubicBezTo>
                  <a:cubicBezTo>
                    <a:pt x="275238" y="321945"/>
                    <a:pt x="280001" y="350520"/>
                    <a:pt x="285716" y="378142"/>
                  </a:cubicBezTo>
                  <a:cubicBezTo>
                    <a:pt x="286668" y="381953"/>
                    <a:pt x="293336" y="384810"/>
                    <a:pt x="298098" y="389572"/>
                  </a:cubicBezTo>
                  <a:cubicBezTo>
                    <a:pt x="302861" y="381000"/>
                    <a:pt x="306671" y="374332"/>
                    <a:pt x="309528" y="367665"/>
                  </a:cubicBezTo>
                  <a:cubicBezTo>
                    <a:pt x="314291" y="380047"/>
                    <a:pt x="310481" y="391478"/>
                    <a:pt x="312386" y="401955"/>
                  </a:cubicBezTo>
                  <a:cubicBezTo>
                    <a:pt x="314291" y="414338"/>
                    <a:pt x="320958" y="426720"/>
                    <a:pt x="325721" y="438150"/>
                  </a:cubicBezTo>
                  <a:cubicBezTo>
                    <a:pt x="330483" y="427672"/>
                    <a:pt x="334293" y="418147"/>
                    <a:pt x="339056" y="407670"/>
                  </a:cubicBezTo>
                  <a:cubicBezTo>
                    <a:pt x="343818" y="399097"/>
                    <a:pt x="349533" y="390525"/>
                    <a:pt x="354296" y="381953"/>
                  </a:cubicBezTo>
                  <a:cubicBezTo>
                    <a:pt x="352391" y="404813"/>
                    <a:pt x="350486" y="427672"/>
                    <a:pt x="349533" y="450532"/>
                  </a:cubicBezTo>
                  <a:cubicBezTo>
                    <a:pt x="348581" y="453390"/>
                    <a:pt x="347628" y="455295"/>
                    <a:pt x="346676" y="458153"/>
                  </a:cubicBezTo>
                  <a:cubicBezTo>
                    <a:pt x="344771" y="461010"/>
                    <a:pt x="342866" y="462915"/>
                    <a:pt x="340008" y="465772"/>
                  </a:cubicBezTo>
                  <a:cubicBezTo>
                    <a:pt x="327626" y="458153"/>
                    <a:pt x="312386" y="452438"/>
                    <a:pt x="302861" y="441007"/>
                  </a:cubicBezTo>
                  <a:cubicBezTo>
                    <a:pt x="282858" y="417195"/>
                    <a:pt x="259998" y="409575"/>
                    <a:pt x="227613" y="421005"/>
                  </a:cubicBezTo>
                  <a:cubicBezTo>
                    <a:pt x="220946" y="434340"/>
                    <a:pt x="212373" y="447675"/>
                    <a:pt x="208563" y="461963"/>
                  </a:cubicBezTo>
                  <a:cubicBezTo>
                    <a:pt x="204753" y="474345"/>
                    <a:pt x="205706" y="488632"/>
                    <a:pt x="202848" y="501015"/>
                  </a:cubicBezTo>
                  <a:cubicBezTo>
                    <a:pt x="197133" y="525780"/>
                    <a:pt x="199038" y="546735"/>
                    <a:pt x="215231" y="568642"/>
                  </a:cubicBezTo>
                  <a:cubicBezTo>
                    <a:pt x="226661" y="583882"/>
                    <a:pt x="230471" y="604838"/>
                    <a:pt x="238091" y="622935"/>
                  </a:cubicBezTo>
                  <a:cubicBezTo>
                    <a:pt x="229518" y="623888"/>
                    <a:pt x="219041" y="622935"/>
                    <a:pt x="212373" y="627697"/>
                  </a:cubicBezTo>
                  <a:cubicBezTo>
                    <a:pt x="179036" y="650557"/>
                    <a:pt x="157128" y="648653"/>
                    <a:pt x="130458" y="619125"/>
                  </a:cubicBezTo>
                  <a:cubicBezTo>
                    <a:pt x="133316" y="608647"/>
                    <a:pt x="139983" y="596265"/>
                    <a:pt x="137126" y="588645"/>
                  </a:cubicBezTo>
                  <a:cubicBezTo>
                    <a:pt x="127601" y="564832"/>
                    <a:pt x="119028" y="538163"/>
                    <a:pt x="83786" y="540067"/>
                  </a:cubicBezTo>
                  <a:cubicBezTo>
                    <a:pt x="65688" y="541020"/>
                    <a:pt x="47591" y="536257"/>
                    <a:pt x="30446" y="532447"/>
                  </a:cubicBezTo>
                  <a:cubicBezTo>
                    <a:pt x="5681" y="527685"/>
                    <a:pt x="-8607" y="509588"/>
                    <a:pt x="5681" y="492442"/>
                  </a:cubicBezTo>
                  <a:cubicBezTo>
                    <a:pt x="23778" y="470535"/>
                    <a:pt x="10443" y="453390"/>
                    <a:pt x="8538" y="434340"/>
                  </a:cubicBezTo>
                  <a:cubicBezTo>
                    <a:pt x="49496" y="416242"/>
                    <a:pt x="93311" y="415290"/>
                    <a:pt x="137126" y="416242"/>
                  </a:cubicBezTo>
                  <a:cubicBezTo>
                    <a:pt x="149508" y="416242"/>
                    <a:pt x="160938" y="410528"/>
                    <a:pt x="173321" y="407670"/>
                  </a:cubicBezTo>
                  <a:cubicBezTo>
                    <a:pt x="175226" y="374332"/>
                    <a:pt x="177131" y="340995"/>
                    <a:pt x="179036" y="307657"/>
                  </a:cubicBezTo>
                  <a:cubicBezTo>
                    <a:pt x="179036" y="307657"/>
                    <a:pt x="178083" y="307657"/>
                    <a:pt x="178083" y="307657"/>
                  </a:cubicBezTo>
                  <a:cubicBezTo>
                    <a:pt x="176178" y="306705"/>
                    <a:pt x="174273" y="305753"/>
                    <a:pt x="172368" y="304800"/>
                  </a:cubicBezTo>
                  <a:cubicBezTo>
                    <a:pt x="158081" y="297180"/>
                    <a:pt x="144746" y="289560"/>
                    <a:pt x="130458" y="280988"/>
                  </a:cubicBezTo>
                  <a:cubicBezTo>
                    <a:pt x="135221" y="274320"/>
                    <a:pt x="139031" y="262890"/>
                    <a:pt x="146651" y="260032"/>
                  </a:cubicBezTo>
                  <a:cubicBezTo>
                    <a:pt x="168558" y="251460"/>
                    <a:pt x="175226" y="236220"/>
                    <a:pt x="167606" y="213360"/>
                  </a:cubicBezTo>
                  <a:cubicBezTo>
                    <a:pt x="163796" y="202882"/>
                    <a:pt x="165701" y="188595"/>
                    <a:pt x="167606" y="177165"/>
                  </a:cubicBezTo>
                  <a:cubicBezTo>
                    <a:pt x="169511" y="162878"/>
                    <a:pt x="176178" y="148590"/>
                    <a:pt x="178083" y="134303"/>
                  </a:cubicBezTo>
                  <a:cubicBezTo>
                    <a:pt x="179988" y="114300"/>
                    <a:pt x="177131" y="94297"/>
                    <a:pt x="179036" y="74295"/>
                  </a:cubicBezTo>
                  <a:cubicBezTo>
                    <a:pt x="181893" y="46672"/>
                    <a:pt x="172368" y="34290"/>
                    <a:pt x="144746" y="40005"/>
                  </a:cubicBezTo>
                  <a:cubicBezTo>
                    <a:pt x="153318" y="27622"/>
                    <a:pt x="163796" y="14288"/>
                    <a:pt x="175226" y="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21"/>
            <p:cNvSpPr/>
            <p:nvPr/>
          </p:nvSpPr>
          <p:spPr>
            <a:xfrm>
              <a:off x="7116829" y="3770145"/>
              <a:ext cx="145090" cy="437999"/>
            </a:xfrm>
            <a:custGeom>
              <a:avLst/>
              <a:gdLst/>
              <a:ahLst/>
              <a:cxnLst/>
              <a:rect l="l" t="t" r="r" b="b"/>
              <a:pathLst>
                <a:path w="145090" h="437999" extrusionOk="0">
                  <a:moveTo>
                    <a:pt x="141221" y="381802"/>
                  </a:moveTo>
                  <a:cubicBezTo>
                    <a:pt x="136458" y="390375"/>
                    <a:pt x="130743" y="398947"/>
                    <a:pt x="125981" y="407520"/>
                  </a:cubicBezTo>
                  <a:cubicBezTo>
                    <a:pt x="121218" y="417045"/>
                    <a:pt x="116456" y="427522"/>
                    <a:pt x="112646" y="438000"/>
                  </a:cubicBezTo>
                  <a:cubicBezTo>
                    <a:pt x="107883" y="425617"/>
                    <a:pt x="101216" y="414187"/>
                    <a:pt x="99311" y="401805"/>
                  </a:cubicBezTo>
                  <a:cubicBezTo>
                    <a:pt x="97406" y="391327"/>
                    <a:pt x="101216" y="379897"/>
                    <a:pt x="96453" y="367515"/>
                  </a:cubicBezTo>
                  <a:cubicBezTo>
                    <a:pt x="92643" y="374182"/>
                    <a:pt x="89786" y="380850"/>
                    <a:pt x="85023" y="389422"/>
                  </a:cubicBezTo>
                  <a:cubicBezTo>
                    <a:pt x="79308" y="384660"/>
                    <a:pt x="73593" y="381802"/>
                    <a:pt x="72641" y="377992"/>
                  </a:cubicBezTo>
                  <a:cubicBezTo>
                    <a:pt x="66926" y="350370"/>
                    <a:pt x="62163" y="321795"/>
                    <a:pt x="56448" y="294172"/>
                  </a:cubicBezTo>
                  <a:cubicBezTo>
                    <a:pt x="51686" y="271312"/>
                    <a:pt x="42161" y="249405"/>
                    <a:pt x="40256" y="226545"/>
                  </a:cubicBezTo>
                  <a:cubicBezTo>
                    <a:pt x="36446" y="191302"/>
                    <a:pt x="39303" y="155107"/>
                    <a:pt x="34541" y="119865"/>
                  </a:cubicBezTo>
                  <a:cubicBezTo>
                    <a:pt x="32636" y="103672"/>
                    <a:pt x="25016" y="86527"/>
                    <a:pt x="13586" y="74145"/>
                  </a:cubicBezTo>
                  <a:cubicBezTo>
                    <a:pt x="-702" y="58905"/>
                    <a:pt x="-4512" y="47475"/>
                    <a:pt x="5966" y="29377"/>
                  </a:cubicBezTo>
                  <a:cubicBezTo>
                    <a:pt x="10728" y="21757"/>
                    <a:pt x="8823" y="10327"/>
                    <a:pt x="9776" y="1755"/>
                  </a:cubicBezTo>
                  <a:cubicBezTo>
                    <a:pt x="31683" y="-3960"/>
                    <a:pt x="46923" y="4612"/>
                    <a:pt x="58353" y="22710"/>
                  </a:cubicBezTo>
                  <a:cubicBezTo>
                    <a:pt x="130743" y="131295"/>
                    <a:pt x="155508" y="251310"/>
                    <a:pt x="141221" y="381802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21"/>
            <p:cNvSpPr/>
            <p:nvPr/>
          </p:nvSpPr>
          <p:spPr>
            <a:xfrm>
              <a:off x="7023734" y="4388167"/>
              <a:ext cx="122563" cy="138112"/>
            </a:xfrm>
            <a:custGeom>
              <a:avLst/>
              <a:gdLst/>
              <a:ahLst/>
              <a:cxnLst/>
              <a:rect l="l" t="t" r="r" b="b"/>
              <a:pathLst>
                <a:path w="122563" h="138112" extrusionOk="0">
                  <a:moveTo>
                    <a:pt x="10478" y="0"/>
                  </a:moveTo>
                  <a:cubicBezTo>
                    <a:pt x="36195" y="29527"/>
                    <a:pt x="59055" y="31432"/>
                    <a:pt x="92393" y="8572"/>
                  </a:cubicBezTo>
                  <a:cubicBezTo>
                    <a:pt x="99060" y="3810"/>
                    <a:pt x="109538" y="5715"/>
                    <a:pt x="118110" y="3810"/>
                  </a:cubicBezTo>
                  <a:cubicBezTo>
                    <a:pt x="119063" y="26670"/>
                    <a:pt x="127635" y="54292"/>
                    <a:pt x="118110" y="70485"/>
                  </a:cubicBezTo>
                  <a:cubicBezTo>
                    <a:pt x="100965" y="97155"/>
                    <a:pt x="71438" y="116205"/>
                    <a:pt x="47625" y="138113"/>
                  </a:cubicBezTo>
                  <a:cubicBezTo>
                    <a:pt x="46672" y="134302"/>
                    <a:pt x="45720" y="130492"/>
                    <a:pt x="44768" y="126682"/>
                  </a:cubicBezTo>
                  <a:cubicBezTo>
                    <a:pt x="38100" y="116205"/>
                    <a:pt x="28575" y="106680"/>
                    <a:pt x="24765" y="95250"/>
                  </a:cubicBezTo>
                  <a:cubicBezTo>
                    <a:pt x="15240" y="63817"/>
                    <a:pt x="7620" y="32385"/>
                    <a:pt x="0" y="952"/>
                  </a:cubicBezTo>
                  <a:cubicBezTo>
                    <a:pt x="2858" y="952"/>
                    <a:pt x="4763" y="0"/>
                    <a:pt x="7620" y="0"/>
                  </a:cubicBezTo>
                  <a:lnTo>
                    <a:pt x="10478" y="0"/>
                  </a:lnTo>
                  <a:lnTo>
                    <a:pt x="10478" y="0"/>
                  </a:ln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21"/>
            <p:cNvSpPr/>
            <p:nvPr/>
          </p:nvSpPr>
          <p:spPr>
            <a:xfrm>
              <a:off x="7159942" y="4244340"/>
              <a:ext cx="81914" cy="160972"/>
            </a:xfrm>
            <a:custGeom>
              <a:avLst/>
              <a:gdLst/>
              <a:ahLst/>
              <a:cxnLst/>
              <a:rect l="l" t="t" r="r" b="b"/>
              <a:pathLst>
                <a:path w="81914" h="160972" extrusionOk="0">
                  <a:moveTo>
                    <a:pt x="81915" y="11430"/>
                  </a:moveTo>
                  <a:cubicBezTo>
                    <a:pt x="81915" y="13335"/>
                    <a:pt x="81915" y="15240"/>
                    <a:pt x="81915" y="17145"/>
                  </a:cubicBezTo>
                  <a:cubicBezTo>
                    <a:pt x="79057" y="26670"/>
                    <a:pt x="75247" y="36195"/>
                    <a:pt x="72390" y="44767"/>
                  </a:cubicBezTo>
                  <a:cubicBezTo>
                    <a:pt x="55245" y="83820"/>
                    <a:pt x="37147" y="121920"/>
                    <a:pt x="20002" y="160972"/>
                  </a:cubicBezTo>
                  <a:cubicBezTo>
                    <a:pt x="17145" y="160972"/>
                    <a:pt x="14288" y="160972"/>
                    <a:pt x="11430" y="160972"/>
                  </a:cubicBezTo>
                  <a:cubicBezTo>
                    <a:pt x="7620" y="146685"/>
                    <a:pt x="3810" y="131445"/>
                    <a:pt x="0" y="117157"/>
                  </a:cubicBezTo>
                  <a:cubicBezTo>
                    <a:pt x="39052" y="87630"/>
                    <a:pt x="35242" y="40005"/>
                    <a:pt x="48577" y="0"/>
                  </a:cubicBezTo>
                  <a:cubicBezTo>
                    <a:pt x="59055" y="3810"/>
                    <a:pt x="70485" y="7620"/>
                    <a:pt x="81915" y="11430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21"/>
            <p:cNvSpPr/>
            <p:nvPr/>
          </p:nvSpPr>
          <p:spPr>
            <a:xfrm>
              <a:off x="7128509" y="4202155"/>
              <a:ext cx="69532" cy="136482"/>
            </a:xfrm>
            <a:custGeom>
              <a:avLst/>
              <a:gdLst/>
              <a:ahLst/>
              <a:cxnLst/>
              <a:rect l="l" t="t" r="r" b="b"/>
              <a:pathLst>
                <a:path w="69532" h="136482" extrusionOk="0">
                  <a:moveTo>
                    <a:pt x="20955" y="136482"/>
                  </a:moveTo>
                  <a:cubicBezTo>
                    <a:pt x="16193" y="133625"/>
                    <a:pt x="11430" y="129814"/>
                    <a:pt x="7620" y="126957"/>
                  </a:cubicBezTo>
                  <a:cubicBezTo>
                    <a:pt x="4763" y="122195"/>
                    <a:pt x="1905" y="116480"/>
                    <a:pt x="0" y="111717"/>
                  </a:cubicBezTo>
                  <a:cubicBezTo>
                    <a:pt x="0" y="111717"/>
                    <a:pt x="0" y="110764"/>
                    <a:pt x="0" y="110764"/>
                  </a:cubicBezTo>
                  <a:cubicBezTo>
                    <a:pt x="0" y="99335"/>
                    <a:pt x="0" y="87905"/>
                    <a:pt x="0" y="76475"/>
                  </a:cubicBezTo>
                  <a:cubicBezTo>
                    <a:pt x="0" y="76475"/>
                    <a:pt x="0" y="75522"/>
                    <a:pt x="0" y="75522"/>
                  </a:cubicBezTo>
                  <a:cubicBezTo>
                    <a:pt x="2858" y="54567"/>
                    <a:pt x="6668" y="33612"/>
                    <a:pt x="9525" y="12657"/>
                  </a:cubicBezTo>
                  <a:cubicBezTo>
                    <a:pt x="10478" y="10752"/>
                    <a:pt x="10478" y="7895"/>
                    <a:pt x="11430" y="5989"/>
                  </a:cubicBezTo>
                  <a:cubicBezTo>
                    <a:pt x="28575" y="-5440"/>
                    <a:pt x="41910" y="275"/>
                    <a:pt x="52388" y="16467"/>
                  </a:cubicBezTo>
                  <a:cubicBezTo>
                    <a:pt x="57150" y="23135"/>
                    <a:pt x="63818" y="28850"/>
                    <a:pt x="69533" y="34564"/>
                  </a:cubicBezTo>
                  <a:cubicBezTo>
                    <a:pt x="42863" y="32660"/>
                    <a:pt x="25718" y="46947"/>
                    <a:pt x="36195" y="71712"/>
                  </a:cubicBezTo>
                  <a:cubicBezTo>
                    <a:pt x="46672" y="101239"/>
                    <a:pt x="37147" y="118385"/>
                    <a:pt x="20955" y="13648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21"/>
            <p:cNvSpPr/>
            <p:nvPr/>
          </p:nvSpPr>
          <p:spPr>
            <a:xfrm>
              <a:off x="7149465" y="4237503"/>
              <a:ext cx="59054" cy="123041"/>
            </a:xfrm>
            <a:custGeom>
              <a:avLst/>
              <a:gdLst/>
              <a:ahLst/>
              <a:cxnLst/>
              <a:rect l="l" t="t" r="r" b="b"/>
              <a:pathLst>
                <a:path w="59054" h="123041" extrusionOk="0">
                  <a:moveTo>
                    <a:pt x="0" y="101134"/>
                  </a:moveTo>
                  <a:cubicBezTo>
                    <a:pt x="16192" y="82084"/>
                    <a:pt x="25717" y="64939"/>
                    <a:pt x="14288" y="37317"/>
                  </a:cubicBezTo>
                  <a:cubicBezTo>
                    <a:pt x="3810" y="12552"/>
                    <a:pt x="20955" y="-1736"/>
                    <a:pt x="47625" y="169"/>
                  </a:cubicBezTo>
                  <a:cubicBezTo>
                    <a:pt x="51435" y="2074"/>
                    <a:pt x="55245" y="3979"/>
                    <a:pt x="59055" y="5884"/>
                  </a:cubicBezTo>
                  <a:cubicBezTo>
                    <a:pt x="45720" y="45889"/>
                    <a:pt x="50482" y="93514"/>
                    <a:pt x="10478" y="123042"/>
                  </a:cubicBezTo>
                  <a:cubicBezTo>
                    <a:pt x="6667" y="116374"/>
                    <a:pt x="2857" y="108754"/>
                    <a:pt x="0" y="101134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21"/>
            <p:cNvSpPr/>
            <p:nvPr/>
          </p:nvSpPr>
          <p:spPr>
            <a:xfrm>
              <a:off x="6994207" y="4375784"/>
              <a:ext cx="72390" cy="152400"/>
            </a:xfrm>
            <a:custGeom>
              <a:avLst/>
              <a:gdLst/>
              <a:ahLst/>
              <a:cxnLst/>
              <a:rect l="l" t="t" r="r" b="b"/>
              <a:pathLst>
                <a:path w="72390" h="152400" extrusionOk="0">
                  <a:moveTo>
                    <a:pt x="27623" y="14288"/>
                  </a:moveTo>
                  <a:cubicBezTo>
                    <a:pt x="36195" y="45720"/>
                    <a:pt x="42863" y="78105"/>
                    <a:pt x="52388" y="108585"/>
                  </a:cubicBezTo>
                  <a:cubicBezTo>
                    <a:pt x="56198" y="120015"/>
                    <a:pt x="65723" y="129540"/>
                    <a:pt x="72390" y="140018"/>
                  </a:cubicBezTo>
                  <a:cubicBezTo>
                    <a:pt x="71438" y="143828"/>
                    <a:pt x="69533" y="147638"/>
                    <a:pt x="68580" y="151447"/>
                  </a:cubicBezTo>
                  <a:cubicBezTo>
                    <a:pt x="66675" y="151447"/>
                    <a:pt x="63818" y="151447"/>
                    <a:pt x="61913" y="152400"/>
                  </a:cubicBezTo>
                  <a:cubicBezTo>
                    <a:pt x="59055" y="152400"/>
                    <a:pt x="55245" y="152400"/>
                    <a:pt x="52388" y="151447"/>
                  </a:cubicBezTo>
                  <a:cubicBezTo>
                    <a:pt x="52388" y="151447"/>
                    <a:pt x="51435" y="150495"/>
                    <a:pt x="51435" y="150495"/>
                  </a:cubicBezTo>
                  <a:cubicBezTo>
                    <a:pt x="47625" y="147638"/>
                    <a:pt x="43815" y="143828"/>
                    <a:pt x="40958" y="140970"/>
                  </a:cubicBezTo>
                  <a:cubicBezTo>
                    <a:pt x="36195" y="129540"/>
                    <a:pt x="30480" y="119063"/>
                    <a:pt x="26670" y="106680"/>
                  </a:cubicBezTo>
                  <a:cubicBezTo>
                    <a:pt x="19050" y="77153"/>
                    <a:pt x="12383" y="46672"/>
                    <a:pt x="4763" y="17145"/>
                  </a:cubicBezTo>
                  <a:cubicBezTo>
                    <a:pt x="4763" y="15240"/>
                    <a:pt x="3810" y="14288"/>
                    <a:pt x="2858" y="12383"/>
                  </a:cubicBezTo>
                  <a:cubicBezTo>
                    <a:pt x="1905" y="12383"/>
                    <a:pt x="953" y="11430"/>
                    <a:pt x="0" y="9525"/>
                  </a:cubicBezTo>
                  <a:cubicBezTo>
                    <a:pt x="3810" y="6668"/>
                    <a:pt x="7620" y="2858"/>
                    <a:pt x="11430" y="0"/>
                  </a:cubicBezTo>
                  <a:cubicBezTo>
                    <a:pt x="15240" y="1905"/>
                    <a:pt x="19050" y="4763"/>
                    <a:pt x="22860" y="6668"/>
                  </a:cubicBezTo>
                  <a:cubicBezTo>
                    <a:pt x="24765" y="9525"/>
                    <a:pt x="25718" y="11430"/>
                    <a:pt x="27623" y="14288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21"/>
            <p:cNvSpPr/>
            <p:nvPr/>
          </p:nvSpPr>
          <p:spPr>
            <a:xfrm>
              <a:off x="7130415" y="4184824"/>
              <a:ext cx="112394" cy="70945"/>
            </a:xfrm>
            <a:custGeom>
              <a:avLst/>
              <a:gdLst/>
              <a:ahLst/>
              <a:cxnLst/>
              <a:rect l="l" t="t" r="r" b="b"/>
              <a:pathLst>
                <a:path w="112394" h="70945" extrusionOk="0">
                  <a:moveTo>
                    <a:pt x="77153" y="58563"/>
                  </a:moveTo>
                  <a:cubicBezTo>
                    <a:pt x="73342" y="56658"/>
                    <a:pt x="69532" y="54753"/>
                    <a:pt x="65722" y="52848"/>
                  </a:cubicBezTo>
                  <a:cubicBezTo>
                    <a:pt x="60007" y="47133"/>
                    <a:pt x="53340" y="41418"/>
                    <a:pt x="48578" y="34751"/>
                  </a:cubicBezTo>
                  <a:cubicBezTo>
                    <a:pt x="38100" y="18558"/>
                    <a:pt x="25717" y="12843"/>
                    <a:pt x="7620" y="24273"/>
                  </a:cubicBezTo>
                  <a:cubicBezTo>
                    <a:pt x="4763" y="17606"/>
                    <a:pt x="2857" y="11891"/>
                    <a:pt x="0" y="5223"/>
                  </a:cubicBezTo>
                  <a:cubicBezTo>
                    <a:pt x="32385" y="-6207"/>
                    <a:pt x="54292" y="1413"/>
                    <a:pt x="75247" y="25226"/>
                  </a:cubicBezTo>
                  <a:cubicBezTo>
                    <a:pt x="84772" y="35703"/>
                    <a:pt x="100013" y="41418"/>
                    <a:pt x="112395" y="49991"/>
                  </a:cubicBezTo>
                  <a:cubicBezTo>
                    <a:pt x="111442" y="56658"/>
                    <a:pt x="111442" y="64278"/>
                    <a:pt x="110490" y="70946"/>
                  </a:cubicBezTo>
                  <a:cubicBezTo>
                    <a:pt x="100013" y="67136"/>
                    <a:pt x="88582" y="63326"/>
                    <a:pt x="77153" y="58563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21"/>
            <p:cNvSpPr/>
            <p:nvPr/>
          </p:nvSpPr>
          <p:spPr>
            <a:xfrm>
              <a:off x="7127557" y="4215765"/>
              <a:ext cx="9525" cy="62865"/>
            </a:xfrm>
            <a:custGeom>
              <a:avLst/>
              <a:gdLst/>
              <a:ahLst/>
              <a:cxnLst/>
              <a:rect l="l" t="t" r="r" b="b"/>
              <a:pathLst>
                <a:path w="9525" h="62865" extrusionOk="0">
                  <a:moveTo>
                    <a:pt x="9525" y="0"/>
                  </a:moveTo>
                  <a:cubicBezTo>
                    <a:pt x="6668" y="20955"/>
                    <a:pt x="2858" y="41910"/>
                    <a:pt x="0" y="62865"/>
                  </a:cubicBezTo>
                  <a:cubicBezTo>
                    <a:pt x="2858" y="41910"/>
                    <a:pt x="6668" y="20955"/>
                    <a:pt x="952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21"/>
            <p:cNvSpPr/>
            <p:nvPr/>
          </p:nvSpPr>
          <p:spPr>
            <a:xfrm>
              <a:off x="7232332" y="4261484"/>
              <a:ext cx="9525" cy="27622"/>
            </a:xfrm>
            <a:custGeom>
              <a:avLst/>
              <a:gdLst/>
              <a:ahLst/>
              <a:cxnLst/>
              <a:rect l="l" t="t" r="r" b="b"/>
              <a:pathLst>
                <a:path w="9525" h="27622" extrusionOk="0">
                  <a:moveTo>
                    <a:pt x="0" y="27622"/>
                  </a:moveTo>
                  <a:cubicBezTo>
                    <a:pt x="2858" y="18097"/>
                    <a:pt x="6668" y="8572"/>
                    <a:pt x="9525" y="0"/>
                  </a:cubicBezTo>
                  <a:cubicBezTo>
                    <a:pt x="6668" y="9525"/>
                    <a:pt x="3810" y="19050"/>
                    <a:pt x="0" y="27622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21"/>
            <p:cNvSpPr/>
            <p:nvPr/>
          </p:nvSpPr>
          <p:spPr>
            <a:xfrm>
              <a:off x="7127557" y="4279582"/>
              <a:ext cx="9525" cy="34290"/>
            </a:xfrm>
            <a:custGeom>
              <a:avLst/>
              <a:gdLst/>
              <a:ahLst/>
              <a:cxnLst/>
              <a:rect l="l" t="t" r="r" b="b"/>
              <a:pathLst>
                <a:path w="9525" h="34290" extrusionOk="0">
                  <a:moveTo>
                    <a:pt x="0" y="0"/>
                  </a:moveTo>
                  <a:cubicBezTo>
                    <a:pt x="0" y="11430"/>
                    <a:pt x="0" y="22860"/>
                    <a:pt x="0" y="34290"/>
                  </a:cubicBezTo>
                  <a:cubicBezTo>
                    <a:pt x="0" y="22860"/>
                    <a:pt x="0" y="1143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21"/>
            <p:cNvSpPr/>
            <p:nvPr/>
          </p:nvSpPr>
          <p:spPr>
            <a:xfrm>
              <a:off x="7127557" y="4313872"/>
              <a:ext cx="7620" cy="15240"/>
            </a:xfrm>
            <a:custGeom>
              <a:avLst/>
              <a:gdLst/>
              <a:ahLst/>
              <a:cxnLst/>
              <a:rect l="l" t="t" r="r" b="b"/>
              <a:pathLst>
                <a:path w="7620" h="15240" extrusionOk="0">
                  <a:moveTo>
                    <a:pt x="0" y="0"/>
                  </a:moveTo>
                  <a:cubicBezTo>
                    <a:pt x="2858" y="4763"/>
                    <a:pt x="5715" y="10478"/>
                    <a:pt x="7620" y="15240"/>
                  </a:cubicBezTo>
                  <a:cubicBezTo>
                    <a:pt x="4763" y="10478"/>
                    <a:pt x="1905" y="4763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21"/>
            <p:cNvSpPr/>
            <p:nvPr/>
          </p:nvSpPr>
          <p:spPr>
            <a:xfrm>
              <a:off x="7063740" y="4516755"/>
              <a:ext cx="6667" cy="11429"/>
            </a:xfrm>
            <a:custGeom>
              <a:avLst/>
              <a:gdLst/>
              <a:ahLst/>
              <a:cxnLst/>
              <a:rect l="l" t="t" r="r" b="b"/>
              <a:pathLst>
                <a:path w="6667" h="11429" extrusionOk="0">
                  <a:moveTo>
                    <a:pt x="0" y="11430"/>
                  </a:moveTo>
                  <a:cubicBezTo>
                    <a:pt x="953" y="7620"/>
                    <a:pt x="2857" y="3810"/>
                    <a:pt x="3810" y="0"/>
                  </a:cubicBezTo>
                  <a:cubicBezTo>
                    <a:pt x="4763" y="3810"/>
                    <a:pt x="5715" y="7620"/>
                    <a:pt x="6667" y="11430"/>
                  </a:cubicBezTo>
                  <a:cubicBezTo>
                    <a:pt x="3810" y="10477"/>
                    <a:pt x="1905" y="10477"/>
                    <a:pt x="0" y="1143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21"/>
            <p:cNvSpPr/>
            <p:nvPr/>
          </p:nvSpPr>
          <p:spPr>
            <a:xfrm>
              <a:off x="7249477" y="4219575"/>
              <a:ext cx="2857" cy="7619"/>
            </a:xfrm>
            <a:custGeom>
              <a:avLst/>
              <a:gdLst/>
              <a:ahLst/>
              <a:cxnLst/>
              <a:rect l="l" t="t" r="r" b="b"/>
              <a:pathLst>
                <a:path w="2857" h="7619" extrusionOk="0">
                  <a:moveTo>
                    <a:pt x="0" y="7620"/>
                  </a:moveTo>
                  <a:cubicBezTo>
                    <a:pt x="953" y="4763"/>
                    <a:pt x="1905" y="2857"/>
                    <a:pt x="2857" y="0"/>
                  </a:cubicBezTo>
                  <a:cubicBezTo>
                    <a:pt x="2857" y="2857"/>
                    <a:pt x="1905" y="4763"/>
                    <a:pt x="0" y="762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21"/>
            <p:cNvSpPr/>
            <p:nvPr/>
          </p:nvSpPr>
          <p:spPr>
            <a:xfrm>
              <a:off x="6714877" y="3661409"/>
              <a:ext cx="406012" cy="906780"/>
            </a:xfrm>
            <a:custGeom>
              <a:avLst/>
              <a:gdLst/>
              <a:ahLst/>
              <a:cxnLst/>
              <a:rect l="l" t="t" r="r" b="b"/>
              <a:pathLst>
                <a:path w="406012" h="906780" extrusionOk="0">
                  <a:moveTo>
                    <a:pt x="284093" y="731520"/>
                  </a:moveTo>
                  <a:cubicBezTo>
                    <a:pt x="291713" y="761047"/>
                    <a:pt x="297428" y="791528"/>
                    <a:pt x="306000" y="821055"/>
                  </a:cubicBezTo>
                  <a:cubicBezTo>
                    <a:pt x="308858" y="832485"/>
                    <a:pt x="315525" y="843915"/>
                    <a:pt x="320288" y="855345"/>
                  </a:cubicBezTo>
                  <a:cubicBezTo>
                    <a:pt x="324098" y="858203"/>
                    <a:pt x="327908" y="862013"/>
                    <a:pt x="330765" y="864870"/>
                  </a:cubicBezTo>
                  <a:cubicBezTo>
                    <a:pt x="330765" y="864870"/>
                    <a:pt x="331718" y="865822"/>
                    <a:pt x="331718" y="865822"/>
                  </a:cubicBezTo>
                  <a:cubicBezTo>
                    <a:pt x="340290" y="882968"/>
                    <a:pt x="328860" y="889635"/>
                    <a:pt x="316478" y="895350"/>
                  </a:cubicBezTo>
                  <a:cubicBezTo>
                    <a:pt x="306000" y="900113"/>
                    <a:pt x="294570" y="902970"/>
                    <a:pt x="284093" y="906780"/>
                  </a:cubicBezTo>
                  <a:cubicBezTo>
                    <a:pt x="284093" y="902970"/>
                    <a:pt x="284093" y="899160"/>
                    <a:pt x="284093" y="895350"/>
                  </a:cubicBezTo>
                  <a:cubicBezTo>
                    <a:pt x="282188" y="864870"/>
                    <a:pt x="277425" y="863918"/>
                    <a:pt x="250755" y="877253"/>
                  </a:cubicBezTo>
                  <a:cubicBezTo>
                    <a:pt x="229800" y="887730"/>
                    <a:pt x="206940" y="893445"/>
                    <a:pt x="189795" y="900113"/>
                  </a:cubicBezTo>
                  <a:cubicBezTo>
                    <a:pt x="183128" y="885825"/>
                    <a:pt x="180270" y="870585"/>
                    <a:pt x="172650" y="867728"/>
                  </a:cubicBezTo>
                  <a:cubicBezTo>
                    <a:pt x="149790" y="857250"/>
                    <a:pt x="130740" y="829628"/>
                    <a:pt x="99308" y="845820"/>
                  </a:cubicBezTo>
                  <a:cubicBezTo>
                    <a:pt x="97403" y="846772"/>
                    <a:pt x="90735" y="842963"/>
                    <a:pt x="90735" y="841058"/>
                  </a:cubicBezTo>
                  <a:cubicBezTo>
                    <a:pt x="86925" y="805815"/>
                    <a:pt x="55493" y="778193"/>
                    <a:pt x="75495" y="736283"/>
                  </a:cubicBezTo>
                  <a:cubicBezTo>
                    <a:pt x="101213" y="681990"/>
                    <a:pt x="75495" y="603885"/>
                    <a:pt x="27870" y="566738"/>
                  </a:cubicBezTo>
                  <a:cubicBezTo>
                    <a:pt x="24060" y="563880"/>
                    <a:pt x="18345" y="558165"/>
                    <a:pt x="18345" y="553403"/>
                  </a:cubicBezTo>
                  <a:cubicBezTo>
                    <a:pt x="16440" y="502920"/>
                    <a:pt x="-20707" y="452438"/>
                    <a:pt x="16440" y="401955"/>
                  </a:cubicBezTo>
                  <a:cubicBezTo>
                    <a:pt x="18345" y="399097"/>
                    <a:pt x="18345" y="394335"/>
                    <a:pt x="17393" y="390525"/>
                  </a:cubicBezTo>
                  <a:cubicBezTo>
                    <a:pt x="12630" y="358140"/>
                    <a:pt x="23108" y="330518"/>
                    <a:pt x="42158" y="304800"/>
                  </a:cubicBezTo>
                  <a:cubicBezTo>
                    <a:pt x="45968" y="300038"/>
                    <a:pt x="45015" y="292418"/>
                    <a:pt x="46920" y="285750"/>
                  </a:cubicBezTo>
                  <a:cubicBezTo>
                    <a:pt x="97403" y="338138"/>
                    <a:pt x="115500" y="334328"/>
                    <a:pt x="148838" y="265747"/>
                  </a:cubicBezTo>
                  <a:cubicBezTo>
                    <a:pt x="154553" y="254318"/>
                    <a:pt x="163125" y="242888"/>
                    <a:pt x="172650" y="234315"/>
                  </a:cubicBezTo>
                  <a:cubicBezTo>
                    <a:pt x="197415" y="211455"/>
                    <a:pt x="207893" y="183833"/>
                    <a:pt x="199320" y="151447"/>
                  </a:cubicBezTo>
                  <a:cubicBezTo>
                    <a:pt x="192653" y="124778"/>
                    <a:pt x="200273" y="103823"/>
                    <a:pt x="215513" y="81915"/>
                  </a:cubicBezTo>
                  <a:cubicBezTo>
                    <a:pt x="226943" y="65723"/>
                    <a:pt x="231705" y="43815"/>
                    <a:pt x="239325" y="24765"/>
                  </a:cubicBezTo>
                  <a:cubicBezTo>
                    <a:pt x="244088" y="16193"/>
                    <a:pt x="248850" y="7620"/>
                    <a:pt x="252660" y="0"/>
                  </a:cubicBezTo>
                  <a:cubicBezTo>
                    <a:pt x="275520" y="2858"/>
                    <a:pt x="298380" y="5715"/>
                    <a:pt x="322193" y="8573"/>
                  </a:cubicBezTo>
                  <a:cubicBezTo>
                    <a:pt x="325050" y="14288"/>
                    <a:pt x="326955" y="21908"/>
                    <a:pt x="331718" y="25718"/>
                  </a:cubicBezTo>
                  <a:cubicBezTo>
                    <a:pt x="354578" y="40958"/>
                    <a:pt x="377438" y="55245"/>
                    <a:pt x="400298" y="70485"/>
                  </a:cubicBezTo>
                  <a:cubicBezTo>
                    <a:pt x="402203" y="71438"/>
                    <a:pt x="404108" y="72390"/>
                    <a:pt x="406013" y="73343"/>
                  </a:cubicBezTo>
                  <a:cubicBezTo>
                    <a:pt x="402203" y="79058"/>
                    <a:pt x="398393" y="84773"/>
                    <a:pt x="394583" y="90488"/>
                  </a:cubicBezTo>
                  <a:cubicBezTo>
                    <a:pt x="389820" y="86678"/>
                    <a:pt x="385058" y="80963"/>
                    <a:pt x="378390" y="78105"/>
                  </a:cubicBezTo>
                  <a:cubicBezTo>
                    <a:pt x="356483" y="69533"/>
                    <a:pt x="337433" y="87630"/>
                    <a:pt x="318383" y="87630"/>
                  </a:cubicBezTo>
                  <a:cubicBezTo>
                    <a:pt x="287903" y="88583"/>
                    <a:pt x="271710" y="103823"/>
                    <a:pt x="262185" y="128588"/>
                  </a:cubicBezTo>
                  <a:cubicBezTo>
                    <a:pt x="249803" y="164783"/>
                    <a:pt x="240278" y="200978"/>
                    <a:pt x="205035" y="223838"/>
                  </a:cubicBezTo>
                  <a:cubicBezTo>
                    <a:pt x="195510" y="229553"/>
                    <a:pt x="180270" y="244793"/>
                    <a:pt x="201225" y="258128"/>
                  </a:cubicBezTo>
                  <a:cubicBezTo>
                    <a:pt x="202178" y="271463"/>
                    <a:pt x="199320" y="290513"/>
                    <a:pt x="206940" y="298133"/>
                  </a:cubicBezTo>
                  <a:cubicBezTo>
                    <a:pt x="214560" y="305753"/>
                    <a:pt x="234563" y="305753"/>
                    <a:pt x="245993" y="301943"/>
                  </a:cubicBezTo>
                  <a:cubicBezTo>
                    <a:pt x="267900" y="293370"/>
                    <a:pt x="265995" y="272415"/>
                    <a:pt x="263138" y="252413"/>
                  </a:cubicBezTo>
                  <a:cubicBezTo>
                    <a:pt x="285998" y="244793"/>
                    <a:pt x="285045" y="226695"/>
                    <a:pt x="280283" y="207645"/>
                  </a:cubicBezTo>
                  <a:cubicBezTo>
                    <a:pt x="272663" y="174308"/>
                    <a:pt x="292665" y="124778"/>
                    <a:pt x="317430" y="111443"/>
                  </a:cubicBezTo>
                  <a:cubicBezTo>
                    <a:pt x="317430" y="113348"/>
                    <a:pt x="318383" y="115253"/>
                    <a:pt x="319335" y="117158"/>
                  </a:cubicBezTo>
                  <a:cubicBezTo>
                    <a:pt x="314573" y="125730"/>
                    <a:pt x="307905" y="133350"/>
                    <a:pt x="306000" y="141922"/>
                  </a:cubicBezTo>
                  <a:cubicBezTo>
                    <a:pt x="299333" y="175260"/>
                    <a:pt x="294570" y="209550"/>
                    <a:pt x="289808" y="242888"/>
                  </a:cubicBezTo>
                  <a:cubicBezTo>
                    <a:pt x="288855" y="250508"/>
                    <a:pt x="287903" y="259080"/>
                    <a:pt x="289808" y="265747"/>
                  </a:cubicBezTo>
                  <a:cubicBezTo>
                    <a:pt x="300285" y="296228"/>
                    <a:pt x="289808" y="313372"/>
                    <a:pt x="259328" y="320993"/>
                  </a:cubicBezTo>
                  <a:cubicBezTo>
                    <a:pt x="249803" y="323850"/>
                    <a:pt x="240278" y="327660"/>
                    <a:pt x="230753" y="330518"/>
                  </a:cubicBezTo>
                  <a:cubicBezTo>
                    <a:pt x="225038" y="334328"/>
                    <a:pt x="217418" y="336233"/>
                    <a:pt x="215513" y="340995"/>
                  </a:cubicBezTo>
                  <a:cubicBezTo>
                    <a:pt x="202178" y="373380"/>
                    <a:pt x="177413" y="394335"/>
                    <a:pt x="151695" y="415290"/>
                  </a:cubicBezTo>
                  <a:cubicBezTo>
                    <a:pt x="144075" y="421958"/>
                    <a:pt x="138360" y="431483"/>
                    <a:pt x="133598" y="440055"/>
                  </a:cubicBezTo>
                  <a:cubicBezTo>
                    <a:pt x="113595" y="472440"/>
                    <a:pt x="118358" y="483870"/>
                    <a:pt x="156458" y="492443"/>
                  </a:cubicBezTo>
                  <a:cubicBezTo>
                    <a:pt x="152648" y="502920"/>
                    <a:pt x="148838" y="513397"/>
                    <a:pt x="145980" y="523875"/>
                  </a:cubicBezTo>
                  <a:cubicBezTo>
                    <a:pt x="145980" y="524828"/>
                    <a:pt x="145980" y="526733"/>
                    <a:pt x="146933" y="527685"/>
                  </a:cubicBezTo>
                  <a:cubicBezTo>
                    <a:pt x="140265" y="532447"/>
                    <a:pt x="130740" y="536258"/>
                    <a:pt x="126930" y="542925"/>
                  </a:cubicBezTo>
                  <a:cubicBezTo>
                    <a:pt x="90735" y="595313"/>
                    <a:pt x="115500" y="683895"/>
                    <a:pt x="174555" y="714375"/>
                  </a:cubicBezTo>
                  <a:cubicBezTo>
                    <a:pt x="176460" y="715328"/>
                    <a:pt x="177413" y="716280"/>
                    <a:pt x="179318" y="717233"/>
                  </a:cubicBezTo>
                  <a:cubicBezTo>
                    <a:pt x="180270" y="718185"/>
                    <a:pt x="181223" y="719138"/>
                    <a:pt x="182175" y="719138"/>
                  </a:cubicBezTo>
                  <a:cubicBezTo>
                    <a:pt x="185033" y="721043"/>
                    <a:pt x="188843" y="722947"/>
                    <a:pt x="191700" y="724853"/>
                  </a:cubicBezTo>
                  <a:cubicBezTo>
                    <a:pt x="188843" y="730568"/>
                    <a:pt x="182175" y="738188"/>
                    <a:pt x="183128" y="741045"/>
                  </a:cubicBezTo>
                  <a:cubicBezTo>
                    <a:pt x="192653" y="758190"/>
                    <a:pt x="204083" y="774383"/>
                    <a:pt x="216465" y="789622"/>
                  </a:cubicBezTo>
                  <a:cubicBezTo>
                    <a:pt x="219323" y="792480"/>
                    <a:pt x="236468" y="788670"/>
                    <a:pt x="236468" y="787718"/>
                  </a:cubicBezTo>
                  <a:cubicBezTo>
                    <a:pt x="237420" y="774383"/>
                    <a:pt x="237420" y="761047"/>
                    <a:pt x="234563" y="748665"/>
                  </a:cubicBezTo>
                  <a:cubicBezTo>
                    <a:pt x="232658" y="740093"/>
                    <a:pt x="227895" y="731520"/>
                    <a:pt x="224085" y="722947"/>
                  </a:cubicBezTo>
                  <a:cubicBezTo>
                    <a:pt x="225990" y="720090"/>
                    <a:pt x="227895" y="717233"/>
                    <a:pt x="229800" y="714375"/>
                  </a:cubicBezTo>
                  <a:cubicBezTo>
                    <a:pt x="231705" y="714375"/>
                    <a:pt x="234563" y="713422"/>
                    <a:pt x="236468" y="713422"/>
                  </a:cubicBezTo>
                  <a:cubicBezTo>
                    <a:pt x="249803" y="716280"/>
                    <a:pt x="264090" y="720090"/>
                    <a:pt x="277425" y="722947"/>
                  </a:cubicBezTo>
                  <a:cubicBezTo>
                    <a:pt x="277425" y="723900"/>
                    <a:pt x="278378" y="724853"/>
                    <a:pt x="280283" y="725805"/>
                  </a:cubicBezTo>
                  <a:cubicBezTo>
                    <a:pt x="283140" y="728663"/>
                    <a:pt x="284093" y="730568"/>
                    <a:pt x="284093" y="73152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21"/>
            <p:cNvSpPr/>
            <p:nvPr/>
          </p:nvSpPr>
          <p:spPr>
            <a:xfrm>
              <a:off x="6660053" y="3821430"/>
              <a:ext cx="339868" cy="787717"/>
            </a:xfrm>
            <a:custGeom>
              <a:avLst/>
              <a:gdLst/>
              <a:ahLst/>
              <a:cxnLst/>
              <a:rect l="l" t="t" r="r" b="b"/>
              <a:pathLst>
                <a:path w="339868" h="787717" extrusionOk="0">
                  <a:moveTo>
                    <a:pt x="102696" y="126682"/>
                  </a:moveTo>
                  <a:cubicBezTo>
                    <a:pt x="100791" y="133350"/>
                    <a:pt x="101744" y="140970"/>
                    <a:pt x="97934" y="145732"/>
                  </a:cubicBezTo>
                  <a:cubicBezTo>
                    <a:pt x="78884" y="171450"/>
                    <a:pt x="68406" y="199072"/>
                    <a:pt x="73169" y="231457"/>
                  </a:cubicBezTo>
                  <a:cubicBezTo>
                    <a:pt x="74121" y="235267"/>
                    <a:pt x="74121" y="240030"/>
                    <a:pt x="72216" y="242888"/>
                  </a:cubicBezTo>
                  <a:cubicBezTo>
                    <a:pt x="35069" y="293370"/>
                    <a:pt x="72216" y="343852"/>
                    <a:pt x="74121" y="394335"/>
                  </a:cubicBezTo>
                  <a:cubicBezTo>
                    <a:pt x="74121" y="399097"/>
                    <a:pt x="79837" y="403860"/>
                    <a:pt x="83646" y="407670"/>
                  </a:cubicBezTo>
                  <a:cubicBezTo>
                    <a:pt x="131271" y="444817"/>
                    <a:pt x="157941" y="522922"/>
                    <a:pt x="131271" y="577215"/>
                  </a:cubicBezTo>
                  <a:cubicBezTo>
                    <a:pt x="111269" y="619125"/>
                    <a:pt x="142702" y="646747"/>
                    <a:pt x="146512" y="681990"/>
                  </a:cubicBezTo>
                  <a:cubicBezTo>
                    <a:pt x="146512" y="683895"/>
                    <a:pt x="154131" y="687705"/>
                    <a:pt x="155084" y="686752"/>
                  </a:cubicBezTo>
                  <a:cubicBezTo>
                    <a:pt x="186516" y="669607"/>
                    <a:pt x="205566" y="698182"/>
                    <a:pt x="228427" y="708660"/>
                  </a:cubicBezTo>
                  <a:cubicBezTo>
                    <a:pt x="236046" y="711517"/>
                    <a:pt x="237952" y="726757"/>
                    <a:pt x="245571" y="741045"/>
                  </a:cubicBezTo>
                  <a:cubicBezTo>
                    <a:pt x="262716" y="734377"/>
                    <a:pt x="285577" y="728663"/>
                    <a:pt x="306531" y="718185"/>
                  </a:cubicBezTo>
                  <a:cubicBezTo>
                    <a:pt x="333202" y="704850"/>
                    <a:pt x="337964" y="705802"/>
                    <a:pt x="339869" y="736282"/>
                  </a:cubicBezTo>
                  <a:cubicBezTo>
                    <a:pt x="339869" y="740092"/>
                    <a:pt x="339869" y="743902"/>
                    <a:pt x="339869" y="747713"/>
                  </a:cubicBezTo>
                  <a:cubicBezTo>
                    <a:pt x="328439" y="753427"/>
                    <a:pt x="316056" y="759142"/>
                    <a:pt x="304627" y="764857"/>
                  </a:cubicBezTo>
                  <a:cubicBezTo>
                    <a:pt x="264621" y="772477"/>
                    <a:pt x="224616" y="780097"/>
                    <a:pt x="183659" y="787717"/>
                  </a:cubicBezTo>
                  <a:cubicBezTo>
                    <a:pt x="174134" y="787717"/>
                    <a:pt x="164609" y="787717"/>
                    <a:pt x="155084" y="787717"/>
                  </a:cubicBezTo>
                  <a:cubicBezTo>
                    <a:pt x="155084" y="786765"/>
                    <a:pt x="155084" y="784860"/>
                    <a:pt x="155084" y="783907"/>
                  </a:cubicBezTo>
                  <a:cubicBezTo>
                    <a:pt x="163656" y="782002"/>
                    <a:pt x="172229" y="780097"/>
                    <a:pt x="188421" y="776288"/>
                  </a:cubicBezTo>
                  <a:cubicBezTo>
                    <a:pt x="173181" y="770572"/>
                    <a:pt x="165562" y="764857"/>
                    <a:pt x="157941" y="764857"/>
                  </a:cubicBezTo>
                  <a:cubicBezTo>
                    <a:pt x="126509" y="768667"/>
                    <a:pt x="115079" y="744855"/>
                    <a:pt x="104602" y="724852"/>
                  </a:cubicBezTo>
                  <a:cubicBezTo>
                    <a:pt x="94124" y="704850"/>
                    <a:pt x="91266" y="681990"/>
                    <a:pt x="85552" y="660082"/>
                  </a:cubicBezTo>
                  <a:cubicBezTo>
                    <a:pt x="85552" y="656272"/>
                    <a:pt x="85552" y="652463"/>
                    <a:pt x="85552" y="648652"/>
                  </a:cubicBezTo>
                  <a:cubicBezTo>
                    <a:pt x="88409" y="646747"/>
                    <a:pt x="94124" y="644842"/>
                    <a:pt x="94124" y="642938"/>
                  </a:cubicBezTo>
                  <a:cubicBezTo>
                    <a:pt x="96981" y="600075"/>
                    <a:pt x="101744" y="557213"/>
                    <a:pt x="101744" y="513397"/>
                  </a:cubicBezTo>
                  <a:cubicBezTo>
                    <a:pt x="101744" y="501015"/>
                    <a:pt x="87456" y="488632"/>
                    <a:pt x="85552" y="475297"/>
                  </a:cubicBezTo>
                  <a:cubicBezTo>
                    <a:pt x="82694" y="451485"/>
                    <a:pt x="68406" y="442913"/>
                    <a:pt x="47452" y="441007"/>
                  </a:cubicBezTo>
                  <a:cubicBezTo>
                    <a:pt x="38879" y="436245"/>
                    <a:pt x="29354" y="431482"/>
                    <a:pt x="20781" y="426720"/>
                  </a:cubicBezTo>
                  <a:cubicBezTo>
                    <a:pt x="18877" y="424815"/>
                    <a:pt x="16971" y="423863"/>
                    <a:pt x="15066" y="421957"/>
                  </a:cubicBezTo>
                  <a:lnTo>
                    <a:pt x="15066" y="421957"/>
                  </a:lnTo>
                  <a:cubicBezTo>
                    <a:pt x="17924" y="412432"/>
                    <a:pt x="21734" y="402907"/>
                    <a:pt x="22687" y="393382"/>
                  </a:cubicBezTo>
                  <a:cubicBezTo>
                    <a:pt x="24591" y="380047"/>
                    <a:pt x="25544" y="365760"/>
                    <a:pt x="27449" y="352425"/>
                  </a:cubicBezTo>
                  <a:cubicBezTo>
                    <a:pt x="27449" y="348615"/>
                    <a:pt x="26496" y="344805"/>
                    <a:pt x="26496" y="340995"/>
                  </a:cubicBezTo>
                  <a:cubicBezTo>
                    <a:pt x="22687" y="326707"/>
                    <a:pt x="22687" y="309563"/>
                    <a:pt x="14114" y="299085"/>
                  </a:cubicBezTo>
                  <a:cubicBezTo>
                    <a:pt x="-4936" y="274320"/>
                    <a:pt x="-6841" y="260032"/>
                    <a:pt x="21734" y="243840"/>
                  </a:cubicBezTo>
                  <a:cubicBezTo>
                    <a:pt x="41737" y="232410"/>
                    <a:pt x="38879" y="220027"/>
                    <a:pt x="33164" y="203835"/>
                  </a:cubicBezTo>
                  <a:cubicBezTo>
                    <a:pt x="30306" y="195263"/>
                    <a:pt x="28402" y="185738"/>
                    <a:pt x="25544" y="176213"/>
                  </a:cubicBezTo>
                  <a:cubicBezTo>
                    <a:pt x="24591" y="174307"/>
                    <a:pt x="25544" y="173355"/>
                    <a:pt x="26496" y="172402"/>
                  </a:cubicBezTo>
                  <a:cubicBezTo>
                    <a:pt x="68406" y="146685"/>
                    <a:pt x="78884" y="110490"/>
                    <a:pt x="53166" y="80963"/>
                  </a:cubicBezTo>
                  <a:cubicBezTo>
                    <a:pt x="53166" y="80963"/>
                    <a:pt x="53166" y="81915"/>
                    <a:pt x="53166" y="81915"/>
                  </a:cubicBezTo>
                  <a:cubicBezTo>
                    <a:pt x="56024" y="61913"/>
                    <a:pt x="56977" y="41910"/>
                    <a:pt x="60787" y="22860"/>
                  </a:cubicBezTo>
                  <a:cubicBezTo>
                    <a:pt x="62691" y="14288"/>
                    <a:pt x="69359" y="7620"/>
                    <a:pt x="74121" y="0"/>
                  </a:cubicBezTo>
                  <a:cubicBezTo>
                    <a:pt x="78884" y="7620"/>
                    <a:pt x="86504" y="13335"/>
                    <a:pt x="88409" y="21907"/>
                  </a:cubicBezTo>
                  <a:cubicBezTo>
                    <a:pt x="92219" y="39052"/>
                    <a:pt x="93171" y="58102"/>
                    <a:pt x="96029" y="75247"/>
                  </a:cubicBezTo>
                  <a:cubicBezTo>
                    <a:pt x="96029" y="79057"/>
                    <a:pt x="95077" y="82867"/>
                    <a:pt x="95077" y="86677"/>
                  </a:cubicBezTo>
                  <a:cubicBezTo>
                    <a:pt x="95077" y="94297"/>
                    <a:pt x="95077" y="101917"/>
                    <a:pt x="95077" y="109538"/>
                  </a:cubicBezTo>
                  <a:cubicBezTo>
                    <a:pt x="98887" y="115252"/>
                    <a:pt x="100791" y="120967"/>
                    <a:pt x="102696" y="12668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21"/>
            <p:cNvSpPr/>
            <p:nvPr/>
          </p:nvSpPr>
          <p:spPr>
            <a:xfrm>
              <a:off x="6645592" y="3647122"/>
              <a:ext cx="138842" cy="256222"/>
            </a:xfrm>
            <a:custGeom>
              <a:avLst/>
              <a:gdLst/>
              <a:ahLst/>
              <a:cxnLst/>
              <a:rect l="l" t="t" r="r" b="b"/>
              <a:pathLst>
                <a:path w="138842" h="256222" extrusionOk="0">
                  <a:moveTo>
                    <a:pt x="112395" y="249555"/>
                  </a:moveTo>
                  <a:cubicBezTo>
                    <a:pt x="110490" y="231458"/>
                    <a:pt x="108585" y="213360"/>
                    <a:pt x="104775" y="196215"/>
                  </a:cubicBezTo>
                  <a:cubicBezTo>
                    <a:pt x="102870" y="188595"/>
                    <a:pt x="95250" y="181928"/>
                    <a:pt x="90488" y="174308"/>
                  </a:cubicBezTo>
                  <a:cubicBezTo>
                    <a:pt x="85725" y="181928"/>
                    <a:pt x="79057" y="189547"/>
                    <a:pt x="77152" y="197168"/>
                  </a:cubicBezTo>
                  <a:cubicBezTo>
                    <a:pt x="73342" y="216218"/>
                    <a:pt x="71438" y="236220"/>
                    <a:pt x="69532" y="256222"/>
                  </a:cubicBezTo>
                  <a:cubicBezTo>
                    <a:pt x="47625" y="254318"/>
                    <a:pt x="25717" y="252413"/>
                    <a:pt x="0" y="249555"/>
                  </a:cubicBezTo>
                  <a:cubicBezTo>
                    <a:pt x="3810" y="243840"/>
                    <a:pt x="5715" y="238125"/>
                    <a:pt x="9525" y="233363"/>
                  </a:cubicBezTo>
                  <a:cubicBezTo>
                    <a:pt x="14288" y="227647"/>
                    <a:pt x="23813" y="222885"/>
                    <a:pt x="24765" y="217170"/>
                  </a:cubicBezTo>
                  <a:cubicBezTo>
                    <a:pt x="27622" y="183833"/>
                    <a:pt x="47625" y="168593"/>
                    <a:pt x="78105" y="159068"/>
                  </a:cubicBezTo>
                  <a:cubicBezTo>
                    <a:pt x="83820" y="157163"/>
                    <a:pt x="89535" y="133350"/>
                    <a:pt x="84772" y="122873"/>
                  </a:cubicBezTo>
                  <a:cubicBezTo>
                    <a:pt x="73342" y="95250"/>
                    <a:pt x="74295" y="72390"/>
                    <a:pt x="90488" y="46673"/>
                  </a:cubicBezTo>
                  <a:cubicBezTo>
                    <a:pt x="97155" y="35243"/>
                    <a:pt x="98107" y="19050"/>
                    <a:pt x="100965" y="5715"/>
                  </a:cubicBezTo>
                  <a:cubicBezTo>
                    <a:pt x="108585" y="3810"/>
                    <a:pt x="115252" y="1905"/>
                    <a:pt x="122872" y="0"/>
                  </a:cubicBezTo>
                  <a:cubicBezTo>
                    <a:pt x="123825" y="3810"/>
                    <a:pt x="124777" y="7620"/>
                    <a:pt x="125730" y="11430"/>
                  </a:cubicBezTo>
                  <a:cubicBezTo>
                    <a:pt x="124777" y="19050"/>
                    <a:pt x="124777" y="26670"/>
                    <a:pt x="123825" y="34290"/>
                  </a:cubicBezTo>
                  <a:cubicBezTo>
                    <a:pt x="116205" y="64770"/>
                    <a:pt x="116205" y="94298"/>
                    <a:pt x="133350" y="122873"/>
                  </a:cubicBezTo>
                  <a:cubicBezTo>
                    <a:pt x="138113" y="131445"/>
                    <a:pt x="140017" y="145733"/>
                    <a:pt x="138113" y="156210"/>
                  </a:cubicBezTo>
                  <a:cubicBezTo>
                    <a:pt x="129540" y="187643"/>
                    <a:pt x="120015" y="219075"/>
                    <a:pt x="112395" y="249555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21"/>
            <p:cNvSpPr/>
            <p:nvPr/>
          </p:nvSpPr>
          <p:spPr>
            <a:xfrm>
              <a:off x="6794182" y="3645217"/>
              <a:ext cx="136900" cy="133350"/>
            </a:xfrm>
            <a:custGeom>
              <a:avLst/>
              <a:gdLst/>
              <a:ahLst/>
              <a:cxnLst/>
              <a:rect l="l" t="t" r="r" b="b"/>
              <a:pathLst>
                <a:path w="136900" h="133350" extrusionOk="0">
                  <a:moveTo>
                    <a:pt x="14288" y="1905"/>
                  </a:moveTo>
                  <a:cubicBezTo>
                    <a:pt x="45720" y="953"/>
                    <a:pt x="77153" y="953"/>
                    <a:pt x="108585" y="0"/>
                  </a:cubicBezTo>
                  <a:cubicBezTo>
                    <a:pt x="120015" y="2858"/>
                    <a:pt x="140970" y="-6667"/>
                    <a:pt x="136208" y="19050"/>
                  </a:cubicBezTo>
                  <a:cubicBezTo>
                    <a:pt x="118110" y="23813"/>
                    <a:pt x="102870" y="30480"/>
                    <a:pt x="104775" y="54292"/>
                  </a:cubicBezTo>
                  <a:cubicBezTo>
                    <a:pt x="104775" y="60960"/>
                    <a:pt x="98108" y="69533"/>
                    <a:pt x="93345" y="76200"/>
                  </a:cubicBezTo>
                  <a:cubicBezTo>
                    <a:pt x="80963" y="92392"/>
                    <a:pt x="68580" y="108585"/>
                    <a:pt x="54293" y="123825"/>
                  </a:cubicBezTo>
                  <a:cubicBezTo>
                    <a:pt x="49530" y="129540"/>
                    <a:pt x="40005" y="130492"/>
                    <a:pt x="33338" y="133350"/>
                  </a:cubicBezTo>
                  <a:cubicBezTo>
                    <a:pt x="31433" y="126683"/>
                    <a:pt x="28575" y="120015"/>
                    <a:pt x="26670" y="113348"/>
                  </a:cubicBezTo>
                  <a:cubicBezTo>
                    <a:pt x="22860" y="101917"/>
                    <a:pt x="20003" y="90488"/>
                    <a:pt x="17145" y="79058"/>
                  </a:cubicBezTo>
                  <a:cubicBezTo>
                    <a:pt x="14288" y="70485"/>
                    <a:pt x="11430" y="61913"/>
                    <a:pt x="8573" y="53340"/>
                  </a:cubicBezTo>
                  <a:cubicBezTo>
                    <a:pt x="5715" y="43815"/>
                    <a:pt x="2858" y="34290"/>
                    <a:pt x="0" y="25717"/>
                  </a:cubicBezTo>
                  <a:cubicBezTo>
                    <a:pt x="4763" y="18098"/>
                    <a:pt x="9525" y="9525"/>
                    <a:pt x="14288" y="1905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21"/>
            <p:cNvSpPr/>
            <p:nvPr/>
          </p:nvSpPr>
          <p:spPr>
            <a:xfrm>
              <a:off x="6792277" y="3664267"/>
              <a:ext cx="139248" cy="220979"/>
            </a:xfrm>
            <a:custGeom>
              <a:avLst/>
              <a:gdLst/>
              <a:ahLst/>
              <a:cxnLst/>
              <a:rect l="l" t="t" r="r" b="b"/>
              <a:pathLst>
                <a:path w="139248" h="220979" extrusionOk="0">
                  <a:moveTo>
                    <a:pt x="1905" y="6667"/>
                  </a:moveTo>
                  <a:cubicBezTo>
                    <a:pt x="4763" y="16192"/>
                    <a:pt x="7620" y="25717"/>
                    <a:pt x="10478" y="34290"/>
                  </a:cubicBezTo>
                  <a:cubicBezTo>
                    <a:pt x="13335" y="42863"/>
                    <a:pt x="16192" y="51435"/>
                    <a:pt x="19050" y="60008"/>
                  </a:cubicBezTo>
                  <a:cubicBezTo>
                    <a:pt x="22860" y="71438"/>
                    <a:pt x="25717" y="82867"/>
                    <a:pt x="28575" y="94298"/>
                  </a:cubicBezTo>
                  <a:cubicBezTo>
                    <a:pt x="30480" y="100965"/>
                    <a:pt x="32385" y="107633"/>
                    <a:pt x="35242" y="114300"/>
                  </a:cubicBezTo>
                  <a:cubicBezTo>
                    <a:pt x="42863" y="111442"/>
                    <a:pt x="51435" y="109538"/>
                    <a:pt x="56197" y="104775"/>
                  </a:cubicBezTo>
                  <a:cubicBezTo>
                    <a:pt x="70485" y="89535"/>
                    <a:pt x="82867" y="73342"/>
                    <a:pt x="95250" y="57150"/>
                  </a:cubicBezTo>
                  <a:cubicBezTo>
                    <a:pt x="100013" y="50483"/>
                    <a:pt x="107632" y="41910"/>
                    <a:pt x="106680" y="35242"/>
                  </a:cubicBezTo>
                  <a:cubicBezTo>
                    <a:pt x="104775" y="11430"/>
                    <a:pt x="120967" y="4763"/>
                    <a:pt x="138113" y="0"/>
                  </a:cubicBezTo>
                  <a:cubicBezTo>
                    <a:pt x="144780" y="40958"/>
                    <a:pt x="120967" y="70485"/>
                    <a:pt x="96203" y="99060"/>
                  </a:cubicBezTo>
                  <a:cubicBezTo>
                    <a:pt x="91440" y="99060"/>
                    <a:pt x="85725" y="100013"/>
                    <a:pt x="80963" y="100013"/>
                  </a:cubicBezTo>
                  <a:cubicBezTo>
                    <a:pt x="84772" y="103823"/>
                    <a:pt x="88582" y="106680"/>
                    <a:pt x="93345" y="110490"/>
                  </a:cubicBezTo>
                  <a:cubicBezTo>
                    <a:pt x="93345" y="114300"/>
                    <a:pt x="93345" y="119063"/>
                    <a:pt x="92392" y="122873"/>
                  </a:cubicBezTo>
                  <a:cubicBezTo>
                    <a:pt x="73342" y="121920"/>
                    <a:pt x="45720" y="119063"/>
                    <a:pt x="53340" y="147638"/>
                  </a:cubicBezTo>
                  <a:cubicBezTo>
                    <a:pt x="62865" y="184785"/>
                    <a:pt x="31432" y="196215"/>
                    <a:pt x="20955" y="220980"/>
                  </a:cubicBezTo>
                  <a:cubicBezTo>
                    <a:pt x="12382" y="213360"/>
                    <a:pt x="5715" y="208598"/>
                    <a:pt x="0" y="203835"/>
                  </a:cubicBezTo>
                  <a:cubicBezTo>
                    <a:pt x="2857" y="192405"/>
                    <a:pt x="2857" y="180975"/>
                    <a:pt x="7620" y="170498"/>
                  </a:cubicBezTo>
                  <a:cubicBezTo>
                    <a:pt x="19050" y="142875"/>
                    <a:pt x="13335" y="118110"/>
                    <a:pt x="4763" y="90488"/>
                  </a:cubicBezTo>
                  <a:cubicBezTo>
                    <a:pt x="-3810" y="64770"/>
                    <a:pt x="1905" y="35242"/>
                    <a:pt x="1905" y="6667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21"/>
            <p:cNvSpPr/>
            <p:nvPr/>
          </p:nvSpPr>
          <p:spPr>
            <a:xfrm>
              <a:off x="6781177" y="3786585"/>
              <a:ext cx="110065" cy="176766"/>
            </a:xfrm>
            <a:custGeom>
              <a:avLst/>
              <a:gdLst/>
              <a:ahLst/>
              <a:cxnLst/>
              <a:rect l="l" t="t" r="r" b="b"/>
              <a:pathLst>
                <a:path w="110065" h="176766" extrusionOk="0">
                  <a:moveTo>
                    <a:pt x="10147" y="81517"/>
                  </a:moveTo>
                  <a:cubicBezTo>
                    <a:pt x="15862" y="86279"/>
                    <a:pt x="22529" y="91995"/>
                    <a:pt x="31102" y="98662"/>
                  </a:cubicBezTo>
                  <a:cubicBezTo>
                    <a:pt x="41579" y="73897"/>
                    <a:pt x="73012" y="62467"/>
                    <a:pt x="63487" y="25320"/>
                  </a:cubicBezTo>
                  <a:cubicBezTo>
                    <a:pt x="56820" y="-3255"/>
                    <a:pt x="83490" y="-398"/>
                    <a:pt x="102540" y="554"/>
                  </a:cubicBezTo>
                  <a:cubicBezTo>
                    <a:pt x="117779" y="46274"/>
                    <a:pt x="111112" y="85327"/>
                    <a:pt x="71107" y="115807"/>
                  </a:cubicBezTo>
                  <a:cubicBezTo>
                    <a:pt x="62535" y="122474"/>
                    <a:pt x="60629" y="135809"/>
                    <a:pt x="53962" y="145334"/>
                  </a:cubicBezTo>
                  <a:cubicBezTo>
                    <a:pt x="46342" y="156764"/>
                    <a:pt x="35865" y="166289"/>
                    <a:pt x="27292" y="176767"/>
                  </a:cubicBezTo>
                  <a:cubicBezTo>
                    <a:pt x="18720" y="166289"/>
                    <a:pt x="9195" y="155812"/>
                    <a:pt x="1575" y="145334"/>
                  </a:cubicBezTo>
                  <a:cubicBezTo>
                    <a:pt x="-1283" y="141524"/>
                    <a:pt x="622" y="134857"/>
                    <a:pt x="622" y="129142"/>
                  </a:cubicBezTo>
                  <a:cubicBezTo>
                    <a:pt x="1575" y="125332"/>
                    <a:pt x="2527" y="121522"/>
                    <a:pt x="3479" y="116759"/>
                  </a:cubicBezTo>
                  <a:cubicBezTo>
                    <a:pt x="6337" y="104377"/>
                    <a:pt x="8242" y="92947"/>
                    <a:pt x="10147" y="81517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21"/>
            <p:cNvSpPr/>
            <p:nvPr/>
          </p:nvSpPr>
          <p:spPr>
            <a:xfrm>
              <a:off x="6873240" y="3763327"/>
              <a:ext cx="15240" cy="11429"/>
            </a:xfrm>
            <a:custGeom>
              <a:avLst/>
              <a:gdLst/>
              <a:ahLst/>
              <a:cxnLst/>
              <a:rect l="l" t="t" r="r" b="b"/>
              <a:pathLst>
                <a:path w="15240" h="11429" extrusionOk="0">
                  <a:moveTo>
                    <a:pt x="12382" y="11430"/>
                  </a:moveTo>
                  <a:cubicBezTo>
                    <a:pt x="8572" y="7620"/>
                    <a:pt x="4763" y="4763"/>
                    <a:pt x="0" y="952"/>
                  </a:cubicBezTo>
                  <a:cubicBezTo>
                    <a:pt x="4763" y="952"/>
                    <a:pt x="10478" y="0"/>
                    <a:pt x="15240" y="0"/>
                  </a:cubicBezTo>
                  <a:cubicBezTo>
                    <a:pt x="14288" y="3810"/>
                    <a:pt x="13335" y="7620"/>
                    <a:pt x="12382" y="11430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21"/>
            <p:cNvSpPr/>
            <p:nvPr/>
          </p:nvSpPr>
          <p:spPr>
            <a:xfrm>
              <a:off x="6756320" y="3908107"/>
              <a:ext cx="714" cy="22860"/>
            </a:xfrm>
            <a:custGeom>
              <a:avLst/>
              <a:gdLst/>
              <a:ahLst/>
              <a:cxnLst/>
              <a:rect l="l" t="t" r="r" b="b"/>
              <a:pathLst>
                <a:path w="714" h="22860" extrusionOk="0">
                  <a:moveTo>
                    <a:pt x="714" y="22860"/>
                  </a:moveTo>
                  <a:cubicBezTo>
                    <a:pt x="714" y="15240"/>
                    <a:pt x="714" y="7620"/>
                    <a:pt x="714" y="0"/>
                  </a:cubicBezTo>
                  <a:cubicBezTo>
                    <a:pt x="-238" y="7620"/>
                    <a:pt x="-238" y="15240"/>
                    <a:pt x="714" y="2286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21"/>
            <p:cNvSpPr/>
            <p:nvPr/>
          </p:nvSpPr>
          <p:spPr>
            <a:xfrm>
              <a:off x="6782752" y="3902392"/>
              <a:ext cx="2857" cy="12382"/>
            </a:xfrm>
            <a:custGeom>
              <a:avLst/>
              <a:gdLst/>
              <a:ahLst/>
              <a:cxnLst/>
              <a:rect l="l" t="t" r="r" b="b"/>
              <a:pathLst>
                <a:path w="2857" h="12382" extrusionOk="0">
                  <a:moveTo>
                    <a:pt x="2857" y="0"/>
                  </a:moveTo>
                  <a:cubicBezTo>
                    <a:pt x="1905" y="3810"/>
                    <a:pt x="953" y="7620"/>
                    <a:pt x="0" y="12382"/>
                  </a:cubicBezTo>
                  <a:cubicBezTo>
                    <a:pt x="953" y="7620"/>
                    <a:pt x="1905" y="3810"/>
                    <a:pt x="2857" y="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21"/>
            <p:cNvSpPr/>
            <p:nvPr/>
          </p:nvSpPr>
          <p:spPr>
            <a:xfrm>
              <a:off x="6769417" y="3659504"/>
              <a:ext cx="1904" cy="22860"/>
            </a:xfrm>
            <a:custGeom>
              <a:avLst/>
              <a:gdLst/>
              <a:ahLst/>
              <a:cxnLst/>
              <a:rect l="l" t="t" r="r" b="b"/>
              <a:pathLst>
                <a:path w="1904" h="22860" extrusionOk="0">
                  <a:moveTo>
                    <a:pt x="0" y="22860"/>
                  </a:moveTo>
                  <a:cubicBezTo>
                    <a:pt x="952" y="15240"/>
                    <a:pt x="952" y="7620"/>
                    <a:pt x="1905" y="0"/>
                  </a:cubicBezTo>
                  <a:cubicBezTo>
                    <a:pt x="952" y="7620"/>
                    <a:pt x="0" y="15240"/>
                    <a:pt x="0" y="2286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21"/>
            <p:cNvSpPr/>
            <p:nvPr/>
          </p:nvSpPr>
          <p:spPr>
            <a:xfrm>
              <a:off x="6497955" y="3897630"/>
              <a:ext cx="161925" cy="271462"/>
            </a:xfrm>
            <a:custGeom>
              <a:avLst/>
              <a:gdLst/>
              <a:ahLst/>
              <a:cxnLst/>
              <a:rect l="l" t="t" r="r" b="b"/>
              <a:pathLst>
                <a:path w="161925" h="271462" extrusionOk="0">
                  <a:moveTo>
                    <a:pt x="33338" y="271463"/>
                  </a:moveTo>
                  <a:cubicBezTo>
                    <a:pt x="21907" y="267652"/>
                    <a:pt x="11430" y="264795"/>
                    <a:pt x="0" y="260985"/>
                  </a:cubicBezTo>
                  <a:cubicBezTo>
                    <a:pt x="4763" y="248602"/>
                    <a:pt x="6667" y="235267"/>
                    <a:pt x="14288" y="224790"/>
                  </a:cubicBezTo>
                  <a:cubicBezTo>
                    <a:pt x="24765" y="211455"/>
                    <a:pt x="37147" y="199072"/>
                    <a:pt x="50482" y="188595"/>
                  </a:cubicBezTo>
                  <a:cubicBezTo>
                    <a:pt x="79057" y="165735"/>
                    <a:pt x="90488" y="135255"/>
                    <a:pt x="96202" y="101917"/>
                  </a:cubicBezTo>
                  <a:cubicBezTo>
                    <a:pt x="98107" y="89535"/>
                    <a:pt x="93345" y="73342"/>
                    <a:pt x="87630" y="61913"/>
                  </a:cubicBezTo>
                  <a:cubicBezTo>
                    <a:pt x="66675" y="21907"/>
                    <a:pt x="73342" y="8572"/>
                    <a:pt x="120015" y="0"/>
                  </a:cubicBezTo>
                  <a:cubicBezTo>
                    <a:pt x="120967" y="952"/>
                    <a:pt x="121920" y="2857"/>
                    <a:pt x="120967" y="3810"/>
                  </a:cubicBezTo>
                  <a:cubicBezTo>
                    <a:pt x="120015" y="39052"/>
                    <a:pt x="145732" y="62865"/>
                    <a:pt x="159067" y="91440"/>
                  </a:cubicBezTo>
                  <a:cubicBezTo>
                    <a:pt x="159067" y="92392"/>
                    <a:pt x="160972" y="92392"/>
                    <a:pt x="161925" y="92392"/>
                  </a:cubicBezTo>
                  <a:cubicBezTo>
                    <a:pt x="160972" y="100013"/>
                    <a:pt x="159067" y="106680"/>
                    <a:pt x="158115" y="114300"/>
                  </a:cubicBezTo>
                  <a:cubicBezTo>
                    <a:pt x="150495" y="114300"/>
                    <a:pt x="140017" y="110490"/>
                    <a:pt x="135255" y="114300"/>
                  </a:cubicBezTo>
                  <a:cubicBezTo>
                    <a:pt x="117157" y="128588"/>
                    <a:pt x="117157" y="156210"/>
                    <a:pt x="131445" y="180022"/>
                  </a:cubicBezTo>
                  <a:cubicBezTo>
                    <a:pt x="130492" y="185738"/>
                    <a:pt x="129540" y="190500"/>
                    <a:pt x="128588" y="196215"/>
                  </a:cubicBezTo>
                  <a:cubicBezTo>
                    <a:pt x="128588" y="202882"/>
                    <a:pt x="128588" y="209550"/>
                    <a:pt x="128588" y="215265"/>
                  </a:cubicBezTo>
                  <a:cubicBezTo>
                    <a:pt x="129540" y="220980"/>
                    <a:pt x="131445" y="225742"/>
                    <a:pt x="132397" y="231457"/>
                  </a:cubicBezTo>
                  <a:cubicBezTo>
                    <a:pt x="133350" y="233363"/>
                    <a:pt x="135255" y="236220"/>
                    <a:pt x="136207" y="238125"/>
                  </a:cubicBezTo>
                  <a:cubicBezTo>
                    <a:pt x="139065" y="240982"/>
                    <a:pt x="141922" y="244792"/>
                    <a:pt x="144780" y="247650"/>
                  </a:cubicBezTo>
                  <a:cubicBezTo>
                    <a:pt x="143827" y="255270"/>
                    <a:pt x="142875" y="262890"/>
                    <a:pt x="142875" y="270510"/>
                  </a:cubicBezTo>
                  <a:cubicBezTo>
                    <a:pt x="133350" y="265747"/>
                    <a:pt x="123825" y="261938"/>
                    <a:pt x="114300" y="257175"/>
                  </a:cubicBezTo>
                  <a:cubicBezTo>
                    <a:pt x="77152" y="240030"/>
                    <a:pt x="60007" y="242888"/>
                    <a:pt x="33338" y="271463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21"/>
            <p:cNvSpPr/>
            <p:nvPr/>
          </p:nvSpPr>
          <p:spPr>
            <a:xfrm>
              <a:off x="6531292" y="4144196"/>
              <a:ext cx="179069" cy="139196"/>
            </a:xfrm>
            <a:custGeom>
              <a:avLst/>
              <a:gdLst/>
              <a:ahLst/>
              <a:cxnLst/>
              <a:rect l="l" t="t" r="r" b="b"/>
              <a:pathLst>
                <a:path w="179069" h="139196" extrusionOk="0">
                  <a:moveTo>
                    <a:pt x="0" y="24896"/>
                  </a:moveTo>
                  <a:cubicBezTo>
                    <a:pt x="26670" y="-3679"/>
                    <a:pt x="43815" y="-6536"/>
                    <a:pt x="79057" y="10609"/>
                  </a:cubicBezTo>
                  <a:cubicBezTo>
                    <a:pt x="88582" y="15371"/>
                    <a:pt x="98107" y="19181"/>
                    <a:pt x="107632" y="23944"/>
                  </a:cubicBezTo>
                  <a:cubicBezTo>
                    <a:pt x="112395" y="29659"/>
                    <a:pt x="117157" y="35374"/>
                    <a:pt x="121920" y="41089"/>
                  </a:cubicBezTo>
                  <a:cubicBezTo>
                    <a:pt x="117157" y="42994"/>
                    <a:pt x="113347" y="45851"/>
                    <a:pt x="108585" y="47756"/>
                  </a:cubicBezTo>
                  <a:cubicBezTo>
                    <a:pt x="92392" y="38231"/>
                    <a:pt x="77152" y="26801"/>
                    <a:pt x="59055" y="20134"/>
                  </a:cubicBezTo>
                  <a:cubicBezTo>
                    <a:pt x="51435" y="17276"/>
                    <a:pt x="40005" y="22039"/>
                    <a:pt x="32385" y="27754"/>
                  </a:cubicBezTo>
                  <a:cubicBezTo>
                    <a:pt x="29527" y="29659"/>
                    <a:pt x="31432" y="43946"/>
                    <a:pt x="35242" y="49661"/>
                  </a:cubicBezTo>
                  <a:cubicBezTo>
                    <a:pt x="53340" y="71569"/>
                    <a:pt x="69532" y="96334"/>
                    <a:pt x="104775" y="92524"/>
                  </a:cubicBezTo>
                  <a:cubicBezTo>
                    <a:pt x="117157" y="91571"/>
                    <a:pt x="130492" y="98239"/>
                    <a:pt x="143827" y="101096"/>
                  </a:cubicBezTo>
                  <a:cubicBezTo>
                    <a:pt x="143827" y="101096"/>
                    <a:pt x="143827" y="101096"/>
                    <a:pt x="143827" y="101096"/>
                  </a:cubicBezTo>
                  <a:cubicBezTo>
                    <a:pt x="145732" y="103001"/>
                    <a:pt x="147638" y="103954"/>
                    <a:pt x="149542" y="105859"/>
                  </a:cubicBezTo>
                  <a:cubicBezTo>
                    <a:pt x="158115" y="110621"/>
                    <a:pt x="167640" y="115384"/>
                    <a:pt x="176213" y="120146"/>
                  </a:cubicBezTo>
                  <a:cubicBezTo>
                    <a:pt x="177165" y="123004"/>
                    <a:pt x="178117" y="125861"/>
                    <a:pt x="179070" y="129671"/>
                  </a:cubicBezTo>
                  <a:cubicBezTo>
                    <a:pt x="174307" y="132529"/>
                    <a:pt x="169545" y="135386"/>
                    <a:pt x="164782" y="139196"/>
                  </a:cubicBezTo>
                  <a:cubicBezTo>
                    <a:pt x="132397" y="111574"/>
                    <a:pt x="91440" y="109669"/>
                    <a:pt x="51435" y="102049"/>
                  </a:cubicBezTo>
                  <a:cubicBezTo>
                    <a:pt x="35242" y="74426"/>
                    <a:pt x="952" y="61091"/>
                    <a:pt x="0" y="24896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21"/>
            <p:cNvSpPr/>
            <p:nvPr/>
          </p:nvSpPr>
          <p:spPr>
            <a:xfrm>
              <a:off x="6562301" y="4162611"/>
              <a:ext cx="126153" cy="81728"/>
            </a:xfrm>
            <a:custGeom>
              <a:avLst/>
              <a:gdLst/>
              <a:ahLst/>
              <a:cxnLst/>
              <a:rect l="l" t="t" r="r" b="b"/>
              <a:pathLst>
                <a:path w="126153" h="81728" extrusionOk="0">
                  <a:moveTo>
                    <a:pt x="112818" y="81729"/>
                  </a:moveTo>
                  <a:cubicBezTo>
                    <a:pt x="99483" y="78871"/>
                    <a:pt x="86148" y="72204"/>
                    <a:pt x="73766" y="73156"/>
                  </a:cubicBezTo>
                  <a:cubicBezTo>
                    <a:pt x="38523" y="76966"/>
                    <a:pt x="22331" y="52201"/>
                    <a:pt x="4233" y="30294"/>
                  </a:cubicBezTo>
                  <a:cubicBezTo>
                    <a:pt x="423" y="25531"/>
                    <a:pt x="-1482" y="10291"/>
                    <a:pt x="1376" y="8386"/>
                  </a:cubicBezTo>
                  <a:cubicBezTo>
                    <a:pt x="8996" y="3624"/>
                    <a:pt x="21378" y="-2092"/>
                    <a:pt x="28046" y="766"/>
                  </a:cubicBezTo>
                  <a:cubicBezTo>
                    <a:pt x="45191" y="7433"/>
                    <a:pt x="60431" y="18864"/>
                    <a:pt x="77576" y="28389"/>
                  </a:cubicBezTo>
                  <a:cubicBezTo>
                    <a:pt x="79481" y="29341"/>
                    <a:pt x="81386" y="30294"/>
                    <a:pt x="83291" y="30294"/>
                  </a:cubicBezTo>
                  <a:cubicBezTo>
                    <a:pt x="90911" y="30294"/>
                    <a:pt x="99483" y="30294"/>
                    <a:pt x="107103" y="30294"/>
                  </a:cubicBezTo>
                  <a:cubicBezTo>
                    <a:pt x="109008" y="29341"/>
                    <a:pt x="111866" y="28389"/>
                    <a:pt x="113771" y="28389"/>
                  </a:cubicBezTo>
                  <a:cubicBezTo>
                    <a:pt x="116628" y="24579"/>
                    <a:pt x="119486" y="21721"/>
                    <a:pt x="123296" y="17911"/>
                  </a:cubicBezTo>
                  <a:cubicBezTo>
                    <a:pt x="124248" y="16006"/>
                    <a:pt x="125201" y="14101"/>
                    <a:pt x="126153" y="12196"/>
                  </a:cubicBezTo>
                  <a:cubicBezTo>
                    <a:pt x="125201" y="25531"/>
                    <a:pt x="124248" y="39819"/>
                    <a:pt x="121391" y="53154"/>
                  </a:cubicBezTo>
                  <a:cubicBezTo>
                    <a:pt x="119486" y="62679"/>
                    <a:pt x="115676" y="72204"/>
                    <a:pt x="112818" y="81729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21"/>
            <p:cNvSpPr/>
            <p:nvPr/>
          </p:nvSpPr>
          <p:spPr>
            <a:xfrm>
              <a:off x="6617944" y="3901440"/>
              <a:ext cx="73521" cy="88582"/>
            </a:xfrm>
            <a:custGeom>
              <a:avLst/>
              <a:gdLst/>
              <a:ahLst/>
              <a:cxnLst/>
              <a:rect l="l" t="t" r="r" b="b"/>
              <a:pathLst>
                <a:path w="73521" h="88582" extrusionOk="0">
                  <a:moveTo>
                    <a:pt x="40983" y="88582"/>
                  </a:moveTo>
                  <a:cubicBezTo>
                    <a:pt x="40031" y="88582"/>
                    <a:pt x="39078" y="88582"/>
                    <a:pt x="38126" y="87630"/>
                  </a:cubicBezTo>
                  <a:cubicBezTo>
                    <a:pt x="24791" y="59055"/>
                    <a:pt x="-927" y="35242"/>
                    <a:pt x="26" y="0"/>
                  </a:cubicBezTo>
                  <a:cubicBezTo>
                    <a:pt x="22886" y="6667"/>
                    <a:pt x="45746" y="13335"/>
                    <a:pt x="73368" y="20955"/>
                  </a:cubicBezTo>
                  <a:cubicBezTo>
                    <a:pt x="75273" y="43815"/>
                    <a:pt x="59081" y="66675"/>
                    <a:pt x="40983" y="88582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21"/>
            <p:cNvSpPr/>
            <p:nvPr/>
          </p:nvSpPr>
          <p:spPr>
            <a:xfrm>
              <a:off x="6652565" y="3999547"/>
              <a:ext cx="45814" cy="164782"/>
            </a:xfrm>
            <a:custGeom>
              <a:avLst/>
              <a:gdLst/>
              <a:ahLst/>
              <a:cxnLst/>
              <a:rect l="l" t="t" r="r" b="b"/>
              <a:pathLst>
                <a:path w="45814" h="164782" extrusionOk="0">
                  <a:moveTo>
                    <a:pt x="33985" y="0"/>
                  </a:moveTo>
                  <a:cubicBezTo>
                    <a:pt x="36842" y="9525"/>
                    <a:pt x="38747" y="18097"/>
                    <a:pt x="41604" y="27622"/>
                  </a:cubicBezTo>
                  <a:cubicBezTo>
                    <a:pt x="47320" y="43815"/>
                    <a:pt x="50177" y="56197"/>
                    <a:pt x="30175" y="67628"/>
                  </a:cubicBezTo>
                  <a:cubicBezTo>
                    <a:pt x="1600" y="83820"/>
                    <a:pt x="3504" y="98108"/>
                    <a:pt x="22554" y="122872"/>
                  </a:cubicBezTo>
                  <a:cubicBezTo>
                    <a:pt x="31127" y="133350"/>
                    <a:pt x="31127" y="150495"/>
                    <a:pt x="34937" y="164783"/>
                  </a:cubicBezTo>
                  <a:cubicBezTo>
                    <a:pt x="-10783" y="131445"/>
                    <a:pt x="-6973" y="92393"/>
                    <a:pt x="19697" y="49530"/>
                  </a:cubicBezTo>
                  <a:cubicBezTo>
                    <a:pt x="27317" y="34290"/>
                    <a:pt x="29222" y="16193"/>
                    <a:pt x="33985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21"/>
            <p:cNvSpPr/>
            <p:nvPr/>
          </p:nvSpPr>
          <p:spPr>
            <a:xfrm>
              <a:off x="6617787" y="4009284"/>
              <a:ext cx="37330" cy="67415"/>
            </a:xfrm>
            <a:custGeom>
              <a:avLst/>
              <a:gdLst/>
              <a:ahLst/>
              <a:cxnLst/>
              <a:rect l="l" t="t" r="r" b="b"/>
              <a:pathLst>
                <a:path w="37330" h="67415" extrusionOk="0">
                  <a:moveTo>
                    <a:pt x="10660" y="67416"/>
                  </a:moveTo>
                  <a:cubicBezTo>
                    <a:pt x="-4580" y="44556"/>
                    <a:pt x="-3627" y="15981"/>
                    <a:pt x="14470" y="1693"/>
                  </a:cubicBezTo>
                  <a:cubicBezTo>
                    <a:pt x="19233" y="-2117"/>
                    <a:pt x="29710" y="1693"/>
                    <a:pt x="37331" y="1693"/>
                  </a:cubicBezTo>
                  <a:cubicBezTo>
                    <a:pt x="28758" y="23601"/>
                    <a:pt x="19233" y="45508"/>
                    <a:pt x="10660" y="67416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21"/>
            <p:cNvSpPr/>
            <p:nvPr/>
          </p:nvSpPr>
          <p:spPr>
            <a:xfrm>
              <a:off x="6687502" y="3903344"/>
              <a:ext cx="39936" cy="91440"/>
            </a:xfrm>
            <a:custGeom>
              <a:avLst/>
              <a:gdLst/>
              <a:ahLst/>
              <a:cxnLst/>
              <a:rect l="l" t="t" r="r" b="b"/>
              <a:pathLst>
                <a:path w="39936" h="91440" extrusionOk="0">
                  <a:moveTo>
                    <a:pt x="26670" y="0"/>
                  </a:moveTo>
                  <a:cubicBezTo>
                    <a:pt x="51435" y="30480"/>
                    <a:pt x="40957" y="66675"/>
                    <a:pt x="0" y="91440"/>
                  </a:cubicBezTo>
                  <a:cubicBezTo>
                    <a:pt x="15240" y="62865"/>
                    <a:pt x="33338" y="35243"/>
                    <a:pt x="26670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21"/>
            <p:cNvSpPr/>
            <p:nvPr/>
          </p:nvSpPr>
          <p:spPr>
            <a:xfrm>
              <a:off x="6638925" y="4144327"/>
              <a:ext cx="25717" cy="40004"/>
            </a:xfrm>
            <a:custGeom>
              <a:avLst/>
              <a:gdLst/>
              <a:ahLst/>
              <a:cxnLst/>
              <a:rect l="l" t="t" r="r" b="b"/>
              <a:pathLst>
                <a:path w="25717" h="40004" extrusionOk="0">
                  <a:moveTo>
                    <a:pt x="14288" y="40005"/>
                  </a:moveTo>
                  <a:cubicBezTo>
                    <a:pt x="9525" y="34290"/>
                    <a:pt x="4763" y="28575"/>
                    <a:pt x="0" y="22860"/>
                  </a:cubicBezTo>
                  <a:cubicBezTo>
                    <a:pt x="953" y="15240"/>
                    <a:pt x="1905" y="7620"/>
                    <a:pt x="1905" y="0"/>
                  </a:cubicBezTo>
                  <a:cubicBezTo>
                    <a:pt x="9525" y="10478"/>
                    <a:pt x="17145" y="20003"/>
                    <a:pt x="25718" y="30480"/>
                  </a:cubicBezTo>
                  <a:cubicBezTo>
                    <a:pt x="24765" y="32385"/>
                    <a:pt x="23813" y="34290"/>
                    <a:pt x="23813" y="36195"/>
                  </a:cubicBezTo>
                  <a:cubicBezTo>
                    <a:pt x="20955" y="37147"/>
                    <a:pt x="18097" y="38100"/>
                    <a:pt x="14288" y="40005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21"/>
            <p:cNvSpPr/>
            <p:nvPr/>
          </p:nvSpPr>
          <p:spPr>
            <a:xfrm>
              <a:off x="6625590" y="4092892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 extrusionOk="0">
                  <a:moveTo>
                    <a:pt x="0" y="19050"/>
                  </a:moveTo>
                  <a:cubicBezTo>
                    <a:pt x="0" y="12382"/>
                    <a:pt x="0" y="5715"/>
                    <a:pt x="0" y="0"/>
                  </a:cubicBezTo>
                  <a:cubicBezTo>
                    <a:pt x="0" y="5715"/>
                    <a:pt x="0" y="12382"/>
                    <a:pt x="0" y="1905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21"/>
            <p:cNvSpPr/>
            <p:nvPr/>
          </p:nvSpPr>
          <p:spPr>
            <a:xfrm>
              <a:off x="6676072" y="4180522"/>
              <a:ext cx="9525" cy="10477"/>
            </a:xfrm>
            <a:custGeom>
              <a:avLst/>
              <a:gdLst/>
              <a:ahLst/>
              <a:cxnLst/>
              <a:rect l="l" t="t" r="r" b="b"/>
              <a:pathLst>
                <a:path w="9525" h="10477" extrusionOk="0">
                  <a:moveTo>
                    <a:pt x="9525" y="0"/>
                  </a:moveTo>
                  <a:cubicBezTo>
                    <a:pt x="6668" y="3810"/>
                    <a:pt x="3810" y="6668"/>
                    <a:pt x="0" y="10478"/>
                  </a:cubicBezTo>
                  <a:cubicBezTo>
                    <a:pt x="2858" y="6668"/>
                    <a:pt x="5715" y="3810"/>
                    <a:pt x="952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21"/>
            <p:cNvSpPr/>
            <p:nvPr/>
          </p:nvSpPr>
          <p:spPr>
            <a:xfrm>
              <a:off x="6645592" y="4192905"/>
              <a:ext cx="23812" cy="714"/>
            </a:xfrm>
            <a:custGeom>
              <a:avLst/>
              <a:gdLst/>
              <a:ahLst/>
              <a:cxnLst/>
              <a:rect l="l" t="t" r="r" b="b"/>
              <a:pathLst>
                <a:path w="23812" h="714" extrusionOk="0">
                  <a:moveTo>
                    <a:pt x="23813" y="0"/>
                  </a:moveTo>
                  <a:cubicBezTo>
                    <a:pt x="16192" y="0"/>
                    <a:pt x="7620" y="0"/>
                    <a:pt x="0" y="0"/>
                  </a:cubicBezTo>
                  <a:cubicBezTo>
                    <a:pt x="8572" y="952"/>
                    <a:pt x="16192" y="952"/>
                    <a:pt x="23813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21"/>
            <p:cNvSpPr/>
            <p:nvPr/>
          </p:nvSpPr>
          <p:spPr>
            <a:xfrm>
              <a:off x="6699884" y="3755707"/>
              <a:ext cx="6667" cy="18097"/>
            </a:xfrm>
            <a:custGeom>
              <a:avLst/>
              <a:gdLst/>
              <a:ahLst/>
              <a:cxnLst/>
              <a:rect l="l" t="t" r="r" b="b"/>
              <a:pathLst>
                <a:path w="6667" h="18097" extrusionOk="0">
                  <a:moveTo>
                    <a:pt x="6668" y="18097"/>
                  </a:moveTo>
                  <a:cubicBezTo>
                    <a:pt x="4763" y="12383"/>
                    <a:pt x="1905" y="5715"/>
                    <a:pt x="0" y="0"/>
                  </a:cubicBezTo>
                  <a:cubicBezTo>
                    <a:pt x="1905" y="6667"/>
                    <a:pt x="4763" y="12383"/>
                    <a:pt x="6668" y="18097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21"/>
            <p:cNvSpPr/>
            <p:nvPr/>
          </p:nvSpPr>
          <p:spPr>
            <a:xfrm>
              <a:off x="6629400" y="4128134"/>
              <a:ext cx="3809" cy="6667"/>
            </a:xfrm>
            <a:custGeom>
              <a:avLst/>
              <a:gdLst/>
              <a:ahLst/>
              <a:cxnLst/>
              <a:rect l="l" t="t" r="r" b="b"/>
              <a:pathLst>
                <a:path w="3809" h="6667" extrusionOk="0">
                  <a:moveTo>
                    <a:pt x="3810" y="6668"/>
                  </a:moveTo>
                  <a:cubicBezTo>
                    <a:pt x="2857" y="4763"/>
                    <a:pt x="953" y="1905"/>
                    <a:pt x="0" y="0"/>
                  </a:cubicBezTo>
                  <a:cubicBezTo>
                    <a:pt x="953" y="1905"/>
                    <a:pt x="2857" y="3810"/>
                    <a:pt x="3810" y="6668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21"/>
            <p:cNvSpPr/>
            <p:nvPr/>
          </p:nvSpPr>
          <p:spPr>
            <a:xfrm>
              <a:off x="6662737" y="4173855"/>
              <a:ext cx="2164" cy="5714"/>
            </a:xfrm>
            <a:custGeom>
              <a:avLst/>
              <a:gdLst/>
              <a:ahLst/>
              <a:cxnLst/>
              <a:rect l="l" t="t" r="r" b="b"/>
              <a:pathLst>
                <a:path w="2164" h="5714" extrusionOk="0">
                  <a:moveTo>
                    <a:pt x="0" y="5715"/>
                  </a:moveTo>
                  <a:cubicBezTo>
                    <a:pt x="953" y="3810"/>
                    <a:pt x="1905" y="1905"/>
                    <a:pt x="1905" y="0"/>
                  </a:cubicBezTo>
                  <a:cubicBezTo>
                    <a:pt x="1905" y="1905"/>
                    <a:pt x="1905" y="2857"/>
                    <a:pt x="1905" y="4763"/>
                  </a:cubicBezTo>
                  <a:cubicBezTo>
                    <a:pt x="2857" y="5715"/>
                    <a:pt x="953" y="5715"/>
                    <a:pt x="0" y="571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21"/>
            <p:cNvSpPr/>
            <p:nvPr/>
          </p:nvSpPr>
          <p:spPr>
            <a:xfrm>
              <a:off x="6491572" y="4243387"/>
              <a:ext cx="234029" cy="197737"/>
            </a:xfrm>
            <a:custGeom>
              <a:avLst/>
              <a:gdLst/>
              <a:ahLst/>
              <a:cxnLst/>
              <a:rect l="l" t="t" r="r" b="b"/>
              <a:pathLst>
                <a:path w="234029" h="197737" extrusionOk="0">
                  <a:moveTo>
                    <a:pt x="92107" y="0"/>
                  </a:moveTo>
                  <a:cubicBezTo>
                    <a:pt x="131160" y="6668"/>
                    <a:pt x="172117" y="9525"/>
                    <a:pt x="205455" y="37147"/>
                  </a:cubicBezTo>
                  <a:cubicBezTo>
                    <a:pt x="210217" y="43815"/>
                    <a:pt x="214980" y="51435"/>
                    <a:pt x="219742" y="58103"/>
                  </a:cubicBezTo>
                  <a:cubicBezTo>
                    <a:pt x="222600" y="62865"/>
                    <a:pt x="225457" y="67628"/>
                    <a:pt x="228315" y="71438"/>
                  </a:cubicBezTo>
                  <a:cubicBezTo>
                    <a:pt x="230220" y="87630"/>
                    <a:pt x="232125" y="104775"/>
                    <a:pt x="234030" y="120968"/>
                  </a:cubicBezTo>
                  <a:cubicBezTo>
                    <a:pt x="234030" y="137160"/>
                    <a:pt x="234030" y="152400"/>
                    <a:pt x="234030" y="168593"/>
                  </a:cubicBezTo>
                  <a:cubicBezTo>
                    <a:pt x="233077" y="176213"/>
                    <a:pt x="231172" y="183832"/>
                    <a:pt x="230220" y="190500"/>
                  </a:cubicBezTo>
                  <a:cubicBezTo>
                    <a:pt x="220695" y="192405"/>
                    <a:pt x="212122" y="196215"/>
                    <a:pt x="202597" y="197168"/>
                  </a:cubicBezTo>
                  <a:cubicBezTo>
                    <a:pt x="196882" y="198120"/>
                    <a:pt x="187357" y="198120"/>
                    <a:pt x="185452" y="195263"/>
                  </a:cubicBezTo>
                  <a:cubicBezTo>
                    <a:pt x="174022" y="171450"/>
                    <a:pt x="161640" y="146685"/>
                    <a:pt x="155925" y="120968"/>
                  </a:cubicBezTo>
                  <a:cubicBezTo>
                    <a:pt x="154020" y="111443"/>
                    <a:pt x="169260" y="97155"/>
                    <a:pt x="177832" y="83820"/>
                  </a:cubicBezTo>
                  <a:cubicBezTo>
                    <a:pt x="168307" y="76200"/>
                    <a:pt x="160687" y="67628"/>
                    <a:pt x="150210" y="62865"/>
                  </a:cubicBezTo>
                  <a:cubicBezTo>
                    <a:pt x="137827" y="57150"/>
                    <a:pt x="122587" y="57150"/>
                    <a:pt x="110205" y="51435"/>
                  </a:cubicBezTo>
                  <a:cubicBezTo>
                    <a:pt x="77820" y="35243"/>
                    <a:pt x="72105" y="37147"/>
                    <a:pt x="64485" y="72390"/>
                  </a:cubicBezTo>
                  <a:cubicBezTo>
                    <a:pt x="58770" y="72390"/>
                    <a:pt x="52102" y="73343"/>
                    <a:pt x="41625" y="73343"/>
                  </a:cubicBezTo>
                  <a:cubicBezTo>
                    <a:pt x="47340" y="82868"/>
                    <a:pt x="51150" y="90488"/>
                    <a:pt x="55912" y="97155"/>
                  </a:cubicBezTo>
                  <a:cubicBezTo>
                    <a:pt x="61627" y="105728"/>
                    <a:pt x="67342" y="115253"/>
                    <a:pt x="73057" y="123825"/>
                  </a:cubicBezTo>
                  <a:cubicBezTo>
                    <a:pt x="61627" y="128588"/>
                    <a:pt x="51150" y="134303"/>
                    <a:pt x="39720" y="139065"/>
                  </a:cubicBezTo>
                  <a:cubicBezTo>
                    <a:pt x="-10763" y="86678"/>
                    <a:pt x="-10763" y="86678"/>
                    <a:pt x="26385" y="21907"/>
                  </a:cubicBezTo>
                  <a:cubicBezTo>
                    <a:pt x="27337" y="20003"/>
                    <a:pt x="28290" y="19050"/>
                    <a:pt x="29242" y="17145"/>
                  </a:cubicBezTo>
                  <a:cubicBezTo>
                    <a:pt x="50197" y="12382"/>
                    <a:pt x="71152" y="6668"/>
                    <a:pt x="92107" y="0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21"/>
            <p:cNvSpPr/>
            <p:nvPr/>
          </p:nvSpPr>
          <p:spPr>
            <a:xfrm>
              <a:off x="6528434" y="4285726"/>
              <a:ext cx="193357" cy="218646"/>
            </a:xfrm>
            <a:custGeom>
              <a:avLst/>
              <a:gdLst/>
              <a:ahLst/>
              <a:cxnLst/>
              <a:rect l="l" t="t" r="r" b="b"/>
              <a:pathLst>
                <a:path w="193357" h="218646" extrusionOk="0">
                  <a:moveTo>
                    <a:pt x="2858" y="97679"/>
                  </a:moveTo>
                  <a:cubicBezTo>
                    <a:pt x="14288" y="92916"/>
                    <a:pt x="24765" y="87201"/>
                    <a:pt x="36195" y="82439"/>
                  </a:cubicBezTo>
                  <a:cubicBezTo>
                    <a:pt x="30480" y="73866"/>
                    <a:pt x="24765" y="64341"/>
                    <a:pt x="19050" y="55769"/>
                  </a:cubicBezTo>
                  <a:cubicBezTo>
                    <a:pt x="15240" y="49101"/>
                    <a:pt x="10478" y="41481"/>
                    <a:pt x="4763" y="31956"/>
                  </a:cubicBezTo>
                  <a:cubicBezTo>
                    <a:pt x="16193" y="31004"/>
                    <a:pt x="21908" y="31004"/>
                    <a:pt x="27622" y="31004"/>
                  </a:cubicBezTo>
                  <a:cubicBezTo>
                    <a:pt x="35243" y="-5191"/>
                    <a:pt x="40958" y="-6144"/>
                    <a:pt x="73343" y="10049"/>
                  </a:cubicBezTo>
                  <a:cubicBezTo>
                    <a:pt x="85725" y="15764"/>
                    <a:pt x="100965" y="15764"/>
                    <a:pt x="113347" y="21479"/>
                  </a:cubicBezTo>
                  <a:cubicBezTo>
                    <a:pt x="122872" y="26241"/>
                    <a:pt x="131445" y="34814"/>
                    <a:pt x="140970" y="42434"/>
                  </a:cubicBezTo>
                  <a:cubicBezTo>
                    <a:pt x="132397" y="56721"/>
                    <a:pt x="117158" y="70056"/>
                    <a:pt x="119063" y="79581"/>
                  </a:cubicBezTo>
                  <a:cubicBezTo>
                    <a:pt x="124778" y="105299"/>
                    <a:pt x="137160" y="130064"/>
                    <a:pt x="148590" y="153876"/>
                  </a:cubicBezTo>
                  <a:cubicBezTo>
                    <a:pt x="149543" y="156734"/>
                    <a:pt x="160020" y="156734"/>
                    <a:pt x="165735" y="155781"/>
                  </a:cubicBezTo>
                  <a:cubicBezTo>
                    <a:pt x="175260" y="154829"/>
                    <a:pt x="183833" y="151971"/>
                    <a:pt x="193358" y="149114"/>
                  </a:cubicBezTo>
                  <a:cubicBezTo>
                    <a:pt x="192405" y="160544"/>
                    <a:pt x="191453" y="171974"/>
                    <a:pt x="190500" y="183404"/>
                  </a:cubicBezTo>
                  <a:cubicBezTo>
                    <a:pt x="148590" y="191976"/>
                    <a:pt x="115253" y="169116"/>
                    <a:pt x="77153" y="151019"/>
                  </a:cubicBezTo>
                  <a:cubicBezTo>
                    <a:pt x="79058" y="168164"/>
                    <a:pt x="80963" y="182451"/>
                    <a:pt x="80963" y="195786"/>
                  </a:cubicBezTo>
                  <a:cubicBezTo>
                    <a:pt x="80963" y="203406"/>
                    <a:pt x="76200" y="211026"/>
                    <a:pt x="73343" y="218646"/>
                  </a:cubicBezTo>
                  <a:cubicBezTo>
                    <a:pt x="67628" y="195786"/>
                    <a:pt x="60008" y="173879"/>
                    <a:pt x="56197" y="151019"/>
                  </a:cubicBezTo>
                  <a:cubicBezTo>
                    <a:pt x="52388" y="128159"/>
                    <a:pt x="40958" y="115776"/>
                    <a:pt x="17145" y="114824"/>
                  </a:cubicBezTo>
                  <a:cubicBezTo>
                    <a:pt x="11430" y="110061"/>
                    <a:pt x="5715" y="105299"/>
                    <a:pt x="0" y="101489"/>
                  </a:cubicBezTo>
                  <a:cubicBezTo>
                    <a:pt x="0" y="99584"/>
                    <a:pt x="953" y="98631"/>
                    <a:pt x="2858" y="97679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21"/>
            <p:cNvSpPr/>
            <p:nvPr/>
          </p:nvSpPr>
          <p:spPr>
            <a:xfrm>
              <a:off x="6600825" y="4436744"/>
              <a:ext cx="122872" cy="177165"/>
            </a:xfrm>
            <a:custGeom>
              <a:avLst/>
              <a:gdLst/>
              <a:ahLst/>
              <a:cxnLst/>
              <a:rect l="l" t="t" r="r" b="b"/>
              <a:pathLst>
                <a:path w="122872" h="177165" extrusionOk="0">
                  <a:moveTo>
                    <a:pt x="0" y="67628"/>
                  </a:moveTo>
                  <a:cubicBezTo>
                    <a:pt x="2857" y="60008"/>
                    <a:pt x="6668" y="52388"/>
                    <a:pt x="7620" y="44768"/>
                  </a:cubicBezTo>
                  <a:cubicBezTo>
                    <a:pt x="7620" y="30480"/>
                    <a:pt x="5715" y="17145"/>
                    <a:pt x="3810" y="0"/>
                  </a:cubicBezTo>
                  <a:cubicBezTo>
                    <a:pt x="41910" y="19050"/>
                    <a:pt x="76200" y="40958"/>
                    <a:pt x="117157" y="32385"/>
                  </a:cubicBezTo>
                  <a:cubicBezTo>
                    <a:pt x="118110" y="36195"/>
                    <a:pt x="118110" y="40005"/>
                    <a:pt x="119063" y="43815"/>
                  </a:cubicBezTo>
                  <a:cubicBezTo>
                    <a:pt x="119063" y="54293"/>
                    <a:pt x="119063" y="63818"/>
                    <a:pt x="119063" y="74295"/>
                  </a:cubicBezTo>
                  <a:cubicBezTo>
                    <a:pt x="119063" y="83820"/>
                    <a:pt x="120015" y="93345"/>
                    <a:pt x="120015" y="102870"/>
                  </a:cubicBezTo>
                  <a:cubicBezTo>
                    <a:pt x="120015" y="112395"/>
                    <a:pt x="120015" y="122873"/>
                    <a:pt x="119063" y="132398"/>
                  </a:cubicBezTo>
                  <a:cubicBezTo>
                    <a:pt x="120015" y="144780"/>
                    <a:pt x="120968" y="157163"/>
                    <a:pt x="122872" y="177165"/>
                  </a:cubicBezTo>
                  <a:cubicBezTo>
                    <a:pt x="92393" y="168593"/>
                    <a:pt x="64770" y="160973"/>
                    <a:pt x="37147" y="153353"/>
                  </a:cubicBezTo>
                  <a:cubicBezTo>
                    <a:pt x="35243" y="152400"/>
                    <a:pt x="34290" y="148590"/>
                    <a:pt x="33338" y="145733"/>
                  </a:cubicBezTo>
                  <a:cubicBezTo>
                    <a:pt x="22860" y="120015"/>
                    <a:pt x="11430" y="93345"/>
                    <a:pt x="0" y="67628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2058;p21"/>
            <p:cNvSpPr/>
            <p:nvPr/>
          </p:nvSpPr>
          <p:spPr>
            <a:xfrm>
              <a:off x="6410325" y="4226163"/>
              <a:ext cx="159067" cy="266778"/>
            </a:xfrm>
            <a:custGeom>
              <a:avLst/>
              <a:gdLst/>
              <a:ahLst/>
              <a:cxnLst/>
              <a:rect l="l" t="t" r="r" b="b"/>
              <a:pathLst>
                <a:path w="159067" h="266778" extrusionOk="0">
                  <a:moveTo>
                    <a:pt x="117157" y="160099"/>
                  </a:moveTo>
                  <a:cubicBezTo>
                    <a:pt x="122872" y="164861"/>
                    <a:pt x="128588" y="169624"/>
                    <a:pt x="134303" y="173433"/>
                  </a:cubicBezTo>
                  <a:cubicBezTo>
                    <a:pt x="142875" y="204866"/>
                    <a:pt x="150495" y="235346"/>
                    <a:pt x="159068" y="266779"/>
                  </a:cubicBezTo>
                  <a:cubicBezTo>
                    <a:pt x="135255" y="256301"/>
                    <a:pt x="112395" y="248681"/>
                    <a:pt x="109538" y="213439"/>
                  </a:cubicBezTo>
                  <a:cubicBezTo>
                    <a:pt x="108585" y="196293"/>
                    <a:pt x="85725" y="178196"/>
                    <a:pt x="68580" y="164861"/>
                  </a:cubicBezTo>
                  <a:cubicBezTo>
                    <a:pt x="33338" y="137239"/>
                    <a:pt x="8572" y="106758"/>
                    <a:pt x="20003" y="58181"/>
                  </a:cubicBezTo>
                  <a:cubicBezTo>
                    <a:pt x="23813" y="42941"/>
                    <a:pt x="25718" y="23891"/>
                    <a:pt x="0" y="22939"/>
                  </a:cubicBezTo>
                  <a:cubicBezTo>
                    <a:pt x="6668" y="21033"/>
                    <a:pt x="13335" y="20081"/>
                    <a:pt x="19050" y="16271"/>
                  </a:cubicBezTo>
                  <a:cubicBezTo>
                    <a:pt x="37147" y="2936"/>
                    <a:pt x="57150" y="-8494"/>
                    <a:pt x="75247" y="8651"/>
                  </a:cubicBezTo>
                  <a:cubicBezTo>
                    <a:pt x="96203" y="28654"/>
                    <a:pt x="74295" y="44846"/>
                    <a:pt x="64770" y="61039"/>
                  </a:cubicBezTo>
                  <a:cubicBezTo>
                    <a:pt x="45720" y="98186"/>
                    <a:pt x="76200" y="158193"/>
                    <a:pt x="117157" y="160099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21"/>
            <p:cNvSpPr/>
            <p:nvPr/>
          </p:nvSpPr>
          <p:spPr>
            <a:xfrm>
              <a:off x="6743700" y="4481512"/>
              <a:ext cx="104775" cy="133350"/>
            </a:xfrm>
            <a:custGeom>
              <a:avLst/>
              <a:gdLst/>
              <a:ahLst/>
              <a:cxnLst/>
              <a:rect l="l" t="t" r="r" b="b"/>
              <a:pathLst>
                <a:path w="104775" h="133350" extrusionOk="0">
                  <a:moveTo>
                    <a:pt x="1905" y="0"/>
                  </a:moveTo>
                  <a:cubicBezTo>
                    <a:pt x="7620" y="21907"/>
                    <a:pt x="10478" y="45720"/>
                    <a:pt x="20955" y="64770"/>
                  </a:cubicBezTo>
                  <a:cubicBezTo>
                    <a:pt x="31432" y="84772"/>
                    <a:pt x="42863" y="108585"/>
                    <a:pt x="74295" y="104775"/>
                  </a:cubicBezTo>
                  <a:cubicBezTo>
                    <a:pt x="81915" y="103822"/>
                    <a:pt x="89535" y="110490"/>
                    <a:pt x="104775" y="116205"/>
                  </a:cubicBezTo>
                  <a:cubicBezTo>
                    <a:pt x="88582" y="120015"/>
                    <a:pt x="80010" y="121920"/>
                    <a:pt x="71438" y="123825"/>
                  </a:cubicBezTo>
                  <a:cubicBezTo>
                    <a:pt x="71438" y="124778"/>
                    <a:pt x="71438" y="126682"/>
                    <a:pt x="71438" y="127635"/>
                  </a:cubicBezTo>
                  <a:cubicBezTo>
                    <a:pt x="80963" y="127635"/>
                    <a:pt x="90488" y="127635"/>
                    <a:pt x="100013" y="127635"/>
                  </a:cubicBezTo>
                  <a:cubicBezTo>
                    <a:pt x="69532" y="129540"/>
                    <a:pt x="39053" y="131445"/>
                    <a:pt x="8572" y="133350"/>
                  </a:cubicBezTo>
                  <a:cubicBezTo>
                    <a:pt x="5715" y="123825"/>
                    <a:pt x="2857" y="113347"/>
                    <a:pt x="0" y="103822"/>
                  </a:cubicBezTo>
                  <a:cubicBezTo>
                    <a:pt x="953" y="68580"/>
                    <a:pt x="953" y="34290"/>
                    <a:pt x="1905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21"/>
            <p:cNvSpPr/>
            <p:nvPr/>
          </p:nvSpPr>
          <p:spPr>
            <a:xfrm>
              <a:off x="6707505" y="4261484"/>
              <a:ext cx="54292" cy="207645"/>
            </a:xfrm>
            <a:custGeom>
              <a:avLst/>
              <a:gdLst/>
              <a:ahLst/>
              <a:cxnLst/>
              <a:rect l="l" t="t" r="r" b="b"/>
              <a:pathLst>
                <a:path w="54292" h="207645" extrusionOk="0">
                  <a:moveTo>
                    <a:pt x="2857" y="9525"/>
                  </a:moveTo>
                  <a:cubicBezTo>
                    <a:pt x="1905" y="6668"/>
                    <a:pt x="952" y="3810"/>
                    <a:pt x="0" y="0"/>
                  </a:cubicBezTo>
                  <a:cubicBezTo>
                    <a:pt x="20955" y="1905"/>
                    <a:pt x="35242" y="10478"/>
                    <a:pt x="38100" y="34290"/>
                  </a:cubicBezTo>
                  <a:cubicBezTo>
                    <a:pt x="40005" y="47625"/>
                    <a:pt x="54292" y="60008"/>
                    <a:pt x="54292" y="72390"/>
                  </a:cubicBezTo>
                  <a:cubicBezTo>
                    <a:pt x="54292" y="115253"/>
                    <a:pt x="49530" y="158115"/>
                    <a:pt x="46672" y="201930"/>
                  </a:cubicBezTo>
                  <a:cubicBezTo>
                    <a:pt x="46672" y="203835"/>
                    <a:pt x="40957" y="205740"/>
                    <a:pt x="38100" y="207645"/>
                  </a:cubicBezTo>
                  <a:cubicBezTo>
                    <a:pt x="38100" y="200025"/>
                    <a:pt x="37147" y="192405"/>
                    <a:pt x="37147" y="184785"/>
                  </a:cubicBezTo>
                  <a:cubicBezTo>
                    <a:pt x="37147" y="180975"/>
                    <a:pt x="38100" y="177165"/>
                    <a:pt x="38100" y="173355"/>
                  </a:cubicBezTo>
                  <a:cubicBezTo>
                    <a:pt x="38100" y="142875"/>
                    <a:pt x="38100" y="112395"/>
                    <a:pt x="38100" y="81915"/>
                  </a:cubicBezTo>
                  <a:cubicBezTo>
                    <a:pt x="28575" y="57150"/>
                    <a:pt x="31432" y="25718"/>
                    <a:pt x="2857" y="9525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21"/>
            <p:cNvSpPr/>
            <p:nvPr/>
          </p:nvSpPr>
          <p:spPr>
            <a:xfrm>
              <a:off x="6744652" y="4447222"/>
              <a:ext cx="952" cy="138112"/>
            </a:xfrm>
            <a:custGeom>
              <a:avLst/>
              <a:gdLst/>
              <a:ahLst/>
              <a:cxnLst/>
              <a:rect l="l" t="t" r="r" b="b"/>
              <a:pathLst>
                <a:path w="952" h="138112" extrusionOk="0">
                  <a:moveTo>
                    <a:pt x="0" y="0"/>
                  </a:moveTo>
                  <a:cubicBezTo>
                    <a:pt x="0" y="7620"/>
                    <a:pt x="953" y="15240"/>
                    <a:pt x="953" y="22860"/>
                  </a:cubicBezTo>
                  <a:cubicBezTo>
                    <a:pt x="953" y="26670"/>
                    <a:pt x="953" y="30480"/>
                    <a:pt x="953" y="34290"/>
                  </a:cubicBezTo>
                  <a:cubicBezTo>
                    <a:pt x="953" y="68580"/>
                    <a:pt x="0" y="102870"/>
                    <a:pt x="0" y="138113"/>
                  </a:cubicBezTo>
                  <a:cubicBezTo>
                    <a:pt x="0" y="91440"/>
                    <a:pt x="0" y="4572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21"/>
            <p:cNvSpPr/>
            <p:nvPr/>
          </p:nvSpPr>
          <p:spPr>
            <a:xfrm>
              <a:off x="6745605" y="4344352"/>
              <a:ext cx="9525" cy="91440"/>
            </a:xfrm>
            <a:custGeom>
              <a:avLst/>
              <a:gdLst/>
              <a:ahLst/>
              <a:cxnLst/>
              <a:rect l="l" t="t" r="r" b="b"/>
              <a:pathLst>
                <a:path w="9525" h="91440" extrusionOk="0">
                  <a:moveTo>
                    <a:pt x="0" y="0"/>
                  </a:moveTo>
                  <a:cubicBezTo>
                    <a:pt x="0" y="30480"/>
                    <a:pt x="0" y="60960"/>
                    <a:pt x="0" y="91440"/>
                  </a:cubicBezTo>
                  <a:cubicBezTo>
                    <a:pt x="0" y="60960"/>
                    <a:pt x="0" y="3048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21"/>
            <p:cNvSpPr/>
            <p:nvPr/>
          </p:nvSpPr>
          <p:spPr>
            <a:xfrm>
              <a:off x="6725602" y="4365307"/>
              <a:ext cx="9525" cy="47625"/>
            </a:xfrm>
            <a:custGeom>
              <a:avLst/>
              <a:gdLst/>
              <a:ahLst/>
              <a:cxnLst/>
              <a:rect l="l" t="t" r="r" b="b"/>
              <a:pathLst>
                <a:path w="9525" h="47625" extrusionOk="0">
                  <a:moveTo>
                    <a:pt x="0" y="47625"/>
                  </a:moveTo>
                  <a:cubicBezTo>
                    <a:pt x="0" y="31433"/>
                    <a:pt x="0" y="16193"/>
                    <a:pt x="0" y="0"/>
                  </a:cubicBezTo>
                  <a:cubicBezTo>
                    <a:pt x="0" y="15240"/>
                    <a:pt x="0" y="31433"/>
                    <a:pt x="0" y="4762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21"/>
            <p:cNvSpPr/>
            <p:nvPr/>
          </p:nvSpPr>
          <p:spPr>
            <a:xfrm>
              <a:off x="6720840" y="4539615"/>
              <a:ext cx="952" cy="29527"/>
            </a:xfrm>
            <a:custGeom>
              <a:avLst/>
              <a:gdLst/>
              <a:ahLst/>
              <a:cxnLst/>
              <a:rect l="l" t="t" r="r" b="b"/>
              <a:pathLst>
                <a:path w="952" h="29527" extrusionOk="0">
                  <a:moveTo>
                    <a:pt x="0" y="29528"/>
                  </a:moveTo>
                  <a:cubicBezTo>
                    <a:pt x="0" y="20003"/>
                    <a:pt x="0" y="9525"/>
                    <a:pt x="953" y="0"/>
                  </a:cubicBezTo>
                  <a:cubicBezTo>
                    <a:pt x="0" y="9525"/>
                    <a:pt x="0" y="19050"/>
                    <a:pt x="0" y="2952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21"/>
            <p:cNvSpPr/>
            <p:nvPr/>
          </p:nvSpPr>
          <p:spPr>
            <a:xfrm>
              <a:off x="6720840" y="4480559"/>
              <a:ext cx="9525" cy="30480"/>
            </a:xfrm>
            <a:custGeom>
              <a:avLst/>
              <a:gdLst/>
              <a:ahLst/>
              <a:cxnLst/>
              <a:rect l="l" t="t" r="r" b="b"/>
              <a:pathLst>
                <a:path w="9525" h="30480" extrusionOk="0">
                  <a:moveTo>
                    <a:pt x="0" y="30480"/>
                  </a:moveTo>
                  <a:cubicBezTo>
                    <a:pt x="0" y="20003"/>
                    <a:pt x="0" y="10478"/>
                    <a:pt x="0" y="0"/>
                  </a:cubicBezTo>
                  <a:cubicBezTo>
                    <a:pt x="0" y="10478"/>
                    <a:pt x="0" y="20955"/>
                    <a:pt x="0" y="3048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21"/>
            <p:cNvSpPr/>
            <p:nvPr/>
          </p:nvSpPr>
          <p:spPr>
            <a:xfrm>
              <a:off x="6711315" y="4302442"/>
              <a:ext cx="8572" cy="13334"/>
            </a:xfrm>
            <a:custGeom>
              <a:avLst/>
              <a:gdLst/>
              <a:ahLst/>
              <a:cxnLst/>
              <a:rect l="l" t="t" r="r" b="b"/>
              <a:pathLst>
                <a:path w="8572" h="13334" extrusionOk="0">
                  <a:moveTo>
                    <a:pt x="8572" y="13335"/>
                  </a:moveTo>
                  <a:cubicBezTo>
                    <a:pt x="5715" y="8572"/>
                    <a:pt x="2857" y="3810"/>
                    <a:pt x="0" y="0"/>
                  </a:cubicBezTo>
                  <a:cubicBezTo>
                    <a:pt x="2857" y="3810"/>
                    <a:pt x="5715" y="8572"/>
                    <a:pt x="8572" y="1333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21"/>
            <p:cNvSpPr/>
            <p:nvPr/>
          </p:nvSpPr>
          <p:spPr>
            <a:xfrm>
              <a:off x="6589394" y="4538662"/>
              <a:ext cx="6667" cy="7619"/>
            </a:xfrm>
            <a:custGeom>
              <a:avLst/>
              <a:gdLst/>
              <a:ahLst/>
              <a:cxnLst/>
              <a:rect l="l" t="t" r="r" b="b"/>
              <a:pathLst>
                <a:path w="6667" h="7619" extrusionOk="0">
                  <a:moveTo>
                    <a:pt x="6668" y="3810"/>
                  </a:moveTo>
                  <a:cubicBezTo>
                    <a:pt x="4763" y="4763"/>
                    <a:pt x="2858" y="6668"/>
                    <a:pt x="953" y="7620"/>
                  </a:cubicBezTo>
                  <a:cubicBezTo>
                    <a:pt x="953" y="4763"/>
                    <a:pt x="0" y="2857"/>
                    <a:pt x="0" y="0"/>
                  </a:cubicBezTo>
                  <a:cubicBezTo>
                    <a:pt x="1905" y="953"/>
                    <a:pt x="4763" y="1905"/>
                    <a:pt x="6668" y="381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21"/>
            <p:cNvSpPr/>
            <p:nvPr/>
          </p:nvSpPr>
          <p:spPr>
            <a:xfrm>
              <a:off x="6906537" y="3739611"/>
              <a:ext cx="203875" cy="182783"/>
            </a:xfrm>
            <a:custGeom>
              <a:avLst/>
              <a:gdLst/>
              <a:ahLst/>
              <a:cxnLst/>
              <a:rect l="l" t="t" r="r" b="b"/>
              <a:pathLst>
                <a:path w="203875" h="182783" extrusionOk="0">
                  <a:moveTo>
                    <a:pt x="126723" y="35146"/>
                  </a:moveTo>
                  <a:cubicBezTo>
                    <a:pt x="101958" y="48481"/>
                    <a:pt x="81956" y="98011"/>
                    <a:pt x="89575" y="131349"/>
                  </a:cubicBezTo>
                  <a:cubicBezTo>
                    <a:pt x="93385" y="150399"/>
                    <a:pt x="95290" y="167544"/>
                    <a:pt x="72431" y="176116"/>
                  </a:cubicBezTo>
                  <a:cubicBezTo>
                    <a:pt x="70525" y="175164"/>
                    <a:pt x="69573" y="174211"/>
                    <a:pt x="69573" y="172306"/>
                  </a:cubicBezTo>
                  <a:cubicBezTo>
                    <a:pt x="58143" y="171354"/>
                    <a:pt x="46713" y="170401"/>
                    <a:pt x="35283" y="169449"/>
                  </a:cubicBezTo>
                  <a:cubicBezTo>
                    <a:pt x="26710" y="174211"/>
                    <a:pt x="19090" y="178021"/>
                    <a:pt x="10518" y="182784"/>
                  </a:cubicBezTo>
                  <a:cubicBezTo>
                    <a:pt x="-10437" y="169449"/>
                    <a:pt x="4803" y="154209"/>
                    <a:pt x="14328" y="148494"/>
                  </a:cubicBezTo>
                  <a:cubicBezTo>
                    <a:pt x="49570" y="125634"/>
                    <a:pt x="59095" y="88486"/>
                    <a:pt x="71478" y="53244"/>
                  </a:cubicBezTo>
                  <a:cubicBezTo>
                    <a:pt x="80050" y="28479"/>
                    <a:pt x="96243" y="13239"/>
                    <a:pt x="127675" y="12286"/>
                  </a:cubicBezTo>
                  <a:cubicBezTo>
                    <a:pt x="147678" y="11334"/>
                    <a:pt x="165775" y="-6764"/>
                    <a:pt x="187683" y="2761"/>
                  </a:cubicBezTo>
                  <a:cubicBezTo>
                    <a:pt x="193398" y="4666"/>
                    <a:pt x="198160" y="10381"/>
                    <a:pt x="203875" y="15144"/>
                  </a:cubicBezTo>
                  <a:cubicBezTo>
                    <a:pt x="184825" y="18954"/>
                    <a:pt x="165775" y="21811"/>
                    <a:pt x="146725" y="25621"/>
                  </a:cubicBezTo>
                  <a:cubicBezTo>
                    <a:pt x="146725" y="25621"/>
                    <a:pt x="145773" y="26574"/>
                    <a:pt x="145773" y="26574"/>
                  </a:cubicBezTo>
                  <a:cubicBezTo>
                    <a:pt x="139106" y="28479"/>
                    <a:pt x="133390" y="32289"/>
                    <a:pt x="126723" y="35146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21"/>
            <p:cNvSpPr/>
            <p:nvPr/>
          </p:nvSpPr>
          <p:spPr>
            <a:xfrm>
              <a:off x="6976109" y="3763327"/>
              <a:ext cx="104775" cy="230504"/>
            </a:xfrm>
            <a:custGeom>
              <a:avLst/>
              <a:gdLst/>
              <a:ahLst/>
              <a:cxnLst/>
              <a:rect l="l" t="t" r="r" b="b"/>
              <a:pathLst>
                <a:path w="104775" h="230504" extrusionOk="0">
                  <a:moveTo>
                    <a:pt x="0" y="220980"/>
                  </a:moveTo>
                  <a:cubicBezTo>
                    <a:pt x="30480" y="213360"/>
                    <a:pt x="40958" y="196215"/>
                    <a:pt x="30480" y="165735"/>
                  </a:cubicBezTo>
                  <a:cubicBezTo>
                    <a:pt x="27622" y="159067"/>
                    <a:pt x="28575" y="150495"/>
                    <a:pt x="30480" y="142875"/>
                  </a:cubicBezTo>
                  <a:cubicBezTo>
                    <a:pt x="35243" y="109538"/>
                    <a:pt x="40005" y="75247"/>
                    <a:pt x="46672" y="41910"/>
                  </a:cubicBezTo>
                  <a:cubicBezTo>
                    <a:pt x="48578" y="33338"/>
                    <a:pt x="55245" y="25717"/>
                    <a:pt x="60008" y="17145"/>
                  </a:cubicBezTo>
                  <a:cubicBezTo>
                    <a:pt x="65722" y="11430"/>
                    <a:pt x="71438" y="6667"/>
                    <a:pt x="76200" y="952"/>
                  </a:cubicBezTo>
                  <a:cubicBezTo>
                    <a:pt x="76200" y="952"/>
                    <a:pt x="77153" y="0"/>
                    <a:pt x="77153" y="0"/>
                  </a:cubicBezTo>
                  <a:cubicBezTo>
                    <a:pt x="86678" y="1905"/>
                    <a:pt x="95250" y="2857"/>
                    <a:pt x="104775" y="4763"/>
                  </a:cubicBezTo>
                  <a:cubicBezTo>
                    <a:pt x="93345" y="19050"/>
                    <a:pt x="81915" y="32385"/>
                    <a:pt x="71438" y="46672"/>
                  </a:cubicBezTo>
                  <a:cubicBezTo>
                    <a:pt x="71438" y="56197"/>
                    <a:pt x="72390" y="65722"/>
                    <a:pt x="72390" y="75247"/>
                  </a:cubicBezTo>
                  <a:cubicBezTo>
                    <a:pt x="72390" y="77153"/>
                    <a:pt x="72390" y="79057"/>
                    <a:pt x="72390" y="80963"/>
                  </a:cubicBezTo>
                  <a:cubicBezTo>
                    <a:pt x="69533" y="96203"/>
                    <a:pt x="65722" y="111442"/>
                    <a:pt x="62865" y="126682"/>
                  </a:cubicBezTo>
                  <a:cubicBezTo>
                    <a:pt x="60960" y="142875"/>
                    <a:pt x="59055" y="158115"/>
                    <a:pt x="57150" y="174307"/>
                  </a:cubicBezTo>
                  <a:cubicBezTo>
                    <a:pt x="59055" y="195263"/>
                    <a:pt x="60960" y="216217"/>
                    <a:pt x="35243" y="224790"/>
                  </a:cubicBezTo>
                  <a:cubicBezTo>
                    <a:pt x="23813" y="226695"/>
                    <a:pt x="12383" y="228600"/>
                    <a:pt x="953" y="230505"/>
                  </a:cubicBezTo>
                  <a:cubicBezTo>
                    <a:pt x="0" y="227647"/>
                    <a:pt x="0" y="224790"/>
                    <a:pt x="0" y="22098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21"/>
            <p:cNvSpPr/>
            <p:nvPr/>
          </p:nvSpPr>
          <p:spPr>
            <a:xfrm>
              <a:off x="6402705" y="4213859"/>
              <a:ext cx="128587" cy="172402"/>
            </a:xfrm>
            <a:custGeom>
              <a:avLst/>
              <a:gdLst/>
              <a:ahLst/>
              <a:cxnLst/>
              <a:rect l="l" t="t" r="r" b="b"/>
              <a:pathLst>
                <a:path w="128587" h="172402" extrusionOk="0">
                  <a:moveTo>
                    <a:pt x="124777" y="172403"/>
                  </a:moveTo>
                  <a:cubicBezTo>
                    <a:pt x="83820" y="170497"/>
                    <a:pt x="53340" y="110490"/>
                    <a:pt x="73342" y="73343"/>
                  </a:cubicBezTo>
                  <a:cubicBezTo>
                    <a:pt x="82867" y="57150"/>
                    <a:pt x="104775" y="40005"/>
                    <a:pt x="83820" y="20955"/>
                  </a:cubicBezTo>
                  <a:cubicBezTo>
                    <a:pt x="64770" y="3810"/>
                    <a:pt x="44767" y="15240"/>
                    <a:pt x="27622" y="28575"/>
                  </a:cubicBezTo>
                  <a:cubicBezTo>
                    <a:pt x="22860" y="32385"/>
                    <a:pt x="15240" y="33338"/>
                    <a:pt x="8572" y="35243"/>
                  </a:cubicBezTo>
                  <a:cubicBezTo>
                    <a:pt x="5715" y="32385"/>
                    <a:pt x="2857" y="28575"/>
                    <a:pt x="0" y="25718"/>
                  </a:cubicBezTo>
                  <a:cubicBezTo>
                    <a:pt x="22860" y="3810"/>
                    <a:pt x="52388" y="2858"/>
                    <a:pt x="81915" y="0"/>
                  </a:cubicBezTo>
                  <a:cubicBezTo>
                    <a:pt x="102870" y="9525"/>
                    <a:pt x="118110" y="23813"/>
                    <a:pt x="118110" y="48578"/>
                  </a:cubicBezTo>
                  <a:cubicBezTo>
                    <a:pt x="117157" y="50483"/>
                    <a:pt x="116205" y="51435"/>
                    <a:pt x="115252" y="53340"/>
                  </a:cubicBezTo>
                  <a:cubicBezTo>
                    <a:pt x="77152" y="117158"/>
                    <a:pt x="77152" y="117158"/>
                    <a:pt x="128588" y="170497"/>
                  </a:cubicBezTo>
                  <a:cubicBezTo>
                    <a:pt x="126682" y="170497"/>
                    <a:pt x="125730" y="171450"/>
                    <a:pt x="124777" y="17240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21"/>
            <p:cNvSpPr/>
            <p:nvPr/>
          </p:nvSpPr>
          <p:spPr>
            <a:xfrm>
              <a:off x="6867525" y="3809587"/>
              <a:ext cx="214832" cy="309974"/>
            </a:xfrm>
            <a:custGeom>
              <a:avLst/>
              <a:gdLst/>
              <a:ahLst/>
              <a:cxnLst/>
              <a:rect l="l" t="t" r="r" b="b"/>
              <a:pathLst>
                <a:path w="214832" h="309974" extrusionOk="0">
                  <a:moveTo>
                    <a:pt x="143828" y="179482"/>
                  </a:moveTo>
                  <a:cubicBezTo>
                    <a:pt x="169545" y="169957"/>
                    <a:pt x="167640" y="149955"/>
                    <a:pt x="165735" y="129000"/>
                  </a:cubicBezTo>
                  <a:cubicBezTo>
                    <a:pt x="199072" y="101378"/>
                    <a:pt x="200025" y="93757"/>
                    <a:pt x="171450" y="81375"/>
                  </a:cubicBezTo>
                  <a:cubicBezTo>
                    <a:pt x="174307" y="66135"/>
                    <a:pt x="178118" y="50895"/>
                    <a:pt x="180975" y="35655"/>
                  </a:cubicBezTo>
                  <a:cubicBezTo>
                    <a:pt x="181928" y="34703"/>
                    <a:pt x="182880" y="34703"/>
                    <a:pt x="182880" y="33750"/>
                  </a:cubicBezTo>
                  <a:cubicBezTo>
                    <a:pt x="182880" y="32797"/>
                    <a:pt x="181928" y="30893"/>
                    <a:pt x="180975" y="29940"/>
                  </a:cubicBezTo>
                  <a:cubicBezTo>
                    <a:pt x="180975" y="20415"/>
                    <a:pt x="180022" y="10890"/>
                    <a:pt x="180022" y="1365"/>
                  </a:cubicBezTo>
                  <a:cubicBezTo>
                    <a:pt x="208597" y="-4350"/>
                    <a:pt x="217170" y="8032"/>
                    <a:pt x="214313" y="35655"/>
                  </a:cubicBezTo>
                  <a:cubicBezTo>
                    <a:pt x="212407" y="55657"/>
                    <a:pt x="215265" y="75660"/>
                    <a:pt x="213360" y="95662"/>
                  </a:cubicBezTo>
                  <a:cubicBezTo>
                    <a:pt x="212407" y="109950"/>
                    <a:pt x="205740" y="124237"/>
                    <a:pt x="202882" y="138525"/>
                  </a:cubicBezTo>
                  <a:cubicBezTo>
                    <a:pt x="200978" y="150907"/>
                    <a:pt x="199072" y="164243"/>
                    <a:pt x="202882" y="174720"/>
                  </a:cubicBezTo>
                  <a:cubicBezTo>
                    <a:pt x="210503" y="196628"/>
                    <a:pt x="204788" y="212820"/>
                    <a:pt x="181928" y="221393"/>
                  </a:cubicBezTo>
                  <a:cubicBezTo>
                    <a:pt x="175260" y="224250"/>
                    <a:pt x="171450" y="234728"/>
                    <a:pt x="165735" y="242347"/>
                  </a:cubicBezTo>
                  <a:cubicBezTo>
                    <a:pt x="157163" y="243300"/>
                    <a:pt x="147638" y="241395"/>
                    <a:pt x="140018" y="244253"/>
                  </a:cubicBezTo>
                  <a:cubicBezTo>
                    <a:pt x="105728" y="258540"/>
                    <a:pt x="72390" y="274732"/>
                    <a:pt x="38100" y="289972"/>
                  </a:cubicBezTo>
                  <a:cubicBezTo>
                    <a:pt x="27622" y="296640"/>
                    <a:pt x="17145" y="303307"/>
                    <a:pt x="7620" y="309975"/>
                  </a:cubicBezTo>
                  <a:cubicBezTo>
                    <a:pt x="4763" y="307118"/>
                    <a:pt x="2857" y="304260"/>
                    <a:pt x="0" y="300450"/>
                  </a:cubicBezTo>
                  <a:cubicBezTo>
                    <a:pt x="18097" y="285210"/>
                    <a:pt x="36195" y="269970"/>
                    <a:pt x="53340" y="254730"/>
                  </a:cubicBezTo>
                  <a:cubicBezTo>
                    <a:pt x="56197" y="252825"/>
                    <a:pt x="58103" y="250920"/>
                    <a:pt x="60960" y="249015"/>
                  </a:cubicBezTo>
                  <a:lnTo>
                    <a:pt x="60960" y="249015"/>
                  </a:lnTo>
                  <a:cubicBezTo>
                    <a:pt x="64770" y="244253"/>
                    <a:pt x="67628" y="239490"/>
                    <a:pt x="71438" y="234728"/>
                  </a:cubicBezTo>
                  <a:cubicBezTo>
                    <a:pt x="75247" y="226155"/>
                    <a:pt x="80010" y="216630"/>
                    <a:pt x="83820" y="208057"/>
                  </a:cubicBezTo>
                  <a:cubicBezTo>
                    <a:pt x="104775" y="198532"/>
                    <a:pt x="123825" y="189007"/>
                    <a:pt x="143828" y="179482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21"/>
            <p:cNvSpPr/>
            <p:nvPr/>
          </p:nvSpPr>
          <p:spPr>
            <a:xfrm>
              <a:off x="6860857" y="4202430"/>
              <a:ext cx="180719" cy="186689"/>
            </a:xfrm>
            <a:custGeom>
              <a:avLst/>
              <a:gdLst/>
              <a:ahLst/>
              <a:cxnLst/>
              <a:rect l="l" t="t" r="r" b="b"/>
              <a:pathLst>
                <a:path w="180719" h="186689" extrusionOk="0">
                  <a:moveTo>
                    <a:pt x="156210" y="180975"/>
                  </a:moveTo>
                  <a:cubicBezTo>
                    <a:pt x="152400" y="179070"/>
                    <a:pt x="148590" y="176213"/>
                    <a:pt x="144780" y="174307"/>
                  </a:cubicBezTo>
                  <a:cubicBezTo>
                    <a:pt x="127635" y="170497"/>
                    <a:pt x="109538" y="166688"/>
                    <a:pt x="92393" y="162877"/>
                  </a:cubicBezTo>
                  <a:cubicBezTo>
                    <a:pt x="80963" y="164782"/>
                    <a:pt x="69533" y="166688"/>
                    <a:pt x="58103" y="168592"/>
                  </a:cubicBezTo>
                  <a:cubicBezTo>
                    <a:pt x="54293" y="166688"/>
                    <a:pt x="50483" y="165735"/>
                    <a:pt x="45720" y="163830"/>
                  </a:cubicBezTo>
                  <a:cubicBezTo>
                    <a:pt x="48578" y="157163"/>
                    <a:pt x="51435" y="150495"/>
                    <a:pt x="55245" y="143827"/>
                  </a:cubicBezTo>
                  <a:cubicBezTo>
                    <a:pt x="40958" y="140970"/>
                    <a:pt x="28575" y="138113"/>
                    <a:pt x="15240" y="135255"/>
                  </a:cubicBezTo>
                  <a:cubicBezTo>
                    <a:pt x="13335" y="134302"/>
                    <a:pt x="13335" y="132397"/>
                    <a:pt x="13335" y="130492"/>
                  </a:cubicBezTo>
                  <a:cubicBezTo>
                    <a:pt x="15240" y="126682"/>
                    <a:pt x="20003" y="120967"/>
                    <a:pt x="19050" y="120967"/>
                  </a:cubicBezTo>
                  <a:cubicBezTo>
                    <a:pt x="3810" y="103822"/>
                    <a:pt x="6668" y="84772"/>
                    <a:pt x="10478" y="63817"/>
                  </a:cubicBezTo>
                  <a:cubicBezTo>
                    <a:pt x="11430" y="55245"/>
                    <a:pt x="3810" y="45720"/>
                    <a:pt x="0" y="36195"/>
                  </a:cubicBezTo>
                  <a:cubicBezTo>
                    <a:pt x="1905" y="28575"/>
                    <a:pt x="4763" y="20955"/>
                    <a:pt x="6668" y="13335"/>
                  </a:cubicBezTo>
                  <a:cubicBezTo>
                    <a:pt x="8573" y="11430"/>
                    <a:pt x="10478" y="9525"/>
                    <a:pt x="12383" y="7620"/>
                  </a:cubicBezTo>
                  <a:cubicBezTo>
                    <a:pt x="12383" y="7620"/>
                    <a:pt x="12383" y="7620"/>
                    <a:pt x="12383" y="7620"/>
                  </a:cubicBezTo>
                  <a:cubicBezTo>
                    <a:pt x="14288" y="6667"/>
                    <a:pt x="16193" y="5715"/>
                    <a:pt x="18098" y="4763"/>
                  </a:cubicBezTo>
                  <a:cubicBezTo>
                    <a:pt x="20003" y="2857"/>
                    <a:pt x="20955" y="1905"/>
                    <a:pt x="22860" y="0"/>
                  </a:cubicBezTo>
                  <a:cubicBezTo>
                    <a:pt x="24765" y="952"/>
                    <a:pt x="26670" y="2857"/>
                    <a:pt x="28575" y="3810"/>
                  </a:cubicBezTo>
                  <a:cubicBezTo>
                    <a:pt x="30480" y="3810"/>
                    <a:pt x="33338" y="3810"/>
                    <a:pt x="35243" y="2857"/>
                  </a:cubicBezTo>
                  <a:cubicBezTo>
                    <a:pt x="40958" y="2857"/>
                    <a:pt x="45720" y="1905"/>
                    <a:pt x="51435" y="1905"/>
                  </a:cubicBezTo>
                  <a:cubicBezTo>
                    <a:pt x="53340" y="20955"/>
                    <a:pt x="66675" y="38100"/>
                    <a:pt x="48578" y="60007"/>
                  </a:cubicBezTo>
                  <a:cubicBezTo>
                    <a:pt x="34290" y="77152"/>
                    <a:pt x="48578" y="96202"/>
                    <a:pt x="73343" y="100013"/>
                  </a:cubicBezTo>
                  <a:cubicBezTo>
                    <a:pt x="91440" y="102870"/>
                    <a:pt x="109538" y="108585"/>
                    <a:pt x="126683" y="107632"/>
                  </a:cubicBezTo>
                  <a:cubicBezTo>
                    <a:pt x="161925" y="105727"/>
                    <a:pt x="170498" y="132397"/>
                    <a:pt x="180023" y="156210"/>
                  </a:cubicBezTo>
                  <a:cubicBezTo>
                    <a:pt x="182880" y="163830"/>
                    <a:pt x="176213" y="176213"/>
                    <a:pt x="173355" y="186690"/>
                  </a:cubicBezTo>
                  <a:cubicBezTo>
                    <a:pt x="173355" y="186690"/>
                    <a:pt x="170498" y="186690"/>
                    <a:pt x="170498" y="186690"/>
                  </a:cubicBezTo>
                  <a:cubicBezTo>
                    <a:pt x="170498" y="186690"/>
                    <a:pt x="167640" y="186690"/>
                    <a:pt x="167640" y="186690"/>
                  </a:cubicBezTo>
                  <a:cubicBezTo>
                    <a:pt x="163830" y="183832"/>
                    <a:pt x="160020" y="182880"/>
                    <a:pt x="156210" y="180975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21"/>
            <p:cNvSpPr/>
            <p:nvPr/>
          </p:nvSpPr>
          <p:spPr>
            <a:xfrm>
              <a:off x="6861809" y="4051934"/>
              <a:ext cx="217170" cy="154305"/>
            </a:xfrm>
            <a:custGeom>
              <a:avLst/>
              <a:gdLst/>
              <a:ahLst/>
              <a:cxnLst/>
              <a:rect l="l" t="t" r="r" b="b"/>
              <a:pathLst>
                <a:path w="217170" h="154305" extrusionOk="0">
                  <a:moveTo>
                    <a:pt x="50483" y="152400"/>
                  </a:moveTo>
                  <a:cubicBezTo>
                    <a:pt x="44768" y="152400"/>
                    <a:pt x="40005" y="153353"/>
                    <a:pt x="34290" y="153353"/>
                  </a:cubicBezTo>
                  <a:cubicBezTo>
                    <a:pt x="32385" y="153353"/>
                    <a:pt x="29528" y="153353"/>
                    <a:pt x="27622" y="154305"/>
                  </a:cubicBezTo>
                  <a:cubicBezTo>
                    <a:pt x="25718" y="153353"/>
                    <a:pt x="23813" y="151447"/>
                    <a:pt x="21908" y="150495"/>
                  </a:cubicBezTo>
                  <a:cubicBezTo>
                    <a:pt x="15240" y="146685"/>
                    <a:pt x="7620" y="143828"/>
                    <a:pt x="953" y="140018"/>
                  </a:cubicBezTo>
                  <a:cubicBezTo>
                    <a:pt x="953" y="139065"/>
                    <a:pt x="953" y="137160"/>
                    <a:pt x="0" y="136208"/>
                  </a:cubicBezTo>
                  <a:cubicBezTo>
                    <a:pt x="56197" y="129540"/>
                    <a:pt x="111443" y="123825"/>
                    <a:pt x="167640" y="117158"/>
                  </a:cubicBezTo>
                  <a:cubicBezTo>
                    <a:pt x="176213" y="116205"/>
                    <a:pt x="183833" y="111443"/>
                    <a:pt x="191453" y="107633"/>
                  </a:cubicBezTo>
                  <a:cubicBezTo>
                    <a:pt x="193358" y="91440"/>
                    <a:pt x="196215" y="74295"/>
                    <a:pt x="197168" y="58103"/>
                  </a:cubicBezTo>
                  <a:cubicBezTo>
                    <a:pt x="197168" y="43815"/>
                    <a:pt x="203835" y="22860"/>
                    <a:pt x="182880" y="20955"/>
                  </a:cubicBezTo>
                  <a:cubicBezTo>
                    <a:pt x="167640" y="19050"/>
                    <a:pt x="146685" y="21908"/>
                    <a:pt x="136208" y="31433"/>
                  </a:cubicBezTo>
                  <a:cubicBezTo>
                    <a:pt x="114300" y="50483"/>
                    <a:pt x="90488" y="56197"/>
                    <a:pt x="62865" y="57150"/>
                  </a:cubicBezTo>
                  <a:cubicBezTo>
                    <a:pt x="57150" y="54293"/>
                    <a:pt x="51435" y="50483"/>
                    <a:pt x="45720" y="47625"/>
                  </a:cubicBezTo>
                  <a:cubicBezTo>
                    <a:pt x="80010" y="32385"/>
                    <a:pt x="113347" y="16193"/>
                    <a:pt x="147638" y="1905"/>
                  </a:cubicBezTo>
                  <a:cubicBezTo>
                    <a:pt x="155258" y="-953"/>
                    <a:pt x="164783" y="953"/>
                    <a:pt x="173355" y="0"/>
                  </a:cubicBezTo>
                  <a:cubicBezTo>
                    <a:pt x="187643" y="7620"/>
                    <a:pt x="200978" y="15240"/>
                    <a:pt x="215265" y="23813"/>
                  </a:cubicBezTo>
                  <a:cubicBezTo>
                    <a:pt x="212408" y="34290"/>
                    <a:pt x="208597" y="44768"/>
                    <a:pt x="208597" y="56197"/>
                  </a:cubicBezTo>
                  <a:cubicBezTo>
                    <a:pt x="207645" y="78105"/>
                    <a:pt x="208597" y="100965"/>
                    <a:pt x="208597" y="124778"/>
                  </a:cubicBezTo>
                  <a:cubicBezTo>
                    <a:pt x="207645" y="124778"/>
                    <a:pt x="212408" y="125730"/>
                    <a:pt x="217170" y="126683"/>
                  </a:cubicBezTo>
                  <a:cubicBezTo>
                    <a:pt x="204788" y="129540"/>
                    <a:pt x="193358" y="136208"/>
                    <a:pt x="180975" y="135255"/>
                  </a:cubicBezTo>
                  <a:cubicBezTo>
                    <a:pt x="134303" y="133350"/>
                    <a:pt x="91440" y="134303"/>
                    <a:pt x="50483" y="15240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21"/>
            <p:cNvSpPr/>
            <p:nvPr/>
          </p:nvSpPr>
          <p:spPr>
            <a:xfrm>
              <a:off x="7068079" y="4074794"/>
              <a:ext cx="13758" cy="102870"/>
            </a:xfrm>
            <a:custGeom>
              <a:avLst/>
              <a:gdLst/>
              <a:ahLst/>
              <a:cxnLst/>
              <a:rect l="l" t="t" r="r" b="b"/>
              <a:pathLst>
                <a:path w="13758" h="102870" extrusionOk="0">
                  <a:moveTo>
                    <a:pt x="8996" y="102870"/>
                  </a:moveTo>
                  <a:cubicBezTo>
                    <a:pt x="4233" y="101918"/>
                    <a:pt x="-529" y="100013"/>
                    <a:pt x="423" y="100965"/>
                  </a:cubicBezTo>
                  <a:cubicBezTo>
                    <a:pt x="423" y="77153"/>
                    <a:pt x="-529" y="54293"/>
                    <a:pt x="423" y="32385"/>
                  </a:cubicBezTo>
                  <a:cubicBezTo>
                    <a:pt x="1376" y="21908"/>
                    <a:pt x="5186" y="11430"/>
                    <a:pt x="7091" y="0"/>
                  </a:cubicBezTo>
                  <a:cubicBezTo>
                    <a:pt x="8996" y="953"/>
                    <a:pt x="10901" y="1905"/>
                    <a:pt x="12806" y="1905"/>
                  </a:cubicBezTo>
                  <a:cubicBezTo>
                    <a:pt x="12806" y="1905"/>
                    <a:pt x="13758" y="1905"/>
                    <a:pt x="13758" y="1905"/>
                  </a:cubicBezTo>
                  <a:cubicBezTo>
                    <a:pt x="12806" y="36195"/>
                    <a:pt x="10901" y="69533"/>
                    <a:pt x="8996" y="10287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21"/>
            <p:cNvSpPr/>
            <p:nvPr/>
          </p:nvSpPr>
          <p:spPr>
            <a:xfrm>
              <a:off x="7082075" y="4076938"/>
              <a:ext cx="714" cy="714"/>
            </a:xfrm>
            <a:custGeom>
              <a:avLst/>
              <a:gdLst/>
              <a:ahLst/>
              <a:cxnLst/>
              <a:rect l="l" t="t" r="r" b="b"/>
              <a:pathLst>
                <a:path w="714" h="714" extrusionOk="0">
                  <a:moveTo>
                    <a:pt x="714" y="714"/>
                  </a:moveTo>
                  <a:cubicBezTo>
                    <a:pt x="714" y="714"/>
                    <a:pt x="-238" y="-238"/>
                    <a:pt x="714" y="714"/>
                  </a:cubicBezTo>
                  <a:cubicBezTo>
                    <a:pt x="-238" y="-238"/>
                    <a:pt x="-238" y="-238"/>
                    <a:pt x="714" y="714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21"/>
            <p:cNvSpPr/>
            <p:nvPr/>
          </p:nvSpPr>
          <p:spPr>
            <a:xfrm>
              <a:off x="7017067" y="4383405"/>
              <a:ext cx="11429" cy="6667"/>
            </a:xfrm>
            <a:custGeom>
              <a:avLst/>
              <a:gdLst/>
              <a:ahLst/>
              <a:cxnLst/>
              <a:rect l="l" t="t" r="r" b="b"/>
              <a:pathLst>
                <a:path w="11429" h="6667" extrusionOk="0">
                  <a:moveTo>
                    <a:pt x="0" y="0"/>
                  </a:moveTo>
                  <a:cubicBezTo>
                    <a:pt x="3810" y="1905"/>
                    <a:pt x="7620" y="3810"/>
                    <a:pt x="11430" y="5715"/>
                  </a:cubicBezTo>
                  <a:cubicBezTo>
                    <a:pt x="8572" y="5715"/>
                    <a:pt x="6667" y="6667"/>
                    <a:pt x="3810" y="6667"/>
                  </a:cubicBezTo>
                  <a:cubicBezTo>
                    <a:pt x="2857" y="3810"/>
                    <a:pt x="1905" y="1905"/>
                    <a:pt x="0" y="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21"/>
            <p:cNvSpPr/>
            <p:nvPr/>
          </p:nvSpPr>
          <p:spPr>
            <a:xfrm>
              <a:off x="6953250" y="4365307"/>
              <a:ext cx="52387" cy="20955"/>
            </a:xfrm>
            <a:custGeom>
              <a:avLst/>
              <a:gdLst/>
              <a:ahLst/>
              <a:cxnLst/>
              <a:rect l="l" t="t" r="r" b="b"/>
              <a:pathLst>
                <a:path w="52387" h="20955" extrusionOk="0">
                  <a:moveTo>
                    <a:pt x="0" y="0"/>
                  </a:moveTo>
                  <a:cubicBezTo>
                    <a:pt x="17145" y="3810"/>
                    <a:pt x="35243" y="7620"/>
                    <a:pt x="52388" y="11430"/>
                  </a:cubicBezTo>
                  <a:cubicBezTo>
                    <a:pt x="48578" y="14288"/>
                    <a:pt x="44768" y="18098"/>
                    <a:pt x="40957" y="20955"/>
                  </a:cubicBezTo>
                  <a:cubicBezTo>
                    <a:pt x="27622" y="18098"/>
                    <a:pt x="13335" y="14288"/>
                    <a:pt x="0" y="11430"/>
                  </a:cubicBezTo>
                  <a:cubicBezTo>
                    <a:pt x="0" y="7620"/>
                    <a:pt x="0" y="381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21"/>
            <p:cNvSpPr/>
            <p:nvPr/>
          </p:nvSpPr>
          <p:spPr>
            <a:xfrm>
              <a:off x="7035165" y="4516755"/>
              <a:ext cx="10477" cy="9525"/>
            </a:xfrm>
            <a:custGeom>
              <a:avLst/>
              <a:gdLst/>
              <a:ahLst/>
              <a:cxnLst/>
              <a:rect l="l" t="t" r="r" b="b"/>
              <a:pathLst>
                <a:path w="10477" h="9525" extrusionOk="0">
                  <a:moveTo>
                    <a:pt x="10478" y="9525"/>
                  </a:moveTo>
                  <a:cubicBezTo>
                    <a:pt x="6667" y="6667"/>
                    <a:pt x="2857" y="2857"/>
                    <a:pt x="0" y="0"/>
                  </a:cubicBezTo>
                  <a:cubicBezTo>
                    <a:pt x="3810" y="3810"/>
                    <a:pt x="7620" y="6667"/>
                    <a:pt x="10478" y="952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21"/>
            <p:cNvSpPr/>
            <p:nvPr/>
          </p:nvSpPr>
          <p:spPr>
            <a:xfrm>
              <a:off x="6997065" y="4388167"/>
              <a:ext cx="2278" cy="4762"/>
            </a:xfrm>
            <a:custGeom>
              <a:avLst/>
              <a:gdLst/>
              <a:ahLst/>
              <a:cxnLst/>
              <a:rect l="l" t="t" r="r" b="b"/>
              <a:pathLst>
                <a:path w="2278" h="4762" extrusionOk="0">
                  <a:moveTo>
                    <a:pt x="1905" y="4763"/>
                  </a:moveTo>
                  <a:cubicBezTo>
                    <a:pt x="953" y="2857"/>
                    <a:pt x="0" y="1905"/>
                    <a:pt x="0" y="0"/>
                  </a:cubicBezTo>
                  <a:cubicBezTo>
                    <a:pt x="1905" y="1905"/>
                    <a:pt x="2857" y="3810"/>
                    <a:pt x="1905" y="4763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21"/>
            <p:cNvSpPr/>
            <p:nvPr/>
          </p:nvSpPr>
          <p:spPr>
            <a:xfrm>
              <a:off x="6838775" y="3994784"/>
              <a:ext cx="132571" cy="161925"/>
            </a:xfrm>
            <a:custGeom>
              <a:avLst/>
              <a:gdLst/>
              <a:ahLst/>
              <a:cxnLst/>
              <a:rect l="l" t="t" r="r" b="b"/>
              <a:pathLst>
                <a:path w="132571" h="161925" extrusionOk="0">
                  <a:moveTo>
                    <a:pt x="68754" y="104775"/>
                  </a:moveTo>
                  <a:cubicBezTo>
                    <a:pt x="74469" y="107633"/>
                    <a:pt x="80184" y="111443"/>
                    <a:pt x="85899" y="114300"/>
                  </a:cubicBezTo>
                  <a:cubicBezTo>
                    <a:pt x="71612" y="130493"/>
                    <a:pt x="57324" y="145733"/>
                    <a:pt x="43037" y="161925"/>
                  </a:cubicBezTo>
                  <a:cubicBezTo>
                    <a:pt x="40179" y="161925"/>
                    <a:pt x="37322" y="161925"/>
                    <a:pt x="34464" y="161925"/>
                  </a:cubicBezTo>
                  <a:cubicBezTo>
                    <a:pt x="-3636" y="153353"/>
                    <a:pt x="-8398" y="141922"/>
                    <a:pt x="11604" y="109538"/>
                  </a:cubicBezTo>
                  <a:cubicBezTo>
                    <a:pt x="17319" y="100965"/>
                    <a:pt x="22082" y="90488"/>
                    <a:pt x="29702" y="84772"/>
                  </a:cubicBezTo>
                  <a:cubicBezTo>
                    <a:pt x="56372" y="63818"/>
                    <a:pt x="81137" y="42863"/>
                    <a:pt x="93519" y="10478"/>
                  </a:cubicBezTo>
                  <a:cubicBezTo>
                    <a:pt x="95424" y="5715"/>
                    <a:pt x="103997" y="2858"/>
                    <a:pt x="108759" y="0"/>
                  </a:cubicBezTo>
                  <a:cubicBezTo>
                    <a:pt x="116379" y="0"/>
                    <a:pt x="124952" y="953"/>
                    <a:pt x="132572" y="953"/>
                  </a:cubicBezTo>
                  <a:cubicBezTo>
                    <a:pt x="125904" y="8572"/>
                    <a:pt x="120189" y="16193"/>
                    <a:pt x="113522" y="23813"/>
                  </a:cubicBezTo>
                  <a:cubicBezTo>
                    <a:pt x="109712" y="32385"/>
                    <a:pt x="104949" y="41910"/>
                    <a:pt x="101139" y="50483"/>
                  </a:cubicBezTo>
                  <a:cubicBezTo>
                    <a:pt x="97329" y="55245"/>
                    <a:pt x="94472" y="60008"/>
                    <a:pt x="90662" y="64770"/>
                  </a:cubicBezTo>
                  <a:cubicBezTo>
                    <a:pt x="90662" y="64770"/>
                    <a:pt x="90662" y="64770"/>
                    <a:pt x="90662" y="64770"/>
                  </a:cubicBezTo>
                  <a:cubicBezTo>
                    <a:pt x="87804" y="66675"/>
                    <a:pt x="85899" y="68580"/>
                    <a:pt x="83042" y="70485"/>
                  </a:cubicBezTo>
                  <a:cubicBezTo>
                    <a:pt x="64944" y="85725"/>
                    <a:pt x="46847" y="100965"/>
                    <a:pt x="29702" y="116205"/>
                  </a:cubicBezTo>
                  <a:cubicBezTo>
                    <a:pt x="32559" y="119063"/>
                    <a:pt x="34464" y="121920"/>
                    <a:pt x="37322" y="125730"/>
                  </a:cubicBezTo>
                  <a:cubicBezTo>
                    <a:pt x="47799" y="117158"/>
                    <a:pt x="58277" y="110490"/>
                    <a:pt x="68754" y="104775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21"/>
            <p:cNvSpPr/>
            <p:nvPr/>
          </p:nvSpPr>
          <p:spPr>
            <a:xfrm>
              <a:off x="6825442" y="4191000"/>
              <a:ext cx="128759" cy="191452"/>
            </a:xfrm>
            <a:custGeom>
              <a:avLst/>
              <a:gdLst/>
              <a:ahLst/>
              <a:cxnLst/>
              <a:rect l="l" t="t" r="r" b="b"/>
              <a:pathLst>
                <a:path w="128759" h="191452" extrusionOk="0">
                  <a:moveTo>
                    <a:pt x="127807" y="174307"/>
                  </a:moveTo>
                  <a:cubicBezTo>
                    <a:pt x="127807" y="178118"/>
                    <a:pt x="127807" y="181928"/>
                    <a:pt x="128760" y="185738"/>
                  </a:cubicBezTo>
                  <a:cubicBezTo>
                    <a:pt x="126855" y="185738"/>
                    <a:pt x="123997" y="186690"/>
                    <a:pt x="122092" y="186690"/>
                  </a:cubicBezTo>
                  <a:cubicBezTo>
                    <a:pt x="105900" y="188595"/>
                    <a:pt x="88755" y="190500"/>
                    <a:pt x="72562" y="191453"/>
                  </a:cubicBezTo>
                  <a:cubicBezTo>
                    <a:pt x="71610" y="191453"/>
                    <a:pt x="70657" y="190500"/>
                    <a:pt x="69705" y="189547"/>
                  </a:cubicBezTo>
                  <a:cubicBezTo>
                    <a:pt x="67800" y="188595"/>
                    <a:pt x="66847" y="187643"/>
                    <a:pt x="64942" y="186690"/>
                  </a:cubicBezTo>
                  <a:cubicBezTo>
                    <a:pt x="5887" y="156210"/>
                    <a:pt x="-19830" y="67628"/>
                    <a:pt x="17317" y="15240"/>
                  </a:cubicBezTo>
                  <a:cubicBezTo>
                    <a:pt x="22080" y="8572"/>
                    <a:pt x="30652" y="5715"/>
                    <a:pt x="37320" y="0"/>
                  </a:cubicBezTo>
                  <a:cubicBezTo>
                    <a:pt x="43987" y="3810"/>
                    <a:pt x="51607" y="6668"/>
                    <a:pt x="58275" y="10478"/>
                  </a:cubicBezTo>
                  <a:cubicBezTo>
                    <a:pt x="56370" y="12382"/>
                    <a:pt x="55417" y="13335"/>
                    <a:pt x="53512" y="15240"/>
                  </a:cubicBezTo>
                  <a:cubicBezTo>
                    <a:pt x="51607" y="16193"/>
                    <a:pt x="49702" y="17145"/>
                    <a:pt x="47797" y="18097"/>
                  </a:cubicBezTo>
                  <a:cubicBezTo>
                    <a:pt x="47797" y="18097"/>
                    <a:pt x="47797" y="18097"/>
                    <a:pt x="47797" y="18097"/>
                  </a:cubicBezTo>
                  <a:cubicBezTo>
                    <a:pt x="45892" y="20003"/>
                    <a:pt x="43987" y="21907"/>
                    <a:pt x="42082" y="23813"/>
                  </a:cubicBezTo>
                  <a:cubicBezTo>
                    <a:pt x="40177" y="31432"/>
                    <a:pt x="37320" y="39053"/>
                    <a:pt x="35414" y="46672"/>
                  </a:cubicBezTo>
                  <a:cubicBezTo>
                    <a:pt x="24937" y="80010"/>
                    <a:pt x="21127" y="113347"/>
                    <a:pt x="48750" y="140970"/>
                  </a:cubicBezTo>
                  <a:cubicBezTo>
                    <a:pt x="48750" y="142875"/>
                    <a:pt x="49702" y="144780"/>
                    <a:pt x="50655" y="145732"/>
                  </a:cubicBezTo>
                  <a:cubicBezTo>
                    <a:pt x="58275" y="156210"/>
                    <a:pt x="66847" y="166688"/>
                    <a:pt x="74467" y="177165"/>
                  </a:cubicBezTo>
                  <a:cubicBezTo>
                    <a:pt x="80182" y="178118"/>
                    <a:pt x="86850" y="179070"/>
                    <a:pt x="92564" y="179070"/>
                  </a:cubicBezTo>
                  <a:cubicBezTo>
                    <a:pt x="104947" y="178118"/>
                    <a:pt x="116377" y="176213"/>
                    <a:pt x="127807" y="174307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21"/>
            <p:cNvSpPr/>
            <p:nvPr/>
          </p:nvSpPr>
          <p:spPr>
            <a:xfrm>
              <a:off x="6861809" y="4128696"/>
              <a:ext cx="191452" cy="59445"/>
            </a:xfrm>
            <a:custGeom>
              <a:avLst/>
              <a:gdLst/>
              <a:ahLst/>
              <a:cxnLst/>
              <a:rect l="l" t="t" r="r" b="b"/>
              <a:pathLst>
                <a:path w="191452" h="59445" extrusionOk="0">
                  <a:moveTo>
                    <a:pt x="10478" y="28013"/>
                  </a:moveTo>
                  <a:cubicBezTo>
                    <a:pt x="13335" y="28013"/>
                    <a:pt x="16193" y="28013"/>
                    <a:pt x="19050" y="28013"/>
                  </a:cubicBezTo>
                  <a:cubicBezTo>
                    <a:pt x="61913" y="24203"/>
                    <a:pt x="103822" y="20393"/>
                    <a:pt x="146685" y="16583"/>
                  </a:cubicBezTo>
                  <a:cubicBezTo>
                    <a:pt x="150495" y="16583"/>
                    <a:pt x="153353" y="13725"/>
                    <a:pt x="157163" y="11821"/>
                  </a:cubicBezTo>
                  <a:cubicBezTo>
                    <a:pt x="188595" y="-6277"/>
                    <a:pt x="188595" y="-6277"/>
                    <a:pt x="191453" y="30871"/>
                  </a:cubicBezTo>
                  <a:cubicBezTo>
                    <a:pt x="183833" y="33728"/>
                    <a:pt x="176213" y="39443"/>
                    <a:pt x="167640" y="40396"/>
                  </a:cubicBezTo>
                  <a:cubicBezTo>
                    <a:pt x="111443" y="47063"/>
                    <a:pt x="56197" y="53731"/>
                    <a:pt x="0" y="59446"/>
                  </a:cubicBezTo>
                  <a:cubicBezTo>
                    <a:pt x="2858" y="48968"/>
                    <a:pt x="6668" y="38491"/>
                    <a:pt x="10478" y="28013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21"/>
            <p:cNvSpPr/>
            <p:nvPr/>
          </p:nvSpPr>
          <p:spPr>
            <a:xfrm>
              <a:off x="6917055" y="3908107"/>
              <a:ext cx="63614" cy="60061"/>
            </a:xfrm>
            <a:custGeom>
              <a:avLst/>
              <a:gdLst/>
              <a:ahLst/>
              <a:cxnLst/>
              <a:rect l="l" t="t" r="r" b="b"/>
              <a:pathLst>
                <a:path w="63614" h="60061" extrusionOk="0">
                  <a:moveTo>
                    <a:pt x="59055" y="3810"/>
                  </a:moveTo>
                  <a:cubicBezTo>
                    <a:pt x="59055" y="5715"/>
                    <a:pt x="60007" y="7620"/>
                    <a:pt x="61913" y="7620"/>
                  </a:cubicBezTo>
                  <a:cubicBezTo>
                    <a:pt x="64770" y="27623"/>
                    <a:pt x="66675" y="48578"/>
                    <a:pt x="44767" y="57150"/>
                  </a:cubicBezTo>
                  <a:cubicBezTo>
                    <a:pt x="33338" y="61913"/>
                    <a:pt x="12382" y="60960"/>
                    <a:pt x="5715" y="53340"/>
                  </a:cubicBezTo>
                  <a:cubicBezTo>
                    <a:pt x="-1905" y="45720"/>
                    <a:pt x="1905" y="26670"/>
                    <a:pt x="0" y="13335"/>
                  </a:cubicBezTo>
                  <a:cubicBezTo>
                    <a:pt x="8572" y="8573"/>
                    <a:pt x="16192" y="4763"/>
                    <a:pt x="24765" y="0"/>
                  </a:cubicBezTo>
                  <a:cubicBezTo>
                    <a:pt x="36195" y="1905"/>
                    <a:pt x="47625" y="2858"/>
                    <a:pt x="59055" y="381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21"/>
            <p:cNvSpPr/>
            <p:nvPr/>
          </p:nvSpPr>
          <p:spPr>
            <a:xfrm>
              <a:off x="6899608" y="4386262"/>
              <a:ext cx="54015" cy="68305"/>
            </a:xfrm>
            <a:custGeom>
              <a:avLst/>
              <a:gdLst/>
              <a:ahLst/>
              <a:cxnLst/>
              <a:rect l="l" t="t" r="r" b="b"/>
              <a:pathLst>
                <a:path w="54015" h="68305" extrusionOk="0">
                  <a:moveTo>
                    <a:pt x="41260" y="0"/>
                  </a:moveTo>
                  <a:cubicBezTo>
                    <a:pt x="45070" y="8572"/>
                    <a:pt x="49832" y="16193"/>
                    <a:pt x="51737" y="25718"/>
                  </a:cubicBezTo>
                  <a:cubicBezTo>
                    <a:pt x="53642" y="38100"/>
                    <a:pt x="54595" y="51435"/>
                    <a:pt x="53642" y="64770"/>
                  </a:cubicBezTo>
                  <a:cubicBezTo>
                    <a:pt x="53642" y="66675"/>
                    <a:pt x="36497" y="70485"/>
                    <a:pt x="33639" y="66675"/>
                  </a:cubicBezTo>
                  <a:cubicBezTo>
                    <a:pt x="21257" y="51435"/>
                    <a:pt x="9827" y="35243"/>
                    <a:pt x="302" y="18097"/>
                  </a:cubicBezTo>
                  <a:cubicBezTo>
                    <a:pt x="-1603" y="15240"/>
                    <a:pt x="6017" y="7620"/>
                    <a:pt x="8874" y="1905"/>
                  </a:cubicBezTo>
                  <a:cubicBezTo>
                    <a:pt x="18399" y="953"/>
                    <a:pt x="29829" y="953"/>
                    <a:pt x="41260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21"/>
            <p:cNvSpPr/>
            <p:nvPr/>
          </p:nvSpPr>
          <p:spPr>
            <a:xfrm>
              <a:off x="6898005" y="4377690"/>
              <a:ext cx="49529" cy="10477"/>
            </a:xfrm>
            <a:custGeom>
              <a:avLst/>
              <a:gdLst/>
              <a:ahLst/>
              <a:cxnLst/>
              <a:rect l="l" t="t" r="r" b="b"/>
              <a:pathLst>
                <a:path w="49529" h="10477" extrusionOk="0">
                  <a:moveTo>
                    <a:pt x="42863" y="8572"/>
                  </a:moveTo>
                  <a:cubicBezTo>
                    <a:pt x="31432" y="9525"/>
                    <a:pt x="20955" y="9525"/>
                    <a:pt x="9525" y="10478"/>
                  </a:cubicBezTo>
                  <a:cubicBezTo>
                    <a:pt x="6667" y="8572"/>
                    <a:pt x="2857" y="6667"/>
                    <a:pt x="0" y="4763"/>
                  </a:cubicBezTo>
                  <a:cubicBezTo>
                    <a:pt x="16192" y="2857"/>
                    <a:pt x="33338" y="953"/>
                    <a:pt x="49530" y="0"/>
                  </a:cubicBezTo>
                  <a:cubicBezTo>
                    <a:pt x="46672" y="2857"/>
                    <a:pt x="44767" y="5715"/>
                    <a:pt x="42863" y="8572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21"/>
            <p:cNvSpPr/>
            <p:nvPr/>
          </p:nvSpPr>
          <p:spPr>
            <a:xfrm>
              <a:off x="6947534" y="3985259"/>
              <a:ext cx="28575" cy="10477"/>
            </a:xfrm>
            <a:custGeom>
              <a:avLst/>
              <a:gdLst/>
              <a:ahLst/>
              <a:cxnLst/>
              <a:rect l="l" t="t" r="r" b="b"/>
              <a:pathLst>
                <a:path w="28575" h="10477" extrusionOk="0">
                  <a:moveTo>
                    <a:pt x="23813" y="10478"/>
                  </a:moveTo>
                  <a:cubicBezTo>
                    <a:pt x="16193" y="10478"/>
                    <a:pt x="7620" y="9525"/>
                    <a:pt x="0" y="9525"/>
                  </a:cubicBezTo>
                  <a:cubicBezTo>
                    <a:pt x="9525" y="6668"/>
                    <a:pt x="19050" y="2858"/>
                    <a:pt x="28575" y="0"/>
                  </a:cubicBezTo>
                  <a:cubicBezTo>
                    <a:pt x="28575" y="3810"/>
                    <a:pt x="28575" y="6668"/>
                    <a:pt x="28575" y="10478"/>
                  </a:cubicBezTo>
                  <a:cubicBezTo>
                    <a:pt x="27622" y="10478"/>
                    <a:pt x="25718" y="10478"/>
                    <a:pt x="23813" y="1047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21"/>
            <p:cNvSpPr/>
            <p:nvPr/>
          </p:nvSpPr>
          <p:spPr>
            <a:xfrm>
              <a:off x="7033259" y="3764279"/>
              <a:ext cx="18097" cy="16192"/>
            </a:xfrm>
            <a:custGeom>
              <a:avLst/>
              <a:gdLst/>
              <a:ahLst/>
              <a:cxnLst/>
              <a:rect l="l" t="t" r="r" b="b"/>
              <a:pathLst>
                <a:path w="18097" h="16192" extrusionOk="0">
                  <a:moveTo>
                    <a:pt x="18097" y="0"/>
                  </a:moveTo>
                  <a:cubicBezTo>
                    <a:pt x="12383" y="5715"/>
                    <a:pt x="6668" y="10478"/>
                    <a:pt x="1905" y="16192"/>
                  </a:cubicBezTo>
                  <a:cubicBezTo>
                    <a:pt x="953" y="14288"/>
                    <a:pt x="953" y="12383"/>
                    <a:pt x="0" y="10478"/>
                  </a:cubicBezTo>
                  <a:cubicBezTo>
                    <a:pt x="6668" y="7620"/>
                    <a:pt x="12383" y="3810"/>
                    <a:pt x="18097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21"/>
            <p:cNvSpPr/>
            <p:nvPr/>
          </p:nvSpPr>
          <p:spPr>
            <a:xfrm>
              <a:off x="6889432" y="4378642"/>
              <a:ext cx="4762" cy="2857"/>
            </a:xfrm>
            <a:custGeom>
              <a:avLst/>
              <a:gdLst/>
              <a:ahLst/>
              <a:cxnLst/>
              <a:rect l="l" t="t" r="r" b="b"/>
              <a:pathLst>
                <a:path w="4762" h="2857" extrusionOk="0">
                  <a:moveTo>
                    <a:pt x="0" y="0"/>
                  </a:moveTo>
                  <a:cubicBezTo>
                    <a:pt x="1905" y="952"/>
                    <a:pt x="2858" y="1905"/>
                    <a:pt x="4763" y="2857"/>
                  </a:cubicBezTo>
                  <a:cubicBezTo>
                    <a:pt x="3810" y="1905"/>
                    <a:pt x="1905" y="952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21"/>
            <p:cNvSpPr/>
            <p:nvPr/>
          </p:nvSpPr>
          <p:spPr>
            <a:xfrm>
              <a:off x="6675119" y="4243387"/>
              <a:ext cx="5715" cy="4762"/>
            </a:xfrm>
            <a:custGeom>
              <a:avLst/>
              <a:gdLst/>
              <a:ahLst/>
              <a:cxnLst/>
              <a:rect l="l" t="t" r="r" b="b"/>
              <a:pathLst>
                <a:path w="5715" h="4762" extrusionOk="0">
                  <a:moveTo>
                    <a:pt x="5715" y="4763"/>
                  </a:moveTo>
                  <a:cubicBezTo>
                    <a:pt x="3810" y="2857"/>
                    <a:pt x="1905" y="1905"/>
                    <a:pt x="0" y="0"/>
                  </a:cubicBezTo>
                  <a:cubicBezTo>
                    <a:pt x="1905" y="1905"/>
                    <a:pt x="3810" y="3810"/>
                    <a:pt x="5715" y="4763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21"/>
            <p:cNvSpPr/>
            <p:nvPr/>
          </p:nvSpPr>
          <p:spPr>
            <a:xfrm>
              <a:off x="6941819" y="3909059"/>
              <a:ext cx="34290" cy="2857"/>
            </a:xfrm>
            <a:custGeom>
              <a:avLst/>
              <a:gdLst/>
              <a:ahLst/>
              <a:cxnLst/>
              <a:rect l="l" t="t" r="r" b="b"/>
              <a:pathLst>
                <a:path w="34290" h="2857" extrusionOk="0">
                  <a:moveTo>
                    <a:pt x="34290" y="2858"/>
                  </a:moveTo>
                  <a:cubicBezTo>
                    <a:pt x="22860" y="1905"/>
                    <a:pt x="11430" y="953"/>
                    <a:pt x="0" y="0"/>
                  </a:cubicBezTo>
                  <a:cubicBezTo>
                    <a:pt x="11430" y="953"/>
                    <a:pt x="22860" y="1905"/>
                    <a:pt x="34290" y="2858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21"/>
            <p:cNvSpPr/>
            <p:nvPr/>
          </p:nvSpPr>
          <p:spPr>
            <a:xfrm>
              <a:off x="7032307" y="3890009"/>
              <a:ext cx="26142" cy="47625"/>
            </a:xfrm>
            <a:custGeom>
              <a:avLst/>
              <a:gdLst/>
              <a:ahLst/>
              <a:cxnLst/>
              <a:rect l="l" t="t" r="r" b="b"/>
              <a:pathLst>
                <a:path w="26142" h="47625" extrusionOk="0">
                  <a:moveTo>
                    <a:pt x="5715" y="0"/>
                  </a:moveTo>
                  <a:cubicBezTo>
                    <a:pt x="34290" y="13335"/>
                    <a:pt x="33338" y="20955"/>
                    <a:pt x="0" y="47625"/>
                  </a:cubicBezTo>
                  <a:cubicBezTo>
                    <a:pt x="1905" y="32385"/>
                    <a:pt x="3810" y="16193"/>
                    <a:pt x="5715" y="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21"/>
            <p:cNvSpPr/>
            <p:nvPr/>
          </p:nvSpPr>
          <p:spPr>
            <a:xfrm>
              <a:off x="6951344" y="3989069"/>
              <a:ext cx="59055" cy="28575"/>
            </a:xfrm>
            <a:custGeom>
              <a:avLst/>
              <a:gdLst/>
              <a:ahLst/>
              <a:cxnLst/>
              <a:rect l="l" t="t" r="r" b="b"/>
              <a:pathLst>
                <a:path w="59055" h="28575" extrusionOk="0">
                  <a:moveTo>
                    <a:pt x="20003" y="6668"/>
                  </a:moveTo>
                  <a:cubicBezTo>
                    <a:pt x="21908" y="6668"/>
                    <a:pt x="23813" y="6668"/>
                    <a:pt x="24765" y="5715"/>
                  </a:cubicBezTo>
                  <a:cubicBezTo>
                    <a:pt x="36195" y="3810"/>
                    <a:pt x="47625" y="1905"/>
                    <a:pt x="59055" y="0"/>
                  </a:cubicBezTo>
                  <a:cubicBezTo>
                    <a:pt x="39053" y="9525"/>
                    <a:pt x="20003" y="19050"/>
                    <a:pt x="0" y="28575"/>
                  </a:cubicBezTo>
                  <a:cubicBezTo>
                    <a:pt x="7620" y="20955"/>
                    <a:pt x="14288" y="13335"/>
                    <a:pt x="20003" y="6668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21"/>
            <p:cNvSpPr/>
            <p:nvPr/>
          </p:nvSpPr>
          <p:spPr>
            <a:xfrm>
              <a:off x="7047547" y="3838575"/>
              <a:ext cx="1905" cy="5715"/>
            </a:xfrm>
            <a:custGeom>
              <a:avLst/>
              <a:gdLst/>
              <a:ahLst/>
              <a:cxnLst/>
              <a:rect l="l" t="t" r="r" b="b"/>
              <a:pathLst>
                <a:path w="1905" h="5715" extrusionOk="0">
                  <a:moveTo>
                    <a:pt x="0" y="0"/>
                  </a:moveTo>
                  <a:cubicBezTo>
                    <a:pt x="953" y="953"/>
                    <a:pt x="1905" y="2857"/>
                    <a:pt x="1905" y="3810"/>
                  </a:cubicBezTo>
                  <a:cubicBezTo>
                    <a:pt x="1905" y="3810"/>
                    <a:pt x="953" y="4763"/>
                    <a:pt x="0" y="5715"/>
                  </a:cubicBezTo>
                  <a:cubicBezTo>
                    <a:pt x="0" y="3810"/>
                    <a:pt x="0" y="1905"/>
                    <a:pt x="0" y="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21"/>
            <p:cNvSpPr/>
            <p:nvPr/>
          </p:nvSpPr>
          <p:spPr>
            <a:xfrm>
              <a:off x="6929437" y="4044315"/>
              <a:ext cx="10477" cy="14287"/>
            </a:xfrm>
            <a:custGeom>
              <a:avLst/>
              <a:gdLst/>
              <a:ahLst/>
              <a:cxnLst/>
              <a:rect l="l" t="t" r="r" b="b"/>
              <a:pathLst>
                <a:path w="10477" h="14287" extrusionOk="0">
                  <a:moveTo>
                    <a:pt x="0" y="14288"/>
                  </a:moveTo>
                  <a:cubicBezTo>
                    <a:pt x="3810" y="9525"/>
                    <a:pt x="6668" y="4763"/>
                    <a:pt x="10478" y="0"/>
                  </a:cubicBezTo>
                  <a:cubicBezTo>
                    <a:pt x="6668" y="4763"/>
                    <a:pt x="3810" y="9525"/>
                    <a:pt x="0" y="14288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21"/>
            <p:cNvSpPr/>
            <p:nvPr/>
          </p:nvSpPr>
          <p:spPr>
            <a:xfrm>
              <a:off x="6922769" y="4057650"/>
              <a:ext cx="7620" cy="5715"/>
            </a:xfrm>
            <a:custGeom>
              <a:avLst/>
              <a:gdLst/>
              <a:ahLst/>
              <a:cxnLst/>
              <a:rect l="l" t="t" r="r" b="b"/>
              <a:pathLst>
                <a:path w="7620" h="5715" extrusionOk="0">
                  <a:moveTo>
                    <a:pt x="0" y="5715"/>
                  </a:moveTo>
                  <a:cubicBezTo>
                    <a:pt x="2858" y="3810"/>
                    <a:pt x="4763" y="1905"/>
                    <a:pt x="7620" y="0"/>
                  </a:cubicBezTo>
                  <a:cubicBezTo>
                    <a:pt x="4763" y="1905"/>
                    <a:pt x="1905" y="3810"/>
                    <a:pt x="0" y="5715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21"/>
            <p:cNvSpPr/>
            <p:nvPr/>
          </p:nvSpPr>
          <p:spPr>
            <a:xfrm>
              <a:off x="6852609" y="4238625"/>
              <a:ext cx="27422" cy="94297"/>
            </a:xfrm>
            <a:custGeom>
              <a:avLst/>
              <a:gdLst/>
              <a:ahLst/>
              <a:cxnLst/>
              <a:rect l="l" t="t" r="r" b="b"/>
              <a:pathLst>
                <a:path w="27422" h="94297" extrusionOk="0">
                  <a:moveTo>
                    <a:pt x="21583" y="94297"/>
                  </a:moveTo>
                  <a:cubicBezTo>
                    <a:pt x="-6040" y="66675"/>
                    <a:pt x="-3182" y="33338"/>
                    <a:pt x="8248" y="0"/>
                  </a:cubicBezTo>
                  <a:cubicBezTo>
                    <a:pt x="12058" y="9525"/>
                    <a:pt x="20630" y="19050"/>
                    <a:pt x="18725" y="27622"/>
                  </a:cubicBezTo>
                  <a:cubicBezTo>
                    <a:pt x="15868" y="48578"/>
                    <a:pt x="12058" y="67628"/>
                    <a:pt x="27298" y="84772"/>
                  </a:cubicBezTo>
                  <a:cubicBezTo>
                    <a:pt x="28250" y="84772"/>
                    <a:pt x="23488" y="90488"/>
                    <a:pt x="21583" y="94297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21"/>
            <p:cNvSpPr/>
            <p:nvPr/>
          </p:nvSpPr>
          <p:spPr>
            <a:xfrm>
              <a:off x="6877050" y="4336732"/>
              <a:ext cx="40005" cy="31432"/>
            </a:xfrm>
            <a:custGeom>
              <a:avLst/>
              <a:gdLst/>
              <a:ahLst/>
              <a:cxnLst/>
              <a:rect l="l" t="t" r="r" b="b"/>
              <a:pathLst>
                <a:path w="40005" h="31432" extrusionOk="0">
                  <a:moveTo>
                    <a:pt x="23813" y="31433"/>
                  </a:moveTo>
                  <a:cubicBezTo>
                    <a:pt x="16193" y="20955"/>
                    <a:pt x="7620" y="10478"/>
                    <a:pt x="0" y="0"/>
                  </a:cubicBezTo>
                  <a:cubicBezTo>
                    <a:pt x="12382" y="2858"/>
                    <a:pt x="25718" y="5715"/>
                    <a:pt x="40005" y="8573"/>
                  </a:cubicBezTo>
                  <a:cubicBezTo>
                    <a:pt x="37147" y="16193"/>
                    <a:pt x="33338" y="22860"/>
                    <a:pt x="30480" y="28575"/>
                  </a:cubicBezTo>
                  <a:cubicBezTo>
                    <a:pt x="27622" y="30480"/>
                    <a:pt x="25718" y="31433"/>
                    <a:pt x="23813" y="31433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21"/>
            <p:cNvSpPr/>
            <p:nvPr/>
          </p:nvSpPr>
          <p:spPr>
            <a:xfrm>
              <a:off x="6900862" y="4365307"/>
              <a:ext cx="19050" cy="4762"/>
            </a:xfrm>
            <a:custGeom>
              <a:avLst/>
              <a:gdLst/>
              <a:ahLst/>
              <a:cxnLst/>
              <a:rect l="l" t="t" r="r" b="b"/>
              <a:pathLst>
                <a:path w="19050" h="4762" extrusionOk="0">
                  <a:moveTo>
                    <a:pt x="0" y="2858"/>
                  </a:moveTo>
                  <a:cubicBezTo>
                    <a:pt x="1905" y="1905"/>
                    <a:pt x="3810" y="953"/>
                    <a:pt x="6668" y="0"/>
                  </a:cubicBezTo>
                  <a:cubicBezTo>
                    <a:pt x="10478" y="1905"/>
                    <a:pt x="14288" y="2858"/>
                    <a:pt x="19050" y="4763"/>
                  </a:cubicBezTo>
                  <a:cubicBezTo>
                    <a:pt x="12382" y="4763"/>
                    <a:pt x="5715" y="3810"/>
                    <a:pt x="0" y="285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21"/>
            <p:cNvSpPr/>
            <p:nvPr/>
          </p:nvSpPr>
          <p:spPr>
            <a:xfrm>
              <a:off x="6867525" y="4210050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5" extrusionOk="0">
                  <a:moveTo>
                    <a:pt x="0" y="5715"/>
                  </a:moveTo>
                  <a:cubicBezTo>
                    <a:pt x="1905" y="3810"/>
                    <a:pt x="3810" y="1905"/>
                    <a:pt x="5715" y="0"/>
                  </a:cubicBezTo>
                  <a:cubicBezTo>
                    <a:pt x="2857" y="1905"/>
                    <a:pt x="1905" y="3810"/>
                    <a:pt x="0" y="5715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21"/>
            <p:cNvSpPr/>
            <p:nvPr/>
          </p:nvSpPr>
          <p:spPr>
            <a:xfrm>
              <a:off x="6889432" y="4205287"/>
              <a:ext cx="6667" cy="952"/>
            </a:xfrm>
            <a:custGeom>
              <a:avLst/>
              <a:gdLst/>
              <a:ahLst/>
              <a:cxnLst/>
              <a:rect l="l" t="t" r="r" b="b"/>
              <a:pathLst>
                <a:path w="6667" h="952" extrusionOk="0">
                  <a:moveTo>
                    <a:pt x="0" y="953"/>
                  </a:moveTo>
                  <a:cubicBezTo>
                    <a:pt x="1905" y="953"/>
                    <a:pt x="4763" y="953"/>
                    <a:pt x="6668" y="0"/>
                  </a:cubicBezTo>
                  <a:cubicBezTo>
                    <a:pt x="3810" y="0"/>
                    <a:pt x="1905" y="0"/>
                    <a:pt x="0" y="953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21"/>
            <p:cNvSpPr/>
            <p:nvPr/>
          </p:nvSpPr>
          <p:spPr>
            <a:xfrm>
              <a:off x="6873240" y="4207192"/>
              <a:ext cx="5715" cy="2857"/>
            </a:xfrm>
            <a:custGeom>
              <a:avLst/>
              <a:gdLst/>
              <a:ahLst/>
              <a:cxnLst/>
              <a:rect l="l" t="t" r="r" b="b"/>
              <a:pathLst>
                <a:path w="5715" h="2857" extrusionOk="0">
                  <a:moveTo>
                    <a:pt x="0" y="2857"/>
                  </a:moveTo>
                  <a:cubicBezTo>
                    <a:pt x="1905" y="1905"/>
                    <a:pt x="3810" y="952"/>
                    <a:pt x="5715" y="0"/>
                  </a:cubicBezTo>
                  <a:cubicBezTo>
                    <a:pt x="3810" y="952"/>
                    <a:pt x="1905" y="1905"/>
                    <a:pt x="0" y="2857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21"/>
            <p:cNvSpPr/>
            <p:nvPr/>
          </p:nvSpPr>
          <p:spPr>
            <a:xfrm>
              <a:off x="6879907" y="4072332"/>
              <a:ext cx="178589" cy="87234"/>
            </a:xfrm>
            <a:custGeom>
              <a:avLst/>
              <a:gdLst/>
              <a:ahLst/>
              <a:cxnLst/>
              <a:rect l="l" t="t" r="r" b="b"/>
              <a:pathLst>
                <a:path w="178589" h="87234" extrusionOk="0">
                  <a:moveTo>
                    <a:pt x="172403" y="87235"/>
                  </a:moveTo>
                  <a:cubicBezTo>
                    <a:pt x="169545" y="50087"/>
                    <a:pt x="169545" y="50087"/>
                    <a:pt x="138113" y="68185"/>
                  </a:cubicBezTo>
                  <a:cubicBezTo>
                    <a:pt x="135255" y="70090"/>
                    <a:pt x="131445" y="71995"/>
                    <a:pt x="127635" y="72947"/>
                  </a:cubicBezTo>
                  <a:cubicBezTo>
                    <a:pt x="84773" y="76757"/>
                    <a:pt x="42863" y="80567"/>
                    <a:pt x="0" y="84377"/>
                  </a:cubicBezTo>
                  <a:cubicBezTo>
                    <a:pt x="14288" y="68185"/>
                    <a:pt x="28575" y="52945"/>
                    <a:pt x="42863" y="36752"/>
                  </a:cubicBezTo>
                  <a:cubicBezTo>
                    <a:pt x="69533" y="35799"/>
                    <a:pt x="94298" y="30085"/>
                    <a:pt x="116205" y="11035"/>
                  </a:cubicBezTo>
                  <a:cubicBezTo>
                    <a:pt x="126683" y="1510"/>
                    <a:pt x="147638" y="-1348"/>
                    <a:pt x="162878" y="557"/>
                  </a:cubicBezTo>
                  <a:cubicBezTo>
                    <a:pt x="183833" y="3415"/>
                    <a:pt x="178118" y="24370"/>
                    <a:pt x="177165" y="37705"/>
                  </a:cubicBezTo>
                  <a:cubicBezTo>
                    <a:pt x="178118" y="54849"/>
                    <a:pt x="174308" y="71042"/>
                    <a:pt x="172403" y="87235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3" name="Google Shape;2103;p21"/>
          <p:cNvGrpSpPr/>
          <p:nvPr/>
        </p:nvGrpSpPr>
        <p:grpSpPr>
          <a:xfrm>
            <a:off x="140820" y="4031947"/>
            <a:ext cx="730334" cy="882891"/>
            <a:chOff x="8713999" y="2534537"/>
            <a:chExt cx="973779" cy="1173589"/>
          </a:xfrm>
        </p:grpSpPr>
        <p:sp>
          <p:nvSpPr>
            <p:cNvPr id="2104" name="Google Shape;2104;p21"/>
            <p:cNvSpPr/>
            <p:nvPr/>
          </p:nvSpPr>
          <p:spPr>
            <a:xfrm>
              <a:off x="8713999" y="2534537"/>
              <a:ext cx="973779" cy="1173589"/>
            </a:xfrm>
            <a:custGeom>
              <a:avLst/>
              <a:gdLst/>
              <a:ahLst/>
              <a:cxnLst/>
              <a:rect l="l" t="t" r="r" b="b"/>
              <a:pathLst>
                <a:path w="973779" h="1173589" extrusionOk="0">
                  <a:moveTo>
                    <a:pt x="841481" y="1017335"/>
                  </a:moveTo>
                  <a:cubicBezTo>
                    <a:pt x="862436" y="1044005"/>
                    <a:pt x="881486" y="1068770"/>
                    <a:pt x="900536" y="1093535"/>
                  </a:cubicBezTo>
                  <a:cubicBezTo>
                    <a:pt x="915776" y="1112585"/>
                    <a:pt x="907203" y="1122110"/>
                    <a:pt x="887201" y="1128778"/>
                  </a:cubicBezTo>
                  <a:cubicBezTo>
                    <a:pt x="833861" y="1144018"/>
                    <a:pt x="797666" y="1136398"/>
                    <a:pt x="770996" y="1086868"/>
                  </a:cubicBezTo>
                  <a:cubicBezTo>
                    <a:pt x="744326" y="1037338"/>
                    <a:pt x="710988" y="1025908"/>
                    <a:pt x="656696" y="1030670"/>
                  </a:cubicBezTo>
                  <a:cubicBezTo>
                    <a:pt x="546206" y="1041148"/>
                    <a:pt x="435716" y="1041148"/>
                    <a:pt x="330941" y="1045910"/>
                  </a:cubicBezTo>
                  <a:cubicBezTo>
                    <a:pt x="308081" y="1087820"/>
                    <a:pt x="289031" y="1126873"/>
                    <a:pt x="266171" y="1163068"/>
                  </a:cubicBezTo>
                  <a:cubicBezTo>
                    <a:pt x="256646" y="1178308"/>
                    <a:pt x="176636" y="1176403"/>
                    <a:pt x="165206" y="1161163"/>
                  </a:cubicBezTo>
                  <a:cubicBezTo>
                    <a:pt x="161396" y="1155448"/>
                    <a:pt x="162348" y="1143065"/>
                    <a:pt x="165206" y="1136398"/>
                  </a:cubicBezTo>
                  <a:cubicBezTo>
                    <a:pt x="176636" y="1109728"/>
                    <a:pt x="189018" y="1084963"/>
                    <a:pt x="205211" y="1051625"/>
                  </a:cubicBezTo>
                  <a:cubicBezTo>
                    <a:pt x="161396" y="1054483"/>
                    <a:pt x="125201" y="1056388"/>
                    <a:pt x="89006" y="1058293"/>
                  </a:cubicBezTo>
                  <a:cubicBezTo>
                    <a:pt x="66146" y="1059245"/>
                    <a:pt x="54716" y="1045910"/>
                    <a:pt x="51858" y="1025908"/>
                  </a:cubicBezTo>
                  <a:cubicBezTo>
                    <a:pt x="43286" y="974473"/>
                    <a:pt x="32808" y="923038"/>
                    <a:pt x="29951" y="871603"/>
                  </a:cubicBezTo>
                  <a:cubicBezTo>
                    <a:pt x="18521" y="709678"/>
                    <a:pt x="9948" y="548705"/>
                    <a:pt x="423" y="386780"/>
                  </a:cubicBezTo>
                  <a:cubicBezTo>
                    <a:pt x="-529" y="378208"/>
                    <a:pt x="423" y="369635"/>
                    <a:pt x="423" y="356300"/>
                  </a:cubicBezTo>
                  <a:cubicBezTo>
                    <a:pt x="53763" y="349633"/>
                    <a:pt x="107103" y="342965"/>
                    <a:pt x="160443" y="337250"/>
                  </a:cubicBezTo>
                  <a:cubicBezTo>
                    <a:pt x="196638" y="332488"/>
                    <a:pt x="232833" y="328678"/>
                    <a:pt x="269981" y="324868"/>
                  </a:cubicBezTo>
                  <a:cubicBezTo>
                    <a:pt x="292841" y="322010"/>
                    <a:pt x="315701" y="322010"/>
                    <a:pt x="322368" y="291530"/>
                  </a:cubicBezTo>
                  <a:cubicBezTo>
                    <a:pt x="324274" y="282005"/>
                    <a:pt x="334751" y="275338"/>
                    <a:pt x="342371" y="264860"/>
                  </a:cubicBezTo>
                  <a:cubicBezTo>
                    <a:pt x="339513" y="262003"/>
                    <a:pt x="336656" y="259145"/>
                    <a:pt x="332846" y="256288"/>
                  </a:cubicBezTo>
                  <a:cubicBezTo>
                    <a:pt x="263313" y="202948"/>
                    <a:pt x="193781" y="149608"/>
                    <a:pt x="123296" y="98173"/>
                  </a:cubicBezTo>
                  <a:cubicBezTo>
                    <a:pt x="112818" y="90553"/>
                    <a:pt x="97578" y="87695"/>
                    <a:pt x="85196" y="83885"/>
                  </a:cubicBezTo>
                  <a:cubicBezTo>
                    <a:pt x="75671" y="81028"/>
                    <a:pt x="63288" y="81028"/>
                    <a:pt x="54716" y="75313"/>
                  </a:cubicBezTo>
                  <a:cubicBezTo>
                    <a:pt x="48048" y="71503"/>
                    <a:pt x="40428" y="59120"/>
                    <a:pt x="42333" y="53405"/>
                  </a:cubicBezTo>
                  <a:cubicBezTo>
                    <a:pt x="45191" y="45785"/>
                    <a:pt x="56621" y="37213"/>
                    <a:pt x="64241" y="37213"/>
                  </a:cubicBezTo>
                  <a:cubicBezTo>
                    <a:pt x="87101" y="36260"/>
                    <a:pt x="111866" y="35308"/>
                    <a:pt x="119486" y="65788"/>
                  </a:cubicBezTo>
                  <a:cubicBezTo>
                    <a:pt x="120438" y="68645"/>
                    <a:pt x="124248" y="71503"/>
                    <a:pt x="127106" y="74360"/>
                  </a:cubicBezTo>
                  <a:cubicBezTo>
                    <a:pt x="200448" y="130558"/>
                    <a:pt x="273791" y="186755"/>
                    <a:pt x="349038" y="241048"/>
                  </a:cubicBezTo>
                  <a:cubicBezTo>
                    <a:pt x="357611" y="247715"/>
                    <a:pt x="372851" y="246763"/>
                    <a:pt x="385233" y="246763"/>
                  </a:cubicBezTo>
                  <a:cubicBezTo>
                    <a:pt x="417618" y="246763"/>
                    <a:pt x="450003" y="245810"/>
                    <a:pt x="482388" y="243905"/>
                  </a:cubicBezTo>
                  <a:cubicBezTo>
                    <a:pt x="493818" y="242953"/>
                    <a:pt x="508106" y="242953"/>
                    <a:pt x="516678" y="237238"/>
                  </a:cubicBezTo>
                  <a:cubicBezTo>
                    <a:pt x="604308" y="173420"/>
                    <a:pt x="691938" y="108650"/>
                    <a:pt x="779568" y="42928"/>
                  </a:cubicBezTo>
                  <a:cubicBezTo>
                    <a:pt x="785283" y="39118"/>
                    <a:pt x="791951" y="31498"/>
                    <a:pt x="792903" y="25783"/>
                  </a:cubicBezTo>
                  <a:cubicBezTo>
                    <a:pt x="794808" y="8638"/>
                    <a:pt x="801476" y="-887"/>
                    <a:pt x="820526" y="65"/>
                  </a:cubicBezTo>
                  <a:cubicBezTo>
                    <a:pt x="842433" y="1970"/>
                    <a:pt x="863388" y="6733"/>
                    <a:pt x="871961" y="29593"/>
                  </a:cubicBezTo>
                  <a:cubicBezTo>
                    <a:pt x="878628" y="46738"/>
                    <a:pt x="863388" y="64835"/>
                    <a:pt x="842433" y="60073"/>
                  </a:cubicBezTo>
                  <a:cubicBezTo>
                    <a:pt x="817668" y="54358"/>
                    <a:pt x="802428" y="65788"/>
                    <a:pt x="785283" y="78170"/>
                  </a:cubicBezTo>
                  <a:cubicBezTo>
                    <a:pt x="701463" y="140083"/>
                    <a:pt x="617643" y="201995"/>
                    <a:pt x="533824" y="263908"/>
                  </a:cubicBezTo>
                  <a:cubicBezTo>
                    <a:pt x="549063" y="288673"/>
                    <a:pt x="566208" y="300103"/>
                    <a:pt x="596688" y="298198"/>
                  </a:cubicBezTo>
                  <a:cubicBezTo>
                    <a:pt x="682413" y="294388"/>
                    <a:pt x="768138" y="294388"/>
                    <a:pt x="853863" y="295340"/>
                  </a:cubicBezTo>
                  <a:cubicBezTo>
                    <a:pt x="896726" y="295340"/>
                    <a:pt x="905299" y="302960"/>
                    <a:pt x="909108" y="343918"/>
                  </a:cubicBezTo>
                  <a:cubicBezTo>
                    <a:pt x="918633" y="439168"/>
                    <a:pt x="925301" y="534418"/>
                    <a:pt x="935778" y="628715"/>
                  </a:cubicBezTo>
                  <a:cubicBezTo>
                    <a:pt x="946256" y="727775"/>
                    <a:pt x="961496" y="826835"/>
                    <a:pt x="971974" y="926848"/>
                  </a:cubicBezTo>
                  <a:cubicBezTo>
                    <a:pt x="977688" y="977330"/>
                    <a:pt x="971974" y="983998"/>
                    <a:pt x="923396" y="999238"/>
                  </a:cubicBezTo>
                  <a:cubicBezTo>
                    <a:pt x="911013" y="1003048"/>
                    <a:pt x="897678" y="1006858"/>
                    <a:pt x="884343" y="1009715"/>
                  </a:cubicBezTo>
                  <a:cubicBezTo>
                    <a:pt x="869103" y="1012573"/>
                    <a:pt x="855768" y="1014478"/>
                    <a:pt x="841481" y="1017335"/>
                  </a:cubicBezTo>
                  <a:close/>
                  <a:moveTo>
                    <a:pt x="788141" y="1022098"/>
                  </a:moveTo>
                  <a:cubicBezTo>
                    <a:pt x="779568" y="1024003"/>
                    <a:pt x="770996" y="1024955"/>
                    <a:pt x="761471" y="1026860"/>
                  </a:cubicBezTo>
                  <a:cubicBezTo>
                    <a:pt x="778616" y="1051625"/>
                    <a:pt x="792903" y="1075438"/>
                    <a:pt x="811001" y="1095440"/>
                  </a:cubicBezTo>
                  <a:cubicBezTo>
                    <a:pt x="818621" y="1104013"/>
                    <a:pt x="834813" y="1105918"/>
                    <a:pt x="846243" y="1111633"/>
                  </a:cubicBezTo>
                  <a:cubicBezTo>
                    <a:pt x="854816" y="1109728"/>
                    <a:pt x="863388" y="1108775"/>
                    <a:pt x="875771" y="1105918"/>
                  </a:cubicBezTo>
                  <a:cubicBezTo>
                    <a:pt x="859578" y="1084010"/>
                    <a:pt x="847196" y="1064960"/>
                    <a:pt x="831956" y="1049720"/>
                  </a:cubicBezTo>
                  <a:cubicBezTo>
                    <a:pt x="819574" y="1037338"/>
                    <a:pt x="802428" y="1030670"/>
                    <a:pt x="788141" y="1022098"/>
                  </a:cubicBezTo>
                  <a:close/>
                  <a:moveTo>
                    <a:pt x="445241" y="302008"/>
                  </a:moveTo>
                  <a:cubicBezTo>
                    <a:pt x="469053" y="302008"/>
                    <a:pt x="491913" y="302008"/>
                    <a:pt x="519536" y="302008"/>
                  </a:cubicBezTo>
                  <a:cubicBezTo>
                    <a:pt x="503343" y="270575"/>
                    <a:pt x="482388" y="254383"/>
                    <a:pt x="451908" y="258193"/>
                  </a:cubicBezTo>
                  <a:cubicBezTo>
                    <a:pt x="430001" y="261050"/>
                    <a:pt x="409046" y="268670"/>
                    <a:pt x="388091" y="274385"/>
                  </a:cubicBezTo>
                  <a:cubicBezTo>
                    <a:pt x="374756" y="285815"/>
                    <a:pt x="361421" y="297245"/>
                    <a:pt x="348086" y="307723"/>
                  </a:cubicBezTo>
                  <a:cubicBezTo>
                    <a:pt x="349038" y="309628"/>
                    <a:pt x="349991" y="312485"/>
                    <a:pt x="351896" y="314390"/>
                  </a:cubicBezTo>
                  <a:cubicBezTo>
                    <a:pt x="383328" y="310580"/>
                    <a:pt x="414761" y="305818"/>
                    <a:pt x="445241" y="302008"/>
                  </a:cubicBezTo>
                  <a:close/>
                  <a:moveTo>
                    <a:pt x="196638" y="355348"/>
                  </a:moveTo>
                  <a:cubicBezTo>
                    <a:pt x="151871" y="360110"/>
                    <a:pt x="107103" y="364873"/>
                    <a:pt x="62336" y="369635"/>
                  </a:cubicBezTo>
                  <a:cubicBezTo>
                    <a:pt x="53763" y="370588"/>
                    <a:pt x="46143" y="371540"/>
                    <a:pt x="35666" y="373445"/>
                  </a:cubicBezTo>
                  <a:cubicBezTo>
                    <a:pt x="35666" y="386780"/>
                    <a:pt x="34713" y="398210"/>
                    <a:pt x="35666" y="409640"/>
                  </a:cubicBezTo>
                  <a:cubicBezTo>
                    <a:pt x="41381" y="511558"/>
                    <a:pt x="47096" y="613475"/>
                    <a:pt x="54716" y="715393"/>
                  </a:cubicBezTo>
                  <a:cubicBezTo>
                    <a:pt x="61383" y="806833"/>
                    <a:pt x="69003" y="897320"/>
                    <a:pt x="79481" y="988760"/>
                  </a:cubicBezTo>
                  <a:cubicBezTo>
                    <a:pt x="84243" y="1031623"/>
                    <a:pt x="87101" y="1033528"/>
                    <a:pt x="130916" y="1032575"/>
                  </a:cubicBezTo>
                  <a:cubicBezTo>
                    <a:pt x="207116" y="1031623"/>
                    <a:pt x="283316" y="1028765"/>
                    <a:pt x="359516" y="1024955"/>
                  </a:cubicBezTo>
                  <a:cubicBezTo>
                    <a:pt x="516678" y="1016383"/>
                    <a:pt x="672888" y="1007810"/>
                    <a:pt x="829099" y="995428"/>
                  </a:cubicBezTo>
                  <a:cubicBezTo>
                    <a:pt x="863388" y="992570"/>
                    <a:pt x="896726" y="974473"/>
                    <a:pt x="930063" y="963043"/>
                  </a:cubicBezTo>
                  <a:cubicBezTo>
                    <a:pt x="931016" y="961138"/>
                    <a:pt x="931016" y="959233"/>
                    <a:pt x="931968" y="958280"/>
                  </a:cubicBezTo>
                  <a:cubicBezTo>
                    <a:pt x="932921" y="958280"/>
                    <a:pt x="933874" y="957328"/>
                    <a:pt x="933874" y="957328"/>
                  </a:cubicBezTo>
                  <a:cubicBezTo>
                    <a:pt x="933874" y="955423"/>
                    <a:pt x="932921" y="954470"/>
                    <a:pt x="932921" y="952565"/>
                  </a:cubicBezTo>
                  <a:cubicBezTo>
                    <a:pt x="933874" y="939230"/>
                    <a:pt x="935778" y="925895"/>
                    <a:pt x="934826" y="912560"/>
                  </a:cubicBezTo>
                  <a:cubicBezTo>
                    <a:pt x="917681" y="766828"/>
                    <a:pt x="900536" y="622048"/>
                    <a:pt x="883391" y="476315"/>
                  </a:cubicBezTo>
                  <a:cubicBezTo>
                    <a:pt x="882438" y="469648"/>
                    <a:pt x="881486" y="462980"/>
                    <a:pt x="881486" y="456313"/>
                  </a:cubicBezTo>
                  <a:cubicBezTo>
                    <a:pt x="879581" y="438215"/>
                    <a:pt x="878628" y="419165"/>
                    <a:pt x="876724" y="401068"/>
                  </a:cubicBezTo>
                  <a:cubicBezTo>
                    <a:pt x="876724" y="400115"/>
                    <a:pt x="877676" y="399163"/>
                    <a:pt x="877676" y="398210"/>
                  </a:cubicBezTo>
                  <a:cubicBezTo>
                    <a:pt x="876724" y="396305"/>
                    <a:pt x="875771" y="395353"/>
                    <a:pt x="874818" y="393448"/>
                  </a:cubicBezTo>
                  <a:cubicBezTo>
                    <a:pt x="873866" y="390590"/>
                    <a:pt x="873866" y="386780"/>
                    <a:pt x="872913" y="383923"/>
                  </a:cubicBezTo>
                  <a:cubicBezTo>
                    <a:pt x="871961" y="369635"/>
                    <a:pt x="870056" y="355348"/>
                    <a:pt x="869103" y="340108"/>
                  </a:cubicBezTo>
                  <a:cubicBezTo>
                    <a:pt x="869103" y="333440"/>
                    <a:pt x="868151" y="326773"/>
                    <a:pt x="868151" y="320105"/>
                  </a:cubicBezTo>
                  <a:cubicBezTo>
                    <a:pt x="866246" y="318200"/>
                    <a:pt x="864341" y="317248"/>
                    <a:pt x="862436" y="315343"/>
                  </a:cubicBezTo>
                  <a:cubicBezTo>
                    <a:pt x="785283" y="315343"/>
                    <a:pt x="708131" y="316295"/>
                    <a:pt x="630978" y="316295"/>
                  </a:cubicBezTo>
                  <a:cubicBezTo>
                    <a:pt x="629074" y="316295"/>
                    <a:pt x="627168" y="316295"/>
                    <a:pt x="625263" y="316295"/>
                  </a:cubicBezTo>
                  <a:cubicBezTo>
                    <a:pt x="567161" y="320105"/>
                    <a:pt x="510011" y="322010"/>
                    <a:pt x="451908" y="326773"/>
                  </a:cubicBezTo>
                  <a:cubicBezTo>
                    <a:pt x="366183" y="335345"/>
                    <a:pt x="281411" y="345823"/>
                    <a:pt x="196638" y="355348"/>
                  </a:cubicBezTo>
                  <a:close/>
                  <a:moveTo>
                    <a:pt x="197591" y="1149733"/>
                  </a:moveTo>
                  <a:cubicBezTo>
                    <a:pt x="199496" y="1152590"/>
                    <a:pt x="200448" y="1155448"/>
                    <a:pt x="202353" y="1157353"/>
                  </a:cubicBezTo>
                  <a:cubicBezTo>
                    <a:pt x="214736" y="1152590"/>
                    <a:pt x="231881" y="1150685"/>
                    <a:pt x="237596" y="1142113"/>
                  </a:cubicBezTo>
                  <a:cubicBezTo>
                    <a:pt x="256646" y="1113538"/>
                    <a:pt x="270933" y="1083058"/>
                    <a:pt x="287126" y="1052578"/>
                  </a:cubicBezTo>
                  <a:cubicBezTo>
                    <a:pt x="285221" y="1049720"/>
                    <a:pt x="284268" y="1047815"/>
                    <a:pt x="282363" y="1044958"/>
                  </a:cubicBezTo>
                  <a:cubicBezTo>
                    <a:pt x="267124" y="1049720"/>
                    <a:pt x="244263" y="1050673"/>
                    <a:pt x="237596" y="1061150"/>
                  </a:cubicBezTo>
                  <a:cubicBezTo>
                    <a:pt x="220451" y="1088773"/>
                    <a:pt x="209973" y="1120205"/>
                    <a:pt x="197591" y="1149733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21"/>
            <p:cNvSpPr/>
            <p:nvPr/>
          </p:nvSpPr>
          <p:spPr>
            <a:xfrm>
              <a:off x="8749241" y="2903220"/>
              <a:ext cx="894820" cy="663101"/>
            </a:xfrm>
            <a:custGeom>
              <a:avLst/>
              <a:gdLst/>
              <a:ahLst/>
              <a:cxnLst/>
              <a:rect l="l" t="t" r="r" b="b"/>
              <a:pathLst>
                <a:path w="894820" h="663101" extrusionOk="0">
                  <a:moveTo>
                    <a:pt x="894821" y="593408"/>
                  </a:moveTo>
                  <a:cubicBezTo>
                    <a:pt x="861483" y="604838"/>
                    <a:pt x="828146" y="622935"/>
                    <a:pt x="793856" y="625793"/>
                  </a:cubicBezTo>
                  <a:cubicBezTo>
                    <a:pt x="637646" y="638175"/>
                    <a:pt x="480483" y="646747"/>
                    <a:pt x="324273" y="655320"/>
                  </a:cubicBezTo>
                  <a:cubicBezTo>
                    <a:pt x="248073" y="659130"/>
                    <a:pt x="171873" y="661988"/>
                    <a:pt x="95673" y="662940"/>
                  </a:cubicBezTo>
                  <a:cubicBezTo>
                    <a:pt x="51858" y="663893"/>
                    <a:pt x="49001" y="661988"/>
                    <a:pt x="44239" y="619125"/>
                  </a:cubicBezTo>
                  <a:cubicBezTo>
                    <a:pt x="33761" y="528638"/>
                    <a:pt x="26141" y="437197"/>
                    <a:pt x="19473" y="345758"/>
                  </a:cubicBezTo>
                  <a:cubicBezTo>
                    <a:pt x="11853" y="243840"/>
                    <a:pt x="7091" y="141922"/>
                    <a:pt x="423" y="40005"/>
                  </a:cubicBezTo>
                  <a:cubicBezTo>
                    <a:pt x="-529" y="28575"/>
                    <a:pt x="423" y="17145"/>
                    <a:pt x="423" y="3810"/>
                  </a:cubicBezTo>
                  <a:cubicBezTo>
                    <a:pt x="9948" y="2858"/>
                    <a:pt x="18521" y="1905"/>
                    <a:pt x="27094" y="0"/>
                  </a:cubicBezTo>
                  <a:cubicBezTo>
                    <a:pt x="28998" y="9525"/>
                    <a:pt x="33761" y="18097"/>
                    <a:pt x="33761" y="27622"/>
                  </a:cubicBezTo>
                  <a:cubicBezTo>
                    <a:pt x="36619" y="71438"/>
                    <a:pt x="40428" y="116205"/>
                    <a:pt x="39476" y="160020"/>
                  </a:cubicBezTo>
                  <a:cubicBezTo>
                    <a:pt x="35666" y="306705"/>
                    <a:pt x="51858" y="451485"/>
                    <a:pt x="69956" y="596265"/>
                  </a:cubicBezTo>
                  <a:cubicBezTo>
                    <a:pt x="70908" y="606743"/>
                    <a:pt x="84244" y="622935"/>
                    <a:pt x="92816" y="622935"/>
                  </a:cubicBezTo>
                  <a:cubicBezTo>
                    <a:pt x="117581" y="623888"/>
                    <a:pt x="143298" y="619125"/>
                    <a:pt x="168064" y="616268"/>
                  </a:cubicBezTo>
                  <a:cubicBezTo>
                    <a:pt x="173778" y="618172"/>
                    <a:pt x="179494" y="620077"/>
                    <a:pt x="186161" y="621983"/>
                  </a:cubicBezTo>
                  <a:cubicBezTo>
                    <a:pt x="183303" y="622935"/>
                    <a:pt x="181398" y="623888"/>
                    <a:pt x="186161" y="621983"/>
                  </a:cubicBezTo>
                  <a:cubicBezTo>
                    <a:pt x="182351" y="625793"/>
                    <a:pt x="184256" y="623888"/>
                    <a:pt x="186161" y="621983"/>
                  </a:cubicBezTo>
                  <a:cubicBezTo>
                    <a:pt x="236644" y="623888"/>
                    <a:pt x="288078" y="628650"/>
                    <a:pt x="338561" y="627697"/>
                  </a:cubicBezTo>
                  <a:cubicBezTo>
                    <a:pt x="393806" y="625793"/>
                    <a:pt x="449051" y="617220"/>
                    <a:pt x="504296" y="611505"/>
                  </a:cubicBezTo>
                  <a:cubicBezTo>
                    <a:pt x="513821" y="613410"/>
                    <a:pt x="522394" y="617220"/>
                    <a:pt x="531919" y="616268"/>
                  </a:cubicBezTo>
                  <a:cubicBezTo>
                    <a:pt x="576686" y="612458"/>
                    <a:pt x="621453" y="607695"/>
                    <a:pt x="664316" y="603885"/>
                  </a:cubicBezTo>
                  <a:cubicBezTo>
                    <a:pt x="660506" y="594360"/>
                    <a:pt x="657648" y="584835"/>
                    <a:pt x="653839" y="576263"/>
                  </a:cubicBezTo>
                  <a:cubicBezTo>
                    <a:pt x="671936" y="553402"/>
                    <a:pt x="689081" y="529590"/>
                    <a:pt x="707178" y="506730"/>
                  </a:cubicBezTo>
                  <a:cubicBezTo>
                    <a:pt x="708131" y="501015"/>
                    <a:pt x="709083" y="496252"/>
                    <a:pt x="709083" y="490538"/>
                  </a:cubicBezTo>
                  <a:cubicBezTo>
                    <a:pt x="710036" y="486727"/>
                    <a:pt x="710989" y="482917"/>
                    <a:pt x="710989" y="478155"/>
                  </a:cubicBezTo>
                  <a:cubicBezTo>
                    <a:pt x="720514" y="476250"/>
                    <a:pt x="729086" y="474345"/>
                    <a:pt x="738611" y="471488"/>
                  </a:cubicBezTo>
                  <a:cubicBezTo>
                    <a:pt x="777664" y="506730"/>
                    <a:pt x="814811" y="504825"/>
                    <a:pt x="851006" y="465772"/>
                  </a:cubicBezTo>
                  <a:lnTo>
                    <a:pt x="852911" y="465772"/>
                  </a:lnTo>
                  <a:cubicBezTo>
                    <a:pt x="837671" y="526733"/>
                    <a:pt x="793856" y="541020"/>
                    <a:pt x="736706" y="508635"/>
                  </a:cubicBezTo>
                  <a:cubicBezTo>
                    <a:pt x="720514" y="539115"/>
                    <a:pt x="704321" y="569595"/>
                    <a:pt x="688128" y="600075"/>
                  </a:cubicBezTo>
                  <a:cubicBezTo>
                    <a:pt x="716703" y="597218"/>
                    <a:pt x="749089" y="593408"/>
                    <a:pt x="782426" y="589597"/>
                  </a:cubicBezTo>
                  <a:cubicBezTo>
                    <a:pt x="818621" y="585788"/>
                    <a:pt x="854816" y="569595"/>
                    <a:pt x="891011" y="591502"/>
                  </a:cubicBezTo>
                  <a:cubicBezTo>
                    <a:pt x="891964" y="592455"/>
                    <a:pt x="893869" y="593408"/>
                    <a:pt x="894821" y="593408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21"/>
            <p:cNvSpPr/>
            <p:nvPr/>
          </p:nvSpPr>
          <p:spPr>
            <a:xfrm>
              <a:off x="8910637" y="2851784"/>
              <a:ext cx="737875" cy="644842"/>
            </a:xfrm>
            <a:custGeom>
              <a:avLst/>
              <a:gdLst/>
              <a:ahLst/>
              <a:cxnLst/>
              <a:rect l="l" t="t" r="r" b="b"/>
              <a:pathLst>
                <a:path w="737875" h="644842" extrusionOk="0">
                  <a:moveTo>
                    <a:pt x="733425" y="644843"/>
                  </a:moveTo>
                  <a:cubicBezTo>
                    <a:pt x="732473" y="643890"/>
                    <a:pt x="730568" y="643890"/>
                    <a:pt x="729615" y="643890"/>
                  </a:cubicBezTo>
                  <a:cubicBezTo>
                    <a:pt x="717232" y="613410"/>
                    <a:pt x="704850" y="582930"/>
                    <a:pt x="693420" y="554355"/>
                  </a:cubicBezTo>
                  <a:cubicBezTo>
                    <a:pt x="692468" y="541020"/>
                    <a:pt x="726757" y="527685"/>
                    <a:pt x="690563" y="518160"/>
                  </a:cubicBezTo>
                  <a:cubicBezTo>
                    <a:pt x="690563" y="518160"/>
                    <a:pt x="688657" y="518160"/>
                    <a:pt x="688657" y="518160"/>
                  </a:cubicBezTo>
                  <a:cubicBezTo>
                    <a:pt x="688657" y="505778"/>
                    <a:pt x="692468" y="492443"/>
                    <a:pt x="687705" y="482918"/>
                  </a:cubicBezTo>
                  <a:cubicBezTo>
                    <a:pt x="681038" y="466725"/>
                    <a:pt x="668655" y="453390"/>
                    <a:pt x="658177" y="439103"/>
                  </a:cubicBezTo>
                  <a:cubicBezTo>
                    <a:pt x="667702" y="437198"/>
                    <a:pt x="676275" y="436245"/>
                    <a:pt x="694373" y="433388"/>
                  </a:cubicBezTo>
                  <a:cubicBezTo>
                    <a:pt x="683895" y="405765"/>
                    <a:pt x="674370" y="381000"/>
                    <a:pt x="665798" y="357188"/>
                  </a:cubicBezTo>
                  <a:cubicBezTo>
                    <a:pt x="665798" y="353378"/>
                    <a:pt x="665798" y="350520"/>
                    <a:pt x="665798" y="346710"/>
                  </a:cubicBezTo>
                  <a:cubicBezTo>
                    <a:pt x="681990" y="312420"/>
                    <a:pt x="662940" y="288608"/>
                    <a:pt x="641032" y="265748"/>
                  </a:cubicBezTo>
                  <a:cubicBezTo>
                    <a:pt x="657225" y="264795"/>
                    <a:pt x="661035" y="255270"/>
                    <a:pt x="660082" y="240983"/>
                  </a:cubicBezTo>
                  <a:cubicBezTo>
                    <a:pt x="658177" y="203835"/>
                    <a:pt x="657225" y="165735"/>
                    <a:pt x="655320" y="128588"/>
                  </a:cubicBezTo>
                  <a:cubicBezTo>
                    <a:pt x="655320" y="123825"/>
                    <a:pt x="646748" y="119063"/>
                    <a:pt x="641985" y="114300"/>
                  </a:cubicBezTo>
                  <a:cubicBezTo>
                    <a:pt x="638175" y="108585"/>
                    <a:pt x="634365" y="103823"/>
                    <a:pt x="630555" y="98108"/>
                  </a:cubicBezTo>
                  <a:cubicBezTo>
                    <a:pt x="640080" y="86678"/>
                    <a:pt x="650557" y="76200"/>
                    <a:pt x="657225" y="63818"/>
                  </a:cubicBezTo>
                  <a:cubicBezTo>
                    <a:pt x="663893" y="51435"/>
                    <a:pt x="661988" y="41910"/>
                    <a:pt x="642938" y="38100"/>
                  </a:cubicBezTo>
                  <a:cubicBezTo>
                    <a:pt x="585788" y="28575"/>
                    <a:pt x="529590" y="35243"/>
                    <a:pt x="474345" y="45720"/>
                  </a:cubicBezTo>
                  <a:cubicBezTo>
                    <a:pt x="366713" y="45720"/>
                    <a:pt x="259080" y="45720"/>
                    <a:pt x="151448" y="45720"/>
                  </a:cubicBezTo>
                  <a:cubicBezTo>
                    <a:pt x="128588" y="45720"/>
                    <a:pt x="105727" y="45720"/>
                    <a:pt x="82868" y="44768"/>
                  </a:cubicBezTo>
                  <a:cubicBezTo>
                    <a:pt x="55245" y="43815"/>
                    <a:pt x="27623" y="41910"/>
                    <a:pt x="0" y="40005"/>
                  </a:cubicBezTo>
                  <a:cubicBezTo>
                    <a:pt x="84773" y="30480"/>
                    <a:pt x="170498" y="20003"/>
                    <a:pt x="255270" y="11430"/>
                  </a:cubicBezTo>
                  <a:cubicBezTo>
                    <a:pt x="312420" y="5715"/>
                    <a:pt x="370523" y="3810"/>
                    <a:pt x="428625" y="953"/>
                  </a:cubicBezTo>
                  <a:cubicBezTo>
                    <a:pt x="430530" y="953"/>
                    <a:pt x="432435" y="953"/>
                    <a:pt x="434340" y="953"/>
                  </a:cubicBezTo>
                  <a:cubicBezTo>
                    <a:pt x="511493" y="953"/>
                    <a:pt x="588645" y="0"/>
                    <a:pt x="665798" y="0"/>
                  </a:cubicBezTo>
                  <a:cubicBezTo>
                    <a:pt x="667702" y="1905"/>
                    <a:pt x="669607" y="2858"/>
                    <a:pt x="671513" y="4763"/>
                  </a:cubicBezTo>
                  <a:cubicBezTo>
                    <a:pt x="671513" y="11430"/>
                    <a:pt x="672465" y="18098"/>
                    <a:pt x="672465" y="24765"/>
                  </a:cubicBezTo>
                  <a:cubicBezTo>
                    <a:pt x="673418" y="39053"/>
                    <a:pt x="675323" y="53340"/>
                    <a:pt x="676275" y="68580"/>
                  </a:cubicBezTo>
                  <a:cubicBezTo>
                    <a:pt x="677227" y="71438"/>
                    <a:pt x="677227" y="75248"/>
                    <a:pt x="678180" y="78105"/>
                  </a:cubicBezTo>
                  <a:cubicBezTo>
                    <a:pt x="678180" y="80963"/>
                    <a:pt x="679132" y="82868"/>
                    <a:pt x="679132" y="85725"/>
                  </a:cubicBezTo>
                  <a:cubicBezTo>
                    <a:pt x="681038" y="103823"/>
                    <a:pt x="681990" y="122873"/>
                    <a:pt x="683895" y="140970"/>
                  </a:cubicBezTo>
                  <a:cubicBezTo>
                    <a:pt x="684848" y="147638"/>
                    <a:pt x="685800" y="154305"/>
                    <a:pt x="685800" y="160973"/>
                  </a:cubicBezTo>
                  <a:cubicBezTo>
                    <a:pt x="702945" y="306705"/>
                    <a:pt x="720090" y="451485"/>
                    <a:pt x="737235" y="597218"/>
                  </a:cubicBezTo>
                  <a:cubicBezTo>
                    <a:pt x="739140" y="610553"/>
                    <a:pt x="736282" y="623888"/>
                    <a:pt x="735330" y="637223"/>
                  </a:cubicBezTo>
                  <a:cubicBezTo>
                    <a:pt x="735330" y="639128"/>
                    <a:pt x="734377" y="641033"/>
                    <a:pt x="734377" y="642938"/>
                  </a:cubicBezTo>
                  <a:cubicBezTo>
                    <a:pt x="734377" y="641985"/>
                    <a:pt x="734377" y="642938"/>
                    <a:pt x="733425" y="644843"/>
                  </a:cubicBezTo>
                  <a:close/>
                  <a:moveTo>
                    <a:pt x="669607" y="81915"/>
                  </a:moveTo>
                  <a:cubicBezTo>
                    <a:pt x="665798" y="81915"/>
                    <a:pt x="661988" y="81915"/>
                    <a:pt x="658177" y="81915"/>
                  </a:cubicBezTo>
                  <a:cubicBezTo>
                    <a:pt x="661035" y="94298"/>
                    <a:pt x="662940" y="105728"/>
                    <a:pt x="665798" y="118110"/>
                  </a:cubicBezTo>
                  <a:cubicBezTo>
                    <a:pt x="666750" y="118110"/>
                    <a:pt x="668655" y="118110"/>
                    <a:pt x="669607" y="117158"/>
                  </a:cubicBezTo>
                  <a:cubicBezTo>
                    <a:pt x="669607" y="105728"/>
                    <a:pt x="669607" y="94298"/>
                    <a:pt x="669607" y="81915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21"/>
            <p:cNvSpPr/>
            <p:nvPr/>
          </p:nvSpPr>
          <p:spPr>
            <a:xfrm>
              <a:off x="8777287" y="2889884"/>
              <a:ext cx="284797" cy="638298"/>
            </a:xfrm>
            <a:custGeom>
              <a:avLst/>
              <a:gdLst/>
              <a:ahLst/>
              <a:cxnLst/>
              <a:rect l="l" t="t" r="r" b="b"/>
              <a:pathLst>
                <a:path w="284797" h="638298" extrusionOk="0">
                  <a:moveTo>
                    <a:pt x="133350" y="0"/>
                  </a:moveTo>
                  <a:cubicBezTo>
                    <a:pt x="160973" y="1905"/>
                    <a:pt x="188595" y="3810"/>
                    <a:pt x="216218" y="4763"/>
                  </a:cubicBezTo>
                  <a:cubicBezTo>
                    <a:pt x="239077" y="5715"/>
                    <a:pt x="261938" y="5715"/>
                    <a:pt x="284798" y="5715"/>
                  </a:cubicBezTo>
                  <a:cubicBezTo>
                    <a:pt x="261938" y="9525"/>
                    <a:pt x="238125" y="11430"/>
                    <a:pt x="215265" y="17145"/>
                  </a:cubicBezTo>
                  <a:cubicBezTo>
                    <a:pt x="165735" y="29528"/>
                    <a:pt x="110490" y="23813"/>
                    <a:pt x="67627" y="61913"/>
                  </a:cubicBezTo>
                  <a:cubicBezTo>
                    <a:pt x="51435" y="76200"/>
                    <a:pt x="45720" y="85725"/>
                    <a:pt x="59055" y="103823"/>
                  </a:cubicBezTo>
                  <a:cubicBezTo>
                    <a:pt x="50482" y="133350"/>
                    <a:pt x="35243" y="161925"/>
                    <a:pt x="33338" y="191453"/>
                  </a:cubicBezTo>
                  <a:cubicBezTo>
                    <a:pt x="24765" y="323850"/>
                    <a:pt x="44768" y="452438"/>
                    <a:pt x="82868" y="579120"/>
                  </a:cubicBezTo>
                  <a:cubicBezTo>
                    <a:pt x="91440" y="607695"/>
                    <a:pt x="114300" y="621983"/>
                    <a:pt x="140970" y="631508"/>
                  </a:cubicBezTo>
                  <a:cubicBezTo>
                    <a:pt x="116205" y="634365"/>
                    <a:pt x="90488" y="639128"/>
                    <a:pt x="65723" y="638175"/>
                  </a:cubicBezTo>
                  <a:cubicBezTo>
                    <a:pt x="57150" y="638175"/>
                    <a:pt x="44768" y="621983"/>
                    <a:pt x="42863" y="611505"/>
                  </a:cubicBezTo>
                  <a:cubicBezTo>
                    <a:pt x="24765" y="466725"/>
                    <a:pt x="9525" y="321945"/>
                    <a:pt x="12382" y="175260"/>
                  </a:cubicBezTo>
                  <a:cubicBezTo>
                    <a:pt x="13335" y="131445"/>
                    <a:pt x="9525" y="86678"/>
                    <a:pt x="6668" y="42863"/>
                  </a:cubicBezTo>
                  <a:cubicBezTo>
                    <a:pt x="5715" y="33338"/>
                    <a:pt x="1905" y="24765"/>
                    <a:pt x="0" y="15240"/>
                  </a:cubicBezTo>
                  <a:cubicBezTo>
                    <a:pt x="43815" y="9525"/>
                    <a:pt x="88582" y="4763"/>
                    <a:pt x="133350" y="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21"/>
            <p:cNvSpPr/>
            <p:nvPr/>
          </p:nvSpPr>
          <p:spPr>
            <a:xfrm>
              <a:off x="8911589" y="3580447"/>
              <a:ext cx="89535" cy="112395"/>
            </a:xfrm>
            <a:custGeom>
              <a:avLst/>
              <a:gdLst/>
              <a:ahLst/>
              <a:cxnLst/>
              <a:rect l="l" t="t" r="r" b="b"/>
              <a:pathLst>
                <a:path w="89535" h="112395" extrusionOk="0">
                  <a:moveTo>
                    <a:pt x="0" y="103823"/>
                  </a:moveTo>
                  <a:cubicBezTo>
                    <a:pt x="12383" y="74295"/>
                    <a:pt x="22860" y="42863"/>
                    <a:pt x="40005" y="16193"/>
                  </a:cubicBezTo>
                  <a:cubicBezTo>
                    <a:pt x="46673" y="5715"/>
                    <a:pt x="69533" y="4763"/>
                    <a:pt x="84773" y="0"/>
                  </a:cubicBezTo>
                  <a:cubicBezTo>
                    <a:pt x="86678" y="2858"/>
                    <a:pt x="87630" y="4763"/>
                    <a:pt x="89535" y="7620"/>
                  </a:cubicBezTo>
                  <a:cubicBezTo>
                    <a:pt x="73343" y="38100"/>
                    <a:pt x="59055" y="68580"/>
                    <a:pt x="40005" y="97155"/>
                  </a:cubicBezTo>
                  <a:cubicBezTo>
                    <a:pt x="34290" y="106680"/>
                    <a:pt x="16193" y="107633"/>
                    <a:pt x="4763" y="112395"/>
                  </a:cubicBezTo>
                  <a:cubicBezTo>
                    <a:pt x="2858" y="108585"/>
                    <a:pt x="953" y="106680"/>
                    <a:pt x="0" y="103823"/>
                  </a:cubicBezTo>
                  <a:close/>
                </a:path>
              </a:pathLst>
            </a:custGeom>
            <a:solidFill>
              <a:srgbClr val="785D4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21"/>
            <p:cNvSpPr/>
            <p:nvPr/>
          </p:nvSpPr>
          <p:spPr>
            <a:xfrm>
              <a:off x="9102089" y="2792181"/>
              <a:ext cx="131445" cy="44363"/>
            </a:xfrm>
            <a:custGeom>
              <a:avLst/>
              <a:gdLst/>
              <a:ahLst/>
              <a:cxnLst/>
              <a:rect l="l" t="t" r="r" b="b"/>
              <a:pathLst>
                <a:path w="131445" h="44363" extrusionOk="0">
                  <a:moveTo>
                    <a:pt x="0" y="16741"/>
                  </a:moveTo>
                  <a:cubicBezTo>
                    <a:pt x="20955" y="11026"/>
                    <a:pt x="41910" y="2453"/>
                    <a:pt x="63818" y="548"/>
                  </a:cubicBezTo>
                  <a:cubicBezTo>
                    <a:pt x="94298" y="-3261"/>
                    <a:pt x="116205" y="12931"/>
                    <a:pt x="131445" y="44364"/>
                  </a:cubicBezTo>
                  <a:cubicBezTo>
                    <a:pt x="104775" y="44364"/>
                    <a:pt x="80963" y="44364"/>
                    <a:pt x="57150" y="44364"/>
                  </a:cubicBezTo>
                  <a:cubicBezTo>
                    <a:pt x="58103" y="28171"/>
                    <a:pt x="52388" y="20551"/>
                    <a:pt x="34290" y="21503"/>
                  </a:cubicBezTo>
                  <a:cubicBezTo>
                    <a:pt x="23813" y="21503"/>
                    <a:pt x="11430" y="17693"/>
                    <a:pt x="0" y="16741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21"/>
            <p:cNvSpPr/>
            <p:nvPr/>
          </p:nvSpPr>
          <p:spPr>
            <a:xfrm>
              <a:off x="9475469" y="3555682"/>
              <a:ext cx="84772" cy="89534"/>
            </a:xfrm>
            <a:custGeom>
              <a:avLst/>
              <a:gdLst/>
              <a:ahLst/>
              <a:cxnLst/>
              <a:rect l="l" t="t" r="r" b="b"/>
              <a:pathLst>
                <a:path w="84772" h="89534" extrusionOk="0">
                  <a:moveTo>
                    <a:pt x="84773" y="89535"/>
                  </a:moveTo>
                  <a:cubicBezTo>
                    <a:pt x="72390" y="84772"/>
                    <a:pt x="57150" y="81915"/>
                    <a:pt x="49530" y="73342"/>
                  </a:cubicBezTo>
                  <a:cubicBezTo>
                    <a:pt x="31432" y="53340"/>
                    <a:pt x="18098" y="29527"/>
                    <a:pt x="0" y="4763"/>
                  </a:cubicBezTo>
                  <a:cubicBezTo>
                    <a:pt x="9525" y="2858"/>
                    <a:pt x="18098" y="1905"/>
                    <a:pt x="26670" y="0"/>
                  </a:cubicBezTo>
                  <a:cubicBezTo>
                    <a:pt x="30480" y="6667"/>
                    <a:pt x="34290" y="14288"/>
                    <a:pt x="39053" y="20955"/>
                  </a:cubicBezTo>
                  <a:cubicBezTo>
                    <a:pt x="53340" y="44767"/>
                    <a:pt x="69532" y="66675"/>
                    <a:pt x="84773" y="89535"/>
                  </a:cubicBezTo>
                  <a:close/>
                </a:path>
              </a:pathLst>
            </a:custGeom>
            <a:solidFill>
              <a:srgbClr val="785D4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21"/>
            <p:cNvSpPr/>
            <p:nvPr/>
          </p:nvSpPr>
          <p:spPr>
            <a:xfrm>
              <a:off x="9063037" y="2808922"/>
              <a:ext cx="97255" cy="40957"/>
            </a:xfrm>
            <a:custGeom>
              <a:avLst/>
              <a:gdLst/>
              <a:ahLst/>
              <a:cxnLst/>
              <a:rect l="l" t="t" r="r" b="b"/>
              <a:pathLst>
                <a:path w="97255" h="40957" extrusionOk="0">
                  <a:moveTo>
                    <a:pt x="39052" y="0"/>
                  </a:moveTo>
                  <a:cubicBezTo>
                    <a:pt x="50482" y="1905"/>
                    <a:pt x="61913" y="5715"/>
                    <a:pt x="74295" y="4763"/>
                  </a:cubicBezTo>
                  <a:cubicBezTo>
                    <a:pt x="92393" y="3810"/>
                    <a:pt x="98107" y="11430"/>
                    <a:pt x="97155" y="27623"/>
                  </a:cubicBezTo>
                  <a:cubicBezTo>
                    <a:pt x="65723" y="32385"/>
                    <a:pt x="34290" y="36195"/>
                    <a:pt x="3810" y="40958"/>
                  </a:cubicBezTo>
                  <a:cubicBezTo>
                    <a:pt x="2857" y="39053"/>
                    <a:pt x="1905" y="36195"/>
                    <a:pt x="0" y="34290"/>
                  </a:cubicBezTo>
                  <a:cubicBezTo>
                    <a:pt x="12382" y="21908"/>
                    <a:pt x="25718" y="10478"/>
                    <a:pt x="39052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21"/>
            <p:cNvSpPr/>
            <p:nvPr/>
          </p:nvSpPr>
          <p:spPr>
            <a:xfrm>
              <a:off x="9502139" y="3555682"/>
              <a:ext cx="87630" cy="89534"/>
            </a:xfrm>
            <a:custGeom>
              <a:avLst/>
              <a:gdLst/>
              <a:ahLst/>
              <a:cxnLst/>
              <a:rect l="l" t="t" r="r" b="b"/>
              <a:pathLst>
                <a:path w="87630" h="89534" extrusionOk="0">
                  <a:moveTo>
                    <a:pt x="58103" y="89535"/>
                  </a:moveTo>
                  <a:cubicBezTo>
                    <a:pt x="42863" y="66675"/>
                    <a:pt x="27623" y="43815"/>
                    <a:pt x="12383" y="20955"/>
                  </a:cubicBezTo>
                  <a:cubicBezTo>
                    <a:pt x="7620" y="14288"/>
                    <a:pt x="3810" y="6667"/>
                    <a:pt x="0" y="0"/>
                  </a:cubicBezTo>
                  <a:cubicBezTo>
                    <a:pt x="15240" y="8572"/>
                    <a:pt x="32385" y="15240"/>
                    <a:pt x="43815" y="27622"/>
                  </a:cubicBezTo>
                  <a:cubicBezTo>
                    <a:pt x="59055" y="42863"/>
                    <a:pt x="71438" y="61913"/>
                    <a:pt x="87630" y="83820"/>
                  </a:cubicBezTo>
                  <a:cubicBezTo>
                    <a:pt x="75248" y="86677"/>
                    <a:pt x="66675" y="88583"/>
                    <a:pt x="58103" y="89535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21"/>
            <p:cNvSpPr/>
            <p:nvPr/>
          </p:nvSpPr>
          <p:spPr>
            <a:xfrm>
              <a:off x="9583102" y="2873692"/>
              <a:ext cx="3810" cy="43815"/>
            </a:xfrm>
            <a:custGeom>
              <a:avLst/>
              <a:gdLst/>
              <a:ahLst/>
              <a:cxnLst/>
              <a:rect l="l" t="t" r="r" b="b"/>
              <a:pathLst>
                <a:path w="3810" h="43815" extrusionOk="0">
                  <a:moveTo>
                    <a:pt x="3810" y="43815"/>
                  </a:moveTo>
                  <a:cubicBezTo>
                    <a:pt x="2858" y="29528"/>
                    <a:pt x="953" y="15240"/>
                    <a:pt x="0" y="0"/>
                  </a:cubicBezTo>
                  <a:cubicBezTo>
                    <a:pt x="953" y="15240"/>
                    <a:pt x="2858" y="29528"/>
                    <a:pt x="3810" y="4381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21"/>
            <p:cNvSpPr/>
            <p:nvPr/>
          </p:nvSpPr>
          <p:spPr>
            <a:xfrm>
              <a:off x="9595485" y="2989897"/>
              <a:ext cx="1904" cy="20002"/>
            </a:xfrm>
            <a:custGeom>
              <a:avLst/>
              <a:gdLst/>
              <a:ahLst/>
              <a:cxnLst/>
              <a:rect l="l" t="t" r="r" b="b"/>
              <a:pathLst>
                <a:path w="1904" h="20002" extrusionOk="0">
                  <a:moveTo>
                    <a:pt x="1905" y="20003"/>
                  </a:moveTo>
                  <a:cubicBezTo>
                    <a:pt x="952" y="13335"/>
                    <a:pt x="0" y="6668"/>
                    <a:pt x="0" y="0"/>
                  </a:cubicBezTo>
                  <a:cubicBezTo>
                    <a:pt x="0" y="6668"/>
                    <a:pt x="952" y="13335"/>
                    <a:pt x="1905" y="20003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21"/>
            <p:cNvSpPr/>
            <p:nvPr/>
          </p:nvSpPr>
          <p:spPr>
            <a:xfrm>
              <a:off x="9575482" y="2849879"/>
              <a:ext cx="5715" cy="4762"/>
            </a:xfrm>
            <a:custGeom>
              <a:avLst/>
              <a:gdLst/>
              <a:ahLst/>
              <a:cxnLst/>
              <a:rect l="l" t="t" r="r" b="b"/>
              <a:pathLst>
                <a:path w="5715" h="4762" extrusionOk="0">
                  <a:moveTo>
                    <a:pt x="5715" y="4763"/>
                  </a:moveTo>
                  <a:cubicBezTo>
                    <a:pt x="3810" y="2858"/>
                    <a:pt x="1905" y="1905"/>
                    <a:pt x="0" y="0"/>
                  </a:cubicBezTo>
                  <a:cubicBezTo>
                    <a:pt x="2857" y="953"/>
                    <a:pt x="4763" y="2858"/>
                    <a:pt x="5715" y="4763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21"/>
            <p:cNvSpPr/>
            <p:nvPr/>
          </p:nvSpPr>
          <p:spPr>
            <a:xfrm>
              <a:off x="9588817" y="2927032"/>
              <a:ext cx="2857" cy="7620"/>
            </a:xfrm>
            <a:custGeom>
              <a:avLst/>
              <a:gdLst/>
              <a:ahLst/>
              <a:cxnLst/>
              <a:rect l="l" t="t" r="r" b="b"/>
              <a:pathLst>
                <a:path w="2857" h="7620" extrusionOk="0">
                  <a:moveTo>
                    <a:pt x="952" y="7620"/>
                  </a:moveTo>
                  <a:cubicBezTo>
                    <a:pt x="952" y="4763"/>
                    <a:pt x="0" y="2858"/>
                    <a:pt x="0" y="0"/>
                  </a:cubicBezTo>
                  <a:cubicBezTo>
                    <a:pt x="952" y="1905"/>
                    <a:pt x="1905" y="2858"/>
                    <a:pt x="2857" y="4763"/>
                  </a:cubicBezTo>
                  <a:cubicBezTo>
                    <a:pt x="2857" y="5715"/>
                    <a:pt x="1905" y="6667"/>
                    <a:pt x="952" y="762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21"/>
            <p:cNvSpPr/>
            <p:nvPr/>
          </p:nvSpPr>
          <p:spPr>
            <a:xfrm>
              <a:off x="9645967" y="3486150"/>
              <a:ext cx="1905" cy="5715"/>
            </a:xfrm>
            <a:custGeom>
              <a:avLst/>
              <a:gdLst/>
              <a:ahLst/>
              <a:cxnLst/>
              <a:rect l="l" t="t" r="r" b="b"/>
              <a:pathLst>
                <a:path w="1905" h="5715" extrusionOk="0">
                  <a:moveTo>
                    <a:pt x="0" y="5715"/>
                  </a:moveTo>
                  <a:cubicBezTo>
                    <a:pt x="0" y="3810"/>
                    <a:pt x="952" y="1905"/>
                    <a:pt x="952" y="0"/>
                  </a:cubicBezTo>
                  <a:cubicBezTo>
                    <a:pt x="952" y="1905"/>
                    <a:pt x="1905" y="2858"/>
                    <a:pt x="1905" y="4763"/>
                  </a:cubicBezTo>
                  <a:cubicBezTo>
                    <a:pt x="1905" y="4763"/>
                    <a:pt x="952" y="4763"/>
                    <a:pt x="0" y="571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21"/>
            <p:cNvSpPr/>
            <p:nvPr/>
          </p:nvSpPr>
          <p:spPr>
            <a:xfrm>
              <a:off x="9338310" y="2850832"/>
              <a:ext cx="5714" cy="9525"/>
            </a:xfrm>
            <a:custGeom>
              <a:avLst/>
              <a:gdLst/>
              <a:ahLst/>
              <a:cxnLst/>
              <a:rect l="l" t="t" r="r" b="b"/>
              <a:pathLst>
                <a:path w="5714" h="9525" extrusionOk="0">
                  <a:moveTo>
                    <a:pt x="5715" y="0"/>
                  </a:moveTo>
                  <a:cubicBezTo>
                    <a:pt x="3810" y="0"/>
                    <a:pt x="1905" y="0"/>
                    <a:pt x="0" y="0"/>
                  </a:cubicBezTo>
                  <a:cubicBezTo>
                    <a:pt x="2857" y="0"/>
                    <a:pt x="3810" y="0"/>
                    <a:pt x="5715" y="0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21"/>
            <p:cNvSpPr/>
            <p:nvPr/>
          </p:nvSpPr>
          <p:spPr>
            <a:xfrm>
              <a:off x="8807064" y="2916500"/>
              <a:ext cx="654118" cy="615806"/>
            </a:xfrm>
            <a:custGeom>
              <a:avLst/>
              <a:gdLst/>
              <a:ahLst/>
              <a:cxnLst/>
              <a:rect l="l" t="t" r="r" b="b"/>
              <a:pathLst>
                <a:path w="654118" h="615806" extrusionOk="0">
                  <a:moveTo>
                    <a:pt x="109288" y="603939"/>
                  </a:moveTo>
                  <a:cubicBezTo>
                    <a:pt x="82618" y="594414"/>
                    <a:pt x="59759" y="580127"/>
                    <a:pt x="51186" y="551552"/>
                  </a:cubicBezTo>
                  <a:cubicBezTo>
                    <a:pt x="13086" y="424869"/>
                    <a:pt x="-5964" y="296282"/>
                    <a:pt x="1656" y="163884"/>
                  </a:cubicBezTo>
                  <a:cubicBezTo>
                    <a:pt x="3561" y="134357"/>
                    <a:pt x="18801" y="105782"/>
                    <a:pt x="27373" y="76254"/>
                  </a:cubicBezTo>
                  <a:cubicBezTo>
                    <a:pt x="49281" y="63872"/>
                    <a:pt x="70236" y="43869"/>
                    <a:pt x="94048" y="40059"/>
                  </a:cubicBezTo>
                  <a:cubicBezTo>
                    <a:pt x="239781" y="11484"/>
                    <a:pt x="386466" y="-7566"/>
                    <a:pt x="536009" y="2912"/>
                  </a:cubicBezTo>
                  <a:cubicBezTo>
                    <a:pt x="550296" y="14342"/>
                    <a:pt x="564584" y="24819"/>
                    <a:pt x="579823" y="36249"/>
                  </a:cubicBezTo>
                  <a:cubicBezTo>
                    <a:pt x="580776" y="38154"/>
                    <a:pt x="581729" y="40059"/>
                    <a:pt x="582681" y="41964"/>
                  </a:cubicBezTo>
                  <a:cubicBezTo>
                    <a:pt x="595063" y="81969"/>
                    <a:pt x="607446" y="121974"/>
                    <a:pt x="619829" y="161027"/>
                  </a:cubicBezTo>
                  <a:cubicBezTo>
                    <a:pt x="618876" y="161979"/>
                    <a:pt x="619829" y="163884"/>
                    <a:pt x="620781" y="163884"/>
                  </a:cubicBezTo>
                  <a:cubicBezTo>
                    <a:pt x="621734" y="169599"/>
                    <a:pt x="622686" y="175314"/>
                    <a:pt x="623638" y="181982"/>
                  </a:cubicBezTo>
                  <a:cubicBezTo>
                    <a:pt x="624591" y="185792"/>
                    <a:pt x="625543" y="189602"/>
                    <a:pt x="626496" y="193412"/>
                  </a:cubicBezTo>
                  <a:cubicBezTo>
                    <a:pt x="634116" y="235322"/>
                    <a:pt x="640784" y="277232"/>
                    <a:pt x="648404" y="319142"/>
                  </a:cubicBezTo>
                  <a:cubicBezTo>
                    <a:pt x="649356" y="323904"/>
                    <a:pt x="649356" y="327714"/>
                    <a:pt x="650309" y="332477"/>
                  </a:cubicBezTo>
                  <a:cubicBezTo>
                    <a:pt x="651261" y="376292"/>
                    <a:pt x="653166" y="421059"/>
                    <a:pt x="654118" y="464874"/>
                  </a:cubicBezTo>
                  <a:cubicBezTo>
                    <a:pt x="653166" y="468684"/>
                    <a:pt x="652213" y="472494"/>
                    <a:pt x="652213" y="477257"/>
                  </a:cubicBezTo>
                  <a:cubicBezTo>
                    <a:pt x="651261" y="482972"/>
                    <a:pt x="650309" y="487734"/>
                    <a:pt x="650309" y="493449"/>
                  </a:cubicBezTo>
                  <a:cubicBezTo>
                    <a:pt x="632211" y="516309"/>
                    <a:pt x="615066" y="540122"/>
                    <a:pt x="596968" y="562982"/>
                  </a:cubicBezTo>
                  <a:cubicBezTo>
                    <a:pt x="551248" y="573459"/>
                    <a:pt x="504576" y="583937"/>
                    <a:pt x="458856" y="595367"/>
                  </a:cubicBezTo>
                  <a:cubicBezTo>
                    <a:pt x="455046" y="596319"/>
                    <a:pt x="451236" y="598224"/>
                    <a:pt x="448378" y="599177"/>
                  </a:cubicBezTo>
                  <a:cubicBezTo>
                    <a:pt x="448378" y="599177"/>
                    <a:pt x="448378" y="599177"/>
                    <a:pt x="448378" y="599177"/>
                  </a:cubicBezTo>
                  <a:cubicBezTo>
                    <a:pt x="393134" y="604892"/>
                    <a:pt x="337888" y="613464"/>
                    <a:pt x="282643" y="615369"/>
                  </a:cubicBezTo>
                  <a:cubicBezTo>
                    <a:pt x="232161" y="617274"/>
                    <a:pt x="180726" y="612512"/>
                    <a:pt x="130243" y="609654"/>
                  </a:cubicBezTo>
                  <a:lnTo>
                    <a:pt x="130243" y="609654"/>
                  </a:lnTo>
                  <a:cubicBezTo>
                    <a:pt x="120718" y="606797"/>
                    <a:pt x="115003" y="605844"/>
                    <a:pt x="109288" y="603939"/>
                  </a:cubicBezTo>
                  <a:close/>
                  <a:moveTo>
                    <a:pt x="346461" y="586794"/>
                  </a:moveTo>
                  <a:cubicBezTo>
                    <a:pt x="354081" y="585842"/>
                    <a:pt x="361701" y="585842"/>
                    <a:pt x="369321" y="584889"/>
                  </a:cubicBezTo>
                  <a:cubicBezTo>
                    <a:pt x="420756" y="575364"/>
                    <a:pt x="473143" y="568697"/>
                    <a:pt x="524579" y="557267"/>
                  </a:cubicBezTo>
                  <a:cubicBezTo>
                    <a:pt x="593159" y="541074"/>
                    <a:pt x="620781" y="501069"/>
                    <a:pt x="616018" y="429632"/>
                  </a:cubicBezTo>
                  <a:cubicBezTo>
                    <a:pt x="615066" y="410582"/>
                    <a:pt x="614113" y="391532"/>
                    <a:pt x="613161" y="372482"/>
                  </a:cubicBezTo>
                  <a:cubicBezTo>
                    <a:pt x="608398" y="333429"/>
                    <a:pt x="606493" y="293424"/>
                    <a:pt x="598873" y="255324"/>
                  </a:cubicBezTo>
                  <a:cubicBezTo>
                    <a:pt x="584586" y="186744"/>
                    <a:pt x="567441" y="119117"/>
                    <a:pt x="550296" y="51489"/>
                  </a:cubicBezTo>
                  <a:cubicBezTo>
                    <a:pt x="544581" y="27677"/>
                    <a:pt x="528388" y="20057"/>
                    <a:pt x="503623" y="19104"/>
                  </a:cubicBezTo>
                  <a:cubicBezTo>
                    <a:pt x="389323" y="17199"/>
                    <a:pt x="276928" y="29582"/>
                    <a:pt x="165486" y="50537"/>
                  </a:cubicBezTo>
                  <a:cubicBezTo>
                    <a:pt x="146436" y="54347"/>
                    <a:pt x="128338" y="57204"/>
                    <a:pt x="109288" y="61014"/>
                  </a:cubicBezTo>
                  <a:cubicBezTo>
                    <a:pt x="92143" y="75302"/>
                    <a:pt x="74998" y="90542"/>
                    <a:pt x="57853" y="104829"/>
                  </a:cubicBezTo>
                  <a:cubicBezTo>
                    <a:pt x="52138" y="117212"/>
                    <a:pt x="41661" y="129594"/>
                    <a:pt x="41661" y="142929"/>
                  </a:cubicBezTo>
                  <a:cubicBezTo>
                    <a:pt x="39756" y="200079"/>
                    <a:pt x="35946" y="258182"/>
                    <a:pt x="42613" y="315332"/>
                  </a:cubicBezTo>
                  <a:cubicBezTo>
                    <a:pt x="52138" y="393437"/>
                    <a:pt x="68331" y="470589"/>
                    <a:pt x="85476" y="547742"/>
                  </a:cubicBezTo>
                  <a:cubicBezTo>
                    <a:pt x="88334" y="562982"/>
                    <a:pt x="105478" y="584889"/>
                    <a:pt x="117861" y="586794"/>
                  </a:cubicBezTo>
                  <a:cubicBezTo>
                    <a:pt x="169296" y="592509"/>
                    <a:pt x="220731" y="592509"/>
                    <a:pt x="272166" y="594414"/>
                  </a:cubicBezTo>
                  <a:cubicBezTo>
                    <a:pt x="295978" y="590604"/>
                    <a:pt x="321696" y="588699"/>
                    <a:pt x="346461" y="586794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21"/>
            <p:cNvSpPr/>
            <p:nvPr/>
          </p:nvSpPr>
          <p:spPr>
            <a:xfrm>
              <a:off x="9437369" y="3369945"/>
              <a:ext cx="202882" cy="134302"/>
            </a:xfrm>
            <a:custGeom>
              <a:avLst/>
              <a:gdLst/>
              <a:ahLst/>
              <a:cxnLst/>
              <a:rect l="l" t="t" r="r" b="b"/>
              <a:pathLst>
                <a:path w="202882" h="134302" extrusionOk="0">
                  <a:moveTo>
                    <a:pt x="163830" y="0"/>
                  </a:moveTo>
                  <a:cubicBezTo>
                    <a:pt x="200025" y="9525"/>
                    <a:pt x="164782" y="22860"/>
                    <a:pt x="166688" y="36195"/>
                  </a:cubicBezTo>
                  <a:cubicBezTo>
                    <a:pt x="178118" y="64770"/>
                    <a:pt x="190500" y="95250"/>
                    <a:pt x="202882" y="125730"/>
                  </a:cubicBezTo>
                  <a:cubicBezTo>
                    <a:pt x="166688" y="103822"/>
                    <a:pt x="130493" y="120015"/>
                    <a:pt x="94298" y="123825"/>
                  </a:cubicBezTo>
                  <a:cubicBezTo>
                    <a:pt x="60960" y="126683"/>
                    <a:pt x="28575" y="130492"/>
                    <a:pt x="0" y="134302"/>
                  </a:cubicBezTo>
                  <a:cubicBezTo>
                    <a:pt x="16193" y="104775"/>
                    <a:pt x="32385" y="73342"/>
                    <a:pt x="48578" y="42863"/>
                  </a:cubicBezTo>
                  <a:cubicBezTo>
                    <a:pt x="104775" y="75247"/>
                    <a:pt x="149543" y="60960"/>
                    <a:pt x="163830" y="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21"/>
            <p:cNvSpPr/>
            <p:nvPr/>
          </p:nvSpPr>
          <p:spPr>
            <a:xfrm>
              <a:off x="9476920" y="3278759"/>
              <a:ext cx="123817" cy="121024"/>
            </a:xfrm>
            <a:custGeom>
              <a:avLst/>
              <a:gdLst/>
              <a:ahLst/>
              <a:cxnLst/>
              <a:rect l="l" t="t" r="r" b="b"/>
              <a:pathLst>
                <a:path w="123817" h="121024" extrusionOk="0">
                  <a:moveTo>
                    <a:pt x="91895" y="11175"/>
                  </a:moveTo>
                  <a:cubicBezTo>
                    <a:pt x="102372" y="25463"/>
                    <a:pt x="114755" y="38798"/>
                    <a:pt x="121422" y="54990"/>
                  </a:cubicBezTo>
                  <a:cubicBezTo>
                    <a:pt x="126185" y="64515"/>
                    <a:pt x="122375" y="78803"/>
                    <a:pt x="122375" y="90233"/>
                  </a:cubicBezTo>
                  <a:cubicBezTo>
                    <a:pt x="86180" y="129285"/>
                    <a:pt x="49985" y="131190"/>
                    <a:pt x="9980" y="95948"/>
                  </a:cubicBezTo>
                  <a:cubicBezTo>
                    <a:pt x="-7165" y="71183"/>
                    <a:pt x="455" y="46418"/>
                    <a:pt x="12837" y="21653"/>
                  </a:cubicBezTo>
                  <a:cubicBezTo>
                    <a:pt x="30935" y="3555"/>
                    <a:pt x="51890" y="-2160"/>
                    <a:pt x="76655" y="698"/>
                  </a:cubicBezTo>
                  <a:cubicBezTo>
                    <a:pt x="81417" y="5460"/>
                    <a:pt x="87132" y="8318"/>
                    <a:pt x="91895" y="11175"/>
                  </a:cubicBezTo>
                  <a:lnTo>
                    <a:pt x="91895" y="11175"/>
                  </a:lnTo>
                  <a:close/>
                  <a:moveTo>
                    <a:pt x="47127" y="38798"/>
                  </a:moveTo>
                  <a:cubicBezTo>
                    <a:pt x="47127" y="38798"/>
                    <a:pt x="47127" y="38798"/>
                    <a:pt x="47127" y="38798"/>
                  </a:cubicBezTo>
                  <a:cubicBezTo>
                    <a:pt x="46175" y="40703"/>
                    <a:pt x="44269" y="42608"/>
                    <a:pt x="43317" y="44513"/>
                  </a:cubicBezTo>
                  <a:cubicBezTo>
                    <a:pt x="41412" y="48323"/>
                    <a:pt x="39507" y="52133"/>
                    <a:pt x="38555" y="55943"/>
                  </a:cubicBezTo>
                  <a:cubicBezTo>
                    <a:pt x="41412" y="70230"/>
                    <a:pt x="43317" y="83565"/>
                    <a:pt x="46175" y="97853"/>
                  </a:cubicBezTo>
                  <a:cubicBezTo>
                    <a:pt x="57605" y="93090"/>
                    <a:pt x="69035" y="89280"/>
                    <a:pt x="80465" y="84518"/>
                  </a:cubicBezTo>
                  <a:cubicBezTo>
                    <a:pt x="82370" y="71183"/>
                    <a:pt x="89037" y="55943"/>
                    <a:pt x="85227" y="44513"/>
                  </a:cubicBezTo>
                  <a:cubicBezTo>
                    <a:pt x="81417" y="33083"/>
                    <a:pt x="71892" y="13080"/>
                    <a:pt x="51890" y="32130"/>
                  </a:cubicBezTo>
                  <a:cubicBezTo>
                    <a:pt x="50937" y="34035"/>
                    <a:pt x="49032" y="36893"/>
                    <a:pt x="47127" y="38798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21"/>
            <p:cNvSpPr/>
            <p:nvPr/>
          </p:nvSpPr>
          <p:spPr>
            <a:xfrm>
              <a:off x="9251632" y="3478529"/>
              <a:ext cx="160019" cy="40155"/>
            </a:xfrm>
            <a:custGeom>
              <a:avLst/>
              <a:gdLst/>
              <a:ahLst/>
              <a:cxnLst/>
              <a:rect l="l" t="t" r="r" b="b"/>
              <a:pathLst>
                <a:path w="160019" h="40155" extrusionOk="0">
                  <a:moveTo>
                    <a:pt x="11430" y="32385"/>
                  </a:moveTo>
                  <a:cubicBezTo>
                    <a:pt x="57150" y="21908"/>
                    <a:pt x="103823" y="11430"/>
                    <a:pt x="149543" y="0"/>
                  </a:cubicBezTo>
                  <a:cubicBezTo>
                    <a:pt x="153353" y="9525"/>
                    <a:pt x="156210" y="18098"/>
                    <a:pt x="160020" y="27623"/>
                  </a:cubicBezTo>
                  <a:cubicBezTo>
                    <a:pt x="117157" y="31433"/>
                    <a:pt x="72390" y="36195"/>
                    <a:pt x="27623" y="40005"/>
                  </a:cubicBezTo>
                  <a:cubicBezTo>
                    <a:pt x="19050" y="40958"/>
                    <a:pt x="9525" y="37148"/>
                    <a:pt x="0" y="35242"/>
                  </a:cubicBezTo>
                  <a:cubicBezTo>
                    <a:pt x="0" y="35242"/>
                    <a:pt x="0" y="35242"/>
                    <a:pt x="0" y="35242"/>
                  </a:cubicBezTo>
                  <a:cubicBezTo>
                    <a:pt x="4763" y="35242"/>
                    <a:pt x="8573" y="34290"/>
                    <a:pt x="11430" y="3238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21"/>
            <p:cNvSpPr/>
            <p:nvPr/>
          </p:nvSpPr>
          <p:spPr>
            <a:xfrm>
              <a:off x="9455467" y="3249929"/>
              <a:ext cx="34289" cy="132397"/>
            </a:xfrm>
            <a:custGeom>
              <a:avLst/>
              <a:gdLst/>
              <a:ahLst/>
              <a:cxnLst/>
              <a:rect l="l" t="t" r="r" b="b"/>
              <a:pathLst>
                <a:path w="34289" h="132397" extrusionOk="0">
                  <a:moveTo>
                    <a:pt x="34290" y="51435"/>
                  </a:moveTo>
                  <a:cubicBezTo>
                    <a:pt x="22860" y="75248"/>
                    <a:pt x="14288" y="100013"/>
                    <a:pt x="31432" y="125730"/>
                  </a:cubicBezTo>
                  <a:cubicBezTo>
                    <a:pt x="21907" y="127635"/>
                    <a:pt x="12382" y="129540"/>
                    <a:pt x="3810" y="132398"/>
                  </a:cubicBezTo>
                  <a:cubicBezTo>
                    <a:pt x="2857" y="88583"/>
                    <a:pt x="952" y="43815"/>
                    <a:pt x="0" y="0"/>
                  </a:cubicBezTo>
                  <a:cubicBezTo>
                    <a:pt x="2857" y="13335"/>
                    <a:pt x="4763" y="26670"/>
                    <a:pt x="6668" y="35242"/>
                  </a:cubicBezTo>
                  <a:cubicBezTo>
                    <a:pt x="17145" y="40958"/>
                    <a:pt x="25718" y="46673"/>
                    <a:pt x="34290" y="51435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21"/>
            <p:cNvSpPr/>
            <p:nvPr/>
          </p:nvSpPr>
          <p:spPr>
            <a:xfrm>
              <a:off x="9454514" y="3393757"/>
              <a:ext cx="1905" cy="16192"/>
            </a:xfrm>
            <a:custGeom>
              <a:avLst/>
              <a:gdLst/>
              <a:ahLst/>
              <a:cxnLst/>
              <a:rect l="l" t="t" r="r" b="b"/>
              <a:pathLst>
                <a:path w="1905" h="16192" extrusionOk="0">
                  <a:moveTo>
                    <a:pt x="0" y="16192"/>
                  </a:moveTo>
                  <a:cubicBezTo>
                    <a:pt x="953" y="10477"/>
                    <a:pt x="1905" y="5715"/>
                    <a:pt x="1905" y="0"/>
                  </a:cubicBezTo>
                  <a:cubicBezTo>
                    <a:pt x="1905" y="5715"/>
                    <a:pt x="953" y="10477"/>
                    <a:pt x="0" y="16192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21"/>
            <p:cNvSpPr/>
            <p:nvPr/>
          </p:nvSpPr>
          <p:spPr>
            <a:xfrm>
              <a:off x="8931150" y="3525202"/>
              <a:ext cx="3299" cy="2199"/>
            </a:xfrm>
            <a:custGeom>
              <a:avLst/>
              <a:gdLst/>
              <a:ahLst/>
              <a:cxnLst/>
              <a:rect l="l" t="t" r="r" b="b"/>
              <a:pathLst>
                <a:path w="3299" h="2199" extrusionOk="0">
                  <a:moveTo>
                    <a:pt x="3299" y="0"/>
                  </a:moveTo>
                  <a:cubicBezTo>
                    <a:pt x="1394" y="1905"/>
                    <a:pt x="-511" y="3810"/>
                    <a:pt x="3299" y="0"/>
                  </a:cubicBezTo>
                  <a:cubicBezTo>
                    <a:pt x="-2415" y="1905"/>
                    <a:pt x="442" y="952"/>
                    <a:pt x="3299" y="0"/>
                  </a:cubicBezTo>
                  <a:cubicBezTo>
                    <a:pt x="3299" y="0"/>
                    <a:pt x="3299" y="0"/>
                    <a:pt x="3299" y="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21"/>
            <p:cNvSpPr/>
            <p:nvPr/>
          </p:nvSpPr>
          <p:spPr>
            <a:xfrm>
              <a:off x="8827017" y="2893695"/>
              <a:ext cx="557012" cy="98107"/>
            </a:xfrm>
            <a:custGeom>
              <a:avLst/>
              <a:gdLst/>
              <a:ahLst/>
              <a:cxnLst/>
              <a:rect l="l" t="t" r="r" b="b"/>
              <a:pathLst>
                <a:path w="557012" h="98107" extrusionOk="0">
                  <a:moveTo>
                    <a:pt x="516056" y="24765"/>
                  </a:moveTo>
                  <a:cubicBezTo>
                    <a:pt x="366513" y="14288"/>
                    <a:pt x="219828" y="33338"/>
                    <a:pt x="74095" y="61913"/>
                  </a:cubicBezTo>
                  <a:cubicBezTo>
                    <a:pt x="50283" y="66675"/>
                    <a:pt x="29328" y="85725"/>
                    <a:pt x="7420" y="98108"/>
                  </a:cubicBezTo>
                  <a:cubicBezTo>
                    <a:pt x="-5915" y="80963"/>
                    <a:pt x="-200" y="71438"/>
                    <a:pt x="15993" y="56197"/>
                  </a:cubicBezTo>
                  <a:cubicBezTo>
                    <a:pt x="58856" y="18097"/>
                    <a:pt x="114100" y="23813"/>
                    <a:pt x="163631" y="11430"/>
                  </a:cubicBezTo>
                  <a:cubicBezTo>
                    <a:pt x="186490" y="5715"/>
                    <a:pt x="210303" y="3810"/>
                    <a:pt x="233163" y="0"/>
                  </a:cubicBezTo>
                  <a:cubicBezTo>
                    <a:pt x="340795" y="0"/>
                    <a:pt x="448428" y="0"/>
                    <a:pt x="556060" y="0"/>
                  </a:cubicBezTo>
                  <a:cubicBezTo>
                    <a:pt x="556060" y="3810"/>
                    <a:pt x="557013" y="6667"/>
                    <a:pt x="557013" y="10477"/>
                  </a:cubicBezTo>
                  <a:cubicBezTo>
                    <a:pt x="540820" y="4763"/>
                    <a:pt x="527485" y="11430"/>
                    <a:pt x="516056" y="2476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21"/>
            <p:cNvSpPr/>
            <p:nvPr/>
          </p:nvSpPr>
          <p:spPr>
            <a:xfrm>
              <a:off x="9455944" y="3096577"/>
              <a:ext cx="127099" cy="120014"/>
            </a:xfrm>
            <a:custGeom>
              <a:avLst/>
              <a:gdLst/>
              <a:ahLst/>
              <a:cxnLst/>
              <a:rect l="l" t="t" r="r" b="b"/>
              <a:pathLst>
                <a:path w="127099" h="120014" extrusionOk="0">
                  <a:moveTo>
                    <a:pt x="95725" y="20002"/>
                  </a:moveTo>
                  <a:cubicBezTo>
                    <a:pt x="118585" y="42863"/>
                    <a:pt x="137635" y="65722"/>
                    <a:pt x="120490" y="100965"/>
                  </a:cubicBezTo>
                  <a:cubicBezTo>
                    <a:pt x="118585" y="104775"/>
                    <a:pt x="116680" y="107632"/>
                    <a:pt x="114775" y="111442"/>
                  </a:cubicBezTo>
                  <a:cubicBezTo>
                    <a:pt x="113823" y="111442"/>
                    <a:pt x="112870" y="112395"/>
                    <a:pt x="112870" y="113347"/>
                  </a:cubicBezTo>
                  <a:cubicBezTo>
                    <a:pt x="110965" y="115252"/>
                    <a:pt x="109060" y="118110"/>
                    <a:pt x="106203" y="120015"/>
                  </a:cubicBezTo>
                  <a:lnTo>
                    <a:pt x="105250" y="120015"/>
                  </a:lnTo>
                  <a:cubicBezTo>
                    <a:pt x="77628" y="118110"/>
                    <a:pt x="50005" y="116205"/>
                    <a:pt x="22382" y="114300"/>
                  </a:cubicBezTo>
                  <a:cubicBezTo>
                    <a:pt x="20478" y="111442"/>
                    <a:pt x="17620" y="109538"/>
                    <a:pt x="15715" y="106680"/>
                  </a:cubicBezTo>
                  <a:cubicBezTo>
                    <a:pt x="13810" y="104775"/>
                    <a:pt x="12857" y="103822"/>
                    <a:pt x="10953" y="101917"/>
                  </a:cubicBezTo>
                  <a:cubicBezTo>
                    <a:pt x="-5240" y="73342"/>
                    <a:pt x="-3335" y="45720"/>
                    <a:pt x="15715" y="19050"/>
                  </a:cubicBezTo>
                  <a:cubicBezTo>
                    <a:pt x="27145" y="12382"/>
                    <a:pt x="39528" y="6667"/>
                    <a:pt x="50957" y="0"/>
                  </a:cubicBezTo>
                  <a:cubicBezTo>
                    <a:pt x="56673" y="1905"/>
                    <a:pt x="62388" y="2857"/>
                    <a:pt x="68103" y="4763"/>
                  </a:cubicBezTo>
                  <a:cubicBezTo>
                    <a:pt x="75723" y="6667"/>
                    <a:pt x="83343" y="8572"/>
                    <a:pt x="91915" y="10477"/>
                  </a:cubicBezTo>
                  <a:cubicBezTo>
                    <a:pt x="91915" y="10477"/>
                    <a:pt x="92868" y="11430"/>
                    <a:pt x="92868" y="11430"/>
                  </a:cubicBezTo>
                  <a:cubicBezTo>
                    <a:pt x="93820" y="14288"/>
                    <a:pt x="95725" y="16192"/>
                    <a:pt x="96678" y="19050"/>
                  </a:cubicBezTo>
                  <a:cubicBezTo>
                    <a:pt x="96678" y="20002"/>
                    <a:pt x="95725" y="20002"/>
                    <a:pt x="95725" y="20002"/>
                  </a:cubicBezTo>
                  <a:close/>
                  <a:moveTo>
                    <a:pt x="43338" y="40957"/>
                  </a:moveTo>
                  <a:cubicBezTo>
                    <a:pt x="40480" y="54292"/>
                    <a:pt x="34765" y="67627"/>
                    <a:pt x="35718" y="80963"/>
                  </a:cubicBezTo>
                  <a:cubicBezTo>
                    <a:pt x="36670" y="89535"/>
                    <a:pt x="47148" y="101917"/>
                    <a:pt x="53815" y="102870"/>
                  </a:cubicBezTo>
                  <a:cubicBezTo>
                    <a:pt x="62388" y="103822"/>
                    <a:pt x="71913" y="93345"/>
                    <a:pt x="80485" y="88582"/>
                  </a:cubicBezTo>
                  <a:cubicBezTo>
                    <a:pt x="90963" y="63817"/>
                    <a:pt x="85248" y="42863"/>
                    <a:pt x="66198" y="21907"/>
                  </a:cubicBezTo>
                  <a:cubicBezTo>
                    <a:pt x="59530" y="28575"/>
                    <a:pt x="51910" y="35242"/>
                    <a:pt x="43338" y="40957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21"/>
            <p:cNvSpPr/>
            <p:nvPr/>
          </p:nvSpPr>
          <p:spPr>
            <a:xfrm>
              <a:off x="9424987" y="2923222"/>
              <a:ext cx="129882" cy="122734"/>
            </a:xfrm>
            <a:custGeom>
              <a:avLst/>
              <a:gdLst/>
              <a:ahLst/>
              <a:cxnLst/>
              <a:rect l="l" t="t" r="r" b="b"/>
              <a:pathLst>
                <a:path w="129882" h="122734" extrusionOk="0">
                  <a:moveTo>
                    <a:pt x="115252" y="25718"/>
                  </a:moveTo>
                  <a:cubicBezTo>
                    <a:pt x="119063" y="31433"/>
                    <a:pt x="122873" y="36195"/>
                    <a:pt x="126682" y="41910"/>
                  </a:cubicBezTo>
                  <a:cubicBezTo>
                    <a:pt x="136207" y="75248"/>
                    <a:pt x="123825" y="100965"/>
                    <a:pt x="98107" y="120968"/>
                  </a:cubicBezTo>
                  <a:cubicBezTo>
                    <a:pt x="71438" y="124778"/>
                    <a:pt x="45720" y="123825"/>
                    <a:pt x="23813" y="103823"/>
                  </a:cubicBezTo>
                  <a:cubicBezTo>
                    <a:pt x="16193" y="82868"/>
                    <a:pt x="7620" y="62865"/>
                    <a:pt x="0" y="41910"/>
                  </a:cubicBezTo>
                  <a:cubicBezTo>
                    <a:pt x="11430" y="13335"/>
                    <a:pt x="34290" y="1905"/>
                    <a:pt x="63818" y="0"/>
                  </a:cubicBezTo>
                  <a:cubicBezTo>
                    <a:pt x="80963" y="7620"/>
                    <a:pt x="98107" y="17145"/>
                    <a:pt x="115252" y="25718"/>
                  </a:cubicBezTo>
                  <a:close/>
                  <a:moveTo>
                    <a:pt x="46673" y="35243"/>
                  </a:moveTo>
                  <a:cubicBezTo>
                    <a:pt x="29527" y="56198"/>
                    <a:pt x="32385" y="77153"/>
                    <a:pt x="50482" y="93345"/>
                  </a:cubicBezTo>
                  <a:cubicBezTo>
                    <a:pt x="64770" y="106680"/>
                    <a:pt x="78105" y="96203"/>
                    <a:pt x="88582" y="82868"/>
                  </a:cubicBezTo>
                  <a:cubicBezTo>
                    <a:pt x="102870" y="60960"/>
                    <a:pt x="97155" y="40005"/>
                    <a:pt x="78105" y="25718"/>
                  </a:cubicBezTo>
                  <a:cubicBezTo>
                    <a:pt x="72390" y="21908"/>
                    <a:pt x="57150" y="32385"/>
                    <a:pt x="46673" y="35243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21"/>
            <p:cNvSpPr/>
            <p:nvPr/>
          </p:nvSpPr>
          <p:spPr>
            <a:xfrm>
              <a:off x="9384982" y="2883885"/>
              <a:ext cx="186372" cy="65054"/>
            </a:xfrm>
            <a:custGeom>
              <a:avLst/>
              <a:gdLst/>
              <a:ahLst/>
              <a:cxnLst/>
              <a:rect l="l" t="t" r="r" b="b"/>
              <a:pathLst>
                <a:path w="186372" h="65054" extrusionOk="0">
                  <a:moveTo>
                    <a:pt x="155257" y="65055"/>
                  </a:moveTo>
                  <a:cubicBezTo>
                    <a:pt x="138113" y="56482"/>
                    <a:pt x="120968" y="47910"/>
                    <a:pt x="103823" y="38385"/>
                  </a:cubicBezTo>
                  <a:cubicBezTo>
                    <a:pt x="93345" y="32670"/>
                    <a:pt x="81915" y="21240"/>
                    <a:pt x="73343" y="23145"/>
                  </a:cubicBezTo>
                  <a:cubicBezTo>
                    <a:pt x="53340" y="27907"/>
                    <a:pt x="36195" y="38385"/>
                    <a:pt x="16193" y="47910"/>
                  </a:cubicBezTo>
                  <a:cubicBezTo>
                    <a:pt x="16193" y="47910"/>
                    <a:pt x="13335" y="44100"/>
                    <a:pt x="11430" y="39337"/>
                  </a:cubicBezTo>
                  <a:cubicBezTo>
                    <a:pt x="7620" y="33622"/>
                    <a:pt x="4763" y="27907"/>
                    <a:pt x="953" y="22192"/>
                  </a:cubicBezTo>
                  <a:cubicBezTo>
                    <a:pt x="953" y="18382"/>
                    <a:pt x="0" y="15525"/>
                    <a:pt x="0" y="11715"/>
                  </a:cubicBezTo>
                  <a:cubicBezTo>
                    <a:pt x="56198" y="2190"/>
                    <a:pt x="111443" y="-5430"/>
                    <a:pt x="168593" y="5047"/>
                  </a:cubicBezTo>
                  <a:cubicBezTo>
                    <a:pt x="187643" y="7905"/>
                    <a:pt x="189548" y="17430"/>
                    <a:pt x="182880" y="30765"/>
                  </a:cubicBezTo>
                  <a:cubicBezTo>
                    <a:pt x="175260" y="43147"/>
                    <a:pt x="164782" y="53625"/>
                    <a:pt x="155257" y="6505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21"/>
            <p:cNvSpPr/>
            <p:nvPr/>
          </p:nvSpPr>
          <p:spPr>
            <a:xfrm>
              <a:off x="9453562" y="2965132"/>
              <a:ext cx="116341" cy="151447"/>
            </a:xfrm>
            <a:custGeom>
              <a:avLst/>
              <a:gdLst/>
              <a:ahLst/>
              <a:cxnLst/>
              <a:rect l="l" t="t" r="r" b="b"/>
              <a:pathLst>
                <a:path w="116341" h="151447" extrusionOk="0">
                  <a:moveTo>
                    <a:pt x="69532" y="79058"/>
                  </a:moveTo>
                  <a:cubicBezTo>
                    <a:pt x="95250" y="58102"/>
                    <a:pt x="107632" y="33338"/>
                    <a:pt x="98107" y="0"/>
                  </a:cubicBezTo>
                  <a:cubicBezTo>
                    <a:pt x="102870" y="4763"/>
                    <a:pt x="111443" y="9525"/>
                    <a:pt x="111443" y="14288"/>
                  </a:cubicBezTo>
                  <a:cubicBezTo>
                    <a:pt x="114300" y="51435"/>
                    <a:pt x="114300" y="89535"/>
                    <a:pt x="116205" y="126683"/>
                  </a:cubicBezTo>
                  <a:cubicBezTo>
                    <a:pt x="117157" y="140970"/>
                    <a:pt x="113348" y="151447"/>
                    <a:pt x="97155" y="151447"/>
                  </a:cubicBezTo>
                  <a:cubicBezTo>
                    <a:pt x="97155" y="151447"/>
                    <a:pt x="98107" y="150495"/>
                    <a:pt x="98107" y="150495"/>
                  </a:cubicBezTo>
                  <a:cubicBezTo>
                    <a:pt x="97155" y="147638"/>
                    <a:pt x="95250" y="145733"/>
                    <a:pt x="94298" y="142875"/>
                  </a:cubicBezTo>
                  <a:cubicBezTo>
                    <a:pt x="94298" y="142875"/>
                    <a:pt x="93345" y="141922"/>
                    <a:pt x="93345" y="141922"/>
                  </a:cubicBezTo>
                  <a:cubicBezTo>
                    <a:pt x="89535" y="136208"/>
                    <a:pt x="86677" y="131445"/>
                    <a:pt x="82868" y="125730"/>
                  </a:cubicBezTo>
                  <a:cubicBezTo>
                    <a:pt x="78105" y="128588"/>
                    <a:pt x="74295" y="132397"/>
                    <a:pt x="69532" y="135255"/>
                  </a:cubicBezTo>
                  <a:cubicBezTo>
                    <a:pt x="63818" y="133350"/>
                    <a:pt x="58102" y="132397"/>
                    <a:pt x="52388" y="130492"/>
                  </a:cubicBezTo>
                  <a:cubicBezTo>
                    <a:pt x="41910" y="125730"/>
                    <a:pt x="31432" y="120015"/>
                    <a:pt x="21907" y="114300"/>
                  </a:cubicBezTo>
                  <a:cubicBezTo>
                    <a:pt x="14288" y="110490"/>
                    <a:pt x="7620" y="105727"/>
                    <a:pt x="0" y="101917"/>
                  </a:cubicBezTo>
                  <a:lnTo>
                    <a:pt x="0" y="101917"/>
                  </a:lnTo>
                  <a:cubicBezTo>
                    <a:pt x="10477" y="101917"/>
                    <a:pt x="21907" y="104775"/>
                    <a:pt x="30480" y="100965"/>
                  </a:cubicBezTo>
                  <a:cubicBezTo>
                    <a:pt x="45720" y="97155"/>
                    <a:pt x="57150" y="86677"/>
                    <a:pt x="69532" y="79058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21"/>
            <p:cNvSpPr/>
            <p:nvPr/>
          </p:nvSpPr>
          <p:spPr>
            <a:xfrm>
              <a:off x="9480990" y="3208020"/>
              <a:ext cx="124019" cy="81914"/>
            </a:xfrm>
            <a:custGeom>
              <a:avLst/>
              <a:gdLst/>
              <a:ahLst/>
              <a:cxnLst/>
              <a:rect l="l" t="t" r="r" b="b"/>
              <a:pathLst>
                <a:path w="124019" h="81914" extrusionOk="0">
                  <a:moveTo>
                    <a:pt x="87825" y="1905"/>
                  </a:moveTo>
                  <a:cubicBezTo>
                    <a:pt x="87825" y="952"/>
                    <a:pt x="88777" y="0"/>
                    <a:pt x="89730" y="0"/>
                  </a:cubicBezTo>
                  <a:cubicBezTo>
                    <a:pt x="91635" y="0"/>
                    <a:pt x="93540" y="0"/>
                    <a:pt x="95445" y="0"/>
                  </a:cubicBezTo>
                  <a:cubicBezTo>
                    <a:pt x="104970" y="24765"/>
                    <a:pt x="113542" y="49530"/>
                    <a:pt x="124020" y="76200"/>
                  </a:cubicBezTo>
                  <a:cubicBezTo>
                    <a:pt x="106875" y="79058"/>
                    <a:pt x="97350" y="80963"/>
                    <a:pt x="87825" y="81915"/>
                  </a:cubicBezTo>
                  <a:cubicBezTo>
                    <a:pt x="87825" y="81915"/>
                    <a:pt x="87825" y="81915"/>
                    <a:pt x="87825" y="81915"/>
                  </a:cubicBezTo>
                  <a:cubicBezTo>
                    <a:pt x="82110" y="77152"/>
                    <a:pt x="77347" y="73342"/>
                    <a:pt x="71632" y="68580"/>
                  </a:cubicBezTo>
                  <a:cubicBezTo>
                    <a:pt x="48772" y="61913"/>
                    <a:pt x="26865" y="56197"/>
                    <a:pt x="195" y="48577"/>
                  </a:cubicBezTo>
                  <a:cubicBezTo>
                    <a:pt x="-1710" y="35242"/>
                    <a:pt x="10672" y="40958"/>
                    <a:pt x="23055" y="43815"/>
                  </a:cubicBezTo>
                  <a:cubicBezTo>
                    <a:pt x="58297" y="51435"/>
                    <a:pt x="77347" y="39052"/>
                    <a:pt x="79252" y="8572"/>
                  </a:cubicBezTo>
                  <a:cubicBezTo>
                    <a:pt x="79252" y="8572"/>
                    <a:pt x="80205" y="8572"/>
                    <a:pt x="80205" y="8572"/>
                  </a:cubicBezTo>
                  <a:cubicBezTo>
                    <a:pt x="83062" y="6667"/>
                    <a:pt x="84967" y="3810"/>
                    <a:pt x="87825" y="190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21"/>
            <p:cNvSpPr/>
            <p:nvPr/>
          </p:nvSpPr>
          <p:spPr>
            <a:xfrm>
              <a:off x="9568814" y="2933700"/>
              <a:ext cx="11430" cy="37147"/>
            </a:xfrm>
            <a:custGeom>
              <a:avLst/>
              <a:gdLst/>
              <a:ahLst/>
              <a:cxnLst/>
              <a:rect l="l" t="t" r="r" b="b"/>
              <a:pathLst>
                <a:path w="11430" h="37147" extrusionOk="0">
                  <a:moveTo>
                    <a:pt x="11430" y="0"/>
                  </a:moveTo>
                  <a:cubicBezTo>
                    <a:pt x="11430" y="12383"/>
                    <a:pt x="11430" y="23813"/>
                    <a:pt x="11430" y="36195"/>
                  </a:cubicBezTo>
                  <a:cubicBezTo>
                    <a:pt x="10478" y="36195"/>
                    <a:pt x="8573" y="36195"/>
                    <a:pt x="7620" y="37147"/>
                  </a:cubicBezTo>
                  <a:cubicBezTo>
                    <a:pt x="4763" y="24765"/>
                    <a:pt x="2858" y="13335"/>
                    <a:pt x="0" y="953"/>
                  </a:cubicBezTo>
                  <a:cubicBezTo>
                    <a:pt x="3810" y="0"/>
                    <a:pt x="7620" y="0"/>
                    <a:pt x="11430" y="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21"/>
            <p:cNvSpPr/>
            <p:nvPr/>
          </p:nvSpPr>
          <p:spPr>
            <a:xfrm>
              <a:off x="9570719" y="3197542"/>
              <a:ext cx="5715" cy="10477"/>
            </a:xfrm>
            <a:custGeom>
              <a:avLst/>
              <a:gdLst/>
              <a:ahLst/>
              <a:cxnLst/>
              <a:rect l="l" t="t" r="r" b="b"/>
              <a:pathLst>
                <a:path w="5715" h="10477" extrusionOk="0">
                  <a:moveTo>
                    <a:pt x="5715" y="10478"/>
                  </a:moveTo>
                  <a:cubicBezTo>
                    <a:pt x="3810" y="10478"/>
                    <a:pt x="1905" y="10478"/>
                    <a:pt x="0" y="10478"/>
                  </a:cubicBezTo>
                  <a:cubicBezTo>
                    <a:pt x="1905" y="6667"/>
                    <a:pt x="3810" y="3810"/>
                    <a:pt x="5715" y="0"/>
                  </a:cubicBezTo>
                  <a:cubicBezTo>
                    <a:pt x="5715" y="2858"/>
                    <a:pt x="5715" y="6667"/>
                    <a:pt x="5715" y="10478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21"/>
            <p:cNvSpPr/>
            <p:nvPr/>
          </p:nvSpPr>
          <p:spPr>
            <a:xfrm>
              <a:off x="8886571" y="2935412"/>
              <a:ext cx="533653" cy="514988"/>
            </a:xfrm>
            <a:custGeom>
              <a:avLst/>
              <a:gdLst/>
              <a:ahLst/>
              <a:cxnLst/>
              <a:rect l="l" t="t" r="r" b="b"/>
              <a:pathLst>
                <a:path w="533653" h="514988" extrusionOk="0">
                  <a:moveTo>
                    <a:pt x="85978" y="31625"/>
                  </a:moveTo>
                  <a:cubicBezTo>
                    <a:pt x="197421" y="10670"/>
                    <a:pt x="310768" y="-1713"/>
                    <a:pt x="424116" y="192"/>
                  </a:cubicBezTo>
                  <a:cubicBezTo>
                    <a:pt x="448881" y="192"/>
                    <a:pt x="465073" y="7812"/>
                    <a:pt x="470789" y="32577"/>
                  </a:cubicBezTo>
                  <a:cubicBezTo>
                    <a:pt x="487933" y="100205"/>
                    <a:pt x="505078" y="168785"/>
                    <a:pt x="519366" y="236412"/>
                  </a:cubicBezTo>
                  <a:cubicBezTo>
                    <a:pt x="526986" y="274512"/>
                    <a:pt x="528891" y="314517"/>
                    <a:pt x="533653" y="353570"/>
                  </a:cubicBezTo>
                  <a:cubicBezTo>
                    <a:pt x="526033" y="362142"/>
                    <a:pt x="517461" y="369762"/>
                    <a:pt x="511746" y="379287"/>
                  </a:cubicBezTo>
                  <a:cubicBezTo>
                    <a:pt x="503173" y="392622"/>
                    <a:pt x="500316" y="409767"/>
                    <a:pt x="489839" y="422150"/>
                  </a:cubicBezTo>
                  <a:cubicBezTo>
                    <a:pt x="446976" y="473585"/>
                    <a:pt x="386968" y="489777"/>
                    <a:pt x="325056" y="504065"/>
                  </a:cubicBezTo>
                  <a:cubicBezTo>
                    <a:pt x="269811" y="517400"/>
                    <a:pt x="216471" y="518352"/>
                    <a:pt x="160273" y="507875"/>
                  </a:cubicBezTo>
                  <a:cubicBezTo>
                    <a:pt x="133603" y="503112"/>
                    <a:pt x="110743" y="501207"/>
                    <a:pt x="95503" y="476442"/>
                  </a:cubicBezTo>
                  <a:cubicBezTo>
                    <a:pt x="82168" y="453582"/>
                    <a:pt x="62166" y="433580"/>
                    <a:pt x="52641" y="409767"/>
                  </a:cubicBezTo>
                  <a:cubicBezTo>
                    <a:pt x="33591" y="355475"/>
                    <a:pt x="19303" y="299277"/>
                    <a:pt x="3111" y="244032"/>
                  </a:cubicBezTo>
                  <a:cubicBezTo>
                    <a:pt x="1206" y="237365"/>
                    <a:pt x="-699" y="230697"/>
                    <a:pt x="253" y="224030"/>
                  </a:cubicBezTo>
                  <a:cubicBezTo>
                    <a:pt x="3111" y="203075"/>
                    <a:pt x="7873" y="183072"/>
                    <a:pt x="10731" y="162117"/>
                  </a:cubicBezTo>
                  <a:cubicBezTo>
                    <a:pt x="23114" y="164022"/>
                    <a:pt x="39306" y="148782"/>
                    <a:pt x="46926" y="170690"/>
                  </a:cubicBezTo>
                  <a:cubicBezTo>
                    <a:pt x="19303" y="194502"/>
                    <a:pt x="19303" y="197360"/>
                    <a:pt x="50736" y="209742"/>
                  </a:cubicBezTo>
                  <a:cubicBezTo>
                    <a:pt x="52641" y="213552"/>
                    <a:pt x="55498" y="216410"/>
                    <a:pt x="57403" y="220220"/>
                  </a:cubicBezTo>
                  <a:cubicBezTo>
                    <a:pt x="47878" y="230697"/>
                    <a:pt x="37401" y="242127"/>
                    <a:pt x="26923" y="253557"/>
                  </a:cubicBezTo>
                  <a:cubicBezTo>
                    <a:pt x="42164" y="268797"/>
                    <a:pt x="55498" y="270702"/>
                    <a:pt x="72643" y="256415"/>
                  </a:cubicBezTo>
                  <a:cubicBezTo>
                    <a:pt x="110743" y="225935"/>
                    <a:pt x="149796" y="197360"/>
                    <a:pt x="188848" y="167832"/>
                  </a:cubicBezTo>
                  <a:cubicBezTo>
                    <a:pt x="200278" y="160212"/>
                    <a:pt x="211708" y="152592"/>
                    <a:pt x="224091" y="144972"/>
                  </a:cubicBezTo>
                  <a:cubicBezTo>
                    <a:pt x="225996" y="144972"/>
                    <a:pt x="228853" y="144972"/>
                    <a:pt x="230758" y="144972"/>
                  </a:cubicBezTo>
                  <a:cubicBezTo>
                    <a:pt x="255523" y="154497"/>
                    <a:pt x="243141" y="166880"/>
                    <a:pt x="231711" y="175452"/>
                  </a:cubicBezTo>
                  <a:cubicBezTo>
                    <a:pt x="195516" y="202122"/>
                    <a:pt x="157416" y="225935"/>
                    <a:pt x="121221" y="252605"/>
                  </a:cubicBezTo>
                  <a:cubicBezTo>
                    <a:pt x="114553" y="257367"/>
                    <a:pt x="110743" y="268797"/>
                    <a:pt x="105981" y="276417"/>
                  </a:cubicBezTo>
                  <a:cubicBezTo>
                    <a:pt x="115506" y="276417"/>
                    <a:pt x="125031" y="278322"/>
                    <a:pt x="133603" y="276417"/>
                  </a:cubicBezTo>
                  <a:cubicBezTo>
                    <a:pt x="141223" y="274512"/>
                    <a:pt x="148843" y="267845"/>
                    <a:pt x="155511" y="263082"/>
                  </a:cubicBezTo>
                  <a:cubicBezTo>
                    <a:pt x="184086" y="241175"/>
                    <a:pt x="212661" y="219267"/>
                    <a:pt x="239331" y="196407"/>
                  </a:cubicBezTo>
                  <a:cubicBezTo>
                    <a:pt x="252666" y="184977"/>
                    <a:pt x="264096" y="170690"/>
                    <a:pt x="276478" y="157355"/>
                  </a:cubicBezTo>
                  <a:cubicBezTo>
                    <a:pt x="309816" y="157355"/>
                    <a:pt x="344106" y="157355"/>
                    <a:pt x="385064" y="157355"/>
                  </a:cubicBezTo>
                  <a:cubicBezTo>
                    <a:pt x="365061" y="164975"/>
                    <a:pt x="352678" y="169737"/>
                    <a:pt x="340296" y="175452"/>
                  </a:cubicBezTo>
                  <a:cubicBezTo>
                    <a:pt x="341248" y="179262"/>
                    <a:pt x="343153" y="183072"/>
                    <a:pt x="344106" y="186882"/>
                  </a:cubicBezTo>
                  <a:cubicBezTo>
                    <a:pt x="375539" y="178310"/>
                    <a:pt x="406018" y="169737"/>
                    <a:pt x="439356" y="161165"/>
                  </a:cubicBezTo>
                  <a:cubicBezTo>
                    <a:pt x="438403" y="153545"/>
                    <a:pt x="437451" y="144972"/>
                    <a:pt x="436498" y="136400"/>
                  </a:cubicBezTo>
                  <a:cubicBezTo>
                    <a:pt x="421258" y="134495"/>
                    <a:pt x="407923" y="133542"/>
                    <a:pt x="395541" y="131637"/>
                  </a:cubicBezTo>
                  <a:cubicBezTo>
                    <a:pt x="395541" y="129732"/>
                    <a:pt x="395541" y="126875"/>
                    <a:pt x="395541" y="124970"/>
                  </a:cubicBezTo>
                  <a:cubicBezTo>
                    <a:pt x="406018" y="121160"/>
                    <a:pt x="416496" y="117350"/>
                    <a:pt x="435546" y="110682"/>
                  </a:cubicBezTo>
                  <a:cubicBezTo>
                    <a:pt x="415543" y="98300"/>
                    <a:pt x="400303" y="88775"/>
                    <a:pt x="383158" y="79250"/>
                  </a:cubicBezTo>
                  <a:cubicBezTo>
                    <a:pt x="388873" y="72582"/>
                    <a:pt x="394589" y="65915"/>
                    <a:pt x="401256" y="58295"/>
                  </a:cubicBezTo>
                  <a:cubicBezTo>
                    <a:pt x="401256" y="55437"/>
                    <a:pt x="400303" y="52580"/>
                    <a:pt x="400303" y="49722"/>
                  </a:cubicBezTo>
                  <a:cubicBezTo>
                    <a:pt x="360298" y="53532"/>
                    <a:pt x="319341" y="54485"/>
                    <a:pt x="279336" y="61152"/>
                  </a:cubicBezTo>
                  <a:cubicBezTo>
                    <a:pt x="241236" y="67820"/>
                    <a:pt x="204089" y="76392"/>
                    <a:pt x="166941" y="62105"/>
                  </a:cubicBezTo>
                  <a:cubicBezTo>
                    <a:pt x="173608" y="35435"/>
                    <a:pt x="158368" y="34482"/>
                    <a:pt x="138366" y="36387"/>
                  </a:cubicBezTo>
                  <a:cubicBezTo>
                    <a:pt x="121221" y="36387"/>
                    <a:pt x="104076" y="32577"/>
                    <a:pt x="85978" y="31625"/>
                  </a:cubicBezTo>
                  <a:close/>
                  <a:moveTo>
                    <a:pt x="347916" y="358332"/>
                  </a:moveTo>
                  <a:cubicBezTo>
                    <a:pt x="334581" y="371667"/>
                    <a:pt x="320293" y="385955"/>
                    <a:pt x="306958" y="399290"/>
                  </a:cubicBezTo>
                  <a:cubicBezTo>
                    <a:pt x="280289" y="408815"/>
                    <a:pt x="277431" y="420245"/>
                    <a:pt x="299339" y="442152"/>
                  </a:cubicBezTo>
                  <a:cubicBezTo>
                    <a:pt x="292671" y="449772"/>
                    <a:pt x="285051" y="457392"/>
                    <a:pt x="281241" y="465965"/>
                  </a:cubicBezTo>
                  <a:cubicBezTo>
                    <a:pt x="278383" y="471680"/>
                    <a:pt x="277431" y="483110"/>
                    <a:pt x="281241" y="486920"/>
                  </a:cubicBezTo>
                  <a:cubicBezTo>
                    <a:pt x="285051" y="491682"/>
                    <a:pt x="296481" y="494540"/>
                    <a:pt x="303148" y="492635"/>
                  </a:cubicBezTo>
                  <a:cubicBezTo>
                    <a:pt x="309816" y="490730"/>
                    <a:pt x="315531" y="482157"/>
                    <a:pt x="321246" y="476442"/>
                  </a:cubicBezTo>
                  <a:cubicBezTo>
                    <a:pt x="328866" y="476442"/>
                    <a:pt x="338391" y="479300"/>
                    <a:pt x="343153" y="475490"/>
                  </a:cubicBezTo>
                  <a:cubicBezTo>
                    <a:pt x="386016" y="442152"/>
                    <a:pt x="426973" y="406910"/>
                    <a:pt x="468883" y="372620"/>
                  </a:cubicBezTo>
                  <a:cubicBezTo>
                    <a:pt x="476503" y="339282"/>
                    <a:pt x="472693" y="336425"/>
                    <a:pt x="440308" y="341187"/>
                  </a:cubicBezTo>
                  <a:cubicBezTo>
                    <a:pt x="430783" y="343092"/>
                    <a:pt x="418401" y="343092"/>
                    <a:pt x="409828" y="339282"/>
                  </a:cubicBezTo>
                  <a:cubicBezTo>
                    <a:pt x="382206" y="326900"/>
                    <a:pt x="364108" y="340235"/>
                    <a:pt x="347916" y="358332"/>
                  </a:cubicBezTo>
                  <a:close/>
                  <a:moveTo>
                    <a:pt x="277431" y="199265"/>
                  </a:moveTo>
                  <a:cubicBezTo>
                    <a:pt x="292671" y="194502"/>
                    <a:pt x="302196" y="190692"/>
                    <a:pt x="313626" y="186882"/>
                  </a:cubicBezTo>
                  <a:cubicBezTo>
                    <a:pt x="290766" y="168785"/>
                    <a:pt x="287908" y="168785"/>
                    <a:pt x="277431" y="199265"/>
                  </a:cubicBezTo>
                  <a:close/>
                  <a:moveTo>
                    <a:pt x="316483" y="212600"/>
                  </a:moveTo>
                  <a:cubicBezTo>
                    <a:pt x="314578" y="211647"/>
                    <a:pt x="312673" y="210695"/>
                    <a:pt x="311721" y="210695"/>
                  </a:cubicBezTo>
                  <a:cubicBezTo>
                    <a:pt x="310768" y="210695"/>
                    <a:pt x="309816" y="213552"/>
                    <a:pt x="309816" y="215457"/>
                  </a:cubicBezTo>
                  <a:cubicBezTo>
                    <a:pt x="311721" y="216410"/>
                    <a:pt x="313626" y="217362"/>
                    <a:pt x="314578" y="217362"/>
                  </a:cubicBezTo>
                  <a:cubicBezTo>
                    <a:pt x="315531" y="216410"/>
                    <a:pt x="316483" y="214505"/>
                    <a:pt x="316483" y="212600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5" name="Google Shape;2135;p21"/>
            <p:cNvSpPr/>
            <p:nvPr/>
          </p:nvSpPr>
          <p:spPr>
            <a:xfrm>
              <a:off x="8898255" y="2966084"/>
              <a:ext cx="427672" cy="154305"/>
            </a:xfrm>
            <a:custGeom>
              <a:avLst/>
              <a:gdLst/>
              <a:ahLst/>
              <a:cxnLst/>
              <a:rect l="l" t="t" r="r" b="b"/>
              <a:pathLst>
                <a:path w="427672" h="154305" extrusionOk="0">
                  <a:moveTo>
                    <a:pt x="36195" y="140018"/>
                  </a:moveTo>
                  <a:cubicBezTo>
                    <a:pt x="28575" y="117158"/>
                    <a:pt x="12382" y="133350"/>
                    <a:pt x="0" y="131445"/>
                  </a:cubicBezTo>
                  <a:cubicBezTo>
                    <a:pt x="5715" y="91440"/>
                    <a:pt x="11430" y="51435"/>
                    <a:pt x="17145" y="10478"/>
                  </a:cubicBezTo>
                  <a:cubicBezTo>
                    <a:pt x="36195" y="6668"/>
                    <a:pt x="54293" y="3810"/>
                    <a:pt x="73343" y="0"/>
                  </a:cubicBezTo>
                  <a:cubicBezTo>
                    <a:pt x="91440" y="1905"/>
                    <a:pt x="109538" y="4763"/>
                    <a:pt x="126682" y="3810"/>
                  </a:cubicBezTo>
                  <a:cubicBezTo>
                    <a:pt x="146685" y="2858"/>
                    <a:pt x="161925" y="2858"/>
                    <a:pt x="155257" y="29528"/>
                  </a:cubicBezTo>
                  <a:cubicBezTo>
                    <a:pt x="193357" y="43815"/>
                    <a:pt x="229552" y="35243"/>
                    <a:pt x="267652" y="28575"/>
                  </a:cubicBezTo>
                  <a:cubicBezTo>
                    <a:pt x="307657" y="21908"/>
                    <a:pt x="348615" y="20955"/>
                    <a:pt x="388620" y="17145"/>
                  </a:cubicBezTo>
                  <a:cubicBezTo>
                    <a:pt x="388620" y="20003"/>
                    <a:pt x="389572" y="22860"/>
                    <a:pt x="389572" y="25718"/>
                  </a:cubicBezTo>
                  <a:cubicBezTo>
                    <a:pt x="382905" y="33338"/>
                    <a:pt x="377190" y="40958"/>
                    <a:pt x="371475" y="46673"/>
                  </a:cubicBezTo>
                  <a:cubicBezTo>
                    <a:pt x="388620" y="57150"/>
                    <a:pt x="403860" y="66675"/>
                    <a:pt x="423863" y="78105"/>
                  </a:cubicBezTo>
                  <a:cubicBezTo>
                    <a:pt x="404813" y="84773"/>
                    <a:pt x="394335" y="88583"/>
                    <a:pt x="383857" y="92393"/>
                  </a:cubicBezTo>
                  <a:cubicBezTo>
                    <a:pt x="383857" y="94298"/>
                    <a:pt x="383857" y="97155"/>
                    <a:pt x="383857" y="99060"/>
                  </a:cubicBezTo>
                  <a:cubicBezTo>
                    <a:pt x="397193" y="100013"/>
                    <a:pt x="410527" y="101918"/>
                    <a:pt x="424815" y="103823"/>
                  </a:cubicBezTo>
                  <a:cubicBezTo>
                    <a:pt x="425768" y="112395"/>
                    <a:pt x="426720" y="120968"/>
                    <a:pt x="427672" y="128588"/>
                  </a:cubicBezTo>
                  <a:cubicBezTo>
                    <a:pt x="395288" y="137160"/>
                    <a:pt x="363855" y="145733"/>
                    <a:pt x="332422" y="154305"/>
                  </a:cubicBezTo>
                  <a:cubicBezTo>
                    <a:pt x="331470" y="150495"/>
                    <a:pt x="329565" y="146685"/>
                    <a:pt x="328613" y="142875"/>
                  </a:cubicBezTo>
                  <a:cubicBezTo>
                    <a:pt x="340995" y="138113"/>
                    <a:pt x="354330" y="132398"/>
                    <a:pt x="373380" y="124778"/>
                  </a:cubicBezTo>
                  <a:cubicBezTo>
                    <a:pt x="332422" y="124778"/>
                    <a:pt x="298132" y="124778"/>
                    <a:pt x="264795" y="124778"/>
                  </a:cubicBezTo>
                  <a:cubicBezTo>
                    <a:pt x="262890" y="119063"/>
                    <a:pt x="260985" y="113348"/>
                    <a:pt x="259080" y="107633"/>
                  </a:cubicBezTo>
                  <a:cubicBezTo>
                    <a:pt x="256222" y="72390"/>
                    <a:pt x="240982" y="100013"/>
                    <a:pt x="230505" y="101918"/>
                  </a:cubicBezTo>
                  <a:cubicBezTo>
                    <a:pt x="226695" y="105728"/>
                    <a:pt x="222885" y="109538"/>
                    <a:pt x="219075" y="113348"/>
                  </a:cubicBezTo>
                  <a:cubicBezTo>
                    <a:pt x="217170" y="113348"/>
                    <a:pt x="214313" y="113348"/>
                    <a:pt x="212407" y="113348"/>
                  </a:cubicBezTo>
                  <a:cubicBezTo>
                    <a:pt x="192405" y="81915"/>
                    <a:pt x="180975" y="113348"/>
                    <a:pt x="166688" y="120015"/>
                  </a:cubicBezTo>
                  <a:cubicBezTo>
                    <a:pt x="162877" y="119063"/>
                    <a:pt x="159068" y="119063"/>
                    <a:pt x="155257" y="118110"/>
                  </a:cubicBezTo>
                  <a:cubicBezTo>
                    <a:pt x="153352" y="115253"/>
                    <a:pt x="148590" y="112395"/>
                    <a:pt x="148590" y="109538"/>
                  </a:cubicBezTo>
                  <a:cubicBezTo>
                    <a:pt x="150495" y="82868"/>
                    <a:pt x="139065" y="70485"/>
                    <a:pt x="117157" y="80010"/>
                  </a:cubicBezTo>
                  <a:cubicBezTo>
                    <a:pt x="102870" y="85725"/>
                    <a:pt x="92393" y="100965"/>
                    <a:pt x="80010" y="112395"/>
                  </a:cubicBezTo>
                  <a:cubicBezTo>
                    <a:pt x="66675" y="121920"/>
                    <a:pt x="51435" y="131445"/>
                    <a:pt x="36195" y="140018"/>
                  </a:cubicBezTo>
                  <a:close/>
                  <a:moveTo>
                    <a:pt x="330518" y="80963"/>
                  </a:moveTo>
                  <a:cubicBezTo>
                    <a:pt x="330518" y="82868"/>
                    <a:pt x="331470" y="84773"/>
                    <a:pt x="331470" y="86678"/>
                  </a:cubicBezTo>
                  <a:cubicBezTo>
                    <a:pt x="349568" y="83820"/>
                    <a:pt x="367665" y="80963"/>
                    <a:pt x="385763" y="77153"/>
                  </a:cubicBezTo>
                  <a:cubicBezTo>
                    <a:pt x="384810" y="74295"/>
                    <a:pt x="384810" y="71438"/>
                    <a:pt x="383857" y="69533"/>
                  </a:cubicBezTo>
                  <a:cubicBezTo>
                    <a:pt x="366713" y="73343"/>
                    <a:pt x="348615" y="77153"/>
                    <a:pt x="330518" y="80963"/>
                  </a:cubicBezTo>
                  <a:close/>
                  <a:moveTo>
                    <a:pt x="311468" y="87630"/>
                  </a:moveTo>
                  <a:cubicBezTo>
                    <a:pt x="311468" y="88583"/>
                    <a:pt x="311468" y="89535"/>
                    <a:pt x="311468" y="89535"/>
                  </a:cubicBezTo>
                  <a:cubicBezTo>
                    <a:pt x="312420" y="89535"/>
                    <a:pt x="312420" y="89535"/>
                    <a:pt x="313372" y="89535"/>
                  </a:cubicBezTo>
                  <a:cubicBezTo>
                    <a:pt x="313372" y="88583"/>
                    <a:pt x="313372" y="87630"/>
                    <a:pt x="312420" y="86678"/>
                  </a:cubicBezTo>
                  <a:cubicBezTo>
                    <a:pt x="312420" y="86678"/>
                    <a:pt x="312420" y="86678"/>
                    <a:pt x="311468" y="8763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6" name="Google Shape;2136;p21"/>
            <p:cNvSpPr/>
            <p:nvPr/>
          </p:nvSpPr>
          <p:spPr>
            <a:xfrm>
              <a:off x="8867775" y="2976562"/>
              <a:ext cx="557212" cy="508257"/>
            </a:xfrm>
            <a:custGeom>
              <a:avLst/>
              <a:gdLst/>
              <a:ahLst/>
              <a:cxnLst/>
              <a:rect l="l" t="t" r="r" b="b"/>
              <a:pathLst>
                <a:path w="557212" h="508257" extrusionOk="0">
                  <a:moveTo>
                    <a:pt x="48577" y="0"/>
                  </a:moveTo>
                  <a:cubicBezTo>
                    <a:pt x="42863" y="40005"/>
                    <a:pt x="37148" y="80010"/>
                    <a:pt x="31432" y="120967"/>
                  </a:cubicBezTo>
                  <a:cubicBezTo>
                    <a:pt x="27623" y="141922"/>
                    <a:pt x="23813" y="161925"/>
                    <a:pt x="20955" y="182880"/>
                  </a:cubicBezTo>
                  <a:cubicBezTo>
                    <a:pt x="20002" y="189547"/>
                    <a:pt x="21907" y="196215"/>
                    <a:pt x="23813" y="202883"/>
                  </a:cubicBezTo>
                  <a:cubicBezTo>
                    <a:pt x="40005" y="258128"/>
                    <a:pt x="54293" y="314325"/>
                    <a:pt x="73343" y="368617"/>
                  </a:cubicBezTo>
                  <a:cubicBezTo>
                    <a:pt x="81915" y="392430"/>
                    <a:pt x="101918" y="413385"/>
                    <a:pt x="116205" y="435292"/>
                  </a:cubicBezTo>
                  <a:cubicBezTo>
                    <a:pt x="131445" y="460058"/>
                    <a:pt x="154305" y="461963"/>
                    <a:pt x="180975" y="466725"/>
                  </a:cubicBezTo>
                  <a:cubicBezTo>
                    <a:pt x="237173" y="477203"/>
                    <a:pt x="291465" y="476250"/>
                    <a:pt x="345757" y="462915"/>
                  </a:cubicBezTo>
                  <a:cubicBezTo>
                    <a:pt x="407670" y="448628"/>
                    <a:pt x="467677" y="431483"/>
                    <a:pt x="510540" y="381000"/>
                  </a:cubicBezTo>
                  <a:cubicBezTo>
                    <a:pt x="520065" y="368617"/>
                    <a:pt x="523875" y="352425"/>
                    <a:pt x="532448" y="338138"/>
                  </a:cubicBezTo>
                  <a:cubicBezTo>
                    <a:pt x="538163" y="328613"/>
                    <a:pt x="546735" y="320992"/>
                    <a:pt x="554355" y="312420"/>
                  </a:cubicBezTo>
                  <a:cubicBezTo>
                    <a:pt x="555307" y="331470"/>
                    <a:pt x="556260" y="350520"/>
                    <a:pt x="557213" y="369570"/>
                  </a:cubicBezTo>
                  <a:cubicBezTo>
                    <a:pt x="541020" y="386715"/>
                    <a:pt x="523875" y="404813"/>
                    <a:pt x="507682" y="421958"/>
                  </a:cubicBezTo>
                  <a:cubicBezTo>
                    <a:pt x="499110" y="430530"/>
                    <a:pt x="493395" y="443865"/>
                    <a:pt x="482918" y="447675"/>
                  </a:cubicBezTo>
                  <a:cubicBezTo>
                    <a:pt x="440055" y="462915"/>
                    <a:pt x="397193" y="477203"/>
                    <a:pt x="353377" y="489585"/>
                  </a:cubicBezTo>
                  <a:cubicBezTo>
                    <a:pt x="333375" y="495300"/>
                    <a:pt x="312420" y="496253"/>
                    <a:pt x="292418" y="499110"/>
                  </a:cubicBezTo>
                  <a:cubicBezTo>
                    <a:pt x="279082" y="501967"/>
                    <a:pt x="263843" y="510540"/>
                    <a:pt x="252413" y="507683"/>
                  </a:cubicBezTo>
                  <a:cubicBezTo>
                    <a:pt x="199073" y="494347"/>
                    <a:pt x="144780" y="493395"/>
                    <a:pt x="91440" y="497205"/>
                  </a:cubicBezTo>
                  <a:cubicBezTo>
                    <a:pt x="91440" y="495300"/>
                    <a:pt x="91440" y="493395"/>
                    <a:pt x="91440" y="491490"/>
                  </a:cubicBezTo>
                  <a:cubicBezTo>
                    <a:pt x="83820" y="487680"/>
                    <a:pt x="76200" y="483870"/>
                    <a:pt x="68580" y="480060"/>
                  </a:cubicBezTo>
                  <a:cubicBezTo>
                    <a:pt x="61913" y="470535"/>
                    <a:pt x="52388" y="461963"/>
                    <a:pt x="49530" y="451485"/>
                  </a:cubicBezTo>
                  <a:cubicBezTo>
                    <a:pt x="35243" y="392430"/>
                    <a:pt x="21907" y="333375"/>
                    <a:pt x="11430" y="274320"/>
                  </a:cubicBezTo>
                  <a:cubicBezTo>
                    <a:pt x="6668" y="244792"/>
                    <a:pt x="15240" y="212408"/>
                    <a:pt x="7620" y="183833"/>
                  </a:cubicBezTo>
                  <a:cubicBezTo>
                    <a:pt x="-2857" y="147638"/>
                    <a:pt x="952" y="114300"/>
                    <a:pt x="7620" y="79058"/>
                  </a:cubicBezTo>
                  <a:cubicBezTo>
                    <a:pt x="9525" y="68580"/>
                    <a:pt x="2857" y="56197"/>
                    <a:pt x="0" y="44767"/>
                  </a:cubicBezTo>
                  <a:cubicBezTo>
                    <a:pt x="14288" y="29528"/>
                    <a:pt x="31432" y="15240"/>
                    <a:pt x="48577" y="0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7" name="Google Shape;2137;p21"/>
            <p:cNvSpPr/>
            <p:nvPr/>
          </p:nvSpPr>
          <p:spPr>
            <a:xfrm>
              <a:off x="8844950" y="3021329"/>
              <a:ext cx="233326" cy="487679"/>
            </a:xfrm>
            <a:custGeom>
              <a:avLst/>
              <a:gdLst/>
              <a:ahLst/>
              <a:cxnLst/>
              <a:rect l="l" t="t" r="r" b="b"/>
              <a:pathLst>
                <a:path w="233326" h="487679" extrusionOk="0">
                  <a:moveTo>
                    <a:pt x="19967" y="0"/>
                  </a:moveTo>
                  <a:cubicBezTo>
                    <a:pt x="22824" y="11430"/>
                    <a:pt x="29492" y="23813"/>
                    <a:pt x="27587" y="34290"/>
                  </a:cubicBezTo>
                  <a:cubicBezTo>
                    <a:pt x="20919" y="69533"/>
                    <a:pt x="18062" y="102870"/>
                    <a:pt x="27587" y="139065"/>
                  </a:cubicBezTo>
                  <a:cubicBezTo>
                    <a:pt x="35206" y="167640"/>
                    <a:pt x="26634" y="200025"/>
                    <a:pt x="31397" y="229553"/>
                  </a:cubicBezTo>
                  <a:cubicBezTo>
                    <a:pt x="41874" y="288608"/>
                    <a:pt x="55209" y="347663"/>
                    <a:pt x="69497" y="406717"/>
                  </a:cubicBezTo>
                  <a:cubicBezTo>
                    <a:pt x="72354" y="417195"/>
                    <a:pt x="81879" y="425767"/>
                    <a:pt x="88547" y="435292"/>
                  </a:cubicBezTo>
                  <a:cubicBezTo>
                    <a:pt x="96167" y="439103"/>
                    <a:pt x="103787" y="442913"/>
                    <a:pt x="111407" y="446723"/>
                  </a:cubicBezTo>
                  <a:cubicBezTo>
                    <a:pt x="111407" y="448628"/>
                    <a:pt x="111407" y="450533"/>
                    <a:pt x="111407" y="452438"/>
                  </a:cubicBezTo>
                  <a:cubicBezTo>
                    <a:pt x="127599" y="460058"/>
                    <a:pt x="142839" y="470535"/>
                    <a:pt x="159984" y="475298"/>
                  </a:cubicBezTo>
                  <a:cubicBezTo>
                    <a:pt x="183797" y="481965"/>
                    <a:pt x="209514" y="483870"/>
                    <a:pt x="233326" y="487680"/>
                  </a:cubicBezTo>
                  <a:cubicBezTo>
                    <a:pt x="181892" y="485775"/>
                    <a:pt x="129504" y="486728"/>
                    <a:pt x="79022" y="480060"/>
                  </a:cubicBezTo>
                  <a:cubicBezTo>
                    <a:pt x="66639" y="478155"/>
                    <a:pt x="49494" y="456248"/>
                    <a:pt x="46637" y="441008"/>
                  </a:cubicBezTo>
                  <a:cubicBezTo>
                    <a:pt x="29492" y="363855"/>
                    <a:pt x="13299" y="286703"/>
                    <a:pt x="3774" y="208598"/>
                  </a:cubicBezTo>
                  <a:cubicBezTo>
                    <a:pt x="-2894" y="151448"/>
                    <a:pt x="917" y="93345"/>
                    <a:pt x="2822" y="36195"/>
                  </a:cubicBezTo>
                  <a:cubicBezTo>
                    <a:pt x="3774" y="24765"/>
                    <a:pt x="14251" y="12383"/>
                    <a:pt x="19967" y="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8" name="Google Shape;2138;p21"/>
            <p:cNvSpPr/>
            <p:nvPr/>
          </p:nvSpPr>
          <p:spPr>
            <a:xfrm>
              <a:off x="8956357" y="3346132"/>
              <a:ext cx="466127" cy="162877"/>
            </a:xfrm>
            <a:custGeom>
              <a:avLst/>
              <a:gdLst/>
              <a:ahLst/>
              <a:cxnLst/>
              <a:rect l="l" t="t" r="r" b="b"/>
              <a:pathLst>
                <a:path w="466127" h="162877" extrusionOk="0">
                  <a:moveTo>
                    <a:pt x="121920" y="162877"/>
                  </a:moveTo>
                  <a:cubicBezTo>
                    <a:pt x="97155" y="159067"/>
                    <a:pt x="72390" y="157163"/>
                    <a:pt x="48578" y="150495"/>
                  </a:cubicBezTo>
                  <a:cubicBezTo>
                    <a:pt x="31432" y="145733"/>
                    <a:pt x="16193" y="135255"/>
                    <a:pt x="0" y="127635"/>
                  </a:cubicBezTo>
                  <a:cubicBezTo>
                    <a:pt x="54293" y="123825"/>
                    <a:pt x="107632" y="124777"/>
                    <a:pt x="160973" y="138113"/>
                  </a:cubicBezTo>
                  <a:cubicBezTo>
                    <a:pt x="173355" y="140970"/>
                    <a:pt x="187643" y="132397"/>
                    <a:pt x="200978" y="129540"/>
                  </a:cubicBezTo>
                  <a:cubicBezTo>
                    <a:pt x="220980" y="125730"/>
                    <a:pt x="242888" y="125730"/>
                    <a:pt x="261938" y="120015"/>
                  </a:cubicBezTo>
                  <a:cubicBezTo>
                    <a:pt x="305753" y="107633"/>
                    <a:pt x="348615" y="93345"/>
                    <a:pt x="391478" y="78105"/>
                  </a:cubicBezTo>
                  <a:cubicBezTo>
                    <a:pt x="401955" y="74295"/>
                    <a:pt x="407670" y="60960"/>
                    <a:pt x="416243" y="52388"/>
                  </a:cubicBezTo>
                  <a:cubicBezTo>
                    <a:pt x="432435" y="35242"/>
                    <a:pt x="449580" y="17145"/>
                    <a:pt x="465773" y="0"/>
                  </a:cubicBezTo>
                  <a:cubicBezTo>
                    <a:pt x="469582" y="71438"/>
                    <a:pt x="442913" y="111442"/>
                    <a:pt x="374332" y="127635"/>
                  </a:cubicBezTo>
                  <a:cubicBezTo>
                    <a:pt x="322898" y="139065"/>
                    <a:pt x="270510" y="146685"/>
                    <a:pt x="219075" y="155258"/>
                  </a:cubicBezTo>
                  <a:cubicBezTo>
                    <a:pt x="211455" y="156210"/>
                    <a:pt x="203835" y="156210"/>
                    <a:pt x="196215" y="157163"/>
                  </a:cubicBezTo>
                  <a:cubicBezTo>
                    <a:pt x="172403" y="159067"/>
                    <a:pt x="146685" y="160972"/>
                    <a:pt x="121920" y="162877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9" name="Google Shape;2139;p21"/>
            <p:cNvSpPr/>
            <p:nvPr/>
          </p:nvSpPr>
          <p:spPr>
            <a:xfrm>
              <a:off x="9452610" y="3210877"/>
              <a:ext cx="108584" cy="90487"/>
            </a:xfrm>
            <a:custGeom>
              <a:avLst/>
              <a:gdLst/>
              <a:ahLst/>
              <a:cxnLst/>
              <a:rect l="l" t="t" r="r" b="b"/>
              <a:pathLst>
                <a:path w="108584" h="90487" extrusionOk="0">
                  <a:moveTo>
                    <a:pt x="108585" y="5715"/>
                  </a:moveTo>
                  <a:cubicBezTo>
                    <a:pt x="105727" y="36195"/>
                    <a:pt x="86677" y="48577"/>
                    <a:pt x="52388" y="40957"/>
                  </a:cubicBezTo>
                  <a:cubicBezTo>
                    <a:pt x="39052" y="38100"/>
                    <a:pt x="27622" y="32385"/>
                    <a:pt x="29527" y="45720"/>
                  </a:cubicBezTo>
                  <a:cubicBezTo>
                    <a:pt x="56197" y="53340"/>
                    <a:pt x="79057" y="60007"/>
                    <a:pt x="100965" y="65722"/>
                  </a:cubicBezTo>
                  <a:cubicBezTo>
                    <a:pt x="100965" y="66675"/>
                    <a:pt x="100965" y="68580"/>
                    <a:pt x="100013" y="69532"/>
                  </a:cubicBezTo>
                  <a:cubicBezTo>
                    <a:pt x="75247" y="65722"/>
                    <a:pt x="54292" y="72390"/>
                    <a:pt x="36195" y="90488"/>
                  </a:cubicBezTo>
                  <a:cubicBezTo>
                    <a:pt x="27622" y="84772"/>
                    <a:pt x="19050" y="80010"/>
                    <a:pt x="8572" y="73342"/>
                  </a:cubicBezTo>
                  <a:cubicBezTo>
                    <a:pt x="6667" y="64770"/>
                    <a:pt x="4763" y="51435"/>
                    <a:pt x="1905" y="38100"/>
                  </a:cubicBezTo>
                  <a:cubicBezTo>
                    <a:pt x="952" y="33338"/>
                    <a:pt x="952" y="29527"/>
                    <a:pt x="0" y="24765"/>
                  </a:cubicBezTo>
                  <a:cubicBezTo>
                    <a:pt x="6667" y="23813"/>
                    <a:pt x="13335" y="22860"/>
                    <a:pt x="21907" y="20955"/>
                  </a:cubicBezTo>
                  <a:cubicBezTo>
                    <a:pt x="22860" y="14288"/>
                    <a:pt x="23813" y="7620"/>
                    <a:pt x="23813" y="0"/>
                  </a:cubicBezTo>
                  <a:cubicBezTo>
                    <a:pt x="53340" y="1905"/>
                    <a:pt x="80963" y="3810"/>
                    <a:pt x="108585" y="571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0" name="Google Shape;2140;p21"/>
            <p:cNvSpPr/>
            <p:nvPr/>
          </p:nvSpPr>
          <p:spPr>
            <a:xfrm>
              <a:off x="9388792" y="2958465"/>
              <a:ext cx="65722" cy="119062"/>
            </a:xfrm>
            <a:custGeom>
              <a:avLst/>
              <a:gdLst/>
              <a:ahLst/>
              <a:cxnLst/>
              <a:rect l="l" t="t" r="r" b="b"/>
              <a:pathLst>
                <a:path w="65722" h="119062" extrusionOk="0">
                  <a:moveTo>
                    <a:pt x="36195" y="6667"/>
                  </a:moveTo>
                  <a:cubicBezTo>
                    <a:pt x="43815" y="27622"/>
                    <a:pt x="52388" y="47625"/>
                    <a:pt x="60007" y="68580"/>
                  </a:cubicBezTo>
                  <a:cubicBezTo>
                    <a:pt x="61913" y="82867"/>
                    <a:pt x="63818" y="96202"/>
                    <a:pt x="65722" y="110490"/>
                  </a:cubicBezTo>
                  <a:cubicBezTo>
                    <a:pt x="65722" y="110490"/>
                    <a:pt x="65722" y="110490"/>
                    <a:pt x="65722" y="110490"/>
                  </a:cubicBezTo>
                  <a:cubicBezTo>
                    <a:pt x="56197" y="108585"/>
                    <a:pt x="47625" y="105727"/>
                    <a:pt x="37147" y="103822"/>
                  </a:cubicBezTo>
                  <a:cubicBezTo>
                    <a:pt x="37147" y="110490"/>
                    <a:pt x="37147" y="114300"/>
                    <a:pt x="37147" y="119063"/>
                  </a:cubicBezTo>
                  <a:cubicBezTo>
                    <a:pt x="24765" y="79057"/>
                    <a:pt x="12382" y="39052"/>
                    <a:pt x="0" y="0"/>
                  </a:cubicBezTo>
                  <a:cubicBezTo>
                    <a:pt x="12382" y="1905"/>
                    <a:pt x="24765" y="3810"/>
                    <a:pt x="36195" y="6667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1" name="Google Shape;2141;p21"/>
            <p:cNvSpPr/>
            <p:nvPr/>
          </p:nvSpPr>
          <p:spPr>
            <a:xfrm>
              <a:off x="9432607" y="3104197"/>
              <a:ext cx="45719" cy="131445"/>
            </a:xfrm>
            <a:custGeom>
              <a:avLst/>
              <a:gdLst/>
              <a:ahLst/>
              <a:cxnLst/>
              <a:rect l="l" t="t" r="r" b="b"/>
              <a:pathLst>
                <a:path w="45719" h="131445" extrusionOk="0">
                  <a:moveTo>
                    <a:pt x="45720" y="106680"/>
                  </a:moveTo>
                  <a:cubicBezTo>
                    <a:pt x="44768" y="114300"/>
                    <a:pt x="43815" y="120968"/>
                    <a:pt x="43815" y="127635"/>
                  </a:cubicBezTo>
                  <a:cubicBezTo>
                    <a:pt x="35243" y="128588"/>
                    <a:pt x="28575" y="130493"/>
                    <a:pt x="21907" y="131445"/>
                  </a:cubicBezTo>
                  <a:cubicBezTo>
                    <a:pt x="14288" y="89535"/>
                    <a:pt x="7620" y="47625"/>
                    <a:pt x="0" y="5715"/>
                  </a:cubicBezTo>
                  <a:cubicBezTo>
                    <a:pt x="2857" y="11430"/>
                    <a:pt x="5715" y="17145"/>
                    <a:pt x="7620" y="22860"/>
                  </a:cubicBezTo>
                  <a:cubicBezTo>
                    <a:pt x="13335" y="14288"/>
                    <a:pt x="19050" y="6668"/>
                    <a:pt x="23813" y="0"/>
                  </a:cubicBezTo>
                  <a:cubicBezTo>
                    <a:pt x="29528" y="3810"/>
                    <a:pt x="34290" y="7620"/>
                    <a:pt x="39053" y="12383"/>
                  </a:cubicBezTo>
                  <a:cubicBezTo>
                    <a:pt x="20003" y="39053"/>
                    <a:pt x="18098" y="66675"/>
                    <a:pt x="34290" y="95250"/>
                  </a:cubicBezTo>
                  <a:cubicBezTo>
                    <a:pt x="36195" y="97155"/>
                    <a:pt x="37148" y="98108"/>
                    <a:pt x="39053" y="100013"/>
                  </a:cubicBezTo>
                  <a:cubicBezTo>
                    <a:pt x="40957" y="101918"/>
                    <a:pt x="43815" y="103823"/>
                    <a:pt x="45720" y="106680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2" name="Google Shape;2142;p21"/>
            <p:cNvSpPr/>
            <p:nvPr/>
          </p:nvSpPr>
          <p:spPr>
            <a:xfrm>
              <a:off x="9385935" y="2907770"/>
              <a:ext cx="101917" cy="57361"/>
            </a:xfrm>
            <a:custGeom>
              <a:avLst/>
              <a:gdLst/>
              <a:ahLst/>
              <a:cxnLst/>
              <a:rect l="l" t="t" r="r" b="b"/>
              <a:pathLst>
                <a:path w="101917" h="57361" extrusionOk="0">
                  <a:moveTo>
                    <a:pt x="39052" y="57362"/>
                  </a:moveTo>
                  <a:cubicBezTo>
                    <a:pt x="26670" y="55457"/>
                    <a:pt x="15240" y="52599"/>
                    <a:pt x="2857" y="50694"/>
                  </a:cubicBezTo>
                  <a:cubicBezTo>
                    <a:pt x="1905" y="48789"/>
                    <a:pt x="952" y="46884"/>
                    <a:pt x="0" y="44979"/>
                  </a:cubicBezTo>
                  <a:cubicBezTo>
                    <a:pt x="2857" y="35454"/>
                    <a:pt x="5715" y="25929"/>
                    <a:pt x="9525" y="16404"/>
                  </a:cubicBezTo>
                  <a:cubicBezTo>
                    <a:pt x="12382" y="20214"/>
                    <a:pt x="14288" y="24977"/>
                    <a:pt x="14288" y="24977"/>
                  </a:cubicBezTo>
                  <a:cubicBezTo>
                    <a:pt x="34290" y="16404"/>
                    <a:pt x="51435" y="4974"/>
                    <a:pt x="71438" y="212"/>
                  </a:cubicBezTo>
                  <a:cubicBezTo>
                    <a:pt x="80010" y="-1693"/>
                    <a:pt x="92392" y="9737"/>
                    <a:pt x="101917" y="15452"/>
                  </a:cubicBezTo>
                  <a:cubicBezTo>
                    <a:pt x="74295" y="16404"/>
                    <a:pt x="50482" y="28787"/>
                    <a:pt x="39052" y="5736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3" name="Google Shape;2143;p21"/>
            <p:cNvSpPr/>
            <p:nvPr/>
          </p:nvSpPr>
          <p:spPr>
            <a:xfrm>
              <a:off x="9425545" y="3062287"/>
              <a:ext cx="81356" cy="64770"/>
            </a:xfrm>
            <a:custGeom>
              <a:avLst/>
              <a:gdLst/>
              <a:ahLst/>
              <a:cxnLst/>
              <a:rect l="l" t="t" r="r" b="b"/>
              <a:pathLst>
                <a:path w="81356" h="64770" extrusionOk="0">
                  <a:moveTo>
                    <a:pt x="46115" y="54292"/>
                  </a:moveTo>
                  <a:cubicBezTo>
                    <a:pt x="41352" y="50483"/>
                    <a:pt x="36590" y="46672"/>
                    <a:pt x="30875" y="41910"/>
                  </a:cubicBezTo>
                  <a:cubicBezTo>
                    <a:pt x="26112" y="48578"/>
                    <a:pt x="20397" y="57150"/>
                    <a:pt x="14682" y="64770"/>
                  </a:cubicBezTo>
                  <a:cubicBezTo>
                    <a:pt x="11825" y="59055"/>
                    <a:pt x="8967" y="53340"/>
                    <a:pt x="7062" y="47625"/>
                  </a:cubicBezTo>
                  <a:cubicBezTo>
                    <a:pt x="6110" y="43815"/>
                    <a:pt x="5157" y="40005"/>
                    <a:pt x="4205" y="36195"/>
                  </a:cubicBezTo>
                  <a:cubicBezTo>
                    <a:pt x="3252" y="30480"/>
                    <a:pt x="2300" y="24765"/>
                    <a:pt x="1347" y="18097"/>
                  </a:cubicBezTo>
                  <a:cubicBezTo>
                    <a:pt x="394" y="17145"/>
                    <a:pt x="-558" y="16192"/>
                    <a:pt x="394" y="15240"/>
                  </a:cubicBezTo>
                  <a:cubicBezTo>
                    <a:pt x="394" y="10478"/>
                    <a:pt x="394" y="5715"/>
                    <a:pt x="394" y="0"/>
                  </a:cubicBezTo>
                  <a:cubicBezTo>
                    <a:pt x="9919" y="2858"/>
                    <a:pt x="19444" y="4763"/>
                    <a:pt x="28969" y="6667"/>
                  </a:cubicBezTo>
                  <a:cubicBezTo>
                    <a:pt x="36590" y="10478"/>
                    <a:pt x="43257" y="15240"/>
                    <a:pt x="50877" y="19050"/>
                  </a:cubicBezTo>
                  <a:cubicBezTo>
                    <a:pt x="61355" y="24765"/>
                    <a:pt x="70880" y="29528"/>
                    <a:pt x="81357" y="35242"/>
                  </a:cubicBezTo>
                  <a:cubicBezTo>
                    <a:pt x="69927" y="40958"/>
                    <a:pt x="57544" y="47625"/>
                    <a:pt x="46115" y="5429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4" name="Google Shape;2144;p21"/>
            <p:cNvSpPr/>
            <p:nvPr/>
          </p:nvSpPr>
          <p:spPr>
            <a:xfrm>
              <a:off x="9343072" y="2902270"/>
              <a:ext cx="53339" cy="49526"/>
            </a:xfrm>
            <a:custGeom>
              <a:avLst/>
              <a:gdLst/>
              <a:ahLst/>
              <a:cxnLst/>
              <a:rect l="l" t="t" r="r" b="b"/>
              <a:pathLst>
                <a:path w="53339" h="49526" extrusionOk="0">
                  <a:moveTo>
                    <a:pt x="53340" y="20952"/>
                  </a:moveTo>
                  <a:cubicBezTo>
                    <a:pt x="50482" y="30477"/>
                    <a:pt x="47625" y="40002"/>
                    <a:pt x="43815" y="49527"/>
                  </a:cubicBezTo>
                  <a:cubicBezTo>
                    <a:pt x="29527" y="38097"/>
                    <a:pt x="15240" y="27620"/>
                    <a:pt x="0" y="16189"/>
                  </a:cubicBezTo>
                  <a:cubicBezTo>
                    <a:pt x="11430" y="1902"/>
                    <a:pt x="24765" y="-4766"/>
                    <a:pt x="41910" y="3807"/>
                  </a:cubicBezTo>
                  <a:cubicBezTo>
                    <a:pt x="45720" y="9522"/>
                    <a:pt x="49530" y="15237"/>
                    <a:pt x="53340" y="20952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5" name="Google Shape;2145;p21"/>
            <p:cNvSpPr/>
            <p:nvPr/>
          </p:nvSpPr>
          <p:spPr>
            <a:xfrm>
              <a:off x="9153525" y="3501390"/>
              <a:ext cx="22860" cy="1904"/>
            </a:xfrm>
            <a:custGeom>
              <a:avLst/>
              <a:gdLst/>
              <a:ahLst/>
              <a:cxnLst/>
              <a:rect l="l" t="t" r="r" b="b"/>
              <a:pathLst>
                <a:path w="22860" h="1904" extrusionOk="0">
                  <a:moveTo>
                    <a:pt x="0" y="1905"/>
                  </a:moveTo>
                  <a:cubicBezTo>
                    <a:pt x="7620" y="952"/>
                    <a:pt x="15240" y="952"/>
                    <a:pt x="22860" y="0"/>
                  </a:cubicBezTo>
                  <a:cubicBezTo>
                    <a:pt x="15240" y="0"/>
                    <a:pt x="7620" y="952"/>
                    <a:pt x="0" y="1905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6" name="Google Shape;2146;p21"/>
            <p:cNvSpPr/>
            <p:nvPr/>
          </p:nvSpPr>
          <p:spPr>
            <a:xfrm>
              <a:off x="9426892" y="3080384"/>
              <a:ext cx="2857" cy="18097"/>
            </a:xfrm>
            <a:custGeom>
              <a:avLst/>
              <a:gdLst/>
              <a:ahLst/>
              <a:cxnLst/>
              <a:rect l="l" t="t" r="r" b="b"/>
              <a:pathLst>
                <a:path w="2857" h="18097" extrusionOk="0">
                  <a:moveTo>
                    <a:pt x="0" y="0"/>
                  </a:moveTo>
                  <a:cubicBezTo>
                    <a:pt x="952" y="5715"/>
                    <a:pt x="1905" y="11430"/>
                    <a:pt x="2857" y="18098"/>
                  </a:cubicBezTo>
                  <a:cubicBezTo>
                    <a:pt x="1905" y="11430"/>
                    <a:pt x="952" y="5715"/>
                    <a:pt x="0" y="0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7" name="Google Shape;2147;p21"/>
            <p:cNvSpPr/>
            <p:nvPr/>
          </p:nvSpPr>
          <p:spPr>
            <a:xfrm>
              <a:off x="9252585" y="3510915"/>
              <a:ext cx="10477" cy="3809"/>
            </a:xfrm>
            <a:custGeom>
              <a:avLst/>
              <a:gdLst/>
              <a:ahLst/>
              <a:cxnLst/>
              <a:rect l="l" t="t" r="r" b="b"/>
              <a:pathLst>
                <a:path w="10477" h="3809" extrusionOk="0">
                  <a:moveTo>
                    <a:pt x="10477" y="0"/>
                  </a:moveTo>
                  <a:cubicBezTo>
                    <a:pt x="6667" y="952"/>
                    <a:pt x="2857" y="2857"/>
                    <a:pt x="0" y="3810"/>
                  </a:cubicBezTo>
                  <a:cubicBezTo>
                    <a:pt x="3810" y="2857"/>
                    <a:pt x="7620" y="1905"/>
                    <a:pt x="10477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8" name="Google Shape;2148;p21"/>
            <p:cNvSpPr/>
            <p:nvPr/>
          </p:nvSpPr>
          <p:spPr>
            <a:xfrm>
              <a:off x="9516427" y="3303003"/>
              <a:ext cx="47828" cy="60274"/>
            </a:xfrm>
            <a:custGeom>
              <a:avLst/>
              <a:gdLst/>
              <a:ahLst/>
              <a:cxnLst/>
              <a:rect l="l" t="t" r="r" b="b"/>
              <a:pathLst>
                <a:path w="47828" h="60274" extrusionOk="0">
                  <a:moveTo>
                    <a:pt x="13335" y="7887"/>
                  </a:moveTo>
                  <a:cubicBezTo>
                    <a:pt x="32385" y="-11163"/>
                    <a:pt x="42863" y="8839"/>
                    <a:pt x="46673" y="20269"/>
                  </a:cubicBezTo>
                  <a:cubicBezTo>
                    <a:pt x="50483" y="31699"/>
                    <a:pt x="43815" y="46939"/>
                    <a:pt x="41910" y="60274"/>
                  </a:cubicBezTo>
                  <a:cubicBezTo>
                    <a:pt x="27623" y="50749"/>
                    <a:pt x="14288" y="41224"/>
                    <a:pt x="0" y="31699"/>
                  </a:cubicBezTo>
                  <a:cubicBezTo>
                    <a:pt x="1905" y="27889"/>
                    <a:pt x="3810" y="24079"/>
                    <a:pt x="4763" y="20269"/>
                  </a:cubicBezTo>
                  <a:cubicBezTo>
                    <a:pt x="5715" y="18364"/>
                    <a:pt x="6668" y="16459"/>
                    <a:pt x="8573" y="14554"/>
                  </a:cubicBezTo>
                  <a:cubicBezTo>
                    <a:pt x="8573" y="14554"/>
                    <a:pt x="8573" y="14554"/>
                    <a:pt x="8573" y="14554"/>
                  </a:cubicBezTo>
                  <a:cubicBezTo>
                    <a:pt x="9525" y="12649"/>
                    <a:pt x="11430" y="9792"/>
                    <a:pt x="13335" y="7887"/>
                  </a:cubicBezTo>
                  <a:close/>
                </a:path>
              </a:pathLst>
            </a:custGeom>
            <a:solidFill>
              <a:srgbClr val="C1A0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9" name="Google Shape;2149;p21"/>
            <p:cNvSpPr/>
            <p:nvPr/>
          </p:nvSpPr>
          <p:spPr>
            <a:xfrm>
              <a:off x="9515475" y="3334702"/>
              <a:ext cx="41910" cy="41909"/>
            </a:xfrm>
            <a:custGeom>
              <a:avLst/>
              <a:gdLst/>
              <a:ahLst/>
              <a:cxnLst/>
              <a:rect l="l" t="t" r="r" b="b"/>
              <a:pathLst>
                <a:path w="41910" h="41909" extrusionOk="0">
                  <a:moveTo>
                    <a:pt x="0" y="0"/>
                  </a:moveTo>
                  <a:cubicBezTo>
                    <a:pt x="14288" y="9525"/>
                    <a:pt x="27623" y="19050"/>
                    <a:pt x="41910" y="28575"/>
                  </a:cubicBezTo>
                  <a:cubicBezTo>
                    <a:pt x="30480" y="33338"/>
                    <a:pt x="19050" y="37147"/>
                    <a:pt x="7620" y="41910"/>
                  </a:cubicBezTo>
                  <a:cubicBezTo>
                    <a:pt x="5715" y="27622"/>
                    <a:pt x="2857" y="14288"/>
                    <a:pt x="0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0" name="Google Shape;2150;p21"/>
            <p:cNvSpPr/>
            <p:nvPr/>
          </p:nvSpPr>
          <p:spPr>
            <a:xfrm>
              <a:off x="9552622" y="3277552"/>
              <a:ext cx="17144" cy="13334"/>
            </a:xfrm>
            <a:custGeom>
              <a:avLst/>
              <a:gdLst/>
              <a:ahLst/>
              <a:cxnLst/>
              <a:rect l="l" t="t" r="r" b="b"/>
              <a:pathLst>
                <a:path w="17144" h="13334" extrusionOk="0">
                  <a:moveTo>
                    <a:pt x="0" y="3810"/>
                  </a:moveTo>
                  <a:cubicBezTo>
                    <a:pt x="0" y="2857"/>
                    <a:pt x="952" y="952"/>
                    <a:pt x="952" y="0"/>
                  </a:cubicBezTo>
                  <a:cubicBezTo>
                    <a:pt x="6667" y="4763"/>
                    <a:pt x="11430" y="8572"/>
                    <a:pt x="17145" y="13335"/>
                  </a:cubicBezTo>
                  <a:cubicBezTo>
                    <a:pt x="11430" y="9525"/>
                    <a:pt x="5715" y="6667"/>
                    <a:pt x="0" y="3810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21"/>
            <p:cNvSpPr/>
            <p:nvPr/>
          </p:nvSpPr>
          <p:spPr>
            <a:xfrm>
              <a:off x="9520237" y="3317557"/>
              <a:ext cx="3810" cy="5714"/>
            </a:xfrm>
            <a:custGeom>
              <a:avLst/>
              <a:gdLst/>
              <a:ahLst/>
              <a:cxnLst/>
              <a:rect l="l" t="t" r="r" b="b"/>
              <a:pathLst>
                <a:path w="3810" h="5714" extrusionOk="0">
                  <a:moveTo>
                    <a:pt x="3810" y="0"/>
                  </a:moveTo>
                  <a:cubicBezTo>
                    <a:pt x="2857" y="1905"/>
                    <a:pt x="1905" y="3810"/>
                    <a:pt x="0" y="5715"/>
                  </a:cubicBezTo>
                  <a:cubicBezTo>
                    <a:pt x="1905" y="3810"/>
                    <a:pt x="2857" y="1905"/>
                    <a:pt x="3810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2" name="Google Shape;2152;p21"/>
            <p:cNvSpPr/>
            <p:nvPr/>
          </p:nvSpPr>
          <p:spPr>
            <a:xfrm>
              <a:off x="9525000" y="3310890"/>
              <a:ext cx="4762" cy="6667"/>
            </a:xfrm>
            <a:custGeom>
              <a:avLst/>
              <a:gdLst/>
              <a:ahLst/>
              <a:cxnLst/>
              <a:rect l="l" t="t" r="r" b="b"/>
              <a:pathLst>
                <a:path w="4762" h="6667" extrusionOk="0">
                  <a:moveTo>
                    <a:pt x="4763" y="0"/>
                  </a:moveTo>
                  <a:cubicBezTo>
                    <a:pt x="2857" y="1905"/>
                    <a:pt x="952" y="4763"/>
                    <a:pt x="0" y="6667"/>
                  </a:cubicBezTo>
                  <a:cubicBezTo>
                    <a:pt x="952" y="4763"/>
                    <a:pt x="2857" y="1905"/>
                    <a:pt x="4763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3" name="Google Shape;2153;p21"/>
            <p:cNvSpPr/>
            <p:nvPr/>
          </p:nvSpPr>
          <p:spPr>
            <a:xfrm>
              <a:off x="9499282" y="3118484"/>
              <a:ext cx="43285" cy="66675"/>
            </a:xfrm>
            <a:custGeom>
              <a:avLst/>
              <a:gdLst/>
              <a:ahLst/>
              <a:cxnLst/>
              <a:rect l="l" t="t" r="r" b="b"/>
              <a:pathLst>
                <a:path w="43285" h="66675" extrusionOk="0">
                  <a:moveTo>
                    <a:pt x="0" y="19050"/>
                  </a:moveTo>
                  <a:cubicBezTo>
                    <a:pt x="7620" y="12383"/>
                    <a:pt x="15240" y="6668"/>
                    <a:pt x="23813" y="0"/>
                  </a:cubicBezTo>
                  <a:cubicBezTo>
                    <a:pt x="42863" y="21908"/>
                    <a:pt x="48578" y="42863"/>
                    <a:pt x="38100" y="66675"/>
                  </a:cubicBezTo>
                  <a:cubicBezTo>
                    <a:pt x="25718" y="51435"/>
                    <a:pt x="13335" y="35243"/>
                    <a:pt x="0" y="19050"/>
                  </a:cubicBezTo>
                  <a:close/>
                </a:path>
              </a:pathLst>
            </a:custGeom>
            <a:solidFill>
              <a:srgbClr val="C1A0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4" name="Google Shape;2154;p21"/>
            <p:cNvSpPr/>
            <p:nvPr/>
          </p:nvSpPr>
          <p:spPr>
            <a:xfrm>
              <a:off x="9492234" y="3137534"/>
              <a:ext cx="45148" cy="61978"/>
            </a:xfrm>
            <a:custGeom>
              <a:avLst/>
              <a:gdLst/>
              <a:ahLst/>
              <a:cxnLst/>
              <a:rect l="l" t="t" r="r" b="b"/>
              <a:pathLst>
                <a:path w="45148" h="61978" extrusionOk="0">
                  <a:moveTo>
                    <a:pt x="7048" y="0"/>
                  </a:moveTo>
                  <a:cubicBezTo>
                    <a:pt x="19431" y="16193"/>
                    <a:pt x="31814" y="31433"/>
                    <a:pt x="45148" y="47625"/>
                  </a:cubicBezTo>
                  <a:cubicBezTo>
                    <a:pt x="36576" y="53340"/>
                    <a:pt x="27051" y="62865"/>
                    <a:pt x="18478" y="61913"/>
                  </a:cubicBezTo>
                  <a:cubicBezTo>
                    <a:pt x="10859" y="60960"/>
                    <a:pt x="1334" y="48578"/>
                    <a:pt x="381" y="40005"/>
                  </a:cubicBezTo>
                  <a:cubicBezTo>
                    <a:pt x="-1524" y="27623"/>
                    <a:pt x="4191" y="14288"/>
                    <a:pt x="7048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5" name="Google Shape;2155;p21"/>
            <p:cNvSpPr/>
            <p:nvPr/>
          </p:nvSpPr>
          <p:spPr>
            <a:xfrm>
              <a:off x="9524047" y="3092767"/>
              <a:ext cx="23812" cy="16192"/>
            </a:xfrm>
            <a:custGeom>
              <a:avLst/>
              <a:gdLst/>
              <a:ahLst/>
              <a:cxnLst/>
              <a:rect l="l" t="t" r="r" b="b"/>
              <a:pathLst>
                <a:path w="23812" h="16192" extrusionOk="0">
                  <a:moveTo>
                    <a:pt x="0" y="9525"/>
                  </a:moveTo>
                  <a:cubicBezTo>
                    <a:pt x="4763" y="6667"/>
                    <a:pt x="8572" y="2858"/>
                    <a:pt x="13335" y="0"/>
                  </a:cubicBezTo>
                  <a:cubicBezTo>
                    <a:pt x="17145" y="5715"/>
                    <a:pt x="20002" y="10478"/>
                    <a:pt x="23813" y="16192"/>
                  </a:cubicBezTo>
                  <a:cubicBezTo>
                    <a:pt x="15240" y="13335"/>
                    <a:pt x="7620" y="11430"/>
                    <a:pt x="0" y="9525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6" name="Google Shape;2156;p21"/>
            <p:cNvSpPr/>
            <p:nvPr/>
          </p:nvSpPr>
          <p:spPr>
            <a:xfrm>
              <a:off x="9562147" y="3209925"/>
              <a:ext cx="6667" cy="6667"/>
            </a:xfrm>
            <a:custGeom>
              <a:avLst/>
              <a:gdLst/>
              <a:ahLst/>
              <a:cxnLst/>
              <a:rect l="l" t="t" r="r" b="b"/>
              <a:pathLst>
                <a:path w="6667" h="6667" extrusionOk="0">
                  <a:moveTo>
                    <a:pt x="6667" y="0"/>
                  </a:moveTo>
                  <a:cubicBezTo>
                    <a:pt x="4763" y="1905"/>
                    <a:pt x="2857" y="4763"/>
                    <a:pt x="0" y="6667"/>
                  </a:cubicBezTo>
                  <a:cubicBezTo>
                    <a:pt x="1905" y="4763"/>
                    <a:pt x="3810" y="1905"/>
                    <a:pt x="6667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7" name="Google Shape;2157;p21"/>
            <p:cNvSpPr/>
            <p:nvPr/>
          </p:nvSpPr>
          <p:spPr>
            <a:xfrm>
              <a:off x="9466897" y="3198495"/>
              <a:ext cx="4762" cy="4762"/>
            </a:xfrm>
            <a:custGeom>
              <a:avLst/>
              <a:gdLst/>
              <a:ahLst/>
              <a:cxnLst/>
              <a:rect l="l" t="t" r="r" b="b"/>
              <a:pathLst>
                <a:path w="4762" h="4762" extrusionOk="0">
                  <a:moveTo>
                    <a:pt x="4763" y="4763"/>
                  </a:moveTo>
                  <a:cubicBezTo>
                    <a:pt x="2857" y="2858"/>
                    <a:pt x="1905" y="1905"/>
                    <a:pt x="0" y="0"/>
                  </a:cubicBezTo>
                  <a:cubicBezTo>
                    <a:pt x="1905" y="1905"/>
                    <a:pt x="2857" y="2858"/>
                    <a:pt x="4763" y="4763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8" name="Google Shape;2158;p21"/>
            <p:cNvSpPr/>
            <p:nvPr/>
          </p:nvSpPr>
          <p:spPr>
            <a:xfrm>
              <a:off x="9547860" y="3108959"/>
              <a:ext cx="3809" cy="7620"/>
            </a:xfrm>
            <a:custGeom>
              <a:avLst/>
              <a:gdLst/>
              <a:ahLst/>
              <a:cxnLst/>
              <a:rect l="l" t="t" r="r" b="b"/>
              <a:pathLst>
                <a:path w="3809" h="7620" extrusionOk="0">
                  <a:moveTo>
                    <a:pt x="0" y="0"/>
                  </a:moveTo>
                  <a:cubicBezTo>
                    <a:pt x="952" y="2858"/>
                    <a:pt x="2857" y="4763"/>
                    <a:pt x="3810" y="7620"/>
                  </a:cubicBezTo>
                  <a:cubicBezTo>
                    <a:pt x="2857" y="4763"/>
                    <a:pt x="1905" y="1905"/>
                    <a:pt x="0" y="0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9" name="Google Shape;2159;p21"/>
            <p:cNvSpPr/>
            <p:nvPr/>
          </p:nvSpPr>
          <p:spPr>
            <a:xfrm>
              <a:off x="9471660" y="2948057"/>
              <a:ext cx="50159" cy="58032"/>
            </a:xfrm>
            <a:custGeom>
              <a:avLst/>
              <a:gdLst/>
              <a:ahLst/>
              <a:cxnLst/>
              <a:rect l="l" t="t" r="r" b="b"/>
              <a:pathLst>
                <a:path w="50159" h="58032" extrusionOk="0">
                  <a:moveTo>
                    <a:pt x="0" y="10408"/>
                  </a:moveTo>
                  <a:cubicBezTo>
                    <a:pt x="10477" y="6598"/>
                    <a:pt x="25717" y="-2927"/>
                    <a:pt x="31432" y="883"/>
                  </a:cubicBezTo>
                  <a:cubicBezTo>
                    <a:pt x="51435" y="15170"/>
                    <a:pt x="56197" y="35173"/>
                    <a:pt x="41910" y="58033"/>
                  </a:cubicBezTo>
                  <a:cubicBezTo>
                    <a:pt x="27622" y="42793"/>
                    <a:pt x="13335" y="26600"/>
                    <a:pt x="0" y="10408"/>
                  </a:cubicBezTo>
                  <a:close/>
                </a:path>
              </a:pathLst>
            </a:custGeom>
            <a:solidFill>
              <a:srgbClr val="C1A0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0" name="Google Shape;2160;p21"/>
            <p:cNvSpPr/>
            <p:nvPr/>
          </p:nvSpPr>
          <p:spPr>
            <a:xfrm>
              <a:off x="9448800" y="3027045"/>
              <a:ext cx="74294" cy="42938"/>
            </a:xfrm>
            <a:custGeom>
              <a:avLst/>
              <a:gdLst/>
              <a:ahLst/>
              <a:cxnLst/>
              <a:rect l="l" t="t" r="r" b="b"/>
              <a:pathLst>
                <a:path w="74294" h="42938" extrusionOk="0">
                  <a:moveTo>
                    <a:pt x="5715" y="41910"/>
                  </a:moveTo>
                  <a:cubicBezTo>
                    <a:pt x="3810" y="27622"/>
                    <a:pt x="1905" y="14288"/>
                    <a:pt x="0" y="0"/>
                  </a:cubicBezTo>
                  <a:cubicBezTo>
                    <a:pt x="21907" y="20002"/>
                    <a:pt x="47625" y="20955"/>
                    <a:pt x="74295" y="17145"/>
                  </a:cubicBezTo>
                  <a:cubicBezTo>
                    <a:pt x="61913" y="25717"/>
                    <a:pt x="49530" y="35242"/>
                    <a:pt x="36195" y="40958"/>
                  </a:cubicBezTo>
                  <a:cubicBezTo>
                    <a:pt x="27623" y="44767"/>
                    <a:pt x="16193" y="41910"/>
                    <a:pt x="5715" y="4191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1" name="Google Shape;2161;p21"/>
            <p:cNvSpPr/>
            <p:nvPr/>
          </p:nvSpPr>
          <p:spPr>
            <a:xfrm>
              <a:off x="9459842" y="2958465"/>
              <a:ext cx="53727" cy="63654"/>
            </a:xfrm>
            <a:custGeom>
              <a:avLst/>
              <a:gdLst/>
              <a:ahLst/>
              <a:cxnLst/>
              <a:rect l="l" t="t" r="r" b="b"/>
              <a:pathLst>
                <a:path w="53727" h="63654" extrusionOk="0">
                  <a:moveTo>
                    <a:pt x="11818" y="0"/>
                  </a:moveTo>
                  <a:cubicBezTo>
                    <a:pt x="26105" y="16192"/>
                    <a:pt x="40393" y="31432"/>
                    <a:pt x="53727" y="47625"/>
                  </a:cubicBezTo>
                  <a:cubicBezTo>
                    <a:pt x="43250" y="60007"/>
                    <a:pt x="29915" y="70485"/>
                    <a:pt x="15627" y="58102"/>
                  </a:cubicBezTo>
                  <a:cubicBezTo>
                    <a:pt x="-2470" y="41910"/>
                    <a:pt x="-6280" y="20955"/>
                    <a:pt x="11818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2" name="Google Shape;2162;p21"/>
            <p:cNvSpPr/>
            <p:nvPr/>
          </p:nvSpPr>
          <p:spPr>
            <a:xfrm>
              <a:off x="9164347" y="3269497"/>
              <a:ext cx="193654" cy="159146"/>
            </a:xfrm>
            <a:custGeom>
              <a:avLst/>
              <a:gdLst/>
              <a:ahLst/>
              <a:cxnLst/>
              <a:rect l="l" t="t" r="r" b="b"/>
              <a:pathLst>
                <a:path w="193654" h="159146" extrusionOk="0">
                  <a:moveTo>
                    <a:pt x="42518" y="142357"/>
                  </a:moveTo>
                  <a:cubicBezTo>
                    <a:pt x="36803" y="148073"/>
                    <a:pt x="31088" y="156645"/>
                    <a:pt x="24421" y="158550"/>
                  </a:cubicBezTo>
                  <a:cubicBezTo>
                    <a:pt x="17753" y="160455"/>
                    <a:pt x="7276" y="157598"/>
                    <a:pt x="2513" y="152835"/>
                  </a:cubicBezTo>
                  <a:cubicBezTo>
                    <a:pt x="-1297" y="149025"/>
                    <a:pt x="-345" y="137595"/>
                    <a:pt x="2513" y="131880"/>
                  </a:cubicBezTo>
                  <a:cubicBezTo>
                    <a:pt x="6323" y="123307"/>
                    <a:pt x="14896" y="115687"/>
                    <a:pt x="20610" y="108068"/>
                  </a:cubicBezTo>
                  <a:cubicBezTo>
                    <a:pt x="-1297" y="87112"/>
                    <a:pt x="1560" y="74730"/>
                    <a:pt x="28230" y="65205"/>
                  </a:cubicBezTo>
                  <a:cubicBezTo>
                    <a:pt x="58710" y="87112"/>
                    <a:pt x="74903" y="79493"/>
                    <a:pt x="93953" y="34725"/>
                  </a:cubicBezTo>
                  <a:cubicBezTo>
                    <a:pt x="85380" y="30915"/>
                    <a:pt x="76808" y="28057"/>
                    <a:pt x="69188" y="24248"/>
                  </a:cubicBezTo>
                  <a:cubicBezTo>
                    <a:pt x="86333" y="6150"/>
                    <a:pt x="103478" y="-7185"/>
                    <a:pt x="131101" y="4245"/>
                  </a:cubicBezTo>
                  <a:cubicBezTo>
                    <a:pt x="139673" y="8055"/>
                    <a:pt x="152055" y="8055"/>
                    <a:pt x="161580" y="6150"/>
                  </a:cubicBezTo>
                  <a:cubicBezTo>
                    <a:pt x="194918" y="1387"/>
                    <a:pt x="197776" y="4245"/>
                    <a:pt x="190155" y="37582"/>
                  </a:cubicBezTo>
                  <a:cubicBezTo>
                    <a:pt x="175868" y="35677"/>
                    <a:pt x="156818" y="28057"/>
                    <a:pt x="148246" y="34725"/>
                  </a:cubicBezTo>
                  <a:cubicBezTo>
                    <a:pt x="112051" y="59490"/>
                    <a:pt x="77760" y="89018"/>
                    <a:pt x="44423" y="118545"/>
                  </a:cubicBezTo>
                  <a:cubicBezTo>
                    <a:pt x="40613" y="121402"/>
                    <a:pt x="43471" y="133785"/>
                    <a:pt x="42518" y="142357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3" name="Google Shape;2163;p21"/>
            <p:cNvSpPr/>
            <p:nvPr/>
          </p:nvSpPr>
          <p:spPr>
            <a:xfrm>
              <a:off x="8916352" y="3084195"/>
              <a:ext cx="161925" cy="116014"/>
            </a:xfrm>
            <a:custGeom>
              <a:avLst/>
              <a:gdLst/>
              <a:ahLst/>
              <a:cxnLst/>
              <a:rect l="l" t="t" r="r" b="b"/>
              <a:pathLst>
                <a:path w="161925" h="116014" extrusionOk="0">
                  <a:moveTo>
                    <a:pt x="139065" y="0"/>
                  </a:moveTo>
                  <a:cubicBezTo>
                    <a:pt x="142875" y="952"/>
                    <a:pt x="146685" y="952"/>
                    <a:pt x="150495" y="1905"/>
                  </a:cubicBezTo>
                  <a:cubicBezTo>
                    <a:pt x="154305" y="7620"/>
                    <a:pt x="158115" y="13335"/>
                    <a:pt x="161925" y="18097"/>
                  </a:cubicBezTo>
                  <a:cubicBezTo>
                    <a:pt x="122873" y="47625"/>
                    <a:pt x="83820" y="76200"/>
                    <a:pt x="45720" y="106680"/>
                  </a:cubicBezTo>
                  <a:cubicBezTo>
                    <a:pt x="28575" y="120015"/>
                    <a:pt x="15240" y="119063"/>
                    <a:pt x="0" y="103822"/>
                  </a:cubicBezTo>
                  <a:cubicBezTo>
                    <a:pt x="10478" y="92392"/>
                    <a:pt x="20003" y="81915"/>
                    <a:pt x="30480" y="70485"/>
                  </a:cubicBezTo>
                  <a:cubicBezTo>
                    <a:pt x="42863" y="62865"/>
                    <a:pt x="56198" y="56197"/>
                    <a:pt x="68580" y="48577"/>
                  </a:cubicBezTo>
                  <a:cubicBezTo>
                    <a:pt x="91440" y="33338"/>
                    <a:pt x="115253" y="17145"/>
                    <a:pt x="139065" y="0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4" name="Google Shape;2164;p21"/>
            <p:cNvSpPr/>
            <p:nvPr/>
          </p:nvSpPr>
          <p:spPr>
            <a:xfrm>
              <a:off x="9206720" y="3300751"/>
              <a:ext cx="147781" cy="111103"/>
            </a:xfrm>
            <a:custGeom>
              <a:avLst/>
              <a:gdLst/>
              <a:ahLst/>
              <a:cxnLst/>
              <a:rect l="l" t="t" r="r" b="b"/>
              <a:pathLst>
                <a:path w="147781" h="111103" extrusionOk="0">
                  <a:moveTo>
                    <a:pt x="144" y="111103"/>
                  </a:moveTo>
                  <a:cubicBezTo>
                    <a:pt x="1097" y="102531"/>
                    <a:pt x="-1760" y="90149"/>
                    <a:pt x="2049" y="86339"/>
                  </a:cubicBezTo>
                  <a:cubicBezTo>
                    <a:pt x="35387" y="56811"/>
                    <a:pt x="69677" y="28236"/>
                    <a:pt x="105872" y="2519"/>
                  </a:cubicBezTo>
                  <a:cubicBezTo>
                    <a:pt x="114444" y="-4149"/>
                    <a:pt x="133494" y="4424"/>
                    <a:pt x="147782" y="5376"/>
                  </a:cubicBezTo>
                  <a:cubicBezTo>
                    <a:pt x="105872" y="39666"/>
                    <a:pt x="63962" y="74908"/>
                    <a:pt x="22052" y="108246"/>
                  </a:cubicBezTo>
                  <a:cubicBezTo>
                    <a:pt x="18242" y="113008"/>
                    <a:pt x="7765" y="110151"/>
                    <a:pt x="144" y="111103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5" name="Google Shape;2165;p21"/>
            <p:cNvSpPr/>
            <p:nvPr/>
          </p:nvSpPr>
          <p:spPr>
            <a:xfrm>
              <a:off x="8993505" y="3068002"/>
              <a:ext cx="170497" cy="143721"/>
            </a:xfrm>
            <a:custGeom>
              <a:avLst/>
              <a:gdLst/>
              <a:ahLst/>
              <a:cxnLst/>
              <a:rect l="l" t="t" r="r" b="b"/>
              <a:pathLst>
                <a:path w="170497" h="143721" extrusionOk="0">
                  <a:moveTo>
                    <a:pt x="164782" y="6667"/>
                  </a:moveTo>
                  <a:cubicBezTo>
                    <a:pt x="166688" y="12382"/>
                    <a:pt x="168593" y="18097"/>
                    <a:pt x="170497" y="23813"/>
                  </a:cubicBezTo>
                  <a:cubicBezTo>
                    <a:pt x="158115" y="37147"/>
                    <a:pt x="147638" y="51435"/>
                    <a:pt x="133350" y="62865"/>
                  </a:cubicBezTo>
                  <a:cubicBezTo>
                    <a:pt x="105727" y="85725"/>
                    <a:pt x="77152" y="107632"/>
                    <a:pt x="49530" y="129540"/>
                  </a:cubicBezTo>
                  <a:cubicBezTo>
                    <a:pt x="42863" y="135255"/>
                    <a:pt x="36195" y="140970"/>
                    <a:pt x="27622" y="142875"/>
                  </a:cubicBezTo>
                  <a:cubicBezTo>
                    <a:pt x="19050" y="144780"/>
                    <a:pt x="9525" y="142875"/>
                    <a:pt x="0" y="142875"/>
                  </a:cubicBezTo>
                  <a:cubicBezTo>
                    <a:pt x="4763" y="134302"/>
                    <a:pt x="7620" y="123825"/>
                    <a:pt x="15240" y="119063"/>
                  </a:cubicBezTo>
                  <a:cubicBezTo>
                    <a:pt x="51435" y="92392"/>
                    <a:pt x="89535" y="68580"/>
                    <a:pt x="125730" y="41910"/>
                  </a:cubicBezTo>
                  <a:cubicBezTo>
                    <a:pt x="137160" y="33338"/>
                    <a:pt x="150495" y="20955"/>
                    <a:pt x="124777" y="11430"/>
                  </a:cubicBezTo>
                  <a:cubicBezTo>
                    <a:pt x="128588" y="7620"/>
                    <a:pt x="132397" y="3810"/>
                    <a:pt x="136207" y="0"/>
                  </a:cubicBezTo>
                  <a:cubicBezTo>
                    <a:pt x="146685" y="2857"/>
                    <a:pt x="156210" y="4763"/>
                    <a:pt x="164782" y="666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6" name="Google Shape;2166;p21"/>
            <p:cNvSpPr/>
            <p:nvPr/>
          </p:nvSpPr>
          <p:spPr>
            <a:xfrm>
              <a:off x="8940164" y="3041953"/>
              <a:ext cx="115252" cy="112726"/>
            </a:xfrm>
            <a:custGeom>
              <a:avLst/>
              <a:gdLst/>
              <a:ahLst/>
              <a:cxnLst/>
              <a:rect l="l" t="t" r="r" b="b"/>
              <a:pathLst>
                <a:path w="115252" h="112726" extrusionOk="0">
                  <a:moveTo>
                    <a:pt x="115253" y="42242"/>
                  </a:moveTo>
                  <a:cubicBezTo>
                    <a:pt x="91440" y="58434"/>
                    <a:pt x="68580" y="75579"/>
                    <a:pt x="44768" y="90819"/>
                  </a:cubicBezTo>
                  <a:cubicBezTo>
                    <a:pt x="32385" y="99392"/>
                    <a:pt x="19050" y="106059"/>
                    <a:pt x="6668" y="112727"/>
                  </a:cubicBezTo>
                  <a:cubicBezTo>
                    <a:pt x="4763" y="108917"/>
                    <a:pt x="1905" y="106059"/>
                    <a:pt x="0" y="102249"/>
                  </a:cubicBezTo>
                  <a:cubicBezTo>
                    <a:pt x="20003" y="86057"/>
                    <a:pt x="40005" y="69864"/>
                    <a:pt x="61913" y="51767"/>
                  </a:cubicBezTo>
                  <a:cubicBezTo>
                    <a:pt x="52388" y="44147"/>
                    <a:pt x="45720" y="40337"/>
                    <a:pt x="40005" y="35574"/>
                  </a:cubicBezTo>
                  <a:cubicBezTo>
                    <a:pt x="52388" y="24144"/>
                    <a:pt x="62865" y="9857"/>
                    <a:pt x="77153" y="3189"/>
                  </a:cubicBezTo>
                  <a:cubicBezTo>
                    <a:pt x="99060" y="-6336"/>
                    <a:pt x="110490" y="6047"/>
                    <a:pt x="108585" y="32717"/>
                  </a:cubicBezTo>
                  <a:cubicBezTo>
                    <a:pt x="107633" y="37479"/>
                    <a:pt x="112395" y="40337"/>
                    <a:pt x="115253" y="42242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7" name="Google Shape;2167;p21"/>
            <p:cNvSpPr/>
            <p:nvPr/>
          </p:nvSpPr>
          <p:spPr>
            <a:xfrm>
              <a:off x="8915138" y="3079432"/>
              <a:ext cx="85986" cy="66675"/>
            </a:xfrm>
            <a:custGeom>
              <a:avLst/>
              <a:gdLst/>
              <a:ahLst/>
              <a:cxnLst/>
              <a:rect l="l" t="t" r="r" b="b"/>
              <a:pathLst>
                <a:path w="85986" h="66675" extrusionOk="0">
                  <a:moveTo>
                    <a:pt x="64079" y="0"/>
                  </a:moveTo>
                  <a:cubicBezTo>
                    <a:pt x="69794" y="3810"/>
                    <a:pt x="75509" y="8572"/>
                    <a:pt x="85986" y="16192"/>
                  </a:cubicBezTo>
                  <a:cubicBezTo>
                    <a:pt x="64079" y="34290"/>
                    <a:pt x="44076" y="50483"/>
                    <a:pt x="24074" y="66675"/>
                  </a:cubicBezTo>
                  <a:cubicBezTo>
                    <a:pt x="-7359" y="54292"/>
                    <a:pt x="-7359" y="51435"/>
                    <a:pt x="20263" y="27622"/>
                  </a:cubicBezTo>
                  <a:cubicBezTo>
                    <a:pt x="34551" y="18097"/>
                    <a:pt x="49791" y="8572"/>
                    <a:pt x="64079" y="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8" name="Google Shape;2168;p21"/>
            <p:cNvSpPr/>
            <p:nvPr/>
          </p:nvSpPr>
          <p:spPr>
            <a:xfrm>
              <a:off x="9193530" y="3293745"/>
              <a:ext cx="65722" cy="53018"/>
            </a:xfrm>
            <a:custGeom>
              <a:avLst/>
              <a:gdLst/>
              <a:ahLst/>
              <a:cxnLst/>
              <a:rect l="l" t="t" r="r" b="b"/>
              <a:pathLst>
                <a:path w="65722" h="53018" extrusionOk="0">
                  <a:moveTo>
                    <a:pt x="40957" y="0"/>
                  </a:moveTo>
                  <a:cubicBezTo>
                    <a:pt x="49530" y="3810"/>
                    <a:pt x="58102" y="6667"/>
                    <a:pt x="65722" y="10477"/>
                  </a:cubicBezTo>
                  <a:cubicBezTo>
                    <a:pt x="46672" y="56197"/>
                    <a:pt x="30480" y="62865"/>
                    <a:pt x="0" y="40958"/>
                  </a:cubicBezTo>
                  <a:cubicBezTo>
                    <a:pt x="13335" y="27622"/>
                    <a:pt x="27622" y="13335"/>
                    <a:pt x="40957" y="0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9" name="Google Shape;2169;p21"/>
            <p:cNvSpPr/>
            <p:nvPr/>
          </p:nvSpPr>
          <p:spPr>
            <a:xfrm>
              <a:off x="9065894" y="3066649"/>
              <a:ext cx="45719" cy="36595"/>
            </a:xfrm>
            <a:custGeom>
              <a:avLst/>
              <a:gdLst/>
              <a:ahLst/>
              <a:cxnLst/>
              <a:rect l="l" t="t" r="r" b="b"/>
              <a:pathLst>
                <a:path w="45719" h="36595" extrusionOk="0">
                  <a:moveTo>
                    <a:pt x="11430" y="36595"/>
                  </a:moveTo>
                  <a:cubicBezTo>
                    <a:pt x="7620" y="30880"/>
                    <a:pt x="3810" y="25165"/>
                    <a:pt x="0" y="20403"/>
                  </a:cubicBezTo>
                  <a:cubicBezTo>
                    <a:pt x="14288" y="13735"/>
                    <a:pt x="25718" y="-17697"/>
                    <a:pt x="45720" y="13735"/>
                  </a:cubicBezTo>
                  <a:cubicBezTo>
                    <a:pt x="35243" y="21355"/>
                    <a:pt x="23813" y="28975"/>
                    <a:pt x="11430" y="36595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0" name="Google Shape;2170;p21"/>
            <p:cNvSpPr/>
            <p:nvPr/>
          </p:nvSpPr>
          <p:spPr>
            <a:xfrm>
              <a:off x="9164002" y="3109970"/>
              <a:ext cx="36195" cy="24707"/>
            </a:xfrm>
            <a:custGeom>
              <a:avLst/>
              <a:gdLst/>
              <a:ahLst/>
              <a:cxnLst/>
              <a:rect l="l" t="t" r="r" b="b"/>
              <a:pathLst>
                <a:path w="36195" h="24707" extrusionOk="0">
                  <a:moveTo>
                    <a:pt x="0" y="24707"/>
                  </a:moveTo>
                  <a:cubicBezTo>
                    <a:pt x="10478" y="-5773"/>
                    <a:pt x="13335" y="-5773"/>
                    <a:pt x="36195" y="12325"/>
                  </a:cubicBezTo>
                  <a:cubicBezTo>
                    <a:pt x="24765" y="16135"/>
                    <a:pt x="15240" y="19945"/>
                    <a:pt x="0" y="2470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1" name="Google Shape;2171;p21"/>
            <p:cNvSpPr/>
            <p:nvPr/>
          </p:nvSpPr>
          <p:spPr>
            <a:xfrm>
              <a:off x="9196387" y="3146107"/>
              <a:ext cx="6667" cy="6667"/>
            </a:xfrm>
            <a:custGeom>
              <a:avLst/>
              <a:gdLst/>
              <a:ahLst/>
              <a:cxnLst/>
              <a:rect l="l" t="t" r="r" b="b"/>
              <a:pathLst>
                <a:path w="6667" h="6667" extrusionOk="0">
                  <a:moveTo>
                    <a:pt x="6668" y="1905"/>
                  </a:moveTo>
                  <a:cubicBezTo>
                    <a:pt x="5715" y="3810"/>
                    <a:pt x="5715" y="5715"/>
                    <a:pt x="4763" y="6667"/>
                  </a:cubicBezTo>
                  <a:cubicBezTo>
                    <a:pt x="3810" y="6667"/>
                    <a:pt x="1905" y="5715"/>
                    <a:pt x="0" y="4763"/>
                  </a:cubicBezTo>
                  <a:cubicBezTo>
                    <a:pt x="952" y="2858"/>
                    <a:pt x="952" y="952"/>
                    <a:pt x="1905" y="0"/>
                  </a:cubicBezTo>
                  <a:cubicBezTo>
                    <a:pt x="3810" y="0"/>
                    <a:pt x="5715" y="952"/>
                    <a:pt x="6668" y="190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2" name="Google Shape;2172;p21"/>
            <p:cNvSpPr/>
            <p:nvPr/>
          </p:nvSpPr>
          <p:spPr>
            <a:xfrm>
              <a:off x="9228772" y="3035617"/>
              <a:ext cx="55244" cy="17145"/>
            </a:xfrm>
            <a:custGeom>
              <a:avLst/>
              <a:gdLst/>
              <a:ahLst/>
              <a:cxnLst/>
              <a:rect l="l" t="t" r="r" b="b"/>
              <a:pathLst>
                <a:path w="55244" h="17145" extrusionOk="0">
                  <a:moveTo>
                    <a:pt x="0" y="11430"/>
                  </a:moveTo>
                  <a:cubicBezTo>
                    <a:pt x="18097" y="7620"/>
                    <a:pt x="35242" y="3810"/>
                    <a:pt x="53340" y="0"/>
                  </a:cubicBezTo>
                  <a:cubicBezTo>
                    <a:pt x="54292" y="2858"/>
                    <a:pt x="54292" y="5715"/>
                    <a:pt x="55245" y="7620"/>
                  </a:cubicBezTo>
                  <a:cubicBezTo>
                    <a:pt x="37147" y="10478"/>
                    <a:pt x="19050" y="13335"/>
                    <a:pt x="952" y="17145"/>
                  </a:cubicBezTo>
                  <a:cubicBezTo>
                    <a:pt x="952" y="15240"/>
                    <a:pt x="0" y="13335"/>
                    <a:pt x="0" y="11430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3" name="Google Shape;2173;p21"/>
            <p:cNvSpPr/>
            <p:nvPr/>
          </p:nvSpPr>
          <p:spPr>
            <a:xfrm>
              <a:off x="9129712" y="3057539"/>
              <a:ext cx="28575" cy="17130"/>
            </a:xfrm>
            <a:custGeom>
              <a:avLst/>
              <a:gdLst/>
              <a:ahLst/>
              <a:cxnLst/>
              <a:rect l="l" t="t" r="r" b="b"/>
              <a:pathLst>
                <a:path w="28575" h="17130" extrusionOk="0">
                  <a:moveTo>
                    <a:pt x="28575" y="17131"/>
                  </a:moveTo>
                  <a:cubicBezTo>
                    <a:pt x="19050" y="15226"/>
                    <a:pt x="9525" y="13321"/>
                    <a:pt x="0" y="11416"/>
                  </a:cubicBezTo>
                  <a:cubicBezTo>
                    <a:pt x="10477" y="10463"/>
                    <a:pt x="26670" y="-17159"/>
                    <a:pt x="28575" y="17131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21"/>
            <p:cNvSpPr/>
            <p:nvPr/>
          </p:nvSpPr>
          <p:spPr>
            <a:xfrm>
              <a:off x="9209722" y="3052762"/>
              <a:ext cx="2857" cy="2857"/>
            </a:xfrm>
            <a:custGeom>
              <a:avLst/>
              <a:gdLst/>
              <a:ahLst/>
              <a:cxnLst/>
              <a:rect l="l" t="t" r="r" b="b"/>
              <a:pathLst>
                <a:path w="2857" h="2857" extrusionOk="0">
                  <a:moveTo>
                    <a:pt x="0" y="953"/>
                  </a:moveTo>
                  <a:cubicBezTo>
                    <a:pt x="952" y="953"/>
                    <a:pt x="952" y="0"/>
                    <a:pt x="1905" y="0"/>
                  </a:cubicBezTo>
                  <a:cubicBezTo>
                    <a:pt x="1905" y="953"/>
                    <a:pt x="1905" y="1905"/>
                    <a:pt x="2857" y="2858"/>
                  </a:cubicBezTo>
                  <a:cubicBezTo>
                    <a:pt x="1905" y="2858"/>
                    <a:pt x="952" y="2858"/>
                    <a:pt x="952" y="2858"/>
                  </a:cubicBezTo>
                  <a:cubicBezTo>
                    <a:pt x="0" y="1905"/>
                    <a:pt x="0" y="953"/>
                    <a:pt x="0" y="953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5" name="Google Shape;2175;p21"/>
            <p:cNvSpPr/>
            <p:nvPr/>
          </p:nvSpPr>
          <p:spPr>
            <a:xfrm>
              <a:off x="8933497" y="3456622"/>
              <a:ext cx="22859" cy="11430"/>
            </a:xfrm>
            <a:custGeom>
              <a:avLst/>
              <a:gdLst/>
              <a:ahLst/>
              <a:cxnLst/>
              <a:rect l="l" t="t" r="r" b="b"/>
              <a:pathLst>
                <a:path w="22859" h="11430" extrusionOk="0">
                  <a:moveTo>
                    <a:pt x="22860" y="11430"/>
                  </a:moveTo>
                  <a:cubicBezTo>
                    <a:pt x="15240" y="7620"/>
                    <a:pt x="7620" y="3810"/>
                    <a:pt x="0" y="0"/>
                  </a:cubicBezTo>
                  <a:cubicBezTo>
                    <a:pt x="7620" y="3810"/>
                    <a:pt x="15240" y="7620"/>
                    <a:pt x="22860" y="11430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6" name="Google Shape;2176;p21"/>
          <p:cNvGrpSpPr/>
          <p:nvPr/>
        </p:nvGrpSpPr>
        <p:grpSpPr>
          <a:xfrm>
            <a:off x="7681311" y="3845768"/>
            <a:ext cx="1277467" cy="998769"/>
            <a:chOff x="7885747" y="2549163"/>
            <a:chExt cx="1698308" cy="1327797"/>
          </a:xfrm>
        </p:grpSpPr>
        <p:sp>
          <p:nvSpPr>
            <p:cNvPr id="2177" name="Google Shape;2177;p21"/>
            <p:cNvSpPr/>
            <p:nvPr/>
          </p:nvSpPr>
          <p:spPr>
            <a:xfrm>
              <a:off x="8282837" y="3357473"/>
              <a:ext cx="236322" cy="469671"/>
            </a:xfrm>
            <a:custGeom>
              <a:avLst/>
              <a:gdLst/>
              <a:ahLst/>
              <a:cxnLst/>
              <a:rect l="l" t="t" r="r" b="b"/>
              <a:pathLst>
                <a:path w="236322" h="469671" extrusionOk="0">
                  <a:moveTo>
                    <a:pt x="12485" y="469671"/>
                  </a:moveTo>
                  <a:cubicBezTo>
                    <a:pt x="12485" y="464909"/>
                    <a:pt x="11532" y="460146"/>
                    <a:pt x="11532" y="454431"/>
                  </a:cubicBezTo>
                  <a:cubicBezTo>
                    <a:pt x="13437" y="448716"/>
                    <a:pt x="17247" y="442049"/>
                    <a:pt x="17247" y="436334"/>
                  </a:cubicBezTo>
                  <a:cubicBezTo>
                    <a:pt x="11532" y="298221"/>
                    <a:pt x="5817" y="161061"/>
                    <a:pt x="102" y="22949"/>
                  </a:cubicBezTo>
                  <a:cubicBezTo>
                    <a:pt x="-850" y="8661"/>
                    <a:pt x="4865" y="5804"/>
                    <a:pt x="17247" y="5804"/>
                  </a:cubicBezTo>
                  <a:cubicBezTo>
                    <a:pt x="66777" y="4851"/>
                    <a:pt x="117260" y="2946"/>
                    <a:pt x="166790" y="89"/>
                  </a:cubicBezTo>
                  <a:cubicBezTo>
                    <a:pt x="184887" y="-864"/>
                    <a:pt x="190602" y="5804"/>
                    <a:pt x="192507" y="22949"/>
                  </a:cubicBezTo>
                  <a:cubicBezTo>
                    <a:pt x="202985" y="129629"/>
                    <a:pt x="214415" y="236309"/>
                    <a:pt x="224892" y="342989"/>
                  </a:cubicBezTo>
                  <a:cubicBezTo>
                    <a:pt x="228702" y="380136"/>
                    <a:pt x="232512" y="417284"/>
                    <a:pt x="236322" y="454431"/>
                  </a:cubicBezTo>
                  <a:cubicBezTo>
                    <a:pt x="207747" y="456336"/>
                    <a:pt x="181077" y="459194"/>
                    <a:pt x="154407" y="461099"/>
                  </a:cubicBezTo>
                  <a:cubicBezTo>
                    <a:pt x="106782" y="463956"/>
                    <a:pt x="59157" y="466814"/>
                    <a:pt x="12485" y="469671"/>
                  </a:cubicBezTo>
                  <a:close/>
                  <a:moveTo>
                    <a:pt x="78207" y="46761"/>
                  </a:moveTo>
                  <a:cubicBezTo>
                    <a:pt x="77255" y="43904"/>
                    <a:pt x="75350" y="40094"/>
                    <a:pt x="74397" y="37236"/>
                  </a:cubicBezTo>
                  <a:cubicBezTo>
                    <a:pt x="64872" y="16281"/>
                    <a:pt x="57252" y="13424"/>
                    <a:pt x="36297" y="18186"/>
                  </a:cubicBezTo>
                  <a:cubicBezTo>
                    <a:pt x="19152" y="21996"/>
                    <a:pt x="8675" y="31521"/>
                    <a:pt x="11532" y="51524"/>
                  </a:cubicBezTo>
                  <a:cubicBezTo>
                    <a:pt x="14390" y="75336"/>
                    <a:pt x="18200" y="99149"/>
                    <a:pt x="19152" y="123914"/>
                  </a:cubicBezTo>
                  <a:cubicBezTo>
                    <a:pt x="21057" y="176301"/>
                    <a:pt x="22010" y="228689"/>
                    <a:pt x="22962" y="281076"/>
                  </a:cubicBezTo>
                  <a:cubicBezTo>
                    <a:pt x="23915" y="300126"/>
                    <a:pt x="24867" y="319176"/>
                    <a:pt x="26772" y="338226"/>
                  </a:cubicBezTo>
                  <a:cubicBezTo>
                    <a:pt x="27725" y="342989"/>
                    <a:pt x="33440" y="351561"/>
                    <a:pt x="35345" y="350609"/>
                  </a:cubicBezTo>
                  <a:cubicBezTo>
                    <a:pt x="42965" y="348704"/>
                    <a:pt x="53442" y="345846"/>
                    <a:pt x="55347" y="341084"/>
                  </a:cubicBezTo>
                  <a:cubicBezTo>
                    <a:pt x="61062" y="322986"/>
                    <a:pt x="62967" y="302984"/>
                    <a:pt x="66777" y="281076"/>
                  </a:cubicBezTo>
                  <a:cubicBezTo>
                    <a:pt x="59157" y="282981"/>
                    <a:pt x="55347" y="284886"/>
                    <a:pt x="47727" y="286791"/>
                  </a:cubicBezTo>
                  <a:cubicBezTo>
                    <a:pt x="50585" y="269646"/>
                    <a:pt x="53442" y="254406"/>
                    <a:pt x="55347" y="239166"/>
                  </a:cubicBezTo>
                  <a:cubicBezTo>
                    <a:pt x="56300" y="235356"/>
                    <a:pt x="58205" y="229641"/>
                    <a:pt x="56300" y="226784"/>
                  </a:cubicBezTo>
                  <a:cubicBezTo>
                    <a:pt x="44870" y="210591"/>
                    <a:pt x="52490" y="194399"/>
                    <a:pt x="54395" y="178206"/>
                  </a:cubicBezTo>
                  <a:cubicBezTo>
                    <a:pt x="56300" y="159156"/>
                    <a:pt x="59157" y="139154"/>
                    <a:pt x="55347" y="121056"/>
                  </a:cubicBezTo>
                  <a:cubicBezTo>
                    <a:pt x="42965" y="63906"/>
                    <a:pt x="47727" y="66764"/>
                    <a:pt x="78207" y="46761"/>
                  </a:cubicBezTo>
                  <a:close/>
                </a:path>
              </a:pathLst>
            </a:custGeom>
            <a:solidFill>
              <a:srgbClr val="35B1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8" name="Google Shape;2178;p21"/>
            <p:cNvSpPr/>
            <p:nvPr/>
          </p:nvSpPr>
          <p:spPr>
            <a:xfrm>
              <a:off x="7885747" y="2549163"/>
              <a:ext cx="1376362" cy="764583"/>
            </a:xfrm>
            <a:custGeom>
              <a:avLst/>
              <a:gdLst/>
              <a:ahLst/>
              <a:cxnLst/>
              <a:rect l="l" t="t" r="r" b="b"/>
              <a:pathLst>
                <a:path w="1376362" h="764583" extrusionOk="0">
                  <a:moveTo>
                    <a:pt x="62865" y="764583"/>
                  </a:moveTo>
                  <a:cubicBezTo>
                    <a:pt x="57150" y="760773"/>
                    <a:pt x="49530" y="758868"/>
                    <a:pt x="45720" y="753153"/>
                  </a:cubicBezTo>
                  <a:cubicBezTo>
                    <a:pt x="30480" y="732198"/>
                    <a:pt x="17145" y="710291"/>
                    <a:pt x="0" y="685526"/>
                  </a:cubicBezTo>
                  <a:cubicBezTo>
                    <a:pt x="361950" y="498836"/>
                    <a:pt x="724852" y="312146"/>
                    <a:pt x="1091565" y="123551"/>
                  </a:cubicBezTo>
                  <a:cubicBezTo>
                    <a:pt x="1059180" y="103548"/>
                    <a:pt x="1028700" y="85451"/>
                    <a:pt x="995363" y="65448"/>
                  </a:cubicBezTo>
                  <a:cubicBezTo>
                    <a:pt x="1002982" y="62591"/>
                    <a:pt x="1005840" y="59733"/>
                    <a:pt x="1009650" y="59733"/>
                  </a:cubicBezTo>
                  <a:cubicBezTo>
                    <a:pt x="1106805" y="43541"/>
                    <a:pt x="1203960" y="28301"/>
                    <a:pt x="1301115" y="12108"/>
                  </a:cubicBezTo>
                  <a:cubicBezTo>
                    <a:pt x="1320165" y="9251"/>
                    <a:pt x="1338263" y="3536"/>
                    <a:pt x="1357313" y="678"/>
                  </a:cubicBezTo>
                  <a:cubicBezTo>
                    <a:pt x="1364932" y="-274"/>
                    <a:pt x="1376363" y="-2179"/>
                    <a:pt x="1376363" y="11156"/>
                  </a:cubicBezTo>
                  <a:cubicBezTo>
                    <a:pt x="1374457" y="13061"/>
                    <a:pt x="1372552" y="14013"/>
                    <a:pt x="1371600" y="16871"/>
                  </a:cubicBezTo>
                  <a:cubicBezTo>
                    <a:pt x="1320165" y="101643"/>
                    <a:pt x="1268730" y="186416"/>
                    <a:pt x="1216342" y="271188"/>
                  </a:cubicBezTo>
                  <a:cubicBezTo>
                    <a:pt x="1210627" y="279761"/>
                    <a:pt x="1202055" y="286428"/>
                    <a:pt x="1195388" y="293096"/>
                  </a:cubicBezTo>
                  <a:cubicBezTo>
                    <a:pt x="1191577" y="293096"/>
                    <a:pt x="1187767" y="293096"/>
                    <a:pt x="1183957" y="293096"/>
                  </a:cubicBezTo>
                  <a:cubicBezTo>
                    <a:pt x="1181100" y="292143"/>
                    <a:pt x="1179195" y="291191"/>
                    <a:pt x="1176338" y="290238"/>
                  </a:cubicBezTo>
                  <a:cubicBezTo>
                    <a:pt x="1172527" y="279761"/>
                    <a:pt x="1168717" y="269283"/>
                    <a:pt x="1165860" y="259758"/>
                  </a:cubicBezTo>
                  <a:cubicBezTo>
                    <a:pt x="1164907" y="252138"/>
                    <a:pt x="1163002" y="244518"/>
                    <a:pt x="1162050" y="237851"/>
                  </a:cubicBezTo>
                  <a:cubicBezTo>
                    <a:pt x="1160145" y="228326"/>
                    <a:pt x="1159192" y="217848"/>
                    <a:pt x="1157288" y="208323"/>
                  </a:cubicBezTo>
                  <a:cubicBezTo>
                    <a:pt x="1156335" y="205466"/>
                    <a:pt x="1156335" y="202608"/>
                    <a:pt x="1155382" y="199751"/>
                  </a:cubicBezTo>
                  <a:cubicBezTo>
                    <a:pt x="1154430" y="194988"/>
                    <a:pt x="1153477" y="189273"/>
                    <a:pt x="1152525" y="184511"/>
                  </a:cubicBezTo>
                  <a:cubicBezTo>
                    <a:pt x="1151572" y="178796"/>
                    <a:pt x="1150620" y="174033"/>
                    <a:pt x="1149667" y="167366"/>
                  </a:cubicBezTo>
                  <a:cubicBezTo>
                    <a:pt x="1143000" y="170223"/>
                    <a:pt x="1138238" y="173081"/>
                    <a:pt x="1133475" y="175938"/>
                  </a:cubicBezTo>
                  <a:cubicBezTo>
                    <a:pt x="890588" y="310241"/>
                    <a:pt x="647700" y="445496"/>
                    <a:pt x="405765" y="580751"/>
                  </a:cubicBezTo>
                  <a:cubicBezTo>
                    <a:pt x="297180" y="641711"/>
                    <a:pt x="187642" y="701718"/>
                    <a:pt x="79057" y="762678"/>
                  </a:cubicBezTo>
                  <a:cubicBezTo>
                    <a:pt x="72390" y="761726"/>
                    <a:pt x="67627" y="762678"/>
                    <a:pt x="62865" y="764583"/>
                  </a:cubicBezTo>
                  <a:close/>
                  <a:moveTo>
                    <a:pt x="1134427" y="120693"/>
                  </a:moveTo>
                  <a:cubicBezTo>
                    <a:pt x="1134427" y="121646"/>
                    <a:pt x="1134427" y="122598"/>
                    <a:pt x="1135380" y="123551"/>
                  </a:cubicBezTo>
                  <a:cubicBezTo>
                    <a:pt x="1130617" y="127361"/>
                    <a:pt x="1125855" y="133076"/>
                    <a:pt x="1119188" y="135933"/>
                  </a:cubicBezTo>
                  <a:cubicBezTo>
                    <a:pt x="1086802" y="152126"/>
                    <a:pt x="1053465" y="167366"/>
                    <a:pt x="1021080" y="184511"/>
                  </a:cubicBezTo>
                  <a:cubicBezTo>
                    <a:pt x="980122" y="205466"/>
                    <a:pt x="939165" y="227373"/>
                    <a:pt x="898207" y="249281"/>
                  </a:cubicBezTo>
                  <a:cubicBezTo>
                    <a:pt x="882967" y="256901"/>
                    <a:pt x="867727" y="265473"/>
                    <a:pt x="853440" y="273093"/>
                  </a:cubicBezTo>
                  <a:cubicBezTo>
                    <a:pt x="853440" y="273093"/>
                    <a:pt x="853440" y="273093"/>
                    <a:pt x="853440" y="273093"/>
                  </a:cubicBezTo>
                  <a:cubicBezTo>
                    <a:pt x="841057" y="278808"/>
                    <a:pt x="828675" y="284523"/>
                    <a:pt x="816292" y="290238"/>
                  </a:cubicBezTo>
                  <a:cubicBezTo>
                    <a:pt x="813435" y="292143"/>
                    <a:pt x="810577" y="294048"/>
                    <a:pt x="807720" y="295953"/>
                  </a:cubicBezTo>
                  <a:cubicBezTo>
                    <a:pt x="790575" y="304526"/>
                    <a:pt x="773430" y="313098"/>
                    <a:pt x="756285" y="321671"/>
                  </a:cubicBezTo>
                  <a:cubicBezTo>
                    <a:pt x="755332" y="321671"/>
                    <a:pt x="754380" y="321671"/>
                    <a:pt x="753427" y="322623"/>
                  </a:cubicBezTo>
                  <a:cubicBezTo>
                    <a:pt x="753427" y="322623"/>
                    <a:pt x="754380" y="323576"/>
                    <a:pt x="754380" y="323576"/>
                  </a:cubicBezTo>
                  <a:cubicBezTo>
                    <a:pt x="734377" y="333101"/>
                    <a:pt x="714375" y="342626"/>
                    <a:pt x="694372" y="353103"/>
                  </a:cubicBezTo>
                  <a:cubicBezTo>
                    <a:pt x="524827" y="439781"/>
                    <a:pt x="354330" y="526458"/>
                    <a:pt x="184785" y="614088"/>
                  </a:cubicBezTo>
                  <a:cubicBezTo>
                    <a:pt x="134302" y="639806"/>
                    <a:pt x="83820" y="665523"/>
                    <a:pt x="32385" y="692193"/>
                  </a:cubicBezTo>
                  <a:cubicBezTo>
                    <a:pt x="39052" y="701718"/>
                    <a:pt x="44767" y="709338"/>
                    <a:pt x="50482" y="716958"/>
                  </a:cubicBezTo>
                  <a:cubicBezTo>
                    <a:pt x="64770" y="744581"/>
                    <a:pt x="64770" y="744581"/>
                    <a:pt x="91440" y="729341"/>
                  </a:cubicBezTo>
                  <a:cubicBezTo>
                    <a:pt x="124777" y="710291"/>
                    <a:pt x="158115" y="691241"/>
                    <a:pt x="192405" y="672191"/>
                  </a:cubicBezTo>
                  <a:cubicBezTo>
                    <a:pt x="363855" y="576941"/>
                    <a:pt x="534352" y="481691"/>
                    <a:pt x="705802" y="385488"/>
                  </a:cubicBezTo>
                  <a:cubicBezTo>
                    <a:pt x="802957" y="331196"/>
                    <a:pt x="900113" y="276903"/>
                    <a:pt x="997267" y="222611"/>
                  </a:cubicBezTo>
                  <a:cubicBezTo>
                    <a:pt x="1039177" y="198798"/>
                    <a:pt x="1081088" y="174986"/>
                    <a:pt x="1122997" y="150221"/>
                  </a:cubicBezTo>
                  <a:cubicBezTo>
                    <a:pt x="1149667" y="134028"/>
                    <a:pt x="1176338" y="147363"/>
                    <a:pt x="1180147" y="177843"/>
                  </a:cubicBezTo>
                  <a:cubicBezTo>
                    <a:pt x="1183957" y="201656"/>
                    <a:pt x="1189672" y="225468"/>
                    <a:pt x="1196340" y="253091"/>
                  </a:cubicBezTo>
                  <a:cubicBezTo>
                    <a:pt x="1243013" y="175938"/>
                    <a:pt x="1287780" y="102596"/>
                    <a:pt x="1332547" y="29253"/>
                  </a:cubicBezTo>
                  <a:cubicBezTo>
                    <a:pt x="1331595" y="27348"/>
                    <a:pt x="1329690" y="25443"/>
                    <a:pt x="1328738" y="24491"/>
                  </a:cubicBezTo>
                  <a:cubicBezTo>
                    <a:pt x="1310640" y="27348"/>
                    <a:pt x="1292542" y="30206"/>
                    <a:pt x="1274445" y="33063"/>
                  </a:cubicBezTo>
                  <a:cubicBezTo>
                    <a:pt x="1196340" y="41636"/>
                    <a:pt x="1119188" y="52113"/>
                    <a:pt x="1038225" y="71163"/>
                  </a:cubicBezTo>
                  <a:cubicBezTo>
                    <a:pt x="1061085" y="83546"/>
                    <a:pt x="1080135" y="94023"/>
                    <a:pt x="1099185" y="104501"/>
                  </a:cubicBezTo>
                  <a:cubicBezTo>
                    <a:pt x="1110615" y="109263"/>
                    <a:pt x="1122997" y="114978"/>
                    <a:pt x="1134427" y="120693"/>
                  </a:cubicBezTo>
                  <a:close/>
                </a:path>
              </a:pathLst>
            </a:custGeom>
            <a:solidFill>
              <a:srgbClr val="130E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9" name="Google Shape;2179;p21"/>
            <p:cNvSpPr/>
            <p:nvPr/>
          </p:nvSpPr>
          <p:spPr>
            <a:xfrm>
              <a:off x="9220200" y="2793224"/>
              <a:ext cx="335280" cy="1033390"/>
            </a:xfrm>
            <a:custGeom>
              <a:avLst/>
              <a:gdLst/>
              <a:ahLst/>
              <a:cxnLst/>
              <a:rect l="l" t="t" r="r" b="b"/>
              <a:pathLst>
                <a:path w="335280" h="1033390" extrusionOk="0">
                  <a:moveTo>
                    <a:pt x="146685" y="6172"/>
                  </a:moveTo>
                  <a:cubicBezTo>
                    <a:pt x="155257" y="7125"/>
                    <a:pt x="163830" y="7125"/>
                    <a:pt x="172402" y="8077"/>
                  </a:cubicBezTo>
                  <a:cubicBezTo>
                    <a:pt x="176213" y="9030"/>
                    <a:pt x="180023" y="9030"/>
                    <a:pt x="184785" y="9982"/>
                  </a:cubicBezTo>
                  <a:cubicBezTo>
                    <a:pt x="188595" y="9982"/>
                    <a:pt x="192405" y="9982"/>
                    <a:pt x="196215" y="9982"/>
                  </a:cubicBezTo>
                  <a:cubicBezTo>
                    <a:pt x="210502" y="10935"/>
                    <a:pt x="223838" y="12840"/>
                    <a:pt x="238125" y="13792"/>
                  </a:cubicBezTo>
                  <a:cubicBezTo>
                    <a:pt x="260985" y="11887"/>
                    <a:pt x="272415" y="21412"/>
                    <a:pt x="272415" y="45225"/>
                  </a:cubicBezTo>
                  <a:cubicBezTo>
                    <a:pt x="272415" y="52845"/>
                    <a:pt x="271463" y="61417"/>
                    <a:pt x="272415" y="69037"/>
                  </a:cubicBezTo>
                  <a:cubicBezTo>
                    <a:pt x="277177" y="143332"/>
                    <a:pt x="282893" y="217628"/>
                    <a:pt x="287655" y="290970"/>
                  </a:cubicBezTo>
                  <a:cubicBezTo>
                    <a:pt x="290513" y="332880"/>
                    <a:pt x="294323" y="373837"/>
                    <a:pt x="298132" y="415747"/>
                  </a:cubicBezTo>
                  <a:cubicBezTo>
                    <a:pt x="298132" y="424320"/>
                    <a:pt x="299085" y="432892"/>
                    <a:pt x="299085" y="442417"/>
                  </a:cubicBezTo>
                  <a:cubicBezTo>
                    <a:pt x="299085" y="448132"/>
                    <a:pt x="300038" y="452895"/>
                    <a:pt x="300038" y="458610"/>
                  </a:cubicBezTo>
                  <a:cubicBezTo>
                    <a:pt x="300990" y="468135"/>
                    <a:pt x="301943" y="477660"/>
                    <a:pt x="301943" y="488137"/>
                  </a:cubicBezTo>
                  <a:cubicBezTo>
                    <a:pt x="301943" y="493853"/>
                    <a:pt x="302895" y="500520"/>
                    <a:pt x="302895" y="506235"/>
                  </a:cubicBezTo>
                  <a:cubicBezTo>
                    <a:pt x="302895" y="510045"/>
                    <a:pt x="303848" y="513855"/>
                    <a:pt x="303848" y="517665"/>
                  </a:cubicBezTo>
                  <a:cubicBezTo>
                    <a:pt x="303848" y="520522"/>
                    <a:pt x="303848" y="523380"/>
                    <a:pt x="304800" y="525285"/>
                  </a:cubicBezTo>
                  <a:cubicBezTo>
                    <a:pt x="304800" y="530047"/>
                    <a:pt x="305752" y="534810"/>
                    <a:pt x="305752" y="540525"/>
                  </a:cubicBezTo>
                  <a:cubicBezTo>
                    <a:pt x="306705" y="551003"/>
                    <a:pt x="306705" y="561480"/>
                    <a:pt x="307657" y="571005"/>
                  </a:cubicBezTo>
                  <a:cubicBezTo>
                    <a:pt x="308610" y="579578"/>
                    <a:pt x="309563" y="588150"/>
                    <a:pt x="309563" y="596722"/>
                  </a:cubicBezTo>
                  <a:cubicBezTo>
                    <a:pt x="310515" y="609105"/>
                    <a:pt x="311468" y="621487"/>
                    <a:pt x="312420" y="634822"/>
                  </a:cubicBezTo>
                  <a:cubicBezTo>
                    <a:pt x="315277" y="673875"/>
                    <a:pt x="318135" y="711975"/>
                    <a:pt x="320993" y="751028"/>
                  </a:cubicBezTo>
                  <a:cubicBezTo>
                    <a:pt x="320993" y="753885"/>
                    <a:pt x="320993" y="755790"/>
                    <a:pt x="320993" y="758647"/>
                  </a:cubicBezTo>
                  <a:cubicBezTo>
                    <a:pt x="322898" y="775792"/>
                    <a:pt x="324802" y="792937"/>
                    <a:pt x="326707" y="809130"/>
                  </a:cubicBezTo>
                  <a:cubicBezTo>
                    <a:pt x="326707" y="818655"/>
                    <a:pt x="326707" y="829132"/>
                    <a:pt x="326707" y="838657"/>
                  </a:cubicBezTo>
                  <a:cubicBezTo>
                    <a:pt x="326707" y="840562"/>
                    <a:pt x="326707" y="842467"/>
                    <a:pt x="326707" y="844372"/>
                  </a:cubicBezTo>
                  <a:cubicBezTo>
                    <a:pt x="329565" y="894855"/>
                    <a:pt x="333375" y="944385"/>
                    <a:pt x="335280" y="994867"/>
                  </a:cubicBezTo>
                  <a:cubicBezTo>
                    <a:pt x="335280" y="1001535"/>
                    <a:pt x="333375" y="1007250"/>
                    <a:pt x="331470" y="1013917"/>
                  </a:cubicBezTo>
                  <a:cubicBezTo>
                    <a:pt x="326707" y="1014870"/>
                    <a:pt x="320993" y="1015822"/>
                    <a:pt x="315277" y="1016775"/>
                  </a:cubicBezTo>
                  <a:cubicBezTo>
                    <a:pt x="317182" y="1020585"/>
                    <a:pt x="318135" y="1024395"/>
                    <a:pt x="319088" y="1027253"/>
                  </a:cubicBezTo>
                  <a:cubicBezTo>
                    <a:pt x="308610" y="1029157"/>
                    <a:pt x="298132" y="1032967"/>
                    <a:pt x="288607" y="1032967"/>
                  </a:cubicBezTo>
                  <a:cubicBezTo>
                    <a:pt x="218123" y="1033920"/>
                    <a:pt x="146685" y="1032967"/>
                    <a:pt x="76200" y="1032967"/>
                  </a:cubicBezTo>
                  <a:cubicBezTo>
                    <a:pt x="65723" y="1032015"/>
                    <a:pt x="63818" y="1025347"/>
                    <a:pt x="63818" y="1015822"/>
                  </a:cubicBezTo>
                  <a:cubicBezTo>
                    <a:pt x="60007" y="943432"/>
                    <a:pt x="55245" y="871042"/>
                    <a:pt x="50482" y="798653"/>
                  </a:cubicBezTo>
                  <a:cubicBezTo>
                    <a:pt x="41910" y="657682"/>
                    <a:pt x="33338" y="515760"/>
                    <a:pt x="25718" y="374790"/>
                  </a:cubicBezTo>
                  <a:cubicBezTo>
                    <a:pt x="19050" y="259537"/>
                    <a:pt x="12382" y="144285"/>
                    <a:pt x="5715" y="29032"/>
                  </a:cubicBezTo>
                  <a:cubicBezTo>
                    <a:pt x="5715" y="21412"/>
                    <a:pt x="1905" y="12840"/>
                    <a:pt x="0" y="2362"/>
                  </a:cubicBezTo>
                  <a:cubicBezTo>
                    <a:pt x="45720" y="-5258"/>
                    <a:pt x="93345" y="8077"/>
                    <a:pt x="140018" y="7125"/>
                  </a:cubicBezTo>
                  <a:cubicBezTo>
                    <a:pt x="140970" y="5220"/>
                    <a:pt x="143827" y="6172"/>
                    <a:pt x="146685" y="6172"/>
                  </a:cubicBezTo>
                  <a:close/>
                  <a:moveTo>
                    <a:pt x="86677" y="888187"/>
                  </a:moveTo>
                  <a:cubicBezTo>
                    <a:pt x="88582" y="927240"/>
                    <a:pt x="91440" y="966292"/>
                    <a:pt x="94298" y="1005345"/>
                  </a:cubicBezTo>
                  <a:cubicBezTo>
                    <a:pt x="94298" y="1009155"/>
                    <a:pt x="101918" y="1014870"/>
                    <a:pt x="106680" y="1014870"/>
                  </a:cubicBezTo>
                  <a:cubicBezTo>
                    <a:pt x="123825" y="1015822"/>
                    <a:pt x="140970" y="1015822"/>
                    <a:pt x="159068" y="1015822"/>
                  </a:cubicBezTo>
                  <a:cubicBezTo>
                    <a:pt x="185738" y="1015822"/>
                    <a:pt x="212407" y="1015822"/>
                    <a:pt x="239077" y="1015822"/>
                  </a:cubicBezTo>
                  <a:cubicBezTo>
                    <a:pt x="260032" y="1015822"/>
                    <a:pt x="280988" y="1015822"/>
                    <a:pt x="302895" y="1015822"/>
                  </a:cubicBezTo>
                  <a:cubicBezTo>
                    <a:pt x="300038" y="999630"/>
                    <a:pt x="297180" y="987247"/>
                    <a:pt x="296227" y="973912"/>
                  </a:cubicBezTo>
                  <a:cubicBezTo>
                    <a:pt x="291465" y="903428"/>
                    <a:pt x="285750" y="832942"/>
                    <a:pt x="281940" y="761505"/>
                  </a:cubicBezTo>
                  <a:cubicBezTo>
                    <a:pt x="278130" y="706260"/>
                    <a:pt x="276225" y="651967"/>
                    <a:pt x="273368" y="596722"/>
                  </a:cubicBezTo>
                  <a:cubicBezTo>
                    <a:pt x="270510" y="549097"/>
                    <a:pt x="268605" y="500520"/>
                    <a:pt x="264795" y="452895"/>
                  </a:cubicBezTo>
                  <a:cubicBezTo>
                    <a:pt x="258127" y="364312"/>
                    <a:pt x="250507" y="275730"/>
                    <a:pt x="244793" y="186195"/>
                  </a:cubicBezTo>
                  <a:cubicBezTo>
                    <a:pt x="240982" y="135712"/>
                    <a:pt x="239077" y="84277"/>
                    <a:pt x="236220" y="33795"/>
                  </a:cubicBezTo>
                  <a:cubicBezTo>
                    <a:pt x="236220" y="31890"/>
                    <a:pt x="235268" y="30937"/>
                    <a:pt x="234315" y="29032"/>
                  </a:cubicBezTo>
                  <a:cubicBezTo>
                    <a:pt x="218123" y="26175"/>
                    <a:pt x="203835" y="23317"/>
                    <a:pt x="187643" y="21412"/>
                  </a:cubicBezTo>
                  <a:cubicBezTo>
                    <a:pt x="180023" y="20460"/>
                    <a:pt x="172402" y="22365"/>
                    <a:pt x="164782" y="23317"/>
                  </a:cubicBezTo>
                  <a:cubicBezTo>
                    <a:pt x="151448" y="22365"/>
                    <a:pt x="139065" y="23317"/>
                    <a:pt x="125730" y="21412"/>
                  </a:cubicBezTo>
                  <a:cubicBezTo>
                    <a:pt x="95250" y="17602"/>
                    <a:pt x="65723" y="13792"/>
                    <a:pt x="34290" y="9030"/>
                  </a:cubicBezTo>
                  <a:cubicBezTo>
                    <a:pt x="34290" y="21412"/>
                    <a:pt x="34290" y="28080"/>
                    <a:pt x="34290" y="34747"/>
                  </a:cubicBezTo>
                  <a:cubicBezTo>
                    <a:pt x="39052" y="98565"/>
                    <a:pt x="43815" y="162382"/>
                    <a:pt x="47625" y="227153"/>
                  </a:cubicBezTo>
                  <a:cubicBezTo>
                    <a:pt x="55245" y="344310"/>
                    <a:pt x="62865" y="461467"/>
                    <a:pt x="69532" y="577672"/>
                  </a:cubicBezTo>
                  <a:cubicBezTo>
                    <a:pt x="76200" y="682447"/>
                    <a:pt x="80963" y="785317"/>
                    <a:pt x="86677" y="888187"/>
                  </a:cubicBezTo>
                  <a:close/>
                </a:path>
              </a:pathLst>
            </a:custGeom>
            <a:solidFill>
              <a:srgbClr val="100F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0" name="Google Shape;2180;p21"/>
            <p:cNvSpPr/>
            <p:nvPr/>
          </p:nvSpPr>
          <p:spPr>
            <a:xfrm>
              <a:off x="8904922" y="2945441"/>
              <a:ext cx="308609" cy="835983"/>
            </a:xfrm>
            <a:custGeom>
              <a:avLst/>
              <a:gdLst/>
              <a:ahLst/>
              <a:cxnLst/>
              <a:rect l="l" t="t" r="r" b="b"/>
              <a:pathLst>
                <a:path w="308609" h="835983" extrusionOk="0">
                  <a:moveTo>
                    <a:pt x="257175" y="57791"/>
                  </a:moveTo>
                  <a:cubicBezTo>
                    <a:pt x="257175" y="60648"/>
                    <a:pt x="258127" y="62553"/>
                    <a:pt x="258127" y="65411"/>
                  </a:cubicBezTo>
                  <a:cubicBezTo>
                    <a:pt x="258127" y="69221"/>
                    <a:pt x="257175" y="73031"/>
                    <a:pt x="258127" y="76841"/>
                  </a:cubicBezTo>
                  <a:cubicBezTo>
                    <a:pt x="267652" y="212096"/>
                    <a:pt x="276225" y="346398"/>
                    <a:pt x="285750" y="481653"/>
                  </a:cubicBezTo>
                  <a:cubicBezTo>
                    <a:pt x="293370" y="590238"/>
                    <a:pt x="300990" y="698823"/>
                    <a:pt x="308610" y="808361"/>
                  </a:cubicBezTo>
                  <a:cubicBezTo>
                    <a:pt x="308610" y="809313"/>
                    <a:pt x="308610" y="811218"/>
                    <a:pt x="308610" y="812171"/>
                  </a:cubicBezTo>
                  <a:cubicBezTo>
                    <a:pt x="308610" y="818838"/>
                    <a:pt x="308610" y="824553"/>
                    <a:pt x="308610" y="831221"/>
                  </a:cubicBezTo>
                  <a:cubicBezTo>
                    <a:pt x="303847" y="833126"/>
                    <a:pt x="298132" y="834078"/>
                    <a:pt x="293370" y="835983"/>
                  </a:cubicBezTo>
                  <a:cubicBezTo>
                    <a:pt x="288607" y="835983"/>
                    <a:pt x="283845" y="835983"/>
                    <a:pt x="278130" y="835031"/>
                  </a:cubicBezTo>
                  <a:cubicBezTo>
                    <a:pt x="265747" y="835031"/>
                    <a:pt x="253365" y="835983"/>
                    <a:pt x="240030" y="835983"/>
                  </a:cubicBezTo>
                  <a:cubicBezTo>
                    <a:pt x="227647" y="835031"/>
                    <a:pt x="215265" y="835031"/>
                    <a:pt x="202882" y="834078"/>
                  </a:cubicBezTo>
                  <a:cubicBezTo>
                    <a:pt x="199072" y="834078"/>
                    <a:pt x="195263" y="833126"/>
                    <a:pt x="191452" y="833126"/>
                  </a:cubicBezTo>
                  <a:cubicBezTo>
                    <a:pt x="175260" y="832173"/>
                    <a:pt x="159067" y="831221"/>
                    <a:pt x="142875" y="830268"/>
                  </a:cubicBezTo>
                  <a:cubicBezTo>
                    <a:pt x="135255" y="829316"/>
                    <a:pt x="127635" y="829316"/>
                    <a:pt x="120015" y="828363"/>
                  </a:cubicBezTo>
                  <a:cubicBezTo>
                    <a:pt x="106680" y="827411"/>
                    <a:pt x="92392" y="827411"/>
                    <a:pt x="79057" y="826458"/>
                  </a:cubicBezTo>
                  <a:cubicBezTo>
                    <a:pt x="71438" y="825506"/>
                    <a:pt x="63817" y="824553"/>
                    <a:pt x="56197" y="824553"/>
                  </a:cubicBezTo>
                  <a:cubicBezTo>
                    <a:pt x="51435" y="824553"/>
                    <a:pt x="45720" y="824553"/>
                    <a:pt x="40957" y="824553"/>
                  </a:cubicBezTo>
                  <a:cubicBezTo>
                    <a:pt x="32385" y="824553"/>
                    <a:pt x="24765" y="823601"/>
                    <a:pt x="14288" y="822648"/>
                  </a:cubicBezTo>
                  <a:cubicBezTo>
                    <a:pt x="14288" y="743591"/>
                    <a:pt x="14288" y="665486"/>
                    <a:pt x="14288" y="587381"/>
                  </a:cubicBezTo>
                  <a:cubicBezTo>
                    <a:pt x="14288" y="401643"/>
                    <a:pt x="13335" y="216858"/>
                    <a:pt x="12382" y="31121"/>
                  </a:cubicBezTo>
                  <a:cubicBezTo>
                    <a:pt x="12382" y="23501"/>
                    <a:pt x="5715" y="14928"/>
                    <a:pt x="0" y="2546"/>
                  </a:cubicBezTo>
                  <a:cubicBezTo>
                    <a:pt x="6667" y="1593"/>
                    <a:pt x="17145" y="-1264"/>
                    <a:pt x="26670" y="641"/>
                  </a:cubicBezTo>
                  <a:cubicBezTo>
                    <a:pt x="76200" y="7308"/>
                    <a:pt x="126682" y="15881"/>
                    <a:pt x="176213" y="23501"/>
                  </a:cubicBezTo>
                  <a:cubicBezTo>
                    <a:pt x="185738" y="25406"/>
                    <a:pt x="196215" y="26358"/>
                    <a:pt x="205740" y="28263"/>
                  </a:cubicBezTo>
                  <a:cubicBezTo>
                    <a:pt x="217170" y="30168"/>
                    <a:pt x="229552" y="32073"/>
                    <a:pt x="240982" y="35883"/>
                  </a:cubicBezTo>
                  <a:cubicBezTo>
                    <a:pt x="246697" y="37788"/>
                    <a:pt x="250507" y="43503"/>
                    <a:pt x="255270" y="47313"/>
                  </a:cubicBezTo>
                  <a:cubicBezTo>
                    <a:pt x="256222" y="49218"/>
                    <a:pt x="256222" y="53981"/>
                    <a:pt x="257175" y="57791"/>
                  </a:cubicBezTo>
                  <a:close/>
                  <a:moveTo>
                    <a:pt x="48577" y="649293"/>
                  </a:moveTo>
                  <a:cubicBezTo>
                    <a:pt x="48577" y="656913"/>
                    <a:pt x="48577" y="664533"/>
                    <a:pt x="48577" y="672153"/>
                  </a:cubicBezTo>
                  <a:cubicBezTo>
                    <a:pt x="48577" y="691203"/>
                    <a:pt x="48577" y="709301"/>
                    <a:pt x="48577" y="728351"/>
                  </a:cubicBezTo>
                  <a:cubicBezTo>
                    <a:pt x="48577" y="754068"/>
                    <a:pt x="48577" y="779786"/>
                    <a:pt x="48577" y="806456"/>
                  </a:cubicBezTo>
                  <a:cubicBezTo>
                    <a:pt x="117157" y="810266"/>
                    <a:pt x="183832" y="815028"/>
                    <a:pt x="250507" y="818838"/>
                  </a:cubicBezTo>
                  <a:cubicBezTo>
                    <a:pt x="275272" y="820743"/>
                    <a:pt x="275272" y="820743"/>
                    <a:pt x="273367" y="795026"/>
                  </a:cubicBezTo>
                  <a:cubicBezTo>
                    <a:pt x="265747" y="694061"/>
                    <a:pt x="259080" y="593096"/>
                    <a:pt x="252413" y="493083"/>
                  </a:cubicBezTo>
                  <a:cubicBezTo>
                    <a:pt x="246697" y="403548"/>
                    <a:pt x="241935" y="314013"/>
                    <a:pt x="236220" y="223526"/>
                  </a:cubicBezTo>
                  <a:cubicBezTo>
                    <a:pt x="233363" y="184473"/>
                    <a:pt x="230505" y="146373"/>
                    <a:pt x="227647" y="108273"/>
                  </a:cubicBezTo>
                  <a:cubicBezTo>
                    <a:pt x="226695" y="93033"/>
                    <a:pt x="225742" y="76841"/>
                    <a:pt x="225742" y="61601"/>
                  </a:cubicBezTo>
                  <a:cubicBezTo>
                    <a:pt x="225742" y="49218"/>
                    <a:pt x="220980" y="45408"/>
                    <a:pt x="208597" y="44456"/>
                  </a:cubicBezTo>
                  <a:cubicBezTo>
                    <a:pt x="182880" y="41598"/>
                    <a:pt x="157163" y="36836"/>
                    <a:pt x="131445" y="32073"/>
                  </a:cubicBezTo>
                  <a:cubicBezTo>
                    <a:pt x="101917" y="27311"/>
                    <a:pt x="73342" y="22548"/>
                    <a:pt x="43815" y="18738"/>
                  </a:cubicBezTo>
                  <a:cubicBezTo>
                    <a:pt x="43815" y="82556"/>
                    <a:pt x="43815" y="141611"/>
                    <a:pt x="43815" y="201618"/>
                  </a:cubicBezTo>
                  <a:cubicBezTo>
                    <a:pt x="43815" y="229241"/>
                    <a:pt x="45720" y="257816"/>
                    <a:pt x="45720" y="285438"/>
                  </a:cubicBezTo>
                  <a:cubicBezTo>
                    <a:pt x="45720" y="344493"/>
                    <a:pt x="46672" y="403548"/>
                    <a:pt x="46672" y="462603"/>
                  </a:cubicBezTo>
                  <a:cubicBezTo>
                    <a:pt x="47625" y="493083"/>
                    <a:pt x="47625" y="523563"/>
                    <a:pt x="48577" y="554043"/>
                  </a:cubicBezTo>
                  <a:cubicBezTo>
                    <a:pt x="48577" y="578808"/>
                    <a:pt x="48577" y="602621"/>
                    <a:pt x="48577" y="627386"/>
                  </a:cubicBezTo>
                  <a:cubicBezTo>
                    <a:pt x="48577" y="635006"/>
                    <a:pt x="48577" y="642626"/>
                    <a:pt x="48577" y="649293"/>
                  </a:cubicBezTo>
                  <a:close/>
                </a:path>
              </a:pathLst>
            </a:custGeom>
            <a:solidFill>
              <a:srgbClr val="100F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1" name="Google Shape;2181;p21"/>
            <p:cNvSpPr/>
            <p:nvPr/>
          </p:nvSpPr>
          <p:spPr>
            <a:xfrm>
              <a:off x="8548555" y="3148832"/>
              <a:ext cx="313658" cy="657357"/>
            </a:xfrm>
            <a:custGeom>
              <a:avLst/>
              <a:gdLst/>
              <a:ahLst/>
              <a:cxnLst/>
              <a:rect l="l" t="t" r="r" b="b"/>
              <a:pathLst>
                <a:path w="313658" h="657357" extrusionOk="0">
                  <a:moveTo>
                    <a:pt x="33469" y="596397"/>
                  </a:moveTo>
                  <a:cubicBezTo>
                    <a:pt x="29659" y="524007"/>
                    <a:pt x="25849" y="451617"/>
                    <a:pt x="21087" y="379227"/>
                  </a:cubicBezTo>
                  <a:cubicBezTo>
                    <a:pt x="14419" y="261117"/>
                    <a:pt x="6799" y="142055"/>
                    <a:pt x="132" y="23945"/>
                  </a:cubicBezTo>
                  <a:cubicBezTo>
                    <a:pt x="-821" y="2990"/>
                    <a:pt x="2989" y="-820"/>
                    <a:pt x="24896" y="132"/>
                  </a:cubicBezTo>
                  <a:cubicBezTo>
                    <a:pt x="82999" y="3942"/>
                    <a:pt x="141102" y="8705"/>
                    <a:pt x="198252" y="12515"/>
                  </a:cubicBezTo>
                  <a:cubicBezTo>
                    <a:pt x="223017" y="14420"/>
                    <a:pt x="247782" y="16325"/>
                    <a:pt x="272546" y="18230"/>
                  </a:cubicBezTo>
                  <a:cubicBezTo>
                    <a:pt x="283024" y="19182"/>
                    <a:pt x="289692" y="22040"/>
                    <a:pt x="288739" y="33470"/>
                  </a:cubicBezTo>
                  <a:cubicBezTo>
                    <a:pt x="292549" y="115385"/>
                    <a:pt x="295407" y="198252"/>
                    <a:pt x="299217" y="280167"/>
                  </a:cubicBezTo>
                  <a:cubicBezTo>
                    <a:pt x="303979" y="396372"/>
                    <a:pt x="308742" y="513530"/>
                    <a:pt x="313504" y="629735"/>
                  </a:cubicBezTo>
                  <a:cubicBezTo>
                    <a:pt x="314457" y="654500"/>
                    <a:pt x="311599" y="657357"/>
                    <a:pt x="287787" y="652595"/>
                  </a:cubicBezTo>
                  <a:cubicBezTo>
                    <a:pt x="284929" y="651642"/>
                    <a:pt x="281119" y="652595"/>
                    <a:pt x="278262" y="652595"/>
                  </a:cubicBezTo>
                  <a:cubicBezTo>
                    <a:pt x="267784" y="654500"/>
                    <a:pt x="258259" y="657357"/>
                    <a:pt x="247782" y="657357"/>
                  </a:cubicBezTo>
                  <a:cubicBezTo>
                    <a:pt x="185869" y="655452"/>
                    <a:pt x="123004" y="651642"/>
                    <a:pt x="61092" y="648785"/>
                  </a:cubicBezTo>
                  <a:cubicBezTo>
                    <a:pt x="53471" y="647832"/>
                    <a:pt x="44899" y="647832"/>
                    <a:pt x="37279" y="646880"/>
                  </a:cubicBezTo>
                  <a:cubicBezTo>
                    <a:pt x="37279" y="630687"/>
                    <a:pt x="35374" y="613542"/>
                    <a:pt x="33469" y="596397"/>
                  </a:cubicBezTo>
                  <a:close/>
                  <a:moveTo>
                    <a:pt x="277309" y="551630"/>
                  </a:moveTo>
                  <a:cubicBezTo>
                    <a:pt x="277309" y="546867"/>
                    <a:pt x="277309" y="542105"/>
                    <a:pt x="277309" y="536390"/>
                  </a:cubicBezTo>
                  <a:cubicBezTo>
                    <a:pt x="276357" y="522102"/>
                    <a:pt x="275404" y="507815"/>
                    <a:pt x="274452" y="492575"/>
                  </a:cubicBezTo>
                  <a:cubicBezTo>
                    <a:pt x="274452" y="475430"/>
                    <a:pt x="275404" y="459237"/>
                    <a:pt x="274452" y="442092"/>
                  </a:cubicBezTo>
                  <a:cubicBezTo>
                    <a:pt x="273499" y="424947"/>
                    <a:pt x="270642" y="408755"/>
                    <a:pt x="268737" y="391610"/>
                  </a:cubicBezTo>
                  <a:cubicBezTo>
                    <a:pt x="268737" y="389705"/>
                    <a:pt x="268737" y="387800"/>
                    <a:pt x="268737" y="385895"/>
                  </a:cubicBezTo>
                  <a:cubicBezTo>
                    <a:pt x="268737" y="379227"/>
                    <a:pt x="268737" y="372560"/>
                    <a:pt x="268737" y="365892"/>
                  </a:cubicBezTo>
                  <a:cubicBezTo>
                    <a:pt x="268737" y="335412"/>
                    <a:pt x="269689" y="304932"/>
                    <a:pt x="268737" y="275405"/>
                  </a:cubicBezTo>
                  <a:cubicBezTo>
                    <a:pt x="267784" y="233495"/>
                    <a:pt x="265879" y="190632"/>
                    <a:pt x="263974" y="148722"/>
                  </a:cubicBezTo>
                  <a:cubicBezTo>
                    <a:pt x="263021" y="137292"/>
                    <a:pt x="262069" y="125862"/>
                    <a:pt x="261117" y="113480"/>
                  </a:cubicBezTo>
                  <a:cubicBezTo>
                    <a:pt x="261117" y="85857"/>
                    <a:pt x="261117" y="59187"/>
                    <a:pt x="261117" y="30612"/>
                  </a:cubicBezTo>
                  <a:cubicBezTo>
                    <a:pt x="225874" y="28707"/>
                    <a:pt x="194442" y="26802"/>
                    <a:pt x="163009" y="25850"/>
                  </a:cubicBezTo>
                  <a:cubicBezTo>
                    <a:pt x="162057" y="25850"/>
                    <a:pt x="160152" y="25850"/>
                    <a:pt x="159199" y="25850"/>
                  </a:cubicBezTo>
                  <a:cubicBezTo>
                    <a:pt x="116337" y="22992"/>
                    <a:pt x="74427" y="20135"/>
                    <a:pt x="32517" y="18230"/>
                  </a:cubicBezTo>
                  <a:cubicBezTo>
                    <a:pt x="32517" y="36327"/>
                    <a:pt x="32517" y="51567"/>
                    <a:pt x="32517" y="67760"/>
                  </a:cubicBezTo>
                  <a:cubicBezTo>
                    <a:pt x="33469" y="74427"/>
                    <a:pt x="34421" y="81095"/>
                    <a:pt x="35374" y="87762"/>
                  </a:cubicBezTo>
                  <a:cubicBezTo>
                    <a:pt x="41089" y="169677"/>
                    <a:pt x="45852" y="251592"/>
                    <a:pt x="51567" y="333507"/>
                  </a:cubicBezTo>
                  <a:cubicBezTo>
                    <a:pt x="53471" y="361130"/>
                    <a:pt x="56329" y="388752"/>
                    <a:pt x="58234" y="416375"/>
                  </a:cubicBezTo>
                  <a:cubicBezTo>
                    <a:pt x="62044" y="476382"/>
                    <a:pt x="65854" y="536390"/>
                    <a:pt x="69664" y="596397"/>
                  </a:cubicBezTo>
                  <a:cubicBezTo>
                    <a:pt x="69664" y="608780"/>
                    <a:pt x="69664" y="621162"/>
                    <a:pt x="69664" y="634497"/>
                  </a:cubicBezTo>
                  <a:cubicBezTo>
                    <a:pt x="126814" y="636402"/>
                    <a:pt x="181107" y="638307"/>
                    <a:pt x="234446" y="640212"/>
                  </a:cubicBezTo>
                  <a:cubicBezTo>
                    <a:pt x="250639" y="642117"/>
                    <a:pt x="266832" y="643070"/>
                    <a:pt x="284929" y="644975"/>
                  </a:cubicBezTo>
                  <a:cubicBezTo>
                    <a:pt x="283024" y="627830"/>
                    <a:pt x="281119" y="610685"/>
                    <a:pt x="279214" y="593540"/>
                  </a:cubicBezTo>
                  <a:cubicBezTo>
                    <a:pt x="279214" y="587825"/>
                    <a:pt x="279214" y="582110"/>
                    <a:pt x="279214" y="577347"/>
                  </a:cubicBezTo>
                  <a:cubicBezTo>
                    <a:pt x="278262" y="568775"/>
                    <a:pt x="277309" y="560202"/>
                    <a:pt x="277309" y="551630"/>
                  </a:cubicBezTo>
                  <a:close/>
                </a:path>
              </a:pathLst>
            </a:custGeom>
            <a:solidFill>
              <a:srgbClr val="100F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2" name="Google Shape;2182;p21"/>
            <p:cNvSpPr/>
            <p:nvPr/>
          </p:nvSpPr>
          <p:spPr>
            <a:xfrm>
              <a:off x="8243887" y="3340361"/>
              <a:ext cx="307028" cy="502022"/>
            </a:xfrm>
            <a:custGeom>
              <a:avLst/>
              <a:gdLst/>
              <a:ahLst/>
              <a:cxnLst/>
              <a:rect l="l" t="t" r="r" b="b"/>
              <a:pathLst>
                <a:path w="307028" h="502022" extrusionOk="0">
                  <a:moveTo>
                    <a:pt x="51435" y="486783"/>
                  </a:moveTo>
                  <a:cubicBezTo>
                    <a:pt x="99060" y="483925"/>
                    <a:pt x="145732" y="481068"/>
                    <a:pt x="193357" y="478210"/>
                  </a:cubicBezTo>
                  <a:cubicBezTo>
                    <a:pt x="220027" y="476305"/>
                    <a:pt x="246698" y="474400"/>
                    <a:pt x="275273" y="471543"/>
                  </a:cubicBezTo>
                  <a:cubicBezTo>
                    <a:pt x="271463" y="434396"/>
                    <a:pt x="267652" y="397248"/>
                    <a:pt x="263843" y="360100"/>
                  </a:cubicBezTo>
                  <a:cubicBezTo>
                    <a:pt x="252413" y="253421"/>
                    <a:pt x="241935" y="146741"/>
                    <a:pt x="231457" y="40060"/>
                  </a:cubicBezTo>
                  <a:cubicBezTo>
                    <a:pt x="229552" y="22916"/>
                    <a:pt x="223838" y="16248"/>
                    <a:pt x="205740" y="17200"/>
                  </a:cubicBezTo>
                  <a:cubicBezTo>
                    <a:pt x="156210" y="20058"/>
                    <a:pt x="105727" y="21010"/>
                    <a:pt x="56198" y="22916"/>
                  </a:cubicBezTo>
                  <a:cubicBezTo>
                    <a:pt x="43815" y="22916"/>
                    <a:pt x="39052" y="26725"/>
                    <a:pt x="39052" y="40060"/>
                  </a:cubicBezTo>
                  <a:cubicBezTo>
                    <a:pt x="45720" y="178173"/>
                    <a:pt x="51435" y="315333"/>
                    <a:pt x="56198" y="453446"/>
                  </a:cubicBezTo>
                  <a:cubicBezTo>
                    <a:pt x="56198" y="459160"/>
                    <a:pt x="52388" y="465828"/>
                    <a:pt x="50482" y="471543"/>
                  </a:cubicBezTo>
                  <a:cubicBezTo>
                    <a:pt x="24765" y="473448"/>
                    <a:pt x="24765" y="473448"/>
                    <a:pt x="23813" y="447730"/>
                  </a:cubicBezTo>
                  <a:cubicBezTo>
                    <a:pt x="19050" y="311523"/>
                    <a:pt x="14288" y="175316"/>
                    <a:pt x="8573" y="39108"/>
                  </a:cubicBezTo>
                  <a:cubicBezTo>
                    <a:pt x="8573" y="32441"/>
                    <a:pt x="3810" y="25773"/>
                    <a:pt x="0" y="15295"/>
                  </a:cubicBezTo>
                  <a:cubicBezTo>
                    <a:pt x="6668" y="13391"/>
                    <a:pt x="16193" y="10533"/>
                    <a:pt x="25718" y="9580"/>
                  </a:cubicBezTo>
                  <a:cubicBezTo>
                    <a:pt x="93345" y="5770"/>
                    <a:pt x="161925" y="4818"/>
                    <a:pt x="229552" y="55"/>
                  </a:cubicBezTo>
                  <a:cubicBezTo>
                    <a:pt x="250507" y="-897"/>
                    <a:pt x="256223" y="10533"/>
                    <a:pt x="261938" y="25773"/>
                  </a:cubicBezTo>
                  <a:cubicBezTo>
                    <a:pt x="261938" y="28630"/>
                    <a:pt x="260985" y="30535"/>
                    <a:pt x="260985" y="33393"/>
                  </a:cubicBezTo>
                  <a:cubicBezTo>
                    <a:pt x="276225" y="178173"/>
                    <a:pt x="291465" y="323905"/>
                    <a:pt x="306705" y="468685"/>
                  </a:cubicBezTo>
                  <a:cubicBezTo>
                    <a:pt x="308610" y="482973"/>
                    <a:pt x="301943" y="485830"/>
                    <a:pt x="290513" y="486783"/>
                  </a:cubicBezTo>
                  <a:cubicBezTo>
                    <a:pt x="264795" y="487735"/>
                    <a:pt x="239077" y="489641"/>
                    <a:pt x="214313" y="491546"/>
                  </a:cubicBezTo>
                  <a:cubicBezTo>
                    <a:pt x="157163" y="495355"/>
                    <a:pt x="100013" y="499166"/>
                    <a:pt x="42863" y="502023"/>
                  </a:cubicBezTo>
                  <a:cubicBezTo>
                    <a:pt x="38100" y="501071"/>
                    <a:pt x="32385" y="499166"/>
                    <a:pt x="27623" y="498213"/>
                  </a:cubicBezTo>
                  <a:cubicBezTo>
                    <a:pt x="27623" y="496308"/>
                    <a:pt x="26670" y="494403"/>
                    <a:pt x="26670" y="492498"/>
                  </a:cubicBezTo>
                  <a:cubicBezTo>
                    <a:pt x="34290" y="490593"/>
                    <a:pt x="42863" y="488688"/>
                    <a:pt x="51435" y="486783"/>
                  </a:cubicBezTo>
                  <a:close/>
                </a:path>
              </a:pathLst>
            </a:custGeom>
            <a:solidFill>
              <a:srgbClr val="100F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3" name="Google Shape;2183;p21"/>
            <p:cNvSpPr/>
            <p:nvPr/>
          </p:nvSpPr>
          <p:spPr>
            <a:xfrm>
              <a:off x="8937078" y="3004184"/>
              <a:ext cx="311018" cy="818219"/>
            </a:xfrm>
            <a:custGeom>
              <a:avLst/>
              <a:gdLst/>
              <a:ahLst/>
              <a:cxnLst/>
              <a:rect l="l" t="t" r="r" b="b"/>
              <a:pathLst>
                <a:path w="311018" h="818219" extrusionOk="0">
                  <a:moveTo>
                    <a:pt x="275502" y="771525"/>
                  </a:moveTo>
                  <a:cubicBezTo>
                    <a:pt x="275502" y="764858"/>
                    <a:pt x="275502" y="759143"/>
                    <a:pt x="275502" y="752475"/>
                  </a:cubicBezTo>
                  <a:cubicBezTo>
                    <a:pt x="275502" y="752475"/>
                    <a:pt x="276454" y="751523"/>
                    <a:pt x="276454" y="751523"/>
                  </a:cubicBezTo>
                  <a:cubicBezTo>
                    <a:pt x="276454" y="750570"/>
                    <a:pt x="275502" y="749618"/>
                    <a:pt x="274549" y="748665"/>
                  </a:cubicBezTo>
                  <a:cubicBezTo>
                    <a:pt x="266929" y="640080"/>
                    <a:pt x="259309" y="531495"/>
                    <a:pt x="251689" y="421958"/>
                  </a:cubicBezTo>
                  <a:cubicBezTo>
                    <a:pt x="242164" y="286703"/>
                    <a:pt x="233591" y="152400"/>
                    <a:pt x="224066" y="17145"/>
                  </a:cubicBezTo>
                  <a:cubicBezTo>
                    <a:pt x="224066" y="13335"/>
                    <a:pt x="224066" y="9525"/>
                    <a:pt x="224066" y="5715"/>
                  </a:cubicBezTo>
                  <a:cubicBezTo>
                    <a:pt x="231686" y="3810"/>
                    <a:pt x="240259" y="1905"/>
                    <a:pt x="250736" y="0"/>
                  </a:cubicBezTo>
                  <a:cubicBezTo>
                    <a:pt x="252641" y="17145"/>
                    <a:pt x="256452" y="37148"/>
                    <a:pt x="258357" y="58103"/>
                  </a:cubicBezTo>
                  <a:cubicBezTo>
                    <a:pt x="263119" y="113348"/>
                    <a:pt x="265977" y="169545"/>
                    <a:pt x="269786" y="225743"/>
                  </a:cubicBezTo>
                  <a:cubicBezTo>
                    <a:pt x="274549" y="282893"/>
                    <a:pt x="279311" y="340995"/>
                    <a:pt x="284074" y="398145"/>
                  </a:cubicBezTo>
                  <a:cubicBezTo>
                    <a:pt x="285979" y="419100"/>
                    <a:pt x="284074" y="440055"/>
                    <a:pt x="285027" y="461010"/>
                  </a:cubicBezTo>
                  <a:cubicBezTo>
                    <a:pt x="286932" y="489585"/>
                    <a:pt x="289789" y="517208"/>
                    <a:pt x="292647" y="544830"/>
                  </a:cubicBezTo>
                  <a:cubicBezTo>
                    <a:pt x="294552" y="568643"/>
                    <a:pt x="297409" y="591503"/>
                    <a:pt x="299314" y="615315"/>
                  </a:cubicBezTo>
                  <a:cubicBezTo>
                    <a:pt x="303124" y="664845"/>
                    <a:pt x="305982" y="714375"/>
                    <a:pt x="310744" y="763905"/>
                  </a:cubicBezTo>
                  <a:cubicBezTo>
                    <a:pt x="313602" y="788670"/>
                    <a:pt x="293599" y="819150"/>
                    <a:pt x="275502" y="818198"/>
                  </a:cubicBezTo>
                  <a:cubicBezTo>
                    <a:pt x="254547" y="817245"/>
                    <a:pt x="233591" y="816293"/>
                    <a:pt x="212636" y="814388"/>
                  </a:cubicBezTo>
                  <a:cubicBezTo>
                    <a:pt x="160249" y="810578"/>
                    <a:pt x="106909" y="806768"/>
                    <a:pt x="54522" y="802958"/>
                  </a:cubicBezTo>
                  <a:cubicBezTo>
                    <a:pt x="42139" y="802005"/>
                    <a:pt x="29757" y="800100"/>
                    <a:pt x="17374" y="797243"/>
                  </a:cubicBezTo>
                  <a:cubicBezTo>
                    <a:pt x="4039" y="794385"/>
                    <a:pt x="-7391" y="788670"/>
                    <a:pt x="5944" y="772478"/>
                  </a:cubicBezTo>
                  <a:cubicBezTo>
                    <a:pt x="7849" y="770573"/>
                    <a:pt x="5944" y="766763"/>
                    <a:pt x="6897" y="762953"/>
                  </a:cubicBezTo>
                  <a:cubicBezTo>
                    <a:pt x="11659" y="762953"/>
                    <a:pt x="17374" y="762953"/>
                    <a:pt x="22136" y="762953"/>
                  </a:cubicBezTo>
                  <a:cubicBezTo>
                    <a:pt x="29757" y="763905"/>
                    <a:pt x="37377" y="764858"/>
                    <a:pt x="44997" y="764858"/>
                  </a:cubicBezTo>
                  <a:cubicBezTo>
                    <a:pt x="58332" y="765810"/>
                    <a:pt x="72619" y="765810"/>
                    <a:pt x="85954" y="766763"/>
                  </a:cubicBezTo>
                  <a:cubicBezTo>
                    <a:pt x="93574" y="767715"/>
                    <a:pt x="101194" y="767715"/>
                    <a:pt x="108814" y="768668"/>
                  </a:cubicBezTo>
                  <a:cubicBezTo>
                    <a:pt x="125007" y="769620"/>
                    <a:pt x="141199" y="770573"/>
                    <a:pt x="157391" y="771525"/>
                  </a:cubicBezTo>
                  <a:cubicBezTo>
                    <a:pt x="161202" y="771525"/>
                    <a:pt x="165011" y="772478"/>
                    <a:pt x="168822" y="772478"/>
                  </a:cubicBezTo>
                  <a:cubicBezTo>
                    <a:pt x="181204" y="773430"/>
                    <a:pt x="193586" y="773430"/>
                    <a:pt x="205969" y="774383"/>
                  </a:cubicBezTo>
                  <a:cubicBezTo>
                    <a:pt x="214541" y="783908"/>
                    <a:pt x="232639" y="782955"/>
                    <a:pt x="244069" y="773430"/>
                  </a:cubicBezTo>
                  <a:cubicBezTo>
                    <a:pt x="248832" y="773430"/>
                    <a:pt x="253594" y="773430"/>
                    <a:pt x="259309" y="774383"/>
                  </a:cubicBezTo>
                  <a:cubicBezTo>
                    <a:pt x="264072" y="786765"/>
                    <a:pt x="271691" y="789623"/>
                    <a:pt x="283122" y="782003"/>
                  </a:cubicBezTo>
                  <a:cubicBezTo>
                    <a:pt x="285027" y="786765"/>
                    <a:pt x="286932" y="790575"/>
                    <a:pt x="287884" y="794385"/>
                  </a:cubicBezTo>
                  <a:cubicBezTo>
                    <a:pt x="299314" y="784860"/>
                    <a:pt x="297409" y="781050"/>
                    <a:pt x="275502" y="771525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4" name="Google Shape;2184;p21"/>
            <p:cNvSpPr/>
            <p:nvPr/>
          </p:nvSpPr>
          <p:spPr>
            <a:xfrm>
              <a:off x="8610565" y="3183254"/>
              <a:ext cx="279196" cy="662557"/>
            </a:xfrm>
            <a:custGeom>
              <a:avLst/>
              <a:gdLst/>
              <a:ahLst/>
              <a:cxnLst/>
              <a:rect l="l" t="t" r="r" b="b"/>
              <a:pathLst>
                <a:path w="279196" h="662557" extrusionOk="0">
                  <a:moveTo>
                    <a:pt x="34" y="615315"/>
                  </a:moveTo>
                  <a:cubicBezTo>
                    <a:pt x="61947" y="618173"/>
                    <a:pt x="124812" y="621030"/>
                    <a:pt x="186724" y="623888"/>
                  </a:cubicBezTo>
                  <a:cubicBezTo>
                    <a:pt x="197202" y="623888"/>
                    <a:pt x="206727" y="621030"/>
                    <a:pt x="217204" y="619125"/>
                  </a:cubicBezTo>
                  <a:cubicBezTo>
                    <a:pt x="220062" y="618173"/>
                    <a:pt x="223872" y="618173"/>
                    <a:pt x="226729" y="619125"/>
                  </a:cubicBezTo>
                  <a:cubicBezTo>
                    <a:pt x="250542" y="623888"/>
                    <a:pt x="254352" y="621030"/>
                    <a:pt x="252447" y="596265"/>
                  </a:cubicBezTo>
                  <a:cubicBezTo>
                    <a:pt x="247684" y="480060"/>
                    <a:pt x="242922" y="362903"/>
                    <a:pt x="238159" y="246698"/>
                  </a:cubicBezTo>
                  <a:cubicBezTo>
                    <a:pt x="234349" y="164783"/>
                    <a:pt x="231492" y="81915"/>
                    <a:pt x="227682" y="0"/>
                  </a:cubicBezTo>
                  <a:cubicBezTo>
                    <a:pt x="246732" y="7620"/>
                    <a:pt x="256257" y="19050"/>
                    <a:pt x="256257" y="40958"/>
                  </a:cubicBezTo>
                  <a:cubicBezTo>
                    <a:pt x="257209" y="108585"/>
                    <a:pt x="261020" y="176213"/>
                    <a:pt x="263877" y="244792"/>
                  </a:cubicBezTo>
                  <a:cubicBezTo>
                    <a:pt x="266734" y="307658"/>
                    <a:pt x="268639" y="370523"/>
                    <a:pt x="271497" y="433388"/>
                  </a:cubicBezTo>
                  <a:cubicBezTo>
                    <a:pt x="274354" y="499110"/>
                    <a:pt x="276259" y="565785"/>
                    <a:pt x="279117" y="631508"/>
                  </a:cubicBezTo>
                  <a:cubicBezTo>
                    <a:pt x="280070" y="649605"/>
                    <a:pt x="272449" y="657225"/>
                    <a:pt x="257209" y="660083"/>
                  </a:cubicBezTo>
                  <a:cubicBezTo>
                    <a:pt x="242922" y="662940"/>
                    <a:pt x="227682" y="662940"/>
                    <a:pt x="213395" y="661988"/>
                  </a:cubicBezTo>
                  <a:cubicBezTo>
                    <a:pt x="183867" y="661035"/>
                    <a:pt x="155292" y="658178"/>
                    <a:pt x="125764" y="657225"/>
                  </a:cubicBezTo>
                  <a:cubicBezTo>
                    <a:pt x="94332" y="655320"/>
                    <a:pt x="63852" y="654368"/>
                    <a:pt x="32420" y="653415"/>
                  </a:cubicBezTo>
                  <a:cubicBezTo>
                    <a:pt x="18132" y="651510"/>
                    <a:pt x="-918" y="629603"/>
                    <a:pt x="34" y="615315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5" name="Google Shape;2185;p21"/>
            <p:cNvSpPr/>
            <p:nvPr/>
          </p:nvSpPr>
          <p:spPr>
            <a:xfrm>
              <a:off x="8285797" y="3365630"/>
              <a:ext cx="300989" cy="511330"/>
            </a:xfrm>
            <a:custGeom>
              <a:avLst/>
              <a:gdLst/>
              <a:ahLst/>
              <a:cxnLst/>
              <a:rect l="l" t="t" r="r" b="b"/>
              <a:pathLst>
                <a:path w="300989" h="511330" extrusionOk="0">
                  <a:moveTo>
                    <a:pt x="0" y="476754"/>
                  </a:moveTo>
                  <a:cubicBezTo>
                    <a:pt x="57150" y="472944"/>
                    <a:pt x="114300" y="469134"/>
                    <a:pt x="171450" y="466276"/>
                  </a:cubicBezTo>
                  <a:cubicBezTo>
                    <a:pt x="197167" y="464371"/>
                    <a:pt x="222885" y="463419"/>
                    <a:pt x="247650" y="461514"/>
                  </a:cubicBezTo>
                  <a:cubicBezTo>
                    <a:pt x="259080" y="460561"/>
                    <a:pt x="265747" y="457704"/>
                    <a:pt x="263842" y="443416"/>
                  </a:cubicBezTo>
                  <a:cubicBezTo>
                    <a:pt x="247650" y="298636"/>
                    <a:pt x="233363" y="152904"/>
                    <a:pt x="218122" y="8124"/>
                  </a:cubicBezTo>
                  <a:cubicBezTo>
                    <a:pt x="218122" y="5266"/>
                    <a:pt x="218122" y="3361"/>
                    <a:pt x="219075" y="504"/>
                  </a:cubicBezTo>
                  <a:cubicBezTo>
                    <a:pt x="237172" y="-2354"/>
                    <a:pt x="242888" y="7171"/>
                    <a:pt x="244792" y="23364"/>
                  </a:cubicBezTo>
                  <a:cubicBezTo>
                    <a:pt x="254317" y="98611"/>
                    <a:pt x="264795" y="172906"/>
                    <a:pt x="274320" y="248154"/>
                  </a:cubicBezTo>
                  <a:cubicBezTo>
                    <a:pt x="280035" y="289111"/>
                    <a:pt x="284797" y="331021"/>
                    <a:pt x="289560" y="371979"/>
                  </a:cubicBezTo>
                  <a:cubicBezTo>
                    <a:pt x="289560" y="374836"/>
                    <a:pt x="294322" y="376741"/>
                    <a:pt x="296227" y="379599"/>
                  </a:cubicBezTo>
                  <a:cubicBezTo>
                    <a:pt x="298132" y="396744"/>
                    <a:pt x="299085" y="414841"/>
                    <a:pt x="300990" y="431986"/>
                  </a:cubicBezTo>
                  <a:cubicBezTo>
                    <a:pt x="300990" y="442464"/>
                    <a:pt x="300038" y="452941"/>
                    <a:pt x="300038" y="463419"/>
                  </a:cubicBezTo>
                  <a:cubicBezTo>
                    <a:pt x="300990" y="481516"/>
                    <a:pt x="292417" y="490089"/>
                    <a:pt x="275272" y="491994"/>
                  </a:cubicBezTo>
                  <a:cubicBezTo>
                    <a:pt x="210502" y="497709"/>
                    <a:pt x="145732" y="502471"/>
                    <a:pt x="80963" y="507234"/>
                  </a:cubicBezTo>
                  <a:cubicBezTo>
                    <a:pt x="63817" y="508186"/>
                    <a:pt x="47625" y="509139"/>
                    <a:pt x="30480" y="511044"/>
                  </a:cubicBezTo>
                  <a:cubicBezTo>
                    <a:pt x="13335" y="512949"/>
                    <a:pt x="4763" y="505329"/>
                    <a:pt x="2857" y="489136"/>
                  </a:cubicBezTo>
                  <a:cubicBezTo>
                    <a:pt x="3810" y="484374"/>
                    <a:pt x="1905" y="480564"/>
                    <a:pt x="0" y="476754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6" name="Google Shape;2186;p21"/>
            <p:cNvSpPr/>
            <p:nvPr/>
          </p:nvSpPr>
          <p:spPr>
            <a:xfrm>
              <a:off x="9490286" y="2838449"/>
              <a:ext cx="93239" cy="982979"/>
            </a:xfrm>
            <a:custGeom>
              <a:avLst/>
              <a:gdLst/>
              <a:ahLst/>
              <a:cxnLst/>
              <a:rect l="l" t="t" r="r" b="b"/>
              <a:pathLst>
                <a:path w="93239" h="982979" extrusionOk="0">
                  <a:moveTo>
                    <a:pt x="40428" y="588645"/>
                  </a:moveTo>
                  <a:cubicBezTo>
                    <a:pt x="39476" y="576263"/>
                    <a:pt x="38523" y="563880"/>
                    <a:pt x="37571" y="550545"/>
                  </a:cubicBezTo>
                  <a:cubicBezTo>
                    <a:pt x="48048" y="540068"/>
                    <a:pt x="47096" y="531495"/>
                    <a:pt x="35666" y="524828"/>
                  </a:cubicBezTo>
                  <a:cubicBezTo>
                    <a:pt x="34713" y="514350"/>
                    <a:pt x="34713" y="503872"/>
                    <a:pt x="33761" y="494347"/>
                  </a:cubicBezTo>
                  <a:cubicBezTo>
                    <a:pt x="35666" y="491490"/>
                    <a:pt x="39476" y="488633"/>
                    <a:pt x="40428" y="485775"/>
                  </a:cubicBezTo>
                  <a:cubicBezTo>
                    <a:pt x="40428" y="484822"/>
                    <a:pt x="35666" y="481965"/>
                    <a:pt x="32808" y="480060"/>
                  </a:cubicBezTo>
                  <a:cubicBezTo>
                    <a:pt x="32808" y="477203"/>
                    <a:pt x="32808" y="474345"/>
                    <a:pt x="31856" y="472440"/>
                  </a:cubicBezTo>
                  <a:cubicBezTo>
                    <a:pt x="35666" y="470535"/>
                    <a:pt x="39476" y="469583"/>
                    <a:pt x="43286" y="467678"/>
                  </a:cubicBezTo>
                  <a:cubicBezTo>
                    <a:pt x="39476" y="465772"/>
                    <a:pt x="34713" y="463867"/>
                    <a:pt x="30903" y="461010"/>
                  </a:cubicBezTo>
                  <a:cubicBezTo>
                    <a:pt x="30903" y="455295"/>
                    <a:pt x="29951" y="448628"/>
                    <a:pt x="29951" y="442913"/>
                  </a:cubicBezTo>
                  <a:cubicBezTo>
                    <a:pt x="40428" y="430530"/>
                    <a:pt x="39476" y="420053"/>
                    <a:pt x="28046" y="413385"/>
                  </a:cubicBezTo>
                  <a:cubicBezTo>
                    <a:pt x="28046" y="407670"/>
                    <a:pt x="27093" y="402908"/>
                    <a:pt x="27093" y="397192"/>
                  </a:cubicBezTo>
                  <a:cubicBezTo>
                    <a:pt x="37571" y="387667"/>
                    <a:pt x="38523" y="379095"/>
                    <a:pt x="26141" y="370522"/>
                  </a:cubicBezTo>
                  <a:cubicBezTo>
                    <a:pt x="22331" y="328613"/>
                    <a:pt x="19473" y="287655"/>
                    <a:pt x="15663" y="245745"/>
                  </a:cubicBezTo>
                  <a:cubicBezTo>
                    <a:pt x="9948" y="171450"/>
                    <a:pt x="5186" y="97155"/>
                    <a:pt x="423" y="23813"/>
                  </a:cubicBezTo>
                  <a:cubicBezTo>
                    <a:pt x="-529" y="16192"/>
                    <a:pt x="423" y="7620"/>
                    <a:pt x="423" y="0"/>
                  </a:cubicBezTo>
                  <a:cubicBezTo>
                    <a:pt x="13758" y="1905"/>
                    <a:pt x="17568" y="11430"/>
                    <a:pt x="18521" y="22860"/>
                  </a:cubicBezTo>
                  <a:cubicBezTo>
                    <a:pt x="24236" y="74295"/>
                    <a:pt x="28998" y="126683"/>
                    <a:pt x="33761" y="178117"/>
                  </a:cubicBezTo>
                  <a:cubicBezTo>
                    <a:pt x="40428" y="251460"/>
                    <a:pt x="46143" y="323850"/>
                    <a:pt x="51858" y="397192"/>
                  </a:cubicBezTo>
                  <a:cubicBezTo>
                    <a:pt x="54716" y="438150"/>
                    <a:pt x="56621" y="479108"/>
                    <a:pt x="59478" y="520065"/>
                  </a:cubicBezTo>
                  <a:cubicBezTo>
                    <a:pt x="64241" y="579120"/>
                    <a:pt x="69003" y="637222"/>
                    <a:pt x="73766" y="696278"/>
                  </a:cubicBezTo>
                  <a:cubicBezTo>
                    <a:pt x="76623" y="735330"/>
                    <a:pt x="78528" y="774383"/>
                    <a:pt x="81386" y="813435"/>
                  </a:cubicBezTo>
                  <a:cubicBezTo>
                    <a:pt x="85196" y="862965"/>
                    <a:pt x="89006" y="912495"/>
                    <a:pt x="92816" y="962025"/>
                  </a:cubicBezTo>
                  <a:cubicBezTo>
                    <a:pt x="93768" y="968693"/>
                    <a:pt x="92816" y="975360"/>
                    <a:pt x="92816" y="982980"/>
                  </a:cubicBezTo>
                  <a:cubicBezTo>
                    <a:pt x="79481" y="982028"/>
                    <a:pt x="65193" y="985838"/>
                    <a:pt x="59478" y="967740"/>
                  </a:cubicBezTo>
                  <a:cubicBezTo>
                    <a:pt x="60431" y="961072"/>
                    <a:pt x="63288" y="954405"/>
                    <a:pt x="63288" y="948690"/>
                  </a:cubicBezTo>
                  <a:cubicBezTo>
                    <a:pt x="60431" y="898208"/>
                    <a:pt x="57573" y="848678"/>
                    <a:pt x="54716" y="798195"/>
                  </a:cubicBezTo>
                  <a:cubicBezTo>
                    <a:pt x="57573" y="794385"/>
                    <a:pt x="63288" y="789622"/>
                    <a:pt x="63288" y="785813"/>
                  </a:cubicBezTo>
                  <a:cubicBezTo>
                    <a:pt x="63288" y="764858"/>
                    <a:pt x="61383" y="743903"/>
                    <a:pt x="59478" y="722947"/>
                  </a:cubicBezTo>
                  <a:cubicBezTo>
                    <a:pt x="59478" y="719138"/>
                    <a:pt x="52811" y="716280"/>
                    <a:pt x="49001" y="713422"/>
                  </a:cubicBezTo>
                  <a:cubicBezTo>
                    <a:pt x="49001" y="710565"/>
                    <a:pt x="49001" y="708660"/>
                    <a:pt x="49001" y="705803"/>
                  </a:cubicBezTo>
                  <a:cubicBezTo>
                    <a:pt x="51858" y="701040"/>
                    <a:pt x="55668" y="697230"/>
                    <a:pt x="55668" y="692468"/>
                  </a:cubicBezTo>
                  <a:cubicBezTo>
                    <a:pt x="56621" y="661988"/>
                    <a:pt x="55668" y="631508"/>
                    <a:pt x="55668" y="600075"/>
                  </a:cubicBezTo>
                  <a:cubicBezTo>
                    <a:pt x="55668" y="598170"/>
                    <a:pt x="56621" y="595313"/>
                    <a:pt x="55668" y="594360"/>
                  </a:cubicBezTo>
                  <a:cubicBezTo>
                    <a:pt x="41381" y="585788"/>
                    <a:pt x="49953" y="574358"/>
                    <a:pt x="50906" y="563880"/>
                  </a:cubicBezTo>
                  <a:cubicBezTo>
                    <a:pt x="51858" y="557213"/>
                    <a:pt x="51858" y="550545"/>
                    <a:pt x="51858" y="543878"/>
                  </a:cubicBezTo>
                  <a:cubicBezTo>
                    <a:pt x="50906" y="543878"/>
                    <a:pt x="50906" y="543878"/>
                    <a:pt x="49953" y="543878"/>
                  </a:cubicBezTo>
                  <a:cubicBezTo>
                    <a:pt x="47096" y="558165"/>
                    <a:pt x="44238" y="573405"/>
                    <a:pt x="40428" y="588645"/>
                  </a:cubicBezTo>
                  <a:close/>
                  <a:moveTo>
                    <a:pt x="46143" y="512445"/>
                  </a:moveTo>
                  <a:cubicBezTo>
                    <a:pt x="47096" y="512445"/>
                    <a:pt x="47096" y="512445"/>
                    <a:pt x="48048" y="512445"/>
                  </a:cubicBezTo>
                  <a:cubicBezTo>
                    <a:pt x="48048" y="504825"/>
                    <a:pt x="48048" y="498158"/>
                    <a:pt x="48048" y="490538"/>
                  </a:cubicBezTo>
                  <a:cubicBezTo>
                    <a:pt x="47096" y="490538"/>
                    <a:pt x="47096" y="490538"/>
                    <a:pt x="46143" y="490538"/>
                  </a:cubicBezTo>
                  <a:cubicBezTo>
                    <a:pt x="46143" y="498158"/>
                    <a:pt x="46143" y="505778"/>
                    <a:pt x="46143" y="512445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7" name="Google Shape;2187;p21"/>
            <p:cNvSpPr/>
            <p:nvPr/>
          </p:nvSpPr>
          <p:spPr>
            <a:xfrm>
              <a:off x="7962900" y="2713671"/>
              <a:ext cx="1074419" cy="604837"/>
            </a:xfrm>
            <a:custGeom>
              <a:avLst/>
              <a:gdLst/>
              <a:ahLst/>
              <a:cxnLst/>
              <a:rect l="l" t="t" r="r" b="b"/>
              <a:pathLst>
                <a:path w="1074419" h="604837" extrusionOk="0">
                  <a:moveTo>
                    <a:pt x="952" y="595313"/>
                  </a:moveTo>
                  <a:cubicBezTo>
                    <a:pt x="109538" y="534353"/>
                    <a:pt x="219075" y="473393"/>
                    <a:pt x="327660" y="413385"/>
                  </a:cubicBezTo>
                  <a:cubicBezTo>
                    <a:pt x="570548" y="278130"/>
                    <a:pt x="812482" y="143828"/>
                    <a:pt x="1055370" y="8573"/>
                  </a:cubicBezTo>
                  <a:cubicBezTo>
                    <a:pt x="1060132" y="5715"/>
                    <a:pt x="1064895" y="3810"/>
                    <a:pt x="1071563" y="0"/>
                  </a:cubicBezTo>
                  <a:cubicBezTo>
                    <a:pt x="1072515" y="6668"/>
                    <a:pt x="1073468" y="12383"/>
                    <a:pt x="1074420" y="17145"/>
                  </a:cubicBezTo>
                  <a:cubicBezTo>
                    <a:pt x="1024890" y="42863"/>
                    <a:pt x="975360" y="68580"/>
                    <a:pt x="925830" y="95250"/>
                  </a:cubicBezTo>
                  <a:cubicBezTo>
                    <a:pt x="886777" y="116205"/>
                    <a:pt x="849630" y="139065"/>
                    <a:pt x="810577" y="160020"/>
                  </a:cubicBezTo>
                  <a:cubicBezTo>
                    <a:pt x="756285" y="190500"/>
                    <a:pt x="701040" y="220980"/>
                    <a:pt x="646748" y="250508"/>
                  </a:cubicBezTo>
                  <a:cubicBezTo>
                    <a:pt x="621030" y="264795"/>
                    <a:pt x="596265" y="280035"/>
                    <a:pt x="570548" y="293370"/>
                  </a:cubicBezTo>
                  <a:cubicBezTo>
                    <a:pt x="501968" y="331470"/>
                    <a:pt x="432435" y="369570"/>
                    <a:pt x="363855" y="407670"/>
                  </a:cubicBezTo>
                  <a:cubicBezTo>
                    <a:pt x="321945" y="430530"/>
                    <a:pt x="281940" y="456248"/>
                    <a:pt x="240030" y="479108"/>
                  </a:cubicBezTo>
                  <a:cubicBezTo>
                    <a:pt x="173355" y="515303"/>
                    <a:pt x="106680" y="549593"/>
                    <a:pt x="40005" y="584835"/>
                  </a:cubicBezTo>
                  <a:cubicBezTo>
                    <a:pt x="31432" y="589598"/>
                    <a:pt x="23813" y="595313"/>
                    <a:pt x="15240" y="601028"/>
                  </a:cubicBezTo>
                  <a:cubicBezTo>
                    <a:pt x="10477" y="601980"/>
                    <a:pt x="5715" y="603885"/>
                    <a:pt x="0" y="604838"/>
                  </a:cubicBezTo>
                  <a:cubicBezTo>
                    <a:pt x="952" y="602933"/>
                    <a:pt x="952" y="599123"/>
                    <a:pt x="952" y="595313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8" name="Google Shape;2188;p21"/>
            <p:cNvSpPr/>
            <p:nvPr/>
          </p:nvSpPr>
          <p:spPr>
            <a:xfrm>
              <a:off x="7979092" y="2732721"/>
              <a:ext cx="1062037" cy="585152"/>
            </a:xfrm>
            <a:custGeom>
              <a:avLst/>
              <a:gdLst/>
              <a:ahLst/>
              <a:cxnLst/>
              <a:rect l="l" t="t" r="r" b="b"/>
              <a:pathLst>
                <a:path w="1062037" h="585152" extrusionOk="0">
                  <a:moveTo>
                    <a:pt x="0" y="583883"/>
                  </a:moveTo>
                  <a:cubicBezTo>
                    <a:pt x="8572" y="578168"/>
                    <a:pt x="16193" y="572453"/>
                    <a:pt x="24765" y="567690"/>
                  </a:cubicBezTo>
                  <a:cubicBezTo>
                    <a:pt x="91440" y="532448"/>
                    <a:pt x="159068" y="498158"/>
                    <a:pt x="224790" y="461963"/>
                  </a:cubicBezTo>
                  <a:cubicBezTo>
                    <a:pt x="266700" y="439103"/>
                    <a:pt x="307657" y="414338"/>
                    <a:pt x="348615" y="390525"/>
                  </a:cubicBezTo>
                  <a:cubicBezTo>
                    <a:pt x="417195" y="352425"/>
                    <a:pt x="486727" y="314325"/>
                    <a:pt x="555307" y="276225"/>
                  </a:cubicBezTo>
                  <a:cubicBezTo>
                    <a:pt x="581025" y="261938"/>
                    <a:pt x="605790" y="246698"/>
                    <a:pt x="631507" y="233363"/>
                  </a:cubicBezTo>
                  <a:cubicBezTo>
                    <a:pt x="685800" y="202883"/>
                    <a:pt x="741045" y="172403"/>
                    <a:pt x="795338" y="142875"/>
                  </a:cubicBezTo>
                  <a:cubicBezTo>
                    <a:pt x="833438" y="120968"/>
                    <a:pt x="871538" y="99060"/>
                    <a:pt x="910590" y="78105"/>
                  </a:cubicBezTo>
                  <a:cubicBezTo>
                    <a:pt x="960120" y="51435"/>
                    <a:pt x="1009650" y="25718"/>
                    <a:pt x="1059180" y="0"/>
                  </a:cubicBezTo>
                  <a:cubicBezTo>
                    <a:pt x="1060132" y="4763"/>
                    <a:pt x="1061085" y="10478"/>
                    <a:pt x="1062038" y="15240"/>
                  </a:cubicBezTo>
                  <a:cubicBezTo>
                    <a:pt x="1061085" y="15240"/>
                    <a:pt x="1060132" y="15240"/>
                    <a:pt x="1059180" y="15240"/>
                  </a:cubicBezTo>
                  <a:cubicBezTo>
                    <a:pt x="1053465" y="16193"/>
                    <a:pt x="1047750" y="16193"/>
                    <a:pt x="1042988" y="19050"/>
                  </a:cubicBezTo>
                  <a:cubicBezTo>
                    <a:pt x="949643" y="70485"/>
                    <a:pt x="857250" y="122873"/>
                    <a:pt x="763905" y="174308"/>
                  </a:cubicBezTo>
                  <a:cubicBezTo>
                    <a:pt x="694372" y="213360"/>
                    <a:pt x="624840" y="251460"/>
                    <a:pt x="555307" y="290513"/>
                  </a:cubicBezTo>
                  <a:cubicBezTo>
                    <a:pt x="469582" y="338138"/>
                    <a:pt x="384810" y="385763"/>
                    <a:pt x="299085" y="433388"/>
                  </a:cubicBezTo>
                  <a:cubicBezTo>
                    <a:pt x="228600" y="472440"/>
                    <a:pt x="157163" y="511493"/>
                    <a:pt x="85725" y="549593"/>
                  </a:cubicBezTo>
                  <a:cubicBezTo>
                    <a:pt x="63818" y="561023"/>
                    <a:pt x="41910" y="573405"/>
                    <a:pt x="20002" y="583883"/>
                  </a:cubicBezTo>
                  <a:cubicBezTo>
                    <a:pt x="14288" y="586740"/>
                    <a:pt x="6668" y="583883"/>
                    <a:pt x="0" y="583883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9" name="Google Shape;2189;p21"/>
            <p:cNvSpPr/>
            <p:nvPr/>
          </p:nvSpPr>
          <p:spPr>
            <a:xfrm>
              <a:off x="9081135" y="2559366"/>
              <a:ext cx="197998" cy="296691"/>
            </a:xfrm>
            <a:custGeom>
              <a:avLst/>
              <a:gdLst/>
              <a:ahLst/>
              <a:cxnLst/>
              <a:rect l="l" t="t" r="r" b="b"/>
              <a:pathLst>
                <a:path w="197998" h="296691" extrusionOk="0">
                  <a:moveTo>
                    <a:pt x="0" y="281940"/>
                  </a:moveTo>
                  <a:cubicBezTo>
                    <a:pt x="7620" y="274320"/>
                    <a:pt x="16192" y="268605"/>
                    <a:pt x="20955" y="260033"/>
                  </a:cubicBezTo>
                  <a:cubicBezTo>
                    <a:pt x="73342" y="175260"/>
                    <a:pt x="123825" y="90488"/>
                    <a:pt x="176213" y="5715"/>
                  </a:cubicBezTo>
                  <a:cubicBezTo>
                    <a:pt x="177165" y="3810"/>
                    <a:pt x="179070" y="1905"/>
                    <a:pt x="180975" y="0"/>
                  </a:cubicBezTo>
                  <a:cubicBezTo>
                    <a:pt x="200025" y="2858"/>
                    <a:pt x="201930" y="7620"/>
                    <a:pt x="192405" y="25718"/>
                  </a:cubicBezTo>
                  <a:cubicBezTo>
                    <a:pt x="173355" y="60008"/>
                    <a:pt x="153352" y="93345"/>
                    <a:pt x="133350" y="126683"/>
                  </a:cubicBezTo>
                  <a:cubicBezTo>
                    <a:pt x="108585" y="170498"/>
                    <a:pt x="83820" y="213360"/>
                    <a:pt x="58102" y="257175"/>
                  </a:cubicBezTo>
                  <a:cubicBezTo>
                    <a:pt x="51435" y="268605"/>
                    <a:pt x="43815" y="279083"/>
                    <a:pt x="35242" y="288608"/>
                  </a:cubicBezTo>
                  <a:cubicBezTo>
                    <a:pt x="23813" y="301942"/>
                    <a:pt x="9525" y="298133"/>
                    <a:pt x="0" y="281940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0" name="Google Shape;2190;p21"/>
            <p:cNvSpPr/>
            <p:nvPr/>
          </p:nvSpPr>
          <p:spPr>
            <a:xfrm>
              <a:off x="9295447" y="3818571"/>
              <a:ext cx="280987" cy="39052"/>
            </a:xfrm>
            <a:custGeom>
              <a:avLst/>
              <a:gdLst/>
              <a:ahLst/>
              <a:cxnLst/>
              <a:rect l="l" t="t" r="r" b="b"/>
              <a:pathLst>
                <a:path w="280987" h="39052" extrusionOk="0">
                  <a:moveTo>
                    <a:pt x="0" y="5715"/>
                  </a:moveTo>
                  <a:cubicBezTo>
                    <a:pt x="70485" y="5715"/>
                    <a:pt x="141922" y="5715"/>
                    <a:pt x="212407" y="5715"/>
                  </a:cubicBezTo>
                  <a:cubicBezTo>
                    <a:pt x="222885" y="5715"/>
                    <a:pt x="233363" y="1905"/>
                    <a:pt x="242888" y="0"/>
                  </a:cubicBezTo>
                  <a:cubicBezTo>
                    <a:pt x="248602" y="9525"/>
                    <a:pt x="253365" y="18098"/>
                    <a:pt x="258127" y="26670"/>
                  </a:cubicBezTo>
                  <a:cubicBezTo>
                    <a:pt x="267652" y="24765"/>
                    <a:pt x="274320" y="22860"/>
                    <a:pt x="280988" y="20955"/>
                  </a:cubicBezTo>
                  <a:cubicBezTo>
                    <a:pt x="275272" y="25718"/>
                    <a:pt x="271463" y="32385"/>
                    <a:pt x="264795" y="35243"/>
                  </a:cubicBezTo>
                  <a:cubicBezTo>
                    <a:pt x="258127" y="38100"/>
                    <a:pt x="250507" y="36195"/>
                    <a:pt x="242888" y="36195"/>
                  </a:cubicBezTo>
                  <a:cubicBezTo>
                    <a:pt x="173355" y="37147"/>
                    <a:pt x="103822" y="39053"/>
                    <a:pt x="34290" y="39053"/>
                  </a:cubicBezTo>
                  <a:cubicBezTo>
                    <a:pt x="10477" y="39053"/>
                    <a:pt x="952" y="29528"/>
                    <a:pt x="0" y="5715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1" name="Google Shape;2191;p21"/>
            <p:cNvSpPr/>
            <p:nvPr/>
          </p:nvSpPr>
          <p:spPr>
            <a:xfrm>
              <a:off x="9534525" y="3805237"/>
              <a:ext cx="49530" cy="40005"/>
            </a:xfrm>
            <a:custGeom>
              <a:avLst/>
              <a:gdLst/>
              <a:ahLst/>
              <a:cxnLst/>
              <a:rect l="l" t="t" r="r" b="b"/>
              <a:pathLst>
                <a:path w="49530" h="40005" extrusionOk="0">
                  <a:moveTo>
                    <a:pt x="41910" y="34290"/>
                  </a:moveTo>
                  <a:cubicBezTo>
                    <a:pt x="35243" y="36195"/>
                    <a:pt x="28575" y="38100"/>
                    <a:pt x="19050" y="40005"/>
                  </a:cubicBezTo>
                  <a:cubicBezTo>
                    <a:pt x="14288" y="32385"/>
                    <a:pt x="9525" y="22860"/>
                    <a:pt x="3810" y="13335"/>
                  </a:cubicBezTo>
                  <a:cubicBezTo>
                    <a:pt x="2857" y="10478"/>
                    <a:pt x="952" y="6667"/>
                    <a:pt x="0" y="2858"/>
                  </a:cubicBezTo>
                  <a:cubicBezTo>
                    <a:pt x="5715" y="1905"/>
                    <a:pt x="10477" y="953"/>
                    <a:pt x="16193" y="0"/>
                  </a:cubicBezTo>
                  <a:cubicBezTo>
                    <a:pt x="20955" y="18097"/>
                    <a:pt x="36195" y="14288"/>
                    <a:pt x="49530" y="15240"/>
                  </a:cubicBezTo>
                  <a:cubicBezTo>
                    <a:pt x="49530" y="19050"/>
                    <a:pt x="49530" y="21908"/>
                    <a:pt x="49530" y="25717"/>
                  </a:cubicBezTo>
                  <a:cubicBezTo>
                    <a:pt x="46673" y="28575"/>
                    <a:pt x="44768" y="31433"/>
                    <a:pt x="41910" y="34290"/>
                  </a:cubicBezTo>
                  <a:cubicBezTo>
                    <a:pt x="41910" y="34290"/>
                    <a:pt x="41910" y="34290"/>
                    <a:pt x="41910" y="3429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2" name="Google Shape;2192;p21"/>
            <p:cNvSpPr/>
            <p:nvPr/>
          </p:nvSpPr>
          <p:spPr>
            <a:xfrm>
              <a:off x="9414510" y="2802254"/>
              <a:ext cx="41909" cy="3810"/>
            </a:xfrm>
            <a:custGeom>
              <a:avLst/>
              <a:gdLst/>
              <a:ahLst/>
              <a:cxnLst/>
              <a:rect l="l" t="t" r="r" b="b"/>
              <a:pathLst>
                <a:path w="41909" h="3810" extrusionOk="0">
                  <a:moveTo>
                    <a:pt x="41910" y="3810"/>
                  </a:moveTo>
                  <a:cubicBezTo>
                    <a:pt x="27622" y="2858"/>
                    <a:pt x="14288" y="953"/>
                    <a:pt x="0" y="0"/>
                  </a:cubicBezTo>
                  <a:cubicBezTo>
                    <a:pt x="14288" y="953"/>
                    <a:pt x="28575" y="2858"/>
                    <a:pt x="41910" y="3810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3" name="Google Shape;2193;p21"/>
            <p:cNvSpPr/>
            <p:nvPr/>
          </p:nvSpPr>
          <p:spPr>
            <a:xfrm>
              <a:off x="7948612" y="3308984"/>
              <a:ext cx="15239" cy="11430"/>
            </a:xfrm>
            <a:custGeom>
              <a:avLst/>
              <a:gdLst/>
              <a:ahLst/>
              <a:cxnLst/>
              <a:rect l="l" t="t" r="r" b="b"/>
              <a:pathLst>
                <a:path w="15239" h="11430" extrusionOk="0">
                  <a:moveTo>
                    <a:pt x="15240" y="0"/>
                  </a:moveTo>
                  <a:cubicBezTo>
                    <a:pt x="15240" y="3810"/>
                    <a:pt x="15240" y="7620"/>
                    <a:pt x="15240" y="11430"/>
                  </a:cubicBezTo>
                  <a:cubicBezTo>
                    <a:pt x="10477" y="9525"/>
                    <a:pt x="4763" y="6668"/>
                    <a:pt x="0" y="4763"/>
                  </a:cubicBezTo>
                  <a:cubicBezTo>
                    <a:pt x="4763" y="2858"/>
                    <a:pt x="9525" y="1905"/>
                    <a:pt x="15240" y="0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4" name="Google Shape;2194;p21"/>
            <p:cNvSpPr/>
            <p:nvPr/>
          </p:nvSpPr>
          <p:spPr>
            <a:xfrm>
              <a:off x="9082087" y="2967989"/>
              <a:ext cx="29527" cy="4762"/>
            </a:xfrm>
            <a:custGeom>
              <a:avLst/>
              <a:gdLst/>
              <a:ahLst/>
              <a:cxnLst/>
              <a:rect l="l" t="t" r="r" b="b"/>
              <a:pathLst>
                <a:path w="29527" h="4762" extrusionOk="0">
                  <a:moveTo>
                    <a:pt x="29527" y="4763"/>
                  </a:moveTo>
                  <a:cubicBezTo>
                    <a:pt x="20002" y="2857"/>
                    <a:pt x="9525" y="1905"/>
                    <a:pt x="0" y="0"/>
                  </a:cubicBezTo>
                  <a:cubicBezTo>
                    <a:pt x="9525" y="1905"/>
                    <a:pt x="19050" y="2857"/>
                    <a:pt x="29527" y="4763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5" name="Google Shape;2195;p21"/>
            <p:cNvSpPr/>
            <p:nvPr/>
          </p:nvSpPr>
          <p:spPr>
            <a:xfrm>
              <a:off x="9047797" y="2785109"/>
              <a:ext cx="3809" cy="21907"/>
            </a:xfrm>
            <a:custGeom>
              <a:avLst/>
              <a:gdLst/>
              <a:ahLst/>
              <a:cxnLst/>
              <a:rect l="l" t="t" r="r" b="b"/>
              <a:pathLst>
                <a:path w="3809" h="21907" extrusionOk="0">
                  <a:moveTo>
                    <a:pt x="0" y="0"/>
                  </a:moveTo>
                  <a:cubicBezTo>
                    <a:pt x="952" y="7620"/>
                    <a:pt x="2857" y="15240"/>
                    <a:pt x="3810" y="21908"/>
                  </a:cubicBezTo>
                  <a:cubicBezTo>
                    <a:pt x="1905" y="15240"/>
                    <a:pt x="952" y="7620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6" name="Google Shape;2196;p21"/>
            <p:cNvSpPr/>
            <p:nvPr/>
          </p:nvSpPr>
          <p:spPr>
            <a:xfrm>
              <a:off x="9161144" y="2991802"/>
              <a:ext cx="952" cy="11429"/>
            </a:xfrm>
            <a:custGeom>
              <a:avLst/>
              <a:gdLst/>
              <a:ahLst/>
              <a:cxnLst/>
              <a:rect l="l" t="t" r="r" b="b"/>
              <a:pathLst>
                <a:path w="952" h="11429" extrusionOk="0">
                  <a:moveTo>
                    <a:pt x="953" y="11430"/>
                  </a:moveTo>
                  <a:cubicBezTo>
                    <a:pt x="953" y="7620"/>
                    <a:pt x="0" y="3810"/>
                    <a:pt x="0" y="0"/>
                  </a:cubicBezTo>
                  <a:cubicBezTo>
                    <a:pt x="0" y="2857"/>
                    <a:pt x="0" y="7620"/>
                    <a:pt x="953" y="11430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7" name="Google Shape;2197;p21"/>
            <p:cNvSpPr/>
            <p:nvPr/>
          </p:nvSpPr>
          <p:spPr>
            <a:xfrm>
              <a:off x="9037319" y="2747962"/>
              <a:ext cx="4762" cy="8572"/>
            </a:xfrm>
            <a:custGeom>
              <a:avLst/>
              <a:gdLst/>
              <a:ahLst/>
              <a:cxnLst/>
              <a:rect l="l" t="t" r="r" b="b"/>
              <a:pathLst>
                <a:path w="4762" h="8572" extrusionOk="0">
                  <a:moveTo>
                    <a:pt x="0" y="0"/>
                  </a:moveTo>
                  <a:cubicBezTo>
                    <a:pt x="953" y="0"/>
                    <a:pt x="1905" y="0"/>
                    <a:pt x="2857" y="0"/>
                  </a:cubicBezTo>
                  <a:cubicBezTo>
                    <a:pt x="3810" y="2858"/>
                    <a:pt x="3810" y="5715"/>
                    <a:pt x="4763" y="8572"/>
                  </a:cubicBezTo>
                  <a:cubicBezTo>
                    <a:pt x="3810" y="4763"/>
                    <a:pt x="1905" y="1905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8" name="Google Shape;2198;p21"/>
            <p:cNvSpPr/>
            <p:nvPr/>
          </p:nvSpPr>
          <p:spPr>
            <a:xfrm>
              <a:off x="9576435" y="3830954"/>
              <a:ext cx="5714" cy="8572"/>
            </a:xfrm>
            <a:custGeom>
              <a:avLst/>
              <a:gdLst/>
              <a:ahLst/>
              <a:cxnLst/>
              <a:rect l="l" t="t" r="r" b="b"/>
              <a:pathLst>
                <a:path w="5714" h="8572" extrusionOk="0">
                  <a:moveTo>
                    <a:pt x="0" y="8573"/>
                  </a:moveTo>
                  <a:cubicBezTo>
                    <a:pt x="1905" y="5715"/>
                    <a:pt x="3810" y="2858"/>
                    <a:pt x="5715" y="0"/>
                  </a:cubicBezTo>
                  <a:cubicBezTo>
                    <a:pt x="4763" y="2858"/>
                    <a:pt x="2857" y="5715"/>
                    <a:pt x="0" y="8573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9" name="Google Shape;2199;p21"/>
            <p:cNvSpPr/>
            <p:nvPr/>
          </p:nvSpPr>
          <p:spPr>
            <a:xfrm>
              <a:off x="9062085" y="2838449"/>
              <a:ext cx="7619" cy="2857"/>
            </a:xfrm>
            <a:custGeom>
              <a:avLst/>
              <a:gdLst/>
              <a:ahLst/>
              <a:cxnLst/>
              <a:rect l="l" t="t" r="r" b="b"/>
              <a:pathLst>
                <a:path w="7619" h="2857" extrusionOk="0">
                  <a:moveTo>
                    <a:pt x="0" y="0"/>
                  </a:moveTo>
                  <a:cubicBezTo>
                    <a:pt x="2857" y="953"/>
                    <a:pt x="4763" y="1905"/>
                    <a:pt x="7620" y="2858"/>
                  </a:cubicBezTo>
                  <a:cubicBezTo>
                    <a:pt x="5715" y="1905"/>
                    <a:pt x="2857" y="953"/>
                    <a:pt x="0" y="0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0" name="Google Shape;2200;p21"/>
            <p:cNvSpPr/>
            <p:nvPr/>
          </p:nvSpPr>
          <p:spPr>
            <a:xfrm>
              <a:off x="9391650" y="2800349"/>
              <a:ext cx="12382" cy="1904"/>
            </a:xfrm>
            <a:custGeom>
              <a:avLst/>
              <a:gdLst/>
              <a:ahLst/>
              <a:cxnLst/>
              <a:rect l="l" t="t" r="r" b="b"/>
              <a:pathLst>
                <a:path w="12382" h="1904" extrusionOk="0">
                  <a:moveTo>
                    <a:pt x="12382" y="1905"/>
                  </a:moveTo>
                  <a:cubicBezTo>
                    <a:pt x="8573" y="953"/>
                    <a:pt x="4763" y="953"/>
                    <a:pt x="0" y="0"/>
                  </a:cubicBezTo>
                  <a:cubicBezTo>
                    <a:pt x="3810" y="953"/>
                    <a:pt x="8573" y="953"/>
                    <a:pt x="12382" y="1905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21"/>
            <p:cNvSpPr/>
            <p:nvPr/>
          </p:nvSpPr>
          <p:spPr>
            <a:xfrm>
              <a:off x="9359264" y="2798973"/>
              <a:ext cx="7620" cy="423"/>
            </a:xfrm>
            <a:custGeom>
              <a:avLst/>
              <a:gdLst/>
              <a:ahLst/>
              <a:cxnLst/>
              <a:rect l="l" t="t" r="r" b="b"/>
              <a:pathLst>
                <a:path w="7620" h="423" extrusionOk="0">
                  <a:moveTo>
                    <a:pt x="7620" y="423"/>
                  </a:moveTo>
                  <a:cubicBezTo>
                    <a:pt x="4763" y="423"/>
                    <a:pt x="2858" y="423"/>
                    <a:pt x="0" y="423"/>
                  </a:cubicBezTo>
                  <a:cubicBezTo>
                    <a:pt x="1905" y="-529"/>
                    <a:pt x="4763" y="423"/>
                    <a:pt x="7620" y="423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21"/>
            <p:cNvSpPr/>
            <p:nvPr/>
          </p:nvSpPr>
          <p:spPr>
            <a:xfrm>
              <a:off x="8293177" y="3372721"/>
              <a:ext cx="67867" cy="334408"/>
            </a:xfrm>
            <a:custGeom>
              <a:avLst/>
              <a:gdLst/>
              <a:ahLst/>
              <a:cxnLst/>
              <a:rect l="l" t="t" r="r" b="b"/>
              <a:pathLst>
                <a:path w="67867" h="334408" extrusionOk="0">
                  <a:moveTo>
                    <a:pt x="67868" y="31513"/>
                  </a:moveTo>
                  <a:cubicBezTo>
                    <a:pt x="37388" y="51516"/>
                    <a:pt x="32625" y="49611"/>
                    <a:pt x="44055" y="104856"/>
                  </a:cubicBezTo>
                  <a:cubicBezTo>
                    <a:pt x="47865" y="122953"/>
                    <a:pt x="45008" y="142956"/>
                    <a:pt x="43103" y="162006"/>
                  </a:cubicBezTo>
                  <a:cubicBezTo>
                    <a:pt x="41198" y="178198"/>
                    <a:pt x="33578" y="194391"/>
                    <a:pt x="45008" y="210583"/>
                  </a:cubicBezTo>
                  <a:cubicBezTo>
                    <a:pt x="46913" y="213441"/>
                    <a:pt x="45008" y="219156"/>
                    <a:pt x="44055" y="222966"/>
                  </a:cubicBezTo>
                  <a:cubicBezTo>
                    <a:pt x="42150" y="238206"/>
                    <a:pt x="39293" y="252493"/>
                    <a:pt x="36435" y="270591"/>
                  </a:cubicBezTo>
                  <a:cubicBezTo>
                    <a:pt x="45008" y="267733"/>
                    <a:pt x="47865" y="266781"/>
                    <a:pt x="55485" y="264876"/>
                  </a:cubicBezTo>
                  <a:cubicBezTo>
                    <a:pt x="51675" y="286783"/>
                    <a:pt x="49771" y="305833"/>
                    <a:pt x="44055" y="324883"/>
                  </a:cubicBezTo>
                  <a:cubicBezTo>
                    <a:pt x="42150" y="329646"/>
                    <a:pt x="31673" y="333456"/>
                    <a:pt x="24053" y="334408"/>
                  </a:cubicBezTo>
                  <a:cubicBezTo>
                    <a:pt x="22148" y="334408"/>
                    <a:pt x="16433" y="326788"/>
                    <a:pt x="15480" y="322026"/>
                  </a:cubicBezTo>
                  <a:cubicBezTo>
                    <a:pt x="13575" y="302976"/>
                    <a:pt x="12623" y="283926"/>
                    <a:pt x="11671" y="264876"/>
                  </a:cubicBezTo>
                  <a:cubicBezTo>
                    <a:pt x="9765" y="212488"/>
                    <a:pt x="9765" y="160101"/>
                    <a:pt x="7860" y="107713"/>
                  </a:cubicBezTo>
                  <a:cubicBezTo>
                    <a:pt x="6908" y="83901"/>
                    <a:pt x="3098" y="60088"/>
                    <a:pt x="240" y="35323"/>
                  </a:cubicBezTo>
                  <a:cubicBezTo>
                    <a:pt x="-1665" y="16273"/>
                    <a:pt x="7860" y="6748"/>
                    <a:pt x="25005" y="1986"/>
                  </a:cubicBezTo>
                  <a:cubicBezTo>
                    <a:pt x="45960" y="-2777"/>
                    <a:pt x="52628" y="81"/>
                    <a:pt x="63105" y="21036"/>
                  </a:cubicBezTo>
                  <a:cubicBezTo>
                    <a:pt x="65010" y="24846"/>
                    <a:pt x="65963" y="27703"/>
                    <a:pt x="67868" y="31513"/>
                  </a:cubicBezTo>
                  <a:close/>
                </a:path>
              </a:pathLst>
            </a:custGeom>
            <a:solidFill>
              <a:srgbClr val="68B8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21"/>
            <p:cNvSpPr/>
            <p:nvPr/>
          </p:nvSpPr>
          <p:spPr>
            <a:xfrm>
              <a:off x="7935277" y="2572701"/>
              <a:ext cx="1282065" cy="715072"/>
            </a:xfrm>
            <a:custGeom>
              <a:avLst/>
              <a:gdLst/>
              <a:ahLst/>
              <a:cxnLst/>
              <a:rect l="l" t="t" r="r" b="b"/>
              <a:pathLst>
                <a:path w="1282065" h="715072" extrusionOk="0">
                  <a:moveTo>
                    <a:pt x="1223963" y="8573"/>
                  </a:moveTo>
                  <a:cubicBezTo>
                    <a:pt x="1242060" y="5715"/>
                    <a:pt x="1260158" y="2858"/>
                    <a:pt x="1278255" y="0"/>
                  </a:cubicBezTo>
                  <a:cubicBezTo>
                    <a:pt x="1279208" y="1905"/>
                    <a:pt x="1281113" y="3810"/>
                    <a:pt x="1282065" y="4763"/>
                  </a:cubicBezTo>
                  <a:cubicBezTo>
                    <a:pt x="1237298" y="78105"/>
                    <a:pt x="1192530" y="151448"/>
                    <a:pt x="1145858" y="228600"/>
                  </a:cubicBezTo>
                  <a:cubicBezTo>
                    <a:pt x="1140143" y="200977"/>
                    <a:pt x="1133475" y="177165"/>
                    <a:pt x="1129665" y="153352"/>
                  </a:cubicBezTo>
                  <a:cubicBezTo>
                    <a:pt x="1124903" y="122873"/>
                    <a:pt x="1099185" y="109538"/>
                    <a:pt x="1072515" y="125730"/>
                  </a:cubicBezTo>
                  <a:cubicBezTo>
                    <a:pt x="1030605" y="150495"/>
                    <a:pt x="988695" y="174307"/>
                    <a:pt x="946785" y="198120"/>
                  </a:cubicBezTo>
                  <a:cubicBezTo>
                    <a:pt x="849630" y="252413"/>
                    <a:pt x="752475" y="306705"/>
                    <a:pt x="655320" y="360998"/>
                  </a:cubicBezTo>
                  <a:cubicBezTo>
                    <a:pt x="483870" y="456248"/>
                    <a:pt x="313373" y="551498"/>
                    <a:pt x="141923" y="647700"/>
                  </a:cubicBezTo>
                  <a:cubicBezTo>
                    <a:pt x="108585" y="666750"/>
                    <a:pt x="75248" y="685800"/>
                    <a:pt x="40958" y="704850"/>
                  </a:cubicBezTo>
                  <a:cubicBezTo>
                    <a:pt x="14288" y="720090"/>
                    <a:pt x="14288" y="720090"/>
                    <a:pt x="0" y="692468"/>
                  </a:cubicBezTo>
                  <a:cubicBezTo>
                    <a:pt x="39053" y="670560"/>
                    <a:pt x="77153" y="646748"/>
                    <a:pt x="116205" y="625793"/>
                  </a:cubicBezTo>
                  <a:cubicBezTo>
                    <a:pt x="176213" y="592455"/>
                    <a:pt x="237173" y="561023"/>
                    <a:pt x="297180" y="528638"/>
                  </a:cubicBezTo>
                  <a:cubicBezTo>
                    <a:pt x="341948" y="504825"/>
                    <a:pt x="385763" y="479107"/>
                    <a:pt x="430530" y="455295"/>
                  </a:cubicBezTo>
                  <a:cubicBezTo>
                    <a:pt x="466725" y="436245"/>
                    <a:pt x="502920" y="418148"/>
                    <a:pt x="539115" y="398145"/>
                  </a:cubicBezTo>
                  <a:cubicBezTo>
                    <a:pt x="576263" y="378143"/>
                    <a:pt x="613410" y="356235"/>
                    <a:pt x="651510" y="335280"/>
                  </a:cubicBezTo>
                  <a:cubicBezTo>
                    <a:pt x="696278" y="311468"/>
                    <a:pt x="741045" y="289560"/>
                    <a:pt x="784860" y="265748"/>
                  </a:cubicBezTo>
                  <a:cubicBezTo>
                    <a:pt x="791528" y="261938"/>
                    <a:pt x="796290" y="255270"/>
                    <a:pt x="801053" y="250507"/>
                  </a:cubicBezTo>
                  <a:cubicBezTo>
                    <a:pt x="801053" y="250507"/>
                    <a:pt x="801053" y="250507"/>
                    <a:pt x="801053" y="250507"/>
                  </a:cubicBezTo>
                  <a:cubicBezTo>
                    <a:pt x="820103" y="250507"/>
                    <a:pt x="834390" y="240982"/>
                    <a:pt x="845820" y="226695"/>
                  </a:cubicBezTo>
                  <a:cubicBezTo>
                    <a:pt x="886778" y="204788"/>
                    <a:pt x="927735" y="182880"/>
                    <a:pt x="968693" y="161925"/>
                  </a:cubicBezTo>
                  <a:cubicBezTo>
                    <a:pt x="1001078" y="145732"/>
                    <a:pt x="1034415" y="129540"/>
                    <a:pt x="1066800" y="113348"/>
                  </a:cubicBezTo>
                  <a:cubicBezTo>
                    <a:pt x="1072515" y="110490"/>
                    <a:pt x="1077278" y="104775"/>
                    <a:pt x="1082993" y="100965"/>
                  </a:cubicBezTo>
                  <a:cubicBezTo>
                    <a:pt x="1097280" y="98107"/>
                    <a:pt x="1112521" y="95250"/>
                    <a:pt x="1131571" y="91440"/>
                  </a:cubicBezTo>
                  <a:cubicBezTo>
                    <a:pt x="1138238" y="104775"/>
                    <a:pt x="1144905" y="120015"/>
                    <a:pt x="1152525" y="134302"/>
                  </a:cubicBezTo>
                  <a:cubicBezTo>
                    <a:pt x="1153478" y="136207"/>
                    <a:pt x="1162050" y="137160"/>
                    <a:pt x="1163955" y="135255"/>
                  </a:cubicBezTo>
                  <a:cubicBezTo>
                    <a:pt x="1169671" y="129540"/>
                    <a:pt x="1174433" y="122873"/>
                    <a:pt x="1179196" y="115252"/>
                  </a:cubicBezTo>
                  <a:cubicBezTo>
                    <a:pt x="1193483" y="93345"/>
                    <a:pt x="1206818" y="71438"/>
                    <a:pt x="1221105" y="49530"/>
                  </a:cubicBezTo>
                  <a:cubicBezTo>
                    <a:pt x="1228725" y="38100"/>
                    <a:pt x="1235393" y="25718"/>
                    <a:pt x="1243965" y="12383"/>
                  </a:cubicBezTo>
                  <a:cubicBezTo>
                    <a:pt x="1235393" y="10477"/>
                    <a:pt x="1229678" y="9525"/>
                    <a:pt x="1223963" y="8573"/>
                  </a:cubicBezTo>
                  <a:close/>
                </a:path>
              </a:pathLst>
            </a:custGeom>
            <a:solidFill>
              <a:srgbClr val="B62F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21"/>
            <p:cNvSpPr/>
            <p:nvPr/>
          </p:nvSpPr>
          <p:spPr>
            <a:xfrm>
              <a:off x="7920989" y="2822257"/>
              <a:ext cx="819150" cy="441959"/>
            </a:xfrm>
            <a:custGeom>
              <a:avLst/>
              <a:gdLst/>
              <a:ahLst/>
              <a:cxnLst/>
              <a:rect l="l" t="t" r="r" b="b"/>
              <a:pathLst>
                <a:path w="819150" h="441959" extrusionOk="0">
                  <a:moveTo>
                    <a:pt x="819150" y="0"/>
                  </a:moveTo>
                  <a:cubicBezTo>
                    <a:pt x="813435" y="5715"/>
                    <a:pt x="808673" y="12383"/>
                    <a:pt x="802958" y="15240"/>
                  </a:cubicBezTo>
                  <a:cubicBezTo>
                    <a:pt x="758190" y="39052"/>
                    <a:pt x="713423" y="60960"/>
                    <a:pt x="669608" y="84772"/>
                  </a:cubicBezTo>
                  <a:cubicBezTo>
                    <a:pt x="631508" y="104775"/>
                    <a:pt x="595313" y="126683"/>
                    <a:pt x="557213" y="147638"/>
                  </a:cubicBezTo>
                  <a:cubicBezTo>
                    <a:pt x="521018" y="166688"/>
                    <a:pt x="484823" y="185738"/>
                    <a:pt x="448628" y="204788"/>
                  </a:cubicBezTo>
                  <a:cubicBezTo>
                    <a:pt x="403860" y="228600"/>
                    <a:pt x="360045" y="254317"/>
                    <a:pt x="315278" y="278130"/>
                  </a:cubicBezTo>
                  <a:cubicBezTo>
                    <a:pt x="255270" y="310515"/>
                    <a:pt x="194310" y="342900"/>
                    <a:pt x="134303" y="375285"/>
                  </a:cubicBezTo>
                  <a:cubicBezTo>
                    <a:pt x="95250" y="397192"/>
                    <a:pt x="56198" y="420052"/>
                    <a:pt x="18098" y="441960"/>
                  </a:cubicBezTo>
                  <a:cubicBezTo>
                    <a:pt x="12383" y="434340"/>
                    <a:pt x="6668" y="425767"/>
                    <a:pt x="0" y="417195"/>
                  </a:cubicBezTo>
                  <a:cubicBezTo>
                    <a:pt x="51435" y="390525"/>
                    <a:pt x="101918" y="364808"/>
                    <a:pt x="152400" y="339090"/>
                  </a:cubicBezTo>
                  <a:cubicBezTo>
                    <a:pt x="321945" y="252413"/>
                    <a:pt x="492443" y="164783"/>
                    <a:pt x="661988" y="78105"/>
                  </a:cubicBezTo>
                  <a:cubicBezTo>
                    <a:pt x="681990" y="67627"/>
                    <a:pt x="701993" y="58102"/>
                    <a:pt x="721995" y="48577"/>
                  </a:cubicBezTo>
                  <a:cubicBezTo>
                    <a:pt x="722948" y="48577"/>
                    <a:pt x="722948" y="47625"/>
                    <a:pt x="723900" y="46672"/>
                  </a:cubicBezTo>
                  <a:cubicBezTo>
                    <a:pt x="741045" y="38100"/>
                    <a:pt x="758190" y="29527"/>
                    <a:pt x="775335" y="20955"/>
                  </a:cubicBezTo>
                  <a:cubicBezTo>
                    <a:pt x="778193" y="19050"/>
                    <a:pt x="781050" y="17145"/>
                    <a:pt x="783908" y="15240"/>
                  </a:cubicBezTo>
                  <a:cubicBezTo>
                    <a:pt x="794385" y="11430"/>
                    <a:pt x="806768" y="5715"/>
                    <a:pt x="819150" y="0"/>
                  </a:cubicBezTo>
                  <a:close/>
                </a:path>
              </a:pathLst>
            </a:custGeom>
            <a:solidFill>
              <a:srgbClr val="F23E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21"/>
            <p:cNvSpPr/>
            <p:nvPr/>
          </p:nvSpPr>
          <p:spPr>
            <a:xfrm>
              <a:off x="8922067" y="2581274"/>
              <a:ext cx="259080" cy="126768"/>
            </a:xfrm>
            <a:custGeom>
              <a:avLst/>
              <a:gdLst/>
              <a:ahLst/>
              <a:cxnLst/>
              <a:rect l="l" t="t" r="r" b="b"/>
              <a:pathLst>
                <a:path w="259080" h="126768" extrusionOk="0">
                  <a:moveTo>
                    <a:pt x="237172" y="0"/>
                  </a:moveTo>
                  <a:cubicBezTo>
                    <a:pt x="242888" y="952"/>
                    <a:pt x="248602" y="952"/>
                    <a:pt x="259080" y="2858"/>
                  </a:cubicBezTo>
                  <a:cubicBezTo>
                    <a:pt x="250507" y="17145"/>
                    <a:pt x="243840" y="28575"/>
                    <a:pt x="236220" y="40005"/>
                  </a:cubicBezTo>
                  <a:cubicBezTo>
                    <a:pt x="222885" y="61913"/>
                    <a:pt x="208597" y="83820"/>
                    <a:pt x="194310" y="105728"/>
                  </a:cubicBezTo>
                  <a:cubicBezTo>
                    <a:pt x="189547" y="112395"/>
                    <a:pt x="184785" y="120015"/>
                    <a:pt x="179070" y="125730"/>
                  </a:cubicBezTo>
                  <a:cubicBezTo>
                    <a:pt x="177165" y="127635"/>
                    <a:pt x="168593" y="126683"/>
                    <a:pt x="167640" y="124778"/>
                  </a:cubicBezTo>
                  <a:cubicBezTo>
                    <a:pt x="160020" y="110490"/>
                    <a:pt x="153352" y="96203"/>
                    <a:pt x="146685" y="81915"/>
                  </a:cubicBezTo>
                  <a:cubicBezTo>
                    <a:pt x="127635" y="85725"/>
                    <a:pt x="113347" y="88583"/>
                    <a:pt x="98107" y="91440"/>
                  </a:cubicBezTo>
                  <a:cubicBezTo>
                    <a:pt x="98107" y="90488"/>
                    <a:pt x="97155" y="89535"/>
                    <a:pt x="97155" y="88583"/>
                  </a:cubicBezTo>
                  <a:cubicBezTo>
                    <a:pt x="105727" y="73342"/>
                    <a:pt x="104775" y="68580"/>
                    <a:pt x="87630" y="68580"/>
                  </a:cubicBezTo>
                  <a:cubicBezTo>
                    <a:pt x="79057" y="68580"/>
                    <a:pt x="69532" y="70485"/>
                    <a:pt x="60960" y="71438"/>
                  </a:cubicBezTo>
                  <a:cubicBezTo>
                    <a:pt x="41910" y="60960"/>
                    <a:pt x="22860" y="50483"/>
                    <a:pt x="0" y="38100"/>
                  </a:cubicBezTo>
                  <a:cubicBezTo>
                    <a:pt x="81915" y="19050"/>
                    <a:pt x="160020" y="8573"/>
                    <a:pt x="237172" y="0"/>
                  </a:cubicBezTo>
                  <a:close/>
                </a:path>
              </a:pathLst>
            </a:custGeom>
            <a:solidFill>
              <a:srgbClr val="F23E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6" name="Google Shape;2206;p21"/>
            <p:cNvSpPr/>
            <p:nvPr/>
          </p:nvSpPr>
          <p:spPr>
            <a:xfrm>
              <a:off x="8983980" y="2649854"/>
              <a:ext cx="41484" cy="20002"/>
            </a:xfrm>
            <a:custGeom>
              <a:avLst/>
              <a:gdLst/>
              <a:ahLst/>
              <a:cxnLst/>
              <a:rect l="l" t="t" r="r" b="b"/>
              <a:pathLst>
                <a:path w="41484" h="20002" extrusionOk="0">
                  <a:moveTo>
                    <a:pt x="0" y="2858"/>
                  </a:moveTo>
                  <a:cubicBezTo>
                    <a:pt x="8572" y="1905"/>
                    <a:pt x="18097" y="0"/>
                    <a:pt x="26670" y="0"/>
                  </a:cubicBezTo>
                  <a:cubicBezTo>
                    <a:pt x="43815" y="0"/>
                    <a:pt x="44768" y="3810"/>
                    <a:pt x="36195" y="20003"/>
                  </a:cubicBezTo>
                  <a:cubicBezTo>
                    <a:pt x="24765" y="14288"/>
                    <a:pt x="12382" y="8573"/>
                    <a:pt x="0" y="2858"/>
                  </a:cubicBezTo>
                  <a:close/>
                </a:path>
              </a:pathLst>
            </a:custGeom>
            <a:solidFill>
              <a:srgbClr val="B62F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7" name="Google Shape;2207;p21"/>
            <p:cNvSpPr/>
            <p:nvPr/>
          </p:nvSpPr>
          <p:spPr>
            <a:xfrm>
              <a:off x="8740139" y="2798444"/>
              <a:ext cx="44767" cy="23812"/>
            </a:xfrm>
            <a:custGeom>
              <a:avLst/>
              <a:gdLst/>
              <a:ahLst/>
              <a:cxnLst/>
              <a:rect l="l" t="t" r="r" b="b"/>
              <a:pathLst>
                <a:path w="44767" h="23812" extrusionOk="0">
                  <a:moveTo>
                    <a:pt x="44768" y="0"/>
                  </a:moveTo>
                  <a:cubicBezTo>
                    <a:pt x="33338" y="15240"/>
                    <a:pt x="19050" y="23813"/>
                    <a:pt x="0" y="23813"/>
                  </a:cubicBezTo>
                  <a:cubicBezTo>
                    <a:pt x="14288" y="16192"/>
                    <a:pt x="29528" y="7620"/>
                    <a:pt x="44768" y="0"/>
                  </a:cubicBezTo>
                  <a:close/>
                </a:path>
              </a:pathLst>
            </a:custGeom>
            <a:solidFill>
              <a:srgbClr val="F23E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8" name="Google Shape;2208;p21"/>
            <p:cNvSpPr/>
            <p:nvPr/>
          </p:nvSpPr>
          <p:spPr>
            <a:xfrm>
              <a:off x="8694419" y="2839402"/>
              <a:ext cx="8572" cy="5714"/>
            </a:xfrm>
            <a:custGeom>
              <a:avLst/>
              <a:gdLst/>
              <a:ahLst/>
              <a:cxnLst/>
              <a:rect l="l" t="t" r="r" b="b"/>
              <a:pathLst>
                <a:path w="8572" h="5714" extrusionOk="0">
                  <a:moveTo>
                    <a:pt x="8573" y="0"/>
                  </a:moveTo>
                  <a:cubicBezTo>
                    <a:pt x="5715" y="1905"/>
                    <a:pt x="2857" y="3810"/>
                    <a:pt x="0" y="5715"/>
                  </a:cubicBezTo>
                  <a:cubicBezTo>
                    <a:pt x="2857" y="3810"/>
                    <a:pt x="5715" y="1905"/>
                    <a:pt x="8573" y="0"/>
                  </a:cubicBezTo>
                  <a:close/>
                </a:path>
              </a:pathLst>
            </a:custGeom>
            <a:solidFill>
              <a:srgbClr val="B62F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9" name="Google Shape;2209;p21"/>
            <p:cNvSpPr/>
            <p:nvPr/>
          </p:nvSpPr>
          <p:spPr>
            <a:xfrm>
              <a:off x="8640127" y="2869882"/>
              <a:ext cx="2857" cy="1904"/>
            </a:xfrm>
            <a:custGeom>
              <a:avLst/>
              <a:gdLst/>
              <a:ahLst/>
              <a:cxnLst/>
              <a:rect l="l" t="t" r="r" b="b"/>
              <a:pathLst>
                <a:path w="2857" h="1904" extrusionOk="0">
                  <a:moveTo>
                    <a:pt x="2858" y="0"/>
                  </a:moveTo>
                  <a:cubicBezTo>
                    <a:pt x="2858" y="952"/>
                    <a:pt x="1905" y="1905"/>
                    <a:pt x="953" y="1905"/>
                  </a:cubicBezTo>
                  <a:cubicBezTo>
                    <a:pt x="953" y="1905"/>
                    <a:pt x="0" y="952"/>
                    <a:pt x="0" y="952"/>
                  </a:cubicBezTo>
                  <a:cubicBezTo>
                    <a:pt x="953" y="952"/>
                    <a:pt x="1905" y="0"/>
                    <a:pt x="2858" y="0"/>
                  </a:cubicBezTo>
                  <a:close/>
                </a:path>
              </a:pathLst>
            </a:custGeom>
            <a:solidFill>
              <a:srgbClr val="B62F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0" name="Google Shape;2210;p21"/>
            <p:cNvSpPr/>
            <p:nvPr/>
          </p:nvSpPr>
          <p:spPr>
            <a:xfrm>
              <a:off x="9254489" y="2805112"/>
              <a:ext cx="190426" cy="929640"/>
            </a:xfrm>
            <a:custGeom>
              <a:avLst/>
              <a:gdLst/>
              <a:ahLst/>
              <a:cxnLst/>
              <a:rect l="l" t="t" r="r" b="b"/>
              <a:pathLst>
                <a:path w="190426" h="929640" extrusionOk="0">
                  <a:moveTo>
                    <a:pt x="52388" y="876300"/>
                  </a:moveTo>
                  <a:cubicBezTo>
                    <a:pt x="46673" y="773430"/>
                    <a:pt x="40958" y="670560"/>
                    <a:pt x="35243" y="568643"/>
                  </a:cubicBezTo>
                  <a:cubicBezTo>
                    <a:pt x="28575" y="451485"/>
                    <a:pt x="20955" y="334328"/>
                    <a:pt x="13335" y="218122"/>
                  </a:cubicBezTo>
                  <a:cubicBezTo>
                    <a:pt x="9525" y="154305"/>
                    <a:pt x="3810" y="90488"/>
                    <a:pt x="0" y="25717"/>
                  </a:cubicBezTo>
                  <a:cubicBezTo>
                    <a:pt x="0" y="19050"/>
                    <a:pt x="0" y="12383"/>
                    <a:pt x="0" y="0"/>
                  </a:cubicBezTo>
                  <a:cubicBezTo>
                    <a:pt x="31433" y="3810"/>
                    <a:pt x="61913" y="8572"/>
                    <a:pt x="91440" y="12383"/>
                  </a:cubicBezTo>
                  <a:cubicBezTo>
                    <a:pt x="104775" y="14288"/>
                    <a:pt x="117158" y="13335"/>
                    <a:pt x="130493" y="14288"/>
                  </a:cubicBezTo>
                  <a:cubicBezTo>
                    <a:pt x="139065" y="16192"/>
                    <a:pt x="146685" y="19050"/>
                    <a:pt x="153353" y="20955"/>
                  </a:cubicBezTo>
                  <a:cubicBezTo>
                    <a:pt x="152400" y="29528"/>
                    <a:pt x="149543" y="37147"/>
                    <a:pt x="149543" y="44767"/>
                  </a:cubicBezTo>
                  <a:cubicBezTo>
                    <a:pt x="150495" y="61913"/>
                    <a:pt x="155258" y="78105"/>
                    <a:pt x="156210" y="95250"/>
                  </a:cubicBezTo>
                  <a:cubicBezTo>
                    <a:pt x="159068" y="132397"/>
                    <a:pt x="161925" y="168592"/>
                    <a:pt x="163830" y="205740"/>
                  </a:cubicBezTo>
                  <a:cubicBezTo>
                    <a:pt x="164783" y="227647"/>
                    <a:pt x="163830" y="249555"/>
                    <a:pt x="163830" y="271463"/>
                  </a:cubicBezTo>
                  <a:cubicBezTo>
                    <a:pt x="163830" y="277178"/>
                    <a:pt x="165735" y="281940"/>
                    <a:pt x="165735" y="287655"/>
                  </a:cubicBezTo>
                  <a:cubicBezTo>
                    <a:pt x="165735" y="300038"/>
                    <a:pt x="166688" y="313372"/>
                    <a:pt x="165735" y="325755"/>
                  </a:cubicBezTo>
                  <a:cubicBezTo>
                    <a:pt x="163830" y="344805"/>
                    <a:pt x="155258" y="364808"/>
                    <a:pt x="159068" y="382905"/>
                  </a:cubicBezTo>
                  <a:cubicBezTo>
                    <a:pt x="161925" y="398145"/>
                    <a:pt x="163830" y="411480"/>
                    <a:pt x="159068" y="426720"/>
                  </a:cubicBezTo>
                  <a:cubicBezTo>
                    <a:pt x="155258" y="438150"/>
                    <a:pt x="146685" y="455295"/>
                    <a:pt x="167640" y="462915"/>
                  </a:cubicBezTo>
                  <a:cubicBezTo>
                    <a:pt x="169545" y="463867"/>
                    <a:pt x="170498" y="467678"/>
                    <a:pt x="171450" y="470535"/>
                  </a:cubicBezTo>
                  <a:cubicBezTo>
                    <a:pt x="176213" y="507683"/>
                    <a:pt x="180975" y="543878"/>
                    <a:pt x="186690" y="581025"/>
                  </a:cubicBezTo>
                  <a:cubicBezTo>
                    <a:pt x="193358" y="627697"/>
                    <a:pt x="191453" y="673418"/>
                    <a:pt x="178118" y="718185"/>
                  </a:cubicBezTo>
                  <a:cubicBezTo>
                    <a:pt x="175260" y="727710"/>
                    <a:pt x="174308" y="739140"/>
                    <a:pt x="159068" y="740093"/>
                  </a:cubicBezTo>
                  <a:cubicBezTo>
                    <a:pt x="155258" y="740093"/>
                    <a:pt x="149543" y="748665"/>
                    <a:pt x="148590" y="753428"/>
                  </a:cubicBezTo>
                  <a:cubicBezTo>
                    <a:pt x="145733" y="768668"/>
                    <a:pt x="143828" y="784860"/>
                    <a:pt x="141923" y="800100"/>
                  </a:cubicBezTo>
                  <a:cubicBezTo>
                    <a:pt x="139065" y="821055"/>
                    <a:pt x="133350" y="842963"/>
                    <a:pt x="135255" y="863918"/>
                  </a:cubicBezTo>
                  <a:cubicBezTo>
                    <a:pt x="137160" y="888683"/>
                    <a:pt x="103823" y="895350"/>
                    <a:pt x="110490" y="920115"/>
                  </a:cubicBezTo>
                  <a:cubicBezTo>
                    <a:pt x="110490" y="921068"/>
                    <a:pt x="107633" y="923925"/>
                    <a:pt x="104775" y="924878"/>
                  </a:cubicBezTo>
                  <a:cubicBezTo>
                    <a:pt x="90488" y="926783"/>
                    <a:pt x="76200" y="927735"/>
                    <a:pt x="60008" y="929640"/>
                  </a:cubicBezTo>
                  <a:cubicBezTo>
                    <a:pt x="60008" y="919163"/>
                    <a:pt x="60960" y="911543"/>
                    <a:pt x="60008" y="903922"/>
                  </a:cubicBezTo>
                  <a:cubicBezTo>
                    <a:pt x="58103" y="894397"/>
                    <a:pt x="55245" y="884872"/>
                    <a:pt x="52388" y="876300"/>
                  </a:cubicBezTo>
                  <a:close/>
                </a:path>
              </a:pathLst>
            </a:custGeom>
            <a:solidFill>
              <a:srgbClr val="315EE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1" name="Google Shape;2211;p21"/>
            <p:cNvSpPr/>
            <p:nvPr/>
          </p:nvSpPr>
          <p:spPr>
            <a:xfrm>
              <a:off x="9306877" y="2817234"/>
              <a:ext cx="215265" cy="994907"/>
            </a:xfrm>
            <a:custGeom>
              <a:avLst/>
              <a:gdLst/>
              <a:ahLst/>
              <a:cxnLst/>
              <a:rect l="l" t="t" r="r" b="b"/>
              <a:pathLst>
                <a:path w="215265" h="994907" extrusionOk="0">
                  <a:moveTo>
                    <a:pt x="0" y="864177"/>
                  </a:moveTo>
                  <a:cubicBezTo>
                    <a:pt x="1905" y="873702"/>
                    <a:pt x="5715" y="882275"/>
                    <a:pt x="6668" y="891800"/>
                  </a:cubicBezTo>
                  <a:cubicBezTo>
                    <a:pt x="7620" y="899420"/>
                    <a:pt x="6668" y="906087"/>
                    <a:pt x="6668" y="917517"/>
                  </a:cubicBezTo>
                  <a:cubicBezTo>
                    <a:pt x="22860" y="915612"/>
                    <a:pt x="37148" y="914660"/>
                    <a:pt x="51435" y="912755"/>
                  </a:cubicBezTo>
                  <a:cubicBezTo>
                    <a:pt x="53340" y="912755"/>
                    <a:pt x="57150" y="908945"/>
                    <a:pt x="57150" y="907992"/>
                  </a:cubicBezTo>
                  <a:cubicBezTo>
                    <a:pt x="51435" y="883227"/>
                    <a:pt x="83820" y="876560"/>
                    <a:pt x="81915" y="851795"/>
                  </a:cubicBezTo>
                  <a:cubicBezTo>
                    <a:pt x="80963" y="830840"/>
                    <a:pt x="85725" y="808932"/>
                    <a:pt x="88583" y="787977"/>
                  </a:cubicBezTo>
                  <a:cubicBezTo>
                    <a:pt x="90488" y="772737"/>
                    <a:pt x="91440" y="756545"/>
                    <a:pt x="95250" y="741305"/>
                  </a:cubicBezTo>
                  <a:cubicBezTo>
                    <a:pt x="96203" y="736542"/>
                    <a:pt x="101918" y="727970"/>
                    <a:pt x="105728" y="727970"/>
                  </a:cubicBezTo>
                  <a:cubicBezTo>
                    <a:pt x="120968" y="727970"/>
                    <a:pt x="121920" y="716540"/>
                    <a:pt x="124778" y="706062"/>
                  </a:cubicBezTo>
                  <a:cubicBezTo>
                    <a:pt x="138113" y="661295"/>
                    <a:pt x="140018" y="615575"/>
                    <a:pt x="133350" y="568902"/>
                  </a:cubicBezTo>
                  <a:cubicBezTo>
                    <a:pt x="127635" y="531755"/>
                    <a:pt x="123825" y="495560"/>
                    <a:pt x="118110" y="458412"/>
                  </a:cubicBezTo>
                  <a:cubicBezTo>
                    <a:pt x="118110" y="455555"/>
                    <a:pt x="116205" y="450792"/>
                    <a:pt x="114300" y="450792"/>
                  </a:cubicBezTo>
                  <a:cubicBezTo>
                    <a:pt x="93345" y="443172"/>
                    <a:pt x="101918" y="426027"/>
                    <a:pt x="105728" y="414597"/>
                  </a:cubicBezTo>
                  <a:cubicBezTo>
                    <a:pt x="111443" y="398405"/>
                    <a:pt x="108585" y="386022"/>
                    <a:pt x="105728" y="370782"/>
                  </a:cubicBezTo>
                  <a:cubicBezTo>
                    <a:pt x="102870" y="352685"/>
                    <a:pt x="110490" y="332682"/>
                    <a:pt x="112395" y="313632"/>
                  </a:cubicBezTo>
                  <a:cubicBezTo>
                    <a:pt x="113348" y="301250"/>
                    <a:pt x="112395" y="287915"/>
                    <a:pt x="112395" y="275532"/>
                  </a:cubicBezTo>
                  <a:cubicBezTo>
                    <a:pt x="112395" y="269817"/>
                    <a:pt x="110490" y="265055"/>
                    <a:pt x="110490" y="259340"/>
                  </a:cubicBezTo>
                  <a:cubicBezTo>
                    <a:pt x="110490" y="237432"/>
                    <a:pt x="111443" y="215525"/>
                    <a:pt x="110490" y="193617"/>
                  </a:cubicBezTo>
                  <a:cubicBezTo>
                    <a:pt x="108585" y="156470"/>
                    <a:pt x="105728" y="120275"/>
                    <a:pt x="102870" y="83127"/>
                  </a:cubicBezTo>
                  <a:cubicBezTo>
                    <a:pt x="100965" y="65982"/>
                    <a:pt x="97155" y="49790"/>
                    <a:pt x="96203" y="32645"/>
                  </a:cubicBezTo>
                  <a:cubicBezTo>
                    <a:pt x="95250" y="25025"/>
                    <a:pt x="98108" y="17405"/>
                    <a:pt x="100013" y="8832"/>
                  </a:cubicBezTo>
                  <a:cubicBezTo>
                    <a:pt x="93345" y="6927"/>
                    <a:pt x="84773" y="5022"/>
                    <a:pt x="77153" y="2165"/>
                  </a:cubicBezTo>
                  <a:cubicBezTo>
                    <a:pt x="84773" y="1212"/>
                    <a:pt x="92393" y="-693"/>
                    <a:pt x="100013" y="260"/>
                  </a:cubicBezTo>
                  <a:cubicBezTo>
                    <a:pt x="115253" y="2165"/>
                    <a:pt x="130493" y="5022"/>
                    <a:pt x="146685" y="7880"/>
                  </a:cubicBezTo>
                  <a:cubicBezTo>
                    <a:pt x="147638" y="8832"/>
                    <a:pt x="148590" y="10737"/>
                    <a:pt x="148590" y="12642"/>
                  </a:cubicBezTo>
                  <a:cubicBezTo>
                    <a:pt x="151448" y="63125"/>
                    <a:pt x="154305" y="114560"/>
                    <a:pt x="157163" y="165042"/>
                  </a:cubicBezTo>
                  <a:cubicBezTo>
                    <a:pt x="163830" y="253625"/>
                    <a:pt x="170498" y="342207"/>
                    <a:pt x="177165" y="431742"/>
                  </a:cubicBezTo>
                  <a:cubicBezTo>
                    <a:pt x="180975" y="479367"/>
                    <a:pt x="182880" y="527945"/>
                    <a:pt x="185738" y="575570"/>
                  </a:cubicBezTo>
                  <a:cubicBezTo>
                    <a:pt x="188595" y="630815"/>
                    <a:pt x="190500" y="685107"/>
                    <a:pt x="194310" y="740352"/>
                  </a:cubicBezTo>
                  <a:cubicBezTo>
                    <a:pt x="199073" y="810837"/>
                    <a:pt x="203835" y="881322"/>
                    <a:pt x="208598" y="952760"/>
                  </a:cubicBezTo>
                  <a:cubicBezTo>
                    <a:pt x="209550" y="966095"/>
                    <a:pt x="212408" y="978477"/>
                    <a:pt x="215265" y="994670"/>
                  </a:cubicBezTo>
                  <a:cubicBezTo>
                    <a:pt x="193358" y="994670"/>
                    <a:pt x="172403" y="994670"/>
                    <a:pt x="151448" y="994670"/>
                  </a:cubicBezTo>
                  <a:cubicBezTo>
                    <a:pt x="124778" y="994670"/>
                    <a:pt x="98108" y="994670"/>
                    <a:pt x="71438" y="994670"/>
                  </a:cubicBezTo>
                  <a:cubicBezTo>
                    <a:pt x="54293" y="994670"/>
                    <a:pt x="36195" y="995622"/>
                    <a:pt x="19050" y="993717"/>
                  </a:cubicBezTo>
                  <a:cubicBezTo>
                    <a:pt x="14288" y="993717"/>
                    <a:pt x="6668" y="988002"/>
                    <a:pt x="6668" y="984192"/>
                  </a:cubicBezTo>
                  <a:cubicBezTo>
                    <a:pt x="4763" y="942282"/>
                    <a:pt x="2858" y="903230"/>
                    <a:pt x="0" y="864177"/>
                  </a:cubicBezTo>
                  <a:close/>
                </a:path>
              </a:pathLst>
            </a:custGeom>
            <a:solidFill>
              <a:srgbClr val="272D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2" name="Google Shape;2212;p21"/>
            <p:cNvSpPr/>
            <p:nvPr/>
          </p:nvSpPr>
          <p:spPr>
            <a:xfrm>
              <a:off x="9530714" y="3382327"/>
              <a:ext cx="15663" cy="161925"/>
            </a:xfrm>
            <a:custGeom>
              <a:avLst/>
              <a:gdLst/>
              <a:ahLst/>
              <a:cxnLst/>
              <a:rect l="l" t="t" r="r" b="b"/>
              <a:pathLst>
                <a:path w="15663" h="161925" extrusionOk="0">
                  <a:moveTo>
                    <a:pt x="0" y="44767"/>
                  </a:moveTo>
                  <a:cubicBezTo>
                    <a:pt x="2858" y="29527"/>
                    <a:pt x="6668" y="14288"/>
                    <a:pt x="9525" y="0"/>
                  </a:cubicBezTo>
                  <a:cubicBezTo>
                    <a:pt x="10478" y="0"/>
                    <a:pt x="10478" y="0"/>
                    <a:pt x="11430" y="0"/>
                  </a:cubicBezTo>
                  <a:cubicBezTo>
                    <a:pt x="11430" y="6667"/>
                    <a:pt x="10478" y="13335"/>
                    <a:pt x="10478" y="20002"/>
                  </a:cubicBezTo>
                  <a:cubicBezTo>
                    <a:pt x="9525" y="30480"/>
                    <a:pt x="953" y="41910"/>
                    <a:pt x="15240" y="50482"/>
                  </a:cubicBezTo>
                  <a:cubicBezTo>
                    <a:pt x="16193" y="50482"/>
                    <a:pt x="15240" y="54292"/>
                    <a:pt x="15240" y="56197"/>
                  </a:cubicBezTo>
                  <a:cubicBezTo>
                    <a:pt x="15240" y="86677"/>
                    <a:pt x="15240" y="117157"/>
                    <a:pt x="15240" y="148590"/>
                  </a:cubicBezTo>
                  <a:cubicBezTo>
                    <a:pt x="15240" y="153352"/>
                    <a:pt x="10478" y="157163"/>
                    <a:pt x="8573" y="161925"/>
                  </a:cubicBezTo>
                  <a:cubicBezTo>
                    <a:pt x="5715" y="121920"/>
                    <a:pt x="2858" y="82867"/>
                    <a:pt x="0" y="44767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3" name="Google Shape;2213;p21"/>
            <p:cNvSpPr/>
            <p:nvPr/>
          </p:nvSpPr>
          <p:spPr>
            <a:xfrm>
              <a:off x="9539287" y="3549966"/>
              <a:ext cx="14287" cy="84772"/>
            </a:xfrm>
            <a:custGeom>
              <a:avLst/>
              <a:gdLst/>
              <a:ahLst/>
              <a:cxnLst/>
              <a:rect l="l" t="t" r="r" b="b"/>
              <a:pathLst>
                <a:path w="14287" h="84772" extrusionOk="0">
                  <a:moveTo>
                    <a:pt x="0" y="0"/>
                  </a:moveTo>
                  <a:cubicBezTo>
                    <a:pt x="3810" y="2858"/>
                    <a:pt x="9525" y="5715"/>
                    <a:pt x="10477" y="9525"/>
                  </a:cubicBezTo>
                  <a:cubicBezTo>
                    <a:pt x="12382" y="30480"/>
                    <a:pt x="14288" y="51435"/>
                    <a:pt x="14288" y="72390"/>
                  </a:cubicBezTo>
                  <a:cubicBezTo>
                    <a:pt x="14288" y="76200"/>
                    <a:pt x="8573" y="80963"/>
                    <a:pt x="5715" y="84773"/>
                  </a:cubicBezTo>
                  <a:cubicBezTo>
                    <a:pt x="5715" y="82867"/>
                    <a:pt x="5715" y="80963"/>
                    <a:pt x="5715" y="79058"/>
                  </a:cubicBezTo>
                  <a:cubicBezTo>
                    <a:pt x="14288" y="69533"/>
                    <a:pt x="14288" y="59055"/>
                    <a:pt x="5715" y="49530"/>
                  </a:cubicBezTo>
                  <a:cubicBezTo>
                    <a:pt x="3810" y="34290"/>
                    <a:pt x="1905" y="17145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4" name="Google Shape;2214;p21"/>
            <p:cNvSpPr/>
            <p:nvPr/>
          </p:nvSpPr>
          <p:spPr>
            <a:xfrm>
              <a:off x="9518332" y="3250882"/>
              <a:ext cx="9914" cy="29527"/>
            </a:xfrm>
            <a:custGeom>
              <a:avLst/>
              <a:gdLst/>
              <a:ahLst/>
              <a:cxnLst/>
              <a:rect l="l" t="t" r="r" b="b"/>
              <a:pathLst>
                <a:path w="9914" h="29527" extrusionOk="0">
                  <a:moveTo>
                    <a:pt x="0" y="0"/>
                  </a:moveTo>
                  <a:cubicBezTo>
                    <a:pt x="12382" y="6667"/>
                    <a:pt x="13335" y="17145"/>
                    <a:pt x="1905" y="29527"/>
                  </a:cubicBezTo>
                  <a:cubicBezTo>
                    <a:pt x="1905" y="20002"/>
                    <a:pt x="953" y="9525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5" name="Google Shape;2215;p21"/>
            <p:cNvSpPr/>
            <p:nvPr/>
          </p:nvSpPr>
          <p:spPr>
            <a:xfrm>
              <a:off x="9515475" y="3208971"/>
              <a:ext cx="9409" cy="26670"/>
            </a:xfrm>
            <a:custGeom>
              <a:avLst/>
              <a:gdLst/>
              <a:ahLst/>
              <a:cxnLst/>
              <a:rect l="l" t="t" r="r" b="b"/>
              <a:pathLst>
                <a:path w="9409" h="26670" extrusionOk="0">
                  <a:moveTo>
                    <a:pt x="0" y="0"/>
                  </a:moveTo>
                  <a:cubicBezTo>
                    <a:pt x="13335" y="8573"/>
                    <a:pt x="11430" y="17145"/>
                    <a:pt x="952" y="26670"/>
                  </a:cubicBezTo>
                  <a:cubicBezTo>
                    <a:pt x="952" y="17145"/>
                    <a:pt x="952" y="8573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6" name="Google Shape;2216;p21"/>
            <p:cNvSpPr/>
            <p:nvPr/>
          </p:nvSpPr>
          <p:spPr>
            <a:xfrm>
              <a:off x="9525952" y="3363277"/>
              <a:ext cx="9540" cy="25717"/>
            </a:xfrm>
            <a:custGeom>
              <a:avLst/>
              <a:gdLst/>
              <a:ahLst/>
              <a:cxnLst/>
              <a:rect l="l" t="t" r="r" b="b"/>
              <a:pathLst>
                <a:path w="9540" h="25717" extrusionOk="0">
                  <a:moveTo>
                    <a:pt x="0" y="0"/>
                  </a:moveTo>
                  <a:cubicBezTo>
                    <a:pt x="12383" y="6667"/>
                    <a:pt x="12383" y="14288"/>
                    <a:pt x="1905" y="25717"/>
                  </a:cubicBezTo>
                  <a:cubicBezTo>
                    <a:pt x="953" y="17145"/>
                    <a:pt x="953" y="8572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7" name="Google Shape;2217;p21"/>
            <p:cNvSpPr/>
            <p:nvPr/>
          </p:nvSpPr>
          <p:spPr>
            <a:xfrm>
              <a:off x="9521189" y="3298507"/>
              <a:ext cx="12382" cy="11429"/>
            </a:xfrm>
            <a:custGeom>
              <a:avLst/>
              <a:gdLst/>
              <a:ahLst/>
              <a:cxnLst/>
              <a:rect l="l" t="t" r="r" b="b"/>
              <a:pathLst>
                <a:path w="12382" h="11429" extrusionOk="0">
                  <a:moveTo>
                    <a:pt x="0" y="0"/>
                  </a:moveTo>
                  <a:cubicBezTo>
                    <a:pt x="3810" y="1905"/>
                    <a:pt x="8573" y="3810"/>
                    <a:pt x="12383" y="6667"/>
                  </a:cubicBezTo>
                  <a:cubicBezTo>
                    <a:pt x="8573" y="8572"/>
                    <a:pt x="4763" y="9525"/>
                    <a:pt x="953" y="11430"/>
                  </a:cubicBezTo>
                  <a:cubicBezTo>
                    <a:pt x="953" y="7620"/>
                    <a:pt x="953" y="3810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21"/>
            <p:cNvSpPr/>
            <p:nvPr/>
          </p:nvSpPr>
          <p:spPr>
            <a:xfrm>
              <a:off x="9523094" y="3317557"/>
              <a:ext cx="7619" cy="14287"/>
            </a:xfrm>
            <a:custGeom>
              <a:avLst/>
              <a:gdLst/>
              <a:ahLst/>
              <a:cxnLst/>
              <a:rect l="l" t="t" r="r" b="b"/>
              <a:pathLst>
                <a:path w="7619" h="14287" extrusionOk="0">
                  <a:moveTo>
                    <a:pt x="0" y="0"/>
                  </a:moveTo>
                  <a:cubicBezTo>
                    <a:pt x="2857" y="1905"/>
                    <a:pt x="7620" y="4763"/>
                    <a:pt x="7620" y="5715"/>
                  </a:cubicBezTo>
                  <a:cubicBezTo>
                    <a:pt x="6668" y="8572"/>
                    <a:pt x="3810" y="11430"/>
                    <a:pt x="953" y="14288"/>
                  </a:cubicBezTo>
                  <a:cubicBezTo>
                    <a:pt x="953" y="10477"/>
                    <a:pt x="0" y="5715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21"/>
            <p:cNvSpPr/>
            <p:nvPr/>
          </p:nvSpPr>
          <p:spPr>
            <a:xfrm>
              <a:off x="9544050" y="3601402"/>
              <a:ext cx="7143" cy="29527"/>
            </a:xfrm>
            <a:custGeom>
              <a:avLst/>
              <a:gdLst/>
              <a:ahLst/>
              <a:cxnLst/>
              <a:rect l="l" t="t" r="r" b="b"/>
              <a:pathLst>
                <a:path w="7143" h="29527" extrusionOk="0">
                  <a:moveTo>
                    <a:pt x="0" y="0"/>
                  </a:moveTo>
                  <a:cubicBezTo>
                    <a:pt x="9525" y="9525"/>
                    <a:pt x="9525" y="20002"/>
                    <a:pt x="0" y="29527"/>
                  </a:cubicBezTo>
                  <a:cubicBezTo>
                    <a:pt x="0" y="19050"/>
                    <a:pt x="0" y="9525"/>
                    <a:pt x="0" y="0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21"/>
            <p:cNvSpPr/>
            <p:nvPr/>
          </p:nvSpPr>
          <p:spPr>
            <a:xfrm>
              <a:off x="8953500" y="2998601"/>
              <a:ext cx="225527" cy="766406"/>
            </a:xfrm>
            <a:custGeom>
              <a:avLst/>
              <a:gdLst/>
              <a:ahLst/>
              <a:cxnLst/>
              <a:rect l="l" t="t" r="r" b="b"/>
              <a:pathLst>
                <a:path w="225527" h="766406" extrusionOk="0">
                  <a:moveTo>
                    <a:pt x="179070" y="55113"/>
                  </a:moveTo>
                  <a:cubicBezTo>
                    <a:pt x="181927" y="93213"/>
                    <a:pt x="184785" y="132266"/>
                    <a:pt x="187643" y="170366"/>
                  </a:cubicBezTo>
                  <a:cubicBezTo>
                    <a:pt x="193357" y="259901"/>
                    <a:pt x="198120" y="349436"/>
                    <a:pt x="203835" y="439923"/>
                  </a:cubicBezTo>
                  <a:cubicBezTo>
                    <a:pt x="210502" y="540888"/>
                    <a:pt x="218123" y="641853"/>
                    <a:pt x="224790" y="741866"/>
                  </a:cubicBezTo>
                  <a:cubicBezTo>
                    <a:pt x="226695" y="767583"/>
                    <a:pt x="226695" y="767583"/>
                    <a:pt x="201930" y="765678"/>
                  </a:cubicBezTo>
                  <a:cubicBezTo>
                    <a:pt x="135255" y="760916"/>
                    <a:pt x="68580" y="757106"/>
                    <a:pt x="0" y="753296"/>
                  </a:cubicBezTo>
                  <a:cubicBezTo>
                    <a:pt x="0" y="726626"/>
                    <a:pt x="0" y="700908"/>
                    <a:pt x="0" y="675191"/>
                  </a:cubicBezTo>
                  <a:cubicBezTo>
                    <a:pt x="10477" y="668523"/>
                    <a:pt x="17145" y="671381"/>
                    <a:pt x="20955" y="681858"/>
                  </a:cubicBezTo>
                  <a:cubicBezTo>
                    <a:pt x="22860" y="687573"/>
                    <a:pt x="26670" y="691383"/>
                    <a:pt x="30480" y="697098"/>
                  </a:cubicBezTo>
                  <a:cubicBezTo>
                    <a:pt x="55245" y="706623"/>
                    <a:pt x="76200" y="692336"/>
                    <a:pt x="70485" y="665666"/>
                  </a:cubicBezTo>
                  <a:cubicBezTo>
                    <a:pt x="65723" y="644711"/>
                    <a:pt x="80010" y="632328"/>
                    <a:pt x="83820" y="615183"/>
                  </a:cubicBezTo>
                  <a:cubicBezTo>
                    <a:pt x="90488" y="618041"/>
                    <a:pt x="96202" y="622803"/>
                    <a:pt x="100965" y="621851"/>
                  </a:cubicBezTo>
                  <a:cubicBezTo>
                    <a:pt x="111443" y="619946"/>
                    <a:pt x="127635" y="618041"/>
                    <a:pt x="129540" y="611373"/>
                  </a:cubicBezTo>
                  <a:cubicBezTo>
                    <a:pt x="137160" y="595181"/>
                    <a:pt x="141923" y="575178"/>
                    <a:pt x="140970" y="557081"/>
                  </a:cubicBezTo>
                  <a:cubicBezTo>
                    <a:pt x="139065" y="532316"/>
                    <a:pt x="140970" y="509456"/>
                    <a:pt x="150495" y="486596"/>
                  </a:cubicBezTo>
                  <a:cubicBezTo>
                    <a:pt x="154305" y="476118"/>
                    <a:pt x="153352" y="463736"/>
                    <a:pt x="155257" y="448496"/>
                  </a:cubicBezTo>
                  <a:cubicBezTo>
                    <a:pt x="144780" y="452306"/>
                    <a:pt x="140018" y="455163"/>
                    <a:pt x="131445" y="458021"/>
                  </a:cubicBezTo>
                  <a:cubicBezTo>
                    <a:pt x="137160" y="434208"/>
                    <a:pt x="141923" y="413253"/>
                    <a:pt x="147638" y="387536"/>
                  </a:cubicBezTo>
                  <a:cubicBezTo>
                    <a:pt x="137160" y="395156"/>
                    <a:pt x="132398" y="398013"/>
                    <a:pt x="124777" y="403728"/>
                  </a:cubicBezTo>
                  <a:cubicBezTo>
                    <a:pt x="124777" y="378963"/>
                    <a:pt x="132398" y="360866"/>
                    <a:pt x="140018" y="341816"/>
                  </a:cubicBezTo>
                  <a:cubicBezTo>
                    <a:pt x="143827" y="332291"/>
                    <a:pt x="148590" y="315146"/>
                    <a:pt x="143827" y="311336"/>
                  </a:cubicBezTo>
                  <a:cubicBezTo>
                    <a:pt x="131445" y="299906"/>
                    <a:pt x="137160" y="288476"/>
                    <a:pt x="137160" y="276093"/>
                  </a:cubicBezTo>
                  <a:cubicBezTo>
                    <a:pt x="138113" y="251328"/>
                    <a:pt x="148590" y="222753"/>
                    <a:pt x="116205" y="207513"/>
                  </a:cubicBezTo>
                  <a:cubicBezTo>
                    <a:pt x="114300" y="206561"/>
                    <a:pt x="112395" y="202751"/>
                    <a:pt x="112395" y="199893"/>
                  </a:cubicBezTo>
                  <a:cubicBezTo>
                    <a:pt x="111443" y="184653"/>
                    <a:pt x="105727" y="170366"/>
                    <a:pt x="120015" y="157031"/>
                  </a:cubicBezTo>
                  <a:cubicBezTo>
                    <a:pt x="125730" y="151316"/>
                    <a:pt x="128588" y="141791"/>
                    <a:pt x="132398" y="134171"/>
                  </a:cubicBezTo>
                  <a:cubicBezTo>
                    <a:pt x="135255" y="126551"/>
                    <a:pt x="138113" y="120836"/>
                    <a:pt x="127635" y="116073"/>
                  </a:cubicBezTo>
                  <a:cubicBezTo>
                    <a:pt x="121920" y="114168"/>
                    <a:pt x="118110" y="103691"/>
                    <a:pt x="117157" y="97023"/>
                  </a:cubicBezTo>
                  <a:cubicBezTo>
                    <a:pt x="115252" y="78926"/>
                    <a:pt x="116205" y="59876"/>
                    <a:pt x="116205" y="41778"/>
                  </a:cubicBezTo>
                  <a:cubicBezTo>
                    <a:pt x="120015" y="31301"/>
                    <a:pt x="123825" y="21776"/>
                    <a:pt x="127635" y="11298"/>
                  </a:cubicBezTo>
                  <a:cubicBezTo>
                    <a:pt x="137160" y="7488"/>
                    <a:pt x="150495" y="-2989"/>
                    <a:pt x="156210" y="821"/>
                  </a:cubicBezTo>
                  <a:cubicBezTo>
                    <a:pt x="163830" y="4631"/>
                    <a:pt x="167640" y="18918"/>
                    <a:pt x="172402" y="29396"/>
                  </a:cubicBezTo>
                  <a:cubicBezTo>
                    <a:pt x="176213" y="37016"/>
                    <a:pt x="177165" y="46541"/>
                    <a:pt x="179070" y="55113"/>
                  </a:cubicBezTo>
                  <a:close/>
                </a:path>
              </a:pathLst>
            </a:custGeom>
            <a:solidFill>
              <a:srgbClr val="315EE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21"/>
            <p:cNvSpPr/>
            <p:nvPr/>
          </p:nvSpPr>
          <p:spPr>
            <a:xfrm>
              <a:off x="8949689" y="2988347"/>
              <a:ext cx="131445" cy="630622"/>
            </a:xfrm>
            <a:custGeom>
              <a:avLst/>
              <a:gdLst/>
              <a:ahLst/>
              <a:cxnLst/>
              <a:rect l="l" t="t" r="r" b="b"/>
              <a:pathLst>
                <a:path w="131445" h="630622" extrusionOk="0">
                  <a:moveTo>
                    <a:pt x="131445" y="21552"/>
                  </a:moveTo>
                  <a:cubicBezTo>
                    <a:pt x="127635" y="32029"/>
                    <a:pt x="123825" y="41554"/>
                    <a:pt x="120015" y="52032"/>
                  </a:cubicBezTo>
                  <a:cubicBezTo>
                    <a:pt x="115253" y="52032"/>
                    <a:pt x="110490" y="52032"/>
                    <a:pt x="105728" y="52032"/>
                  </a:cubicBezTo>
                  <a:cubicBezTo>
                    <a:pt x="104775" y="51079"/>
                    <a:pt x="103823" y="50127"/>
                    <a:pt x="101918" y="49174"/>
                  </a:cubicBezTo>
                  <a:cubicBezTo>
                    <a:pt x="97155" y="48222"/>
                    <a:pt x="91440" y="46317"/>
                    <a:pt x="86678" y="45364"/>
                  </a:cubicBezTo>
                  <a:cubicBezTo>
                    <a:pt x="72390" y="37744"/>
                    <a:pt x="57150" y="38697"/>
                    <a:pt x="47625" y="51079"/>
                  </a:cubicBezTo>
                  <a:cubicBezTo>
                    <a:pt x="38100" y="64414"/>
                    <a:pt x="33338" y="81559"/>
                    <a:pt x="27623" y="96799"/>
                  </a:cubicBezTo>
                  <a:cubicBezTo>
                    <a:pt x="26670" y="98704"/>
                    <a:pt x="31433" y="101562"/>
                    <a:pt x="32385" y="104419"/>
                  </a:cubicBezTo>
                  <a:cubicBezTo>
                    <a:pt x="37148" y="122517"/>
                    <a:pt x="43815" y="139662"/>
                    <a:pt x="46673" y="158712"/>
                  </a:cubicBezTo>
                  <a:cubicBezTo>
                    <a:pt x="51435" y="193002"/>
                    <a:pt x="43815" y="227292"/>
                    <a:pt x="48578" y="261582"/>
                  </a:cubicBezTo>
                  <a:cubicBezTo>
                    <a:pt x="52388" y="293014"/>
                    <a:pt x="48578" y="324447"/>
                    <a:pt x="49530" y="355879"/>
                  </a:cubicBezTo>
                  <a:cubicBezTo>
                    <a:pt x="50483" y="375882"/>
                    <a:pt x="61913" y="396837"/>
                    <a:pt x="41910" y="414934"/>
                  </a:cubicBezTo>
                  <a:cubicBezTo>
                    <a:pt x="40005" y="416839"/>
                    <a:pt x="40958" y="423507"/>
                    <a:pt x="40958" y="427317"/>
                  </a:cubicBezTo>
                  <a:cubicBezTo>
                    <a:pt x="40958" y="462559"/>
                    <a:pt x="40958" y="497802"/>
                    <a:pt x="40958" y="533044"/>
                  </a:cubicBezTo>
                  <a:cubicBezTo>
                    <a:pt x="40958" y="537807"/>
                    <a:pt x="40005" y="542569"/>
                    <a:pt x="41910" y="546379"/>
                  </a:cubicBezTo>
                  <a:cubicBezTo>
                    <a:pt x="60008" y="573049"/>
                    <a:pt x="35243" y="597814"/>
                    <a:pt x="40958" y="623532"/>
                  </a:cubicBezTo>
                  <a:cubicBezTo>
                    <a:pt x="40958" y="625437"/>
                    <a:pt x="36195" y="630199"/>
                    <a:pt x="33338" y="630199"/>
                  </a:cubicBezTo>
                  <a:cubicBezTo>
                    <a:pt x="22860" y="631152"/>
                    <a:pt x="13335" y="630199"/>
                    <a:pt x="2858" y="630199"/>
                  </a:cubicBezTo>
                  <a:cubicBezTo>
                    <a:pt x="2858" y="622579"/>
                    <a:pt x="2858" y="614959"/>
                    <a:pt x="2858" y="607339"/>
                  </a:cubicBezTo>
                  <a:cubicBezTo>
                    <a:pt x="2858" y="599719"/>
                    <a:pt x="2858" y="592099"/>
                    <a:pt x="2858" y="585432"/>
                  </a:cubicBezTo>
                  <a:cubicBezTo>
                    <a:pt x="2858" y="560667"/>
                    <a:pt x="2858" y="536854"/>
                    <a:pt x="2858" y="512089"/>
                  </a:cubicBezTo>
                  <a:cubicBezTo>
                    <a:pt x="1905" y="481609"/>
                    <a:pt x="1905" y="451129"/>
                    <a:pt x="953" y="420649"/>
                  </a:cubicBezTo>
                  <a:cubicBezTo>
                    <a:pt x="953" y="361594"/>
                    <a:pt x="0" y="302539"/>
                    <a:pt x="0" y="243484"/>
                  </a:cubicBezTo>
                  <a:cubicBezTo>
                    <a:pt x="3810" y="172047"/>
                    <a:pt x="6668" y="100609"/>
                    <a:pt x="11430" y="30124"/>
                  </a:cubicBezTo>
                  <a:cubicBezTo>
                    <a:pt x="12383" y="21552"/>
                    <a:pt x="19050" y="7264"/>
                    <a:pt x="24765" y="6312"/>
                  </a:cubicBezTo>
                  <a:cubicBezTo>
                    <a:pt x="45720" y="1549"/>
                    <a:pt x="67628" y="-1308"/>
                    <a:pt x="87630" y="597"/>
                  </a:cubicBezTo>
                  <a:cubicBezTo>
                    <a:pt x="102870" y="1549"/>
                    <a:pt x="117158" y="13932"/>
                    <a:pt x="131445" y="21552"/>
                  </a:cubicBezTo>
                  <a:close/>
                </a:path>
              </a:pathLst>
            </a:custGeom>
            <a:solidFill>
              <a:srgbClr val="68B8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21"/>
            <p:cNvSpPr/>
            <p:nvPr/>
          </p:nvSpPr>
          <p:spPr>
            <a:xfrm>
              <a:off x="8953500" y="3028187"/>
              <a:ext cx="89535" cy="669416"/>
            </a:xfrm>
            <a:custGeom>
              <a:avLst/>
              <a:gdLst/>
              <a:ahLst/>
              <a:cxnLst/>
              <a:rect l="l" t="t" r="r" b="b"/>
              <a:pathLst>
                <a:path w="89535" h="669416" extrusionOk="0">
                  <a:moveTo>
                    <a:pt x="0" y="589407"/>
                  </a:moveTo>
                  <a:cubicBezTo>
                    <a:pt x="10477" y="589407"/>
                    <a:pt x="20002" y="590359"/>
                    <a:pt x="30480" y="589407"/>
                  </a:cubicBezTo>
                  <a:cubicBezTo>
                    <a:pt x="33338" y="589407"/>
                    <a:pt x="38100" y="584645"/>
                    <a:pt x="38100" y="582740"/>
                  </a:cubicBezTo>
                  <a:cubicBezTo>
                    <a:pt x="33338" y="557022"/>
                    <a:pt x="58102" y="531304"/>
                    <a:pt x="39052" y="505587"/>
                  </a:cubicBezTo>
                  <a:cubicBezTo>
                    <a:pt x="37148" y="502729"/>
                    <a:pt x="38100" y="497015"/>
                    <a:pt x="38100" y="492252"/>
                  </a:cubicBezTo>
                  <a:cubicBezTo>
                    <a:pt x="38100" y="457009"/>
                    <a:pt x="38100" y="421767"/>
                    <a:pt x="38100" y="386524"/>
                  </a:cubicBezTo>
                  <a:cubicBezTo>
                    <a:pt x="38100" y="381762"/>
                    <a:pt x="36195" y="376047"/>
                    <a:pt x="39052" y="374142"/>
                  </a:cubicBezTo>
                  <a:cubicBezTo>
                    <a:pt x="59055" y="356045"/>
                    <a:pt x="46673" y="335090"/>
                    <a:pt x="46673" y="315087"/>
                  </a:cubicBezTo>
                  <a:cubicBezTo>
                    <a:pt x="45720" y="283654"/>
                    <a:pt x="49530" y="252222"/>
                    <a:pt x="45720" y="220790"/>
                  </a:cubicBezTo>
                  <a:cubicBezTo>
                    <a:pt x="40957" y="186499"/>
                    <a:pt x="49530" y="151257"/>
                    <a:pt x="43815" y="117920"/>
                  </a:cubicBezTo>
                  <a:cubicBezTo>
                    <a:pt x="40957" y="99822"/>
                    <a:pt x="34290" y="81724"/>
                    <a:pt x="29527" y="63627"/>
                  </a:cubicBezTo>
                  <a:cubicBezTo>
                    <a:pt x="28575" y="60770"/>
                    <a:pt x="23813" y="57912"/>
                    <a:pt x="24765" y="56007"/>
                  </a:cubicBezTo>
                  <a:cubicBezTo>
                    <a:pt x="30480" y="40767"/>
                    <a:pt x="35243" y="23622"/>
                    <a:pt x="44768" y="10287"/>
                  </a:cubicBezTo>
                  <a:cubicBezTo>
                    <a:pt x="53340" y="-1143"/>
                    <a:pt x="69532" y="-3048"/>
                    <a:pt x="83820" y="4572"/>
                  </a:cubicBezTo>
                  <a:cubicBezTo>
                    <a:pt x="78105" y="8382"/>
                    <a:pt x="72390" y="12192"/>
                    <a:pt x="66675" y="15049"/>
                  </a:cubicBezTo>
                  <a:cubicBezTo>
                    <a:pt x="45720" y="24574"/>
                    <a:pt x="41910" y="33147"/>
                    <a:pt x="51435" y="58865"/>
                  </a:cubicBezTo>
                  <a:cubicBezTo>
                    <a:pt x="60007" y="47434"/>
                    <a:pt x="67627" y="36957"/>
                    <a:pt x="77152" y="25527"/>
                  </a:cubicBezTo>
                  <a:cubicBezTo>
                    <a:pt x="82868" y="34099"/>
                    <a:pt x="86677" y="39815"/>
                    <a:pt x="89535" y="44577"/>
                  </a:cubicBezTo>
                  <a:cubicBezTo>
                    <a:pt x="82868" y="72199"/>
                    <a:pt x="43815" y="82677"/>
                    <a:pt x="57150" y="120777"/>
                  </a:cubicBezTo>
                  <a:cubicBezTo>
                    <a:pt x="66675" y="111252"/>
                    <a:pt x="75248" y="103632"/>
                    <a:pt x="82868" y="95059"/>
                  </a:cubicBezTo>
                  <a:cubicBezTo>
                    <a:pt x="84773" y="96012"/>
                    <a:pt x="85725" y="96965"/>
                    <a:pt x="87630" y="97917"/>
                  </a:cubicBezTo>
                  <a:cubicBezTo>
                    <a:pt x="86677" y="121729"/>
                    <a:pt x="85725" y="145542"/>
                    <a:pt x="83820" y="169354"/>
                  </a:cubicBezTo>
                  <a:cubicBezTo>
                    <a:pt x="83820" y="172212"/>
                    <a:pt x="80963" y="176022"/>
                    <a:pt x="79057" y="178879"/>
                  </a:cubicBezTo>
                  <a:cubicBezTo>
                    <a:pt x="68580" y="188404"/>
                    <a:pt x="62865" y="196024"/>
                    <a:pt x="81915" y="201740"/>
                  </a:cubicBezTo>
                  <a:cubicBezTo>
                    <a:pt x="83820" y="202692"/>
                    <a:pt x="87630" y="205549"/>
                    <a:pt x="87630" y="208407"/>
                  </a:cubicBezTo>
                  <a:cubicBezTo>
                    <a:pt x="87630" y="232220"/>
                    <a:pt x="91440" y="256984"/>
                    <a:pt x="76200" y="278892"/>
                  </a:cubicBezTo>
                  <a:cubicBezTo>
                    <a:pt x="67627" y="291274"/>
                    <a:pt x="64770" y="303657"/>
                    <a:pt x="71438" y="316992"/>
                  </a:cubicBezTo>
                  <a:cubicBezTo>
                    <a:pt x="80963" y="338899"/>
                    <a:pt x="72390" y="356997"/>
                    <a:pt x="62865" y="376999"/>
                  </a:cubicBezTo>
                  <a:cubicBezTo>
                    <a:pt x="58102" y="386524"/>
                    <a:pt x="54293" y="399859"/>
                    <a:pt x="58102" y="409384"/>
                  </a:cubicBezTo>
                  <a:cubicBezTo>
                    <a:pt x="66675" y="435102"/>
                    <a:pt x="66675" y="459867"/>
                    <a:pt x="56198" y="484632"/>
                  </a:cubicBezTo>
                  <a:cubicBezTo>
                    <a:pt x="52388" y="495109"/>
                    <a:pt x="56198" y="507492"/>
                    <a:pt x="56198" y="519874"/>
                  </a:cubicBezTo>
                  <a:cubicBezTo>
                    <a:pt x="56198" y="528447"/>
                    <a:pt x="57150" y="537020"/>
                    <a:pt x="56198" y="545592"/>
                  </a:cubicBezTo>
                  <a:cubicBezTo>
                    <a:pt x="50482" y="580834"/>
                    <a:pt x="44768" y="616077"/>
                    <a:pt x="39052" y="650367"/>
                  </a:cubicBezTo>
                  <a:cubicBezTo>
                    <a:pt x="38100" y="657034"/>
                    <a:pt x="34290" y="662750"/>
                    <a:pt x="31432" y="669417"/>
                  </a:cubicBezTo>
                  <a:cubicBezTo>
                    <a:pt x="28575" y="664654"/>
                    <a:pt x="24765" y="659892"/>
                    <a:pt x="21907" y="654177"/>
                  </a:cubicBezTo>
                  <a:cubicBezTo>
                    <a:pt x="17145" y="643700"/>
                    <a:pt x="10477" y="639890"/>
                    <a:pt x="952" y="647509"/>
                  </a:cubicBezTo>
                  <a:cubicBezTo>
                    <a:pt x="0" y="627507"/>
                    <a:pt x="0" y="608457"/>
                    <a:pt x="0" y="589407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3" name="Google Shape;2223;p21"/>
            <p:cNvSpPr/>
            <p:nvPr/>
          </p:nvSpPr>
          <p:spPr>
            <a:xfrm>
              <a:off x="8947785" y="2965132"/>
              <a:ext cx="183832" cy="266700"/>
            </a:xfrm>
            <a:custGeom>
              <a:avLst/>
              <a:gdLst/>
              <a:ahLst/>
              <a:cxnLst/>
              <a:rect l="l" t="t" r="r" b="b"/>
              <a:pathLst>
                <a:path w="183832" h="266700" extrusionOk="0">
                  <a:moveTo>
                    <a:pt x="133350" y="44767"/>
                  </a:moveTo>
                  <a:cubicBezTo>
                    <a:pt x="119063" y="37147"/>
                    <a:pt x="104775" y="25717"/>
                    <a:pt x="89535" y="23813"/>
                  </a:cubicBezTo>
                  <a:cubicBezTo>
                    <a:pt x="68580" y="20955"/>
                    <a:pt x="46672" y="24765"/>
                    <a:pt x="26670" y="29527"/>
                  </a:cubicBezTo>
                  <a:cubicBezTo>
                    <a:pt x="20955" y="30480"/>
                    <a:pt x="13335" y="44767"/>
                    <a:pt x="13335" y="53340"/>
                  </a:cubicBezTo>
                  <a:cubicBezTo>
                    <a:pt x="8572" y="124777"/>
                    <a:pt x="5715" y="195263"/>
                    <a:pt x="1905" y="266700"/>
                  </a:cubicBezTo>
                  <a:cubicBezTo>
                    <a:pt x="952" y="239077"/>
                    <a:pt x="0" y="210502"/>
                    <a:pt x="0" y="182880"/>
                  </a:cubicBezTo>
                  <a:cubicBezTo>
                    <a:pt x="0" y="122872"/>
                    <a:pt x="0" y="62865"/>
                    <a:pt x="0" y="0"/>
                  </a:cubicBezTo>
                  <a:cubicBezTo>
                    <a:pt x="29527" y="4763"/>
                    <a:pt x="59055" y="8572"/>
                    <a:pt x="87630" y="13335"/>
                  </a:cubicBezTo>
                  <a:cubicBezTo>
                    <a:pt x="113347" y="17145"/>
                    <a:pt x="139065" y="22860"/>
                    <a:pt x="164782" y="25717"/>
                  </a:cubicBezTo>
                  <a:cubicBezTo>
                    <a:pt x="177165" y="26670"/>
                    <a:pt x="181927" y="30480"/>
                    <a:pt x="181927" y="42863"/>
                  </a:cubicBezTo>
                  <a:cubicBezTo>
                    <a:pt x="181927" y="58102"/>
                    <a:pt x="182880" y="74295"/>
                    <a:pt x="183832" y="89535"/>
                  </a:cubicBezTo>
                  <a:cubicBezTo>
                    <a:pt x="181927" y="80963"/>
                    <a:pt x="180975" y="71438"/>
                    <a:pt x="178117" y="62865"/>
                  </a:cubicBezTo>
                  <a:cubicBezTo>
                    <a:pt x="174307" y="52388"/>
                    <a:pt x="170497" y="38100"/>
                    <a:pt x="161925" y="34290"/>
                  </a:cubicBezTo>
                  <a:cubicBezTo>
                    <a:pt x="156210" y="30480"/>
                    <a:pt x="143827" y="40005"/>
                    <a:pt x="133350" y="44767"/>
                  </a:cubicBezTo>
                  <a:close/>
                </a:path>
              </a:pathLst>
            </a:custGeom>
            <a:solidFill>
              <a:srgbClr val="3E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4" name="Google Shape;2224;p21"/>
            <p:cNvSpPr/>
            <p:nvPr/>
          </p:nvSpPr>
          <p:spPr>
            <a:xfrm>
              <a:off x="9197339" y="3775709"/>
              <a:ext cx="34487" cy="24765"/>
            </a:xfrm>
            <a:custGeom>
              <a:avLst/>
              <a:gdLst/>
              <a:ahLst/>
              <a:cxnLst/>
              <a:rect l="l" t="t" r="r" b="b"/>
              <a:pathLst>
                <a:path w="34487" h="24765" extrusionOk="0">
                  <a:moveTo>
                    <a:pt x="15240" y="0"/>
                  </a:moveTo>
                  <a:cubicBezTo>
                    <a:pt x="36195" y="10478"/>
                    <a:pt x="39053" y="14288"/>
                    <a:pt x="28575" y="24765"/>
                  </a:cubicBezTo>
                  <a:cubicBezTo>
                    <a:pt x="26670" y="20955"/>
                    <a:pt x="25718" y="17145"/>
                    <a:pt x="23813" y="12383"/>
                  </a:cubicBezTo>
                  <a:cubicBezTo>
                    <a:pt x="13335" y="20003"/>
                    <a:pt x="4763" y="17145"/>
                    <a:pt x="0" y="4763"/>
                  </a:cubicBezTo>
                  <a:cubicBezTo>
                    <a:pt x="5715" y="2858"/>
                    <a:pt x="10478" y="953"/>
                    <a:pt x="1524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5" name="Google Shape;2225;p21"/>
            <p:cNvSpPr/>
            <p:nvPr/>
          </p:nvSpPr>
          <p:spPr>
            <a:xfrm>
              <a:off x="8950642" y="3408044"/>
              <a:ext cx="1905" cy="91439"/>
            </a:xfrm>
            <a:custGeom>
              <a:avLst/>
              <a:gdLst/>
              <a:ahLst/>
              <a:cxnLst/>
              <a:rect l="l" t="t" r="r" b="b"/>
              <a:pathLst>
                <a:path w="1905" h="91439" extrusionOk="0">
                  <a:moveTo>
                    <a:pt x="0" y="0"/>
                  </a:moveTo>
                  <a:cubicBezTo>
                    <a:pt x="952" y="30480"/>
                    <a:pt x="952" y="60960"/>
                    <a:pt x="1905" y="91440"/>
                  </a:cubicBezTo>
                  <a:cubicBezTo>
                    <a:pt x="1905" y="60960"/>
                    <a:pt x="952" y="30480"/>
                    <a:pt x="0" y="0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6" name="Google Shape;2226;p21"/>
            <p:cNvSpPr/>
            <p:nvPr/>
          </p:nvSpPr>
          <p:spPr>
            <a:xfrm>
              <a:off x="9144952" y="3779519"/>
              <a:ext cx="38100" cy="7981"/>
            </a:xfrm>
            <a:custGeom>
              <a:avLst/>
              <a:gdLst/>
              <a:ahLst/>
              <a:cxnLst/>
              <a:rect l="l" t="t" r="r" b="b"/>
              <a:pathLst>
                <a:path w="38100" h="7981" extrusionOk="0">
                  <a:moveTo>
                    <a:pt x="38100" y="0"/>
                  </a:moveTo>
                  <a:cubicBezTo>
                    <a:pt x="26670" y="10477"/>
                    <a:pt x="8573" y="10477"/>
                    <a:pt x="0" y="952"/>
                  </a:cubicBezTo>
                  <a:cubicBezTo>
                    <a:pt x="12383" y="952"/>
                    <a:pt x="24765" y="0"/>
                    <a:pt x="3810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7" name="Google Shape;2227;p21"/>
            <p:cNvSpPr/>
            <p:nvPr/>
          </p:nvSpPr>
          <p:spPr>
            <a:xfrm>
              <a:off x="9024937" y="3772852"/>
              <a:ext cx="22860" cy="1904"/>
            </a:xfrm>
            <a:custGeom>
              <a:avLst/>
              <a:gdLst/>
              <a:ahLst/>
              <a:cxnLst/>
              <a:rect l="l" t="t" r="r" b="b"/>
              <a:pathLst>
                <a:path w="22860" h="1904" extrusionOk="0">
                  <a:moveTo>
                    <a:pt x="22860" y="1905"/>
                  </a:moveTo>
                  <a:cubicBezTo>
                    <a:pt x="15240" y="952"/>
                    <a:pt x="7620" y="952"/>
                    <a:pt x="0" y="0"/>
                  </a:cubicBezTo>
                  <a:cubicBezTo>
                    <a:pt x="7620" y="952"/>
                    <a:pt x="15240" y="952"/>
                    <a:pt x="22860" y="1905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8" name="Google Shape;2228;p21"/>
            <p:cNvSpPr/>
            <p:nvPr/>
          </p:nvSpPr>
          <p:spPr>
            <a:xfrm>
              <a:off x="8961119" y="3769041"/>
              <a:ext cx="22860" cy="1904"/>
            </a:xfrm>
            <a:custGeom>
              <a:avLst/>
              <a:gdLst/>
              <a:ahLst/>
              <a:cxnLst/>
              <a:rect l="l" t="t" r="r" b="b"/>
              <a:pathLst>
                <a:path w="22860" h="1904" extrusionOk="0">
                  <a:moveTo>
                    <a:pt x="22860" y="1905"/>
                  </a:moveTo>
                  <a:cubicBezTo>
                    <a:pt x="15240" y="953"/>
                    <a:pt x="7620" y="0"/>
                    <a:pt x="0" y="0"/>
                  </a:cubicBezTo>
                  <a:cubicBezTo>
                    <a:pt x="7620" y="953"/>
                    <a:pt x="15240" y="1905"/>
                    <a:pt x="22860" y="1905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9" name="Google Shape;2229;p21"/>
            <p:cNvSpPr/>
            <p:nvPr/>
          </p:nvSpPr>
          <p:spPr>
            <a:xfrm>
              <a:off x="8952547" y="3572827"/>
              <a:ext cx="714" cy="21907"/>
            </a:xfrm>
            <a:custGeom>
              <a:avLst/>
              <a:gdLst/>
              <a:ahLst/>
              <a:cxnLst/>
              <a:rect l="l" t="t" r="r" b="b"/>
              <a:pathLst>
                <a:path w="714" h="21907" extrusionOk="0">
                  <a:moveTo>
                    <a:pt x="0" y="0"/>
                  </a:moveTo>
                  <a:cubicBezTo>
                    <a:pt x="0" y="7620"/>
                    <a:pt x="0" y="15240"/>
                    <a:pt x="0" y="21907"/>
                  </a:cubicBezTo>
                  <a:cubicBezTo>
                    <a:pt x="952" y="15240"/>
                    <a:pt x="952" y="7620"/>
                    <a:pt x="0" y="0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21"/>
            <p:cNvSpPr/>
            <p:nvPr/>
          </p:nvSpPr>
          <p:spPr>
            <a:xfrm>
              <a:off x="9096375" y="3777614"/>
              <a:ext cx="11430" cy="952"/>
            </a:xfrm>
            <a:custGeom>
              <a:avLst/>
              <a:gdLst/>
              <a:ahLst/>
              <a:cxnLst/>
              <a:rect l="l" t="t" r="r" b="b"/>
              <a:pathLst>
                <a:path w="11430" h="952" extrusionOk="0">
                  <a:moveTo>
                    <a:pt x="11430" y="952"/>
                  </a:moveTo>
                  <a:cubicBezTo>
                    <a:pt x="7620" y="952"/>
                    <a:pt x="3810" y="0"/>
                    <a:pt x="0" y="0"/>
                  </a:cubicBezTo>
                  <a:cubicBezTo>
                    <a:pt x="3810" y="0"/>
                    <a:pt x="7620" y="952"/>
                    <a:pt x="11430" y="952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21"/>
            <p:cNvSpPr/>
            <p:nvPr/>
          </p:nvSpPr>
          <p:spPr>
            <a:xfrm>
              <a:off x="9212580" y="3752849"/>
              <a:ext cx="1905" cy="3809"/>
            </a:xfrm>
            <a:custGeom>
              <a:avLst/>
              <a:gdLst/>
              <a:ahLst/>
              <a:cxnLst/>
              <a:rect l="l" t="t" r="r" b="b"/>
              <a:pathLst>
                <a:path w="1905" h="3809" extrusionOk="0">
                  <a:moveTo>
                    <a:pt x="0" y="0"/>
                  </a:moveTo>
                  <a:cubicBezTo>
                    <a:pt x="952" y="953"/>
                    <a:pt x="952" y="1905"/>
                    <a:pt x="1905" y="2858"/>
                  </a:cubicBezTo>
                  <a:cubicBezTo>
                    <a:pt x="1905" y="2858"/>
                    <a:pt x="952" y="3810"/>
                    <a:pt x="952" y="3810"/>
                  </a:cubicBezTo>
                  <a:cubicBezTo>
                    <a:pt x="0" y="1905"/>
                    <a:pt x="0" y="953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21"/>
            <p:cNvSpPr/>
            <p:nvPr/>
          </p:nvSpPr>
          <p:spPr>
            <a:xfrm>
              <a:off x="8578214" y="3165157"/>
              <a:ext cx="229552" cy="586109"/>
            </a:xfrm>
            <a:custGeom>
              <a:avLst/>
              <a:gdLst/>
              <a:ahLst/>
              <a:cxnLst/>
              <a:rect l="l" t="t" r="r" b="b"/>
              <a:pathLst>
                <a:path w="229552" h="586109" extrusionOk="0">
                  <a:moveTo>
                    <a:pt x="131445" y="9525"/>
                  </a:moveTo>
                  <a:cubicBezTo>
                    <a:pt x="162878" y="11430"/>
                    <a:pt x="194310" y="12383"/>
                    <a:pt x="229553" y="14288"/>
                  </a:cubicBezTo>
                  <a:cubicBezTo>
                    <a:pt x="229553" y="42863"/>
                    <a:pt x="229553" y="70485"/>
                    <a:pt x="229553" y="97155"/>
                  </a:cubicBezTo>
                  <a:cubicBezTo>
                    <a:pt x="228600" y="102870"/>
                    <a:pt x="227648" y="107633"/>
                    <a:pt x="227648" y="113347"/>
                  </a:cubicBezTo>
                  <a:cubicBezTo>
                    <a:pt x="223838" y="88583"/>
                    <a:pt x="216218" y="65722"/>
                    <a:pt x="210503" y="41910"/>
                  </a:cubicBezTo>
                  <a:cubicBezTo>
                    <a:pt x="204788" y="19050"/>
                    <a:pt x="190500" y="11430"/>
                    <a:pt x="164783" y="20955"/>
                  </a:cubicBezTo>
                  <a:cubicBezTo>
                    <a:pt x="169545" y="26670"/>
                    <a:pt x="174308" y="31433"/>
                    <a:pt x="179070" y="37147"/>
                  </a:cubicBezTo>
                  <a:cubicBezTo>
                    <a:pt x="171450" y="38100"/>
                    <a:pt x="164783" y="39052"/>
                    <a:pt x="159068" y="40005"/>
                  </a:cubicBezTo>
                  <a:cubicBezTo>
                    <a:pt x="157163" y="46672"/>
                    <a:pt x="156210" y="52388"/>
                    <a:pt x="155258" y="58102"/>
                  </a:cubicBezTo>
                  <a:cubicBezTo>
                    <a:pt x="161925" y="60008"/>
                    <a:pt x="166688" y="61913"/>
                    <a:pt x="172403" y="63817"/>
                  </a:cubicBezTo>
                  <a:cubicBezTo>
                    <a:pt x="169545" y="71438"/>
                    <a:pt x="163830" y="80010"/>
                    <a:pt x="165735" y="83820"/>
                  </a:cubicBezTo>
                  <a:cubicBezTo>
                    <a:pt x="174308" y="99060"/>
                    <a:pt x="164783" y="109538"/>
                    <a:pt x="159068" y="120967"/>
                  </a:cubicBezTo>
                  <a:cubicBezTo>
                    <a:pt x="148590" y="143827"/>
                    <a:pt x="144780" y="166688"/>
                    <a:pt x="146685" y="192405"/>
                  </a:cubicBezTo>
                  <a:cubicBezTo>
                    <a:pt x="148590" y="213360"/>
                    <a:pt x="151448" y="232410"/>
                    <a:pt x="156210" y="253365"/>
                  </a:cubicBezTo>
                  <a:cubicBezTo>
                    <a:pt x="165735" y="290513"/>
                    <a:pt x="170498" y="329565"/>
                    <a:pt x="175260" y="367665"/>
                  </a:cubicBezTo>
                  <a:cubicBezTo>
                    <a:pt x="177165" y="386715"/>
                    <a:pt x="176213" y="406717"/>
                    <a:pt x="176213" y="426720"/>
                  </a:cubicBezTo>
                  <a:cubicBezTo>
                    <a:pt x="176213" y="431483"/>
                    <a:pt x="172403" y="440055"/>
                    <a:pt x="171450" y="440055"/>
                  </a:cubicBezTo>
                  <a:cubicBezTo>
                    <a:pt x="155258" y="438150"/>
                    <a:pt x="157163" y="455295"/>
                    <a:pt x="148590" y="461963"/>
                  </a:cubicBezTo>
                  <a:cubicBezTo>
                    <a:pt x="140018" y="468630"/>
                    <a:pt x="136208" y="475297"/>
                    <a:pt x="143828" y="487680"/>
                  </a:cubicBezTo>
                  <a:cubicBezTo>
                    <a:pt x="152400" y="500063"/>
                    <a:pt x="144780" y="518160"/>
                    <a:pt x="132398" y="518160"/>
                  </a:cubicBezTo>
                  <a:cubicBezTo>
                    <a:pt x="118110" y="518160"/>
                    <a:pt x="106680" y="521017"/>
                    <a:pt x="99060" y="533400"/>
                  </a:cubicBezTo>
                  <a:cubicBezTo>
                    <a:pt x="92393" y="544830"/>
                    <a:pt x="85725" y="556260"/>
                    <a:pt x="79058" y="567690"/>
                  </a:cubicBezTo>
                  <a:cubicBezTo>
                    <a:pt x="76200" y="571500"/>
                    <a:pt x="73343" y="575310"/>
                    <a:pt x="70485" y="579120"/>
                  </a:cubicBezTo>
                  <a:cubicBezTo>
                    <a:pt x="59055" y="578168"/>
                    <a:pt x="48578" y="595313"/>
                    <a:pt x="37148" y="579120"/>
                  </a:cubicBezTo>
                  <a:cubicBezTo>
                    <a:pt x="33338" y="519113"/>
                    <a:pt x="29528" y="459105"/>
                    <a:pt x="25718" y="399097"/>
                  </a:cubicBezTo>
                  <a:cubicBezTo>
                    <a:pt x="25718" y="359092"/>
                    <a:pt x="26670" y="320040"/>
                    <a:pt x="25718" y="280988"/>
                  </a:cubicBezTo>
                  <a:cubicBezTo>
                    <a:pt x="23813" y="217170"/>
                    <a:pt x="20955" y="153352"/>
                    <a:pt x="18098" y="89535"/>
                  </a:cubicBezTo>
                  <a:cubicBezTo>
                    <a:pt x="17145" y="75247"/>
                    <a:pt x="14288" y="61913"/>
                    <a:pt x="12383" y="47625"/>
                  </a:cubicBezTo>
                  <a:cubicBezTo>
                    <a:pt x="7620" y="48577"/>
                    <a:pt x="3810" y="49530"/>
                    <a:pt x="0" y="49530"/>
                  </a:cubicBezTo>
                  <a:cubicBezTo>
                    <a:pt x="0" y="34290"/>
                    <a:pt x="0" y="18097"/>
                    <a:pt x="0" y="0"/>
                  </a:cubicBezTo>
                  <a:cubicBezTo>
                    <a:pt x="41910" y="2858"/>
                    <a:pt x="84773" y="5715"/>
                    <a:pt x="126683" y="7620"/>
                  </a:cubicBezTo>
                  <a:cubicBezTo>
                    <a:pt x="129540" y="9525"/>
                    <a:pt x="130493" y="9525"/>
                    <a:pt x="131445" y="9525"/>
                  </a:cubicBezTo>
                  <a:close/>
                </a:path>
              </a:pathLst>
            </a:custGeom>
            <a:solidFill>
              <a:srgbClr val="68B8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21"/>
            <p:cNvSpPr/>
            <p:nvPr/>
          </p:nvSpPr>
          <p:spPr>
            <a:xfrm>
              <a:off x="8658225" y="3183053"/>
              <a:ext cx="158538" cy="561639"/>
            </a:xfrm>
            <a:custGeom>
              <a:avLst/>
              <a:gdLst/>
              <a:ahLst/>
              <a:cxnLst/>
              <a:rect l="l" t="t" r="r" b="b"/>
              <a:pathLst>
                <a:path w="158538" h="561639" extrusionOk="0">
                  <a:moveTo>
                    <a:pt x="0" y="550746"/>
                  </a:moveTo>
                  <a:cubicBezTo>
                    <a:pt x="6668" y="539316"/>
                    <a:pt x="13335" y="527886"/>
                    <a:pt x="20002" y="516455"/>
                  </a:cubicBezTo>
                  <a:cubicBezTo>
                    <a:pt x="27623" y="504073"/>
                    <a:pt x="39052" y="500263"/>
                    <a:pt x="53340" y="501216"/>
                  </a:cubicBezTo>
                  <a:cubicBezTo>
                    <a:pt x="65723" y="501216"/>
                    <a:pt x="73343" y="483118"/>
                    <a:pt x="64770" y="470736"/>
                  </a:cubicBezTo>
                  <a:cubicBezTo>
                    <a:pt x="57150" y="459305"/>
                    <a:pt x="60960" y="452638"/>
                    <a:pt x="69532" y="445018"/>
                  </a:cubicBezTo>
                  <a:cubicBezTo>
                    <a:pt x="77152" y="438351"/>
                    <a:pt x="75248" y="421205"/>
                    <a:pt x="92393" y="423111"/>
                  </a:cubicBezTo>
                  <a:cubicBezTo>
                    <a:pt x="93345" y="423111"/>
                    <a:pt x="97155" y="414538"/>
                    <a:pt x="97155" y="409776"/>
                  </a:cubicBezTo>
                  <a:cubicBezTo>
                    <a:pt x="97155" y="389773"/>
                    <a:pt x="99060" y="370723"/>
                    <a:pt x="96202" y="350721"/>
                  </a:cubicBezTo>
                  <a:cubicBezTo>
                    <a:pt x="91440" y="312621"/>
                    <a:pt x="86677" y="273568"/>
                    <a:pt x="77152" y="236421"/>
                  </a:cubicBezTo>
                  <a:cubicBezTo>
                    <a:pt x="72390" y="216418"/>
                    <a:pt x="69532" y="196416"/>
                    <a:pt x="67627" y="175461"/>
                  </a:cubicBezTo>
                  <a:cubicBezTo>
                    <a:pt x="65723" y="149743"/>
                    <a:pt x="70485" y="126883"/>
                    <a:pt x="80010" y="104023"/>
                  </a:cubicBezTo>
                  <a:cubicBezTo>
                    <a:pt x="84773" y="92593"/>
                    <a:pt x="95250" y="82116"/>
                    <a:pt x="86677" y="66875"/>
                  </a:cubicBezTo>
                  <a:cubicBezTo>
                    <a:pt x="84773" y="63066"/>
                    <a:pt x="90488" y="54493"/>
                    <a:pt x="93345" y="46873"/>
                  </a:cubicBezTo>
                  <a:cubicBezTo>
                    <a:pt x="87630" y="44968"/>
                    <a:pt x="81915" y="43063"/>
                    <a:pt x="76200" y="41158"/>
                  </a:cubicBezTo>
                  <a:cubicBezTo>
                    <a:pt x="77152" y="35443"/>
                    <a:pt x="79057" y="29728"/>
                    <a:pt x="80010" y="23061"/>
                  </a:cubicBezTo>
                  <a:cubicBezTo>
                    <a:pt x="86677" y="22108"/>
                    <a:pt x="92393" y="21155"/>
                    <a:pt x="100013" y="20203"/>
                  </a:cubicBezTo>
                  <a:cubicBezTo>
                    <a:pt x="94298" y="14488"/>
                    <a:pt x="90488" y="9725"/>
                    <a:pt x="85725" y="4011"/>
                  </a:cubicBezTo>
                  <a:cubicBezTo>
                    <a:pt x="110490" y="-5514"/>
                    <a:pt x="125730" y="2105"/>
                    <a:pt x="131445" y="24966"/>
                  </a:cubicBezTo>
                  <a:cubicBezTo>
                    <a:pt x="137160" y="48778"/>
                    <a:pt x="144780" y="71638"/>
                    <a:pt x="148590" y="96403"/>
                  </a:cubicBezTo>
                  <a:cubicBezTo>
                    <a:pt x="149543" y="90688"/>
                    <a:pt x="150495" y="85925"/>
                    <a:pt x="150495" y="80211"/>
                  </a:cubicBezTo>
                  <a:cubicBezTo>
                    <a:pt x="151448" y="91641"/>
                    <a:pt x="153352" y="103071"/>
                    <a:pt x="153352" y="115453"/>
                  </a:cubicBezTo>
                  <a:cubicBezTo>
                    <a:pt x="155257" y="157363"/>
                    <a:pt x="157163" y="200225"/>
                    <a:pt x="158115" y="242136"/>
                  </a:cubicBezTo>
                  <a:cubicBezTo>
                    <a:pt x="159068" y="272616"/>
                    <a:pt x="158115" y="303096"/>
                    <a:pt x="158115" y="332623"/>
                  </a:cubicBezTo>
                  <a:cubicBezTo>
                    <a:pt x="158115" y="339291"/>
                    <a:pt x="158115" y="345958"/>
                    <a:pt x="158115" y="352626"/>
                  </a:cubicBezTo>
                  <a:cubicBezTo>
                    <a:pt x="156210" y="349768"/>
                    <a:pt x="153352" y="345958"/>
                    <a:pt x="153352" y="343101"/>
                  </a:cubicBezTo>
                  <a:cubicBezTo>
                    <a:pt x="150495" y="297380"/>
                    <a:pt x="147638" y="252613"/>
                    <a:pt x="145732" y="206893"/>
                  </a:cubicBezTo>
                  <a:cubicBezTo>
                    <a:pt x="145732" y="201178"/>
                    <a:pt x="144780" y="194511"/>
                    <a:pt x="144780" y="188796"/>
                  </a:cubicBezTo>
                  <a:cubicBezTo>
                    <a:pt x="143827" y="172603"/>
                    <a:pt x="141923" y="156411"/>
                    <a:pt x="140970" y="140218"/>
                  </a:cubicBezTo>
                  <a:cubicBezTo>
                    <a:pt x="140018" y="111643"/>
                    <a:pt x="139065" y="84021"/>
                    <a:pt x="138113" y="55446"/>
                  </a:cubicBezTo>
                  <a:cubicBezTo>
                    <a:pt x="127635" y="66875"/>
                    <a:pt x="121920" y="76400"/>
                    <a:pt x="118110" y="87830"/>
                  </a:cubicBezTo>
                  <a:cubicBezTo>
                    <a:pt x="113348" y="99261"/>
                    <a:pt x="103823" y="111643"/>
                    <a:pt x="106680" y="121168"/>
                  </a:cubicBezTo>
                  <a:cubicBezTo>
                    <a:pt x="112395" y="143075"/>
                    <a:pt x="100013" y="167841"/>
                    <a:pt x="119063" y="186891"/>
                  </a:cubicBezTo>
                  <a:cubicBezTo>
                    <a:pt x="120015" y="187843"/>
                    <a:pt x="120015" y="191653"/>
                    <a:pt x="119063" y="194511"/>
                  </a:cubicBezTo>
                  <a:cubicBezTo>
                    <a:pt x="116205" y="206893"/>
                    <a:pt x="111443" y="219275"/>
                    <a:pt x="109538" y="231658"/>
                  </a:cubicBezTo>
                  <a:cubicBezTo>
                    <a:pt x="108585" y="240230"/>
                    <a:pt x="109538" y="249755"/>
                    <a:pt x="110490" y="259280"/>
                  </a:cubicBezTo>
                  <a:cubicBezTo>
                    <a:pt x="113348" y="285951"/>
                    <a:pt x="116205" y="312621"/>
                    <a:pt x="119063" y="339291"/>
                  </a:cubicBezTo>
                  <a:cubicBezTo>
                    <a:pt x="120968" y="365961"/>
                    <a:pt x="111443" y="392630"/>
                    <a:pt x="124777" y="419301"/>
                  </a:cubicBezTo>
                  <a:cubicBezTo>
                    <a:pt x="133350" y="436446"/>
                    <a:pt x="133350" y="457401"/>
                    <a:pt x="114300" y="471688"/>
                  </a:cubicBezTo>
                  <a:cubicBezTo>
                    <a:pt x="111443" y="474546"/>
                    <a:pt x="108585" y="483118"/>
                    <a:pt x="110490" y="485976"/>
                  </a:cubicBezTo>
                  <a:cubicBezTo>
                    <a:pt x="126682" y="516455"/>
                    <a:pt x="107632" y="535505"/>
                    <a:pt x="88582" y="553603"/>
                  </a:cubicBezTo>
                  <a:cubicBezTo>
                    <a:pt x="82868" y="559318"/>
                    <a:pt x="66675" y="564080"/>
                    <a:pt x="60960" y="560271"/>
                  </a:cubicBezTo>
                  <a:cubicBezTo>
                    <a:pt x="40957" y="546936"/>
                    <a:pt x="19050" y="556461"/>
                    <a:pt x="0" y="550746"/>
                  </a:cubicBezTo>
                  <a:close/>
                  <a:moveTo>
                    <a:pt x="96202" y="463116"/>
                  </a:moveTo>
                  <a:cubicBezTo>
                    <a:pt x="95250" y="461211"/>
                    <a:pt x="93345" y="459305"/>
                    <a:pt x="92393" y="457401"/>
                  </a:cubicBezTo>
                  <a:cubicBezTo>
                    <a:pt x="87630" y="462163"/>
                    <a:pt x="82868" y="465973"/>
                    <a:pt x="77152" y="470736"/>
                  </a:cubicBezTo>
                  <a:cubicBezTo>
                    <a:pt x="79057" y="472641"/>
                    <a:pt x="80963" y="474546"/>
                    <a:pt x="81915" y="476451"/>
                  </a:cubicBezTo>
                  <a:cubicBezTo>
                    <a:pt x="87630" y="471688"/>
                    <a:pt x="92393" y="466926"/>
                    <a:pt x="96202" y="463116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21"/>
            <p:cNvSpPr/>
            <p:nvPr/>
          </p:nvSpPr>
          <p:spPr>
            <a:xfrm>
              <a:off x="8648700" y="3238499"/>
              <a:ext cx="173355" cy="541198"/>
            </a:xfrm>
            <a:custGeom>
              <a:avLst/>
              <a:gdLst/>
              <a:ahLst/>
              <a:cxnLst/>
              <a:rect l="l" t="t" r="r" b="b"/>
              <a:pathLst>
                <a:path w="173355" h="541198" extrusionOk="0">
                  <a:moveTo>
                    <a:pt x="9525" y="495300"/>
                  </a:moveTo>
                  <a:cubicBezTo>
                    <a:pt x="28575" y="501015"/>
                    <a:pt x="50482" y="491490"/>
                    <a:pt x="69532" y="504825"/>
                  </a:cubicBezTo>
                  <a:cubicBezTo>
                    <a:pt x="75248" y="508635"/>
                    <a:pt x="91440" y="503872"/>
                    <a:pt x="97155" y="498158"/>
                  </a:cubicBezTo>
                  <a:cubicBezTo>
                    <a:pt x="116205" y="480060"/>
                    <a:pt x="134302" y="461010"/>
                    <a:pt x="119063" y="430530"/>
                  </a:cubicBezTo>
                  <a:cubicBezTo>
                    <a:pt x="117157" y="427672"/>
                    <a:pt x="120015" y="419100"/>
                    <a:pt x="122873" y="416242"/>
                  </a:cubicBezTo>
                  <a:cubicBezTo>
                    <a:pt x="140970" y="401003"/>
                    <a:pt x="140970" y="380047"/>
                    <a:pt x="133350" y="363855"/>
                  </a:cubicBezTo>
                  <a:cubicBezTo>
                    <a:pt x="120015" y="337185"/>
                    <a:pt x="130493" y="310515"/>
                    <a:pt x="127635" y="283845"/>
                  </a:cubicBezTo>
                  <a:cubicBezTo>
                    <a:pt x="124777" y="257175"/>
                    <a:pt x="121920" y="230505"/>
                    <a:pt x="119063" y="203835"/>
                  </a:cubicBezTo>
                  <a:cubicBezTo>
                    <a:pt x="118110" y="194310"/>
                    <a:pt x="117157" y="184785"/>
                    <a:pt x="118110" y="176213"/>
                  </a:cubicBezTo>
                  <a:cubicBezTo>
                    <a:pt x="120015" y="163830"/>
                    <a:pt x="124777" y="151447"/>
                    <a:pt x="127635" y="139065"/>
                  </a:cubicBezTo>
                  <a:cubicBezTo>
                    <a:pt x="128588" y="137160"/>
                    <a:pt x="128588" y="133350"/>
                    <a:pt x="127635" y="131445"/>
                  </a:cubicBezTo>
                  <a:cubicBezTo>
                    <a:pt x="108585" y="112395"/>
                    <a:pt x="120968" y="87630"/>
                    <a:pt x="115252" y="65722"/>
                  </a:cubicBezTo>
                  <a:cubicBezTo>
                    <a:pt x="112395" y="56197"/>
                    <a:pt x="121920" y="42863"/>
                    <a:pt x="126682" y="32385"/>
                  </a:cubicBezTo>
                  <a:cubicBezTo>
                    <a:pt x="131445" y="21908"/>
                    <a:pt x="137160" y="11430"/>
                    <a:pt x="146685" y="0"/>
                  </a:cubicBezTo>
                  <a:cubicBezTo>
                    <a:pt x="147638" y="28575"/>
                    <a:pt x="148590" y="56197"/>
                    <a:pt x="149543" y="84772"/>
                  </a:cubicBezTo>
                  <a:cubicBezTo>
                    <a:pt x="150495" y="100965"/>
                    <a:pt x="151448" y="117158"/>
                    <a:pt x="153352" y="133350"/>
                  </a:cubicBezTo>
                  <a:cubicBezTo>
                    <a:pt x="153352" y="139065"/>
                    <a:pt x="154305" y="145733"/>
                    <a:pt x="154305" y="151447"/>
                  </a:cubicBezTo>
                  <a:cubicBezTo>
                    <a:pt x="157163" y="197167"/>
                    <a:pt x="159068" y="241935"/>
                    <a:pt x="161925" y="287655"/>
                  </a:cubicBezTo>
                  <a:cubicBezTo>
                    <a:pt x="161925" y="290513"/>
                    <a:pt x="164782" y="294322"/>
                    <a:pt x="166688" y="297180"/>
                  </a:cubicBezTo>
                  <a:cubicBezTo>
                    <a:pt x="166688" y="299085"/>
                    <a:pt x="166688" y="300990"/>
                    <a:pt x="166688" y="302895"/>
                  </a:cubicBezTo>
                  <a:cubicBezTo>
                    <a:pt x="164782" y="309563"/>
                    <a:pt x="161925" y="315278"/>
                    <a:pt x="161925" y="321945"/>
                  </a:cubicBezTo>
                  <a:cubicBezTo>
                    <a:pt x="163830" y="360997"/>
                    <a:pt x="166688" y="401003"/>
                    <a:pt x="169545" y="440055"/>
                  </a:cubicBezTo>
                  <a:cubicBezTo>
                    <a:pt x="171450" y="466725"/>
                    <a:pt x="172402" y="494347"/>
                    <a:pt x="173355" y="521017"/>
                  </a:cubicBezTo>
                  <a:cubicBezTo>
                    <a:pt x="161925" y="541972"/>
                    <a:pt x="150495" y="545783"/>
                    <a:pt x="123825" y="536258"/>
                  </a:cubicBezTo>
                  <a:cubicBezTo>
                    <a:pt x="109538" y="515303"/>
                    <a:pt x="98107" y="515303"/>
                    <a:pt x="77152" y="525780"/>
                  </a:cubicBezTo>
                  <a:cubicBezTo>
                    <a:pt x="65723" y="531495"/>
                    <a:pt x="49530" y="528638"/>
                    <a:pt x="36195" y="526733"/>
                  </a:cubicBezTo>
                  <a:cubicBezTo>
                    <a:pt x="32385" y="525780"/>
                    <a:pt x="29527" y="515303"/>
                    <a:pt x="26670" y="507683"/>
                  </a:cubicBezTo>
                  <a:cubicBezTo>
                    <a:pt x="21907" y="509588"/>
                    <a:pt x="16193" y="513397"/>
                    <a:pt x="10477" y="513397"/>
                  </a:cubicBezTo>
                  <a:cubicBezTo>
                    <a:pt x="6668" y="513397"/>
                    <a:pt x="2857" y="508635"/>
                    <a:pt x="0" y="505778"/>
                  </a:cubicBezTo>
                  <a:cubicBezTo>
                    <a:pt x="3810" y="502920"/>
                    <a:pt x="6668" y="499110"/>
                    <a:pt x="9525" y="495300"/>
                  </a:cubicBezTo>
                  <a:close/>
                </a:path>
              </a:pathLst>
            </a:custGeom>
            <a:solidFill>
              <a:srgbClr val="3E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21"/>
            <p:cNvSpPr/>
            <p:nvPr/>
          </p:nvSpPr>
          <p:spPr>
            <a:xfrm>
              <a:off x="8616314" y="3745190"/>
              <a:ext cx="164782" cy="44806"/>
            </a:xfrm>
            <a:custGeom>
              <a:avLst/>
              <a:gdLst/>
              <a:ahLst/>
              <a:cxnLst/>
              <a:rect l="l" t="t" r="r" b="b"/>
              <a:pathLst>
                <a:path w="164782" h="44806" extrusionOk="0">
                  <a:moveTo>
                    <a:pt x="33338" y="39"/>
                  </a:moveTo>
                  <a:cubicBezTo>
                    <a:pt x="37148" y="2896"/>
                    <a:pt x="40958" y="7659"/>
                    <a:pt x="43815" y="7659"/>
                  </a:cubicBezTo>
                  <a:cubicBezTo>
                    <a:pt x="49530" y="7659"/>
                    <a:pt x="55245" y="3849"/>
                    <a:pt x="60008" y="1944"/>
                  </a:cubicBezTo>
                  <a:cubicBezTo>
                    <a:pt x="63818" y="8611"/>
                    <a:pt x="65723" y="20041"/>
                    <a:pt x="69533" y="20994"/>
                  </a:cubicBezTo>
                  <a:cubicBezTo>
                    <a:pt x="82868" y="22899"/>
                    <a:pt x="99060" y="24804"/>
                    <a:pt x="110490" y="20041"/>
                  </a:cubicBezTo>
                  <a:cubicBezTo>
                    <a:pt x="131445" y="9564"/>
                    <a:pt x="142875" y="10516"/>
                    <a:pt x="157163" y="30519"/>
                  </a:cubicBezTo>
                  <a:cubicBezTo>
                    <a:pt x="153353" y="32424"/>
                    <a:pt x="149543" y="34329"/>
                    <a:pt x="145733" y="35281"/>
                  </a:cubicBezTo>
                  <a:cubicBezTo>
                    <a:pt x="136208" y="36234"/>
                    <a:pt x="126683" y="35281"/>
                    <a:pt x="117158" y="35281"/>
                  </a:cubicBezTo>
                  <a:cubicBezTo>
                    <a:pt x="117158" y="37186"/>
                    <a:pt x="117158" y="38139"/>
                    <a:pt x="117158" y="40044"/>
                  </a:cubicBezTo>
                  <a:cubicBezTo>
                    <a:pt x="133350" y="41949"/>
                    <a:pt x="149543" y="43854"/>
                    <a:pt x="164783" y="44806"/>
                  </a:cubicBezTo>
                  <a:cubicBezTo>
                    <a:pt x="110490" y="42901"/>
                    <a:pt x="56198" y="40996"/>
                    <a:pt x="0" y="39091"/>
                  </a:cubicBezTo>
                  <a:cubicBezTo>
                    <a:pt x="0" y="24804"/>
                    <a:pt x="0" y="13374"/>
                    <a:pt x="0" y="991"/>
                  </a:cubicBezTo>
                  <a:cubicBezTo>
                    <a:pt x="11430" y="16231"/>
                    <a:pt x="21908" y="-914"/>
                    <a:pt x="33338" y="39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21"/>
            <p:cNvSpPr/>
            <p:nvPr/>
          </p:nvSpPr>
          <p:spPr>
            <a:xfrm>
              <a:off x="8579167" y="3214687"/>
              <a:ext cx="26140" cy="351472"/>
            </a:xfrm>
            <a:custGeom>
              <a:avLst/>
              <a:gdLst/>
              <a:ahLst/>
              <a:cxnLst/>
              <a:rect l="l" t="t" r="r" b="b"/>
              <a:pathLst>
                <a:path w="26140" h="351472" extrusionOk="0">
                  <a:moveTo>
                    <a:pt x="0" y="1905"/>
                  </a:moveTo>
                  <a:cubicBezTo>
                    <a:pt x="3810" y="953"/>
                    <a:pt x="7620" y="953"/>
                    <a:pt x="12382" y="0"/>
                  </a:cubicBezTo>
                  <a:cubicBezTo>
                    <a:pt x="14288" y="14288"/>
                    <a:pt x="17145" y="27622"/>
                    <a:pt x="18097" y="41910"/>
                  </a:cubicBezTo>
                  <a:cubicBezTo>
                    <a:pt x="20955" y="105728"/>
                    <a:pt x="23813" y="169545"/>
                    <a:pt x="25718" y="233363"/>
                  </a:cubicBezTo>
                  <a:cubicBezTo>
                    <a:pt x="26670" y="272415"/>
                    <a:pt x="25718" y="312420"/>
                    <a:pt x="25718" y="351472"/>
                  </a:cubicBezTo>
                  <a:cubicBezTo>
                    <a:pt x="23813" y="323850"/>
                    <a:pt x="20955" y="296228"/>
                    <a:pt x="19050" y="268605"/>
                  </a:cubicBezTo>
                  <a:cubicBezTo>
                    <a:pt x="13335" y="186690"/>
                    <a:pt x="8572" y="104775"/>
                    <a:pt x="2857" y="22860"/>
                  </a:cubicBezTo>
                  <a:cubicBezTo>
                    <a:pt x="1905" y="15240"/>
                    <a:pt x="952" y="8572"/>
                    <a:pt x="0" y="1905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21"/>
            <p:cNvSpPr/>
            <p:nvPr/>
          </p:nvSpPr>
          <p:spPr>
            <a:xfrm>
              <a:off x="8811577" y="3542346"/>
              <a:ext cx="14287" cy="218122"/>
            </a:xfrm>
            <a:custGeom>
              <a:avLst/>
              <a:gdLst/>
              <a:ahLst/>
              <a:cxnLst/>
              <a:rect l="l" t="t" r="r" b="b"/>
              <a:pathLst>
                <a:path w="14287" h="218122" extrusionOk="0">
                  <a:moveTo>
                    <a:pt x="11430" y="218123"/>
                  </a:moveTo>
                  <a:cubicBezTo>
                    <a:pt x="10478" y="191453"/>
                    <a:pt x="8573" y="163830"/>
                    <a:pt x="7620" y="137160"/>
                  </a:cubicBezTo>
                  <a:cubicBezTo>
                    <a:pt x="5715" y="98108"/>
                    <a:pt x="2858" y="58103"/>
                    <a:pt x="0" y="19050"/>
                  </a:cubicBezTo>
                  <a:cubicBezTo>
                    <a:pt x="0" y="13335"/>
                    <a:pt x="2858" y="6668"/>
                    <a:pt x="4763" y="0"/>
                  </a:cubicBezTo>
                  <a:cubicBezTo>
                    <a:pt x="6668" y="17145"/>
                    <a:pt x="9525" y="33338"/>
                    <a:pt x="10478" y="50483"/>
                  </a:cubicBezTo>
                  <a:cubicBezTo>
                    <a:pt x="11430" y="66675"/>
                    <a:pt x="10478" y="83820"/>
                    <a:pt x="10478" y="100965"/>
                  </a:cubicBezTo>
                  <a:cubicBezTo>
                    <a:pt x="11430" y="115253"/>
                    <a:pt x="12383" y="129540"/>
                    <a:pt x="13335" y="143828"/>
                  </a:cubicBezTo>
                  <a:cubicBezTo>
                    <a:pt x="13335" y="148590"/>
                    <a:pt x="13335" y="153353"/>
                    <a:pt x="13335" y="159068"/>
                  </a:cubicBezTo>
                  <a:cubicBezTo>
                    <a:pt x="13335" y="167640"/>
                    <a:pt x="14288" y="176213"/>
                    <a:pt x="14288" y="185738"/>
                  </a:cubicBezTo>
                  <a:cubicBezTo>
                    <a:pt x="14288" y="191453"/>
                    <a:pt x="14288" y="197168"/>
                    <a:pt x="14288" y="201930"/>
                  </a:cubicBezTo>
                  <a:cubicBezTo>
                    <a:pt x="13335" y="206693"/>
                    <a:pt x="12383" y="212408"/>
                    <a:pt x="11430" y="218123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21"/>
            <p:cNvSpPr/>
            <p:nvPr/>
          </p:nvSpPr>
          <p:spPr>
            <a:xfrm>
              <a:off x="8734425" y="3743324"/>
              <a:ext cx="98107" cy="51434"/>
            </a:xfrm>
            <a:custGeom>
              <a:avLst/>
              <a:gdLst/>
              <a:ahLst/>
              <a:cxnLst/>
              <a:rect l="l" t="t" r="r" b="b"/>
              <a:pathLst>
                <a:path w="98107" h="51434" extrusionOk="0">
                  <a:moveTo>
                    <a:pt x="88582" y="17145"/>
                  </a:moveTo>
                  <a:cubicBezTo>
                    <a:pt x="89535" y="11430"/>
                    <a:pt x="91440" y="5715"/>
                    <a:pt x="92393" y="0"/>
                  </a:cubicBezTo>
                  <a:cubicBezTo>
                    <a:pt x="94298" y="17145"/>
                    <a:pt x="96202" y="34290"/>
                    <a:pt x="98107" y="51435"/>
                  </a:cubicBezTo>
                  <a:cubicBezTo>
                    <a:pt x="80010" y="49530"/>
                    <a:pt x="63818" y="47625"/>
                    <a:pt x="47625" y="46672"/>
                  </a:cubicBezTo>
                  <a:cubicBezTo>
                    <a:pt x="31432" y="44767"/>
                    <a:pt x="15240" y="42863"/>
                    <a:pt x="0" y="41910"/>
                  </a:cubicBezTo>
                  <a:cubicBezTo>
                    <a:pt x="0" y="40005"/>
                    <a:pt x="0" y="39053"/>
                    <a:pt x="0" y="37147"/>
                  </a:cubicBezTo>
                  <a:cubicBezTo>
                    <a:pt x="9525" y="37147"/>
                    <a:pt x="19050" y="37147"/>
                    <a:pt x="28575" y="37147"/>
                  </a:cubicBezTo>
                  <a:cubicBezTo>
                    <a:pt x="32385" y="37147"/>
                    <a:pt x="36195" y="34290"/>
                    <a:pt x="40005" y="32385"/>
                  </a:cubicBezTo>
                  <a:cubicBezTo>
                    <a:pt x="65723" y="40958"/>
                    <a:pt x="76200" y="38100"/>
                    <a:pt x="88582" y="17145"/>
                  </a:cubicBezTo>
                  <a:close/>
                </a:path>
              </a:pathLst>
            </a:custGeom>
            <a:solidFill>
              <a:srgbClr val="68B8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9" name="Google Shape;2239;p21"/>
            <p:cNvSpPr/>
            <p:nvPr/>
          </p:nvSpPr>
          <p:spPr>
            <a:xfrm>
              <a:off x="8823007" y="3642359"/>
              <a:ext cx="2857" cy="42862"/>
            </a:xfrm>
            <a:custGeom>
              <a:avLst/>
              <a:gdLst/>
              <a:ahLst/>
              <a:cxnLst/>
              <a:rect l="l" t="t" r="r" b="b"/>
              <a:pathLst>
                <a:path w="2857" h="42862" extrusionOk="0">
                  <a:moveTo>
                    <a:pt x="2857" y="42863"/>
                  </a:moveTo>
                  <a:cubicBezTo>
                    <a:pt x="1905" y="28575"/>
                    <a:pt x="953" y="14288"/>
                    <a:pt x="0" y="0"/>
                  </a:cubicBezTo>
                  <a:cubicBezTo>
                    <a:pt x="953" y="14288"/>
                    <a:pt x="1905" y="28575"/>
                    <a:pt x="2857" y="42863"/>
                  </a:cubicBezTo>
                  <a:close/>
                </a:path>
              </a:pathLst>
            </a:custGeom>
            <a:solidFill>
              <a:srgbClr val="3E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21"/>
            <p:cNvSpPr/>
            <p:nvPr/>
          </p:nvSpPr>
          <p:spPr>
            <a:xfrm>
              <a:off x="8825864" y="3699509"/>
              <a:ext cx="952" cy="26670"/>
            </a:xfrm>
            <a:custGeom>
              <a:avLst/>
              <a:gdLst/>
              <a:ahLst/>
              <a:cxnLst/>
              <a:rect l="l" t="t" r="r" b="b"/>
              <a:pathLst>
                <a:path w="952" h="26670" extrusionOk="0">
                  <a:moveTo>
                    <a:pt x="953" y="26670"/>
                  </a:moveTo>
                  <a:cubicBezTo>
                    <a:pt x="953" y="18098"/>
                    <a:pt x="0" y="9525"/>
                    <a:pt x="0" y="0"/>
                  </a:cubicBezTo>
                  <a:cubicBezTo>
                    <a:pt x="0" y="9525"/>
                    <a:pt x="953" y="18098"/>
                    <a:pt x="953" y="26670"/>
                  </a:cubicBezTo>
                  <a:close/>
                </a:path>
              </a:pathLst>
            </a:custGeom>
            <a:solidFill>
              <a:srgbClr val="3E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21"/>
            <p:cNvSpPr/>
            <p:nvPr/>
          </p:nvSpPr>
          <p:spPr>
            <a:xfrm>
              <a:off x="8705850" y="3174682"/>
              <a:ext cx="3810" cy="9525"/>
            </a:xfrm>
            <a:custGeom>
              <a:avLst/>
              <a:gdLst/>
              <a:ahLst/>
              <a:cxnLst/>
              <a:rect l="l" t="t" r="r" b="b"/>
              <a:pathLst>
                <a:path w="3810" h="9525" extrusionOk="0">
                  <a:moveTo>
                    <a:pt x="3810" y="0"/>
                  </a:moveTo>
                  <a:cubicBezTo>
                    <a:pt x="2857" y="0"/>
                    <a:pt x="952" y="0"/>
                    <a:pt x="0" y="0"/>
                  </a:cubicBezTo>
                  <a:cubicBezTo>
                    <a:pt x="1905" y="0"/>
                    <a:pt x="2857" y="0"/>
                    <a:pt x="3810" y="0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21"/>
            <p:cNvSpPr/>
            <p:nvPr/>
          </p:nvSpPr>
          <p:spPr>
            <a:xfrm>
              <a:off x="9536430" y="3328987"/>
              <a:ext cx="1905" cy="21907"/>
            </a:xfrm>
            <a:custGeom>
              <a:avLst/>
              <a:gdLst/>
              <a:ahLst/>
              <a:cxnLst/>
              <a:rect l="l" t="t" r="r" b="b"/>
              <a:pathLst>
                <a:path w="1905" h="21907" extrusionOk="0">
                  <a:moveTo>
                    <a:pt x="0" y="21908"/>
                  </a:moveTo>
                  <a:cubicBezTo>
                    <a:pt x="0" y="14288"/>
                    <a:pt x="0" y="7620"/>
                    <a:pt x="0" y="0"/>
                  </a:cubicBezTo>
                  <a:cubicBezTo>
                    <a:pt x="952" y="0"/>
                    <a:pt x="952" y="0"/>
                    <a:pt x="1905" y="0"/>
                  </a:cubicBezTo>
                  <a:cubicBezTo>
                    <a:pt x="1905" y="7620"/>
                    <a:pt x="1905" y="14288"/>
                    <a:pt x="1905" y="21908"/>
                  </a:cubicBezTo>
                  <a:cubicBezTo>
                    <a:pt x="952" y="21908"/>
                    <a:pt x="0" y="21908"/>
                    <a:pt x="0" y="21908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21"/>
            <p:cNvSpPr/>
            <p:nvPr/>
          </p:nvSpPr>
          <p:spPr>
            <a:xfrm>
              <a:off x="8983980" y="3031807"/>
              <a:ext cx="124777" cy="667679"/>
            </a:xfrm>
            <a:custGeom>
              <a:avLst/>
              <a:gdLst/>
              <a:ahLst/>
              <a:cxnLst/>
              <a:rect l="l" t="t" r="r" b="b"/>
              <a:pathLst>
                <a:path w="124777" h="667679" extrusionOk="0">
                  <a:moveTo>
                    <a:pt x="0" y="664845"/>
                  </a:moveTo>
                  <a:cubicBezTo>
                    <a:pt x="2857" y="658177"/>
                    <a:pt x="5715" y="652463"/>
                    <a:pt x="7620" y="645795"/>
                  </a:cubicBezTo>
                  <a:cubicBezTo>
                    <a:pt x="13335" y="610552"/>
                    <a:pt x="19050" y="575310"/>
                    <a:pt x="24765" y="541020"/>
                  </a:cubicBezTo>
                  <a:cubicBezTo>
                    <a:pt x="25718" y="532447"/>
                    <a:pt x="24765" y="523875"/>
                    <a:pt x="24765" y="515302"/>
                  </a:cubicBezTo>
                  <a:cubicBezTo>
                    <a:pt x="24765" y="503872"/>
                    <a:pt x="20955" y="490538"/>
                    <a:pt x="24765" y="480060"/>
                  </a:cubicBezTo>
                  <a:cubicBezTo>
                    <a:pt x="35243" y="454342"/>
                    <a:pt x="35243" y="430530"/>
                    <a:pt x="26670" y="404813"/>
                  </a:cubicBezTo>
                  <a:cubicBezTo>
                    <a:pt x="23813" y="395288"/>
                    <a:pt x="26670" y="381952"/>
                    <a:pt x="31432" y="372427"/>
                  </a:cubicBezTo>
                  <a:cubicBezTo>
                    <a:pt x="40957" y="353377"/>
                    <a:pt x="49530" y="334327"/>
                    <a:pt x="40005" y="312420"/>
                  </a:cubicBezTo>
                  <a:cubicBezTo>
                    <a:pt x="34290" y="299085"/>
                    <a:pt x="36195" y="286702"/>
                    <a:pt x="44768" y="274320"/>
                  </a:cubicBezTo>
                  <a:cubicBezTo>
                    <a:pt x="60007" y="253365"/>
                    <a:pt x="56197" y="227647"/>
                    <a:pt x="56197" y="203835"/>
                  </a:cubicBezTo>
                  <a:cubicBezTo>
                    <a:pt x="56197" y="201930"/>
                    <a:pt x="53340" y="198120"/>
                    <a:pt x="50482" y="197167"/>
                  </a:cubicBezTo>
                  <a:cubicBezTo>
                    <a:pt x="30480" y="191452"/>
                    <a:pt x="37147" y="183833"/>
                    <a:pt x="47625" y="174308"/>
                  </a:cubicBezTo>
                  <a:cubicBezTo>
                    <a:pt x="50482" y="172402"/>
                    <a:pt x="52388" y="168592"/>
                    <a:pt x="52388" y="164783"/>
                  </a:cubicBezTo>
                  <a:cubicBezTo>
                    <a:pt x="54293" y="140970"/>
                    <a:pt x="55245" y="117158"/>
                    <a:pt x="56197" y="93345"/>
                  </a:cubicBezTo>
                  <a:cubicBezTo>
                    <a:pt x="54293" y="92392"/>
                    <a:pt x="53340" y="91440"/>
                    <a:pt x="51435" y="90488"/>
                  </a:cubicBezTo>
                  <a:cubicBezTo>
                    <a:pt x="43815" y="98108"/>
                    <a:pt x="36195" y="105727"/>
                    <a:pt x="25718" y="116205"/>
                  </a:cubicBezTo>
                  <a:cubicBezTo>
                    <a:pt x="12382" y="78105"/>
                    <a:pt x="51435" y="67627"/>
                    <a:pt x="58102" y="40005"/>
                  </a:cubicBezTo>
                  <a:cubicBezTo>
                    <a:pt x="55245" y="36195"/>
                    <a:pt x="51435" y="29527"/>
                    <a:pt x="45720" y="20955"/>
                  </a:cubicBezTo>
                  <a:cubicBezTo>
                    <a:pt x="36195" y="33338"/>
                    <a:pt x="28575" y="42863"/>
                    <a:pt x="20002" y="54292"/>
                  </a:cubicBezTo>
                  <a:cubicBezTo>
                    <a:pt x="10477" y="28575"/>
                    <a:pt x="14288" y="20002"/>
                    <a:pt x="35243" y="10477"/>
                  </a:cubicBezTo>
                  <a:cubicBezTo>
                    <a:pt x="40957" y="7620"/>
                    <a:pt x="46672" y="3810"/>
                    <a:pt x="52388" y="0"/>
                  </a:cubicBezTo>
                  <a:cubicBezTo>
                    <a:pt x="57150" y="952"/>
                    <a:pt x="62865" y="2858"/>
                    <a:pt x="67627" y="3810"/>
                  </a:cubicBezTo>
                  <a:cubicBezTo>
                    <a:pt x="68580" y="4763"/>
                    <a:pt x="69532" y="5715"/>
                    <a:pt x="71438" y="6667"/>
                  </a:cubicBezTo>
                  <a:cubicBezTo>
                    <a:pt x="76200" y="6667"/>
                    <a:pt x="80963" y="6667"/>
                    <a:pt x="85725" y="6667"/>
                  </a:cubicBezTo>
                  <a:cubicBezTo>
                    <a:pt x="85725" y="24765"/>
                    <a:pt x="84772" y="43815"/>
                    <a:pt x="86677" y="61913"/>
                  </a:cubicBezTo>
                  <a:cubicBezTo>
                    <a:pt x="87630" y="68580"/>
                    <a:pt x="91440" y="79058"/>
                    <a:pt x="97155" y="80963"/>
                  </a:cubicBezTo>
                  <a:cubicBezTo>
                    <a:pt x="107632" y="85725"/>
                    <a:pt x="105727" y="91440"/>
                    <a:pt x="101918" y="99060"/>
                  </a:cubicBezTo>
                  <a:cubicBezTo>
                    <a:pt x="98107" y="106680"/>
                    <a:pt x="96202" y="116205"/>
                    <a:pt x="89535" y="121920"/>
                  </a:cubicBezTo>
                  <a:cubicBezTo>
                    <a:pt x="76200" y="135255"/>
                    <a:pt x="81915" y="150495"/>
                    <a:pt x="81915" y="164783"/>
                  </a:cubicBezTo>
                  <a:cubicBezTo>
                    <a:pt x="81915" y="167640"/>
                    <a:pt x="83820" y="171450"/>
                    <a:pt x="85725" y="172402"/>
                  </a:cubicBezTo>
                  <a:cubicBezTo>
                    <a:pt x="117157" y="187642"/>
                    <a:pt x="107632" y="216217"/>
                    <a:pt x="106680" y="240983"/>
                  </a:cubicBezTo>
                  <a:cubicBezTo>
                    <a:pt x="106680" y="253365"/>
                    <a:pt x="100013" y="264795"/>
                    <a:pt x="113347" y="276225"/>
                  </a:cubicBezTo>
                  <a:cubicBezTo>
                    <a:pt x="118110" y="280035"/>
                    <a:pt x="113347" y="297180"/>
                    <a:pt x="109538" y="306705"/>
                  </a:cubicBezTo>
                  <a:cubicBezTo>
                    <a:pt x="101918" y="325755"/>
                    <a:pt x="94297" y="343852"/>
                    <a:pt x="94297" y="368617"/>
                  </a:cubicBezTo>
                  <a:cubicBezTo>
                    <a:pt x="102870" y="362902"/>
                    <a:pt x="107632" y="360045"/>
                    <a:pt x="117157" y="352425"/>
                  </a:cubicBezTo>
                  <a:cubicBezTo>
                    <a:pt x="111443" y="378142"/>
                    <a:pt x="105727" y="399097"/>
                    <a:pt x="100965" y="422910"/>
                  </a:cubicBezTo>
                  <a:cubicBezTo>
                    <a:pt x="109538" y="419100"/>
                    <a:pt x="114300" y="417195"/>
                    <a:pt x="124777" y="413385"/>
                  </a:cubicBezTo>
                  <a:cubicBezTo>
                    <a:pt x="122872" y="428625"/>
                    <a:pt x="124777" y="441008"/>
                    <a:pt x="120015" y="451485"/>
                  </a:cubicBezTo>
                  <a:cubicBezTo>
                    <a:pt x="110490" y="474345"/>
                    <a:pt x="108585" y="497205"/>
                    <a:pt x="110490" y="521970"/>
                  </a:cubicBezTo>
                  <a:cubicBezTo>
                    <a:pt x="112395" y="540068"/>
                    <a:pt x="106680" y="559118"/>
                    <a:pt x="99060" y="576263"/>
                  </a:cubicBezTo>
                  <a:cubicBezTo>
                    <a:pt x="96202" y="582930"/>
                    <a:pt x="80010" y="584835"/>
                    <a:pt x="70485" y="586740"/>
                  </a:cubicBezTo>
                  <a:cubicBezTo>
                    <a:pt x="65722" y="587693"/>
                    <a:pt x="60007" y="582930"/>
                    <a:pt x="53340" y="580072"/>
                  </a:cubicBezTo>
                  <a:cubicBezTo>
                    <a:pt x="49530" y="598170"/>
                    <a:pt x="36195" y="609600"/>
                    <a:pt x="40005" y="630555"/>
                  </a:cubicBezTo>
                  <a:cubicBezTo>
                    <a:pt x="45720" y="659130"/>
                    <a:pt x="24765" y="674370"/>
                    <a:pt x="0" y="664845"/>
                  </a:cubicBezTo>
                  <a:close/>
                </a:path>
              </a:pathLst>
            </a:custGeom>
            <a:solidFill>
              <a:srgbClr val="3E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21"/>
            <p:cNvSpPr/>
            <p:nvPr/>
          </p:nvSpPr>
          <p:spPr>
            <a:xfrm>
              <a:off x="9051607" y="3036569"/>
              <a:ext cx="3810" cy="2857"/>
            </a:xfrm>
            <a:custGeom>
              <a:avLst/>
              <a:gdLst/>
              <a:ahLst/>
              <a:cxnLst/>
              <a:rect l="l" t="t" r="r" b="b"/>
              <a:pathLst>
                <a:path w="3810" h="2857" extrusionOk="0">
                  <a:moveTo>
                    <a:pt x="3810" y="2858"/>
                  </a:moveTo>
                  <a:cubicBezTo>
                    <a:pt x="2857" y="1905"/>
                    <a:pt x="1905" y="952"/>
                    <a:pt x="0" y="0"/>
                  </a:cubicBezTo>
                  <a:cubicBezTo>
                    <a:pt x="953" y="952"/>
                    <a:pt x="2857" y="1905"/>
                    <a:pt x="3810" y="2858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21"/>
            <p:cNvSpPr/>
            <p:nvPr/>
          </p:nvSpPr>
          <p:spPr>
            <a:xfrm>
              <a:off x="8735377" y="363950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050" y="6667"/>
                  </a:moveTo>
                  <a:cubicBezTo>
                    <a:pt x="14288" y="10477"/>
                    <a:pt x="9525" y="15240"/>
                    <a:pt x="4763" y="19050"/>
                  </a:cubicBezTo>
                  <a:cubicBezTo>
                    <a:pt x="2858" y="17145"/>
                    <a:pt x="953" y="15240"/>
                    <a:pt x="0" y="13335"/>
                  </a:cubicBezTo>
                  <a:cubicBezTo>
                    <a:pt x="4763" y="8572"/>
                    <a:pt x="9525" y="4763"/>
                    <a:pt x="15240" y="0"/>
                  </a:cubicBezTo>
                  <a:cubicBezTo>
                    <a:pt x="16193" y="2857"/>
                    <a:pt x="18098" y="4763"/>
                    <a:pt x="19050" y="6667"/>
                  </a:cubicBezTo>
                  <a:close/>
                </a:path>
              </a:pathLst>
            </a:custGeom>
            <a:solidFill>
              <a:srgbClr val="68B8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6" name="Google Shape;2246;p21"/>
          <p:cNvGrpSpPr/>
          <p:nvPr/>
        </p:nvGrpSpPr>
        <p:grpSpPr>
          <a:xfrm>
            <a:off x="7392627" y="1865804"/>
            <a:ext cx="1397617" cy="1758820"/>
            <a:chOff x="3011804" y="1968196"/>
            <a:chExt cx="2170550" cy="2731511"/>
          </a:xfrm>
        </p:grpSpPr>
        <p:sp>
          <p:nvSpPr>
            <p:cNvPr id="2247" name="Google Shape;2247;p21"/>
            <p:cNvSpPr/>
            <p:nvPr/>
          </p:nvSpPr>
          <p:spPr>
            <a:xfrm>
              <a:off x="3011804" y="1968196"/>
              <a:ext cx="2103120" cy="2684765"/>
            </a:xfrm>
            <a:custGeom>
              <a:avLst/>
              <a:gdLst/>
              <a:ahLst/>
              <a:cxnLst/>
              <a:rect l="l" t="t" r="r" b="b"/>
              <a:pathLst>
                <a:path w="2103120" h="2684765" extrusionOk="0">
                  <a:moveTo>
                    <a:pt x="582930" y="2684766"/>
                  </a:moveTo>
                  <a:cubicBezTo>
                    <a:pt x="548640" y="2681908"/>
                    <a:pt x="536258" y="2661906"/>
                    <a:pt x="528638" y="2628568"/>
                  </a:cubicBezTo>
                  <a:cubicBezTo>
                    <a:pt x="369570" y="1950388"/>
                    <a:pt x="209550" y="1272208"/>
                    <a:pt x="49530" y="594028"/>
                  </a:cubicBezTo>
                  <a:cubicBezTo>
                    <a:pt x="39053" y="550213"/>
                    <a:pt x="29528" y="506398"/>
                    <a:pt x="18098" y="462583"/>
                  </a:cubicBezTo>
                  <a:cubicBezTo>
                    <a:pt x="15240" y="450201"/>
                    <a:pt x="7620" y="438771"/>
                    <a:pt x="0" y="422578"/>
                  </a:cubicBezTo>
                  <a:cubicBezTo>
                    <a:pt x="10478" y="419721"/>
                    <a:pt x="21908" y="414958"/>
                    <a:pt x="32385" y="412101"/>
                  </a:cubicBezTo>
                  <a:cubicBezTo>
                    <a:pt x="517208" y="276846"/>
                    <a:pt x="1002030" y="140638"/>
                    <a:pt x="1486853" y="5383"/>
                  </a:cubicBezTo>
                  <a:cubicBezTo>
                    <a:pt x="1531620" y="-6999"/>
                    <a:pt x="1545908" y="621"/>
                    <a:pt x="1558290" y="42531"/>
                  </a:cubicBezTo>
                  <a:cubicBezTo>
                    <a:pt x="1584960" y="147306"/>
                    <a:pt x="1612583" y="252081"/>
                    <a:pt x="1639252" y="356856"/>
                  </a:cubicBezTo>
                  <a:cubicBezTo>
                    <a:pt x="1641158" y="365428"/>
                    <a:pt x="1642110" y="373048"/>
                    <a:pt x="1644015" y="381621"/>
                  </a:cubicBezTo>
                  <a:cubicBezTo>
                    <a:pt x="1727835" y="714996"/>
                    <a:pt x="1812608" y="1047418"/>
                    <a:pt x="1896427" y="1380793"/>
                  </a:cubicBezTo>
                  <a:cubicBezTo>
                    <a:pt x="1928813" y="1507476"/>
                    <a:pt x="1960245" y="1634158"/>
                    <a:pt x="1992630" y="1760841"/>
                  </a:cubicBezTo>
                  <a:cubicBezTo>
                    <a:pt x="1996440" y="1776081"/>
                    <a:pt x="2000250" y="1790368"/>
                    <a:pt x="2004060" y="1805608"/>
                  </a:cubicBezTo>
                  <a:cubicBezTo>
                    <a:pt x="2010727" y="1833231"/>
                    <a:pt x="2017395" y="1859901"/>
                    <a:pt x="2024063" y="1887523"/>
                  </a:cubicBezTo>
                  <a:cubicBezTo>
                    <a:pt x="2030730" y="1915146"/>
                    <a:pt x="2037398" y="1942768"/>
                    <a:pt x="2044065" y="1970391"/>
                  </a:cubicBezTo>
                  <a:cubicBezTo>
                    <a:pt x="2045018" y="1974201"/>
                    <a:pt x="2045970" y="1978011"/>
                    <a:pt x="2047875" y="1982773"/>
                  </a:cubicBezTo>
                  <a:cubicBezTo>
                    <a:pt x="2048827" y="1987536"/>
                    <a:pt x="2049780" y="1991346"/>
                    <a:pt x="2050733" y="1996108"/>
                  </a:cubicBezTo>
                  <a:cubicBezTo>
                    <a:pt x="2052638" y="2001823"/>
                    <a:pt x="2053590" y="2008491"/>
                    <a:pt x="2055495" y="2014206"/>
                  </a:cubicBezTo>
                  <a:cubicBezTo>
                    <a:pt x="2057400" y="2021826"/>
                    <a:pt x="2060258" y="2030398"/>
                    <a:pt x="2062163" y="2038018"/>
                  </a:cubicBezTo>
                  <a:cubicBezTo>
                    <a:pt x="2064068" y="2044686"/>
                    <a:pt x="2065020" y="2051353"/>
                    <a:pt x="2066925" y="2058021"/>
                  </a:cubicBezTo>
                  <a:cubicBezTo>
                    <a:pt x="2067877" y="2062783"/>
                    <a:pt x="2068830" y="2066593"/>
                    <a:pt x="2069783" y="2071356"/>
                  </a:cubicBezTo>
                  <a:cubicBezTo>
                    <a:pt x="2070735" y="2075166"/>
                    <a:pt x="2071688" y="2078976"/>
                    <a:pt x="2072640" y="2083738"/>
                  </a:cubicBezTo>
                  <a:cubicBezTo>
                    <a:pt x="2073593" y="2088501"/>
                    <a:pt x="2074545" y="2092311"/>
                    <a:pt x="2075498" y="2097073"/>
                  </a:cubicBezTo>
                  <a:cubicBezTo>
                    <a:pt x="2078355" y="2109456"/>
                    <a:pt x="2082165" y="2121838"/>
                    <a:pt x="2085023" y="2134221"/>
                  </a:cubicBezTo>
                  <a:cubicBezTo>
                    <a:pt x="2085975" y="2138983"/>
                    <a:pt x="2086927" y="2142793"/>
                    <a:pt x="2087880" y="2147556"/>
                  </a:cubicBezTo>
                  <a:cubicBezTo>
                    <a:pt x="2088833" y="2151366"/>
                    <a:pt x="2089785" y="2155176"/>
                    <a:pt x="2090738" y="2159938"/>
                  </a:cubicBezTo>
                  <a:cubicBezTo>
                    <a:pt x="2091690" y="2163748"/>
                    <a:pt x="2092643" y="2168511"/>
                    <a:pt x="2093595" y="2172321"/>
                  </a:cubicBezTo>
                  <a:cubicBezTo>
                    <a:pt x="2098358" y="2182798"/>
                    <a:pt x="2078355" y="2199943"/>
                    <a:pt x="2103120" y="2203753"/>
                  </a:cubicBezTo>
                  <a:cubicBezTo>
                    <a:pt x="2101215" y="2208516"/>
                    <a:pt x="2099310" y="2212326"/>
                    <a:pt x="2098358" y="2217088"/>
                  </a:cubicBezTo>
                  <a:cubicBezTo>
                    <a:pt x="2095500" y="2217088"/>
                    <a:pt x="2091690" y="2217088"/>
                    <a:pt x="2088833" y="2218041"/>
                  </a:cubicBezTo>
                  <a:cubicBezTo>
                    <a:pt x="1748790" y="2323768"/>
                    <a:pt x="1407795" y="2428543"/>
                    <a:pt x="1067753" y="2534271"/>
                  </a:cubicBezTo>
                  <a:cubicBezTo>
                    <a:pt x="932498" y="2576181"/>
                    <a:pt x="798195" y="2619043"/>
                    <a:pt x="662940" y="2661906"/>
                  </a:cubicBezTo>
                  <a:cubicBezTo>
                    <a:pt x="659130" y="2662858"/>
                    <a:pt x="655320" y="2663811"/>
                    <a:pt x="650558" y="2665716"/>
                  </a:cubicBezTo>
                  <a:cubicBezTo>
                    <a:pt x="646748" y="2666668"/>
                    <a:pt x="641985" y="2668573"/>
                    <a:pt x="638175" y="2669526"/>
                  </a:cubicBezTo>
                  <a:cubicBezTo>
                    <a:pt x="621030" y="2675241"/>
                    <a:pt x="601980" y="2680003"/>
                    <a:pt x="582930" y="2684766"/>
                  </a:cubicBezTo>
                  <a:close/>
                  <a:moveTo>
                    <a:pt x="1596390" y="385431"/>
                  </a:moveTo>
                  <a:cubicBezTo>
                    <a:pt x="1590675" y="361618"/>
                    <a:pt x="1585913" y="337806"/>
                    <a:pt x="1580198" y="313993"/>
                  </a:cubicBezTo>
                  <a:cubicBezTo>
                    <a:pt x="1580198" y="312088"/>
                    <a:pt x="1579245" y="310183"/>
                    <a:pt x="1579245" y="308278"/>
                  </a:cubicBezTo>
                  <a:cubicBezTo>
                    <a:pt x="1558290" y="220648"/>
                    <a:pt x="1537335" y="132066"/>
                    <a:pt x="1515427" y="44436"/>
                  </a:cubicBezTo>
                  <a:cubicBezTo>
                    <a:pt x="1513523" y="38721"/>
                    <a:pt x="1503998" y="29196"/>
                    <a:pt x="1500188" y="30148"/>
                  </a:cubicBezTo>
                  <a:cubicBezTo>
                    <a:pt x="1482090" y="33958"/>
                    <a:pt x="1464945" y="40626"/>
                    <a:pt x="1447800" y="45388"/>
                  </a:cubicBezTo>
                  <a:cubicBezTo>
                    <a:pt x="1443990" y="46341"/>
                    <a:pt x="1439228" y="46341"/>
                    <a:pt x="1435418" y="47293"/>
                  </a:cubicBezTo>
                  <a:cubicBezTo>
                    <a:pt x="1050608" y="154926"/>
                    <a:pt x="666750" y="261606"/>
                    <a:pt x="281940" y="369238"/>
                  </a:cubicBezTo>
                  <a:cubicBezTo>
                    <a:pt x="206693" y="390193"/>
                    <a:pt x="132398" y="411148"/>
                    <a:pt x="55245" y="432103"/>
                  </a:cubicBezTo>
                  <a:cubicBezTo>
                    <a:pt x="70485" y="496873"/>
                    <a:pt x="85725" y="558786"/>
                    <a:pt x="100965" y="620698"/>
                  </a:cubicBezTo>
                  <a:cubicBezTo>
                    <a:pt x="247650" y="1240776"/>
                    <a:pt x="395288" y="1861806"/>
                    <a:pt x="542925" y="2481883"/>
                  </a:cubicBezTo>
                  <a:cubicBezTo>
                    <a:pt x="552450" y="2522841"/>
                    <a:pt x="565785" y="2562846"/>
                    <a:pt x="578168" y="2603803"/>
                  </a:cubicBezTo>
                  <a:lnTo>
                    <a:pt x="578168" y="2603803"/>
                  </a:lnTo>
                  <a:cubicBezTo>
                    <a:pt x="580073" y="2619043"/>
                    <a:pt x="581025" y="2634283"/>
                    <a:pt x="583883" y="2648571"/>
                  </a:cubicBezTo>
                  <a:cubicBezTo>
                    <a:pt x="584835" y="2651428"/>
                    <a:pt x="598170" y="2650476"/>
                    <a:pt x="605790" y="2650476"/>
                  </a:cubicBezTo>
                  <a:cubicBezTo>
                    <a:pt x="610553" y="2648571"/>
                    <a:pt x="616268" y="2647618"/>
                    <a:pt x="621030" y="2645713"/>
                  </a:cubicBezTo>
                  <a:cubicBezTo>
                    <a:pt x="627698" y="2643808"/>
                    <a:pt x="635318" y="2641903"/>
                    <a:pt x="641985" y="2639046"/>
                  </a:cubicBezTo>
                  <a:cubicBezTo>
                    <a:pt x="649605" y="2637141"/>
                    <a:pt x="658178" y="2636188"/>
                    <a:pt x="665798" y="2633331"/>
                  </a:cubicBezTo>
                  <a:cubicBezTo>
                    <a:pt x="798195" y="2592373"/>
                    <a:pt x="930593" y="2551416"/>
                    <a:pt x="1062990" y="2509506"/>
                  </a:cubicBezTo>
                  <a:cubicBezTo>
                    <a:pt x="1202055" y="2465691"/>
                    <a:pt x="1341120" y="2422828"/>
                    <a:pt x="1480185" y="2379013"/>
                  </a:cubicBezTo>
                  <a:cubicBezTo>
                    <a:pt x="1492568" y="2376156"/>
                    <a:pt x="1504950" y="2374251"/>
                    <a:pt x="1516380" y="2370441"/>
                  </a:cubicBezTo>
                  <a:cubicBezTo>
                    <a:pt x="1556385" y="2356153"/>
                    <a:pt x="1597343" y="2341866"/>
                    <a:pt x="1637348" y="2327578"/>
                  </a:cubicBezTo>
                  <a:cubicBezTo>
                    <a:pt x="1641158" y="2327578"/>
                    <a:pt x="1645920" y="2329483"/>
                    <a:pt x="1649730" y="2328531"/>
                  </a:cubicBezTo>
                  <a:cubicBezTo>
                    <a:pt x="1723073" y="2305671"/>
                    <a:pt x="1796415" y="2282811"/>
                    <a:pt x="1868805" y="2259951"/>
                  </a:cubicBezTo>
                  <a:cubicBezTo>
                    <a:pt x="1923098" y="2243758"/>
                    <a:pt x="1977390" y="2227566"/>
                    <a:pt x="2030730" y="2208516"/>
                  </a:cubicBezTo>
                  <a:cubicBezTo>
                    <a:pt x="2040255" y="2205658"/>
                    <a:pt x="2049780" y="2186608"/>
                    <a:pt x="2048827" y="2176131"/>
                  </a:cubicBezTo>
                  <a:cubicBezTo>
                    <a:pt x="2046923" y="2155176"/>
                    <a:pt x="2037398" y="2135173"/>
                    <a:pt x="2030730" y="2114218"/>
                  </a:cubicBezTo>
                  <a:cubicBezTo>
                    <a:pt x="2016443" y="2057068"/>
                    <a:pt x="2003108" y="1999918"/>
                    <a:pt x="1988820" y="1942768"/>
                  </a:cubicBezTo>
                  <a:cubicBezTo>
                    <a:pt x="1975485" y="1890381"/>
                    <a:pt x="1963102" y="1837993"/>
                    <a:pt x="1948815" y="1785606"/>
                  </a:cubicBezTo>
                  <a:cubicBezTo>
                    <a:pt x="1929765" y="1713216"/>
                    <a:pt x="1910715" y="1640826"/>
                    <a:pt x="1890713" y="1568436"/>
                  </a:cubicBezTo>
                  <a:cubicBezTo>
                    <a:pt x="1889760" y="1563673"/>
                    <a:pt x="1887855" y="1557958"/>
                    <a:pt x="1886902" y="1553196"/>
                  </a:cubicBezTo>
                  <a:cubicBezTo>
                    <a:pt x="1884998" y="1543671"/>
                    <a:pt x="1884998" y="1534146"/>
                    <a:pt x="1882140" y="1525573"/>
                  </a:cubicBezTo>
                  <a:cubicBezTo>
                    <a:pt x="1829752" y="1314118"/>
                    <a:pt x="1777365" y="1102663"/>
                    <a:pt x="1724977" y="892161"/>
                  </a:cubicBezTo>
                  <a:cubicBezTo>
                    <a:pt x="1704023" y="808341"/>
                    <a:pt x="1681163" y="724521"/>
                    <a:pt x="1659255" y="640701"/>
                  </a:cubicBezTo>
                  <a:cubicBezTo>
                    <a:pt x="1652588" y="610221"/>
                    <a:pt x="1647825" y="579741"/>
                    <a:pt x="1639252" y="549261"/>
                  </a:cubicBezTo>
                  <a:cubicBezTo>
                    <a:pt x="1626870" y="494968"/>
                    <a:pt x="1611630" y="440676"/>
                    <a:pt x="1596390" y="385431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21"/>
            <p:cNvSpPr/>
            <p:nvPr/>
          </p:nvSpPr>
          <p:spPr>
            <a:xfrm>
              <a:off x="4637666" y="2191702"/>
              <a:ext cx="544688" cy="2039302"/>
            </a:xfrm>
            <a:custGeom>
              <a:avLst/>
              <a:gdLst/>
              <a:ahLst/>
              <a:cxnLst/>
              <a:rect l="l" t="t" r="r" b="b"/>
              <a:pathLst>
                <a:path w="544688" h="2039302" extrusionOk="0">
                  <a:moveTo>
                    <a:pt x="479164" y="1980248"/>
                  </a:moveTo>
                  <a:cubicBezTo>
                    <a:pt x="454399" y="1976438"/>
                    <a:pt x="474401" y="1958340"/>
                    <a:pt x="469639" y="1948815"/>
                  </a:cubicBezTo>
                  <a:cubicBezTo>
                    <a:pt x="472496" y="1946910"/>
                    <a:pt x="475353" y="1945005"/>
                    <a:pt x="478211" y="1942148"/>
                  </a:cubicBezTo>
                  <a:cubicBezTo>
                    <a:pt x="474401" y="1940242"/>
                    <a:pt x="470591" y="1938338"/>
                    <a:pt x="466781" y="1936433"/>
                  </a:cubicBezTo>
                  <a:cubicBezTo>
                    <a:pt x="465828" y="1932623"/>
                    <a:pt x="464876" y="1928813"/>
                    <a:pt x="463924" y="1924050"/>
                  </a:cubicBezTo>
                  <a:cubicBezTo>
                    <a:pt x="466781" y="1922145"/>
                    <a:pt x="468686" y="1919288"/>
                    <a:pt x="471543" y="1917383"/>
                  </a:cubicBezTo>
                  <a:cubicBezTo>
                    <a:pt x="467734" y="1915478"/>
                    <a:pt x="463924" y="1913573"/>
                    <a:pt x="461066" y="1910715"/>
                  </a:cubicBezTo>
                  <a:cubicBezTo>
                    <a:pt x="458209" y="1898333"/>
                    <a:pt x="454399" y="1885950"/>
                    <a:pt x="451541" y="1873567"/>
                  </a:cubicBezTo>
                  <a:cubicBezTo>
                    <a:pt x="454399" y="1871663"/>
                    <a:pt x="456303" y="1868805"/>
                    <a:pt x="459161" y="1866900"/>
                  </a:cubicBezTo>
                  <a:cubicBezTo>
                    <a:pt x="455351" y="1864995"/>
                    <a:pt x="451541" y="1863090"/>
                    <a:pt x="448684" y="1860233"/>
                  </a:cubicBezTo>
                  <a:cubicBezTo>
                    <a:pt x="447731" y="1856423"/>
                    <a:pt x="446778" y="1852613"/>
                    <a:pt x="445826" y="1847850"/>
                  </a:cubicBezTo>
                  <a:cubicBezTo>
                    <a:pt x="448684" y="1845945"/>
                    <a:pt x="450589" y="1843088"/>
                    <a:pt x="453446" y="1841183"/>
                  </a:cubicBezTo>
                  <a:cubicBezTo>
                    <a:pt x="449636" y="1839278"/>
                    <a:pt x="446778" y="1837373"/>
                    <a:pt x="442968" y="1834515"/>
                  </a:cubicBezTo>
                  <a:cubicBezTo>
                    <a:pt x="441064" y="1827848"/>
                    <a:pt x="440111" y="1821180"/>
                    <a:pt x="438206" y="1814513"/>
                  </a:cubicBezTo>
                  <a:cubicBezTo>
                    <a:pt x="436301" y="1806892"/>
                    <a:pt x="433443" y="1798320"/>
                    <a:pt x="431539" y="1790700"/>
                  </a:cubicBezTo>
                  <a:cubicBezTo>
                    <a:pt x="429634" y="1784985"/>
                    <a:pt x="428681" y="1778317"/>
                    <a:pt x="426776" y="1772603"/>
                  </a:cubicBezTo>
                  <a:cubicBezTo>
                    <a:pt x="429634" y="1770698"/>
                    <a:pt x="431539" y="1767840"/>
                    <a:pt x="434396" y="1765935"/>
                  </a:cubicBezTo>
                  <a:cubicBezTo>
                    <a:pt x="430586" y="1764030"/>
                    <a:pt x="427728" y="1762125"/>
                    <a:pt x="423918" y="1759267"/>
                  </a:cubicBezTo>
                  <a:cubicBezTo>
                    <a:pt x="422966" y="1755458"/>
                    <a:pt x="422014" y="1751648"/>
                    <a:pt x="420109" y="1746885"/>
                  </a:cubicBezTo>
                  <a:cubicBezTo>
                    <a:pt x="431539" y="1726883"/>
                    <a:pt x="421061" y="1684020"/>
                    <a:pt x="400106" y="1664017"/>
                  </a:cubicBezTo>
                  <a:cubicBezTo>
                    <a:pt x="393439" y="1636395"/>
                    <a:pt x="386771" y="1609725"/>
                    <a:pt x="380103" y="1582103"/>
                  </a:cubicBezTo>
                  <a:cubicBezTo>
                    <a:pt x="376293" y="1566863"/>
                    <a:pt x="372484" y="1552575"/>
                    <a:pt x="368674" y="1537335"/>
                  </a:cubicBezTo>
                  <a:cubicBezTo>
                    <a:pt x="336289" y="1410653"/>
                    <a:pt x="304856" y="1283970"/>
                    <a:pt x="272471" y="1157288"/>
                  </a:cubicBezTo>
                  <a:cubicBezTo>
                    <a:pt x="188651" y="823913"/>
                    <a:pt x="103878" y="491490"/>
                    <a:pt x="20059" y="158115"/>
                  </a:cubicBezTo>
                  <a:cubicBezTo>
                    <a:pt x="18153" y="150495"/>
                    <a:pt x="17201" y="141923"/>
                    <a:pt x="15296" y="133350"/>
                  </a:cubicBezTo>
                  <a:cubicBezTo>
                    <a:pt x="41014" y="122873"/>
                    <a:pt x="29584" y="107633"/>
                    <a:pt x="22916" y="90488"/>
                  </a:cubicBezTo>
                  <a:cubicBezTo>
                    <a:pt x="14343" y="66675"/>
                    <a:pt x="5771" y="41910"/>
                    <a:pt x="56" y="17145"/>
                  </a:cubicBezTo>
                  <a:cubicBezTo>
                    <a:pt x="-897" y="13335"/>
                    <a:pt x="10534" y="5715"/>
                    <a:pt x="17201" y="0"/>
                  </a:cubicBezTo>
                  <a:cubicBezTo>
                    <a:pt x="45776" y="101918"/>
                    <a:pt x="75303" y="204788"/>
                    <a:pt x="102926" y="306705"/>
                  </a:cubicBezTo>
                  <a:cubicBezTo>
                    <a:pt x="130549" y="407670"/>
                    <a:pt x="156266" y="508635"/>
                    <a:pt x="181984" y="609600"/>
                  </a:cubicBezTo>
                  <a:cubicBezTo>
                    <a:pt x="187699" y="630555"/>
                    <a:pt x="188651" y="652463"/>
                    <a:pt x="192461" y="673418"/>
                  </a:cubicBezTo>
                  <a:cubicBezTo>
                    <a:pt x="189603" y="678180"/>
                    <a:pt x="183889" y="685800"/>
                    <a:pt x="184841" y="687705"/>
                  </a:cubicBezTo>
                  <a:cubicBezTo>
                    <a:pt x="190556" y="694373"/>
                    <a:pt x="198176" y="699135"/>
                    <a:pt x="204843" y="704850"/>
                  </a:cubicBezTo>
                  <a:cubicBezTo>
                    <a:pt x="211511" y="727710"/>
                    <a:pt x="217226" y="750570"/>
                    <a:pt x="223893" y="774382"/>
                  </a:cubicBezTo>
                  <a:cubicBezTo>
                    <a:pt x="219131" y="773430"/>
                    <a:pt x="213416" y="771525"/>
                    <a:pt x="208653" y="770573"/>
                  </a:cubicBezTo>
                  <a:cubicBezTo>
                    <a:pt x="207701" y="772478"/>
                    <a:pt x="207701" y="774382"/>
                    <a:pt x="206749" y="776288"/>
                  </a:cubicBezTo>
                  <a:cubicBezTo>
                    <a:pt x="212464" y="777240"/>
                    <a:pt x="218178" y="779145"/>
                    <a:pt x="223893" y="780098"/>
                  </a:cubicBezTo>
                  <a:cubicBezTo>
                    <a:pt x="227703" y="790575"/>
                    <a:pt x="231514" y="801053"/>
                    <a:pt x="235324" y="811530"/>
                  </a:cubicBezTo>
                  <a:cubicBezTo>
                    <a:pt x="229609" y="815340"/>
                    <a:pt x="224846" y="820103"/>
                    <a:pt x="219131" y="823913"/>
                  </a:cubicBezTo>
                  <a:cubicBezTo>
                    <a:pt x="232466" y="836295"/>
                    <a:pt x="219131" y="866775"/>
                    <a:pt x="248659" y="867728"/>
                  </a:cubicBezTo>
                  <a:cubicBezTo>
                    <a:pt x="261041" y="916305"/>
                    <a:pt x="274376" y="963930"/>
                    <a:pt x="286759" y="1012507"/>
                  </a:cubicBezTo>
                  <a:cubicBezTo>
                    <a:pt x="283901" y="1014413"/>
                    <a:pt x="280091" y="1016318"/>
                    <a:pt x="277234" y="1017270"/>
                  </a:cubicBezTo>
                  <a:cubicBezTo>
                    <a:pt x="281043" y="1020128"/>
                    <a:pt x="283901" y="1022032"/>
                    <a:pt x="287711" y="1024890"/>
                  </a:cubicBezTo>
                  <a:cubicBezTo>
                    <a:pt x="287711" y="1028700"/>
                    <a:pt x="288664" y="1032510"/>
                    <a:pt x="288664" y="1036320"/>
                  </a:cubicBezTo>
                  <a:cubicBezTo>
                    <a:pt x="270566" y="1061085"/>
                    <a:pt x="293426" y="1069658"/>
                    <a:pt x="305809" y="1082040"/>
                  </a:cubicBezTo>
                  <a:cubicBezTo>
                    <a:pt x="309618" y="1099185"/>
                    <a:pt x="314381" y="1115378"/>
                    <a:pt x="318191" y="1132523"/>
                  </a:cubicBezTo>
                  <a:cubicBezTo>
                    <a:pt x="320096" y="1136333"/>
                    <a:pt x="322001" y="1141095"/>
                    <a:pt x="323906" y="1144905"/>
                  </a:cubicBezTo>
                  <a:cubicBezTo>
                    <a:pt x="330574" y="1174433"/>
                    <a:pt x="337241" y="1203008"/>
                    <a:pt x="344861" y="1232535"/>
                  </a:cubicBezTo>
                  <a:cubicBezTo>
                    <a:pt x="341051" y="1235393"/>
                    <a:pt x="338193" y="1237298"/>
                    <a:pt x="334384" y="1240155"/>
                  </a:cubicBezTo>
                  <a:cubicBezTo>
                    <a:pt x="340099" y="1242060"/>
                    <a:pt x="344861" y="1243965"/>
                    <a:pt x="350576" y="1245870"/>
                  </a:cubicBezTo>
                  <a:cubicBezTo>
                    <a:pt x="352481" y="1249680"/>
                    <a:pt x="354386" y="1254443"/>
                    <a:pt x="356291" y="1258253"/>
                  </a:cubicBezTo>
                  <a:cubicBezTo>
                    <a:pt x="350576" y="1261110"/>
                    <a:pt x="344861" y="1263968"/>
                    <a:pt x="339146" y="1266825"/>
                  </a:cubicBezTo>
                  <a:cubicBezTo>
                    <a:pt x="344861" y="1269683"/>
                    <a:pt x="351528" y="1273493"/>
                    <a:pt x="357243" y="1276350"/>
                  </a:cubicBezTo>
                  <a:cubicBezTo>
                    <a:pt x="363911" y="1297305"/>
                    <a:pt x="371531" y="1317308"/>
                    <a:pt x="377246" y="1338263"/>
                  </a:cubicBezTo>
                  <a:cubicBezTo>
                    <a:pt x="413441" y="1475423"/>
                    <a:pt x="448684" y="1612583"/>
                    <a:pt x="483926" y="1749742"/>
                  </a:cubicBezTo>
                  <a:cubicBezTo>
                    <a:pt x="486784" y="1762125"/>
                    <a:pt x="486784" y="1774508"/>
                    <a:pt x="487736" y="1786890"/>
                  </a:cubicBezTo>
                  <a:cubicBezTo>
                    <a:pt x="484878" y="1791653"/>
                    <a:pt x="478211" y="1799273"/>
                    <a:pt x="479164" y="1801178"/>
                  </a:cubicBezTo>
                  <a:cubicBezTo>
                    <a:pt x="484878" y="1807845"/>
                    <a:pt x="492499" y="1813560"/>
                    <a:pt x="500118" y="1819275"/>
                  </a:cubicBezTo>
                  <a:cubicBezTo>
                    <a:pt x="512501" y="1864995"/>
                    <a:pt x="522026" y="1911667"/>
                    <a:pt x="538219" y="1956435"/>
                  </a:cubicBezTo>
                  <a:cubicBezTo>
                    <a:pt x="551553" y="1993583"/>
                    <a:pt x="544886" y="2019300"/>
                    <a:pt x="512501" y="2039303"/>
                  </a:cubicBezTo>
                  <a:cubicBezTo>
                    <a:pt x="510596" y="2027873"/>
                    <a:pt x="505834" y="2016442"/>
                    <a:pt x="507739" y="2005965"/>
                  </a:cubicBezTo>
                  <a:cubicBezTo>
                    <a:pt x="512501" y="1984058"/>
                    <a:pt x="499166" y="1980248"/>
                    <a:pt x="479164" y="1980248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21"/>
            <p:cNvSpPr/>
            <p:nvPr/>
          </p:nvSpPr>
          <p:spPr>
            <a:xfrm>
              <a:off x="3666685" y="4185284"/>
              <a:ext cx="1462526" cy="499109"/>
            </a:xfrm>
            <a:custGeom>
              <a:avLst/>
              <a:gdLst/>
              <a:ahLst/>
              <a:cxnLst/>
              <a:rect l="l" t="t" r="r" b="b"/>
              <a:pathLst>
                <a:path w="1462526" h="499109" extrusionOk="0">
                  <a:moveTo>
                    <a:pt x="9964" y="444818"/>
                  </a:moveTo>
                  <a:cubicBezTo>
                    <a:pt x="145219" y="401955"/>
                    <a:pt x="279522" y="359093"/>
                    <a:pt x="414777" y="317183"/>
                  </a:cubicBezTo>
                  <a:cubicBezTo>
                    <a:pt x="754819" y="211455"/>
                    <a:pt x="1094862" y="105728"/>
                    <a:pt x="1435857" y="953"/>
                  </a:cubicBezTo>
                  <a:cubicBezTo>
                    <a:pt x="1438714" y="0"/>
                    <a:pt x="1441572" y="0"/>
                    <a:pt x="1445382" y="0"/>
                  </a:cubicBezTo>
                  <a:cubicBezTo>
                    <a:pt x="1451097" y="13335"/>
                    <a:pt x="1455859" y="27622"/>
                    <a:pt x="1462527" y="43815"/>
                  </a:cubicBezTo>
                  <a:cubicBezTo>
                    <a:pt x="1451097" y="47625"/>
                    <a:pt x="1438714" y="50483"/>
                    <a:pt x="1428237" y="55245"/>
                  </a:cubicBezTo>
                  <a:cubicBezTo>
                    <a:pt x="1416807" y="60960"/>
                    <a:pt x="1405377" y="68580"/>
                    <a:pt x="1393947" y="76200"/>
                  </a:cubicBezTo>
                  <a:cubicBezTo>
                    <a:pt x="1390137" y="78105"/>
                    <a:pt x="1386327" y="80010"/>
                    <a:pt x="1382517" y="81915"/>
                  </a:cubicBezTo>
                  <a:cubicBezTo>
                    <a:pt x="1381564" y="79058"/>
                    <a:pt x="1380612" y="77153"/>
                    <a:pt x="1379659" y="74295"/>
                  </a:cubicBezTo>
                  <a:cubicBezTo>
                    <a:pt x="1377754" y="77153"/>
                    <a:pt x="1376802" y="80010"/>
                    <a:pt x="1374897" y="81915"/>
                  </a:cubicBezTo>
                  <a:cubicBezTo>
                    <a:pt x="1371087" y="83820"/>
                    <a:pt x="1367277" y="85725"/>
                    <a:pt x="1362514" y="87630"/>
                  </a:cubicBezTo>
                  <a:cubicBezTo>
                    <a:pt x="1351084" y="74295"/>
                    <a:pt x="1343464" y="76200"/>
                    <a:pt x="1332034" y="95250"/>
                  </a:cubicBezTo>
                  <a:cubicBezTo>
                    <a:pt x="1327272" y="97155"/>
                    <a:pt x="1323462" y="99060"/>
                    <a:pt x="1318699" y="100965"/>
                  </a:cubicBezTo>
                  <a:cubicBezTo>
                    <a:pt x="1307269" y="91440"/>
                    <a:pt x="1297744" y="89535"/>
                    <a:pt x="1292982" y="107633"/>
                  </a:cubicBezTo>
                  <a:cubicBezTo>
                    <a:pt x="1285362" y="109538"/>
                    <a:pt x="1276789" y="112395"/>
                    <a:pt x="1269169" y="114300"/>
                  </a:cubicBezTo>
                  <a:cubicBezTo>
                    <a:pt x="1247262" y="106680"/>
                    <a:pt x="1138677" y="140018"/>
                    <a:pt x="1124389" y="158115"/>
                  </a:cubicBezTo>
                  <a:cubicBezTo>
                    <a:pt x="1113912" y="162878"/>
                    <a:pt x="1102482" y="168593"/>
                    <a:pt x="1092004" y="173355"/>
                  </a:cubicBezTo>
                  <a:cubicBezTo>
                    <a:pt x="1089147" y="168593"/>
                    <a:pt x="1085337" y="160020"/>
                    <a:pt x="1084384" y="160020"/>
                  </a:cubicBezTo>
                  <a:cubicBezTo>
                    <a:pt x="1061524" y="166688"/>
                    <a:pt x="1039617" y="175260"/>
                    <a:pt x="1016757" y="182880"/>
                  </a:cubicBezTo>
                  <a:cubicBezTo>
                    <a:pt x="1019614" y="184785"/>
                    <a:pt x="1021519" y="186690"/>
                    <a:pt x="1024377" y="189547"/>
                  </a:cubicBezTo>
                  <a:cubicBezTo>
                    <a:pt x="1015804" y="193358"/>
                    <a:pt x="1007232" y="197168"/>
                    <a:pt x="998659" y="200978"/>
                  </a:cubicBezTo>
                  <a:cubicBezTo>
                    <a:pt x="990087" y="180022"/>
                    <a:pt x="981514" y="197168"/>
                    <a:pt x="973894" y="201930"/>
                  </a:cubicBezTo>
                  <a:cubicBezTo>
                    <a:pt x="973894" y="201930"/>
                    <a:pt x="973894" y="201930"/>
                    <a:pt x="973894" y="201930"/>
                  </a:cubicBezTo>
                  <a:cubicBezTo>
                    <a:pt x="969132" y="205740"/>
                    <a:pt x="965322" y="209550"/>
                    <a:pt x="960559" y="212408"/>
                  </a:cubicBezTo>
                  <a:cubicBezTo>
                    <a:pt x="946272" y="217170"/>
                    <a:pt x="931032" y="221933"/>
                    <a:pt x="916744" y="226695"/>
                  </a:cubicBezTo>
                  <a:cubicBezTo>
                    <a:pt x="911029" y="224790"/>
                    <a:pt x="904362" y="219075"/>
                    <a:pt x="898647" y="220028"/>
                  </a:cubicBezTo>
                  <a:cubicBezTo>
                    <a:pt x="869119" y="227647"/>
                    <a:pt x="839592" y="237172"/>
                    <a:pt x="810064" y="245745"/>
                  </a:cubicBezTo>
                  <a:cubicBezTo>
                    <a:pt x="754819" y="262890"/>
                    <a:pt x="699574" y="279083"/>
                    <a:pt x="644329" y="297180"/>
                  </a:cubicBezTo>
                  <a:cubicBezTo>
                    <a:pt x="639567" y="298133"/>
                    <a:pt x="615754" y="296228"/>
                    <a:pt x="634804" y="314325"/>
                  </a:cubicBezTo>
                  <a:cubicBezTo>
                    <a:pt x="592894" y="325755"/>
                    <a:pt x="551937" y="337185"/>
                    <a:pt x="510027" y="348615"/>
                  </a:cubicBezTo>
                  <a:cubicBezTo>
                    <a:pt x="505264" y="350520"/>
                    <a:pt x="501454" y="352425"/>
                    <a:pt x="496692" y="354330"/>
                  </a:cubicBezTo>
                  <a:cubicBezTo>
                    <a:pt x="444304" y="372428"/>
                    <a:pt x="391917" y="391478"/>
                    <a:pt x="338577" y="408622"/>
                  </a:cubicBezTo>
                  <a:cubicBezTo>
                    <a:pt x="301429" y="421005"/>
                    <a:pt x="263329" y="430530"/>
                    <a:pt x="225229" y="441960"/>
                  </a:cubicBezTo>
                  <a:cubicBezTo>
                    <a:pt x="215704" y="444818"/>
                    <a:pt x="205227" y="445770"/>
                    <a:pt x="194749" y="447675"/>
                  </a:cubicBezTo>
                  <a:cubicBezTo>
                    <a:pt x="184272" y="426720"/>
                    <a:pt x="177604" y="441960"/>
                    <a:pt x="169984" y="449580"/>
                  </a:cubicBezTo>
                  <a:cubicBezTo>
                    <a:pt x="167127" y="453390"/>
                    <a:pt x="164269" y="459105"/>
                    <a:pt x="160459" y="461010"/>
                  </a:cubicBezTo>
                  <a:cubicBezTo>
                    <a:pt x="111882" y="474345"/>
                    <a:pt x="62352" y="486728"/>
                    <a:pt x="12822" y="499110"/>
                  </a:cubicBezTo>
                  <a:cubicBezTo>
                    <a:pt x="-7181" y="482918"/>
                    <a:pt x="-3371" y="472440"/>
                    <a:pt x="21394" y="466725"/>
                  </a:cubicBezTo>
                  <a:cubicBezTo>
                    <a:pt x="29014" y="464820"/>
                    <a:pt x="35682" y="460058"/>
                    <a:pt x="38539" y="458153"/>
                  </a:cubicBezTo>
                  <a:cubicBezTo>
                    <a:pt x="29967" y="452438"/>
                    <a:pt x="20442" y="448628"/>
                    <a:pt x="9964" y="444818"/>
                  </a:cubicBezTo>
                  <a:close/>
                  <a:moveTo>
                    <a:pt x="731959" y="255270"/>
                  </a:moveTo>
                  <a:cubicBezTo>
                    <a:pt x="731959" y="254318"/>
                    <a:pt x="731959" y="253365"/>
                    <a:pt x="731959" y="252413"/>
                  </a:cubicBezTo>
                  <a:cubicBezTo>
                    <a:pt x="729102" y="252413"/>
                    <a:pt x="726244" y="252413"/>
                    <a:pt x="722434" y="252413"/>
                  </a:cubicBezTo>
                  <a:cubicBezTo>
                    <a:pt x="722434" y="253365"/>
                    <a:pt x="722434" y="254318"/>
                    <a:pt x="722434" y="255270"/>
                  </a:cubicBezTo>
                  <a:cubicBezTo>
                    <a:pt x="726244" y="255270"/>
                    <a:pt x="729102" y="255270"/>
                    <a:pt x="731959" y="255270"/>
                  </a:cubicBezTo>
                  <a:close/>
                  <a:moveTo>
                    <a:pt x="525267" y="316230"/>
                  </a:moveTo>
                  <a:cubicBezTo>
                    <a:pt x="524314" y="316230"/>
                    <a:pt x="523362" y="315278"/>
                    <a:pt x="522409" y="315278"/>
                  </a:cubicBezTo>
                  <a:cubicBezTo>
                    <a:pt x="522409" y="315278"/>
                    <a:pt x="521457" y="316230"/>
                    <a:pt x="521457" y="317183"/>
                  </a:cubicBezTo>
                  <a:cubicBezTo>
                    <a:pt x="522409" y="317183"/>
                    <a:pt x="523362" y="318135"/>
                    <a:pt x="524314" y="318135"/>
                  </a:cubicBezTo>
                  <a:cubicBezTo>
                    <a:pt x="525267" y="319088"/>
                    <a:pt x="525267" y="317183"/>
                    <a:pt x="525267" y="316230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21"/>
            <p:cNvSpPr/>
            <p:nvPr/>
          </p:nvSpPr>
          <p:spPr>
            <a:xfrm>
              <a:off x="4571047" y="2012173"/>
              <a:ext cx="96625" cy="315736"/>
            </a:xfrm>
            <a:custGeom>
              <a:avLst/>
              <a:gdLst/>
              <a:ahLst/>
              <a:cxnLst/>
              <a:rect l="l" t="t" r="r" b="b"/>
              <a:pathLst>
                <a:path w="96625" h="315736" extrusionOk="0">
                  <a:moveTo>
                    <a:pt x="82868" y="182387"/>
                  </a:moveTo>
                  <a:cubicBezTo>
                    <a:pt x="77153" y="188102"/>
                    <a:pt x="64770" y="195722"/>
                    <a:pt x="65722" y="199532"/>
                  </a:cubicBezTo>
                  <a:cubicBezTo>
                    <a:pt x="71438" y="224297"/>
                    <a:pt x="79058" y="249062"/>
                    <a:pt x="88583" y="272874"/>
                  </a:cubicBezTo>
                  <a:cubicBezTo>
                    <a:pt x="94297" y="289067"/>
                    <a:pt x="106680" y="305259"/>
                    <a:pt x="80963" y="315737"/>
                  </a:cubicBezTo>
                  <a:cubicBezTo>
                    <a:pt x="54293" y="210962"/>
                    <a:pt x="26670" y="106187"/>
                    <a:pt x="0" y="1412"/>
                  </a:cubicBezTo>
                  <a:cubicBezTo>
                    <a:pt x="23813" y="-3351"/>
                    <a:pt x="37147" y="3317"/>
                    <a:pt x="42863" y="30939"/>
                  </a:cubicBezTo>
                  <a:cubicBezTo>
                    <a:pt x="53340" y="81422"/>
                    <a:pt x="69533" y="131904"/>
                    <a:pt x="82868" y="182387"/>
                  </a:cubicBezTo>
                  <a:close/>
                </a:path>
              </a:pathLst>
            </a:custGeom>
            <a:solidFill>
              <a:srgbClr val="DADC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21"/>
            <p:cNvSpPr/>
            <p:nvPr/>
          </p:nvSpPr>
          <p:spPr>
            <a:xfrm>
              <a:off x="3595687" y="4630102"/>
              <a:ext cx="113347" cy="69605"/>
            </a:xfrm>
            <a:custGeom>
              <a:avLst/>
              <a:gdLst/>
              <a:ahLst/>
              <a:cxnLst/>
              <a:rect l="l" t="t" r="r" b="b"/>
              <a:pathLst>
                <a:path w="113347" h="69605" extrusionOk="0">
                  <a:moveTo>
                    <a:pt x="80963" y="0"/>
                  </a:moveTo>
                  <a:cubicBezTo>
                    <a:pt x="91440" y="3810"/>
                    <a:pt x="100965" y="7620"/>
                    <a:pt x="113347" y="11430"/>
                  </a:cubicBezTo>
                  <a:cubicBezTo>
                    <a:pt x="110490" y="12382"/>
                    <a:pt x="103822" y="18097"/>
                    <a:pt x="96203" y="20003"/>
                  </a:cubicBezTo>
                  <a:cubicBezTo>
                    <a:pt x="71438" y="25717"/>
                    <a:pt x="67628" y="35242"/>
                    <a:pt x="87630" y="52388"/>
                  </a:cubicBezTo>
                  <a:cubicBezTo>
                    <a:pt x="65722" y="58103"/>
                    <a:pt x="44767" y="64770"/>
                    <a:pt x="22860" y="69532"/>
                  </a:cubicBezTo>
                  <a:cubicBezTo>
                    <a:pt x="20955" y="70485"/>
                    <a:pt x="15240" y="61913"/>
                    <a:pt x="13335" y="57150"/>
                  </a:cubicBezTo>
                  <a:cubicBezTo>
                    <a:pt x="8572" y="46672"/>
                    <a:pt x="4763" y="35242"/>
                    <a:pt x="0" y="23813"/>
                  </a:cubicBezTo>
                  <a:cubicBezTo>
                    <a:pt x="19050" y="19050"/>
                    <a:pt x="38100" y="13335"/>
                    <a:pt x="57150" y="8572"/>
                  </a:cubicBezTo>
                  <a:cubicBezTo>
                    <a:pt x="60960" y="7620"/>
                    <a:pt x="65722" y="5715"/>
                    <a:pt x="69533" y="4763"/>
                  </a:cubicBezTo>
                  <a:cubicBezTo>
                    <a:pt x="73342" y="2857"/>
                    <a:pt x="77153" y="1905"/>
                    <a:pt x="80963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21"/>
            <p:cNvSpPr/>
            <p:nvPr/>
          </p:nvSpPr>
          <p:spPr>
            <a:xfrm>
              <a:off x="4296114" y="4403283"/>
              <a:ext cx="289220" cy="94421"/>
            </a:xfrm>
            <a:custGeom>
              <a:avLst/>
              <a:gdLst/>
              <a:ahLst/>
              <a:cxnLst/>
              <a:rect l="l" t="t" r="r" b="b"/>
              <a:pathLst>
                <a:path w="289220" h="94421" extrusionOk="0">
                  <a:moveTo>
                    <a:pt x="7280" y="94422"/>
                  </a:moveTo>
                  <a:cubicBezTo>
                    <a:pt x="-11770" y="77276"/>
                    <a:pt x="12043" y="79182"/>
                    <a:pt x="16805" y="77276"/>
                  </a:cubicBezTo>
                  <a:cubicBezTo>
                    <a:pt x="72050" y="59179"/>
                    <a:pt x="127295" y="42986"/>
                    <a:pt x="182540" y="25841"/>
                  </a:cubicBezTo>
                  <a:cubicBezTo>
                    <a:pt x="212068" y="17269"/>
                    <a:pt x="241595" y="7744"/>
                    <a:pt x="271123" y="124"/>
                  </a:cubicBezTo>
                  <a:cubicBezTo>
                    <a:pt x="275885" y="-828"/>
                    <a:pt x="282553" y="3934"/>
                    <a:pt x="289220" y="6791"/>
                  </a:cubicBezTo>
                  <a:cubicBezTo>
                    <a:pt x="285410" y="6791"/>
                    <a:pt x="281600" y="7744"/>
                    <a:pt x="277790" y="7744"/>
                  </a:cubicBezTo>
                  <a:cubicBezTo>
                    <a:pt x="273028" y="9649"/>
                    <a:pt x="269218" y="11554"/>
                    <a:pt x="264455" y="13459"/>
                  </a:cubicBezTo>
                  <a:cubicBezTo>
                    <a:pt x="178730" y="41082"/>
                    <a:pt x="93005" y="67751"/>
                    <a:pt x="7280" y="94422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21"/>
            <p:cNvSpPr/>
            <p:nvPr/>
          </p:nvSpPr>
          <p:spPr>
            <a:xfrm>
              <a:off x="5060632" y="4170997"/>
              <a:ext cx="88582" cy="89534"/>
            </a:xfrm>
            <a:custGeom>
              <a:avLst/>
              <a:gdLst/>
              <a:ahLst/>
              <a:cxnLst/>
              <a:rect l="l" t="t" r="r" b="b"/>
              <a:pathLst>
                <a:path w="88582" h="89534" extrusionOk="0">
                  <a:moveTo>
                    <a:pt x="0" y="89535"/>
                  </a:moveTo>
                  <a:cubicBezTo>
                    <a:pt x="11430" y="82868"/>
                    <a:pt x="21908" y="74295"/>
                    <a:pt x="34290" y="68580"/>
                  </a:cubicBezTo>
                  <a:cubicBezTo>
                    <a:pt x="44768" y="63818"/>
                    <a:pt x="56198" y="60960"/>
                    <a:pt x="68580" y="57150"/>
                  </a:cubicBezTo>
                  <a:cubicBezTo>
                    <a:pt x="61913" y="40958"/>
                    <a:pt x="56198" y="27622"/>
                    <a:pt x="51435" y="13335"/>
                  </a:cubicBezTo>
                  <a:cubicBezTo>
                    <a:pt x="53340" y="8572"/>
                    <a:pt x="55245" y="4763"/>
                    <a:pt x="56198" y="0"/>
                  </a:cubicBezTo>
                  <a:cubicBezTo>
                    <a:pt x="76200" y="0"/>
                    <a:pt x="90488" y="2858"/>
                    <a:pt x="83820" y="29528"/>
                  </a:cubicBezTo>
                  <a:cubicBezTo>
                    <a:pt x="81915" y="40005"/>
                    <a:pt x="86678" y="51435"/>
                    <a:pt x="88583" y="62865"/>
                  </a:cubicBezTo>
                  <a:cubicBezTo>
                    <a:pt x="59055" y="72390"/>
                    <a:pt x="29528" y="80963"/>
                    <a:pt x="0" y="8953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21"/>
            <p:cNvSpPr/>
            <p:nvPr/>
          </p:nvSpPr>
          <p:spPr>
            <a:xfrm>
              <a:off x="4792980" y="4297518"/>
              <a:ext cx="144779" cy="44928"/>
            </a:xfrm>
            <a:custGeom>
              <a:avLst/>
              <a:gdLst/>
              <a:ahLst/>
              <a:cxnLst/>
              <a:rect l="l" t="t" r="r" b="b"/>
              <a:pathLst>
                <a:path w="144779" h="44928" extrusionOk="0">
                  <a:moveTo>
                    <a:pt x="0" y="44929"/>
                  </a:moveTo>
                  <a:cubicBezTo>
                    <a:pt x="14288" y="26831"/>
                    <a:pt x="122872" y="-6506"/>
                    <a:pt x="144780" y="1113"/>
                  </a:cubicBezTo>
                  <a:cubicBezTo>
                    <a:pt x="96202" y="15401"/>
                    <a:pt x="47625" y="30641"/>
                    <a:pt x="0" y="44929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21"/>
            <p:cNvSpPr/>
            <p:nvPr/>
          </p:nvSpPr>
          <p:spPr>
            <a:xfrm>
              <a:off x="4855844" y="3007042"/>
              <a:ext cx="29527" cy="56197"/>
            </a:xfrm>
            <a:custGeom>
              <a:avLst/>
              <a:gdLst/>
              <a:ahLst/>
              <a:cxnLst/>
              <a:rect l="l" t="t" r="r" b="b"/>
              <a:pathLst>
                <a:path w="29527" h="56197" extrusionOk="0">
                  <a:moveTo>
                    <a:pt x="29528" y="56198"/>
                  </a:moveTo>
                  <a:cubicBezTo>
                    <a:pt x="0" y="55245"/>
                    <a:pt x="13335" y="24765"/>
                    <a:pt x="0" y="12383"/>
                  </a:cubicBezTo>
                  <a:cubicBezTo>
                    <a:pt x="5715" y="8573"/>
                    <a:pt x="11430" y="3810"/>
                    <a:pt x="16193" y="0"/>
                  </a:cubicBezTo>
                  <a:cubicBezTo>
                    <a:pt x="20955" y="18098"/>
                    <a:pt x="25718" y="37148"/>
                    <a:pt x="29528" y="56198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21"/>
            <p:cNvSpPr/>
            <p:nvPr/>
          </p:nvSpPr>
          <p:spPr>
            <a:xfrm>
              <a:off x="4685347" y="4344352"/>
              <a:ext cx="75247" cy="29527"/>
            </a:xfrm>
            <a:custGeom>
              <a:avLst/>
              <a:gdLst/>
              <a:ahLst/>
              <a:cxnLst/>
              <a:rect l="l" t="t" r="r" b="b"/>
              <a:pathLst>
                <a:path w="75247" h="29527" extrusionOk="0">
                  <a:moveTo>
                    <a:pt x="7620" y="29528"/>
                  </a:moveTo>
                  <a:cubicBezTo>
                    <a:pt x="4763" y="27622"/>
                    <a:pt x="2858" y="25717"/>
                    <a:pt x="0" y="22860"/>
                  </a:cubicBezTo>
                  <a:cubicBezTo>
                    <a:pt x="21908" y="15240"/>
                    <a:pt x="44768" y="6667"/>
                    <a:pt x="67628" y="0"/>
                  </a:cubicBezTo>
                  <a:cubicBezTo>
                    <a:pt x="68580" y="0"/>
                    <a:pt x="72390" y="8572"/>
                    <a:pt x="75247" y="13335"/>
                  </a:cubicBezTo>
                  <a:cubicBezTo>
                    <a:pt x="67628" y="14288"/>
                    <a:pt x="59055" y="15240"/>
                    <a:pt x="51435" y="16192"/>
                  </a:cubicBezTo>
                  <a:cubicBezTo>
                    <a:pt x="46672" y="18097"/>
                    <a:pt x="42863" y="20003"/>
                    <a:pt x="38100" y="21907"/>
                  </a:cubicBezTo>
                  <a:cubicBezTo>
                    <a:pt x="27622" y="24765"/>
                    <a:pt x="17145" y="27622"/>
                    <a:pt x="7620" y="2952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21"/>
            <p:cNvSpPr/>
            <p:nvPr/>
          </p:nvSpPr>
          <p:spPr>
            <a:xfrm>
              <a:off x="4918661" y="3231832"/>
              <a:ext cx="23860" cy="45720"/>
            </a:xfrm>
            <a:custGeom>
              <a:avLst/>
              <a:gdLst/>
              <a:ahLst/>
              <a:cxnLst/>
              <a:rect l="l" t="t" r="r" b="b"/>
              <a:pathLst>
                <a:path w="23860" h="45720" extrusionOk="0">
                  <a:moveTo>
                    <a:pt x="23861" y="45720"/>
                  </a:moveTo>
                  <a:cubicBezTo>
                    <a:pt x="11478" y="33338"/>
                    <a:pt x="-11381" y="24765"/>
                    <a:pt x="6716" y="0"/>
                  </a:cubicBezTo>
                  <a:cubicBezTo>
                    <a:pt x="12431" y="15240"/>
                    <a:pt x="18146" y="30480"/>
                    <a:pt x="23861" y="45720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21"/>
            <p:cNvSpPr/>
            <p:nvPr/>
          </p:nvSpPr>
          <p:spPr>
            <a:xfrm>
              <a:off x="5115785" y="3982402"/>
              <a:ext cx="21047" cy="32384"/>
            </a:xfrm>
            <a:custGeom>
              <a:avLst/>
              <a:gdLst/>
              <a:ahLst/>
              <a:cxnLst/>
              <a:rect l="l" t="t" r="r" b="b"/>
              <a:pathLst>
                <a:path w="21047" h="32384" extrusionOk="0">
                  <a:moveTo>
                    <a:pt x="21047" y="32385"/>
                  </a:moveTo>
                  <a:cubicBezTo>
                    <a:pt x="14380" y="26670"/>
                    <a:pt x="6760" y="20955"/>
                    <a:pt x="92" y="14288"/>
                  </a:cubicBezTo>
                  <a:cubicBezTo>
                    <a:pt x="-860" y="13335"/>
                    <a:pt x="5807" y="4763"/>
                    <a:pt x="8665" y="0"/>
                  </a:cubicBezTo>
                  <a:cubicBezTo>
                    <a:pt x="12475" y="10478"/>
                    <a:pt x="17237" y="20955"/>
                    <a:pt x="21047" y="32385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21"/>
            <p:cNvSpPr/>
            <p:nvPr/>
          </p:nvSpPr>
          <p:spPr>
            <a:xfrm>
              <a:off x="4822401" y="2867977"/>
              <a:ext cx="20108" cy="31432"/>
            </a:xfrm>
            <a:custGeom>
              <a:avLst/>
              <a:gdLst/>
              <a:ahLst/>
              <a:cxnLst/>
              <a:rect l="l" t="t" r="r" b="b"/>
              <a:pathLst>
                <a:path w="20108" h="31432" extrusionOk="0">
                  <a:moveTo>
                    <a:pt x="20108" y="31432"/>
                  </a:moveTo>
                  <a:cubicBezTo>
                    <a:pt x="13441" y="25717"/>
                    <a:pt x="5821" y="20955"/>
                    <a:pt x="106" y="14288"/>
                  </a:cubicBezTo>
                  <a:cubicBezTo>
                    <a:pt x="-846" y="12382"/>
                    <a:pt x="4868" y="4763"/>
                    <a:pt x="7726" y="0"/>
                  </a:cubicBezTo>
                  <a:cubicBezTo>
                    <a:pt x="11536" y="10477"/>
                    <a:pt x="15346" y="20955"/>
                    <a:pt x="20108" y="31432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21"/>
            <p:cNvSpPr/>
            <p:nvPr/>
          </p:nvSpPr>
          <p:spPr>
            <a:xfrm>
              <a:off x="4999672" y="4264062"/>
              <a:ext cx="30480" cy="15519"/>
            </a:xfrm>
            <a:custGeom>
              <a:avLst/>
              <a:gdLst/>
              <a:ahLst/>
              <a:cxnLst/>
              <a:rect l="l" t="t" r="r" b="b"/>
              <a:pathLst>
                <a:path w="30480" h="15519" extrusionOk="0">
                  <a:moveTo>
                    <a:pt x="0" y="15520"/>
                  </a:moveTo>
                  <a:cubicBezTo>
                    <a:pt x="11430" y="-2578"/>
                    <a:pt x="19050" y="-4482"/>
                    <a:pt x="30480" y="7900"/>
                  </a:cubicBezTo>
                  <a:cubicBezTo>
                    <a:pt x="20003" y="10757"/>
                    <a:pt x="10478" y="13615"/>
                    <a:pt x="0" y="1552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21"/>
            <p:cNvSpPr/>
            <p:nvPr/>
          </p:nvSpPr>
          <p:spPr>
            <a:xfrm>
              <a:off x="4974907" y="3454717"/>
              <a:ext cx="18097" cy="18097"/>
            </a:xfrm>
            <a:custGeom>
              <a:avLst/>
              <a:gdLst/>
              <a:ahLst/>
              <a:cxnLst/>
              <a:rect l="l" t="t" r="r" b="b"/>
              <a:pathLst>
                <a:path w="18097" h="18097" extrusionOk="0">
                  <a:moveTo>
                    <a:pt x="18098" y="18098"/>
                  </a:moveTo>
                  <a:cubicBezTo>
                    <a:pt x="12383" y="15240"/>
                    <a:pt x="5715" y="11430"/>
                    <a:pt x="0" y="8573"/>
                  </a:cubicBezTo>
                  <a:cubicBezTo>
                    <a:pt x="5715" y="5715"/>
                    <a:pt x="11430" y="2858"/>
                    <a:pt x="17145" y="0"/>
                  </a:cubicBezTo>
                  <a:cubicBezTo>
                    <a:pt x="17145" y="5715"/>
                    <a:pt x="18098" y="11430"/>
                    <a:pt x="18098" y="18098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21"/>
            <p:cNvSpPr/>
            <p:nvPr/>
          </p:nvSpPr>
          <p:spPr>
            <a:xfrm>
              <a:off x="4641532" y="4375136"/>
              <a:ext cx="24765" cy="11126"/>
            </a:xfrm>
            <a:custGeom>
              <a:avLst/>
              <a:gdLst/>
              <a:ahLst/>
              <a:cxnLst/>
              <a:rect l="l" t="t" r="r" b="b"/>
              <a:pathLst>
                <a:path w="24765" h="11126" extrusionOk="0">
                  <a:moveTo>
                    <a:pt x="0" y="11126"/>
                  </a:moveTo>
                  <a:cubicBezTo>
                    <a:pt x="7620" y="6364"/>
                    <a:pt x="16193" y="-10781"/>
                    <a:pt x="24765" y="10173"/>
                  </a:cubicBezTo>
                  <a:cubicBezTo>
                    <a:pt x="17145" y="10173"/>
                    <a:pt x="8573" y="11126"/>
                    <a:pt x="0" y="11126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21"/>
            <p:cNvSpPr/>
            <p:nvPr/>
          </p:nvSpPr>
          <p:spPr>
            <a:xfrm>
              <a:off x="3840479" y="4621392"/>
              <a:ext cx="24765" cy="12520"/>
            </a:xfrm>
            <a:custGeom>
              <a:avLst/>
              <a:gdLst/>
              <a:ahLst/>
              <a:cxnLst/>
              <a:rect l="l" t="t" r="r" b="b"/>
              <a:pathLst>
                <a:path w="24765" h="12520" extrusionOk="0">
                  <a:moveTo>
                    <a:pt x="0" y="12520"/>
                  </a:moveTo>
                  <a:cubicBezTo>
                    <a:pt x="7620" y="4900"/>
                    <a:pt x="14288" y="-10340"/>
                    <a:pt x="24765" y="10615"/>
                  </a:cubicBezTo>
                  <a:cubicBezTo>
                    <a:pt x="16192" y="10615"/>
                    <a:pt x="7620" y="11568"/>
                    <a:pt x="0" y="1252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21"/>
            <p:cNvSpPr/>
            <p:nvPr/>
          </p:nvSpPr>
          <p:spPr>
            <a:xfrm>
              <a:off x="4970144" y="3428047"/>
              <a:ext cx="16192" cy="13335"/>
            </a:xfrm>
            <a:custGeom>
              <a:avLst/>
              <a:gdLst/>
              <a:ahLst/>
              <a:cxnLst/>
              <a:rect l="l" t="t" r="r" b="b"/>
              <a:pathLst>
                <a:path w="16192" h="13335" extrusionOk="0">
                  <a:moveTo>
                    <a:pt x="16193" y="13335"/>
                  </a:moveTo>
                  <a:cubicBezTo>
                    <a:pt x="10478" y="11430"/>
                    <a:pt x="5715" y="9525"/>
                    <a:pt x="0" y="7620"/>
                  </a:cubicBezTo>
                  <a:cubicBezTo>
                    <a:pt x="3810" y="4763"/>
                    <a:pt x="6668" y="2858"/>
                    <a:pt x="10478" y="0"/>
                  </a:cubicBezTo>
                  <a:cubicBezTo>
                    <a:pt x="12383" y="4763"/>
                    <a:pt x="14288" y="8573"/>
                    <a:pt x="16193" y="13335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265;p21"/>
            <p:cNvSpPr/>
            <p:nvPr/>
          </p:nvSpPr>
          <p:spPr>
            <a:xfrm>
              <a:off x="4960619" y="4278194"/>
              <a:ext cx="25717" cy="13770"/>
            </a:xfrm>
            <a:custGeom>
              <a:avLst/>
              <a:gdLst/>
              <a:ahLst/>
              <a:cxnLst/>
              <a:rect l="l" t="t" r="r" b="b"/>
              <a:pathLst>
                <a:path w="25717" h="13770" extrusionOk="0">
                  <a:moveTo>
                    <a:pt x="0" y="13770"/>
                  </a:moveTo>
                  <a:cubicBezTo>
                    <a:pt x="4763" y="-4327"/>
                    <a:pt x="14288" y="-2422"/>
                    <a:pt x="25718" y="7103"/>
                  </a:cubicBezTo>
                  <a:cubicBezTo>
                    <a:pt x="17145" y="9960"/>
                    <a:pt x="8573" y="11865"/>
                    <a:pt x="0" y="1377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21"/>
            <p:cNvSpPr/>
            <p:nvPr/>
          </p:nvSpPr>
          <p:spPr>
            <a:xfrm>
              <a:off x="4629150" y="4386262"/>
              <a:ext cx="13334" cy="10477"/>
            </a:xfrm>
            <a:custGeom>
              <a:avLst/>
              <a:gdLst/>
              <a:ahLst/>
              <a:cxnLst/>
              <a:rect l="l" t="t" r="r" b="b"/>
              <a:pathLst>
                <a:path w="13334" h="10477" extrusionOk="0">
                  <a:moveTo>
                    <a:pt x="0" y="10478"/>
                  </a:moveTo>
                  <a:cubicBezTo>
                    <a:pt x="4763" y="6668"/>
                    <a:pt x="8572" y="2857"/>
                    <a:pt x="13335" y="0"/>
                  </a:cubicBezTo>
                  <a:cubicBezTo>
                    <a:pt x="8572" y="3810"/>
                    <a:pt x="3810" y="7620"/>
                    <a:pt x="0" y="1047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21"/>
            <p:cNvSpPr/>
            <p:nvPr/>
          </p:nvSpPr>
          <p:spPr>
            <a:xfrm>
              <a:off x="4844415" y="2965132"/>
              <a:ext cx="17144" cy="9525"/>
            </a:xfrm>
            <a:custGeom>
              <a:avLst/>
              <a:gdLst/>
              <a:ahLst/>
              <a:cxnLst/>
              <a:rect l="l" t="t" r="r" b="b"/>
              <a:pathLst>
                <a:path w="17144" h="9525" extrusionOk="0">
                  <a:moveTo>
                    <a:pt x="17145" y="9525"/>
                  </a:moveTo>
                  <a:cubicBezTo>
                    <a:pt x="11430" y="8572"/>
                    <a:pt x="5715" y="6667"/>
                    <a:pt x="0" y="5715"/>
                  </a:cubicBezTo>
                  <a:cubicBezTo>
                    <a:pt x="953" y="3810"/>
                    <a:pt x="953" y="1905"/>
                    <a:pt x="1905" y="0"/>
                  </a:cubicBezTo>
                  <a:cubicBezTo>
                    <a:pt x="6667" y="952"/>
                    <a:pt x="12382" y="2858"/>
                    <a:pt x="17145" y="3810"/>
                  </a:cubicBezTo>
                  <a:cubicBezTo>
                    <a:pt x="16192" y="5715"/>
                    <a:pt x="17145" y="7620"/>
                    <a:pt x="17145" y="9525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21"/>
            <p:cNvSpPr/>
            <p:nvPr/>
          </p:nvSpPr>
          <p:spPr>
            <a:xfrm>
              <a:off x="4913947" y="3208972"/>
              <a:ext cx="10477" cy="12382"/>
            </a:xfrm>
            <a:custGeom>
              <a:avLst/>
              <a:gdLst/>
              <a:ahLst/>
              <a:cxnLst/>
              <a:rect l="l" t="t" r="r" b="b"/>
              <a:pathLst>
                <a:path w="10477" h="12382" extrusionOk="0">
                  <a:moveTo>
                    <a:pt x="10478" y="12383"/>
                  </a:moveTo>
                  <a:cubicBezTo>
                    <a:pt x="6668" y="9525"/>
                    <a:pt x="3810" y="7620"/>
                    <a:pt x="0" y="4763"/>
                  </a:cubicBezTo>
                  <a:cubicBezTo>
                    <a:pt x="2858" y="2858"/>
                    <a:pt x="6668" y="953"/>
                    <a:pt x="9525" y="0"/>
                  </a:cubicBezTo>
                  <a:cubicBezTo>
                    <a:pt x="9525" y="3810"/>
                    <a:pt x="10478" y="7620"/>
                    <a:pt x="10478" y="12383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269;p21"/>
            <p:cNvSpPr/>
            <p:nvPr/>
          </p:nvSpPr>
          <p:spPr>
            <a:xfrm>
              <a:off x="4954905" y="3328034"/>
              <a:ext cx="5714" cy="12382"/>
            </a:xfrm>
            <a:custGeom>
              <a:avLst/>
              <a:gdLst/>
              <a:ahLst/>
              <a:cxnLst/>
              <a:rect l="l" t="t" r="r" b="b"/>
              <a:pathLst>
                <a:path w="5714" h="12382" extrusionOk="0">
                  <a:moveTo>
                    <a:pt x="5715" y="12383"/>
                  </a:moveTo>
                  <a:cubicBezTo>
                    <a:pt x="3810" y="8573"/>
                    <a:pt x="1905" y="3810"/>
                    <a:pt x="0" y="0"/>
                  </a:cubicBezTo>
                  <a:cubicBezTo>
                    <a:pt x="1905" y="3810"/>
                    <a:pt x="3810" y="8573"/>
                    <a:pt x="5715" y="12383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270;p21"/>
            <p:cNvSpPr/>
            <p:nvPr/>
          </p:nvSpPr>
          <p:spPr>
            <a:xfrm>
              <a:off x="4560569" y="4411980"/>
              <a:ext cx="13335" cy="5714"/>
            </a:xfrm>
            <a:custGeom>
              <a:avLst/>
              <a:gdLst/>
              <a:ahLst/>
              <a:cxnLst/>
              <a:rect l="l" t="t" r="r" b="b"/>
              <a:pathLst>
                <a:path w="13335" h="5714" extrusionOk="0">
                  <a:moveTo>
                    <a:pt x="0" y="5715"/>
                  </a:moveTo>
                  <a:cubicBezTo>
                    <a:pt x="4763" y="3810"/>
                    <a:pt x="8573" y="1905"/>
                    <a:pt x="13335" y="0"/>
                  </a:cubicBezTo>
                  <a:cubicBezTo>
                    <a:pt x="8573" y="1905"/>
                    <a:pt x="3810" y="3810"/>
                    <a:pt x="0" y="5715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1" name="Google Shape;2271;p21"/>
            <p:cNvSpPr/>
            <p:nvPr/>
          </p:nvSpPr>
          <p:spPr>
            <a:xfrm>
              <a:off x="4165282" y="4531994"/>
              <a:ext cx="13334" cy="5715"/>
            </a:xfrm>
            <a:custGeom>
              <a:avLst/>
              <a:gdLst/>
              <a:ahLst/>
              <a:cxnLst/>
              <a:rect l="l" t="t" r="r" b="b"/>
              <a:pathLst>
                <a:path w="13334" h="5715" extrusionOk="0">
                  <a:moveTo>
                    <a:pt x="0" y="5715"/>
                  </a:moveTo>
                  <a:cubicBezTo>
                    <a:pt x="4763" y="3810"/>
                    <a:pt x="8572" y="1905"/>
                    <a:pt x="13335" y="0"/>
                  </a:cubicBezTo>
                  <a:cubicBezTo>
                    <a:pt x="9525" y="1905"/>
                    <a:pt x="4763" y="3810"/>
                    <a:pt x="0" y="571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272;p21"/>
            <p:cNvSpPr/>
            <p:nvPr/>
          </p:nvSpPr>
          <p:spPr>
            <a:xfrm>
              <a:off x="4723447" y="4361497"/>
              <a:ext cx="13334" cy="5715"/>
            </a:xfrm>
            <a:custGeom>
              <a:avLst/>
              <a:gdLst/>
              <a:ahLst/>
              <a:cxnLst/>
              <a:rect l="l" t="t" r="r" b="b"/>
              <a:pathLst>
                <a:path w="13334" h="5715" extrusionOk="0">
                  <a:moveTo>
                    <a:pt x="0" y="5715"/>
                  </a:moveTo>
                  <a:cubicBezTo>
                    <a:pt x="4763" y="3810"/>
                    <a:pt x="8572" y="1905"/>
                    <a:pt x="13335" y="0"/>
                  </a:cubicBezTo>
                  <a:cubicBezTo>
                    <a:pt x="8572" y="1905"/>
                    <a:pt x="3810" y="3810"/>
                    <a:pt x="0" y="5715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273;p21"/>
            <p:cNvSpPr/>
            <p:nvPr/>
          </p:nvSpPr>
          <p:spPr>
            <a:xfrm>
              <a:off x="5042534" y="4259580"/>
              <a:ext cx="7620" cy="7619"/>
            </a:xfrm>
            <a:custGeom>
              <a:avLst/>
              <a:gdLst/>
              <a:ahLst/>
              <a:cxnLst/>
              <a:rect l="l" t="t" r="r" b="b"/>
              <a:pathLst>
                <a:path w="7620" h="7619" extrusionOk="0">
                  <a:moveTo>
                    <a:pt x="0" y="7620"/>
                  </a:moveTo>
                  <a:cubicBezTo>
                    <a:pt x="1905" y="4763"/>
                    <a:pt x="2858" y="1905"/>
                    <a:pt x="4763" y="0"/>
                  </a:cubicBezTo>
                  <a:cubicBezTo>
                    <a:pt x="5715" y="2857"/>
                    <a:pt x="6668" y="4763"/>
                    <a:pt x="7620" y="7620"/>
                  </a:cubicBezTo>
                  <a:cubicBezTo>
                    <a:pt x="3810" y="6667"/>
                    <a:pt x="1905" y="7620"/>
                    <a:pt x="0" y="762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4" name="Google Shape;2274;p21"/>
            <p:cNvSpPr/>
            <p:nvPr/>
          </p:nvSpPr>
          <p:spPr>
            <a:xfrm>
              <a:off x="3065145" y="2013585"/>
              <a:ext cx="1880235" cy="2558414"/>
            </a:xfrm>
            <a:custGeom>
              <a:avLst/>
              <a:gdLst/>
              <a:ahLst/>
              <a:cxnLst/>
              <a:rect l="l" t="t" r="r" b="b"/>
              <a:pathLst>
                <a:path w="1880235" h="2558414" extrusionOk="0">
                  <a:moveTo>
                    <a:pt x="522922" y="2558415"/>
                  </a:moveTo>
                  <a:cubicBezTo>
                    <a:pt x="511492" y="2517458"/>
                    <a:pt x="498158" y="2477453"/>
                    <a:pt x="487680" y="2436495"/>
                  </a:cubicBezTo>
                  <a:cubicBezTo>
                    <a:pt x="340042" y="1816418"/>
                    <a:pt x="193357" y="1195387"/>
                    <a:pt x="45720" y="575310"/>
                  </a:cubicBezTo>
                  <a:cubicBezTo>
                    <a:pt x="31432" y="513398"/>
                    <a:pt x="16192" y="451485"/>
                    <a:pt x="0" y="386715"/>
                  </a:cubicBezTo>
                  <a:cubicBezTo>
                    <a:pt x="77152" y="365760"/>
                    <a:pt x="152400" y="344805"/>
                    <a:pt x="226695" y="323850"/>
                  </a:cubicBezTo>
                  <a:cubicBezTo>
                    <a:pt x="611505" y="216217"/>
                    <a:pt x="995363" y="109538"/>
                    <a:pt x="1380173" y="1905"/>
                  </a:cubicBezTo>
                  <a:cubicBezTo>
                    <a:pt x="1383983" y="952"/>
                    <a:pt x="1388745" y="952"/>
                    <a:pt x="1392555" y="0"/>
                  </a:cubicBezTo>
                  <a:cubicBezTo>
                    <a:pt x="1392555" y="3810"/>
                    <a:pt x="1392555" y="6667"/>
                    <a:pt x="1392555" y="10477"/>
                  </a:cubicBezTo>
                  <a:cubicBezTo>
                    <a:pt x="1392555" y="27623"/>
                    <a:pt x="1392555" y="43815"/>
                    <a:pt x="1392555" y="60960"/>
                  </a:cubicBezTo>
                  <a:cubicBezTo>
                    <a:pt x="1423988" y="182880"/>
                    <a:pt x="1454468" y="304800"/>
                    <a:pt x="1485900" y="425768"/>
                  </a:cubicBezTo>
                  <a:cubicBezTo>
                    <a:pt x="1489710" y="442912"/>
                    <a:pt x="1494473" y="459105"/>
                    <a:pt x="1498283" y="476250"/>
                  </a:cubicBezTo>
                  <a:cubicBezTo>
                    <a:pt x="1503998" y="495300"/>
                    <a:pt x="1510665" y="514350"/>
                    <a:pt x="1516380" y="533400"/>
                  </a:cubicBezTo>
                  <a:cubicBezTo>
                    <a:pt x="1537335" y="616268"/>
                    <a:pt x="1558290" y="699135"/>
                    <a:pt x="1577340" y="782955"/>
                  </a:cubicBezTo>
                  <a:cubicBezTo>
                    <a:pt x="1619250" y="960120"/>
                    <a:pt x="1661160" y="1138237"/>
                    <a:pt x="1703070" y="1315403"/>
                  </a:cubicBezTo>
                  <a:cubicBezTo>
                    <a:pt x="1686877" y="1315403"/>
                    <a:pt x="1669733" y="1311593"/>
                    <a:pt x="1654493" y="1315403"/>
                  </a:cubicBezTo>
                  <a:cubicBezTo>
                    <a:pt x="1345883" y="1402080"/>
                    <a:pt x="1037272" y="1490662"/>
                    <a:pt x="728663" y="1578293"/>
                  </a:cubicBezTo>
                  <a:cubicBezTo>
                    <a:pt x="718185" y="1581150"/>
                    <a:pt x="708660" y="1585912"/>
                    <a:pt x="699135" y="1589722"/>
                  </a:cubicBezTo>
                  <a:cubicBezTo>
                    <a:pt x="700088" y="1593533"/>
                    <a:pt x="701040" y="1597343"/>
                    <a:pt x="701040" y="1601153"/>
                  </a:cubicBezTo>
                  <a:cubicBezTo>
                    <a:pt x="716280" y="1600200"/>
                    <a:pt x="732472" y="1601153"/>
                    <a:pt x="747713" y="1597343"/>
                  </a:cubicBezTo>
                  <a:cubicBezTo>
                    <a:pt x="1065848" y="1506855"/>
                    <a:pt x="1384935" y="1416368"/>
                    <a:pt x="1703070" y="1325880"/>
                  </a:cubicBezTo>
                  <a:cubicBezTo>
                    <a:pt x="1707833" y="1339215"/>
                    <a:pt x="1713548" y="1352550"/>
                    <a:pt x="1717358" y="1365885"/>
                  </a:cubicBezTo>
                  <a:cubicBezTo>
                    <a:pt x="1731645" y="1411605"/>
                    <a:pt x="1745933" y="1458278"/>
                    <a:pt x="1759268" y="1504950"/>
                  </a:cubicBezTo>
                  <a:cubicBezTo>
                    <a:pt x="1764030" y="1526858"/>
                    <a:pt x="1768793" y="1548765"/>
                    <a:pt x="1772602" y="1570673"/>
                  </a:cubicBezTo>
                  <a:cubicBezTo>
                    <a:pt x="1795462" y="1684972"/>
                    <a:pt x="1819275" y="1799272"/>
                    <a:pt x="1842135" y="1913572"/>
                  </a:cubicBezTo>
                  <a:cubicBezTo>
                    <a:pt x="1854518" y="1962150"/>
                    <a:pt x="1867852" y="2009775"/>
                    <a:pt x="1880235" y="2058353"/>
                  </a:cubicBezTo>
                  <a:cubicBezTo>
                    <a:pt x="1880235" y="2062162"/>
                    <a:pt x="1879283" y="2065972"/>
                    <a:pt x="1879283" y="2069783"/>
                  </a:cubicBezTo>
                  <a:cubicBezTo>
                    <a:pt x="1847850" y="2085022"/>
                    <a:pt x="1816418" y="2100263"/>
                    <a:pt x="1784033" y="2113597"/>
                  </a:cubicBezTo>
                  <a:cubicBezTo>
                    <a:pt x="1704023" y="2145983"/>
                    <a:pt x="1624965" y="2179320"/>
                    <a:pt x="1544002" y="2209800"/>
                  </a:cubicBezTo>
                  <a:cubicBezTo>
                    <a:pt x="1471612" y="2236470"/>
                    <a:pt x="1397318" y="2260283"/>
                    <a:pt x="1323975" y="2285047"/>
                  </a:cubicBezTo>
                  <a:cubicBezTo>
                    <a:pt x="1277302" y="2301240"/>
                    <a:pt x="1230630" y="2318385"/>
                    <a:pt x="1184910" y="2334578"/>
                  </a:cubicBezTo>
                  <a:cubicBezTo>
                    <a:pt x="1174433" y="2336483"/>
                    <a:pt x="1163955" y="2338388"/>
                    <a:pt x="1153477" y="2341245"/>
                  </a:cubicBezTo>
                  <a:cubicBezTo>
                    <a:pt x="1146810" y="2343150"/>
                    <a:pt x="1141095" y="2345055"/>
                    <a:pt x="1134427" y="2347913"/>
                  </a:cubicBezTo>
                  <a:cubicBezTo>
                    <a:pt x="1130618" y="2347913"/>
                    <a:pt x="1126808" y="2347913"/>
                    <a:pt x="1122045" y="2348865"/>
                  </a:cubicBezTo>
                  <a:cubicBezTo>
                    <a:pt x="934402" y="2405063"/>
                    <a:pt x="745808" y="2461260"/>
                    <a:pt x="558165" y="2517458"/>
                  </a:cubicBezTo>
                  <a:cubicBezTo>
                    <a:pt x="541972" y="2522220"/>
                    <a:pt x="524827" y="2525078"/>
                    <a:pt x="525780" y="2547938"/>
                  </a:cubicBezTo>
                  <a:cubicBezTo>
                    <a:pt x="527685" y="2550795"/>
                    <a:pt x="525780" y="2554605"/>
                    <a:pt x="522922" y="2558415"/>
                  </a:cubicBezTo>
                  <a:close/>
                  <a:moveTo>
                    <a:pt x="280035" y="1126808"/>
                  </a:moveTo>
                  <a:cubicBezTo>
                    <a:pt x="300990" y="1159193"/>
                    <a:pt x="326708" y="1172528"/>
                    <a:pt x="363855" y="1152525"/>
                  </a:cubicBezTo>
                  <a:cubicBezTo>
                    <a:pt x="380047" y="1143953"/>
                    <a:pt x="396240" y="1134428"/>
                    <a:pt x="411480" y="1125855"/>
                  </a:cubicBezTo>
                  <a:cubicBezTo>
                    <a:pt x="436245" y="1119187"/>
                    <a:pt x="461963" y="1113473"/>
                    <a:pt x="486727" y="1104900"/>
                  </a:cubicBezTo>
                  <a:cubicBezTo>
                    <a:pt x="515302" y="1096328"/>
                    <a:pt x="532447" y="1077278"/>
                    <a:pt x="531495" y="1045845"/>
                  </a:cubicBezTo>
                  <a:cubicBezTo>
                    <a:pt x="529590" y="980123"/>
                    <a:pt x="495300" y="924878"/>
                    <a:pt x="466725" y="868680"/>
                  </a:cubicBezTo>
                  <a:cubicBezTo>
                    <a:pt x="459105" y="852487"/>
                    <a:pt x="438150" y="843915"/>
                    <a:pt x="430530" y="874395"/>
                  </a:cubicBezTo>
                  <a:cubicBezTo>
                    <a:pt x="418147" y="874395"/>
                    <a:pt x="405765" y="873443"/>
                    <a:pt x="393383" y="873443"/>
                  </a:cubicBezTo>
                  <a:cubicBezTo>
                    <a:pt x="391477" y="873443"/>
                    <a:pt x="389572" y="874395"/>
                    <a:pt x="387667" y="874395"/>
                  </a:cubicBezTo>
                  <a:cubicBezTo>
                    <a:pt x="343852" y="888682"/>
                    <a:pt x="300990" y="902970"/>
                    <a:pt x="258127" y="917257"/>
                  </a:cubicBezTo>
                  <a:cubicBezTo>
                    <a:pt x="232410" y="925830"/>
                    <a:pt x="215265" y="967740"/>
                    <a:pt x="233363" y="982980"/>
                  </a:cubicBezTo>
                  <a:cubicBezTo>
                    <a:pt x="266700" y="1010603"/>
                    <a:pt x="268605" y="1051560"/>
                    <a:pt x="284797" y="1085850"/>
                  </a:cubicBezTo>
                  <a:cubicBezTo>
                    <a:pt x="281940" y="1100137"/>
                    <a:pt x="280988" y="1113473"/>
                    <a:pt x="280035" y="1126808"/>
                  </a:cubicBezTo>
                  <a:close/>
                  <a:moveTo>
                    <a:pt x="724852" y="381953"/>
                  </a:moveTo>
                  <a:cubicBezTo>
                    <a:pt x="716280" y="377190"/>
                    <a:pt x="707708" y="372428"/>
                    <a:pt x="699135" y="366713"/>
                  </a:cubicBezTo>
                  <a:cubicBezTo>
                    <a:pt x="681990" y="355282"/>
                    <a:pt x="667702" y="339090"/>
                    <a:pt x="648652" y="333375"/>
                  </a:cubicBezTo>
                  <a:cubicBezTo>
                    <a:pt x="638175" y="330517"/>
                    <a:pt x="612458" y="340995"/>
                    <a:pt x="611505" y="348615"/>
                  </a:cubicBezTo>
                  <a:cubicBezTo>
                    <a:pt x="608647" y="366713"/>
                    <a:pt x="611505" y="389573"/>
                    <a:pt x="620077" y="405765"/>
                  </a:cubicBezTo>
                  <a:cubicBezTo>
                    <a:pt x="623888" y="413385"/>
                    <a:pt x="644843" y="412432"/>
                    <a:pt x="663893" y="417195"/>
                  </a:cubicBezTo>
                  <a:cubicBezTo>
                    <a:pt x="657225" y="399098"/>
                    <a:pt x="653415" y="390525"/>
                    <a:pt x="649605" y="381000"/>
                  </a:cubicBezTo>
                  <a:cubicBezTo>
                    <a:pt x="675322" y="396240"/>
                    <a:pt x="699135" y="409575"/>
                    <a:pt x="721995" y="422910"/>
                  </a:cubicBezTo>
                  <a:cubicBezTo>
                    <a:pt x="541020" y="474345"/>
                    <a:pt x="360997" y="525780"/>
                    <a:pt x="180022" y="577215"/>
                  </a:cubicBezTo>
                  <a:cubicBezTo>
                    <a:pt x="174307" y="579120"/>
                    <a:pt x="169545" y="583882"/>
                    <a:pt x="163830" y="587693"/>
                  </a:cubicBezTo>
                  <a:cubicBezTo>
                    <a:pt x="164782" y="591503"/>
                    <a:pt x="165735" y="594360"/>
                    <a:pt x="167640" y="598170"/>
                  </a:cubicBezTo>
                  <a:cubicBezTo>
                    <a:pt x="257175" y="587693"/>
                    <a:pt x="341947" y="553403"/>
                    <a:pt x="429577" y="530543"/>
                  </a:cubicBezTo>
                  <a:cubicBezTo>
                    <a:pt x="518160" y="507682"/>
                    <a:pt x="605790" y="481012"/>
                    <a:pt x="694372" y="455295"/>
                  </a:cubicBezTo>
                  <a:cubicBezTo>
                    <a:pt x="781050" y="430530"/>
                    <a:pt x="867727" y="404812"/>
                    <a:pt x="955358" y="380048"/>
                  </a:cubicBezTo>
                  <a:cubicBezTo>
                    <a:pt x="954405" y="375285"/>
                    <a:pt x="953452" y="370523"/>
                    <a:pt x="952500" y="364807"/>
                  </a:cubicBezTo>
                  <a:cubicBezTo>
                    <a:pt x="936308" y="366713"/>
                    <a:pt x="919163" y="365760"/>
                    <a:pt x="902970" y="369570"/>
                  </a:cubicBezTo>
                  <a:cubicBezTo>
                    <a:pt x="847725" y="382905"/>
                    <a:pt x="792480" y="398145"/>
                    <a:pt x="737235" y="413385"/>
                  </a:cubicBezTo>
                  <a:cubicBezTo>
                    <a:pt x="733425" y="403860"/>
                    <a:pt x="728663" y="392430"/>
                    <a:pt x="724852" y="381953"/>
                  </a:cubicBezTo>
                  <a:cubicBezTo>
                    <a:pt x="746760" y="380048"/>
                    <a:pt x="777240" y="395287"/>
                    <a:pt x="785813" y="363855"/>
                  </a:cubicBezTo>
                  <a:cubicBezTo>
                    <a:pt x="796290" y="329565"/>
                    <a:pt x="816293" y="317182"/>
                    <a:pt x="848677" y="317182"/>
                  </a:cubicBezTo>
                  <a:cubicBezTo>
                    <a:pt x="853440" y="317182"/>
                    <a:pt x="858202" y="312420"/>
                    <a:pt x="868680" y="306705"/>
                  </a:cubicBezTo>
                  <a:cubicBezTo>
                    <a:pt x="842963" y="292417"/>
                    <a:pt x="822008" y="296228"/>
                    <a:pt x="799147" y="300990"/>
                  </a:cubicBezTo>
                  <a:cubicBezTo>
                    <a:pt x="753427" y="310515"/>
                    <a:pt x="749618" y="355282"/>
                    <a:pt x="724852" y="381953"/>
                  </a:cubicBezTo>
                  <a:close/>
                  <a:moveTo>
                    <a:pt x="440055" y="1775460"/>
                  </a:moveTo>
                  <a:cubicBezTo>
                    <a:pt x="435292" y="1823085"/>
                    <a:pt x="454342" y="1844040"/>
                    <a:pt x="506730" y="1829753"/>
                  </a:cubicBezTo>
                  <a:cubicBezTo>
                    <a:pt x="551497" y="1818322"/>
                    <a:pt x="594360" y="1797368"/>
                    <a:pt x="639127" y="1786890"/>
                  </a:cubicBezTo>
                  <a:cubicBezTo>
                    <a:pt x="682943" y="1776412"/>
                    <a:pt x="708660" y="1754505"/>
                    <a:pt x="697230" y="1711643"/>
                  </a:cubicBezTo>
                  <a:cubicBezTo>
                    <a:pt x="681038" y="1649730"/>
                    <a:pt x="659130" y="1588770"/>
                    <a:pt x="634365" y="1529715"/>
                  </a:cubicBezTo>
                  <a:cubicBezTo>
                    <a:pt x="621030" y="1497330"/>
                    <a:pt x="586740" y="1501140"/>
                    <a:pt x="567690" y="1532573"/>
                  </a:cubicBezTo>
                  <a:cubicBezTo>
                    <a:pt x="508635" y="1542098"/>
                    <a:pt x="452438" y="1562100"/>
                    <a:pt x="399097" y="1590675"/>
                  </a:cubicBezTo>
                  <a:cubicBezTo>
                    <a:pt x="413385" y="1595437"/>
                    <a:pt x="427672" y="1596390"/>
                    <a:pt x="440055" y="1593533"/>
                  </a:cubicBezTo>
                  <a:cubicBezTo>
                    <a:pt x="470535" y="1584960"/>
                    <a:pt x="501015" y="1573530"/>
                    <a:pt x="531495" y="1564958"/>
                  </a:cubicBezTo>
                  <a:cubicBezTo>
                    <a:pt x="540068" y="1562100"/>
                    <a:pt x="550545" y="1564958"/>
                    <a:pt x="560070" y="1564958"/>
                  </a:cubicBezTo>
                  <a:cubicBezTo>
                    <a:pt x="549593" y="1579245"/>
                    <a:pt x="539115" y="1592580"/>
                    <a:pt x="529590" y="1607820"/>
                  </a:cubicBezTo>
                  <a:cubicBezTo>
                    <a:pt x="519113" y="1625918"/>
                    <a:pt x="513397" y="1652587"/>
                    <a:pt x="498158" y="1660208"/>
                  </a:cubicBezTo>
                  <a:cubicBezTo>
                    <a:pt x="482917" y="1668780"/>
                    <a:pt x="458152" y="1658303"/>
                    <a:pt x="437197" y="1656397"/>
                  </a:cubicBezTo>
                  <a:cubicBezTo>
                    <a:pt x="423863" y="1619250"/>
                    <a:pt x="417195" y="1615440"/>
                    <a:pt x="383858" y="1629728"/>
                  </a:cubicBezTo>
                  <a:cubicBezTo>
                    <a:pt x="390525" y="1649730"/>
                    <a:pt x="397192" y="1670685"/>
                    <a:pt x="404813" y="1689735"/>
                  </a:cubicBezTo>
                  <a:cubicBezTo>
                    <a:pt x="416242" y="1719262"/>
                    <a:pt x="428625" y="1747837"/>
                    <a:pt x="440055" y="1775460"/>
                  </a:cubicBezTo>
                  <a:close/>
                  <a:moveTo>
                    <a:pt x="712470" y="2086928"/>
                  </a:moveTo>
                  <a:cubicBezTo>
                    <a:pt x="708660" y="2087880"/>
                    <a:pt x="703897" y="2087880"/>
                    <a:pt x="700088" y="2088833"/>
                  </a:cubicBezTo>
                  <a:cubicBezTo>
                    <a:pt x="650558" y="2106930"/>
                    <a:pt x="601027" y="2125980"/>
                    <a:pt x="546735" y="2145983"/>
                  </a:cubicBezTo>
                  <a:cubicBezTo>
                    <a:pt x="561975" y="2203133"/>
                    <a:pt x="575310" y="2258378"/>
                    <a:pt x="591502" y="2312670"/>
                  </a:cubicBezTo>
                  <a:cubicBezTo>
                    <a:pt x="594360" y="2322195"/>
                    <a:pt x="609600" y="2327910"/>
                    <a:pt x="619125" y="2334578"/>
                  </a:cubicBezTo>
                  <a:cubicBezTo>
                    <a:pt x="620077" y="2383155"/>
                    <a:pt x="621983" y="2386013"/>
                    <a:pt x="672465" y="2384108"/>
                  </a:cubicBezTo>
                  <a:cubicBezTo>
                    <a:pt x="681038" y="2384108"/>
                    <a:pt x="689610" y="2383155"/>
                    <a:pt x="697230" y="2380297"/>
                  </a:cubicBezTo>
                  <a:cubicBezTo>
                    <a:pt x="741997" y="2363153"/>
                    <a:pt x="787718" y="2347913"/>
                    <a:pt x="830580" y="2327910"/>
                  </a:cubicBezTo>
                  <a:cubicBezTo>
                    <a:pt x="854393" y="2316480"/>
                    <a:pt x="877252" y="2294572"/>
                    <a:pt x="867727" y="2265997"/>
                  </a:cubicBezTo>
                  <a:cubicBezTo>
                    <a:pt x="848677" y="2208847"/>
                    <a:pt x="825818" y="2152650"/>
                    <a:pt x="801052" y="2097405"/>
                  </a:cubicBezTo>
                  <a:cubicBezTo>
                    <a:pt x="789622" y="2070735"/>
                    <a:pt x="755333" y="2067878"/>
                    <a:pt x="738188" y="2086928"/>
                  </a:cubicBezTo>
                  <a:cubicBezTo>
                    <a:pt x="728663" y="2086928"/>
                    <a:pt x="720090" y="2086928"/>
                    <a:pt x="712470" y="2086928"/>
                  </a:cubicBezTo>
                  <a:close/>
                  <a:moveTo>
                    <a:pt x="1149668" y="579120"/>
                  </a:moveTo>
                  <a:cubicBezTo>
                    <a:pt x="1243013" y="577215"/>
                    <a:pt x="1300163" y="522923"/>
                    <a:pt x="1338263" y="443865"/>
                  </a:cubicBezTo>
                  <a:cubicBezTo>
                    <a:pt x="1383030" y="349567"/>
                    <a:pt x="1366838" y="254317"/>
                    <a:pt x="1340168" y="159067"/>
                  </a:cubicBezTo>
                  <a:cubicBezTo>
                    <a:pt x="1331595" y="128588"/>
                    <a:pt x="1315402" y="130492"/>
                    <a:pt x="1294448" y="140970"/>
                  </a:cubicBezTo>
                  <a:cubicBezTo>
                    <a:pt x="1303020" y="186690"/>
                    <a:pt x="1314450" y="230505"/>
                    <a:pt x="1320165" y="274320"/>
                  </a:cubicBezTo>
                  <a:cubicBezTo>
                    <a:pt x="1332548" y="375285"/>
                    <a:pt x="1303973" y="462915"/>
                    <a:pt x="1223010" y="528637"/>
                  </a:cubicBezTo>
                  <a:cubicBezTo>
                    <a:pt x="1188720" y="556260"/>
                    <a:pt x="1147763" y="564832"/>
                    <a:pt x="1105852" y="543878"/>
                  </a:cubicBezTo>
                  <a:cubicBezTo>
                    <a:pt x="1041083" y="511493"/>
                    <a:pt x="1016318" y="393382"/>
                    <a:pt x="1062038" y="330517"/>
                  </a:cubicBezTo>
                  <a:cubicBezTo>
                    <a:pt x="1065848" y="340995"/>
                    <a:pt x="1070610" y="350520"/>
                    <a:pt x="1073468" y="360045"/>
                  </a:cubicBezTo>
                  <a:cubicBezTo>
                    <a:pt x="1082993" y="396240"/>
                    <a:pt x="1092518" y="432435"/>
                    <a:pt x="1102043" y="468630"/>
                  </a:cubicBezTo>
                  <a:cubicBezTo>
                    <a:pt x="1110615" y="501015"/>
                    <a:pt x="1118235" y="503873"/>
                    <a:pt x="1151573" y="490537"/>
                  </a:cubicBezTo>
                  <a:cubicBezTo>
                    <a:pt x="1140143" y="446723"/>
                    <a:pt x="1126808" y="401955"/>
                    <a:pt x="1117283" y="357188"/>
                  </a:cubicBezTo>
                  <a:cubicBezTo>
                    <a:pt x="1111568" y="329565"/>
                    <a:pt x="1102043" y="307657"/>
                    <a:pt x="1063943" y="308610"/>
                  </a:cubicBezTo>
                  <a:cubicBezTo>
                    <a:pt x="1084898" y="266700"/>
                    <a:pt x="1107758" y="230505"/>
                    <a:pt x="1143000" y="208598"/>
                  </a:cubicBezTo>
                  <a:cubicBezTo>
                    <a:pt x="1177290" y="186690"/>
                    <a:pt x="1217295" y="174307"/>
                    <a:pt x="1263015" y="154305"/>
                  </a:cubicBezTo>
                  <a:cubicBezTo>
                    <a:pt x="1244918" y="153352"/>
                    <a:pt x="1233488" y="150495"/>
                    <a:pt x="1223010" y="151448"/>
                  </a:cubicBezTo>
                  <a:cubicBezTo>
                    <a:pt x="1153477" y="159067"/>
                    <a:pt x="1096327" y="190500"/>
                    <a:pt x="1055370" y="248602"/>
                  </a:cubicBezTo>
                  <a:cubicBezTo>
                    <a:pt x="1020127" y="298132"/>
                    <a:pt x="997268" y="351473"/>
                    <a:pt x="997268" y="414337"/>
                  </a:cubicBezTo>
                  <a:cubicBezTo>
                    <a:pt x="997268" y="496253"/>
                    <a:pt x="1035368" y="548640"/>
                    <a:pt x="1111568" y="574357"/>
                  </a:cubicBezTo>
                  <a:cubicBezTo>
                    <a:pt x="1087755" y="580073"/>
                    <a:pt x="1063943" y="588645"/>
                    <a:pt x="1039177" y="591503"/>
                  </a:cubicBezTo>
                  <a:cubicBezTo>
                    <a:pt x="1002030" y="595312"/>
                    <a:pt x="965835" y="613410"/>
                    <a:pt x="926783" y="605790"/>
                  </a:cubicBezTo>
                  <a:cubicBezTo>
                    <a:pt x="918210" y="603885"/>
                    <a:pt x="906780" y="611505"/>
                    <a:pt x="898208" y="616268"/>
                  </a:cubicBezTo>
                  <a:cubicBezTo>
                    <a:pt x="870585" y="629603"/>
                    <a:pt x="842010" y="643890"/>
                    <a:pt x="814388" y="658178"/>
                  </a:cubicBezTo>
                  <a:cubicBezTo>
                    <a:pt x="805815" y="661987"/>
                    <a:pt x="798195" y="665798"/>
                    <a:pt x="789622" y="669607"/>
                  </a:cubicBezTo>
                  <a:cubicBezTo>
                    <a:pt x="790575" y="672465"/>
                    <a:pt x="791527" y="676275"/>
                    <a:pt x="791527" y="679132"/>
                  </a:cubicBezTo>
                  <a:cubicBezTo>
                    <a:pt x="803910" y="679132"/>
                    <a:pt x="819150" y="682943"/>
                    <a:pt x="829627" y="678180"/>
                  </a:cubicBezTo>
                  <a:cubicBezTo>
                    <a:pt x="868680" y="661035"/>
                    <a:pt x="905827" y="641032"/>
                    <a:pt x="943927" y="621982"/>
                  </a:cubicBezTo>
                  <a:cubicBezTo>
                    <a:pt x="949643" y="619125"/>
                    <a:pt x="957263" y="613410"/>
                    <a:pt x="961072" y="615315"/>
                  </a:cubicBezTo>
                  <a:cubicBezTo>
                    <a:pt x="991552" y="628650"/>
                    <a:pt x="1024890" y="629603"/>
                    <a:pt x="1046797" y="608648"/>
                  </a:cubicBezTo>
                  <a:cubicBezTo>
                    <a:pt x="1075373" y="581025"/>
                    <a:pt x="1106805" y="613410"/>
                    <a:pt x="1132523" y="593407"/>
                  </a:cubicBezTo>
                  <a:cubicBezTo>
                    <a:pt x="1139190" y="587693"/>
                    <a:pt x="1144905" y="582930"/>
                    <a:pt x="1149668" y="579120"/>
                  </a:cubicBezTo>
                  <a:close/>
                  <a:moveTo>
                    <a:pt x="1635443" y="1185862"/>
                  </a:moveTo>
                  <a:cubicBezTo>
                    <a:pt x="1634490" y="1181100"/>
                    <a:pt x="1632585" y="1175385"/>
                    <a:pt x="1631633" y="1170623"/>
                  </a:cubicBezTo>
                  <a:cubicBezTo>
                    <a:pt x="1565910" y="1169670"/>
                    <a:pt x="1505902" y="1199198"/>
                    <a:pt x="1443990" y="1214437"/>
                  </a:cubicBezTo>
                  <a:cubicBezTo>
                    <a:pt x="1380173" y="1229678"/>
                    <a:pt x="1317308" y="1249680"/>
                    <a:pt x="1254443" y="1267778"/>
                  </a:cubicBezTo>
                  <a:cubicBezTo>
                    <a:pt x="1190625" y="1285875"/>
                    <a:pt x="1125855" y="1303973"/>
                    <a:pt x="1062038" y="1322070"/>
                  </a:cubicBezTo>
                  <a:cubicBezTo>
                    <a:pt x="999172" y="1340168"/>
                    <a:pt x="935355" y="1358265"/>
                    <a:pt x="872490" y="1376362"/>
                  </a:cubicBezTo>
                  <a:cubicBezTo>
                    <a:pt x="809625" y="1394460"/>
                    <a:pt x="746760" y="1412558"/>
                    <a:pt x="682943" y="1430655"/>
                  </a:cubicBezTo>
                  <a:cubicBezTo>
                    <a:pt x="683895" y="1434465"/>
                    <a:pt x="683895" y="1438275"/>
                    <a:pt x="684847" y="1442085"/>
                  </a:cubicBezTo>
                  <a:cubicBezTo>
                    <a:pt x="695325" y="1443037"/>
                    <a:pt x="706755" y="1446848"/>
                    <a:pt x="716280" y="1443990"/>
                  </a:cubicBezTo>
                  <a:cubicBezTo>
                    <a:pt x="1022985" y="1357312"/>
                    <a:pt x="1329690" y="1271587"/>
                    <a:pt x="1635443" y="1185862"/>
                  </a:cubicBezTo>
                  <a:close/>
                  <a:moveTo>
                    <a:pt x="1722120" y="1474470"/>
                  </a:moveTo>
                  <a:cubicBezTo>
                    <a:pt x="1721168" y="1469708"/>
                    <a:pt x="1721168" y="1464945"/>
                    <a:pt x="1720215" y="1461135"/>
                  </a:cubicBezTo>
                  <a:cubicBezTo>
                    <a:pt x="1704023" y="1463040"/>
                    <a:pt x="1686877" y="1461135"/>
                    <a:pt x="1670685" y="1465898"/>
                  </a:cubicBezTo>
                  <a:cubicBezTo>
                    <a:pt x="1383983" y="1547812"/>
                    <a:pt x="1098233" y="1630680"/>
                    <a:pt x="812483" y="1713547"/>
                  </a:cubicBezTo>
                  <a:cubicBezTo>
                    <a:pt x="802958" y="1716405"/>
                    <a:pt x="794385" y="1720215"/>
                    <a:pt x="785813" y="1724025"/>
                  </a:cubicBezTo>
                  <a:cubicBezTo>
                    <a:pt x="786765" y="1728787"/>
                    <a:pt x="787718" y="1732597"/>
                    <a:pt x="788670" y="1737360"/>
                  </a:cubicBezTo>
                  <a:cubicBezTo>
                    <a:pt x="807720" y="1734503"/>
                    <a:pt x="826770" y="1734503"/>
                    <a:pt x="844868" y="1728787"/>
                  </a:cubicBezTo>
                  <a:cubicBezTo>
                    <a:pt x="1127760" y="1647825"/>
                    <a:pt x="1411605" y="1565910"/>
                    <a:pt x="1694498" y="1484948"/>
                  </a:cubicBezTo>
                  <a:cubicBezTo>
                    <a:pt x="1703070" y="1482090"/>
                    <a:pt x="1712595" y="1477328"/>
                    <a:pt x="1722120" y="1474470"/>
                  </a:cubicBezTo>
                  <a:close/>
                  <a:moveTo>
                    <a:pt x="1455420" y="570548"/>
                  </a:moveTo>
                  <a:cubicBezTo>
                    <a:pt x="1455420" y="565785"/>
                    <a:pt x="1454468" y="561023"/>
                    <a:pt x="1454468" y="556260"/>
                  </a:cubicBezTo>
                  <a:cubicBezTo>
                    <a:pt x="1438275" y="557212"/>
                    <a:pt x="1422083" y="556260"/>
                    <a:pt x="1406843" y="560070"/>
                  </a:cubicBezTo>
                  <a:cubicBezTo>
                    <a:pt x="1125855" y="638175"/>
                    <a:pt x="844868" y="717232"/>
                    <a:pt x="563880" y="796290"/>
                  </a:cubicBezTo>
                  <a:cubicBezTo>
                    <a:pt x="554355" y="799148"/>
                    <a:pt x="545783" y="802957"/>
                    <a:pt x="537210" y="805815"/>
                  </a:cubicBezTo>
                  <a:cubicBezTo>
                    <a:pt x="538163" y="809625"/>
                    <a:pt x="538163" y="813435"/>
                    <a:pt x="539115" y="817245"/>
                  </a:cubicBezTo>
                  <a:cubicBezTo>
                    <a:pt x="555308" y="816293"/>
                    <a:pt x="572452" y="817245"/>
                    <a:pt x="587693" y="812482"/>
                  </a:cubicBezTo>
                  <a:cubicBezTo>
                    <a:pt x="819150" y="748665"/>
                    <a:pt x="1049655" y="684848"/>
                    <a:pt x="1280160" y="620078"/>
                  </a:cubicBezTo>
                  <a:cubicBezTo>
                    <a:pt x="1337310" y="603885"/>
                    <a:pt x="1396365" y="586740"/>
                    <a:pt x="1455420" y="570548"/>
                  </a:cubicBezTo>
                  <a:close/>
                  <a:moveTo>
                    <a:pt x="641033" y="1074420"/>
                  </a:moveTo>
                  <a:cubicBezTo>
                    <a:pt x="641985" y="1080135"/>
                    <a:pt x="643890" y="1086803"/>
                    <a:pt x="644843" y="1092518"/>
                  </a:cubicBezTo>
                  <a:cubicBezTo>
                    <a:pt x="795338" y="1060133"/>
                    <a:pt x="942975" y="1012507"/>
                    <a:pt x="1092518" y="971550"/>
                  </a:cubicBezTo>
                  <a:cubicBezTo>
                    <a:pt x="1243013" y="930593"/>
                    <a:pt x="1392555" y="887730"/>
                    <a:pt x="1542098" y="845820"/>
                  </a:cubicBezTo>
                  <a:cubicBezTo>
                    <a:pt x="1541145" y="840105"/>
                    <a:pt x="1540193" y="835343"/>
                    <a:pt x="1539240" y="829628"/>
                  </a:cubicBezTo>
                  <a:cubicBezTo>
                    <a:pt x="1522095" y="831532"/>
                    <a:pt x="1503998" y="831532"/>
                    <a:pt x="1487805" y="836295"/>
                  </a:cubicBezTo>
                  <a:cubicBezTo>
                    <a:pt x="1247775" y="902970"/>
                    <a:pt x="1008697" y="970598"/>
                    <a:pt x="768668" y="1037273"/>
                  </a:cubicBezTo>
                  <a:cubicBezTo>
                    <a:pt x="725805" y="1049655"/>
                    <a:pt x="682943" y="1062037"/>
                    <a:pt x="641033" y="1074420"/>
                  </a:cubicBezTo>
                  <a:close/>
                  <a:moveTo>
                    <a:pt x="611505" y="925830"/>
                  </a:moveTo>
                  <a:cubicBezTo>
                    <a:pt x="611505" y="929640"/>
                    <a:pt x="611505" y="933450"/>
                    <a:pt x="611505" y="936307"/>
                  </a:cubicBezTo>
                  <a:cubicBezTo>
                    <a:pt x="621983" y="937260"/>
                    <a:pt x="633413" y="942023"/>
                    <a:pt x="641985" y="939165"/>
                  </a:cubicBezTo>
                  <a:cubicBezTo>
                    <a:pt x="923925" y="861060"/>
                    <a:pt x="1204913" y="782955"/>
                    <a:pt x="1486852" y="704850"/>
                  </a:cubicBezTo>
                  <a:cubicBezTo>
                    <a:pt x="1485900" y="699135"/>
                    <a:pt x="1484948" y="694373"/>
                    <a:pt x="1483995" y="688657"/>
                  </a:cubicBezTo>
                  <a:cubicBezTo>
                    <a:pt x="1467802" y="690562"/>
                    <a:pt x="1450658" y="689610"/>
                    <a:pt x="1435418" y="693420"/>
                  </a:cubicBezTo>
                  <a:cubicBezTo>
                    <a:pt x="1211580" y="755332"/>
                    <a:pt x="987743" y="818198"/>
                    <a:pt x="763905" y="881062"/>
                  </a:cubicBezTo>
                  <a:cubicBezTo>
                    <a:pt x="713422" y="896303"/>
                    <a:pt x="662940" y="910590"/>
                    <a:pt x="611505" y="925830"/>
                  </a:cubicBezTo>
                  <a:close/>
                  <a:moveTo>
                    <a:pt x="1775460" y="1834515"/>
                  </a:moveTo>
                  <a:cubicBezTo>
                    <a:pt x="1699260" y="1831658"/>
                    <a:pt x="1627823" y="1863090"/>
                    <a:pt x="1555433" y="1880235"/>
                  </a:cubicBezTo>
                  <a:cubicBezTo>
                    <a:pt x="1481137" y="1897380"/>
                    <a:pt x="1407795" y="1918335"/>
                    <a:pt x="1334452" y="1938337"/>
                  </a:cubicBezTo>
                  <a:cubicBezTo>
                    <a:pt x="1260158" y="1958340"/>
                    <a:pt x="1185863" y="1978343"/>
                    <a:pt x="1110615" y="1998345"/>
                  </a:cubicBezTo>
                  <a:cubicBezTo>
                    <a:pt x="1037272" y="2017395"/>
                    <a:pt x="964883" y="2037397"/>
                    <a:pt x="891540" y="2056447"/>
                  </a:cubicBezTo>
                  <a:cubicBezTo>
                    <a:pt x="920115" y="2074545"/>
                    <a:pt x="1749743" y="1862137"/>
                    <a:pt x="1775460" y="1834515"/>
                  </a:cubicBezTo>
                  <a:close/>
                  <a:moveTo>
                    <a:pt x="1008697" y="2164080"/>
                  </a:moveTo>
                  <a:cubicBezTo>
                    <a:pt x="1042988" y="2180272"/>
                    <a:pt x="1791652" y="1980247"/>
                    <a:pt x="1821180" y="1947862"/>
                  </a:cubicBezTo>
                  <a:cubicBezTo>
                    <a:pt x="1797368" y="1949768"/>
                    <a:pt x="1780223" y="1948815"/>
                    <a:pt x="1764983" y="1953578"/>
                  </a:cubicBezTo>
                  <a:cubicBezTo>
                    <a:pt x="1525905" y="2019300"/>
                    <a:pt x="1286827" y="2085022"/>
                    <a:pt x="1047750" y="2151697"/>
                  </a:cubicBezTo>
                  <a:cubicBezTo>
                    <a:pt x="1037272" y="2153603"/>
                    <a:pt x="1027747" y="2157413"/>
                    <a:pt x="1008697" y="2164080"/>
                  </a:cubicBezTo>
                  <a:close/>
                  <a:moveTo>
                    <a:pt x="931545" y="1451610"/>
                  </a:moveTo>
                  <a:cubicBezTo>
                    <a:pt x="931545" y="1454468"/>
                    <a:pt x="931545" y="1456373"/>
                    <a:pt x="930593" y="1459230"/>
                  </a:cubicBezTo>
                  <a:cubicBezTo>
                    <a:pt x="948690" y="1459230"/>
                    <a:pt x="968693" y="1463040"/>
                    <a:pt x="985838" y="1458278"/>
                  </a:cubicBezTo>
                  <a:cubicBezTo>
                    <a:pt x="1080135" y="1433512"/>
                    <a:pt x="1174433" y="1405890"/>
                    <a:pt x="1267777" y="1379220"/>
                  </a:cubicBezTo>
                  <a:cubicBezTo>
                    <a:pt x="1287780" y="1373505"/>
                    <a:pt x="1307783" y="1366837"/>
                    <a:pt x="1326833" y="1360170"/>
                  </a:cubicBezTo>
                  <a:cubicBezTo>
                    <a:pt x="1383030" y="1340168"/>
                    <a:pt x="1438275" y="1320165"/>
                    <a:pt x="1494473" y="1300162"/>
                  </a:cubicBezTo>
                  <a:cubicBezTo>
                    <a:pt x="1501140" y="1297305"/>
                    <a:pt x="1507808" y="1294448"/>
                    <a:pt x="1514475" y="1291590"/>
                  </a:cubicBezTo>
                  <a:cubicBezTo>
                    <a:pt x="1505902" y="1283018"/>
                    <a:pt x="1496377" y="1278255"/>
                    <a:pt x="1490662" y="1280160"/>
                  </a:cubicBezTo>
                  <a:cubicBezTo>
                    <a:pt x="1304925" y="1336358"/>
                    <a:pt x="1118235" y="1393508"/>
                    <a:pt x="931545" y="1451610"/>
                  </a:cubicBezTo>
                  <a:close/>
                  <a:moveTo>
                    <a:pt x="645795" y="1358265"/>
                  </a:moveTo>
                  <a:cubicBezTo>
                    <a:pt x="659130" y="1363980"/>
                    <a:pt x="664845" y="1369695"/>
                    <a:pt x="669608" y="1368743"/>
                  </a:cubicBezTo>
                  <a:cubicBezTo>
                    <a:pt x="713422" y="1362075"/>
                    <a:pt x="759143" y="1359218"/>
                    <a:pt x="801052" y="1346835"/>
                  </a:cubicBezTo>
                  <a:cubicBezTo>
                    <a:pt x="886777" y="1323023"/>
                    <a:pt x="971550" y="1294448"/>
                    <a:pt x="1057275" y="1267778"/>
                  </a:cubicBezTo>
                  <a:cubicBezTo>
                    <a:pt x="1065848" y="1264920"/>
                    <a:pt x="1075373" y="1261110"/>
                    <a:pt x="1083945" y="1258253"/>
                  </a:cubicBezTo>
                  <a:cubicBezTo>
                    <a:pt x="1083945" y="1254443"/>
                    <a:pt x="1082993" y="1250633"/>
                    <a:pt x="1082993" y="1246823"/>
                  </a:cubicBezTo>
                  <a:cubicBezTo>
                    <a:pt x="1071563" y="1246823"/>
                    <a:pt x="1060133" y="1244918"/>
                    <a:pt x="1049655" y="1246823"/>
                  </a:cubicBezTo>
                  <a:cubicBezTo>
                    <a:pt x="1002030" y="1258253"/>
                    <a:pt x="955358" y="1271587"/>
                    <a:pt x="906780" y="1282065"/>
                  </a:cubicBezTo>
                  <a:cubicBezTo>
                    <a:pt x="831533" y="1299210"/>
                    <a:pt x="763905" y="1347787"/>
                    <a:pt x="682943" y="1343978"/>
                  </a:cubicBezTo>
                  <a:cubicBezTo>
                    <a:pt x="673418" y="1343978"/>
                    <a:pt x="663893" y="1351598"/>
                    <a:pt x="645795" y="1358265"/>
                  </a:cubicBezTo>
                  <a:close/>
                  <a:moveTo>
                    <a:pt x="995363" y="2091690"/>
                  </a:moveTo>
                  <a:cubicBezTo>
                    <a:pt x="996315" y="2094547"/>
                    <a:pt x="996315" y="2098358"/>
                    <a:pt x="997268" y="2101215"/>
                  </a:cubicBezTo>
                  <a:cubicBezTo>
                    <a:pt x="1008697" y="2101215"/>
                    <a:pt x="1021080" y="2104072"/>
                    <a:pt x="1031558" y="2101215"/>
                  </a:cubicBezTo>
                  <a:cubicBezTo>
                    <a:pt x="1102995" y="2081212"/>
                    <a:pt x="1175385" y="2062162"/>
                    <a:pt x="1245870" y="2039303"/>
                  </a:cubicBezTo>
                  <a:cubicBezTo>
                    <a:pt x="1287780" y="2025968"/>
                    <a:pt x="1328738" y="2006918"/>
                    <a:pt x="1370648" y="1990725"/>
                  </a:cubicBezTo>
                  <a:cubicBezTo>
                    <a:pt x="1369695" y="1987868"/>
                    <a:pt x="1368743" y="1985010"/>
                    <a:pt x="1368743" y="1982153"/>
                  </a:cubicBezTo>
                  <a:cubicBezTo>
                    <a:pt x="1361123" y="1980247"/>
                    <a:pt x="1351598" y="1975485"/>
                    <a:pt x="1345883" y="1977390"/>
                  </a:cubicBezTo>
                  <a:cubicBezTo>
                    <a:pt x="1235393" y="2020253"/>
                    <a:pt x="1122998" y="2055495"/>
                    <a:pt x="1006793" y="2079308"/>
                  </a:cubicBezTo>
                  <a:cubicBezTo>
                    <a:pt x="1002983" y="2079308"/>
                    <a:pt x="999172" y="2086928"/>
                    <a:pt x="995363" y="2091690"/>
                  </a:cubicBezTo>
                  <a:close/>
                  <a:moveTo>
                    <a:pt x="414338" y="430530"/>
                  </a:moveTo>
                  <a:cubicBezTo>
                    <a:pt x="392430" y="415290"/>
                    <a:pt x="377190" y="424815"/>
                    <a:pt x="360997" y="438150"/>
                  </a:cubicBezTo>
                  <a:cubicBezTo>
                    <a:pt x="341947" y="453390"/>
                    <a:pt x="326708" y="478155"/>
                    <a:pt x="296227" y="467678"/>
                  </a:cubicBezTo>
                  <a:cubicBezTo>
                    <a:pt x="243840" y="448628"/>
                    <a:pt x="198120" y="475298"/>
                    <a:pt x="149542" y="486728"/>
                  </a:cubicBezTo>
                  <a:cubicBezTo>
                    <a:pt x="178117" y="535305"/>
                    <a:pt x="212407" y="535305"/>
                    <a:pt x="240983" y="484823"/>
                  </a:cubicBezTo>
                  <a:cubicBezTo>
                    <a:pt x="306705" y="500062"/>
                    <a:pt x="368617" y="496253"/>
                    <a:pt x="414338" y="430530"/>
                  </a:cubicBezTo>
                  <a:close/>
                  <a:moveTo>
                    <a:pt x="1150620" y="700087"/>
                  </a:moveTo>
                  <a:cubicBezTo>
                    <a:pt x="1187768" y="721043"/>
                    <a:pt x="1413510" y="680085"/>
                    <a:pt x="1443990" y="643890"/>
                  </a:cubicBezTo>
                  <a:cubicBezTo>
                    <a:pt x="1341120" y="657225"/>
                    <a:pt x="1249680" y="684848"/>
                    <a:pt x="1150620" y="700087"/>
                  </a:cubicBezTo>
                  <a:close/>
                  <a:moveTo>
                    <a:pt x="1115377" y="729615"/>
                  </a:moveTo>
                  <a:cubicBezTo>
                    <a:pt x="1090613" y="710565"/>
                    <a:pt x="924877" y="763905"/>
                    <a:pt x="890588" y="797243"/>
                  </a:cubicBezTo>
                  <a:cubicBezTo>
                    <a:pt x="905827" y="799148"/>
                    <a:pt x="921068" y="799148"/>
                    <a:pt x="935355" y="795337"/>
                  </a:cubicBezTo>
                  <a:cubicBezTo>
                    <a:pt x="962977" y="786765"/>
                    <a:pt x="989647" y="776287"/>
                    <a:pt x="1017270" y="765810"/>
                  </a:cubicBezTo>
                  <a:cubicBezTo>
                    <a:pt x="1050608" y="754380"/>
                    <a:pt x="1082993" y="741998"/>
                    <a:pt x="1115377" y="729615"/>
                  </a:cubicBezTo>
                  <a:close/>
                  <a:moveTo>
                    <a:pt x="1141095" y="323850"/>
                  </a:moveTo>
                  <a:cubicBezTo>
                    <a:pt x="1139190" y="368618"/>
                    <a:pt x="1160145" y="394335"/>
                    <a:pt x="1186815" y="395287"/>
                  </a:cubicBezTo>
                  <a:cubicBezTo>
                    <a:pt x="1205865" y="396240"/>
                    <a:pt x="1222058" y="392430"/>
                    <a:pt x="1222058" y="367665"/>
                  </a:cubicBezTo>
                  <a:cubicBezTo>
                    <a:pt x="1222058" y="339090"/>
                    <a:pt x="1189673" y="300038"/>
                    <a:pt x="1164908" y="303848"/>
                  </a:cubicBezTo>
                  <a:cubicBezTo>
                    <a:pt x="1154430" y="306705"/>
                    <a:pt x="1144905" y="320992"/>
                    <a:pt x="1141095" y="323850"/>
                  </a:cubicBezTo>
                  <a:close/>
                  <a:moveTo>
                    <a:pt x="1234440" y="257175"/>
                  </a:moveTo>
                  <a:cubicBezTo>
                    <a:pt x="1231583" y="260032"/>
                    <a:pt x="1217295" y="268605"/>
                    <a:pt x="1216343" y="278130"/>
                  </a:cubicBezTo>
                  <a:cubicBezTo>
                    <a:pt x="1213485" y="307657"/>
                    <a:pt x="1234440" y="331470"/>
                    <a:pt x="1260158" y="331470"/>
                  </a:cubicBezTo>
                  <a:cubicBezTo>
                    <a:pt x="1280160" y="331470"/>
                    <a:pt x="1295400" y="323850"/>
                    <a:pt x="1295400" y="300990"/>
                  </a:cubicBezTo>
                  <a:cubicBezTo>
                    <a:pt x="1296352" y="273367"/>
                    <a:pt x="1278255" y="258127"/>
                    <a:pt x="1234440" y="257175"/>
                  </a:cubicBezTo>
                  <a:close/>
                  <a:moveTo>
                    <a:pt x="488633" y="428625"/>
                  </a:moveTo>
                  <a:cubicBezTo>
                    <a:pt x="488633" y="426720"/>
                    <a:pt x="488633" y="424815"/>
                    <a:pt x="487680" y="422910"/>
                  </a:cubicBezTo>
                  <a:cubicBezTo>
                    <a:pt x="514350" y="421005"/>
                    <a:pt x="541972" y="420053"/>
                    <a:pt x="568643" y="418148"/>
                  </a:cubicBezTo>
                  <a:cubicBezTo>
                    <a:pt x="568643" y="413385"/>
                    <a:pt x="568643" y="408623"/>
                    <a:pt x="568643" y="403860"/>
                  </a:cubicBezTo>
                  <a:cubicBezTo>
                    <a:pt x="534352" y="400050"/>
                    <a:pt x="500063" y="394335"/>
                    <a:pt x="464820" y="392430"/>
                  </a:cubicBezTo>
                  <a:cubicBezTo>
                    <a:pt x="444817" y="391478"/>
                    <a:pt x="435292" y="407670"/>
                    <a:pt x="436245" y="425768"/>
                  </a:cubicBezTo>
                  <a:cubicBezTo>
                    <a:pt x="437197" y="433387"/>
                    <a:pt x="448627" y="445770"/>
                    <a:pt x="454342" y="444818"/>
                  </a:cubicBezTo>
                  <a:cubicBezTo>
                    <a:pt x="466725" y="442912"/>
                    <a:pt x="477202" y="434340"/>
                    <a:pt x="488633" y="428625"/>
                  </a:cubicBezTo>
                  <a:close/>
                  <a:moveTo>
                    <a:pt x="748665" y="699135"/>
                  </a:moveTo>
                  <a:cubicBezTo>
                    <a:pt x="748665" y="696278"/>
                    <a:pt x="747713" y="692468"/>
                    <a:pt x="747713" y="689610"/>
                  </a:cubicBezTo>
                  <a:cubicBezTo>
                    <a:pt x="717233" y="693420"/>
                    <a:pt x="686752" y="697230"/>
                    <a:pt x="651510" y="701993"/>
                  </a:cubicBezTo>
                  <a:cubicBezTo>
                    <a:pt x="681038" y="729615"/>
                    <a:pt x="717233" y="726757"/>
                    <a:pt x="748665" y="699135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5" name="Google Shape;2275;p21"/>
            <p:cNvSpPr/>
            <p:nvPr/>
          </p:nvSpPr>
          <p:spPr>
            <a:xfrm>
              <a:off x="3605212" y="4297680"/>
              <a:ext cx="980122" cy="322897"/>
            </a:xfrm>
            <a:custGeom>
              <a:avLst/>
              <a:gdLst/>
              <a:ahLst/>
              <a:cxnLst/>
              <a:rect l="l" t="t" r="r" b="b"/>
              <a:pathLst>
                <a:path w="980122" h="322897" extrusionOk="0">
                  <a:moveTo>
                    <a:pt x="616268" y="57150"/>
                  </a:moveTo>
                  <a:cubicBezTo>
                    <a:pt x="626745" y="55245"/>
                    <a:pt x="637222" y="53340"/>
                    <a:pt x="647700" y="50482"/>
                  </a:cubicBezTo>
                  <a:cubicBezTo>
                    <a:pt x="655320" y="53340"/>
                    <a:pt x="663893" y="59055"/>
                    <a:pt x="670560" y="57150"/>
                  </a:cubicBezTo>
                  <a:cubicBezTo>
                    <a:pt x="696278" y="52388"/>
                    <a:pt x="721995" y="44767"/>
                    <a:pt x="747713" y="38100"/>
                  </a:cubicBezTo>
                  <a:cubicBezTo>
                    <a:pt x="749618" y="38100"/>
                    <a:pt x="752475" y="38100"/>
                    <a:pt x="754380" y="38100"/>
                  </a:cubicBezTo>
                  <a:cubicBezTo>
                    <a:pt x="729615" y="50482"/>
                    <a:pt x="705803" y="62865"/>
                    <a:pt x="681038" y="74295"/>
                  </a:cubicBezTo>
                  <a:cubicBezTo>
                    <a:pt x="714375" y="72390"/>
                    <a:pt x="745808" y="64770"/>
                    <a:pt x="776288" y="56197"/>
                  </a:cubicBezTo>
                  <a:cubicBezTo>
                    <a:pt x="842010" y="38100"/>
                    <a:pt x="907733" y="18097"/>
                    <a:pt x="973455" y="0"/>
                  </a:cubicBezTo>
                  <a:cubicBezTo>
                    <a:pt x="975360" y="0"/>
                    <a:pt x="977265" y="952"/>
                    <a:pt x="979170" y="1905"/>
                  </a:cubicBezTo>
                  <a:cubicBezTo>
                    <a:pt x="980122" y="1905"/>
                    <a:pt x="980122" y="3810"/>
                    <a:pt x="980122" y="3810"/>
                  </a:cubicBezTo>
                  <a:cubicBezTo>
                    <a:pt x="970597" y="8572"/>
                    <a:pt x="961072" y="14288"/>
                    <a:pt x="950595" y="19050"/>
                  </a:cubicBezTo>
                  <a:cubicBezTo>
                    <a:pt x="928688" y="29527"/>
                    <a:pt x="906780" y="40957"/>
                    <a:pt x="884872" y="51435"/>
                  </a:cubicBezTo>
                  <a:cubicBezTo>
                    <a:pt x="745808" y="95250"/>
                    <a:pt x="606743" y="139065"/>
                    <a:pt x="467678" y="181927"/>
                  </a:cubicBezTo>
                  <a:cubicBezTo>
                    <a:pt x="335280" y="222885"/>
                    <a:pt x="202883" y="264795"/>
                    <a:pt x="70485" y="305752"/>
                  </a:cubicBezTo>
                  <a:cubicBezTo>
                    <a:pt x="62865" y="308610"/>
                    <a:pt x="54292" y="309563"/>
                    <a:pt x="46672" y="311467"/>
                  </a:cubicBezTo>
                  <a:cubicBezTo>
                    <a:pt x="35242" y="298132"/>
                    <a:pt x="28575" y="301942"/>
                    <a:pt x="25717" y="318135"/>
                  </a:cubicBezTo>
                  <a:cubicBezTo>
                    <a:pt x="20955" y="320040"/>
                    <a:pt x="15240" y="320992"/>
                    <a:pt x="10478" y="322897"/>
                  </a:cubicBezTo>
                  <a:cubicBezTo>
                    <a:pt x="6667" y="311467"/>
                    <a:pt x="3810" y="300038"/>
                    <a:pt x="0" y="287655"/>
                  </a:cubicBezTo>
                  <a:cubicBezTo>
                    <a:pt x="14288" y="284797"/>
                    <a:pt x="28575" y="282892"/>
                    <a:pt x="41910" y="278130"/>
                  </a:cubicBezTo>
                  <a:cubicBezTo>
                    <a:pt x="113347" y="256222"/>
                    <a:pt x="183833" y="234315"/>
                    <a:pt x="254317" y="209550"/>
                  </a:cubicBezTo>
                  <a:cubicBezTo>
                    <a:pt x="276225" y="201930"/>
                    <a:pt x="302895" y="190500"/>
                    <a:pt x="311467" y="173355"/>
                  </a:cubicBezTo>
                  <a:cubicBezTo>
                    <a:pt x="319088" y="159067"/>
                    <a:pt x="324803" y="155257"/>
                    <a:pt x="337185" y="151447"/>
                  </a:cubicBezTo>
                  <a:cubicBezTo>
                    <a:pt x="415290" y="129540"/>
                    <a:pt x="494347" y="105727"/>
                    <a:pt x="572453" y="81915"/>
                  </a:cubicBezTo>
                  <a:cubicBezTo>
                    <a:pt x="578168" y="80010"/>
                    <a:pt x="581025" y="69532"/>
                    <a:pt x="584835" y="63817"/>
                  </a:cubicBezTo>
                  <a:cubicBezTo>
                    <a:pt x="588645" y="63817"/>
                    <a:pt x="592455" y="63817"/>
                    <a:pt x="597218" y="62865"/>
                  </a:cubicBezTo>
                  <a:cubicBezTo>
                    <a:pt x="601980" y="66675"/>
                    <a:pt x="605790" y="69532"/>
                    <a:pt x="610553" y="73342"/>
                  </a:cubicBezTo>
                  <a:cubicBezTo>
                    <a:pt x="613410" y="67627"/>
                    <a:pt x="615315" y="61913"/>
                    <a:pt x="616268" y="57150"/>
                  </a:cubicBezTo>
                  <a:close/>
                  <a:moveTo>
                    <a:pt x="652463" y="91440"/>
                  </a:moveTo>
                  <a:cubicBezTo>
                    <a:pt x="651510" y="87630"/>
                    <a:pt x="649605" y="83820"/>
                    <a:pt x="648653" y="80010"/>
                  </a:cubicBezTo>
                  <a:cubicBezTo>
                    <a:pt x="630555" y="88582"/>
                    <a:pt x="612458" y="96202"/>
                    <a:pt x="594360" y="104775"/>
                  </a:cubicBezTo>
                  <a:cubicBezTo>
                    <a:pt x="595313" y="107632"/>
                    <a:pt x="596265" y="110490"/>
                    <a:pt x="598170" y="113347"/>
                  </a:cubicBezTo>
                  <a:cubicBezTo>
                    <a:pt x="615315" y="105727"/>
                    <a:pt x="633413" y="99060"/>
                    <a:pt x="652463" y="91440"/>
                  </a:cubicBezTo>
                  <a:close/>
                  <a:moveTo>
                    <a:pt x="324803" y="168592"/>
                  </a:moveTo>
                  <a:cubicBezTo>
                    <a:pt x="325755" y="171450"/>
                    <a:pt x="326708" y="174307"/>
                    <a:pt x="327660" y="176213"/>
                  </a:cubicBezTo>
                  <a:cubicBezTo>
                    <a:pt x="338138" y="173355"/>
                    <a:pt x="347663" y="169545"/>
                    <a:pt x="358140" y="166688"/>
                  </a:cubicBezTo>
                  <a:cubicBezTo>
                    <a:pt x="357188" y="163830"/>
                    <a:pt x="356235" y="160972"/>
                    <a:pt x="355283" y="158115"/>
                  </a:cubicBezTo>
                  <a:cubicBezTo>
                    <a:pt x="345758" y="161925"/>
                    <a:pt x="335280" y="165735"/>
                    <a:pt x="324803" y="168592"/>
                  </a:cubicBezTo>
                  <a:close/>
                  <a:moveTo>
                    <a:pt x="417195" y="146685"/>
                  </a:moveTo>
                  <a:cubicBezTo>
                    <a:pt x="415290" y="148590"/>
                    <a:pt x="413385" y="148590"/>
                    <a:pt x="412433" y="150495"/>
                  </a:cubicBezTo>
                  <a:cubicBezTo>
                    <a:pt x="412433" y="151447"/>
                    <a:pt x="413385" y="153352"/>
                    <a:pt x="414338" y="155257"/>
                  </a:cubicBezTo>
                  <a:cubicBezTo>
                    <a:pt x="416242" y="153352"/>
                    <a:pt x="418147" y="152400"/>
                    <a:pt x="420053" y="150495"/>
                  </a:cubicBezTo>
                  <a:cubicBezTo>
                    <a:pt x="420053" y="150495"/>
                    <a:pt x="418147" y="148590"/>
                    <a:pt x="417195" y="146685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6" name="Google Shape;2276;p21"/>
            <p:cNvSpPr/>
            <p:nvPr/>
          </p:nvSpPr>
          <p:spPr>
            <a:xfrm>
              <a:off x="4584382" y="2546032"/>
              <a:ext cx="319087" cy="1045845"/>
            </a:xfrm>
            <a:custGeom>
              <a:avLst/>
              <a:gdLst/>
              <a:ahLst/>
              <a:cxnLst/>
              <a:rect l="l" t="t" r="r" b="b"/>
              <a:pathLst>
                <a:path w="319087" h="1045845" extrusionOk="0">
                  <a:moveTo>
                    <a:pt x="242888" y="970597"/>
                  </a:moveTo>
                  <a:cubicBezTo>
                    <a:pt x="228600" y="923925"/>
                    <a:pt x="215265" y="878205"/>
                    <a:pt x="200978" y="831533"/>
                  </a:cubicBezTo>
                  <a:cubicBezTo>
                    <a:pt x="197168" y="818197"/>
                    <a:pt x="191453" y="804863"/>
                    <a:pt x="186690" y="791527"/>
                  </a:cubicBezTo>
                  <a:cubicBezTo>
                    <a:pt x="186690" y="788670"/>
                    <a:pt x="186690" y="784860"/>
                    <a:pt x="186690" y="782002"/>
                  </a:cubicBezTo>
                  <a:cubicBezTo>
                    <a:pt x="144780" y="604838"/>
                    <a:pt x="103823" y="426720"/>
                    <a:pt x="60960" y="249555"/>
                  </a:cubicBezTo>
                  <a:cubicBezTo>
                    <a:pt x="40958" y="166688"/>
                    <a:pt x="20003" y="83820"/>
                    <a:pt x="0" y="0"/>
                  </a:cubicBezTo>
                  <a:cubicBezTo>
                    <a:pt x="15240" y="15240"/>
                    <a:pt x="32385" y="29527"/>
                    <a:pt x="45720" y="46672"/>
                  </a:cubicBezTo>
                  <a:cubicBezTo>
                    <a:pt x="52388" y="55245"/>
                    <a:pt x="54293" y="61913"/>
                    <a:pt x="63818" y="50483"/>
                  </a:cubicBezTo>
                  <a:cubicBezTo>
                    <a:pt x="65723" y="59055"/>
                    <a:pt x="68580" y="67627"/>
                    <a:pt x="70485" y="76200"/>
                  </a:cubicBezTo>
                  <a:cubicBezTo>
                    <a:pt x="89535" y="153352"/>
                    <a:pt x="107633" y="231458"/>
                    <a:pt x="126683" y="308610"/>
                  </a:cubicBezTo>
                  <a:cubicBezTo>
                    <a:pt x="116205" y="287655"/>
                    <a:pt x="106680" y="265747"/>
                    <a:pt x="92393" y="237172"/>
                  </a:cubicBezTo>
                  <a:cubicBezTo>
                    <a:pt x="89535" y="253365"/>
                    <a:pt x="84773" y="263842"/>
                    <a:pt x="87630" y="273367"/>
                  </a:cubicBezTo>
                  <a:cubicBezTo>
                    <a:pt x="94298" y="302895"/>
                    <a:pt x="104775" y="332422"/>
                    <a:pt x="112395" y="361950"/>
                  </a:cubicBezTo>
                  <a:cubicBezTo>
                    <a:pt x="125730" y="416242"/>
                    <a:pt x="139065" y="470535"/>
                    <a:pt x="151448" y="524827"/>
                  </a:cubicBezTo>
                  <a:cubicBezTo>
                    <a:pt x="160020" y="562927"/>
                    <a:pt x="167640" y="601027"/>
                    <a:pt x="175260" y="638175"/>
                  </a:cubicBezTo>
                  <a:cubicBezTo>
                    <a:pt x="179070" y="637222"/>
                    <a:pt x="181928" y="637222"/>
                    <a:pt x="185738" y="636270"/>
                  </a:cubicBezTo>
                  <a:cubicBezTo>
                    <a:pt x="184785" y="627697"/>
                    <a:pt x="183833" y="619125"/>
                    <a:pt x="182880" y="610552"/>
                  </a:cubicBezTo>
                  <a:lnTo>
                    <a:pt x="182880" y="610552"/>
                  </a:lnTo>
                  <a:cubicBezTo>
                    <a:pt x="166688" y="536258"/>
                    <a:pt x="151448" y="461963"/>
                    <a:pt x="135255" y="385763"/>
                  </a:cubicBezTo>
                  <a:cubicBezTo>
                    <a:pt x="141923" y="384810"/>
                    <a:pt x="146685" y="384810"/>
                    <a:pt x="151448" y="383858"/>
                  </a:cubicBezTo>
                  <a:cubicBezTo>
                    <a:pt x="170498" y="458152"/>
                    <a:pt x="189548" y="531495"/>
                    <a:pt x="207645" y="606743"/>
                  </a:cubicBezTo>
                  <a:cubicBezTo>
                    <a:pt x="230505" y="702945"/>
                    <a:pt x="251460" y="799147"/>
                    <a:pt x="276225" y="895350"/>
                  </a:cubicBezTo>
                  <a:cubicBezTo>
                    <a:pt x="283845" y="923925"/>
                    <a:pt x="301943" y="949643"/>
                    <a:pt x="315278" y="976313"/>
                  </a:cubicBezTo>
                  <a:cubicBezTo>
                    <a:pt x="316230" y="981075"/>
                    <a:pt x="318135" y="986790"/>
                    <a:pt x="319088" y="991552"/>
                  </a:cubicBezTo>
                  <a:cubicBezTo>
                    <a:pt x="318135" y="1009650"/>
                    <a:pt x="316230" y="1027747"/>
                    <a:pt x="315278" y="1045845"/>
                  </a:cubicBezTo>
                  <a:cubicBezTo>
                    <a:pt x="308610" y="1039177"/>
                    <a:pt x="298133" y="1034415"/>
                    <a:pt x="295275" y="1026795"/>
                  </a:cubicBezTo>
                  <a:cubicBezTo>
                    <a:pt x="289560" y="1012508"/>
                    <a:pt x="287655" y="996315"/>
                    <a:pt x="282893" y="982027"/>
                  </a:cubicBezTo>
                  <a:cubicBezTo>
                    <a:pt x="271463" y="942975"/>
                    <a:pt x="260033" y="903922"/>
                    <a:pt x="248603" y="864870"/>
                  </a:cubicBezTo>
                  <a:cubicBezTo>
                    <a:pt x="245745" y="865822"/>
                    <a:pt x="241935" y="866775"/>
                    <a:pt x="239078" y="866775"/>
                  </a:cubicBezTo>
                  <a:cubicBezTo>
                    <a:pt x="230505" y="914400"/>
                    <a:pt x="278130" y="954405"/>
                    <a:pt x="264795" y="1002983"/>
                  </a:cubicBezTo>
                  <a:cubicBezTo>
                    <a:pt x="256223" y="990600"/>
                    <a:pt x="249555" y="981075"/>
                    <a:pt x="242888" y="970597"/>
                  </a:cubicBezTo>
                  <a:close/>
                  <a:moveTo>
                    <a:pt x="204788" y="716280"/>
                  </a:moveTo>
                  <a:cubicBezTo>
                    <a:pt x="202883" y="716280"/>
                    <a:pt x="200025" y="715327"/>
                    <a:pt x="198120" y="715327"/>
                  </a:cubicBezTo>
                  <a:cubicBezTo>
                    <a:pt x="197168" y="722947"/>
                    <a:pt x="196215" y="730568"/>
                    <a:pt x="195263" y="738188"/>
                  </a:cubicBezTo>
                  <a:cubicBezTo>
                    <a:pt x="197168" y="738188"/>
                    <a:pt x="198120" y="739140"/>
                    <a:pt x="200025" y="739140"/>
                  </a:cubicBezTo>
                  <a:cubicBezTo>
                    <a:pt x="201930" y="731520"/>
                    <a:pt x="202883" y="723900"/>
                    <a:pt x="204788" y="716280"/>
                  </a:cubicBezTo>
                  <a:close/>
                  <a:moveTo>
                    <a:pt x="92393" y="225742"/>
                  </a:moveTo>
                  <a:cubicBezTo>
                    <a:pt x="90488" y="224790"/>
                    <a:pt x="88583" y="223838"/>
                    <a:pt x="86678" y="223838"/>
                  </a:cubicBezTo>
                  <a:cubicBezTo>
                    <a:pt x="85725" y="225742"/>
                    <a:pt x="83820" y="227647"/>
                    <a:pt x="84773" y="228600"/>
                  </a:cubicBezTo>
                  <a:cubicBezTo>
                    <a:pt x="85725" y="229552"/>
                    <a:pt x="88583" y="231458"/>
                    <a:pt x="89535" y="230505"/>
                  </a:cubicBezTo>
                  <a:cubicBezTo>
                    <a:pt x="91440" y="230505"/>
                    <a:pt x="91440" y="227647"/>
                    <a:pt x="92393" y="225742"/>
                  </a:cubicBezTo>
                  <a:close/>
                  <a:moveTo>
                    <a:pt x="183833" y="675322"/>
                  </a:moveTo>
                  <a:cubicBezTo>
                    <a:pt x="184785" y="675322"/>
                    <a:pt x="186690" y="675322"/>
                    <a:pt x="187643" y="675322"/>
                  </a:cubicBezTo>
                  <a:cubicBezTo>
                    <a:pt x="187643" y="670560"/>
                    <a:pt x="186690" y="665797"/>
                    <a:pt x="186690" y="661988"/>
                  </a:cubicBezTo>
                  <a:cubicBezTo>
                    <a:pt x="185738" y="661988"/>
                    <a:pt x="184785" y="661988"/>
                    <a:pt x="183833" y="661988"/>
                  </a:cubicBezTo>
                  <a:cubicBezTo>
                    <a:pt x="183833" y="666750"/>
                    <a:pt x="183833" y="671513"/>
                    <a:pt x="183833" y="675322"/>
                  </a:cubicBezTo>
                  <a:close/>
                  <a:moveTo>
                    <a:pt x="190500" y="702945"/>
                  </a:moveTo>
                  <a:cubicBezTo>
                    <a:pt x="192405" y="700088"/>
                    <a:pt x="194310" y="698183"/>
                    <a:pt x="194310" y="697230"/>
                  </a:cubicBezTo>
                  <a:cubicBezTo>
                    <a:pt x="193358" y="695325"/>
                    <a:pt x="191453" y="695325"/>
                    <a:pt x="189548" y="694372"/>
                  </a:cubicBezTo>
                  <a:cubicBezTo>
                    <a:pt x="190500" y="696277"/>
                    <a:pt x="190500" y="699135"/>
                    <a:pt x="190500" y="70294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277;p21"/>
            <p:cNvSpPr/>
            <p:nvPr/>
          </p:nvSpPr>
          <p:spPr>
            <a:xfrm>
              <a:off x="4491037" y="4045267"/>
              <a:ext cx="571560" cy="303847"/>
            </a:xfrm>
            <a:custGeom>
              <a:avLst/>
              <a:gdLst/>
              <a:ahLst/>
              <a:cxnLst/>
              <a:rect l="l" t="t" r="r" b="b"/>
              <a:pathLst>
                <a:path w="571560" h="303847" extrusionOk="0">
                  <a:moveTo>
                    <a:pt x="0" y="303847"/>
                  </a:moveTo>
                  <a:cubicBezTo>
                    <a:pt x="21908" y="293370"/>
                    <a:pt x="43815" y="282892"/>
                    <a:pt x="65722" y="271463"/>
                  </a:cubicBezTo>
                  <a:cubicBezTo>
                    <a:pt x="75247" y="266700"/>
                    <a:pt x="85725" y="260985"/>
                    <a:pt x="95250" y="256222"/>
                  </a:cubicBezTo>
                  <a:cubicBezTo>
                    <a:pt x="95250" y="256222"/>
                    <a:pt x="94297" y="254317"/>
                    <a:pt x="94297" y="254317"/>
                  </a:cubicBezTo>
                  <a:cubicBezTo>
                    <a:pt x="92393" y="253365"/>
                    <a:pt x="90488" y="253365"/>
                    <a:pt x="88582" y="252413"/>
                  </a:cubicBezTo>
                  <a:cubicBezTo>
                    <a:pt x="115253" y="240030"/>
                    <a:pt x="142875" y="226695"/>
                    <a:pt x="169545" y="214313"/>
                  </a:cubicBezTo>
                  <a:cubicBezTo>
                    <a:pt x="178118" y="209550"/>
                    <a:pt x="186690" y="203835"/>
                    <a:pt x="196215" y="200025"/>
                  </a:cubicBezTo>
                  <a:cubicBezTo>
                    <a:pt x="242888" y="181927"/>
                    <a:pt x="290513" y="164782"/>
                    <a:pt x="337185" y="145732"/>
                  </a:cubicBezTo>
                  <a:cubicBezTo>
                    <a:pt x="343853" y="142875"/>
                    <a:pt x="347663" y="133350"/>
                    <a:pt x="352425" y="126682"/>
                  </a:cubicBezTo>
                  <a:cubicBezTo>
                    <a:pt x="354330" y="126682"/>
                    <a:pt x="356235" y="126682"/>
                    <a:pt x="358140" y="125730"/>
                  </a:cubicBezTo>
                  <a:cubicBezTo>
                    <a:pt x="361950" y="125730"/>
                    <a:pt x="366713" y="125730"/>
                    <a:pt x="370522" y="125730"/>
                  </a:cubicBezTo>
                  <a:cubicBezTo>
                    <a:pt x="397193" y="114300"/>
                    <a:pt x="423863" y="103822"/>
                    <a:pt x="449580" y="89535"/>
                  </a:cubicBezTo>
                  <a:cubicBezTo>
                    <a:pt x="456247" y="85725"/>
                    <a:pt x="456247" y="71438"/>
                    <a:pt x="459105" y="61913"/>
                  </a:cubicBezTo>
                  <a:cubicBezTo>
                    <a:pt x="459105" y="60007"/>
                    <a:pt x="459105" y="58102"/>
                    <a:pt x="459105" y="56197"/>
                  </a:cubicBezTo>
                  <a:cubicBezTo>
                    <a:pt x="459105" y="49530"/>
                    <a:pt x="458153" y="42863"/>
                    <a:pt x="458153" y="36195"/>
                  </a:cubicBezTo>
                  <a:cubicBezTo>
                    <a:pt x="458153" y="32385"/>
                    <a:pt x="459105" y="28575"/>
                    <a:pt x="459105" y="24765"/>
                  </a:cubicBezTo>
                  <a:cubicBezTo>
                    <a:pt x="462915" y="16192"/>
                    <a:pt x="467678" y="7620"/>
                    <a:pt x="471488" y="0"/>
                  </a:cubicBezTo>
                  <a:cubicBezTo>
                    <a:pt x="485775" y="19050"/>
                    <a:pt x="501015" y="15240"/>
                    <a:pt x="515303" y="0"/>
                  </a:cubicBezTo>
                  <a:cubicBezTo>
                    <a:pt x="521970" y="4763"/>
                    <a:pt x="530543" y="9525"/>
                    <a:pt x="536257" y="16192"/>
                  </a:cubicBezTo>
                  <a:cubicBezTo>
                    <a:pt x="542925" y="22860"/>
                    <a:pt x="547688" y="30480"/>
                    <a:pt x="553403" y="38100"/>
                  </a:cubicBezTo>
                  <a:cubicBezTo>
                    <a:pt x="560070" y="59055"/>
                    <a:pt x="569595" y="79057"/>
                    <a:pt x="571500" y="100013"/>
                  </a:cubicBezTo>
                  <a:cubicBezTo>
                    <a:pt x="572453" y="110490"/>
                    <a:pt x="561975" y="129540"/>
                    <a:pt x="553403" y="132397"/>
                  </a:cubicBezTo>
                  <a:cubicBezTo>
                    <a:pt x="500063" y="151447"/>
                    <a:pt x="445770" y="166688"/>
                    <a:pt x="391478" y="183832"/>
                  </a:cubicBezTo>
                  <a:cubicBezTo>
                    <a:pt x="374332" y="182880"/>
                    <a:pt x="357188" y="176213"/>
                    <a:pt x="341947" y="180975"/>
                  </a:cubicBezTo>
                  <a:cubicBezTo>
                    <a:pt x="296228" y="193357"/>
                    <a:pt x="250507" y="209550"/>
                    <a:pt x="205740" y="225742"/>
                  </a:cubicBezTo>
                  <a:cubicBezTo>
                    <a:pt x="189547" y="231457"/>
                    <a:pt x="175260" y="242888"/>
                    <a:pt x="160020" y="251460"/>
                  </a:cubicBezTo>
                  <a:cubicBezTo>
                    <a:pt x="120015" y="265747"/>
                    <a:pt x="80010" y="280988"/>
                    <a:pt x="39053" y="294322"/>
                  </a:cubicBezTo>
                  <a:cubicBezTo>
                    <a:pt x="24765" y="299085"/>
                    <a:pt x="12383" y="300990"/>
                    <a:pt x="0" y="303847"/>
                  </a:cubicBezTo>
                  <a:close/>
                  <a:moveTo>
                    <a:pt x="474345" y="103822"/>
                  </a:moveTo>
                  <a:cubicBezTo>
                    <a:pt x="448628" y="118110"/>
                    <a:pt x="426720" y="129540"/>
                    <a:pt x="402907" y="142875"/>
                  </a:cubicBezTo>
                  <a:cubicBezTo>
                    <a:pt x="441960" y="143827"/>
                    <a:pt x="471488" y="130492"/>
                    <a:pt x="474345" y="103822"/>
                  </a:cubicBezTo>
                  <a:close/>
                </a:path>
              </a:pathLst>
            </a:custGeom>
            <a:solidFill>
              <a:srgbClr val="9C9F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8" name="Google Shape;2278;p21"/>
            <p:cNvSpPr/>
            <p:nvPr/>
          </p:nvSpPr>
          <p:spPr>
            <a:xfrm>
              <a:off x="4460541" y="1998278"/>
              <a:ext cx="187658" cy="605017"/>
            </a:xfrm>
            <a:custGeom>
              <a:avLst/>
              <a:gdLst/>
              <a:ahLst/>
              <a:cxnLst/>
              <a:rect l="l" t="t" r="r" b="b"/>
              <a:pathLst>
                <a:path w="187658" h="605017" extrusionOk="0">
                  <a:moveTo>
                    <a:pt x="187659" y="599189"/>
                  </a:moveTo>
                  <a:cubicBezTo>
                    <a:pt x="178134" y="610619"/>
                    <a:pt x="176228" y="602999"/>
                    <a:pt x="169561" y="595379"/>
                  </a:cubicBezTo>
                  <a:cubicBezTo>
                    <a:pt x="156226" y="578234"/>
                    <a:pt x="139081" y="563946"/>
                    <a:pt x="123841" y="548706"/>
                  </a:cubicBezTo>
                  <a:cubicBezTo>
                    <a:pt x="118126" y="529656"/>
                    <a:pt x="111459" y="510606"/>
                    <a:pt x="105743" y="491556"/>
                  </a:cubicBezTo>
                  <a:cubicBezTo>
                    <a:pt x="117174" y="480126"/>
                    <a:pt x="111459" y="457266"/>
                    <a:pt x="93361" y="441074"/>
                  </a:cubicBezTo>
                  <a:cubicBezTo>
                    <a:pt x="61929" y="319154"/>
                    <a:pt x="31449" y="197234"/>
                    <a:pt x="16" y="76266"/>
                  </a:cubicBezTo>
                  <a:cubicBezTo>
                    <a:pt x="40974" y="59121"/>
                    <a:pt x="-937" y="42929"/>
                    <a:pt x="16" y="25784"/>
                  </a:cubicBezTo>
                  <a:cubicBezTo>
                    <a:pt x="16" y="21974"/>
                    <a:pt x="16" y="19116"/>
                    <a:pt x="16" y="15306"/>
                  </a:cubicBezTo>
                  <a:cubicBezTo>
                    <a:pt x="17161" y="9591"/>
                    <a:pt x="34306" y="2924"/>
                    <a:pt x="52404" y="66"/>
                  </a:cubicBezTo>
                  <a:cubicBezTo>
                    <a:pt x="56213" y="-886"/>
                    <a:pt x="66691" y="8639"/>
                    <a:pt x="67643" y="14354"/>
                  </a:cubicBezTo>
                  <a:cubicBezTo>
                    <a:pt x="89551" y="101984"/>
                    <a:pt x="110506" y="190566"/>
                    <a:pt x="131461" y="278196"/>
                  </a:cubicBezTo>
                  <a:cubicBezTo>
                    <a:pt x="124793" y="271529"/>
                    <a:pt x="119078" y="265814"/>
                    <a:pt x="112411" y="259146"/>
                  </a:cubicBezTo>
                  <a:cubicBezTo>
                    <a:pt x="112411" y="257241"/>
                    <a:pt x="112411" y="255336"/>
                    <a:pt x="112411" y="253431"/>
                  </a:cubicBezTo>
                  <a:cubicBezTo>
                    <a:pt x="110506" y="251526"/>
                    <a:pt x="108601" y="248669"/>
                    <a:pt x="106696" y="246764"/>
                  </a:cubicBezTo>
                  <a:cubicBezTo>
                    <a:pt x="90503" y="181994"/>
                    <a:pt x="74311" y="116271"/>
                    <a:pt x="58118" y="51501"/>
                  </a:cubicBezTo>
                  <a:cubicBezTo>
                    <a:pt x="54309" y="52454"/>
                    <a:pt x="50499" y="52454"/>
                    <a:pt x="47641" y="53406"/>
                  </a:cubicBezTo>
                  <a:cubicBezTo>
                    <a:pt x="46688" y="59121"/>
                    <a:pt x="44784" y="64836"/>
                    <a:pt x="43831" y="70551"/>
                  </a:cubicBezTo>
                  <a:cubicBezTo>
                    <a:pt x="38116" y="74361"/>
                    <a:pt x="26686" y="80076"/>
                    <a:pt x="27638" y="81981"/>
                  </a:cubicBezTo>
                  <a:cubicBezTo>
                    <a:pt x="33354" y="111509"/>
                    <a:pt x="37163" y="140084"/>
                    <a:pt x="36211" y="170564"/>
                  </a:cubicBezTo>
                  <a:cubicBezTo>
                    <a:pt x="35259" y="186756"/>
                    <a:pt x="41926" y="206759"/>
                    <a:pt x="52404" y="218189"/>
                  </a:cubicBezTo>
                  <a:cubicBezTo>
                    <a:pt x="71453" y="240096"/>
                    <a:pt x="91456" y="303914"/>
                    <a:pt x="78121" y="336299"/>
                  </a:cubicBezTo>
                  <a:cubicBezTo>
                    <a:pt x="88599" y="329631"/>
                    <a:pt x="94314" y="325821"/>
                    <a:pt x="100981" y="321059"/>
                  </a:cubicBezTo>
                  <a:cubicBezTo>
                    <a:pt x="104791" y="331536"/>
                    <a:pt x="109553" y="342014"/>
                    <a:pt x="113364" y="352491"/>
                  </a:cubicBezTo>
                  <a:cubicBezTo>
                    <a:pt x="115268" y="359159"/>
                    <a:pt x="117174" y="364874"/>
                    <a:pt x="120031" y="371541"/>
                  </a:cubicBezTo>
                  <a:cubicBezTo>
                    <a:pt x="120031" y="373446"/>
                    <a:pt x="120031" y="375351"/>
                    <a:pt x="120031" y="378209"/>
                  </a:cubicBezTo>
                  <a:cubicBezTo>
                    <a:pt x="104791" y="397259"/>
                    <a:pt x="109553" y="422976"/>
                    <a:pt x="132414" y="441074"/>
                  </a:cubicBezTo>
                  <a:cubicBezTo>
                    <a:pt x="139081" y="455361"/>
                    <a:pt x="144796" y="470601"/>
                    <a:pt x="151464" y="484889"/>
                  </a:cubicBezTo>
                  <a:cubicBezTo>
                    <a:pt x="155274" y="489651"/>
                    <a:pt x="159084" y="493461"/>
                    <a:pt x="163846" y="498224"/>
                  </a:cubicBezTo>
                  <a:cubicBezTo>
                    <a:pt x="163846" y="502034"/>
                    <a:pt x="163846" y="506796"/>
                    <a:pt x="163846" y="510606"/>
                  </a:cubicBezTo>
                  <a:cubicBezTo>
                    <a:pt x="165751" y="514416"/>
                    <a:pt x="167656" y="519179"/>
                    <a:pt x="169561" y="522989"/>
                  </a:cubicBezTo>
                  <a:cubicBezTo>
                    <a:pt x="174324" y="548706"/>
                    <a:pt x="180991" y="573471"/>
                    <a:pt x="187659" y="599189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9" name="Google Shape;2279;p21"/>
            <p:cNvSpPr/>
            <p:nvPr/>
          </p:nvSpPr>
          <p:spPr>
            <a:xfrm>
              <a:off x="4654867" y="2608897"/>
              <a:ext cx="244792" cy="913447"/>
            </a:xfrm>
            <a:custGeom>
              <a:avLst/>
              <a:gdLst/>
              <a:ahLst/>
              <a:cxnLst/>
              <a:rect l="l" t="t" r="r" b="b"/>
              <a:pathLst>
                <a:path w="244792" h="913447" extrusionOk="0">
                  <a:moveTo>
                    <a:pt x="244792" y="913448"/>
                  </a:moveTo>
                  <a:cubicBezTo>
                    <a:pt x="231457" y="886778"/>
                    <a:pt x="213360" y="861060"/>
                    <a:pt x="205740" y="832485"/>
                  </a:cubicBezTo>
                  <a:cubicBezTo>
                    <a:pt x="180975" y="737235"/>
                    <a:pt x="160020" y="640080"/>
                    <a:pt x="137160" y="543878"/>
                  </a:cubicBezTo>
                  <a:cubicBezTo>
                    <a:pt x="119063" y="469583"/>
                    <a:pt x="100013" y="395288"/>
                    <a:pt x="80963" y="320993"/>
                  </a:cubicBezTo>
                  <a:cubicBezTo>
                    <a:pt x="72390" y="296228"/>
                    <a:pt x="63817" y="270510"/>
                    <a:pt x="56197" y="245745"/>
                  </a:cubicBezTo>
                  <a:cubicBezTo>
                    <a:pt x="37147" y="168593"/>
                    <a:pt x="19050" y="90488"/>
                    <a:pt x="0" y="13335"/>
                  </a:cubicBezTo>
                  <a:cubicBezTo>
                    <a:pt x="5715" y="8573"/>
                    <a:pt x="12382" y="4763"/>
                    <a:pt x="18097" y="0"/>
                  </a:cubicBezTo>
                  <a:cubicBezTo>
                    <a:pt x="40005" y="83820"/>
                    <a:pt x="62865" y="167640"/>
                    <a:pt x="83820" y="251460"/>
                  </a:cubicBezTo>
                  <a:cubicBezTo>
                    <a:pt x="136207" y="462915"/>
                    <a:pt x="188595" y="674370"/>
                    <a:pt x="240982" y="884873"/>
                  </a:cubicBezTo>
                  <a:cubicBezTo>
                    <a:pt x="242888" y="895350"/>
                    <a:pt x="243840" y="904875"/>
                    <a:pt x="244792" y="913448"/>
                  </a:cubicBezTo>
                  <a:close/>
                </a:path>
              </a:pathLst>
            </a:custGeom>
            <a:solidFill>
              <a:srgbClr val="9C9F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0" name="Google Shape;2280;p21"/>
            <p:cNvSpPr/>
            <p:nvPr/>
          </p:nvSpPr>
          <p:spPr>
            <a:xfrm>
              <a:off x="3588067" y="4361497"/>
              <a:ext cx="602932" cy="259080"/>
            </a:xfrm>
            <a:custGeom>
              <a:avLst/>
              <a:gdLst/>
              <a:ahLst/>
              <a:cxnLst/>
              <a:rect l="l" t="t" r="r" b="b"/>
              <a:pathLst>
                <a:path w="602932" h="259080" extrusionOk="0">
                  <a:moveTo>
                    <a:pt x="602933" y="0"/>
                  </a:moveTo>
                  <a:cubicBezTo>
                    <a:pt x="599123" y="6668"/>
                    <a:pt x="596265" y="16193"/>
                    <a:pt x="590550" y="18097"/>
                  </a:cubicBezTo>
                  <a:cubicBezTo>
                    <a:pt x="512445" y="41910"/>
                    <a:pt x="434340" y="64770"/>
                    <a:pt x="355283" y="87630"/>
                  </a:cubicBezTo>
                  <a:cubicBezTo>
                    <a:pt x="342900" y="91440"/>
                    <a:pt x="337185" y="94297"/>
                    <a:pt x="329565" y="109538"/>
                  </a:cubicBezTo>
                  <a:cubicBezTo>
                    <a:pt x="320040" y="127635"/>
                    <a:pt x="293370" y="139065"/>
                    <a:pt x="272415" y="145733"/>
                  </a:cubicBezTo>
                  <a:cubicBezTo>
                    <a:pt x="201930" y="170497"/>
                    <a:pt x="131445" y="192405"/>
                    <a:pt x="60008" y="214313"/>
                  </a:cubicBezTo>
                  <a:cubicBezTo>
                    <a:pt x="46673" y="218122"/>
                    <a:pt x="32385" y="220980"/>
                    <a:pt x="18098" y="223838"/>
                  </a:cubicBezTo>
                  <a:cubicBezTo>
                    <a:pt x="21908" y="235268"/>
                    <a:pt x="24765" y="247650"/>
                    <a:pt x="28575" y="259080"/>
                  </a:cubicBezTo>
                  <a:cubicBezTo>
                    <a:pt x="20955" y="258128"/>
                    <a:pt x="7620" y="259080"/>
                    <a:pt x="6667" y="257175"/>
                  </a:cubicBezTo>
                  <a:cubicBezTo>
                    <a:pt x="2858" y="242888"/>
                    <a:pt x="1905" y="227647"/>
                    <a:pt x="0" y="212408"/>
                  </a:cubicBezTo>
                  <a:cubicBezTo>
                    <a:pt x="1905" y="208597"/>
                    <a:pt x="4763" y="204788"/>
                    <a:pt x="6667" y="201930"/>
                  </a:cubicBezTo>
                  <a:cubicBezTo>
                    <a:pt x="5715" y="179070"/>
                    <a:pt x="22860" y="176213"/>
                    <a:pt x="39053" y="171450"/>
                  </a:cubicBezTo>
                  <a:cubicBezTo>
                    <a:pt x="227648" y="112395"/>
                    <a:pt x="415290" y="56197"/>
                    <a:pt x="602933" y="0"/>
                  </a:cubicBezTo>
                  <a:close/>
                  <a:moveTo>
                    <a:pt x="29528" y="191453"/>
                  </a:moveTo>
                  <a:cubicBezTo>
                    <a:pt x="30480" y="196215"/>
                    <a:pt x="31433" y="200025"/>
                    <a:pt x="32385" y="204788"/>
                  </a:cubicBezTo>
                  <a:cubicBezTo>
                    <a:pt x="66675" y="194310"/>
                    <a:pt x="101917" y="182880"/>
                    <a:pt x="136208" y="172403"/>
                  </a:cubicBezTo>
                  <a:cubicBezTo>
                    <a:pt x="135255" y="169545"/>
                    <a:pt x="134303" y="165735"/>
                    <a:pt x="133350" y="162878"/>
                  </a:cubicBezTo>
                  <a:cubicBezTo>
                    <a:pt x="99060" y="172403"/>
                    <a:pt x="64770" y="181928"/>
                    <a:pt x="29528" y="191453"/>
                  </a:cubicBezTo>
                  <a:close/>
                  <a:moveTo>
                    <a:pt x="254317" y="134303"/>
                  </a:moveTo>
                  <a:cubicBezTo>
                    <a:pt x="253365" y="131445"/>
                    <a:pt x="252413" y="129540"/>
                    <a:pt x="251460" y="126683"/>
                  </a:cubicBezTo>
                  <a:cubicBezTo>
                    <a:pt x="220028" y="136208"/>
                    <a:pt x="187642" y="145733"/>
                    <a:pt x="156210" y="155258"/>
                  </a:cubicBezTo>
                  <a:cubicBezTo>
                    <a:pt x="157163" y="158115"/>
                    <a:pt x="158115" y="160972"/>
                    <a:pt x="159067" y="162878"/>
                  </a:cubicBezTo>
                  <a:cubicBezTo>
                    <a:pt x="190500" y="153353"/>
                    <a:pt x="221933" y="143828"/>
                    <a:pt x="254317" y="13430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281;p21"/>
            <p:cNvSpPr/>
            <p:nvPr/>
          </p:nvSpPr>
          <p:spPr>
            <a:xfrm>
              <a:off x="4899659" y="3537584"/>
              <a:ext cx="118109" cy="495300"/>
            </a:xfrm>
            <a:custGeom>
              <a:avLst/>
              <a:gdLst/>
              <a:ahLst/>
              <a:cxnLst/>
              <a:rect l="l" t="t" r="r" b="b"/>
              <a:pathLst>
                <a:path w="118109" h="495300" extrusionOk="0">
                  <a:moveTo>
                    <a:pt x="0" y="54293"/>
                  </a:moveTo>
                  <a:cubicBezTo>
                    <a:pt x="953" y="36195"/>
                    <a:pt x="2858" y="18098"/>
                    <a:pt x="3810" y="0"/>
                  </a:cubicBezTo>
                  <a:cubicBezTo>
                    <a:pt x="22860" y="72390"/>
                    <a:pt x="42863" y="144780"/>
                    <a:pt x="61913" y="217170"/>
                  </a:cubicBezTo>
                  <a:cubicBezTo>
                    <a:pt x="75247" y="269558"/>
                    <a:pt x="88583" y="321945"/>
                    <a:pt x="101918" y="374333"/>
                  </a:cubicBezTo>
                  <a:cubicBezTo>
                    <a:pt x="100965" y="386715"/>
                    <a:pt x="97155" y="399097"/>
                    <a:pt x="99060" y="410528"/>
                  </a:cubicBezTo>
                  <a:cubicBezTo>
                    <a:pt x="103822" y="439103"/>
                    <a:pt x="111443" y="467678"/>
                    <a:pt x="118110" y="494347"/>
                  </a:cubicBezTo>
                  <a:cubicBezTo>
                    <a:pt x="111443" y="494347"/>
                    <a:pt x="105728" y="495300"/>
                    <a:pt x="100013" y="495300"/>
                  </a:cubicBezTo>
                  <a:cubicBezTo>
                    <a:pt x="91440" y="464820"/>
                    <a:pt x="81915" y="435293"/>
                    <a:pt x="76200" y="404813"/>
                  </a:cubicBezTo>
                  <a:cubicBezTo>
                    <a:pt x="62865" y="338138"/>
                    <a:pt x="50483" y="272415"/>
                    <a:pt x="38100" y="205740"/>
                  </a:cubicBezTo>
                  <a:cubicBezTo>
                    <a:pt x="38100" y="201930"/>
                    <a:pt x="38100" y="197168"/>
                    <a:pt x="38100" y="193358"/>
                  </a:cubicBezTo>
                  <a:cubicBezTo>
                    <a:pt x="34290" y="176213"/>
                    <a:pt x="30480" y="160020"/>
                    <a:pt x="25718" y="142875"/>
                  </a:cubicBezTo>
                  <a:cubicBezTo>
                    <a:pt x="23813" y="136208"/>
                    <a:pt x="21908" y="129540"/>
                    <a:pt x="20003" y="123825"/>
                  </a:cubicBezTo>
                  <a:cubicBezTo>
                    <a:pt x="20003" y="121920"/>
                    <a:pt x="20003" y="120015"/>
                    <a:pt x="19050" y="118110"/>
                  </a:cubicBezTo>
                  <a:cubicBezTo>
                    <a:pt x="12383" y="96203"/>
                    <a:pt x="5715" y="75247"/>
                    <a:pt x="0" y="54293"/>
                  </a:cubicBezTo>
                  <a:close/>
                </a:path>
              </a:pathLst>
            </a:custGeom>
            <a:solidFill>
              <a:srgbClr val="9C9F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282;p21"/>
            <p:cNvSpPr/>
            <p:nvPr/>
          </p:nvSpPr>
          <p:spPr>
            <a:xfrm>
              <a:off x="4559617" y="2257425"/>
              <a:ext cx="113347" cy="365759"/>
            </a:xfrm>
            <a:custGeom>
              <a:avLst/>
              <a:gdLst/>
              <a:ahLst/>
              <a:cxnLst/>
              <a:rect l="l" t="t" r="r" b="b"/>
              <a:pathLst>
                <a:path w="113347" h="365759" extrusionOk="0">
                  <a:moveTo>
                    <a:pt x="113347" y="352425"/>
                  </a:moveTo>
                  <a:cubicBezTo>
                    <a:pt x="107632" y="357188"/>
                    <a:pt x="100965" y="360997"/>
                    <a:pt x="95250" y="365760"/>
                  </a:cubicBezTo>
                  <a:cubicBezTo>
                    <a:pt x="93345" y="357188"/>
                    <a:pt x="90488" y="348615"/>
                    <a:pt x="88582" y="340042"/>
                  </a:cubicBezTo>
                  <a:cubicBezTo>
                    <a:pt x="81915" y="315278"/>
                    <a:pt x="76200" y="289560"/>
                    <a:pt x="69532" y="264795"/>
                  </a:cubicBezTo>
                  <a:cubicBezTo>
                    <a:pt x="67627" y="260985"/>
                    <a:pt x="65722" y="256222"/>
                    <a:pt x="63817" y="252413"/>
                  </a:cubicBezTo>
                  <a:cubicBezTo>
                    <a:pt x="63817" y="248603"/>
                    <a:pt x="63817" y="243840"/>
                    <a:pt x="63817" y="240030"/>
                  </a:cubicBezTo>
                  <a:cubicBezTo>
                    <a:pt x="60007" y="235267"/>
                    <a:pt x="56197" y="231458"/>
                    <a:pt x="51435" y="226695"/>
                  </a:cubicBezTo>
                  <a:cubicBezTo>
                    <a:pt x="44767" y="212408"/>
                    <a:pt x="39052" y="197167"/>
                    <a:pt x="32385" y="182880"/>
                  </a:cubicBezTo>
                  <a:cubicBezTo>
                    <a:pt x="32385" y="180975"/>
                    <a:pt x="32385" y="179070"/>
                    <a:pt x="32385" y="177165"/>
                  </a:cubicBezTo>
                  <a:cubicBezTo>
                    <a:pt x="34290" y="175260"/>
                    <a:pt x="36195" y="172403"/>
                    <a:pt x="38100" y="170497"/>
                  </a:cubicBezTo>
                  <a:cubicBezTo>
                    <a:pt x="31432" y="153353"/>
                    <a:pt x="25717" y="137160"/>
                    <a:pt x="19050" y="120015"/>
                  </a:cubicBezTo>
                  <a:cubicBezTo>
                    <a:pt x="19050" y="118110"/>
                    <a:pt x="19050" y="116205"/>
                    <a:pt x="19050" y="113348"/>
                  </a:cubicBezTo>
                  <a:cubicBezTo>
                    <a:pt x="17145" y="106680"/>
                    <a:pt x="15240" y="100965"/>
                    <a:pt x="12382" y="94298"/>
                  </a:cubicBezTo>
                  <a:cubicBezTo>
                    <a:pt x="8572" y="83820"/>
                    <a:pt x="3810" y="73342"/>
                    <a:pt x="0" y="62865"/>
                  </a:cubicBezTo>
                  <a:cubicBezTo>
                    <a:pt x="0" y="41910"/>
                    <a:pt x="0" y="20955"/>
                    <a:pt x="0" y="0"/>
                  </a:cubicBezTo>
                  <a:cubicBezTo>
                    <a:pt x="3810" y="0"/>
                    <a:pt x="7620" y="0"/>
                    <a:pt x="12382" y="0"/>
                  </a:cubicBezTo>
                  <a:cubicBezTo>
                    <a:pt x="19050" y="6667"/>
                    <a:pt x="24765" y="12383"/>
                    <a:pt x="31432" y="19050"/>
                  </a:cubicBezTo>
                  <a:cubicBezTo>
                    <a:pt x="31432" y="20955"/>
                    <a:pt x="32385" y="22860"/>
                    <a:pt x="32385" y="24765"/>
                  </a:cubicBezTo>
                  <a:cubicBezTo>
                    <a:pt x="17145" y="53340"/>
                    <a:pt x="32385" y="75248"/>
                    <a:pt x="48577" y="96202"/>
                  </a:cubicBezTo>
                  <a:cubicBezTo>
                    <a:pt x="63817" y="151447"/>
                    <a:pt x="79057" y="205740"/>
                    <a:pt x="93345" y="260985"/>
                  </a:cubicBezTo>
                  <a:cubicBezTo>
                    <a:pt x="100965" y="291465"/>
                    <a:pt x="106680" y="321945"/>
                    <a:pt x="113347" y="35242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3" name="Google Shape;2283;p21"/>
            <p:cNvSpPr/>
            <p:nvPr/>
          </p:nvSpPr>
          <p:spPr>
            <a:xfrm>
              <a:off x="4648200" y="4224947"/>
              <a:ext cx="231457" cy="72999"/>
            </a:xfrm>
            <a:custGeom>
              <a:avLst/>
              <a:gdLst/>
              <a:ahLst/>
              <a:cxnLst/>
              <a:rect l="l" t="t" r="r" b="b"/>
              <a:pathLst>
                <a:path w="231457" h="72999" extrusionOk="0">
                  <a:moveTo>
                    <a:pt x="0" y="71780"/>
                  </a:moveTo>
                  <a:cubicBezTo>
                    <a:pt x="15240" y="63208"/>
                    <a:pt x="29528" y="51778"/>
                    <a:pt x="45720" y="46063"/>
                  </a:cubicBezTo>
                  <a:cubicBezTo>
                    <a:pt x="90488" y="29870"/>
                    <a:pt x="136207" y="13678"/>
                    <a:pt x="181928" y="1295"/>
                  </a:cubicBezTo>
                  <a:cubicBezTo>
                    <a:pt x="197168" y="-2515"/>
                    <a:pt x="215265" y="3200"/>
                    <a:pt x="231457" y="4153"/>
                  </a:cubicBezTo>
                  <a:cubicBezTo>
                    <a:pt x="158115" y="27013"/>
                    <a:pt x="84772" y="49873"/>
                    <a:pt x="12382" y="72733"/>
                  </a:cubicBezTo>
                  <a:cubicBezTo>
                    <a:pt x="8572" y="73685"/>
                    <a:pt x="3810" y="71780"/>
                    <a:pt x="0" y="71780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4" name="Google Shape;2284;p21"/>
            <p:cNvSpPr/>
            <p:nvPr/>
          </p:nvSpPr>
          <p:spPr>
            <a:xfrm>
              <a:off x="4997241" y="3911917"/>
              <a:ext cx="45293" cy="171450"/>
            </a:xfrm>
            <a:custGeom>
              <a:avLst/>
              <a:gdLst/>
              <a:ahLst/>
              <a:cxnLst/>
              <a:rect l="l" t="t" r="r" b="b"/>
              <a:pathLst>
                <a:path w="45293" h="171450" extrusionOk="0">
                  <a:moveTo>
                    <a:pt x="1478" y="120967"/>
                  </a:moveTo>
                  <a:cubicBezTo>
                    <a:pt x="7193" y="120967"/>
                    <a:pt x="11956" y="120015"/>
                    <a:pt x="19576" y="120015"/>
                  </a:cubicBezTo>
                  <a:cubicBezTo>
                    <a:pt x="12908" y="93345"/>
                    <a:pt x="5289" y="64770"/>
                    <a:pt x="526" y="36195"/>
                  </a:cubicBezTo>
                  <a:cubicBezTo>
                    <a:pt x="-1379" y="24765"/>
                    <a:pt x="2431" y="12382"/>
                    <a:pt x="3383" y="0"/>
                  </a:cubicBezTo>
                  <a:cubicBezTo>
                    <a:pt x="17671" y="57150"/>
                    <a:pt x="31006" y="114300"/>
                    <a:pt x="45293" y="171450"/>
                  </a:cubicBezTo>
                  <a:cubicBezTo>
                    <a:pt x="39578" y="163830"/>
                    <a:pt x="34816" y="156210"/>
                    <a:pt x="28149" y="149542"/>
                  </a:cubicBezTo>
                  <a:cubicBezTo>
                    <a:pt x="22433" y="143827"/>
                    <a:pt x="14814" y="139065"/>
                    <a:pt x="7193" y="133350"/>
                  </a:cubicBezTo>
                  <a:cubicBezTo>
                    <a:pt x="5289" y="129540"/>
                    <a:pt x="3383" y="125730"/>
                    <a:pt x="1478" y="120967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5" name="Google Shape;2285;p21"/>
            <p:cNvSpPr/>
            <p:nvPr/>
          </p:nvSpPr>
          <p:spPr>
            <a:xfrm>
              <a:off x="5036819" y="3856672"/>
              <a:ext cx="24131" cy="82867"/>
            </a:xfrm>
            <a:custGeom>
              <a:avLst/>
              <a:gdLst/>
              <a:ahLst/>
              <a:cxnLst/>
              <a:rect l="l" t="t" r="r" b="b"/>
              <a:pathLst>
                <a:path w="24131" h="82867" extrusionOk="0">
                  <a:moveTo>
                    <a:pt x="0" y="0"/>
                  </a:moveTo>
                  <a:cubicBezTo>
                    <a:pt x="20003" y="19050"/>
                    <a:pt x="30480" y="62865"/>
                    <a:pt x="20003" y="82868"/>
                  </a:cubicBezTo>
                  <a:cubicBezTo>
                    <a:pt x="13335" y="55245"/>
                    <a:pt x="6668" y="27622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6" name="Google Shape;2286;p21"/>
            <p:cNvSpPr/>
            <p:nvPr/>
          </p:nvSpPr>
          <p:spPr>
            <a:xfrm>
              <a:off x="4585881" y="2282189"/>
              <a:ext cx="22312" cy="71437"/>
            </a:xfrm>
            <a:custGeom>
              <a:avLst/>
              <a:gdLst/>
              <a:ahLst/>
              <a:cxnLst/>
              <a:rect l="l" t="t" r="r" b="b"/>
              <a:pathLst>
                <a:path w="22312" h="71437" extrusionOk="0">
                  <a:moveTo>
                    <a:pt x="22313" y="71438"/>
                  </a:moveTo>
                  <a:cubicBezTo>
                    <a:pt x="7073" y="49530"/>
                    <a:pt x="-9119" y="27623"/>
                    <a:pt x="6121" y="0"/>
                  </a:cubicBezTo>
                  <a:cubicBezTo>
                    <a:pt x="11836" y="23813"/>
                    <a:pt x="17550" y="47625"/>
                    <a:pt x="22313" y="71438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287;p21"/>
            <p:cNvSpPr/>
            <p:nvPr/>
          </p:nvSpPr>
          <p:spPr>
            <a:xfrm>
              <a:off x="5005387" y="3730942"/>
              <a:ext cx="11430" cy="44767"/>
            </a:xfrm>
            <a:custGeom>
              <a:avLst/>
              <a:gdLst/>
              <a:ahLst/>
              <a:cxnLst/>
              <a:rect l="l" t="t" r="r" b="b"/>
              <a:pathLst>
                <a:path w="11430" h="44767" extrusionOk="0">
                  <a:moveTo>
                    <a:pt x="0" y="0"/>
                  </a:moveTo>
                  <a:cubicBezTo>
                    <a:pt x="3810" y="15240"/>
                    <a:pt x="7620" y="29527"/>
                    <a:pt x="11430" y="44767"/>
                  </a:cubicBezTo>
                  <a:cubicBezTo>
                    <a:pt x="7620" y="29527"/>
                    <a:pt x="3810" y="14288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288;p21"/>
            <p:cNvSpPr/>
            <p:nvPr/>
          </p:nvSpPr>
          <p:spPr>
            <a:xfrm>
              <a:off x="5068252" y="3982402"/>
              <a:ext cx="6667" cy="23812"/>
            </a:xfrm>
            <a:custGeom>
              <a:avLst/>
              <a:gdLst/>
              <a:ahLst/>
              <a:cxnLst/>
              <a:rect l="l" t="t" r="r" b="b"/>
              <a:pathLst>
                <a:path w="6667" h="23812" extrusionOk="0">
                  <a:moveTo>
                    <a:pt x="0" y="0"/>
                  </a:moveTo>
                  <a:cubicBezTo>
                    <a:pt x="1905" y="7620"/>
                    <a:pt x="4763" y="16192"/>
                    <a:pt x="6667" y="23813"/>
                  </a:cubicBezTo>
                  <a:cubicBezTo>
                    <a:pt x="4763" y="16192"/>
                    <a:pt x="1905" y="8572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289;p21"/>
            <p:cNvSpPr/>
            <p:nvPr/>
          </p:nvSpPr>
          <p:spPr>
            <a:xfrm>
              <a:off x="3631882" y="4600516"/>
              <a:ext cx="20954" cy="14345"/>
            </a:xfrm>
            <a:custGeom>
              <a:avLst/>
              <a:gdLst/>
              <a:ahLst/>
              <a:cxnLst/>
              <a:rect l="l" t="t" r="r" b="b"/>
              <a:pathLst>
                <a:path w="20954" h="14345" extrusionOk="0">
                  <a:moveTo>
                    <a:pt x="0" y="14346"/>
                  </a:moveTo>
                  <a:cubicBezTo>
                    <a:pt x="2858" y="-1847"/>
                    <a:pt x="9525" y="-4704"/>
                    <a:pt x="20955" y="7678"/>
                  </a:cubicBezTo>
                  <a:cubicBezTo>
                    <a:pt x="14288" y="10536"/>
                    <a:pt x="7620" y="12441"/>
                    <a:pt x="0" y="14346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0" name="Google Shape;2290;p21"/>
            <p:cNvSpPr/>
            <p:nvPr/>
          </p:nvSpPr>
          <p:spPr>
            <a:xfrm>
              <a:off x="5085397" y="4052887"/>
              <a:ext cx="10477" cy="13334"/>
            </a:xfrm>
            <a:custGeom>
              <a:avLst/>
              <a:gdLst/>
              <a:ahLst/>
              <a:cxnLst/>
              <a:rect l="l" t="t" r="r" b="b"/>
              <a:pathLst>
                <a:path w="10477" h="13334" extrusionOk="0">
                  <a:moveTo>
                    <a:pt x="0" y="0"/>
                  </a:moveTo>
                  <a:cubicBezTo>
                    <a:pt x="3810" y="1905"/>
                    <a:pt x="7620" y="3810"/>
                    <a:pt x="10478" y="6668"/>
                  </a:cubicBezTo>
                  <a:cubicBezTo>
                    <a:pt x="7620" y="8572"/>
                    <a:pt x="5715" y="11430"/>
                    <a:pt x="2858" y="13335"/>
                  </a:cubicBezTo>
                  <a:cubicBezTo>
                    <a:pt x="1905" y="8572"/>
                    <a:pt x="953" y="3810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1" name="Google Shape;2291;p21"/>
            <p:cNvSpPr/>
            <p:nvPr/>
          </p:nvSpPr>
          <p:spPr>
            <a:xfrm>
              <a:off x="5097780" y="4102417"/>
              <a:ext cx="10477" cy="13334"/>
            </a:xfrm>
            <a:custGeom>
              <a:avLst/>
              <a:gdLst/>
              <a:ahLst/>
              <a:cxnLst/>
              <a:rect l="l" t="t" r="r" b="b"/>
              <a:pathLst>
                <a:path w="10477" h="13334" extrusionOk="0">
                  <a:moveTo>
                    <a:pt x="0" y="0"/>
                  </a:moveTo>
                  <a:cubicBezTo>
                    <a:pt x="3810" y="1905"/>
                    <a:pt x="7620" y="3810"/>
                    <a:pt x="10477" y="6667"/>
                  </a:cubicBezTo>
                  <a:cubicBezTo>
                    <a:pt x="7620" y="8572"/>
                    <a:pt x="5715" y="11430"/>
                    <a:pt x="2857" y="13335"/>
                  </a:cubicBezTo>
                  <a:cubicBezTo>
                    <a:pt x="1905" y="9525"/>
                    <a:pt x="952" y="4763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2" name="Google Shape;2292;p21"/>
            <p:cNvSpPr/>
            <p:nvPr/>
          </p:nvSpPr>
          <p:spPr>
            <a:xfrm>
              <a:off x="5060632" y="3951922"/>
              <a:ext cx="10477" cy="13334"/>
            </a:xfrm>
            <a:custGeom>
              <a:avLst/>
              <a:gdLst/>
              <a:ahLst/>
              <a:cxnLst/>
              <a:rect l="l" t="t" r="r" b="b"/>
              <a:pathLst>
                <a:path w="10477" h="13334" extrusionOk="0">
                  <a:moveTo>
                    <a:pt x="0" y="0"/>
                  </a:moveTo>
                  <a:cubicBezTo>
                    <a:pt x="3810" y="1905"/>
                    <a:pt x="6668" y="3810"/>
                    <a:pt x="10478" y="6668"/>
                  </a:cubicBezTo>
                  <a:cubicBezTo>
                    <a:pt x="7620" y="8572"/>
                    <a:pt x="5715" y="11430"/>
                    <a:pt x="2858" y="13335"/>
                  </a:cubicBezTo>
                  <a:cubicBezTo>
                    <a:pt x="1905" y="8572"/>
                    <a:pt x="953" y="3810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21"/>
            <p:cNvSpPr/>
            <p:nvPr/>
          </p:nvSpPr>
          <p:spPr>
            <a:xfrm>
              <a:off x="5104447" y="4128134"/>
              <a:ext cx="11430" cy="12382"/>
            </a:xfrm>
            <a:custGeom>
              <a:avLst/>
              <a:gdLst/>
              <a:ahLst/>
              <a:cxnLst/>
              <a:rect l="l" t="t" r="r" b="b"/>
              <a:pathLst>
                <a:path w="11430" h="12382" extrusionOk="0">
                  <a:moveTo>
                    <a:pt x="0" y="0"/>
                  </a:moveTo>
                  <a:cubicBezTo>
                    <a:pt x="3810" y="1905"/>
                    <a:pt x="7620" y="3810"/>
                    <a:pt x="11430" y="5715"/>
                  </a:cubicBezTo>
                  <a:cubicBezTo>
                    <a:pt x="8572" y="7620"/>
                    <a:pt x="5715" y="9525"/>
                    <a:pt x="2858" y="12383"/>
                  </a:cubicBezTo>
                  <a:cubicBezTo>
                    <a:pt x="1905" y="8572"/>
                    <a:pt x="953" y="3810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294;p21"/>
            <p:cNvSpPr/>
            <p:nvPr/>
          </p:nvSpPr>
          <p:spPr>
            <a:xfrm>
              <a:off x="3651884" y="4633912"/>
              <a:ext cx="12382" cy="3809"/>
            </a:xfrm>
            <a:custGeom>
              <a:avLst/>
              <a:gdLst/>
              <a:ahLst/>
              <a:cxnLst/>
              <a:rect l="l" t="t" r="r" b="b"/>
              <a:pathLst>
                <a:path w="12382" h="3809" extrusionOk="0">
                  <a:moveTo>
                    <a:pt x="12383" y="0"/>
                  </a:moveTo>
                  <a:cubicBezTo>
                    <a:pt x="8573" y="953"/>
                    <a:pt x="3810" y="2857"/>
                    <a:pt x="0" y="3810"/>
                  </a:cubicBezTo>
                  <a:cubicBezTo>
                    <a:pt x="3810" y="2857"/>
                    <a:pt x="8573" y="953"/>
                    <a:pt x="12383" y="0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5" name="Google Shape;2295;p21"/>
            <p:cNvSpPr/>
            <p:nvPr/>
          </p:nvSpPr>
          <p:spPr>
            <a:xfrm>
              <a:off x="5079682" y="4027169"/>
              <a:ext cx="10477" cy="13335"/>
            </a:xfrm>
            <a:custGeom>
              <a:avLst/>
              <a:gdLst/>
              <a:ahLst/>
              <a:cxnLst/>
              <a:rect l="l" t="t" r="r" b="b"/>
              <a:pathLst>
                <a:path w="10477" h="13335" extrusionOk="0">
                  <a:moveTo>
                    <a:pt x="0" y="0"/>
                  </a:moveTo>
                  <a:cubicBezTo>
                    <a:pt x="3810" y="1905"/>
                    <a:pt x="6668" y="3810"/>
                    <a:pt x="10478" y="6668"/>
                  </a:cubicBezTo>
                  <a:cubicBezTo>
                    <a:pt x="7620" y="8573"/>
                    <a:pt x="5715" y="11430"/>
                    <a:pt x="2858" y="13335"/>
                  </a:cubicBezTo>
                  <a:cubicBezTo>
                    <a:pt x="1905" y="8573"/>
                    <a:pt x="953" y="4763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6" name="Google Shape;2296;p21"/>
            <p:cNvSpPr/>
            <p:nvPr/>
          </p:nvSpPr>
          <p:spPr>
            <a:xfrm>
              <a:off x="3589020" y="4561522"/>
              <a:ext cx="6667" cy="10477"/>
            </a:xfrm>
            <a:custGeom>
              <a:avLst/>
              <a:gdLst/>
              <a:ahLst/>
              <a:cxnLst/>
              <a:rect l="l" t="t" r="r" b="b"/>
              <a:pathLst>
                <a:path w="6667" h="10477" extrusionOk="0">
                  <a:moveTo>
                    <a:pt x="6667" y="0"/>
                  </a:moveTo>
                  <a:cubicBezTo>
                    <a:pt x="4763" y="3810"/>
                    <a:pt x="1905" y="7620"/>
                    <a:pt x="0" y="10478"/>
                  </a:cubicBezTo>
                  <a:cubicBezTo>
                    <a:pt x="0" y="10478"/>
                    <a:pt x="0" y="10478"/>
                    <a:pt x="0" y="10478"/>
                  </a:cubicBezTo>
                  <a:cubicBezTo>
                    <a:pt x="1905" y="6668"/>
                    <a:pt x="3810" y="2858"/>
                    <a:pt x="6667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7" name="Google Shape;2297;p21"/>
            <p:cNvSpPr/>
            <p:nvPr/>
          </p:nvSpPr>
          <p:spPr>
            <a:xfrm>
              <a:off x="4389120" y="4437697"/>
              <a:ext cx="9525" cy="2857"/>
            </a:xfrm>
            <a:custGeom>
              <a:avLst/>
              <a:gdLst/>
              <a:ahLst/>
              <a:cxnLst/>
              <a:rect l="l" t="t" r="r" b="b"/>
              <a:pathLst>
                <a:path w="9525" h="2857" extrusionOk="0">
                  <a:moveTo>
                    <a:pt x="9525" y="2858"/>
                  </a:moveTo>
                  <a:cubicBezTo>
                    <a:pt x="6667" y="2858"/>
                    <a:pt x="3810" y="2858"/>
                    <a:pt x="0" y="2858"/>
                  </a:cubicBezTo>
                  <a:cubicBezTo>
                    <a:pt x="0" y="1905"/>
                    <a:pt x="0" y="953"/>
                    <a:pt x="0" y="0"/>
                  </a:cubicBezTo>
                  <a:cubicBezTo>
                    <a:pt x="2858" y="0"/>
                    <a:pt x="5715" y="0"/>
                    <a:pt x="9525" y="0"/>
                  </a:cubicBezTo>
                  <a:cubicBezTo>
                    <a:pt x="9525" y="953"/>
                    <a:pt x="9525" y="1905"/>
                    <a:pt x="9525" y="285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21"/>
            <p:cNvSpPr/>
            <p:nvPr/>
          </p:nvSpPr>
          <p:spPr>
            <a:xfrm>
              <a:off x="4188142" y="4500562"/>
              <a:ext cx="3810" cy="2857"/>
            </a:xfrm>
            <a:custGeom>
              <a:avLst/>
              <a:gdLst/>
              <a:ahLst/>
              <a:cxnLst/>
              <a:rect l="l" t="t" r="r" b="b"/>
              <a:pathLst>
                <a:path w="3810" h="2857" extrusionOk="0">
                  <a:moveTo>
                    <a:pt x="3810" y="953"/>
                  </a:moveTo>
                  <a:cubicBezTo>
                    <a:pt x="3810" y="1905"/>
                    <a:pt x="2858" y="2857"/>
                    <a:pt x="2858" y="2857"/>
                  </a:cubicBezTo>
                  <a:cubicBezTo>
                    <a:pt x="1905" y="2857"/>
                    <a:pt x="953" y="1905"/>
                    <a:pt x="0" y="1905"/>
                  </a:cubicBezTo>
                  <a:cubicBezTo>
                    <a:pt x="0" y="953"/>
                    <a:pt x="953" y="0"/>
                    <a:pt x="953" y="0"/>
                  </a:cubicBezTo>
                  <a:cubicBezTo>
                    <a:pt x="2858" y="0"/>
                    <a:pt x="2858" y="953"/>
                    <a:pt x="3810" y="95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9" name="Google Shape;2299;p21"/>
            <p:cNvSpPr/>
            <p:nvPr/>
          </p:nvSpPr>
          <p:spPr>
            <a:xfrm>
              <a:off x="4063365" y="2147619"/>
              <a:ext cx="368998" cy="445085"/>
            </a:xfrm>
            <a:custGeom>
              <a:avLst/>
              <a:gdLst/>
              <a:ahLst/>
              <a:cxnLst/>
              <a:rect l="l" t="t" r="r" b="b"/>
              <a:pathLst>
                <a:path w="368998" h="445085" extrusionOk="0">
                  <a:moveTo>
                    <a:pt x="114300" y="440323"/>
                  </a:moveTo>
                  <a:cubicBezTo>
                    <a:pt x="38100" y="414606"/>
                    <a:pt x="0" y="362218"/>
                    <a:pt x="0" y="280303"/>
                  </a:cubicBezTo>
                  <a:cubicBezTo>
                    <a:pt x="0" y="217438"/>
                    <a:pt x="22860" y="164098"/>
                    <a:pt x="58102" y="114568"/>
                  </a:cubicBezTo>
                  <a:cubicBezTo>
                    <a:pt x="99060" y="56466"/>
                    <a:pt x="155257" y="25033"/>
                    <a:pt x="225742" y="17413"/>
                  </a:cubicBezTo>
                  <a:cubicBezTo>
                    <a:pt x="236220" y="16461"/>
                    <a:pt x="247650" y="18366"/>
                    <a:pt x="265747" y="20271"/>
                  </a:cubicBezTo>
                  <a:cubicBezTo>
                    <a:pt x="220027" y="40273"/>
                    <a:pt x="180022" y="53608"/>
                    <a:pt x="145732" y="74563"/>
                  </a:cubicBezTo>
                  <a:cubicBezTo>
                    <a:pt x="110490" y="96471"/>
                    <a:pt x="88582" y="132666"/>
                    <a:pt x="66675" y="174576"/>
                  </a:cubicBezTo>
                  <a:cubicBezTo>
                    <a:pt x="104775" y="173623"/>
                    <a:pt x="114300" y="195531"/>
                    <a:pt x="120015" y="223153"/>
                  </a:cubicBezTo>
                  <a:cubicBezTo>
                    <a:pt x="129540" y="267921"/>
                    <a:pt x="142875" y="311736"/>
                    <a:pt x="154305" y="356503"/>
                  </a:cubicBezTo>
                  <a:cubicBezTo>
                    <a:pt x="120967" y="370791"/>
                    <a:pt x="113347" y="366981"/>
                    <a:pt x="104775" y="334596"/>
                  </a:cubicBezTo>
                  <a:cubicBezTo>
                    <a:pt x="95250" y="298401"/>
                    <a:pt x="85725" y="262206"/>
                    <a:pt x="76200" y="226011"/>
                  </a:cubicBezTo>
                  <a:cubicBezTo>
                    <a:pt x="73342" y="216486"/>
                    <a:pt x="68580" y="206961"/>
                    <a:pt x="64770" y="196483"/>
                  </a:cubicBezTo>
                  <a:cubicBezTo>
                    <a:pt x="18097" y="259348"/>
                    <a:pt x="43815" y="377458"/>
                    <a:pt x="108585" y="409843"/>
                  </a:cubicBezTo>
                  <a:cubicBezTo>
                    <a:pt x="150495" y="430798"/>
                    <a:pt x="191452" y="422226"/>
                    <a:pt x="225742" y="394603"/>
                  </a:cubicBezTo>
                  <a:cubicBezTo>
                    <a:pt x="306705" y="329833"/>
                    <a:pt x="335280" y="242203"/>
                    <a:pt x="322897" y="140286"/>
                  </a:cubicBezTo>
                  <a:cubicBezTo>
                    <a:pt x="317182" y="96471"/>
                    <a:pt x="305752" y="52656"/>
                    <a:pt x="297180" y="6936"/>
                  </a:cubicBezTo>
                  <a:cubicBezTo>
                    <a:pt x="318135" y="-3542"/>
                    <a:pt x="334327" y="-5447"/>
                    <a:pt x="342900" y="25033"/>
                  </a:cubicBezTo>
                  <a:cubicBezTo>
                    <a:pt x="369570" y="120283"/>
                    <a:pt x="385763" y="216486"/>
                    <a:pt x="340995" y="309831"/>
                  </a:cubicBezTo>
                  <a:cubicBezTo>
                    <a:pt x="302895" y="388888"/>
                    <a:pt x="245745" y="443181"/>
                    <a:pt x="152400" y="445086"/>
                  </a:cubicBezTo>
                  <a:cubicBezTo>
                    <a:pt x="139065" y="443181"/>
                    <a:pt x="126682" y="442228"/>
                    <a:pt x="114300" y="440323"/>
                  </a:cubicBezTo>
                  <a:close/>
                </a:path>
              </a:pathLst>
            </a:custGeom>
            <a:solidFill>
              <a:srgbClr val="E618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21"/>
            <p:cNvSpPr/>
            <p:nvPr/>
          </p:nvSpPr>
          <p:spPr>
            <a:xfrm>
              <a:off x="3767137" y="3326557"/>
              <a:ext cx="1003934" cy="287227"/>
            </a:xfrm>
            <a:custGeom>
              <a:avLst/>
              <a:gdLst/>
              <a:ahLst/>
              <a:cxnLst/>
              <a:rect l="l" t="t" r="r" b="b"/>
              <a:pathLst>
                <a:path w="1003934" h="287227" extrusionOk="0">
                  <a:moveTo>
                    <a:pt x="1003935" y="2430"/>
                  </a:moveTo>
                  <a:cubicBezTo>
                    <a:pt x="1003935" y="5287"/>
                    <a:pt x="1003935" y="9097"/>
                    <a:pt x="1003935" y="11955"/>
                  </a:cubicBezTo>
                  <a:cubicBezTo>
                    <a:pt x="685800" y="102442"/>
                    <a:pt x="367665" y="193882"/>
                    <a:pt x="48578" y="283417"/>
                  </a:cubicBezTo>
                  <a:cubicBezTo>
                    <a:pt x="34290" y="287227"/>
                    <a:pt x="18097" y="286275"/>
                    <a:pt x="1905" y="287227"/>
                  </a:cubicBezTo>
                  <a:cubicBezTo>
                    <a:pt x="953" y="283417"/>
                    <a:pt x="0" y="279607"/>
                    <a:pt x="0" y="275798"/>
                  </a:cubicBezTo>
                  <a:cubicBezTo>
                    <a:pt x="9525" y="271987"/>
                    <a:pt x="19050" y="267225"/>
                    <a:pt x="29528" y="264367"/>
                  </a:cubicBezTo>
                  <a:cubicBezTo>
                    <a:pt x="338138" y="176737"/>
                    <a:pt x="646747" y="88155"/>
                    <a:pt x="955357" y="1477"/>
                  </a:cubicBezTo>
                  <a:cubicBezTo>
                    <a:pt x="970597" y="-2333"/>
                    <a:pt x="987743" y="2430"/>
                    <a:pt x="1003935" y="243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21"/>
            <p:cNvSpPr/>
            <p:nvPr/>
          </p:nvSpPr>
          <p:spPr>
            <a:xfrm>
              <a:off x="3682365" y="4088240"/>
              <a:ext cx="250816" cy="309863"/>
            </a:xfrm>
            <a:custGeom>
              <a:avLst/>
              <a:gdLst/>
              <a:ahLst/>
              <a:cxnLst/>
              <a:rect l="l" t="t" r="r" b="b"/>
              <a:pathLst>
                <a:path w="250816" h="309863" extrusionOk="0">
                  <a:moveTo>
                    <a:pt x="119063" y="12272"/>
                  </a:moveTo>
                  <a:cubicBezTo>
                    <a:pt x="137160" y="-6778"/>
                    <a:pt x="170497" y="-3921"/>
                    <a:pt x="181927" y="22749"/>
                  </a:cubicBezTo>
                  <a:cubicBezTo>
                    <a:pt x="206692" y="77994"/>
                    <a:pt x="229552" y="134192"/>
                    <a:pt x="248602" y="191342"/>
                  </a:cubicBezTo>
                  <a:cubicBezTo>
                    <a:pt x="258127" y="219917"/>
                    <a:pt x="235267" y="241824"/>
                    <a:pt x="211455" y="253254"/>
                  </a:cubicBezTo>
                  <a:cubicBezTo>
                    <a:pt x="168592" y="273257"/>
                    <a:pt x="122872" y="288497"/>
                    <a:pt x="78105" y="305642"/>
                  </a:cubicBezTo>
                  <a:cubicBezTo>
                    <a:pt x="70485" y="308499"/>
                    <a:pt x="61913" y="309452"/>
                    <a:pt x="53340" y="309452"/>
                  </a:cubicBezTo>
                  <a:cubicBezTo>
                    <a:pt x="2857" y="311357"/>
                    <a:pt x="0" y="308499"/>
                    <a:pt x="0" y="259922"/>
                  </a:cubicBezTo>
                  <a:cubicBezTo>
                    <a:pt x="50482" y="241824"/>
                    <a:pt x="101917" y="223727"/>
                    <a:pt x="151447" y="204677"/>
                  </a:cubicBezTo>
                  <a:cubicBezTo>
                    <a:pt x="170497" y="197057"/>
                    <a:pt x="178117" y="179912"/>
                    <a:pt x="172402" y="158004"/>
                  </a:cubicBezTo>
                  <a:cubicBezTo>
                    <a:pt x="163830" y="125619"/>
                    <a:pt x="160020" y="92282"/>
                    <a:pt x="149542" y="60849"/>
                  </a:cubicBezTo>
                  <a:cubicBezTo>
                    <a:pt x="144780" y="42752"/>
                    <a:pt x="130492" y="28464"/>
                    <a:pt x="119063" y="12272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21"/>
            <p:cNvSpPr/>
            <p:nvPr/>
          </p:nvSpPr>
          <p:spPr>
            <a:xfrm>
              <a:off x="3749040" y="3182217"/>
              <a:ext cx="951547" cy="274497"/>
            </a:xfrm>
            <a:custGeom>
              <a:avLst/>
              <a:gdLst/>
              <a:ahLst/>
              <a:cxnLst/>
              <a:rect l="l" t="t" r="r" b="b"/>
              <a:pathLst>
                <a:path w="951547" h="274497" extrusionOk="0">
                  <a:moveTo>
                    <a:pt x="951547" y="17230"/>
                  </a:moveTo>
                  <a:cubicBezTo>
                    <a:pt x="645795" y="102955"/>
                    <a:pt x="339090" y="188680"/>
                    <a:pt x="33338" y="273453"/>
                  </a:cubicBezTo>
                  <a:cubicBezTo>
                    <a:pt x="23813" y="276310"/>
                    <a:pt x="12382" y="272500"/>
                    <a:pt x="1905" y="271548"/>
                  </a:cubicBezTo>
                  <a:cubicBezTo>
                    <a:pt x="952" y="267738"/>
                    <a:pt x="952" y="263928"/>
                    <a:pt x="0" y="260118"/>
                  </a:cubicBezTo>
                  <a:cubicBezTo>
                    <a:pt x="62865" y="242020"/>
                    <a:pt x="125730" y="223923"/>
                    <a:pt x="189547" y="205825"/>
                  </a:cubicBezTo>
                  <a:cubicBezTo>
                    <a:pt x="252413" y="187728"/>
                    <a:pt x="316230" y="169630"/>
                    <a:pt x="379095" y="151533"/>
                  </a:cubicBezTo>
                  <a:cubicBezTo>
                    <a:pt x="442913" y="133435"/>
                    <a:pt x="507682" y="115338"/>
                    <a:pt x="571500" y="97240"/>
                  </a:cubicBezTo>
                  <a:cubicBezTo>
                    <a:pt x="634365" y="79143"/>
                    <a:pt x="697230" y="59140"/>
                    <a:pt x="761047" y="43900"/>
                  </a:cubicBezTo>
                  <a:cubicBezTo>
                    <a:pt x="822960" y="28660"/>
                    <a:pt x="882967" y="-1820"/>
                    <a:pt x="948690" y="85"/>
                  </a:cubicBezTo>
                  <a:cubicBezTo>
                    <a:pt x="949642" y="6753"/>
                    <a:pt x="950595" y="11515"/>
                    <a:pt x="951547" y="1723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21"/>
            <p:cNvSpPr/>
            <p:nvPr/>
          </p:nvSpPr>
          <p:spPr>
            <a:xfrm>
              <a:off x="3850957" y="3474720"/>
              <a:ext cx="936307" cy="276224"/>
            </a:xfrm>
            <a:custGeom>
              <a:avLst/>
              <a:gdLst/>
              <a:ahLst/>
              <a:cxnLst/>
              <a:rect l="l" t="t" r="r" b="b"/>
              <a:pathLst>
                <a:path w="936307" h="276224" extrusionOk="0">
                  <a:moveTo>
                    <a:pt x="936308" y="13335"/>
                  </a:moveTo>
                  <a:cubicBezTo>
                    <a:pt x="926783" y="17145"/>
                    <a:pt x="918210" y="20955"/>
                    <a:pt x="908685" y="23813"/>
                  </a:cubicBezTo>
                  <a:cubicBezTo>
                    <a:pt x="625793" y="105727"/>
                    <a:pt x="341947" y="186690"/>
                    <a:pt x="59055" y="267652"/>
                  </a:cubicBezTo>
                  <a:cubicBezTo>
                    <a:pt x="40958" y="272415"/>
                    <a:pt x="20955" y="273367"/>
                    <a:pt x="2858" y="276225"/>
                  </a:cubicBezTo>
                  <a:cubicBezTo>
                    <a:pt x="1905" y="271462"/>
                    <a:pt x="952" y="267652"/>
                    <a:pt x="0" y="262890"/>
                  </a:cubicBezTo>
                  <a:cubicBezTo>
                    <a:pt x="8572" y="259080"/>
                    <a:pt x="18097" y="255270"/>
                    <a:pt x="26670" y="252412"/>
                  </a:cubicBezTo>
                  <a:cubicBezTo>
                    <a:pt x="312420" y="169545"/>
                    <a:pt x="599122" y="86677"/>
                    <a:pt x="884873" y="4763"/>
                  </a:cubicBezTo>
                  <a:cubicBezTo>
                    <a:pt x="900112" y="0"/>
                    <a:pt x="917258" y="952"/>
                    <a:pt x="934402" y="0"/>
                  </a:cubicBezTo>
                  <a:cubicBezTo>
                    <a:pt x="934402" y="3810"/>
                    <a:pt x="935355" y="8572"/>
                    <a:pt x="936308" y="13335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21"/>
            <p:cNvSpPr/>
            <p:nvPr/>
          </p:nvSpPr>
          <p:spPr>
            <a:xfrm>
              <a:off x="3601402" y="2570797"/>
              <a:ext cx="919162" cy="260985"/>
            </a:xfrm>
            <a:custGeom>
              <a:avLst/>
              <a:gdLst/>
              <a:ahLst/>
              <a:cxnLst/>
              <a:rect l="l" t="t" r="r" b="b"/>
              <a:pathLst>
                <a:path w="919162" h="260985" extrusionOk="0">
                  <a:moveTo>
                    <a:pt x="919163" y="13335"/>
                  </a:moveTo>
                  <a:cubicBezTo>
                    <a:pt x="860107" y="30480"/>
                    <a:pt x="802005" y="46673"/>
                    <a:pt x="742950" y="63818"/>
                  </a:cubicBezTo>
                  <a:cubicBezTo>
                    <a:pt x="512445" y="127635"/>
                    <a:pt x="280988" y="192405"/>
                    <a:pt x="50482" y="256223"/>
                  </a:cubicBezTo>
                  <a:cubicBezTo>
                    <a:pt x="35242" y="260033"/>
                    <a:pt x="18097" y="259080"/>
                    <a:pt x="1905" y="260985"/>
                  </a:cubicBezTo>
                  <a:cubicBezTo>
                    <a:pt x="952" y="257175"/>
                    <a:pt x="952" y="253365"/>
                    <a:pt x="0" y="249555"/>
                  </a:cubicBezTo>
                  <a:cubicBezTo>
                    <a:pt x="8572" y="245745"/>
                    <a:pt x="18097" y="241935"/>
                    <a:pt x="26670" y="240030"/>
                  </a:cubicBezTo>
                  <a:cubicBezTo>
                    <a:pt x="307657" y="160973"/>
                    <a:pt x="588645" y="81915"/>
                    <a:pt x="869632" y="3810"/>
                  </a:cubicBezTo>
                  <a:cubicBezTo>
                    <a:pt x="884872" y="0"/>
                    <a:pt x="902018" y="953"/>
                    <a:pt x="917257" y="0"/>
                  </a:cubicBezTo>
                  <a:cubicBezTo>
                    <a:pt x="918210" y="3810"/>
                    <a:pt x="918210" y="8573"/>
                    <a:pt x="919163" y="13335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21"/>
            <p:cNvSpPr/>
            <p:nvPr/>
          </p:nvSpPr>
          <p:spPr>
            <a:xfrm>
              <a:off x="3706177" y="2843212"/>
              <a:ext cx="901065" cy="262890"/>
            </a:xfrm>
            <a:custGeom>
              <a:avLst/>
              <a:gdLst/>
              <a:ahLst/>
              <a:cxnLst/>
              <a:rect l="l" t="t" r="r" b="b"/>
              <a:pathLst>
                <a:path w="901065" h="262890" extrusionOk="0">
                  <a:moveTo>
                    <a:pt x="0" y="244792"/>
                  </a:moveTo>
                  <a:cubicBezTo>
                    <a:pt x="42863" y="232410"/>
                    <a:pt x="84772" y="220028"/>
                    <a:pt x="127635" y="207645"/>
                  </a:cubicBezTo>
                  <a:cubicBezTo>
                    <a:pt x="367665" y="140017"/>
                    <a:pt x="606743" y="73342"/>
                    <a:pt x="846772" y="6667"/>
                  </a:cubicBezTo>
                  <a:cubicBezTo>
                    <a:pt x="862965" y="1905"/>
                    <a:pt x="881063" y="2858"/>
                    <a:pt x="898207" y="0"/>
                  </a:cubicBezTo>
                  <a:cubicBezTo>
                    <a:pt x="899160" y="5715"/>
                    <a:pt x="900113" y="10478"/>
                    <a:pt x="901065" y="16192"/>
                  </a:cubicBezTo>
                  <a:cubicBezTo>
                    <a:pt x="751522" y="58103"/>
                    <a:pt x="601027" y="100965"/>
                    <a:pt x="451485" y="141922"/>
                  </a:cubicBezTo>
                  <a:cubicBezTo>
                    <a:pt x="302895" y="182880"/>
                    <a:pt x="155257" y="229553"/>
                    <a:pt x="3810" y="262890"/>
                  </a:cubicBezTo>
                  <a:cubicBezTo>
                    <a:pt x="2857" y="257175"/>
                    <a:pt x="952" y="251460"/>
                    <a:pt x="0" y="244792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21"/>
            <p:cNvSpPr/>
            <p:nvPr/>
          </p:nvSpPr>
          <p:spPr>
            <a:xfrm>
              <a:off x="3676650" y="2703195"/>
              <a:ext cx="875347" cy="251409"/>
            </a:xfrm>
            <a:custGeom>
              <a:avLst/>
              <a:gdLst/>
              <a:ahLst/>
              <a:cxnLst/>
              <a:rect l="l" t="t" r="r" b="b"/>
              <a:pathLst>
                <a:path w="875347" h="251409" extrusionOk="0">
                  <a:moveTo>
                    <a:pt x="0" y="236220"/>
                  </a:moveTo>
                  <a:cubicBezTo>
                    <a:pt x="50483" y="221933"/>
                    <a:pt x="101917" y="206692"/>
                    <a:pt x="152400" y="192405"/>
                  </a:cubicBezTo>
                  <a:cubicBezTo>
                    <a:pt x="376238" y="129540"/>
                    <a:pt x="600075" y="66675"/>
                    <a:pt x="823913" y="4763"/>
                  </a:cubicBezTo>
                  <a:cubicBezTo>
                    <a:pt x="839153" y="0"/>
                    <a:pt x="856297" y="952"/>
                    <a:pt x="872490" y="0"/>
                  </a:cubicBezTo>
                  <a:cubicBezTo>
                    <a:pt x="873443" y="5715"/>
                    <a:pt x="874395" y="10477"/>
                    <a:pt x="875347" y="16192"/>
                  </a:cubicBezTo>
                  <a:cubicBezTo>
                    <a:pt x="593408" y="94297"/>
                    <a:pt x="312420" y="173355"/>
                    <a:pt x="30480" y="250508"/>
                  </a:cubicBezTo>
                  <a:cubicBezTo>
                    <a:pt x="20955" y="253365"/>
                    <a:pt x="9525" y="248602"/>
                    <a:pt x="0" y="247650"/>
                  </a:cubicBezTo>
                  <a:cubicBezTo>
                    <a:pt x="0" y="242888"/>
                    <a:pt x="0" y="239077"/>
                    <a:pt x="0" y="23622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7" name="Google Shape;2307;p21"/>
            <p:cNvSpPr/>
            <p:nvPr/>
          </p:nvSpPr>
          <p:spPr>
            <a:xfrm>
              <a:off x="3957637" y="3847917"/>
              <a:ext cx="882967" cy="223206"/>
            </a:xfrm>
            <a:custGeom>
              <a:avLst/>
              <a:gdLst/>
              <a:ahLst/>
              <a:cxnLst/>
              <a:rect l="l" t="t" r="r" b="b"/>
              <a:pathLst>
                <a:path w="882967" h="223206" extrusionOk="0">
                  <a:moveTo>
                    <a:pt x="882968" y="182"/>
                  </a:moveTo>
                  <a:cubicBezTo>
                    <a:pt x="857250" y="27805"/>
                    <a:pt x="27622" y="240212"/>
                    <a:pt x="0" y="222115"/>
                  </a:cubicBezTo>
                  <a:cubicBezTo>
                    <a:pt x="73342" y="203065"/>
                    <a:pt x="145733" y="183062"/>
                    <a:pt x="219075" y="164012"/>
                  </a:cubicBezTo>
                  <a:cubicBezTo>
                    <a:pt x="293370" y="144010"/>
                    <a:pt x="367665" y="124007"/>
                    <a:pt x="442913" y="104005"/>
                  </a:cubicBezTo>
                  <a:cubicBezTo>
                    <a:pt x="516255" y="84002"/>
                    <a:pt x="589597" y="63047"/>
                    <a:pt x="663893" y="45902"/>
                  </a:cubicBezTo>
                  <a:cubicBezTo>
                    <a:pt x="735330" y="28757"/>
                    <a:pt x="805815" y="-2675"/>
                    <a:pt x="882968" y="182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8" name="Google Shape;2308;p21"/>
            <p:cNvSpPr/>
            <p:nvPr/>
          </p:nvSpPr>
          <p:spPr>
            <a:xfrm>
              <a:off x="3610927" y="4099559"/>
              <a:ext cx="246648" cy="247650"/>
            </a:xfrm>
            <a:custGeom>
              <a:avLst/>
              <a:gdLst/>
              <a:ahLst/>
              <a:cxnLst/>
              <a:rect l="l" t="t" r="r" b="b"/>
              <a:pathLst>
                <a:path w="246648" h="247650" extrusionOk="0">
                  <a:moveTo>
                    <a:pt x="190500" y="953"/>
                  </a:moveTo>
                  <a:cubicBezTo>
                    <a:pt x="200977" y="17145"/>
                    <a:pt x="216217" y="31433"/>
                    <a:pt x="221932" y="48578"/>
                  </a:cubicBezTo>
                  <a:cubicBezTo>
                    <a:pt x="232410" y="80010"/>
                    <a:pt x="236220" y="113347"/>
                    <a:pt x="244792" y="145733"/>
                  </a:cubicBezTo>
                  <a:cubicBezTo>
                    <a:pt x="250507" y="167640"/>
                    <a:pt x="242888" y="184785"/>
                    <a:pt x="223838" y="192405"/>
                  </a:cubicBezTo>
                  <a:cubicBezTo>
                    <a:pt x="173355" y="212408"/>
                    <a:pt x="122872" y="229553"/>
                    <a:pt x="72390" y="247650"/>
                  </a:cubicBezTo>
                  <a:cubicBezTo>
                    <a:pt x="62865" y="240030"/>
                    <a:pt x="47625" y="235268"/>
                    <a:pt x="44767" y="225743"/>
                  </a:cubicBezTo>
                  <a:cubicBezTo>
                    <a:pt x="28575" y="171450"/>
                    <a:pt x="15240" y="116205"/>
                    <a:pt x="0" y="59055"/>
                  </a:cubicBezTo>
                  <a:cubicBezTo>
                    <a:pt x="55245" y="39053"/>
                    <a:pt x="104775" y="20003"/>
                    <a:pt x="153352" y="1905"/>
                  </a:cubicBezTo>
                  <a:cubicBezTo>
                    <a:pt x="157163" y="953"/>
                    <a:pt x="161925" y="953"/>
                    <a:pt x="165735" y="0"/>
                  </a:cubicBezTo>
                  <a:cubicBezTo>
                    <a:pt x="174307" y="953"/>
                    <a:pt x="182880" y="953"/>
                    <a:pt x="190500" y="953"/>
                  </a:cubicBezTo>
                  <a:close/>
                  <a:moveTo>
                    <a:pt x="195263" y="128588"/>
                  </a:moveTo>
                  <a:cubicBezTo>
                    <a:pt x="194310" y="124778"/>
                    <a:pt x="194310" y="120968"/>
                    <a:pt x="193357" y="117158"/>
                  </a:cubicBezTo>
                  <a:cubicBezTo>
                    <a:pt x="192405" y="112395"/>
                    <a:pt x="191452" y="108585"/>
                    <a:pt x="190500" y="103822"/>
                  </a:cubicBezTo>
                  <a:cubicBezTo>
                    <a:pt x="188595" y="95250"/>
                    <a:pt x="186690" y="86678"/>
                    <a:pt x="184785" y="78105"/>
                  </a:cubicBezTo>
                  <a:cubicBezTo>
                    <a:pt x="182880" y="70485"/>
                    <a:pt x="180975" y="61913"/>
                    <a:pt x="179070" y="54293"/>
                  </a:cubicBezTo>
                  <a:cubicBezTo>
                    <a:pt x="175260" y="43815"/>
                    <a:pt x="171450" y="33338"/>
                    <a:pt x="166688" y="21908"/>
                  </a:cubicBezTo>
                  <a:cubicBezTo>
                    <a:pt x="154305" y="27622"/>
                    <a:pt x="146685" y="31433"/>
                    <a:pt x="138113" y="35243"/>
                  </a:cubicBezTo>
                  <a:cubicBezTo>
                    <a:pt x="108585" y="45720"/>
                    <a:pt x="79057" y="56197"/>
                    <a:pt x="45720" y="67628"/>
                  </a:cubicBezTo>
                  <a:cubicBezTo>
                    <a:pt x="52388" y="83820"/>
                    <a:pt x="57150" y="96203"/>
                    <a:pt x="61913" y="107633"/>
                  </a:cubicBezTo>
                  <a:cubicBezTo>
                    <a:pt x="60960" y="114300"/>
                    <a:pt x="60960" y="121920"/>
                    <a:pt x="60007" y="128588"/>
                  </a:cubicBezTo>
                  <a:cubicBezTo>
                    <a:pt x="65722" y="150495"/>
                    <a:pt x="72390" y="173355"/>
                    <a:pt x="78105" y="195263"/>
                  </a:cubicBezTo>
                  <a:cubicBezTo>
                    <a:pt x="81915" y="203835"/>
                    <a:pt x="84772" y="212408"/>
                    <a:pt x="88582" y="220980"/>
                  </a:cubicBezTo>
                  <a:cubicBezTo>
                    <a:pt x="103822" y="215265"/>
                    <a:pt x="116205" y="210503"/>
                    <a:pt x="127635" y="205740"/>
                  </a:cubicBezTo>
                  <a:cubicBezTo>
                    <a:pt x="145732" y="198120"/>
                    <a:pt x="163830" y="190500"/>
                    <a:pt x="180975" y="181928"/>
                  </a:cubicBezTo>
                  <a:cubicBezTo>
                    <a:pt x="197167" y="174308"/>
                    <a:pt x="208597" y="162878"/>
                    <a:pt x="196215" y="142875"/>
                  </a:cubicBezTo>
                  <a:cubicBezTo>
                    <a:pt x="196215" y="142875"/>
                    <a:pt x="196215" y="142875"/>
                    <a:pt x="196215" y="142875"/>
                  </a:cubicBezTo>
                  <a:cubicBezTo>
                    <a:pt x="197167" y="139065"/>
                    <a:pt x="196215" y="133350"/>
                    <a:pt x="195263" y="128588"/>
                  </a:cubicBezTo>
                  <a:close/>
                </a:path>
              </a:pathLst>
            </a:custGeom>
            <a:solidFill>
              <a:srgbClr val="11121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9" name="Google Shape;2309;p21"/>
            <p:cNvSpPr/>
            <p:nvPr/>
          </p:nvSpPr>
          <p:spPr>
            <a:xfrm>
              <a:off x="4073842" y="3960494"/>
              <a:ext cx="812482" cy="218000"/>
            </a:xfrm>
            <a:custGeom>
              <a:avLst/>
              <a:gdLst/>
              <a:ahLst/>
              <a:cxnLst/>
              <a:rect l="l" t="t" r="r" b="b"/>
              <a:pathLst>
                <a:path w="812482" h="218000" extrusionOk="0">
                  <a:moveTo>
                    <a:pt x="0" y="217170"/>
                  </a:moveTo>
                  <a:cubicBezTo>
                    <a:pt x="18098" y="211455"/>
                    <a:pt x="28575" y="206693"/>
                    <a:pt x="39053" y="203835"/>
                  </a:cubicBezTo>
                  <a:cubicBezTo>
                    <a:pt x="278130" y="138113"/>
                    <a:pt x="517208" y="71438"/>
                    <a:pt x="756285" y="5715"/>
                  </a:cubicBezTo>
                  <a:cubicBezTo>
                    <a:pt x="771525" y="1905"/>
                    <a:pt x="788670" y="2858"/>
                    <a:pt x="812483" y="0"/>
                  </a:cubicBezTo>
                  <a:cubicBezTo>
                    <a:pt x="783908" y="33338"/>
                    <a:pt x="35242" y="232410"/>
                    <a:pt x="0" y="21717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310;p21"/>
            <p:cNvSpPr/>
            <p:nvPr/>
          </p:nvSpPr>
          <p:spPr>
            <a:xfrm>
              <a:off x="3289264" y="2887027"/>
              <a:ext cx="242605" cy="226694"/>
            </a:xfrm>
            <a:custGeom>
              <a:avLst/>
              <a:gdLst/>
              <a:ahLst/>
              <a:cxnLst/>
              <a:rect l="l" t="t" r="r" b="b"/>
              <a:pathLst>
                <a:path w="242605" h="226694" extrusionOk="0">
                  <a:moveTo>
                    <a:pt x="168310" y="0"/>
                  </a:moveTo>
                  <a:cubicBezTo>
                    <a:pt x="180693" y="0"/>
                    <a:pt x="193075" y="952"/>
                    <a:pt x="205458" y="952"/>
                  </a:cubicBezTo>
                  <a:cubicBezTo>
                    <a:pt x="213078" y="13335"/>
                    <a:pt x="224508" y="23813"/>
                    <a:pt x="227365" y="37147"/>
                  </a:cubicBezTo>
                  <a:cubicBezTo>
                    <a:pt x="234985" y="69532"/>
                    <a:pt x="241653" y="102870"/>
                    <a:pt x="242605" y="136207"/>
                  </a:cubicBezTo>
                  <a:cubicBezTo>
                    <a:pt x="242605" y="153352"/>
                    <a:pt x="230223" y="171450"/>
                    <a:pt x="222603" y="188595"/>
                  </a:cubicBezTo>
                  <a:cubicBezTo>
                    <a:pt x="180693" y="200977"/>
                    <a:pt x="138783" y="214313"/>
                    <a:pt x="96873" y="226695"/>
                  </a:cubicBezTo>
                  <a:cubicBezTo>
                    <a:pt x="84490" y="221932"/>
                    <a:pt x="71155" y="217170"/>
                    <a:pt x="58773" y="213360"/>
                  </a:cubicBezTo>
                  <a:cubicBezTo>
                    <a:pt x="42580" y="179070"/>
                    <a:pt x="40675" y="138113"/>
                    <a:pt x="7338" y="110490"/>
                  </a:cubicBezTo>
                  <a:cubicBezTo>
                    <a:pt x="-10760" y="96202"/>
                    <a:pt x="7338" y="54292"/>
                    <a:pt x="32103" y="44767"/>
                  </a:cubicBezTo>
                  <a:cubicBezTo>
                    <a:pt x="74965" y="29527"/>
                    <a:pt x="118780" y="16192"/>
                    <a:pt x="161643" y="1905"/>
                  </a:cubicBezTo>
                  <a:cubicBezTo>
                    <a:pt x="164500" y="952"/>
                    <a:pt x="166405" y="0"/>
                    <a:pt x="168310" y="0"/>
                  </a:cubicBezTo>
                  <a:close/>
                  <a:moveTo>
                    <a:pt x="198790" y="138113"/>
                  </a:moveTo>
                  <a:cubicBezTo>
                    <a:pt x="194028" y="105727"/>
                    <a:pt x="190218" y="72390"/>
                    <a:pt x="185455" y="40005"/>
                  </a:cubicBezTo>
                  <a:cubicBezTo>
                    <a:pt x="173073" y="5715"/>
                    <a:pt x="154023" y="32385"/>
                    <a:pt x="137830" y="35242"/>
                  </a:cubicBezTo>
                  <a:cubicBezTo>
                    <a:pt x="117828" y="40957"/>
                    <a:pt x="98778" y="46672"/>
                    <a:pt x="78775" y="53340"/>
                  </a:cubicBezTo>
                  <a:cubicBezTo>
                    <a:pt x="43533" y="64770"/>
                    <a:pt x="42580" y="66675"/>
                    <a:pt x="61630" y="100965"/>
                  </a:cubicBezTo>
                  <a:cubicBezTo>
                    <a:pt x="74965" y="132397"/>
                    <a:pt x="88300" y="163830"/>
                    <a:pt x="101635" y="195263"/>
                  </a:cubicBezTo>
                  <a:cubicBezTo>
                    <a:pt x="102588" y="198120"/>
                    <a:pt x="108303" y="198120"/>
                    <a:pt x="111160" y="200025"/>
                  </a:cubicBezTo>
                  <a:cubicBezTo>
                    <a:pt x="137830" y="187642"/>
                    <a:pt x="164500" y="176213"/>
                    <a:pt x="192123" y="163830"/>
                  </a:cubicBezTo>
                  <a:cubicBezTo>
                    <a:pt x="194980" y="156210"/>
                    <a:pt x="196885" y="147638"/>
                    <a:pt x="198790" y="138113"/>
                  </a:cubicBezTo>
                  <a:close/>
                </a:path>
              </a:pathLst>
            </a:custGeom>
            <a:solidFill>
              <a:srgbClr val="11121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1" name="Google Shape;2311;p21"/>
            <p:cNvSpPr/>
            <p:nvPr/>
          </p:nvSpPr>
          <p:spPr>
            <a:xfrm>
              <a:off x="3449954" y="3546157"/>
              <a:ext cx="237980" cy="245745"/>
            </a:xfrm>
            <a:custGeom>
              <a:avLst/>
              <a:gdLst/>
              <a:ahLst/>
              <a:cxnLst/>
              <a:rect l="l" t="t" r="r" b="b"/>
              <a:pathLst>
                <a:path w="237980" h="245745" extrusionOk="0">
                  <a:moveTo>
                    <a:pt x="175260" y="32385"/>
                  </a:moveTo>
                  <a:cubicBezTo>
                    <a:pt x="165735" y="32385"/>
                    <a:pt x="155258" y="29527"/>
                    <a:pt x="146685" y="32385"/>
                  </a:cubicBezTo>
                  <a:cubicBezTo>
                    <a:pt x="116205" y="40958"/>
                    <a:pt x="85725" y="52388"/>
                    <a:pt x="55245" y="60960"/>
                  </a:cubicBezTo>
                  <a:cubicBezTo>
                    <a:pt x="42863" y="64770"/>
                    <a:pt x="28575" y="63817"/>
                    <a:pt x="14288" y="58102"/>
                  </a:cubicBezTo>
                  <a:cubicBezTo>
                    <a:pt x="68580" y="30480"/>
                    <a:pt x="123825" y="9525"/>
                    <a:pt x="182880" y="0"/>
                  </a:cubicBezTo>
                  <a:cubicBezTo>
                    <a:pt x="196215" y="10477"/>
                    <a:pt x="208598" y="21908"/>
                    <a:pt x="221933" y="32385"/>
                  </a:cubicBezTo>
                  <a:cubicBezTo>
                    <a:pt x="226695" y="72390"/>
                    <a:pt x="231458" y="112395"/>
                    <a:pt x="237173" y="153352"/>
                  </a:cubicBezTo>
                  <a:cubicBezTo>
                    <a:pt x="240983" y="180023"/>
                    <a:pt x="231458" y="197167"/>
                    <a:pt x="205740" y="206692"/>
                  </a:cubicBezTo>
                  <a:cubicBezTo>
                    <a:pt x="168592" y="219075"/>
                    <a:pt x="131445" y="233362"/>
                    <a:pt x="95250" y="245745"/>
                  </a:cubicBezTo>
                  <a:cubicBezTo>
                    <a:pt x="81915" y="244792"/>
                    <a:pt x="68580" y="243840"/>
                    <a:pt x="55245" y="242887"/>
                  </a:cubicBezTo>
                  <a:cubicBezTo>
                    <a:pt x="43815" y="214312"/>
                    <a:pt x="31433" y="185737"/>
                    <a:pt x="20955" y="157162"/>
                  </a:cubicBezTo>
                  <a:cubicBezTo>
                    <a:pt x="13335" y="137160"/>
                    <a:pt x="6667" y="117158"/>
                    <a:pt x="0" y="97155"/>
                  </a:cubicBezTo>
                  <a:cubicBezTo>
                    <a:pt x="32385" y="82867"/>
                    <a:pt x="39053" y="85725"/>
                    <a:pt x="53340" y="123825"/>
                  </a:cubicBezTo>
                  <a:cubicBezTo>
                    <a:pt x="57150" y="131445"/>
                    <a:pt x="60008" y="140017"/>
                    <a:pt x="63817" y="147637"/>
                  </a:cubicBezTo>
                  <a:cubicBezTo>
                    <a:pt x="68580" y="163830"/>
                    <a:pt x="73342" y="180023"/>
                    <a:pt x="77153" y="195262"/>
                  </a:cubicBezTo>
                  <a:cubicBezTo>
                    <a:pt x="81915" y="224790"/>
                    <a:pt x="98108" y="227648"/>
                    <a:pt x="120967" y="212408"/>
                  </a:cubicBezTo>
                  <a:cubicBezTo>
                    <a:pt x="139065" y="203835"/>
                    <a:pt x="157163" y="195262"/>
                    <a:pt x="175260" y="185737"/>
                  </a:cubicBezTo>
                  <a:cubicBezTo>
                    <a:pt x="181928" y="180023"/>
                    <a:pt x="188595" y="173355"/>
                    <a:pt x="194310" y="167640"/>
                  </a:cubicBezTo>
                  <a:cubicBezTo>
                    <a:pt x="192405" y="141923"/>
                    <a:pt x="190500" y="116205"/>
                    <a:pt x="188595" y="90487"/>
                  </a:cubicBezTo>
                  <a:cubicBezTo>
                    <a:pt x="183833" y="71437"/>
                    <a:pt x="179070" y="52388"/>
                    <a:pt x="175260" y="32385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2" name="Google Shape;2312;p21"/>
            <p:cNvSpPr/>
            <p:nvPr/>
          </p:nvSpPr>
          <p:spPr>
            <a:xfrm>
              <a:off x="3228975" y="2379345"/>
              <a:ext cx="791527" cy="233362"/>
            </a:xfrm>
            <a:custGeom>
              <a:avLst/>
              <a:gdLst/>
              <a:ahLst/>
              <a:cxnLst/>
              <a:rect l="l" t="t" r="r" b="b"/>
              <a:pathLst>
                <a:path w="791527" h="233362" extrusionOk="0">
                  <a:moveTo>
                    <a:pt x="573405" y="48577"/>
                  </a:moveTo>
                  <a:cubicBezTo>
                    <a:pt x="628650" y="34290"/>
                    <a:pt x="683895" y="19050"/>
                    <a:pt x="739140" y="4763"/>
                  </a:cubicBezTo>
                  <a:cubicBezTo>
                    <a:pt x="755333" y="952"/>
                    <a:pt x="771525" y="1905"/>
                    <a:pt x="788670" y="0"/>
                  </a:cubicBezTo>
                  <a:cubicBezTo>
                    <a:pt x="789622" y="4763"/>
                    <a:pt x="790575" y="9525"/>
                    <a:pt x="791528" y="15240"/>
                  </a:cubicBezTo>
                  <a:cubicBezTo>
                    <a:pt x="704850" y="40005"/>
                    <a:pt x="618172" y="65722"/>
                    <a:pt x="530543" y="90488"/>
                  </a:cubicBezTo>
                  <a:cubicBezTo>
                    <a:pt x="441960" y="116205"/>
                    <a:pt x="354330" y="141922"/>
                    <a:pt x="265747" y="165735"/>
                  </a:cubicBezTo>
                  <a:cubicBezTo>
                    <a:pt x="179070" y="188595"/>
                    <a:pt x="94297" y="222885"/>
                    <a:pt x="3810" y="233363"/>
                  </a:cubicBezTo>
                  <a:cubicBezTo>
                    <a:pt x="2858" y="229552"/>
                    <a:pt x="1905" y="226695"/>
                    <a:pt x="0" y="222885"/>
                  </a:cubicBezTo>
                  <a:cubicBezTo>
                    <a:pt x="5715" y="219075"/>
                    <a:pt x="10477" y="214313"/>
                    <a:pt x="16192" y="212408"/>
                  </a:cubicBezTo>
                  <a:cubicBezTo>
                    <a:pt x="196215" y="160972"/>
                    <a:pt x="377190" y="109538"/>
                    <a:pt x="558165" y="58102"/>
                  </a:cubicBezTo>
                  <a:cubicBezTo>
                    <a:pt x="558165" y="58102"/>
                    <a:pt x="560070" y="57150"/>
                    <a:pt x="560070" y="57150"/>
                  </a:cubicBezTo>
                  <a:cubicBezTo>
                    <a:pt x="564833" y="54292"/>
                    <a:pt x="568643" y="51435"/>
                    <a:pt x="573405" y="48577"/>
                  </a:cubicBezTo>
                  <a:cubicBezTo>
                    <a:pt x="573405" y="48577"/>
                    <a:pt x="573405" y="48577"/>
                    <a:pt x="573405" y="48577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3" name="Google Shape;2313;p21"/>
            <p:cNvSpPr/>
            <p:nvPr/>
          </p:nvSpPr>
          <p:spPr>
            <a:xfrm>
              <a:off x="4824518" y="3410902"/>
              <a:ext cx="118956" cy="514350"/>
            </a:xfrm>
            <a:custGeom>
              <a:avLst/>
              <a:gdLst/>
              <a:ahLst/>
              <a:cxnLst/>
              <a:rect l="l" t="t" r="r" b="b"/>
              <a:pathLst>
                <a:path w="118956" h="514350" extrusionOk="0">
                  <a:moveTo>
                    <a:pt x="112289" y="320040"/>
                  </a:moveTo>
                  <a:cubicBezTo>
                    <a:pt x="112289" y="323850"/>
                    <a:pt x="112289" y="328613"/>
                    <a:pt x="112289" y="332422"/>
                  </a:cubicBezTo>
                  <a:cubicBezTo>
                    <a:pt x="108479" y="343853"/>
                    <a:pt x="101812" y="356235"/>
                    <a:pt x="102764" y="367665"/>
                  </a:cubicBezTo>
                  <a:cubicBezTo>
                    <a:pt x="103717" y="391478"/>
                    <a:pt x="109432" y="415290"/>
                    <a:pt x="114194" y="443865"/>
                  </a:cubicBezTo>
                  <a:cubicBezTo>
                    <a:pt x="106574" y="438150"/>
                    <a:pt x="103717" y="435292"/>
                    <a:pt x="100859" y="432435"/>
                  </a:cubicBezTo>
                  <a:cubicBezTo>
                    <a:pt x="100859" y="441007"/>
                    <a:pt x="100859" y="449580"/>
                    <a:pt x="100859" y="457200"/>
                  </a:cubicBezTo>
                  <a:cubicBezTo>
                    <a:pt x="106574" y="461010"/>
                    <a:pt x="112289" y="463867"/>
                    <a:pt x="118957" y="467678"/>
                  </a:cubicBezTo>
                  <a:cubicBezTo>
                    <a:pt x="115147" y="468630"/>
                    <a:pt x="111337" y="469582"/>
                    <a:pt x="107527" y="469582"/>
                  </a:cubicBezTo>
                  <a:cubicBezTo>
                    <a:pt x="105622" y="481965"/>
                    <a:pt x="102764" y="495300"/>
                    <a:pt x="100859" y="507682"/>
                  </a:cubicBezTo>
                  <a:cubicBezTo>
                    <a:pt x="97049" y="509588"/>
                    <a:pt x="92287" y="511492"/>
                    <a:pt x="88477" y="514350"/>
                  </a:cubicBezTo>
                  <a:cubicBezTo>
                    <a:pt x="65617" y="400050"/>
                    <a:pt x="41804" y="285750"/>
                    <a:pt x="18944" y="171450"/>
                  </a:cubicBezTo>
                  <a:cubicBezTo>
                    <a:pt x="14182" y="149542"/>
                    <a:pt x="9419" y="127635"/>
                    <a:pt x="5609" y="105727"/>
                  </a:cubicBezTo>
                  <a:cubicBezTo>
                    <a:pt x="12277" y="116205"/>
                    <a:pt x="17992" y="125730"/>
                    <a:pt x="26564" y="138113"/>
                  </a:cubicBezTo>
                  <a:cubicBezTo>
                    <a:pt x="39899" y="88582"/>
                    <a:pt x="-6773" y="48577"/>
                    <a:pt x="847" y="1905"/>
                  </a:cubicBezTo>
                  <a:cubicBezTo>
                    <a:pt x="3704" y="952"/>
                    <a:pt x="7514" y="0"/>
                    <a:pt x="10372" y="0"/>
                  </a:cubicBezTo>
                  <a:cubicBezTo>
                    <a:pt x="21802" y="39052"/>
                    <a:pt x="33232" y="78105"/>
                    <a:pt x="44662" y="117157"/>
                  </a:cubicBezTo>
                  <a:cubicBezTo>
                    <a:pt x="49424" y="132397"/>
                    <a:pt x="51329" y="148590"/>
                    <a:pt x="57044" y="161925"/>
                  </a:cubicBezTo>
                  <a:cubicBezTo>
                    <a:pt x="60854" y="169545"/>
                    <a:pt x="70379" y="175260"/>
                    <a:pt x="77047" y="180975"/>
                  </a:cubicBezTo>
                  <a:cubicBezTo>
                    <a:pt x="82762" y="201930"/>
                    <a:pt x="89429" y="222885"/>
                    <a:pt x="95144" y="243840"/>
                  </a:cubicBezTo>
                  <a:cubicBezTo>
                    <a:pt x="77047" y="248603"/>
                    <a:pt x="79904" y="258128"/>
                    <a:pt x="88477" y="269557"/>
                  </a:cubicBezTo>
                  <a:lnTo>
                    <a:pt x="88477" y="269557"/>
                  </a:lnTo>
                  <a:cubicBezTo>
                    <a:pt x="94192" y="286703"/>
                    <a:pt x="79904" y="315278"/>
                    <a:pt x="112289" y="32004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21"/>
            <p:cNvSpPr/>
            <p:nvPr/>
          </p:nvSpPr>
          <p:spPr>
            <a:xfrm>
              <a:off x="3504494" y="3521684"/>
              <a:ext cx="260591" cy="326652"/>
            </a:xfrm>
            <a:custGeom>
              <a:avLst/>
              <a:gdLst/>
              <a:ahLst/>
              <a:cxnLst/>
              <a:rect l="l" t="t" r="r" b="b"/>
              <a:pathLst>
                <a:path w="260591" h="326652" extrusionOk="0">
                  <a:moveTo>
                    <a:pt x="167393" y="57810"/>
                  </a:moveTo>
                  <a:cubicBezTo>
                    <a:pt x="154058" y="47333"/>
                    <a:pt x="141675" y="35903"/>
                    <a:pt x="128340" y="25425"/>
                  </a:cubicBezTo>
                  <a:cubicBezTo>
                    <a:pt x="147390" y="-6007"/>
                    <a:pt x="181680" y="-9817"/>
                    <a:pt x="195015" y="22568"/>
                  </a:cubicBezTo>
                  <a:cubicBezTo>
                    <a:pt x="219780" y="81623"/>
                    <a:pt x="242640" y="142583"/>
                    <a:pt x="257880" y="204496"/>
                  </a:cubicBezTo>
                  <a:cubicBezTo>
                    <a:pt x="269310" y="247358"/>
                    <a:pt x="243593" y="268313"/>
                    <a:pt x="199778" y="279743"/>
                  </a:cubicBezTo>
                  <a:cubicBezTo>
                    <a:pt x="155010" y="290221"/>
                    <a:pt x="112148" y="311175"/>
                    <a:pt x="67380" y="322606"/>
                  </a:cubicBezTo>
                  <a:cubicBezTo>
                    <a:pt x="14993" y="335940"/>
                    <a:pt x="-4057" y="315938"/>
                    <a:pt x="705" y="268313"/>
                  </a:cubicBezTo>
                  <a:cubicBezTo>
                    <a:pt x="14040" y="269265"/>
                    <a:pt x="27375" y="270218"/>
                    <a:pt x="40710" y="271171"/>
                  </a:cubicBezTo>
                  <a:cubicBezTo>
                    <a:pt x="50235" y="272123"/>
                    <a:pt x="59760" y="275933"/>
                    <a:pt x="68333" y="274028"/>
                  </a:cubicBezTo>
                  <a:cubicBezTo>
                    <a:pt x="85478" y="270218"/>
                    <a:pt x="101670" y="262598"/>
                    <a:pt x="118815" y="257835"/>
                  </a:cubicBezTo>
                  <a:cubicBezTo>
                    <a:pt x="157868" y="247358"/>
                    <a:pt x="197873" y="237833"/>
                    <a:pt x="241688" y="226403"/>
                  </a:cubicBezTo>
                  <a:cubicBezTo>
                    <a:pt x="241688" y="220688"/>
                    <a:pt x="244545" y="208306"/>
                    <a:pt x="240735" y="195923"/>
                  </a:cubicBezTo>
                  <a:cubicBezTo>
                    <a:pt x="233115" y="166396"/>
                    <a:pt x="222638" y="138773"/>
                    <a:pt x="215970" y="109246"/>
                  </a:cubicBezTo>
                  <a:cubicBezTo>
                    <a:pt x="209303" y="81623"/>
                    <a:pt x="195968" y="63525"/>
                    <a:pt x="167393" y="5781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315;p21"/>
            <p:cNvSpPr/>
            <p:nvPr/>
          </p:nvSpPr>
          <p:spPr>
            <a:xfrm>
              <a:off x="3995737" y="3292375"/>
              <a:ext cx="583882" cy="180929"/>
            </a:xfrm>
            <a:custGeom>
              <a:avLst/>
              <a:gdLst/>
              <a:ahLst/>
              <a:cxnLst/>
              <a:rect l="l" t="t" r="r" b="b"/>
              <a:pathLst>
                <a:path w="583882" h="180929" extrusionOk="0">
                  <a:moveTo>
                    <a:pt x="953" y="172820"/>
                  </a:moveTo>
                  <a:cubicBezTo>
                    <a:pt x="187642" y="115670"/>
                    <a:pt x="373380" y="57567"/>
                    <a:pt x="560070" y="417"/>
                  </a:cubicBezTo>
                  <a:cubicBezTo>
                    <a:pt x="566738" y="-1488"/>
                    <a:pt x="575310" y="3274"/>
                    <a:pt x="583882" y="11847"/>
                  </a:cubicBezTo>
                  <a:cubicBezTo>
                    <a:pt x="577215" y="14704"/>
                    <a:pt x="570547" y="18515"/>
                    <a:pt x="563880" y="20420"/>
                  </a:cubicBezTo>
                  <a:cubicBezTo>
                    <a:pt x="508635" y="40422"/>
                    <a:pt x="452438" y="61377"/>
                    <a:pt x="396240" y="80427"/>
                  </a:cubicBezTo>
                  <a:cubicBezTo>
                    <a:pt x="376238" y="87095"/>
                    <a:pt x="357188" y="93762"/>
                    <a:pt x="337185" y="99477"/>
                  </a:cubicBezTo>
                  <a:cubicBezTo>
                    <a:pt x="242888" y="126147"/>
                    <a:pt x="149542" y="153770"/>
                    <a:pt x="55245" y="178534"/>
                  </a:cubicBezTo>
                  <a:cubicBezTo>
                    <a:pt x="38100" y="183297"/>
                    <a:pt x="18097" y="179487"/>
                    <a:pt x="0" y="179487"/>
                  </a:cubicBezTo>
                  <a:cubicBezTo>
                    <a:pt x="953" y="177582"/>
                    <a:pt x="953" y="174724"/>
                    <a:pt x="953" y="172820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6" name="Google Shape;2316;p21"/>
            <p:cNvSpPr/>
            <p:nvPr/>
          </p:nvSpPr>
          <p:spPr>
            <a:xfrm>
              <a:off x="4252912" y="4081462"/>
              <a:ext cx="696277" cy="271568"/>
            </a:xfrm>
            <a:custGeom>
              <a:avLst/>
              <a:gdLst/>
              <a:ahLst/>
              <a:cxnLst/>
              <a:rect l="l" t="t" r="r" b="b"/>
              <a:pathLst>
                <a:path w="696277" h="271568" extrusionOk="0">
                  <a:moveTo>
                    <a:pt x="696278" y="26670"/>
                  </a:moveTo>
                  <a:cubicBezTo>
                    <a:pt x="693420" y="36195"/>
                    <a:pt x="693420" y="50482"/>
                    <a:pt x="686753" y="54293"/>
                  </a:cubicBezTo>
                  <a:cubicBezTo>
                    <a:pt x="661988" y="68580"/>
                    <a:pt x="634365" y="78105"/>
                    <a:pt x="607695" y="90488"/>
                  </a:cubicBezTo>
                  <a:cubicBezTo>
                    <a:pt x="618172" y="78105"/>
                    <a:pt x="628650" y="65722"/>
                    <a:pt x="639128" y="52388"/>
                  </a:cubicBezTo>
                  <a:cubicBezTo>
                    <a:pt x="647700" y="48578"/>
                    <a:pt x="655320" y="43815"/>
                    <a:pt x="663893" y="40005"/>
                  </a:cubicBezTo>
                  <a:cubicBezTo>
                    <a:pt x="667703" y="38100"/>
                    <a:pt x="671513" y="36195"/>
                    <a:pt x="674370" y="35243"/>
                  </a:cubicBezTo>
                  <a:cubicBezTo>
                    <a:pt x="673418" y="33338"/>
                    <a:pt x="671513" y="31432"/>
                    <a:pt x="670560" y="29528"/>
                  </a:cubicBezTo>
                  <a:cubicBezTo>
                    <a:pt x="667703" y="32385"/>
                    <a:pt x="665797" y="36195"/>
                    <a:pt x="662940" y="39053"/>
                  </a:cubicBezTo>
                  <a:cubicBezTo>
                    <a:pt x="654368" y="42863"/>
                    <a:pt x="645795" y="47625"/>
                    <a:pt x="638175" y="51435"/>
                  </a:cubicBezTo>
                  <a:cubicBezTo>
                    <a:pt x="625793" y="56197"/>
                    <a:pt x="613410" y="60007"/>
                    <a:pt x="601028" y="64770"/>
                  </a:cubicBezTo>
                  <a:cubicBezTo>
                    <a:pt x="486728" y="109538"/>
                    <a:pt x="373380" y="153353"/>
                    <a:pt x="259080" y="198120"/>
                  </a:cubicBezTo>
                  <a:cubicBezTo>
                    <a:pt x="253365" y="200025"/>
                    <a:pt x="248603" y="204788"/>
                    <a:pt x="243840" y="208597"/>
                  </a:cubicBezTo>
                  <a:lnTo>
                    <a:pt x="243840" y="208597"/>
                  </a:lnTo>
                  <a:cubicBezTo>
                    <a:pt x="196215" y="222885"/>
                    <a:pt x="147638" y="238125"/>
                    <a:pt x="100013" y="252413"/>
                  </a:cubicBezTo>
                  <a:cubicBezTo>
                    <a:pt x="74295" y="259080"/>
                    <a:pt x="48578" y="266700"/>
                    <a:pt x="22860" y="271463"/>
                  </a:cubicBezTo>
                  <a:cubicBezTo>
                    <a:pt x="16192" y="272415"/>
                    <a:pt x="7620" y="266700"/>
                    <a:pt x="0" y="264795"/>
                  </a:cubicBezTo>
                  <a:cubicBezTo>
                    <a:pt x="46672" y="248603"/>
                    <a:pt x="92392" y="231457"/>
                    <a:pt x="139065" y="215265"/>
                  </a:cubicBezTo>
                  <a:cubicBezTo>
                    <a:pt x="212408" y="190500"/>
                    <a:pt x="285750" y="166688"/>
                    <a:pt x="359093" y="140018"/>
                  </a:cubicBezTo>
                  <a:cubicBezTo>
                    <a:pt x="440055" y="109538"/>
                    <a:pt x="519113" y="77153"/>
                    <a:pt x="599122" y="43815"/>
                  </a:cubicBezTo>
                  <a:cubicBezTo>
                    <a:pt x="631507" y="30480"/>
                    <a:pt x="662940" y="14288"/>
                    <a:pt x="694372" y="0"/>
                  </a:cubicBezTo>
                  <a:cubicBezTo>
                    <a:pt x="694372" y="6668"/>
                    <a:pt x="695325" y="13335"/>
                    <a:pt x="695325" y="20003"/>
                  </a:cubicBezTo>
                  <a:cubicBezTo>
                    <a:pt x="692468" y="20955"/>
                    <a:pt x="690563" y="21907"/>
                    <a:pt x="687705" y="21907"/>
                  </a:cubicBezTo>
                  <a:cubicBezTo>
                    <a:pt x="691515" y="24765"/>
                    <a:pt x="693420" y="25718"/>
                    <a:pt x="696278" y="2667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317;p21"/>
            <p:cNvSpPr/>
            <p:nvPr/>
          </p:nvSpPr>
          <p:spPr>
            <a:xfrm>
              <a:off x="3469957" y="2867604"/>
              <a:ext cx="126720" cy="271836"/>
            </a:xfrm>
            <a:custGeom>
              <a:avLst/>
              <a:gdLst/>
              <a:ahLst/>
              <a:cxnLst/>
              <a:rect l="l" t="t" r="r" b="b"/>
              <a:pathLst>
                <a:path w="126720" h="271836" extrusionOk="0">
                  <a:moveTo>
                    <a:pt x="42863" y="208018"/>
                  </a:moveTo>
                  <a:cubicBezTo>
                    <a:pt x="49530" y="190874"/>
                    <a:pt x="62865" y="172776"/>
                    <a:pt x="62865" y="155631"/>
                  </a:cubicBezTo>
                  <a:cubicBezTo>
                    <a:pt x="61913" y="122293"/>
                    <a:pt x="55245" y="88956"/>
                    <a:pt x="47625" y="56571"/>
                  </a:cubicBezTo>
                  <a:cubicBezTo>
                    <a:pt x="44767" y="43236"/>
                    <a:pt x="33338" y="32758"/>
                    <a:pt x="25717" y="20376"/>
                  </a:cubicBezTo>
                  <a:cubicBezTo>
                    <a:pt x="33338" y="-10104"/>
                    <a:pt x="54292" y="-1532"/>
                    <a:pt x="61913" y="14661"/>
                  </a:cubicBezTo>
                  <a:cubicBezTo>
                    <a:pt x="90488" y="70859"/>
                    <a:pt x="124777" y="126104"/>
                    <a:pt x="126683" y="191826"/>
                  </a:cubicBezTo>
                  <a:cubicBezTo>
                    <a:pt x="127635" y="224211"/>
                    <a:pt x="110490" y="242309"/>
                    <a:pt x="81915" y="250881"/>
                  </a:cubicBezTo>
                  <a:cubicBezTo>
                    <a:pt x="57150" y="258501"/>
                    <a:pt x="32385" y="264216"/>
                    <a:pt x="6667" y="271836"/>
                  </a:cubicBezTo>
                  <a:cubicBezTo>
                    <a:pt x="4763" y="266121"/>
                    <a:pt x="1905" y="260406"/>
                    <a:pt x="0" y="254691"/>
                  </a:cubicBezTo>
                  <a:cubicBezTo>
                    <a:pt x="31433" y="237546"/>
                    <a:pt x="62865" y="219449"/>
                    <a:pt x="94297" y="202304"/>
                  </a:cubicBezTo>
                  <a:cubicBezTo>
                    <a:pt x="96202" y="200399"/>
                    <a:pt x="97155" y="197541"/>
                    <a:pt x="99060" y="195636"/>
                  </a:cubicBezTo>
                  <a:cubicBezTo>
                    <a:pt x="99060" y="195636"/>
                    <a:pt x="97155" y="194684"/>
                    <a:pt x="97155" y="193731"/>
                  </a:cubicBezTo>
                  <a:cubicBezTo>
                    <a:pt x="96202" y="196588"/>
                    <a:pt x="95250" y="199446"/>
                    <a:pt x="94297" y="202304"/>
                  </a:cubicBezTo>
                  <a:cubicBezTo>
                    <a:pt x="77152" y="204209"/>
                    <a:pt x="60008" y="206113"/>
                    <a:pt x="42863" y="20801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318;p21"/>
            <p:cNvSpPr/>
            <p:nvPr/>
          </p:nvSpPr>
          <p:spPr>
            <a:xfrm>
              <a:off x="3710940" y="3260089"/>
              <a:ext cx="438150" cy="123189"/>
            </a:xfrm>
            <a:custGeom>
              <a:avLst/>
              <a:gdLst/>
              <a:ahLst/>
              <a:cxnLst/>
              <a:rect l="l" t="t" r="r" b="b"/>
              <a:pathLst>
                <a:path w="438150" h="123189" extrusionOk="0">
                  <a:moveTo>
                    <a:pt x="0" y="111760"/>
                  </a:moveTo>
                  <a:cubicBezTo>
                    <a:pt x="18097" y="105093"/>
                    <a:pt x="27622" y="97473"/>
                    <a:pt x="37147" y="98425"/>
                  </a:cubicBezTo>
                  <a:cubicBezTo>
                    <a:pt x="119063" y="101282"/>
                    <a:pt x="185738" y="53657"/>
                    <a:pt x="260985" y="36513"/>
                  </a:cubicBezTo>
                  <a:cubicBezTo>
                    <a:pt x="308610" y="26035"/>
                    <a:pt x="356235" y="11748"/>
                    <a:pt x="403860" y="1270"/>
                  </a:cubicBezTo>
                  <a:cubicBezTo>
                    <a:pt x="414338" y="-1587"/>
                    <a:pt x="425767" y="1270"/>
                    <a:pt x="437197" y="1270"/>
                  </a:cubicBezTo>
                  <a:cubicBezTo>
                    <a:pt x="437197" y="5080"/>
                    <a:pt x="438150" y="8890"/>
                    <a:pt x="438150" y="12700"/>
                  </a:cubicBezTo>
                  <a:cubicBezTo>
                    <a:pt x="429577" y="15557"/>
                    <a:pt x="420052" y="19368"/>
                    <a:pt x="411480" y="22225"/>
                  </a:cubicBezTo>
                  <a:cubicBezTo>
                    <a:pt x="325755" y="48895"/>
                    <a:pt x="240982" y="77470"/>
                    <a:pt x="155257" y="101282"/>
                  </a:cubicBezTo>
                  <a:cubicBezTo>
                    <a:pt x="112395" y="112713"/>
                    <a:pt x="67627" y="116523"/>
                    <a:pt x="23813" y="123190"/>
                  </a:cubicBezTo>
                  <a:cubicBezTo>
                    <a:pt x="19050" y="123190"/>
                    <a:pt x="13335" y="117475"/>
                    <a:pt x="0" y="111760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9" name="Google Shape;2319;p21"/>
            <p:cNvSpPr/>
            <p:nvPr/>
          </p:nvSpPr>
          <p:spPr>
            <a:xfrm>
              <a:off x="4060507" y="3989236"/>
              <a:ext cx="375284" cy="125880"/>
            </a:xfrm>
            <a:custGeom>
              <a:avLst/>
              <a:gdLst/>
              <a:ahLst/>
              <a:cxnLst/>
              <a:rect l="l" t="t" r="r" b="b"/>
              <a:pathLst>
                <a:path w="375284" h="125880" extrusionOk="0">
                  <a:moveTo>
                    <a:pt x="0" y="116038"/>
                  </a:moveTo>
                  <a:cubicBezTo>
                    <a:pt x="3810" y="111276"/>
                    <a:pt x="6667" y="103656"/>
                    <a:pt x="11430" y="102703"/>
                  </a:cubicBezTo>
                  <a:cubicBezTo>
                    <a:pt x="127635" y="78891"/>
                    <a:pt x="240030" y="43648"/>
                    <a:pt x="350520" y="786"/>
                  </a:cubicBezTo>
                  <a:cubicBezTo>
                    <a:pt x="357188" y="-2072"/>
                    <a:pt x="365760" y="3643"/>
                    <a:pt x="373380" y="5548"/>
                  </a:cubicBezTo>
                  <a:cubicBezTo>
                    <a:pt x="374333" y="8406"/>
                    <a:pt x="375285" y="11263"/>
                    <a:pt x="375285" y="14120"/>
                  </a:cubicBezTo>
                  <a:cubicBezTo>
                    <a:pt x="334327" y="30313"/>
                    <a:pt x="293370" y="49363"/>
                    <a:pt x="250508" y="62698"/>
                  </a:cubicBezTo>
                  <a:cubicBezTo>
                    <a:pt x="180022" y="85558"/>
                    <a:pt x="107633" y="104608"/>
                    <a:pt x="36195" y="124611"/>
                  </a:cubicBezTo>
                  <a:cubicBezTo>
                    <a:pt x="25717" y="127468"/>
                    <a:pt x="13335" y="124611"/>
                    <a:pt x="1905" y="124611"/>
                  </a:cubicBezTo>
                  <a:cubicBezTo>
                    <a:pt x="1905" y="122706"/>
                    <a:pt x="952" y="118895"/>
                    <a:pt x="0" y="116038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0" name="Google Shape;2320;p21"/>
            <p:cNvSpPr/>
            <p:nvPr/>
          </p:nvSpPr>
          <p:spPr>
            <a:xfrm>
              <a:off x="3501390" y="3578542"/>
              <a:ext cx="140969" cy="190040"/>
            </a:xfrm>
            <a:custGeom>
              <a:avLst/>
              <a:gdLst/>
              <a:ahLst/>
              <a:cxnLst/>
              <a:rect l="l" t="t" r="r" b="b"/>
              <a:pathLst>
                <a:path w="140969" h="190040" extrusionOk="0">
                  <a:moveTo>
                    <a:pt x="68580" y="180975"/>
                  </a:moveTo>
                  <a:cubicBezTo>
                    <a:pt x="45720" y="196215"/>
                    <a:pt x="30480" y="193358"/>
                    <a:pt x="24765" y="163830"/>
                  </a:cubicBezTo>
                  <a:cubicBezTo>
                    <a:pt x="31432" y="153352"/>
                    <a:pt x="39052" y="142875"/>
                    <a:pt x="47625" y="129540"/>
                  </a:cubicBezTo>
                  <a:cubicBezTo>
                    <a:pt x="31432" y="123825"/>
                    <a:pt x="20955" y="120015"/>
                    <a:pt x="10477" y="115252"/>
                  </a:cubicBezTo>
                  <a:cubicBezTo>
                    <a:pt x="6667" y="107633"/>
                    <a:pt x="3810" y="99060"/>
                    <a:pt x="0" y="91440"/>
                  </a:cubicBezTo>
                  <a:cubicBezTo>
                    <a:pt x="20955" y="93345"/>
                    <a:pt x="45720" y="103823"/>
                    <a:pt x="60960" y="95250"/>
                  </a:cubicBezTo>
                  <a:cubicBezTo>
                    <a:pt x="76200" y="87630"/>
                    <a:pt x="80963" y="60008"/>
                    <a:pt x="92392" y="42863"/>
                  </a:cubicBezTo>
                  <a:cubicBezTo>
                    <a:pt x="101917" y="27623"/>
                    <a:pt x="112395" y="14288"/>
                    <a:pt x="122872" y="0"/>
                  </a:cubicBezTo>
                  <a:cubicBezTo>
                    <a:pt x="126682" y="20003"/>
                    <a:pt x="131445" y="39052"/>
                    <a:pt x="135255" y="59055"/>
                  </a:cubicBezTo>
                  <a:cubicBezTo>
                    <a:pt x="121920" y="78105"/>
                    <a:pt x="108585" y="98108"/>
                    <a:pt x="93345" y="120967"/>
                  </a:cubicBezTo>
                  <a:cubicBezTo>
                    <a:pt x="114300" y="127635"/>
                    <a:pt x="127635" y="132398"/>
                    <a:pt x="140970" y="136208"/>
                  </a:cubicBezTo>
                  <a:cubicBezTo>
                    <a:pt x="134302" y="141923"/>
                    <a:pt x="127635" y="148590"/>
                    <a:pt x="121920" y="154305"/>
                  </a:cubicBezTo>
                  <a:cubicBezTo>
                    <a:pt x="80010" y="141923"/>
                    <a:pt x="79057" y="141923"/>
                    <a:pt x="68580" y="180975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p21"/>
            <p:cNvSpPr/>
            <p:nvPr/>
          </p:nvSpPr>
          <p:spPr>
            <a:xfrm>
              <a:off x="3214687" y="2436542"/>
              <a:ext cx="264795" cy="100330"/>
            </a:xfrm>
            <a:custGeom>
              <a:avLst/>
              <a:gdLst/>
              <a:ahLst/>
              <a:cxnLst/>
              <a:rect l="l" t="t" r="r" b="b"/>
              <a:pathLst>
                <a:path w="264795" h="100330" extrusionOk="0">
                  <a:moveTo>
                    <a:pt x="264795" y="7573"/>
                  </a:moveTo>
                  <a:cubicBezTo>
                    <a:pt x="219075" y="73295"/>
                    <a:pt x="157163" y="76153"/>
                    <a:pt x="91440" y="61865"/>
                  </a:cubicBezTo>
                  <a:cubicBezTo>
                    <a:pt x="62865" y="112348"/>
                    <a:pt x="28575" y="113300"/>
                    <a:pt x="0" y="63770"/>
                  </a:cubicBezTo>
                  <a:cubicBezTo>
                    <a:pt x="48577" y="52340"/>
                    <a:pt x="94297" y="25670"/>
                    <a:pt x="146685" y="44720"/>
                  </a:cubicBezTo>
                  <a:cubicBezTo>
                    <a:pt x="176213" y="55198"/>
                    <a:pt x="192405" y="30433"/>
                    <a:pt x="211455" y="15193"/>
                  </a:cubicBezTo>
                  <a:cubicBezTo>
                    <a:pt x="227647" y="2810"/>
                    <a:pt x="242888" y="-7667"/>
                    <a:pt x="264795" y="7573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p21"/>
            <p:cNvSpPr/>
            <p:nvPr/>
          </p:nvSpPr>
          <p:spPr>
            <a:xfrm>
              <a:off x="3855720" y="2587942"/>
              <a:ext cx="359092" cy="105265"/>
            </a:xfrm>
            <a:custGeom>
              <a:avLst/>
              <a:gdLst/>
              <a:ahLst/>
              <a:cxnLst/>
              <a:rect l="l" t="t" r="r" b="b"/>
              <a:pathLst>
                <a:path w="359092" h="105265" extrusionOk="0">
                  <a:moveTo>
                    <a:pt x="321945" y="0"/>
                  </a:moveTo>
                  <a:cubicBezTo>
                    <a:pt x="334327" y="1905"/>
                    <a:pt x="346710" y="2858"/>
                    <a:pt x="359092" y="4763"/>
                  </a:cubicBezTo>
                  <a:cubicBezTo>
                    <a:pt x="353377" y="9525"/>
                    <a:pt x="348615" y="13335"/>
                    <a:pt x="342900" y="18098"/>
                  </a:cubicBezTo>
                  <a:cubicBezTo>
                    <a:pt x="317183" y="38100"/>
                    <a:pt x="285750" y="5715"/>
                    <a:pt x="257175" y="33338"/>
                  </a:cubicBezTo>
                  <a:cubicBezTo>
                    <a:pt x="235267" y="54292"/>
                    <a:pt x="201930" y="53340"/>
                    <a:pt x="171450" y="40005"/>
                  </a:cubicBezTo>
                  <a:cubicBezTo>
                    <a:pt x="167640" y="38100"/>
                    <a:pt x="160020" y="43815"/>
                    <a:pt x="154305" y="46673"/>
                  </a:cubicBezTo>
                  <a:cubicBezTo>
                    <a:pt x="116205" y="65723"/>
                    <a:pt x="79058" y="85725"/>
                    <a:pt x="40005" y="102870"/>
                  </a:cubicBezTo>
                  <a:cubicBezTo>
                    <a:pt x="29527" y="107633"/>
                    <a:pt x="15240" y="103823"/>
                    <a:pt x="1905" y="103823"/>
                  </a:cubicBezTo>
                  <a:cubicBezTo>
                    <a:pt x="952" y="100965"/>
                    <a:pt x="0" y="97155"/>
                    <a:pt x="0" y="94298"/>
                  </a:cubicBezTo>
                  <a:cubicBezTo>
                    <a:pt x="8572" y="90488"/>
                    <a:pt x="17145" y="86678"/>
                    <a:pt x="24765" y="82867"/>
                  </a:cubicBezTo>
                  <a:cubicBezTo>
                    <a:pt x="52388" y="68580"/>
                    <a:pt x="80010" y="54292"/>
                    <a:pt x="108585" y="40958"/>
                  </a:cubicBezTo>
                  <a:cubicBezTo>
                    <a:pt x="118110" y="36195"/>
                    <a:pt x="128588" y="29528"/>
                    <a:pt x="137160" y="30480"/>
                  </a:cubicBezTo>
                  <a:cubicBezTo>
                    <a:pt x="176213" y="38100"/>
                    <a:pt x="212408" y="20003"/>
                    <a:pt x="249555" y="16192"/>
                  </a:cubicBezTo>
                  <a:cubicBezTo>
                    <a:pt x="274320" y="14288"/>
                    <a:pt x="298133" y="5715"/>
                    <a:pt x="321945" y="0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p21"/>
            <p:cNvSpPr/>
            <p:nvPr/>
          </p:nvSpPr>
          <p:spPr>
            <a:xfrm>
              <a:off x="3675578" y="2347155"/>
              <a:ext cx="127754" cy="90291"/>
            </a:xfrm>
            <a:custGeom>
              <a:avLst/>
              <a:gdLst/>
              <a:ahLst/>
              <a:cxnLst/>
              <a:rect l="l" t="t" r="r" b="b"/>
              <a:pathLst>
                <a:path w="127754" h="90291" extrusionOk="0">
                  <a:moveTo>
                    <a:pt x="113467" y="89339"/>
                  </a:moveTo>
                  <a:cubicBezTo>
                    <a:pt x="113467" y="89339"/>
                    <a:pt x="111562" y="90292"/>
                    <a:pt x="111562" y="90292"/>
                  </a:cubicBezTo>
                  <a:cubicBezTo>
                    <a:pt x="88702" y="76957"/>
                    <a:pt x="64889" y="63622"/>
                    <a:pt x="39172" y="48382"/>
                  </a:cubicBezTo>
                  <a:cubicBezTo>
                    <a:pt x="42982" y="57907"/>
                    <a:pt x="46792" y="66479"/>
                    <a:pt x="53459" y="84577"/>
                  </a:cubicBezTo>
                  <a:cubicBezTo>
                    <a:pt x="34409" y="79814"/>
                    <a:pt x="13454" y="80767"/>
                    <a:pt x="9644" y="73147"/>
                  </a:cubicBezTo>
                  <a:cubicBezTo>
                    <a:pt x="1072" y="56002"/>
                    <a:pt x="-1786" y="34094"/>
                    <a:pt x="1072" y="15997"/>
                  </a:cubicBezTo>
                  <a:cubicBezTo>
                    <a:pt x="2024" y="8377"/>
                    <a:pt x="27742" y="-3053"/>
                    <a:pt x="38219" y="757"/>
                  </a:cubicBezTo>
                  <a:cubicBezTo>
                    <a:pt x="56317" y="6472"/>
                    <a:pt x="71557" y="22664"/>
                    <a:pt x="88702" y="34094"/>
                  </a:cubicBezTo>
                  <a:cubicBezTo>
                    <a:pt x="97274" y="39809"/>
                    <a:pt x="105847" y="44572"/>
                    <a:pt x="114419" y="49334"/>
                  </a:cubicBezTo>
                  <a:lnTo>
                    <a:pt x="114419" y="49334"/>
                  </a:lnTo>
                  <a:cubicBezTo>
                    <a:pt x="119182" y="59812"/>
                    <a:pt x="122992" y="71242"/>
                    <a:pt x="127754" y="81719"/>
                  </a:cubicBezTo>
                  <a:cubicBezTo>
                    <a:pt x="127754" y="81719"/>
                    <a:pt x="127754" y="80767"/>
                    <a:pt x="127754" y="80767"/>
                  </a:cubicBezTo>
                  <a:cubicBezTo>
                    <a:pt x="122039" y="83624"/>
                    <a:pt x="118229" y="86482"/>
                    <a:pt x="113467" y="89339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4" name="Google Shape;2324;p21"/>
            <p:cNvSpPr/>
            <p:nvPr/>
          </p:nvSpPr>
          <p:spPr>
            <a:xfrm>
              <a:off x="3345179" y="3069907"/>
              <a:ext cx="219075" cy="105632"/>
            </a:xfrm>
            <a:custGeom>
              <a:avLst/>
              <a:gdLst/>
              <a:ahLst/>
              <a:cxnLst/>
              <a:rect l="l" t="t" r="r" b="b"/>
              <a:pathLst>
                <a:path w="219075" h="105632" extrusionOk="0">
                  <a:moveTo>
                    <a:pt x="167640" y="5715"/>
                  </a:moveTo>
                  <a:cubicBezTo>
                    <a:pt x="184785" y="3810"/>
                    <a:pt x="201930" y="1905"/>
                    <a:pt x="219075" y="0"/>
                  </a:cubicBezTo>
                  <a:cubicBezTo>
                    <a:pt x="219075" y="0"/>
                    <a:pt x="219075" y="0"/>
                    <a:pt x="219075" y="0"/>
                  </a:cubicBezTo>
                  <a:cubicBezTo>
                    <a:pt x="187642" y="18097"/>
                    <a:pt x="155258" y="35242"/>
                    <a:pt x="124778" y="52388"/>
                  </a:cubicBezTo>
                  <a:cubicBezTo>
                    <a:pt x="126683" y="58102"/>
                    <a:pt x="129540" y="63817"/>
                    <a:pt x="131445" y="69533"/>
                  </a:cubicBezTo>
                  <a:cubicBezTo>
                    <a:pt x="115253" y="78105"/>
                    <a:pt x="99060" y="87630"/>
                    <a:pt x="83820" y="96202"/>
                  </a:cubicBezTo>
                  <a:cubicBezTo>
                    <a:pt x="47625" y="116205"/>
                    <a:pt x="20955" y="102870"/>
                    <a:pt x="0" y="70485"/>
                  </a:cubicBezTo>
                  <a:cubicBezTo>
                    <a:pt x="20003" y="70485"/>
                    <a:pt x="40958" y="74295"/>
                    <a:pt x="41910" y="43815"/>
                  </a:cubicBezTo>
                  <a:cubicBezTo>
                    <a:pt x="83820" y="31433"/>
                    <a:pt x="125730" y="18097"/>
                    <a:pt x="167640" y="571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5" name="Google Shape;2325;p21"/>
            <p:cNvSpPr/>
            <p:nvPr/>
          </p:nvSpPr>
          <p:spPr>
            <a:xfrm>
              <a:off x="4215765" y="2657475"/>
              <a:ext cx="293369" cy="61894"/>
            </a:xfrm>
            <a:custGeom>
              <a:avLst/>
              <a:gdLst/>
              <a:ahLst/>
              <a:cxnLst/>
              <a:rect l="l" t="t" r="r" b="b"/>
              <a:pathLst>
                <a:path w="293369" h="61894" extrusionOk="0">
                  <a:moveTo>
                    <a:pt x="0" y="56197"/>
                  </a:moveTo>
                  <a:cubicBezTo>
                    <a:pt x="99060" y="40958"/>
                    <a:pt x="190500" y="13335"/>
                    <a:pt x="293370" y="0"/>
                  </a:cubicBezTo>
                  <a:cubicBezTo>
                    <a:pt x="262890" y="36195"/>
                    <a:pt x="37147" y="77153"/>
                    <a:pt x="0" y="56197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6" name="Google Shape;2326;p21"/>
            <p:cNvSpPr/>
            <p:nvPr/>
          </p:nvSpPr>
          <p:spPr>
            <a:xfrm>
              <a:off x="3955732" y="2739248"/>
              <a:ext cx="224789" cy="72830"/>
            </a:xfrm>
            <a:custGeom>
              <a:avLst/>
              <a:gdLst/>
              <a:ahLst/>
              <a:cxnLst/>
              <a:rect l="l" t="t" r="r" b="b"/>
              <a:pathLst>
                <a:path w="224789" h="72830" extrusionOk="0">
                  <a:moveTo>
                    <a:pt x="224790" y="3952"/>
                  </a:moveTo>
                  <a:cubicBezTo>
                    <a:pt x="192405" y="16334"/>
                    <a:pt x="160020" y="28717"/>
                    <a:pt x="126683" y="40147"/>
                  </a:cubicBezTo>
                  <a:cubicBezTo>
                    <a:pt x="99060" y="50624"/>
                    <a:pt x="72390" y="61102"/>
                    <a:pt x="44767" y="69674"/>
                  </a:cubicBezTo>
                  <a:cubicBezTo>
                    <a:pt x="30480" y="73484"/>
                    <a:pt x="15240" y="73484"/>
                    <a:pt x="0" y="71579"/>
                  </a:cubicBezTo>
                  <a:cubicBezTo>
                    <a:pt x="34290" y="39194"/>
                    <a:pt x="200025" y="-15098"/>
                    <a:pt x="224790" y="3952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7" name="Google Shape;2327;p21"/>
            <p:cNvSpPr/>
            <p:nvPr/>
          </p:nvSpPr>
          <p:spPr>
            <a:xfrm>
              <a:off x="4206207" y="2317173"/>
              <a:ext cx="81947" cy="91828"/>
            </a:xfrm>
            <a:custGeom>
              <a:avLst/>
              <a:gdLst/>
              <a:ahLst/>
              <a:cxnLst/>
              <a:rect l="l" t="t" r="r" b="b"/>
              <a:pathLst>
                <a:path w="81947" h="91828" extrusionOk="0">
                  <a:moveTo>
                    <a:pt x="33" y="20261"/>
                  </a:moveTo>
                  <a:cubicBezTo>
                    <a:pt x="3843" y="17404"/>
                    <a:pt x="13368" y="2164"/>
                    <a:pt x="24798" y="259"/>
                  </a:cubicBezTo>
                  <a:cubicBezTo>
                    <a:pt x="48610" y="-3551"/>
                    <a:pt x="80995" y="35501"/>
                    <a:pt x="81948" y="64076"/>
                  </a:cubicBezTo>
                  <a:cubicBezTo>
                    <a:pt x="81948" y="88841"/>
                    <a:pt x="65755" y="92651"/>
                    <a:pt x="46705" y="91699"/>
                  </a:cubicBezTo>
                  <a:cubicBezTo>
                    <a:pt x="19083" y="90746"/>
                    <a:pt x="-920" y="65029"/>
                    <a:pt x="33" y="20261"/>
                  </a:cubicBezTo>
                  <a:close/>
                </a:path>
              </a:pathLst>
            </a:custGeom>
            <a:solidFill>
              <a:srgbClr val="E618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8" name="Google Shape;2328;p21"/>
            <p:cNvSpPr/>
            <p:nvPr/>
          </p:nvSpPr>
          <p:spPr>
            <a:xfrm>
              <a:off x="3789574" y="2310602"/>
              <a:ext cx="144250" cy="87362"/>
            </a:xfrm>
            <a:custGeom>
              <a:avLst/>
              <a:gdLst/>
              <a:ahLst/>
              <a:cxnLst/>
              <a:rect l="l" t="t" r="r" b="b"/>
              <a:pathLst>
                <a:path w="144250" h="87362" extrusionOk="0">
                  <a:moveTo>
                    <a:pt x="423" y="84935"/>
                  </a:moveTo>
                  <a:cubicBezTo>
                    <a:pt x="25188" y="58265"/>
                    <a:pt x="29951" y="13497"/>
                    <a:pt x="74718" y="3972"/>
                  </a:cubicBezTo>
                  <a:cubicBezTo>
                    <a:pt x="97578" y="-790"/>
                    <a:pt x="118533" y="-3648"/>
                    <a:pt x="144251" y="9687"/>
                  </a:cubicBezTo>
                  <a:cubicBezTo>
                    <a:pt x="133773" y="15402"/>
                    <a:pt x="129011" y="20165"/>
                    <a:pt x="124248" y="20165"/>
                  </a:cubicBezTo>
                  <a:cubicBezTo>
                    <a:pt x="91863" y="20165"/>
                    <a:pt x="71861" y="32547"/>
                    <a:pt x="61383" y="66837"/>
                  </a:cubicBezTo>
                  <a:cubicBezTo>
                    <a:pt x="51858" y="98270"/>
                    <a:pt x="21378" y="83982"/>
                    <a:pt x="423" y="84935"/>
                  </a:cubicBezTo>
                  <a:cubicBezTo>
                    <a:pt x="-529" y="84935"/>
                    <a:pt x="423" y="84935"/>
                    <a:pt x="423" y="84935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9" name="Google Shape;2329;p21"/>
            <p:cNvSpPr/>
            <p:nvPr/>
          </p:nvSpPr>
          <p:spPr>
            <a:xfrm>
              <a:off x="4281226" y="2270760"/>
              <a:ext cx="79354" cy="75247"/>
            </a:xfrm>
            <a:custGeom>
              <a:avLst/>
              <a:gdLst/>
              <a:ahLst/>
              <a:cxnLst/>
              <a:rect l="l" t="t" r="r" b="b"/>
              <a:pathLst>
                <a:path w="79354" h="75247" extrusionOk="0">
                  <a:moveTo>
                    <a:pt x="18359" y="0"/>
                  </a:moveTo>
                  <a:cubicBezTo>
                    <a:pt x="62174" y="952"/>
                    <a:pt x="80271" y="17145"/>
                    <a:pt x="79319" y="44767"/>
                  </a:cubicBezTo>
                  <a:cubicBezTo>
                    <a:pt x="78366" y="67627"/>
                    <a:pt x="64079" y="75248"/>
                    <a:pt x="44077" y="75248"/>
                  </a:cubicBezTo>
                  <a:cubicBezTo>
                    <a:pt x="18359" y="75248"/>
                    <a:pt x="-2596" y="51435"/>
                    <a:pt x="261" y="21907"/>
                  </a:cubicBezTo>
                  <a:cubicBezTo>
                    <a:pt x="1214" y="10477"/>
                    <a:pt x="15502" y="2857"/>
                    <a:pt x="18359" y="0"/>
                  </a:cubicBezTo>
                  <a:close/>
                </a:path>
              </a:pathLst>
            </a:custGeom>
            <a:solidFill>
              <a:srgbClr val="E618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0" name="Google Shape;2330;p21"/>
            <p:cNvSpPr/>
            <p:nvPr/>
          </p:nvSpPr>
          <p:spPr>
            <a:xfrm>
              <a:off x="3502104" y="2405975"/>
              <a:ext cx="132635" cy="52479"/>
            </a:xfrm>
            <a:custGeom>
              <a:avLst/>
              <a:gdLst/>
              <a:ahLst/>
              <a:cxnLst/>
              <a:rect l="l" t="t" r="r" b="b"/>
              <a:pathLst>
                <a:path w="132635" h="52479" extrusionOk="0">
                  <a:moveTo>
                    <a:pt x="51673" y="36235"/>
                  </a:moveTo>
                  <a:cubicBezTo>
                    <a:pt x="40243" y="41950"/>
                    <a:pt x="29766" y="50522"/>
                    <a:pt x="18336" y="52428"/>
                  </a:cubicBezTo>
                  <a:cubicBezTo>
                    <a:pt x="13573" y="53380"/>
                    <a:pt x="1191" y="40997"/>
                    <a:pt x="238" y="33378"/>
                  </a:cubicBezTo>
                  <a:cubicBezTo>
                    <a:pt x="-1667" y="15280"/>
                    <a:pt x="7858" y="-913"/>
                    <a:pt x="28813" y="40"/>
                  </a:cubicBezTo>
                  <a:cubicBezTo>
                    <a:pt x="63103" y="1945"/>
                    <a:pt x="98346" y="7660"/>
                    <a:pt x="132636" y="11470"/>
                  </a:cubicBezTo>
                  <a:cubicBezTo>
                    <a:pt x="132636" y="16232"/>
                    <a:pt x="132636" y="20995"/>
                    <a:pt x="132636" y="25757"/>
                  </a:cubicBezTo>
                  <a:cubicBezTo>
                    <a:pt x="105966" y="27662"/>
                    <a:pt x="78343" y="28615"/>
                    <a:pt x="51673" y="30520"/>
                  </a:cubicBezTo>
                  <a:cubicBezTo>
                    <a:pt x="50721" y="32425"/>
                    <a:pt x="50721" y="34330"/>
                    <a:pt x="51673" y="36235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1" name="Google Shape;2331;p21"/>
            <p:cNvSpPr/>
            <p:nvPr/>
          </p:nvSpPr>
          <p:spPr>
            <a:xfrm>
              <a:off x="4911090" y="3919537"/>
              <a:ext cx="50482" cy="151447"/>
            </a:xfrm>
            <a:custGeom>
              <a:avLst/>
              <a:gdLst/>
              <a:ahLst/>
              <a:cxnLst/>
              <a:rect l="l" t="t" r="r" b="b"/>
              <a:pathLst>
                <a:path w="50482" h="151447" extrusionOk="0">
                  <a:moveTo>
                    <a:pt x="0" y="6668"/>
                  </a:moveTo>
                  <a:cubicBezTo>
                    <a:pt x="3810" y="4763"/>
                    <a:pt x="8572" y="2857"/>
                    <a:pt x="12382" y="0"/>
                  </a:cubicBezTo>
                  <a:cubicBezTo>
                    <a:pt x="20955" y="22860"/>
                    <a:pt x="29528" y="45720"/>
                    <a:pt x="37147" y="69532"/>
                  </a:cubicBezTo>
                  <a:cubicBezTo>
                    <a:pt x="37147" y="69532"/>
                    <a:pt x="37147" y="69532"/>
                    <a:pt x="37147" y="69532"/>
                  </a:cubicBezTo>
                  <a:cubicBezTo>
                    <a:pt x="39053" y="76200"/>
                    <a:pt x="40957" y="82868"/>
                    <a:pt x="43815" y="89535"/>
                  </a:cubicBezTo>
                  <a:cubicBezTo>
                    <a:pt x="45720" y="101918"/>
                    <a:pt x="48578" y="114300"/>
                    <a:pt x="50482" y="126682"/>
                  </a:cubicBezTo>
                  <a:cubicBezTo>
                    <a:pt x="46672" y="135255"/>
                    <a:pt x="41910" y="143828"/>
                    <a:pt x="38100" y="151447"/>
                  </a:cubicBezTo>
                  <a:cubicBezTo>
                    <a:pt x="24765" y="102870"/>
                    <a:pt x="12382" y="55245"/>
                    <a:pt x="0" y="666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2" name="Google Shape;2332;p21"/>
            <p:cNvSpPr/>
            <p:nvPr/>
          </p:nvSpPr>
          <p:spPr>
            <a:xfrm>
              <a:off x="3716654" y="2703195"/>
              <a:ext cx="97154" cy="31725"/>
            </a:xfrm>
            <a:custGeom>
              <a:avLst/>
              <a:gdLst/>
              <a:ahLst/>
              <a:cxnLst/>
              <a:rect l="l" t="t" r="r" b="b"/>
              <a:pathLst>
                <a:path w="97154" h="31725" extrusionOk="0">
                  <a:moveTo>
                    <a:pt x="97155" y="9525"/>
                  </a:moveTo>
                  <a:cubicBezTo>
                    <a:pt x="66675" y="37147"/>
                    <a:pt x="29528" y="40005"/>
                    <a:pt x="0" y="12383"/>
                  </a:cubicBezTo>
                  <a:cubicBezTo>
                    <a:pt x="35242" y="7620"/>
                    <a:pt x="65723" y="3810"/>
                    <a:pt x="96203" y="0"/>
                  </a:cubicBezTo>
                  <a:cubicBezTo>
                    <a:pt x="96203" y="2858"/>
                    <a:pt x="96203" y="6667"/>
                    <a:pt x="97155" y="9525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3" name="Google Shape;2333;p21"/>
            <p:cNvSpPr/>
            <p:nvPr/>
          </p:nvSpPr>
          <p:spPr>
            <a:xfrm>
              <a:off x="3345179" y="3100387"/>
              <a:ext cx="41910" cy="40157"/>
            </a:xfrm>
            <a:custGeom>
              <a:avLst/>
              <a:gdLst/>
              <a:ahLst/>
              <a:cxnLst/>
              <a:rect l="l" t="t" r="r" b="b"/>
              <a:pathLst>
                <a:path w="41910" h="40157" extrusionOk="0">
                  <a:moveTo>
                    <a:pt x="41910" y="13335"/>
                  </a:moveTo>
                  <a:cubicBezTo>
                    <a:pt x="40958" y="43815"/>
                    <a:pt x="19050" y="40005"/>
                    <a:pt x="0" y="40005"/>
                  </a:cubicBezTo>
                  <a:cubicBezTo>
                    <a:pt x="953" y="26670"/>
                    <a:pt x="2858" y="13335"/>
                    <a:pt x="3810" y="0"/>
                  </a:cubicBezTo>
                  <a:cubicBezTo>
                    <a:pt x="16192" y="3810"/>
                    <a:pt x="28575" y="8572"/>
                    <a:pt x="41910" y="13335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4" name="Google Shape;2334;p21"/>
            <p:cNvSpPr/>
            <p:nvPr/>
          </p:nvSpPr>
          <p:spPr>
            <a:xfrm>
              <a:off x="4459588" y="2024062"/>
              <a:ext cx="18009" cy="50482"/>
            </a:xfrm>
            <a:custGeom>
              <a:avLst/>
              <a:gdLst/>
              <a:ahLst/>
              <a:cxnLst/>
              <a:rect l="l" t="t" r="r" b="b"/>
              <a:pathLst>
                <a:path w="18009" h="50482" extrusionOk="0">
                  <a:moveTo>
                    <a:pt x="16" y="0"/>
                  </a:moveTo>
                  <a:cubicBezTo>
                    <a:pt x="-936" y="17145"/>
                    <a:pt x="40974" y="33338"/>
                    <a:pt x="16" y="50483"/>
                  </a:cubicBezTo>
                  <a:cubicBezTo>
                    <a:pt x="16" y="33338"/>
                    <a:pt x="16" y="17145"/>
                    <a:pt x="16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5" name="Google Shape;2335;p21"/>
            <p:cNvSpPr/>
            <p:nvPr/>
          </p:nvSpPr>
          <p:spPr>
            <a:xfrm>
              <a:off x="4553902" y="2439352"/>
              <a:ext cx="18709" cy="50482"/>
            </a:xfrm>
            <a:custGeom>
              <a:avLst/>
              <a:gdLst/>
              <a:ahLst/>
              <a:cxnLst/>
              <a:rect l="l" t="t" r="r" b="b"/>
              <a:pathLst>
                <a:path w="18709" h="50482" extrusionOk="0">
                  <a:moveTo>
                    <a:pt x="0" y="0"/>
                  </a:moveTo>
                  <a:cubicBezTo>
                    <a:pt x="18097" y="16192"/>
                    <a:pt x="24765" y="40005"/>
                    <a:pt x="12382" y="50482"/>
                  </a:cubicBezTo>
                  <a:cubicBezTo>
                    <a:pt x="8572" y="34290"/>
                    <a:pt x="3810" y="17145"/>
                    <a:pt x="0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6" name="Google Shape;2336;p21"/>
            <p:cNvSpPr/>
            <p:nvPr/>
          </p:nvSpPr>
          <p:spPr>
            <a:xfrm>
              <a:off x="4203382" y="4354830"/>
              <a:ext cx="18097" cy="16192"/>
            </a:xfrm>
            <a:custGeom>
              <a:avLst/>
              <a:gdLst/>
              <a:ahLst/>
              <a:cxnLst/>
              <a:rect l="l" t="t" r="r" b="b"/>
              <a:pathLst>
                <a:path w="18097" h="16192" extrusionOk="0">
                  <a:moveTo>
                    <a:pt x="18097" y="0"/>
                  </a:moveTo>
                  <a:cubicBezTo>
                    <a:pt x="16192" y="5715"/>
                    <a:pt x="14288" y="10477"/>
                    <a:pt x="13335" y="16192"/>
                  </a:cubicBezTo>
                  <a:cubicBezTo>
                    <a:pt x="8572" y="12382"/>
                    <a:pt x="4763" y="9525"/>
                    <a:pt x="0" y="5715"/>
                  </a:cubicBezTo>
                  <a:cubicBezTo>
                    <a:pt x="5715" y="3810"/>
                    <a:pt x="12383" y="1905"/>
                    <a:pt x="18097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7" name="Google Shape;2337;p21"/>
            <p:cNvSpPr/>
            <p:nvPr/>
          </p:nvSpPr>
          <p:spPr>
            <a:xfrm>
              <a:off x="3765232" y="4100512"/>
              <a:ext cx="12382" cy="1905"/>
            </a:xfrm>
            <a:custGeom>
              <a:avLst/>
              <a:gdLst/>
              <a:ahLst/>
              <a:cxnLst/>
              <a:rect l="l" t="t" r="r" b="b"/>
              <a:pathLst>
                <a:path w="12382" h="1905" extrusionOk="0">
                  <a:moveTo>
                    <a:pt x="12383" y="0"/>
                  </a:moveTo>
                  <a:cubicBezTo>
                    <a:pt x="8572" y="953"/>
                    <a:pt x="3810" y="953"/>
                    <a:pt x="0" y="1905"/>
                  </a:cubicBezTo>
                  <a:cubicBezTo>
                    <a:pt x="3810" y="953"/>
                    <a:pt x="7620" y="0"/>
                    <a:pt x="12383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8" name="Google Shape;2338;p21"/>
            <p:cNvSpPr/>
            <p:nvPr/>
          </p:nvSpPr>
          <p:spPr>
            <a:xfrm>
              <a:off x="3451859" y="2887027"/>
              <a:ext cx="5715" cy="952"/>
            </a:xfrm>
            <a:custGeom>
              <a:avLst/>
              <a:gdLst/>
              <a:ahLst/>
              <a:cxnLst/>
              <a:rect l="l" t="t" r="r" b="b"/>
              <a:pathLst>
                <a:path w="5715" h="952" extrusionOk="0">
                  <a:moveTo>
                    <a:pt x="5715" y="0"/>
                  </a:moveTo>
                  <a:cubicBezTo>
                    <a:pt x="3810" y="0"/>
                    <a:pt x="1905" y="952"/>
                    <a:pt x="0" y="952"/>
                  </a:cubicBezTo>
                  <a:cubicBezTo>
                    <a:pt x="1905" y="952"/>
                    <a:pt x="3810" y="0"/>
                    <a:pt x="5715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21"/>
            <p:cNvSpPr/>
            <p:nvPr/>
          </p:nvSpPr>
          <p:spPr>
            <a:xfrm>
              <a:off x="4287202" y="4253163"/>
              <a:ext cx="373379" cy="118811"/>
            </a:xfrm>
            <a:custGeom>
              <a:avLst/>
              <a:gdLst/>
              <a:ahLst/>
              <a:cxnLst/>
              <a:rect l="l" t="t" r="r" b="b"/>
              <a:pathLst>
                <a:path w="373379" h="118811" extrusionOk="0">
                  <a:moveTo>
                    <a:pt x="373380" y="6417"/>
                  </a:moveTo>
                  <a:cubicBezTo>
                    <a:pt x="346710" y="18799"/>
                    <a:pt x="319088" y="32134"/>
                    <a:pt x="292417" y="44517"/>
                  </a:cubicBezTo>
                  <a:cubicBezTo>
                    <a:pt x="226695" y="63567"/>
                    <a:pt x="160972" y="82617"/>
                    <a:pt x="95250" y="100714"/>
                  </a:cubicBezTo>
                  <a:cubicBezTo>
                    <a:pt x="64770" y="109287"/>
                    <a:pt x="33338" y="116907"/>
                    <a:pt x="0" y="118812"/>
                  </a:cubicBezTo>
                  <a:cubicBezTo>
                    <a:pt x="24765" y="106429"/>
                    <a:pt x="48577" y="94047"/>
                    <a:pt x="73342" y="82617"/>
                  </a:cubicBezTo>
                  <a:cubicBezTo>
                    <a:pt x="124777" y="86427"/>
                    <a:pt x="167640" y="60709"/>
                    <a:pt x="210502" y="38802"/>
                  </a:cubicBezTo>
                  <a:lnTo>
                    <a:pt x="210502" y="38802"/>
                  </a:lnTo>
                  <a:cubicBezTo>
                    <a:pt x="221932" y="36897"/>
                    <a:pt x="233363" y="36897"/>
                    <a:pt x="243840" y="34039"/>
                  </a:cubicBezTo>
                  <a:cubicBezTo>
                    <a:pt x="279082" y="23562"/>
                    <a:pt x="314325" y="10227"/>
                    <a:pt x="349567" y="702"/>
                  </a:cubicBezTo>
                  <a:cubicBezTo>
                    <a:pt x="356235" y="-2156"/>
                    <a:pt x="365760" y="4512"/>
                    <a:pt x="373380" y="641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0" name="Google Shape;2340;p21"/>
            <p:cNvSpPr/>
            <p:nvPr/>
          </p:nvSpPr>
          <p:spPr>
            <a:xfrm>
              <a:off x="4353877" y="4291012"/>
              <a:ext cx="143827" cy="44373"/>
            </a:xfrm>
            <a:custGeom>
              <a:avLst/>
              <a:gdLst/>
              <a:ahLst/>
              <a:cxnLst/>
              <a:rect l="l" t="t" r="r" b="b"/>
              <a:pathLst>
                <a:path w="143827" h="44373" extrusionOk="0">
                  <a:moveTo>
                    <a:pt x="143827" y="0"/>
                  </a:moveTo>
                  <a:cubicBezTo>
                    <a:pt x="100013" y="21907"/>
                    <a:pt x="58102" y="48578"/>
                    <a:pt x="6667" y="43815"/>
                  </a:cubicBezTo>
                  <a:cubicBezTo>
                    <a:pt x="4763" y="43815"/>
                    <a:pt x="1905" y="43815"/>
                    <a:pt x="0" y="43815"/>
                  </a:cubicBezTo>
                  <a:cubicBezTo>
                    <a:pt x="47625" y="29528"/>
                    <a:pt x="95250" y="15240"/>
                    <a:pt x="143827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1" name="Google Shape;2341;p21"/>
            <p:cNvSpPr/>
            <p:nvPr/>
          </p:nvSpPr>
          <p:spPr>
            <a:xfrm>
              <a:off x="4198620" y="4377690"/>
              <a:ext cx="59054" cy="33337"/>
            </a:xfrm>
            <a:custGeom>
              <a:avLst/>
              <a:gdLst/>
              <a:ahLst/>
              <a:cxnLst/>
              <a:rect l="l" t="t" r="r" b="b"/>
              <a:pathLst>
                <a:path w="59054" h="33337" extrusionOk="0">
                  <a:moveTo>
                    <a:pt x="59055" y="11430"/>
                  </a:moveTo>
                  <a:cubicBezTo>
                    <a:pt x="40958" y="19050"/>
                    <a:pt x="22860" y="25717"/>
                    <a:pt x="3810" y="33338"/>
                  </a:cubicBezTo>
                  <a:cubicBezTo>
                    <a:pt x="2858" y="30480"/>
                    <a:pt x="1905" y="27622"/>
                    <a:pt x="0" y="24765"/>
                  </a:cubicBezTo>
                  <a:cubicBezTo>
                    <a:pt x="18097" y="16192"/>
                    <a:pt x="36195" y="8572"/>
                    <a:pt x="54292" y="0"/>
                  </a:cubicBezTo>
                  <a:cubicBezTo>
                    <a:pt x="56197" y="3810"/>
                    <a:pt x="57150" y="7620"/>
                    <a:pt x="59055" y="1143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2" name="Google Shape;2342;p21"/>
            <p:cNvSpPr/>
            <p:nvPr/>
          </p:nvSpPr>
          <p:spPr>
            <a:xfrm>
              <a:off x="3930015" y="4455794"/>
              <a:ext cx="33337" cy="18097"/>
            </a:xfrm>
            <a:custGeom>
              <a:avLst/>
              <a:gdLst/>
              <a:ahLst/>
              <a:cxnLst/>
              <a:rect l="l" t="t" r="r" b="b"/>
              <a:pathLst>
                <a:path w="33337" h="18097" extrusionOk="0">
                  <a:moveTo>
                    <a:pt x="0" y="10478"/>
                  </a:moveTo>
                  <a:cubicBezTo>
                    <a:pt x="10477" y="6668"/>
                    <a:pt x="20002" y="3810"/>
                    <a:pt x="30480" y="0"/>
                  </a:cubicBezTo>
                  <a:cubicBezTo>
                    <a:pt x="31432" y="2858"/>
                    <a:pt x="32385" y="5715"/>
                    <a:pt x="33338" y="8573"/>
                  </a:cubicBezTo>
                  <a:cubicBezTo>
                    <a:pt x="22860" y="11430"/>
                    <a:pt x="13335" y="15240"/>
                    <a:pt x="2857" y="18098"/>
                  </a:cubicBezTo>
                  <a:cubicBezTo>
                    <a:pt x="1905" y="16193"/>
                    <a:pt x="952" y="13335"/>
                    <a:pt x="0" y="1047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3" name="Google Shape;2343;p21"/>
            <p:cNvSpPr/>
            <p:nvPr/>
          </p:nvSpPr>
          <p:spPr>
            <a:xfrm>
              <a:off x="4017645" y="4444365"/>
              <a:ext cx="7620" cy="8572"/>
            </a:xfrm>
            <a:custGeom>
              <a:avLst/>
              <a:gdLst/>
              <a:ahLst/>
              <a:cxnLst/>
              <a:rect l="l" t="t" r="r" b="b"/>
              <a:pathLst>
                <a:path w="7620" h="8572" extrusionOk="0">
                  <a:moveTo>
                    <a:pt x="4763" y="0"/>
                  </a:moveTo>
                  <a:cubicBezTo>
                    <a:pt x="5715" y="953"/>
                    <a:pt x="7620" y="3810"/>
                    <a:pt x="7620" y="3810"/>
                  </a:cubicBezTo>
                  <a:cubicBezTo>
                    <a:pt x="5715" y="5715"/>
                    <a:pt x="3810" y="6667"/>
                    <a:pt x="1905" y="8572"/>
                  </a:cubicBezTo>
                  <a:cubicBezTo>
                    <a:pt x="952" y="6667"/>
                    <a:pt x="0" y="5715"/>
                    <a:pt x="0" y="3810"/>
                  </a:cubicBezTo>
                  <a:cubicBezTo>
                    <a:pt x="0" y="2857"/>
                    <a:pt x="1905" y="1905"/>
                    <a:pt x="4763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4" name="Google Shape;2344;p21"/>
            <p:cNvSpPr/>
            <p:nvPr/>
          </p:nvSpPr>
          <p:spPr>
            <a:xfrm>
              <a:off x="4670618" y="2784157"/>
              <a:ext cx="98548" cy="401002"/>
            </a:xfrm>
            <a:custGeom>
              <a:avLst/>
              <a:gdLst/>
              <a:ahLst/>
              <a:cxnLst/>
              <a:rect l="l" t="t" r="r" b="b"/>
              <a:pathLst>
                <a:path w="98548" h="401002" extrusionOk="0">
                  <a:moveTo>
                    <a:pt x="40446" y="71438"/>
                  </a:moveTo>
                  <a:cubicBezTo>
                    <a:pt x="49019" y="96202"/>
                    <a:pt x="57591" y="121920"/>
                    <a:pt x="65211" y="146685"/>
                  </a:cubicBezTo>
                  <a:cubicBezTo>
                    <a:pt x="60449" y="147638"/>
                    <a:pt x="55686" y="147638"/>
                    <a:pt x="49019" y="148590"/>
                  </a:cubicBezTo>
                  <a:cubicBezTo>
                    <a:pt x="65211" y="224790"/>
                    <a:pt x="80451" y="299085"/>
                    <a:pt x="96644" y="373380"/>
                  </a:cubicBezTo>
                  <a:cubicBezTo>
                    <a:pt x="95691" y="374333"/>
                    <a:pt x="95691" y="375285"/>
                    <a:pt x="94739" y="376238"/>
                  </a:cubicBezTo>
                  <a:cubicBezTo>
                    <a:pt x="94739" y="375285"/>
                    <a:pt x="95691" y="374333"/>
                    <a:pt x="95691" y="373380"/>
                  </a:cubicBezTo>
                  <a:cubicBezTo>
                    <a:pt x="96644" y="381952"/>
                    <a:pt x="97596" y="390525"/>
                    <a:pt x="98549" y="399097"/>
                  </a:cubicBezTo>
                  <a:cubicBezTo>
                    <a:pt x="94739" y="400050"/>
                    <a:pt x="91881" y="400050"/>
                    <a:pt x="88071" y="401002"/>
                  </a:cubicBezTo>
                  <a:cubicBezTo>
                    <a:pt x="80451" y="362902"/>
                    <a:pt x="72831" y="324802"/>
                    <a:pt x="64259" y="287655"/>
                  </a:cubicBezTo>
                  <a:cubicBezTo>
                    <a:pt x="51876" y="233363"/>
                    <a:pt x="38541" y="179070"/>
                    <a:pt x="25206" y="124777"/>
                  </a:cubicBezTo>
                  <a:cubicBezTo>
                    <a:pt x="17586" y="95250"/>
                    <a:pt x="7109" y="65722"/>
                    <a:pt x="441" y="36195"/>
                  </a:cubicBezTo>
                  <a:cubicBezTo>
                    <a:pt x="-1464" y="26670"/>
                    <a:pt x="3299" y="16192"/>
                    <a:pt x="5204" y="0"/>
                  </a:cubicBezTo>
                  <a:cubicBezTo>
                    <a:pt x="19491" y="28575"/>
                    <a:pt x="29969" y="50483"/>
                    <a:pt x="40446" y="7143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5" name="Google Shape;2345;p21"/>
            <p:cNvSpPr/>
            <p:nvPr/>
          </p:nvSpPr>
          <p:spPr>
            <a:xfrm>
              <a:off x="4779644" y="3260407"/>
              <a:ext cx="9525" cy="23812"/>
            </a:xfrm>
            <a:custGeom>
              <a:avLst/>
              <a:gdLst/>
              <a:ahLst/>
              <a:cxnLst/>
              <a:rect l="l" t="t" r="r" b="b"/>
              <a:pathLst>
                <a:path w="9525" h="23812" extrusionOk="0">
                  <a:moveTo>
                    <a:pt x="9525" y="1905"/>
                  </a:moveTo>
                  <a:cubicBezTo>
                    <a:pt x="7620" y="9525"/>
                    <a:pt x="5715" y="17145"/>
                    <a:pt x="4763" y="23813"/>
                  </a:cubicBezTo>
                  <a:cubicBezTo>
                    <a:pt x="2858" y="23813"/>
                    <a:pt x="1905" y="22860"/>
                    <a:pt x="0" y="22860"/>
                  </a:cubicBezTo>
                  <a:cubicBezTo>
                    <a:pt x="953" y="15240"/>
                    <a:pt x="1905" y="7620"/>
                    <a:pt x="2858" y="0"/>
                  </a:cubicBezTo>
                  <a:cubicBezTo>
                    <a:pt x="4763" y="952"/>
                    <a:pt x="7620" y="1905"/>
                    <a:pt x="9525" y="190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6" name="Google Shape;2346;p21"/>
            <p:cNvSpPr/>
            <p:nvPr/>
          </p:nvSpPr>
          <p:spPr>
            <a:xfrm>
              <a:off x="4668895" y="2769870"/>
              <a:ext cx="7879" cy="6927"/>
            </a:xfrm>
            <a:custGeom>
              <a:avLst/>
              <a:gdLst/>
              <a:ahLst/>
              <a:cxnLst/>
              <a:rect l="l" t="t" r="r" b="b"/>
              <a:pathLst>
                <a:path w="7879" h="6927" extrusionOk="0">
                  <a:moveTo>
                    <a:pt x="7880" y="1905"/>
                  </a:moveTo>
                  <a:cubicBezTo>
                    <a:pt x="6927" y="3810"/>
                    <a:pt x="6927" y="6667"/>
                    <a:pt x="5022" y="6667"/>
                  </a:cubicBezTo>
                  <a:cubicBezTo>
                    <a:pt x="4070" y="7620"/>
                    <a:pt x="260" y="5715"/>
                    <a:pt x="260" y="4763"/>
                  </a:cubicBezTo>
                  <a:cubicBezTo>
                    <a:pt x="-693" y="3810"/>
                    <a:pt x="1212" y="952"/>
                    <a:pt x="2164" y="0"/>
                  </a:cubicBezTo>
                  <a:cubicBezTo>
                    <a:pt x="4070" y="952"/>
                    <a:pt x="5974" y="952"/>
                    <a:pt x="7880" y="190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7" name="Google Shape;2347;p21"/>
            <p:cNvSpPr/>
            <p:nvPr/>
          </p:nvSpPr>
          <p:spPr>
            <a:xfrm>
              <a:off x="4768215" y="3207067"/>
              <a:ext cx="3809" cy="14287"/>
            </a:xfrm>
            <a:custGeom>
              <a:avLst/>
              <a:gdLst/>
              <a:ahLst/>
              <a:cxnLst/>
              <a:rect l="l" t="t" r="r" b="b"/>
              <a:pathLst>
                <a:path w="3809" h="14287" extrusionOk="0">
                  <a:moveTo>
                    <a:pt x="0" y="14288"/>
                  </a:moveTo>
                  <a:cubicBezTo>
                    <a:pt x="0" y="9525"/>
                    <a:pt x="0" y="4763"/>
                    <a:pt x="0" y="0"/>
                  </a:cubicBezTo>
                  <a:cubicBezTo>
                    <a:pt x="953" y="0"/>
                    <a:pt x="1905" y="0"/>
                    <a:pt x="2857" y="0"/>
                  </a:cubicBezTo>
                  <a:cubicBezTo>
                    <a:pt x="2857" y="4763"/>
                    <a:pt x="3810" y="9525"/>
                    <a:pt x="3810" y="13335"/>
                  </a:cubicBezTo>
                  <a:cubicBezTo>
                    <a:pt x="2857" y="14288"/>
                    <a:pt x="1905" y="14288"/>
                    <a:pt x="0" y="1428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8" name="Google Shape;2348;p21"/>
            <p:cNvSpPr/>
            <p:nvPr/>
          </p:nvSpPr>
          <p:spPr>
            <a:xfrm>
              <a:off x="4773930" y="3239452"/>
              <a:ext cx="4762" cy="9525"/>
            </a:xfrm>
            <a:custGeom>
              <a:avLst/>
              <a:gdLst/>
              <a:ahLst/>
              <a:cxnLst/>
              <a:rect l="l" t="t" r="r" b="b"/>
              <a:pathLst>
                <a:path w="4762" h="9525" extrusionOk="0">
                  <a:moveTo>
                    <a:pt x="952" y="9525"/>
                  </a:moveTo>
                  <a:cubicBezTo>
                    <a:pt x="0" y="5715"/>
                    <a:pt x="0" y="2857"/>
                    <a:pt x="0" y="0"/>
                  </a:cubicBezTo>
                  <a:cubicBezTo>
                    <a:pt x="1905" y="952"/>
                    <a:pt x="3810" y="1905"/>
                    <a:pt x="4763" y="2857"/>
                  </a:cubicBezTo>
                  <a:cubicBezTo>
                    <a:pt x="4763" y="4763"/>
                    <a:pt x="2857" y="6667"/>
                    <a:pt x="952" y="952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9" name="Google Shape;2349;p21"/>
            <p:cNvSpPr/>
            <p:nvPr/>
          </p:nvSpPr>
          <p:spPr>
            <a:xfrm>
              <a:off x="4498657" y="4133850"/>
              <a:ext cx="394335" cy="157162"/>
            </a:xfrm>
            <a:custGeom>
              <a:avLst/>
              <a:gdLst/>
              <a:ahLst/>
              <a:cxnLst/>
              <a:rect l="l" t="t" r="r" b="b"/>
              <a:pathLst>
                <a:path w="394335" h="157162" extrusionOk="0">
                  <a:moveTo>
                    <a:pt x="161925" y="125730"/>
                  </a:moveTo>
                  <a:cubicBezTo>
                    <a:pt x="154305" y="123825"/>
                    <a:pt x="145733" y="117157"/>
                    <a:pt x="139065" y="119063"/>
                  </a:cubicBezTo>
                  <a:cubicBezTo>
                    <a:pt x="103823" y="129540"/>
                    <a:pt x="68580" y="141922"/>
                    <a:pt x="33337" y="152400"/>
                  </a:cubicBezTo>
                  <a:cubicBezTo>
                    <a:pt x="22860" y="155257"/>
                    <a:pt x="11430" y="155257"/>
                    <a:pt x="0" y="157163"/>
                  </a:cubicBezTo>
                  <a:cubicBezTo>
                    <a:pt x="4763" y="153353"/>
                    <a:pt x="9525" y="148590"/>
                    <a:pt x="15240" y="146685"/>
                  </a:cubicBezTo>
                  <a:cubicBezTo>
                    <a:pt x="129540" y="101918"/>
                    <a:pt x="242887" y="57150"/>
                    <a:pt x="357187" y="13335"/>
                  </a:cubicBezTo>
                  <a:cubicBezTo>
                    <a:pt x="369570" y="8572"/>
                    <a:pt x="381952" y="3810"/>
                    <a:pt x="394335" y="0"/>
                  </a:cubicBezTo>
                  <a:cubicBezTo>
                    <a:pt x="394335" y="0"/>
                    <a:pt x="394335" y="953"/>
                    <a:pt x="394335" y="953"/>
                  </a:cubicBezTo>
                  <a:cubicBezTo>
                    <a:pt x="383858" y="13335"/>
                    <a:pt x="373380" y="25718"/>
                    <a:pt x="362902" y="39053"/>
                  </a:cubicBezTo>
                  <a:cubicBezTo>
                    <a:pt x="359092" y="39053"/>
                    <a:pt x="354330" y="39053"/>
                    <a:pt x="350520" y="39053"/>
                  </a:cubicBezTo>
                  <a:cubicBezTo>
                    <a:pt x="347662" y="38100"/>
                    <a:pt x="344805" y="36195"/>
                    <a:pt x="341948" y="35243"/>
                  </a:cubicBezTo>
                  <a:cubicBezTo>
                    <a:pt x="342900" y="37147"/>
                    <a:pt x="343852" y="38100"/>
                    <a:pt x="344805" y="40005"/>
                  </a:cubicBezTo>
                  <a:cubicBezTo>
                    <a:pt x="340042" y="46672"/>
                    <a:pt x="336233" y="56197"/>
                    <a:pt x="329565" y="59055"/>
                  </a:cubicBezTo>
                  <a:cubicBezTo>
                    <a:pt x="282892" y="78105"/>
                    <a:pt x="236220" y="95250"/>
                    <a:pt x="188595" y="113347"/>
                  </a:cubicBezTo>
                  <a:cubicBezTo>
                    <a:pt x="179070" y="115253"/>
                    <a:pt x="170498" y="120968"/>
                    <a:pt x="161925" y="12573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0" name="Google Shape;2350;p21"/>
            <p:cNvSpPr/>
            <p:nvPr/>
          </p:nvSpPr>
          <p:spPr>
            <a:xfrm>
              <a:off x="4923472" y="3745230"/>
              <a:ext cx="79057" cy="313620"/>
            </a:xfrm>
            <a:custGeom>
              <a:avLst/>
              <a:gdLst/>
              <a:ahLst/>
              <a:cxnLst/>
              <a:rect l="l" t="t" r="r" b="b"/>
              <a:pathLst>
                <a:path w="79057" h="313620" extrusionOk="0">
                  <a:moveTo>
                    <a:pt x="38100" y="300990"/>
                  </a:moveTo>
                  <a:cubicBezTo>
                    <a:pt x="36195" y="288607"/>
                    <a:pt x="33338" y="276225"/>
                    <a:pt x="31433" y="263842"/>
                  </a:cubicBezTo>
                  <a:cubicBezTo>
                    <a:pt x="29528" y="257175"/>
                    <a:pt x="27622" y="250507"/>
                    <a:pt x="24765" y="243840"/>
                  </a:cubicBezTo>
                  <a:cubicBezTo>
                    <a:pt x="24765" y="243840"/>
                    <a:pt x="24765" y="243840"/>
                    <a:pt x="24765" y="243840"/>
                  </a:cubicBezTo>
                  <a:cubicBezTo>
                    <a:pt x="24765" y="220980"/>
                    <a:pt x="24765" y="198120"/>
                    <a:pt x="24765" y="167640"/>
                  </a:cubicBezTo>
                  <a:cubicBezTo>
                    <a:pt x="19050" y="179070"/>
                    <a:pt x="17145" y="182880"/>
                    <a:pt x="13335" y="193357"/>
                  </a:cubicBezTo>
                  <a:cubicBezTo>
                    <a:pt x="10478" y="171450"/>
                    <a:pt x="8572" y="154305"/>
                    <a:pt x="6668" y="137160"/>
                  </a:cubicBezTo>
                  <a:cubicBezTo>
                    <a:pt x="10478" y="136207"/>
                    <a:pt x="14288" y="135255"/>
                    <a:pt x="18097" y="135255"/>
                  </a:cubicBezTo>
                  <a:cubicBezTo>
                    <a:pt x="12383" y="131445"/>
                    <a:pt x="6668" y="128588"/>
                    <a:pt x="0" y="124777"/>
                  </a:cubicBezTo>
                  <a:cubicBezTo>
                    <a:pt x="0" y="116205"/>
                    <a:pt x="0" y="107632"/>
                    <a:pt x="0" y="100013"/>
                  </a:cubicBezTo>
                  <a:cubicBezTo>
                    <a:pt x="2858" y="102870"/>
                    <a:pt x="5715" y="104775"/>
                    <a:pt x="13335" y="111442"/>
                  </a:cubicBezTo>
                  <a:cubicBezTo>
                    <a:pt x="8572" y="82867"/>
                    <a:pt x="3810" y="59055"/>
                    <a:pt x="1905" y="35242"/>
                  </a:cubicBezTo>
                  <a:cubicBezTo>
                    <a:pt x="953" y="23813"/>
                    <a:pt x="8572" y="11430"/>
                    <a:pt x="11430" y="0"/>
                  </a:cubicBezTo>
                  <a:cubicBezTo>
                    <a:pt x="23813" y="66675"/>
                    <a:pt x="36195" y="133350"/>
                    <a:pt x="49530" y="199072"/>
                  </a:cubicBezTo>
                  <a:cubicBezTo>
                    <a:pt x="56197" y="229552"/>
                    <a:pt x="65722" y="259080"/>
                    <a:pt x="73343" y="289560"/>
                  </a:cubicBezTo>
                  <a:cubicBezTo>
                    <a:pt x="75247" y="293370"/>
                    <a:pt x="77153" y="298132"/>
                    <a:pt x="79058" y="301942"/>
                  </a:cubicBezTo>
                  <a:cubicBezTo>
                    <a:pt x="66675" y="316230"/>
                    <a:pt x="52388" y="319088"/>
                    <a:pt x="38100" y="300990"/>
                  </a:cubicBezTo>
                  <a:close/>
                </a:path>
              </a:pathLst>
            </a:custGeom>
            <a:solidFill>
              <a:srgbClr val="C7CA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1" name="Google Shape;2351;p21"/>
            <p:cNvSpPr/>
            <p:nvPr/>
          </p:nvSpPr>
          <p:spPr>
            <a:xfrm>
              <a:off x="4893944" y="4149090"/>
              <a:ext cx="71437" cy="39221"/>
            </a:xfrm>
            <a:custGeom>
              <a:avLst/>
              <a:gdLst/>
              <a:ahLst/>
              <a:cxnLst/>
              <a:rect l="l" t="t" r="r" b="b"/>
              <a:pathLst>
                <a:path w="71437" h="39221" extrusionOk="0">
                  <a:moveTo>
                    <a:pt x="71438" y="0"/>
                  </a:moveTo>
                  <a:cubicBezTo>
                    <a:pt x="68580" y="26670"/>
                    <a:pt x="39053" y="40957"/>
                    <a:pt x="0" y="39053"/>
                  </a:cubicBezTo>
                  <a:cubicBezTo>
                    <a:pt x="23813" y="25717"/>
                    <a:pt x="45720" y="14288"/>
                    <a:pt x="71438" y="0"/>
                  </a:cubicBezTo>
                  <a:close/>
                </a:path>
              </a:pathLst>
            </a:custGeom>
            <a:solidFill>
              <a:srgbClr val="C7CA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2" name="Google Shape;2352;p21"/>
            <p:cNvSpPr/>
            <p:nvPr/>
          </p:nvSpPr>
          <p:spPr>
            <a:xfrm>
              <a:off x="4941569" y="4102417"/>
              <a:ext cx="7620" cy="5714"/>
            </a:xfrm>
            <a:custGeom>
              <a:avLst/>
              <a:gdLst/>
              <a:ahLst/>
              <a:cxnLst/>
              <a:rect l="l" t="t" r="r" b="b"/>
              <a:pathLst>
                <a:path w="7620" h="5714" extrusionOk="0">
                  <a:moveTo>
                    <a:pt x="7620" y="5715"/>
                  </a:moveTo>
                  <a:cubicBezTo>
                    <a:pt x="4763" y="4763"/>
                    <a:pt x="2858" y="2857"/>
                    <a:pt x="0" y="1905"/>
                  </a:cubicBezTo>
                  <a:cubicBezTo>
                    <a:pt x="2858" y="952"/>
                    <a:pt x="4763" y="0"/>
                    <a:pt x="7620" y="0"/>
                  </a:cubicBezTo>
                  <a:cubicBezTo>
                    <a:pt x="7620" y="1905"/>
                    <a:pt x="7620" y="3810"/>
                    <a:pt x="7620" y="571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3" name="Google Shape;2353;p21"/>
            <p:cNvSpPr/>
            <p:nvPr/>
          </p:nvSpPr>
          <p:spPr>
            <a:xfrm>
              <a:off x="4839652" y="4168140"/>
              <a:ext cx="8572" cy="4762"/>
            </a:xfrm>
            <a:custGeom>
              <a:avLst/>
              <a:gdLst/>
              <a:ahLst/>
              <a:cxnLst/>
              <a:rect l="l" t="t" r="r" b="b"/>
              <a:pathLst>
                <a:path w="8572" h="4762" extrusionOk="0">
                  <a:moveTo>
                    <a:pt x="2857" y="4763"/>
                  </a:moveTo>
                  <a:cubicBezTo>
                    <a:pt x="1905" y="2857"/>
                    <a:pt x="953" y="1905"/>
                    <a:pt x="0" y="0"/>
                  </a:cubicBezTo>
                  <a:cubicBezTo>
                    <a:pt x="2857" y="953"/>
                    <a:pt x="5715" y="2857"/>
                    <a:pt x="8572" y="3810"/>
                  </a:cubicBezTo>
                  <a:cubicBezTo>
                    <a:pt x="6667" y="3810"/>
                    <a:pt x="4763" y="3810"/>
                    <a:pt x="2857" y="476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4" name="Google Shape;2354;p21"/>
            <p:cNvSpPr/>
            <p:nvPr/>
          </p:nvSpPr>
          <p:spPr>
            <a:xfrm>
              <a:off x="4487171" y="2069782"/>
              <a:ext cx="73398" cy="265747"/>
            </a:xfrm>
            <a:custGeom>
              <a:avLst/>
              <a:gdLst/>
              <a:ahLst/>
              <a:cxnLst/>
              <a:rect l="l" t="t" r="r" b="b"/>
              <a:pathLst>
                <a:path w="73398" h="265747" extrusionOk="0">
                  <a:moveTo>
                    <a:pt x="73398" y="187642"/>
                  </a:moveTo>
                  <a:cubicBezTo>
                    <a:pt x="73398" y="208597"/>
                    <a:pt x="73398" y="229552"/>
                    <a:pt x="73398" y="250507"/>
                  </a:cubicBezTo>
                  <a:cubicBezTo>
                    <a:pt x="66731" y="254317"/>
                    <a:pt x="61016" y="259080"/>
                    <a:pt x="50538" y="265747"/>
                  </a:cubicBezTo>
                  <a:cubicBezTo>
                    <a:pt x="63873" y="233363"/>
                    <a:pt x="43871" y="168592"/>
                    <a:pt x="24821" y="147638"/>
                  </a:cubicBezTo>
                  <a:cubicBezTo>
                    <a:pt x="14344" y="136207"/>
                    <a:pt x="7676" y="116205"/>
                    <a:pt x="8628" y="100013"/>
                  </a:cubicBezTo>
                  <a:cubicBezTo>
                    <a:pt x="9581" y="69532"/>
                    <a:pt x="5771" y="40957"/>
                    <a:pt x="56" y="11430"/>
                  </a:cubicBezTo>
                  <a:cubicBezTo>
                    <a:pt x="-897" y="8572"/>
                    <a:pt x="10533" y="3810"/>
                    <a:pt x="16249" y="0"/>
                  </a:cubicBezTo>
                  <a:cubicBezTo>
                    <a:pt x="35299" y="60960"/>
                    <a:pt x="54348" y="124777"/>
                    <a:pt x="73398" y="187642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5" name="Google Shape;2355;p21"/>
            <p:cNvSpPr/>
            <p:nvPr/>
          </p:nvSpPr>
          <p:spPr>
            <a:xfrm>
              <a:off x="4503420" y="2049779"/>
              <a:ext cx="68579" cy="207645"/>
            </a:xfrm>
            <a:custGeom>
              <a:avLst/>
              <a:gdLst/>
              <a:ahLst/>
              <a:cxnLst/>
              <a:rect l="l" t="t" r="r" b="b"/>
              <a:pathLst>
                <a:path w="68579" h="207645" extrusionOk="0">
                  <a:moveTo>
                    <a:pt x="57150" y="207645"/>
                  </a:moveTo>
                  <a:cubicBezTo>
                    <a:pt x="38100" y="144780"/>
                    <a:pt x="19050" y="81915"/>
                    <a:pt x="0" y="19050"/>
                  </a:cubicBezTo>
                  <a:cubicBezTo>
                    <a:pt x="952" y="13335"/>
                    <a:pt x="2858" y="7620"/>
                    <a:pt x="3810" y="1905"/>
                  </a:cubicBezTo>
                  <a:cubicBezTo>
                    <a:pt x="7620" y="953"/>
                    <a:pt x="11430" y="953"/>
                    <a:pt x="14288" y="0"/>
                  </a:cubicBezTo>
                  <a:cubicBezTo>
                    <a:pt x="30480" y="64770"/>
                    <a:pt x="46673" y="130493"/>
                    <a:pt x="62865" y="195263"/>
                  </a:cubicBezTo>
                  <a:cubicBezTo>
                    <a:pt x="64770" y="197168"/>
                    <a:pt x="66675" y="200025"/>
                    <a:pt x="68580" y="201930"/>
                  </a:cubicBezTo>
                  <a:cubicBezTo>
                    <a:pt x="68580" y="203835"/>
                    <a:pt x="68580" y="205740"/>
                    <a:pt x="68580" y="207645"/>
                  </a:cubicBezTo>
                  <a:cubicBezTo>
                    <a:pt x="64770" y="207645"/>
                    <a:pt x="60960" y="207645"/>
                    <a:pt x="57150" y="207645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6" name="Google Shape;2356;p21"/>
            <p:cNvSpPr/>
            <p:nvPr/>
          </p:nvSpPr>
          <p:spPr>
            <a:xfrm>
              <a:off x="4570803" y="2376487"/>
              <a:ext cx="27866" cy="62865"/>
            </a:xfrm>
            <a:custGeom>
              <a:avLst/>
              <a:gdLst/>
              <a:ahLst/>
              <a:cxnLst/>
              <a:rect l="l" t="t" r="r" b="b"/>
              <a:pathLst>
                <a:path w="27866" h="62865" extrusionOk="0">
                  <a:moveTo>
                    <a:pt x="21199" y="57150"/>
                  </a:moveTo>
                  <a:cubicBezTo>
                    <a:pt x="21199" y="59055"/>
                    <a:pt x="21199" y="60960"/>
                    <a:pt x="21199" y="62865"/>
                  </a:cubicBezTo>
                  <a:cubicBezTo>
                    <a:pt x="-1661" y="44767"/>
                    <a:pt x="-6423" y="19050"/>
                    <a:pt x="8817" y="0"/>
                  </a:cubicBezTo>
                  <a:cubicBezTo>
                    <a:pt x="15484" y="17145"/>
                    <a:pt x="21199" y="33338"/>
                    <a:pt x="27867" y="50483"/>
                  </a:cubicBezTo>
                  <a:cubicBezTo>
                    <a:pt x="25009" y="53340"/>
                    <a:pt x="23104" y="55245"/>
                    <a:pt x="21199" y="5715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7" name="Google Shape;2357;p21"/>
            <p:cNvSpPr/>
            <p:nvPr/>
          </p:nvSpPr>
          <p:spPr>
            <a:xfrm>
              <a:off x="4572952" y="2351722"/>
              <a:ext cx="6667" cy="19050"/>
            </a:xfrm>
            <a:custGeom>
              <a:avLst/>
              <a:gdLst/>
              <a:ahLst/>
              <a:cxnLst/>
              <a:rect l="l" t="t" r="r" b="b"/>
              <a:pathLst>
                <a:path w="6667" h="19050" extrusionOk="0">
                  <a:moveTo>
                    <a:pt x="0" y="0"/>
                  </a:moveTo>
                  <a:cubicBezTo>
                    <a:pt x="1905" y="6667"/>
                    <a:pt x="3810" y="12382"/>
                    <a:pt x="6667" y="19050"/>
                  </a:cubicBezTo>
                  <a:cubicBezTo>
                    <a:pt x="3810" y="12382"/>
                    <a:pt x="1905" y="5715"/>
                    <a:pt x="0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8" name="Google Shape;2358;p21"/>
            <p:cNvSpPr/>
            <p:nvPr/>
          </p:nvSpPr>
          <p:spPr>
            <a:xfrm>
              <a:off x="4610100" y="2484120"/>
              <a:ext cx="12382" cy="13334"/>
            </a:xfrm>
            <a:custGeom>
              <a:avLst/>
              <a:gdLst/>
              <a:ahLst/>
              <a:cxnLst/>
              <a:rect l="l" t="t" r="r" b="b"/>
              <a:pathLst>
                <a:path w="12382" h="13334" extrusionOk="0">
                  <a:moveTo>
                    <a:pt x="0" y="0"/>
                  </a:moveTo>
                  <a:cubicBezTo>
                    <a:pt x="3810" y="4763"/>
                    <a:pt x="7620" y="8572"/>
                    <a:pt x="12382" y="13335"/>
                  </a:cubicBezTo>
                  <a:cubicBezTo>
                    <a:pt x="8572" y="8572"/>
                    <a:pt x="4763" y="3810"/>
                    <a:pt x="0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9" name="Google Shape;2359;p21"/>
            <p:cNvSpPr/>
            <p:nvPr/>
          </p:nvSpPr>
          <p:spPr>
            <a:xfrm>
              <a:off x="4622482" y="2508884"/>
              <a:ext cx="5715" cy="12382"/>
            </a:xfrm>
            <a:custGeom>
              <a:avLst/>
              <a:gdLst/>
              <a:ahLst/>
              <a:cxnLst/>
              <a:rect l="l" t="t" r="r" b="b"/>
              <a:pathLst>
                <a:path w="5715" h="12382" extrusionOk="0">
                  <a:moveTo>
                    <a:pt x="0" y="0"/>
                  </a:moveTo>
                  <a:cubicBezTo>
                    <a:pt x="1905" y="3810"/>
                    <a:pt x="3810" y="8573"/>
                    <a:pt x="5715" y="12383"/>
                  </a:cubicBezTo>
                  <a:cubicBezTo>
                    <a:pt x="4763" y="8573"/>
                    <a:pt x="1905" y="4763"/>
                    <a:pt x="0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0" name="Google Shape;2360;p21"/>
            <p:cNvSpPr/>
            <p:nvPr/>
          </p:nvSpPr>
          <p:spPr>
            <a:xfrm>
              <a:off x="4566284" y="2244089"/>
              <a:ext cx="5715" cy="6667"/>
            </a:xfrm>
            <a:custGeom>
              <a:avLst/>
              <a:gdLst/>
              <a:ahLst/>
              <a:cxnLst/>
              <a:rect l="l" t="t" r="r" b="b"/>
              <a:pathLst>
                <a:path w="5715" h="6667" extrusionOk="0">
                  <a:moveTo>
                    <a:pt x="5715" y="6668"/>
                  </a:moveTo>
                  <a:cubicBezTo>
                    <a:pt x="3810" y="4763"/>
                    <a:pt x="1905" y="1905"/>
                    <a:pt x="0" y="0"/>
                  </a:cubicBezTo>
                  <a:cubicBezTo>
                    <a:pt x="1905" y="2858"/>
                    <a:pt x="3810" y="4763"/>
                    <a:pt x="5715" y="666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1" name="Google Shape;2361;p21"/>
            <p:cNvSpPr/>
            <p:nvPr/>
          </p:nvSpPr>
          <p:spPr>
            <a:xfrm>
              <a:off x="3617595" y="4524375"/>
              <a:ext cx="106679" cy="41909"/>
            </a:xfrm>
            <a:custGeom>
              <a:avLst/>
              <a:gdLst/>
              <a:ahLst/>
              <a:cxnLst/>
              <a:rect l="l" t="t" r="r" b="b"/>
              <a:pathLst>
                <a:path w="106679" h="41909" extrusionOk="0">
                  <a:moveTo>
                    <a:pt x="0" y="28575"/>
                  </a:moveTo>
                  <a:cubicBezTo>
                    <a:pt x="34290" y="19050"/>
                    <a:pt x="69533" y="9525"/>
                    <a:pt x="103822" y="0"/>
                  </a:cubicBezTo>
                  <a:cubicBezTo>
                    <a:pt x="104775" y="2857"/>
                    <a:pt x="105727" y="6668"/>
                    <a:pt x="106680" y="9525"/>
                  </a:cubicBezTo>
                  <a:cubicBezTo>
                    <a:pt x="72390" y="20003"/>
                    <a:pt x="37147" y="31432"/>
                    <a:pt x="2858" y="41910"/>
                  </a:cubicBezTo>
                  <a:cubicBezTo>
                    <a:pt x="1905" y="37147"/>
                    <a:pt x="952" y="32385"/>
                    <a:pt x="0" y="2857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2" name="Google Shape;2362;p21"/>
            <p:cNvSpPr/>
            <p:nvPr/>
          </p:nvSpPr>
          <p:spPr>
            <a:xfrm>
              <a:off x="3743325" y="4489132"/>
              <a:ext cx="99059" cy="36195"/>
            </a:xfrm>
            <a:custGeom>
              <a:avLst/>
              <a:gdLst/>
              <a:ahLst/>
              <a:cxnLst/>
              <a:rect l="l" t="t" r="r" b="b"/>
              <a:pathLst>
                <a:path w="99059" h="36195" extrusionOk="0">
                  <a:moveTo>
                    <a:pt x="99060" y="6668"/>
                  </a:moveTo>
                  <a:cubicBezTo>
                    <a:pt x="66675" y="16193"/>
                    <a:pt x="35242" y="26670"/>
                    <a:pt x="2858" y="36195"/>
                  </a:cubicBezTo>
                  <a:cubicBezTo>
                    <a:pt x="1905" y="33338"/>
                    <a:pt x="953" y="30480"/>
                    <a:pt x="0" y="28575"/>
                  </a:cubicBezTo>
                  <a:cubicBezTo>
                    <a:pt x="31433" y="19050"/>
                    <a:pt x="63817" y="9525"/>
                    <a:pt x="95250" y="0"/>
                  </a:cubicBezTo>
                  <a:cubicBezTo>
                    <a:pt x="97155" y="953"/>
                    <a:pt x="98108" y="3810"/>
                    <a:pt x="99060" y="666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3" name="Google Shape;2363;p21"/>
            <p:cNvSpPr/>
            <p:nvPr/>
          </p:nvSpPr>
          <p:spPr>
            <a:xfrm>
              <a:off x="4911090" y="3680459"/>
              <a:ext cx="25717" cy="50482"/>
            </a:xfrm>
            <a:custGeom>
              <a:avLst/>
              <a:gdLst/>
              <a:ahLst/>
              <a:cxnLst/>
              <a:rect l="l" t="t" r="r" b="b"/>
              <a:pathLst>
                <a:path w="25717" h="50482" extrusionOk="0">
                  <a:moveTo>
                    <a:pt x="25717" y="50483"/>
                  </a:moveTo>
                  <a:cubicBezTo>
                    <a:pt x="-5715" y="45720"/>
                    <a:pt x="8572" y="17145"/>
                    <a:pt x="0" y="0"/>
                  </a:cubicBezTo>
                  <a:cubicBezTo>
                    <a:pt x="4763" y="0"/>
                    <a:pt x="8572" y="0"/>
                    <a:pt x="13335" y="0"/>
                  </a:cubicBezTo>
                  <a:cubicBezTo>
                    <a:pt x="17145" y="17145"/>
                    <a:pt x="20955" y="33338"/>
                    <a:pt x="25717" y="50483"/>
                  </a:cubicBezTo>
                  <a:close/>
                </a:path>
              </a:pathLst>
            </a:custGeom>
            <a:solidFill>
              <a:srgbClr val="C7CA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4" name="Google Shape;2364;p21"/>
            <p:cNvSpPr/>
            <p:nvPr/>
          </p:nvSpPr>
          <p:spPr>
            <a:xfrm>
              <a:off x="4911090" y="3661409"/>
              <a:ext cx="13334" cy="19050"/>
            </a:xfrm>
            <a:custGeom>
              <a:avLst/>
              <a:gdLst/>
              <a:ahLst/>
              <a:cxnLst/>
              <a:rect l="l" t="t" r="r" b="b"/>
              <a:pathLst>
                <a:path w="13334" h="19050" extrusionOk="0">
                  <a:moveTo>
                    <a:pt x="13335" y="19050"/>
                  </a:moveTo>
                  <a:cubicBezTo>
                    <a:pt x="8572" y="19050"/>
                    <a:pt x="4763" y="19050"/>
                    <a:pt x="0" y="19050"/>
                  </a:cubicBezTo>
                  <a:lnTo>
                    <a:pt x="0" y="19050"/>
                  </a:lnTo>
                  <a:cubicBezTo>
                    <a:pt x="2857" y="12383"/>
                    <a:pt x="4763" y="5715"/>
                    <a:pt x="7620" y="0"/>
                  </a:cubicBezTo>
                  <a:cubicBezTo>
                    <a:pt x="9525" y="6668"/>
                    <a:pt x="11430" y="12383"/>
                    <a:pt x="13335" y="1905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5" name="Google Shape;2365;p21"/>
            <p:cNvSpPr/>
            <p:nvPr/>
          </p:nvSpPr>
          <p:spPr>
            <a:xfrm>
              <a:off x="4904370" y="3654742"/>
              <a:ext cx="14339" cy="25717"/>
            </a:xfrm>
            <a:custGeom>
              <a:avLst/>
              <a:gdLst/>
              <a:ahLst/>
              <a:cxnLst/>
              <a:rect l="l" t="t" r="r" b="b"/>
              <a:pathLst>
                <a:path w="14339" h="25717" extrusionOk="0">
                  <a:moveTo>
                    <a:pt x="14339" y="6667"/>
                  </a:moveTo>
                  <a:cubicBezTo>
                    <a:pt x="11482" y="13335"/>
                    <a:pt x="9577" y="20002"/>
                    <a:pt x="6719" y="25717"/>
                  </a:cubicBezTo>
                  <a:cubicBezTo>
                    <a:pt x="-1853" y="14288"/>
                    <a:pt x="-4711" y="4763"/>
                    <a:pt x="13387" y="0"/>
                  </a:cubicBezTo>
                  <a:cubicBezTo>
                    <a:pt x="13387" y="2857"/>
                    <a:pt x="13387" y="4763"/>
                    <a:pt x="14339" y="6667"/>
                  </a:cubicBezTo>
                  <a:close/>
                </a:path>
              </a:pathLst>
            </a:custGeom>
            <a:solidFill>
              <a:srgbClr val="C7CA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6" name="Google Shape;2366;p21"/>
            <p:cNvSpPr/>
            <p:nvPr/>
          </p:nvSpPr>
          <p:spPr>
            <a:xfrm>
              <a:off x="4592002" y="2426970"/>
              <a:ext cx="5715" cy="6667"/>
            </a:xfrm>
            <a:custGeom>
              <a:avLst/>
              <a:gdLst/>
              <a:ahLst/>
              <a:cxnLst/>
              <a:rect l="l" t="t" r="r" b="b"/>
              <a:pathLst>
                <a:path w="5715" h="6667" extrusionOk="0">
                  <a:moveTo>
                    <a:pt x="0" y="6667"/>
                  </a:moveTo>
                  <a:cubicBezTo>
                    <a:pt x="1905" y="4763"/>
                    <a:pt x="3810" y="1905"/>
                    <a:pt x="5715" y="0"/>
                  </a:cubicBezTo>
                  <a:cubicBezTo>
                    <a:pt x="3810" y="2858"/>
                    <a:pt x="1905" y="4763"/>
                    <a:pt x="0" y="6667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3671887" y="4122419"/>
              <a:ext cx="137159" cy="200025"/>
            </a:xfrm>
            <a:custGeom>
              <a:avLst/>
              <a:gdLst/>
              <a:ahLst/>
              <a:cxnLst/>
              <a:rect l="l" t="t" r="r" b="b"/>
              <a:pathLst>
                <a:path w="137159" h="200025" extrusionOk="0">
                  <a:moveTo>
                    <a:pt x="137160" y="121920"/>
                  </a:moveTo>
                  <a:cubicBezTo>
                    <a:pt x="137160" y="121920"/>
                    <a:pt x="137160" y="121920"/>
                    <a:pt x="137160" y="121920"/>
                  </a:cubicBezTo>
                  <a:cubicBezTo>
                    <a:pt x="79058" y="128588"/>
                    <a:pt x="70485" y="136208"/>
                    <a:pt x="67628" y="184785"/>
                  </a:cubicBezTo>
                  <a:cubicBezTo>
                    <a:pt x="56197" y="189548"/>
                    <a:pt x="43815" y="193358"/>
                    <a:pt x="28575" y="200025"/>
                  </a:cubicBezTo>
                  <a:cubicBezTo>
                    <a:pt x="24765" y="191453"/>
                    <a:pt x="21908" y="182880"/>
                    <a:pt x="18097" y="174308"/>
                  </a:cubicBezTo>
                  <a:cubicBezTo>
                    <a:pt x="27622" y="156210"/>
                    <a:pt x="37147" y="138113"/>
                    <a:pt x="48578" y="116205"/>
                  </a:cubicBezTo>
                  <a:cubicBezTo>
                    <a:pt x="27622" y="112395"/>
                    <a:pt x="13335" y="110490"/>
                    <a:pt x="0" y="107633"/>
                  </a:cubicBezTo>
                  <a:cubicBezTo>
                    <a:pt x="953" y="100965"/>
                    <a:pt x="953" y="93345"/>
                    <a:pt x="1905" y="86678"/>
                  </a:cubicBezTo>
                  <a:cubicBezTo>
                    <a:pt x="56197" y="90488"/>
                    <a:pt x="56197" y="90488"/>
                    <a:pt x="72390" y="34290"/>
                  </a:cubicBezTo>
                  <a:cubicBezTo>
                    <a:pt x="74295" y="27623"/>
                    <a:pt x="76200" y="20003"/>
                    <a:pt x="78105" y="13335"/>
                  </a:cubicBezTo>
                  <a:cubicBezTo>
                    <a:pt x="85725" y="9525"/>
                    <a:pt x="94297" y="5715"/>
                    <a:pt x="106680" y="0"/>
                  </a:cubicBezTo>
                  <a:cubicBezTo>
                    <a:pt x="110490" y="11430"/>
                    <a:pt x="114300" y="21908"/>
                    <a:pt x="118110" y="32385"/>
                  </a:cubicBezTo>
                  <a:cubicBezTo>
                    <a:pt x="118110" y="35243"/>
                    <a:pt x="117158" y="38100"/>
                    <a:pt x="117158" y="40958"/>
                  </a:cubicBezTo>
                  <a:cubicBezTo>
                    <a:pt x="108585" y="60960"/>
                    <a:pt x="100965" y="80963"/>
                    <a:pt x="91440" y="102870"/>
                  </a:cubicBezTo>
                  <a:cubicBezTo>
                    <a:pt x="106680" y="104775"/>
                    <a:pt x="118110" y="106680"/>
                    <a:pt x="128588" y="108585"/>
                  </a:cubicBezTo>
                  <a:cubicBezTo>
                    <a:pt x="131445" y="111443"/>
                    <a:pt x="134303" y="117158"/>
                    <a:pt x="137160" y="121920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3657600" y="4134802"/>
              <a:ext cx="92392" cy="74754"/>
            </a:xfrm>
            <a:custGeom>
              <a:avLst/>
              <a:gdLst/>
              <a:ahLst/>
              <a:cxnLst/>
              <a:rect l="l" t="t" r="r" b="b"/>
              <a:pathLst>
                <a:path w="92392" h="74754" extrusionOk="0">
                  <a:moveTo>
                    <a:pt x="92392" y="0"/>
                  </a:moveTo>
                  <a:cubicBezTo>
                    <a:pt x="90488" y="6667"/>
                    <a:pt x="88583" y="14288"/>
                    <a:pt x="86678" y="20955"/>
                  </a:cubicBezTo>
                  <a:cubicBezTo>
                    <a:pt x="70485" y="77153"/>
                    <a:pt x="70485" y="77153"/>
                    <a:pt x="16192" y="73342"/>
                  </a:cubicBezTo>
                  <a:cubicBezTo>
                    <a:pt x="11430" y="61913"/>
                    <a:pt x="6667" y="49530"/>
                    <a:pt x="0" y="33338"/>
                  </a:cubicBezTo>
                  <a:cubicBezTo>
                    <a:pt x="33338" y="20955"/>
                    <a:pt x="62865" y="10478"/>
                    <a:pt x="92392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3739515" y="4244340"/>
              <a:ext cx="74175" cy="62865"/>
            </a:xfrm>
            <a:custGeom>
              <a:avLst/>
              <a:gdLst/>
              <a:ahLst/>
              <a:cxnLst/>
              <a:rect l="l" t="t" r="r" b="b"/>
              <a:pathLst>
                <a:path w="74175" h="62865" extrusionOk="0">
                  <a:moveTo>
                    <a:pt x="0" y="62865"/>
                  </a:moveTo>
                  <a:cubicBezTo>
                    <a:pt x="2857" y="15240"/>
                    <a:pt x="11430" y="7620"/>
                    <a:pt x="69532" y="0"/>
                  </a:cubicBezTo>
                  <a:cubicBezTo>
                    <a:pt x="80963" y="20003"/>
                    <a:pt x="69532" y="31432"/>
                    <a:pt x="54292" y="39053"/>
                  </a:cubicBezTo>
                  <a:cubicBezTo>
                    <a:pt x="36195" y="47625"/>
                    <a:pt x="18097" y="54292"/>
                    <a:pt x="0" y="62865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3671887" y="4229100"/>
              <a:ext cx="48577" cy="66675"/>
            </a:xfrm>
            <a:custGeom>
              <a:avLst/>
              <a:gdLst/>
              <a:ahLst/>
              <a:cxnLst/>
              <a:rect l="l" t="t" r="r" b="b"/>
              <a:pathLst>
                <a:path w="48577" h="66675" extrusionOk="0">
                  <a:moveTo>
                    <a:pt x="0" y="0"/>
                  </a:moveTo>
                  <a:cubicBezTo>
                    <a:pt x="13335" y="1905"/>
                    <a:pt x="27622" y="4763"/>
                    <a:pt x="48578" y="8572"/>
                  </a:cubicBezTo>
                  <a:cubicBezTo>
                    <a:pt x="37147" y="30480"/>
                    <a:pt x="27622" y="48578"/>
                    <a:pt x="18097" y="66675"/>
                  </a:cubicBezTo>
                  <a:cubicBezTo>
                    <a:pt x="11430" y="44768"/>
                    <a:pt x="5715" y="21907"/>
                    <a:pt x="0" y="0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1" name="Google Shape;2371;p21"/>
            <p:cNvSpPr/>
            <p:nvPr/>
          </p:nvSpPr>
          <p:spPr>
            <a:xfrm>
              <a:off x="3764279" y="4161472"/>
              <a:ext cx="42862" cy="67627"/>
            </a:xfrm>
            <a:custGeom>
              <a:avLst/>
              <a:gdLst/>
              <a:ahLst/>
              <a:cxnLst/>
              <a:rect l="l" t="t" r="r" b="b"/>
              <a:pathLst>
                <a:path w="42862" h="67627" extrusionOk="0">
                  <a:moveTo>
                    <a:pt x="37148" y="67628"/>
                  </a:moveTo>
                  <a:cubicBezTo>
                    <a:pt x="26670" y="65722"/>
                    <a:pt x="15240" y="64770"/>
                    <a:pt x="0" y="61913"/>
                  </a:cubicBezTo>
                  <a:cubicBezTo>
                    <a:pt x="8573" y="40005"/>
                    <a:pt x="17145" y="20003"/>
                    <a:pt x="25717" y="0"/>
                  </a:cubicBezTo>
                  <a:cubicBezTo>
                    <a:pt x="27623" y="5715"/>
                    <a:pt x="29528" y="10478"/>
                    <a:pt x="32385" y="16193"/>
                  </a:cubicBezTo>
                  <a:cubicBezTo>
                    <a:pt x="34290" y="24765"/>
                    <a:pt x="36195" y="33338"/>
                    <a:pt x="38100" y="41910"/>
                  </a:cubicBezTo>
                  <a:cubicBezTo>
                    <a:pt x="39053" y="46672"/>
                    <a:pt x="40005" y="50483"/>
                    <a:pt x="40958" y="55245"/>
                  </a:cubicBezTo>
                  <a:cubicBezTo>
                    <a:pt x="41910" y="59055"/>
                    <a:pt x="41910" y="62865"/>
                    <a:pt x="42863" y="66675"/>
                  </a:cubicBezTo>
                  <a:cubicBezTo>
                    <a:pt x="40005" y="65722"/>
                    <a:pt x="38100" y="66675"/>
                    <a:pt x="37148" y="67628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2" name="Google Shape;2372;p21"/>
            <p:cNvSpPr/>
            <p:nvPr/>
          </p:nvSpPr>
          <p:spPr>
            <a:xfrm>
              <a:off x="3802379" y="4203382"/>
              <a:ext cx="2857" cy="13335"/>
            </a:xfrm>
            <a:custGeom>
              <a:avLst/>
              <a:gdLst/>
              <a:ahLst/>
              <a:cxnLst/>
              <a:rect l="l" t="t" r="r" b="b"/>
              <a:pathLst>
                <a:path w="2857" h="13335" extrusionOk="0">
                  <a:moveTo>
                    <a:pt x="2858" y="13335"/>
                  </a:moveTo>
                  <a:cubicBezTo>
                    <a:pt x="1905" y="8573"/>
                    <a:pt x="953" y="4763"/>
                    <a:pt x="0" y="0"/>
                  </a:cubicBezTo>
                  <a:cubicBezTo>
                    <a:pt x="0" y="4763"/>
                    <a:pt x="953" y="8573"/>
                    <a:pt x="2858" y="13335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3" name="Google Shape;2373;p21"/>
            <p:cNvSpPr/>
            <p:nvPr/>
          </p:nvSpPr>
          <p:spPr>
            <a:xfrm>
              <a:off x="3789045" y="4152900"/>
              <a:ext cx="6667" cy="24765"/>
            </a:xfrm>
            <a:custGeom>
              <a:avLst/>
              <a:gdLst/>
              <a:ahLst/>
              <a:cxnLst/>
              <a:rect l="l" t="t" r="r" b="b"/>
              <a:pathLst>
                <a:path w="6667" h="24765" extrusionOk="0">
                  <a:moveTo>
                    <a:pt x="6667" y="24765"/>
                  </a:moveTo>
                  <a:cubicBezTo>
                    <a:pt x="4763" y="19050"/>
                    <a:pt x="2858" y="14288"/>
                    <a:pt x="0" y="8572"/>
                  </a:cubicBezTo>
                  <a:cubicBezTo>
                    <a:pt x="0" y="5715"/>
                    <a:pt x="952" y="2857"/>
                    <a:pt x="952" y="0"/>
                  </a:cubicBezTo>
                  <a:cubicBezTo>
                    <a:pt x="2858" y="9525"/>
                    <a:pt x="4763" y="17145"/>
                    <a:pt x="6667" y="24765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4" name="Google Shape;2374;p21"/>
            <p:cNvSpPr/>
            <p:nvPr/>
          </p:nvSpPr>
          <p:spPr>
            <a:xfrm>
              <a:off x="3801427" y="4227521"/>
              <a:ext cx="7619" cy="16818"/>
            </a:xfrm>
            <a:custGeom>
              <a:avLst/>
              <a:gdLst/>
              <a:ahLst/>
              <a:cxnLst/>
              <a:rect l="l" t="t" r="r" b="b"/>
              <a:pathLst>
                <a:path w="7619" h="16818" extrusionOk="0">
                  <a:moveTo>
                    <a:pt x="0" y="1578"/>
                  </a:moveTo>
                  <a:cubicBezTo>
                    <a:pt x="1905" y="-327"/>
                    <a:pt x="2857" y="-327"/>
                    <a:pt x="5715" y="626"/>
                  </a:cubicBezTo>
                  <a:cubicBezTo>
                    <a:pt x="6667" y="6341"/>
                    <a:pt x="7620" y="11103"/>
                    <a:pt x="7620" y="16818"/>
                  </a:cubicBezTo>
                  <a:cubicBezTo>
                    <a:pt x="4763" y="12056"/>
                    <a:pt x="1905" y="6341"/>
                    <a:pt x="0" y="1578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5" name="Google Shape;2375;p21"/>
            <p:cNvSpPr/>
            <p:nvPr/>
          </p:nvSpPr>
          <p:spPr>
            <a:xfrm>
              <a:off x="3351847" y="2910232"/>
              <a:ext cx="137160" cy="178724"/>
            </a:xfrm>
            <a:custGeom>
              <a:avLst/>
              <a:gdLst/>
              <a:ahLst/>
              <a:cxnLst/>
              <a:rect l="l" t="t" r="r" b="b"/>
              <a:pathLst>
                <a:path w="137160" h="178724" extrusionOk="0">
                  <a:moveTo>
                    <a:pt x="76200" y="12990"/>
                  </a:moveTo>
                  <a:cubicBezTo>
                    <a:pt x="92393" y="10132"/>
                    <a:pt x="110490" y="-17490"/>
                    <a:pt x="123825" y="17752"/>
                  </a:cubicBezTo>
                  <a:cubicBezTo>
                    <a:pt x="110490" y="45375"/>
                    <a:pt x="97155" y="72997"/>
                    <a:pt x="82868" y="103477"/>
                  </a:cubicBezTo>
                  <a:cubicBezTo>
                    <a:pt x="105728" y="108240"/>
                    <a:pt x="120968" y="112050"/>
                    <a:pt x="137160" y="115860"/>
                  </a:cubicBezTo>
                  <a:cubicBezTo>
                    <a:pt x="135255" y="124432"/>
                    <a:pt x="132398" y="133957"/>
                    <a:pt x="130493" y="142530"/>
                  </a:cubicBezTo>
                  <a:cubicBezTo>
                    <a:pt x="72390" y="117765"/>
                    <a:pt x="66675" y="119670"/>
                    <a:pt x="49530" y="178725"/>
                  </a:cubicBezTo>
                  <a:cubicBezTo>
                    <a:pt x="45720" y="176820"/>
                    <a:pt x="40958" y="176820"/>
                    <a:pt x="40005" y="173962"/>
                  </a:cubicBezTo>
                  <a:cubicBezTo>
                    <a:pt x="26670" y="142530"/>
                    <a:pt x="13335" y="111097"/>
                    <a:pt x="0" y="79665"/>
                  </a:cubicBezTo>
                  <a:cubicBezTo>
                    <a:pt x="43815" y="93000"/>
                    <a:pt x="43815" y="93000"/>
                    <a:pt x="61913" y="51090"/>
                  </a:cubicBezTo>
                  <a:cubicBezTo>
                    <a:pt x="66675" y="37755"/>
                    <a:pt x="71438" y="25372"/>
                    <a:pt x="76200" y="12990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6" name="Google Shape;2376;p21"/>
            <p:cNvSpPr/>
            <p:nvPr/>
          </p:nvSpPr>
          <p:spPr>
            <a:xfrm>
              <a:off x="3339891" y="2923222"/>
              <a:ext cx="88155" cy="73606"/>
            </a:xfrm>
            <a:custGeom>
              <a:avLst/>
              <a:gdLst/>
              <a:ahLst/>
              <a:cxnLst/>
              <a:rect l="l" t="t" r="r" b="b"/>
              <a:pathLst>
                <a:path w="88155" h="73606" extrusionOk="0">
                  <a:moveTo>
                    <a:pt x="88156" y="0"/>
                  </a:moveTo>
                  <a:cubicBezTo>
                    <a:pt x="83393" y="12383"/>
                    <a:pt x="78631" y="24765"/>
                    <a:pt x="73868" y="37148"/>
                  </a:cubicBezTo>
                  <a:cubicBezTo>
                    <a:pt x="55771" y="79058"/>
                    <a:pt x="55771" y="79058"/>
                    <a:pt x="11956" y="65723"/>
                  </a:cubicBezTo>
                  <a:cubicBezTo>
                    <a:pt x="-6142" y="31433"/>
                    <a:pt x="-6142" y="29528"/>
                    <a:pt x="29101" y="18098"/>
                  </a:cubicBezTo>
                  <a:cubicBezTo>
                    <a:pt x="48151" y="11430"/>
                    <a:pt x="68153" y="5715"/>
                    <a:pt x="88156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7" name="Google Shape;2377;p21"/>
            <p:cNvSpPr/>
            <p:nvPr/>
          </p:nvSpPr>
          <p:spPr>
            <a:xfrm>
              <a:off x="3433762" y="2927032"/>
              <a:ext cx="54292" cy="98107"/>
            </a:xfrm>
            <a:custGeom>
              <a:avLst/>
              <a:gdLst/>
              <a:ahLst/>
              <a:cxnLst/>
              <a:rect l="l" t="t" r="r" b="b"/>
              <a:pathLst>
                <a:path w="54292" h="98107" extrusionOk="0">
                  <a:moveTo>
                    <a:pt x="54292" y="98108"/>
                  </a:moveTo>
                  <a:cubicBezTo>
                    <a:pt x="38100" y="94297"/>
                    <a:pt x="21908" y="90488"/>
                    <a:pt x="0" y="85725"/>
                  </a:cubicBezTo>
                  <a:cubicBezTo>
                    <a:pt x="15240" y="55245"/>
                    <a:pt x="27622" y="27622"/>
                    <a:pt x="40958" y="0"/>
                  </a:cubicBezTo>
                  <a:cubicBezTo>
                    <a:pt x="45720" y="33338"/>
                    <a:pt x="50483" y="65722"/>
                    <a:pt x="54292" y="98108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8" name="Google Shape;2378;p21"/>
            <p:cNvSpPr/>
            <p:nvPr/>
          </p:nvSpPr>
          <p:spPr>
            <a:xfrm>
              <a:off x="3401377" y="3037058"/>
              <a:ext cx="80962" cy="50946"/>
            </a:xfrm>
            <a:custGeom>
              <a:avLst/>
              <a:gdLst/>
              <a:ahLst/>
              <a:cxnLst/>
              <a:rect l="l" t="t" r="r" b="b"/>
              <a:pathLst>
                <a:path w="80962" h="50946" extrusionOk="0">
                  <a:moveTo>
                    <a:pt x="0" y="50946"/>
                  </a:moveTo>
                  <a:cubicBezTo>
                    <a:pt x="17145" y="-7156"/>
                    <a:pt x="22860" y="-10014"/>
                    <a:pt x="80963" y="14751"/>
                  </a:cubicBezTo>
                  <a:cubicBezTo>
                    <a:pt x="53340" y="27134"/>
                    <a:pt x="26670" y="39516"/>
                    <a:pt x="0" y="50946"/>
                  </a:cubicBezTo>
                  <a:close/>
                </a:path>
              </a:pathLst>
            </a:custGeom>
            <a:solidFill>
              <a:srgbClr val="DADC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9" name="Google Shape;2379;p21"/>
            <p:cNvSpPr/>
            <p:nvPr/>
          </p:nvSpPr>
          <p:spPr>
            <a:xfrm>
              <a:off x="3545204" y="3579495"/>
              <a:ext cx="201599" cy="217696"/>
            </a:xfrm>
            <a:custGeom>
              <a:avLst/>
              <a:gdLst/>
              <a:ahLst/>
              <a:cxnLst/>
              <a:rect l="l" t="t" r="r" b="b"/>
              <a:pathLst>
                <a:path w="201599" h="217696" extrusionOk="0">
                  <a:moveTo>
                    <a:pt x="126683" y="0"/>
                  </a:moveTo>
                  <a:cubicBezTo>
                    <a:pt x="155258" y="5715"/>
                    <a:pt x="169545" y="23812"/>
                    <a:pt x="175260" y="52387"/>
                  </a:cubicBezTo>
                  <a:cubicBezTo>
                    <a:pt x="181928" y="81915"/>
                    <a:pt x="193358" y="109537"/>
                    <a:pt x="200025" y="139065"/>
                  </a:cubicBezTo>
                  <a:cubicBezTo>
                    <a:pt x="202883" y="150495"/>
                    <a:pt x="200978" y="163830"/>
                    <a:pt x="200978" y="169545"/>
                  </a:cubicBezTo>
                  <a:cubicBezTo>
                    <a:pt x="158115" y="180023"/>
                    <a:pt x="118110" y="190500"/>
                    <a:pt x="78105" y="200977"/>
                  </a:cubicBezTo>
                  <a:cubicBezTo>
                    <a:pt x="60960" y="205740"/>
                    <a:pt x="44767" y="213360"/>
                    <a:pt x="27623" y="217170"/>
                  </a:cubicBezTo>
                  <a:cubicBezTo>
                    <a:pt x="19050" y="219075"/>
                    <a:pt x="9525" y="215265"/>
                    <a:pt x="0" y="214312"/>
                  </a:cubicBezTo>
                  <a:cubicBezTo>
                    <a:pt x="37148" y="200977"/>
                    <a:pt x="73342" y="187642"/>
                    <a:pt x="110490" y="175260"/>
                  </a:cubicBezTo>
                  <a:cubicBezTo>
                    <a:pt x="136208" y="166687"/>
                    <a:pt x="145733" y="148590"/>
                    <a:pt x="141923" y="121920"/>
                  </a:cubicBezTo>
                  <a:cubicBezTo>
                    <a:pt x="136208" y="80962"/>
                    <a:pt x="131445" y="40005"/>
                    <a:pt x="126683" y="0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0" name="Google Shape;2380;p21"/>
            <p:cNvSpPr/>
            <p:nvPr/>
          </p:nvSpPr>
          <p:spPr>
            <a:xfrm>
              <a:off x="3595687" y="3637597"/>
              <a:ext cx="47625" cy="77152"/>
            </a:xfrm>
            <a:custGeom>
              <a:avLst/>
              <a:gdLst/>
              <a:ahLst/>
              <a:cxnLst/>
              <a:rect l="l" t="t" r="r" b="b"/>
              <a:pathLst>
                <a:path w="47625" h="77152" extrusionOk="0">
                  <a:moveTo>
                    <a:pt x="47625" y="77153"/>
                  </a:moveTo>
                  <a:cubicBezTo>
                    <a:pt x="34290" y="72390"/>
                    <a:pt x="20003" y="68580"/>
                    <a:pt x="0" y="61913"/>
                  </a:cubicBezTo>
                  <a:cubicBezTo>
                    <a:pt x="15240" y="39053"/>
                    <a:pt x="28575" y="20003"/>
                    <a:pt x="41910" y="0"/>
                  </a:cubicBezTo>
                  <a:cubicBezTo>
                    <a:pt x="43815" y="25718"/>
                    <a:pt x="45720" y="51435"/>
                    <a:pt x="47625" y="77153"/>
                  </a:cubicBezTo>
                  <a:close/>
                </a:path>
              </a:pathLst>
            </a:custGeom>
            <a:solidFill>
              <a:srgbClr val="DADC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1" name="Google Shape;2381;p21"/>
            <p:cNvSpPr/>
            <p:nvPr/>
          </p:nvSpPr>
          <p:spPr>
            <a:xfrm>
              <a:off x="3512820" y="3693794"/>
              <a:ext cx="37147" cy="48577"/>
            </a:xfrm>
            <a:custGeom>
              <a:avLst/>
              <a:gdLst/>
              <a:ahLst/>
              <a:cxnLst/>
              <a:rect l="l" t="t" r="r" b="b"/>
              <a:pathLst>
                <a:path w="37147" h="48577" extrusionOk="0">
                  <a:moveTo>
                    <a:pt x="0" y="0"/>
                  </a:moveTo>
                  <a:cubicBezTo>
                    <a:pt x="10477" y="3810"/>
                    <a:pt x="20955" y="7620"/>
                    <a:pt x="37147" y="14288"/>
                  </a:cubicBezTo>
                  <a:cubicBezTo>
                    <a:pt x="28575" y="27623"/>
                    <a:pt x="20955" y="38100"/>
                    <a:pt x="14288" y="48578"/>
                  </a:cubicBezTo>
                  <a:cubicBezTo>
                    <a:pt x="9525" y="32385"/>
                    <a:pt x="4763" y="16193"/>
                    <a:pt x="0" y="0"/>
                  </a:cubicBezTo>
                  <a:close/>
                </a:path>
              </a:pathLst>
            </a:custGeom>
            <a:solidFill>
              <a:srgbClr val="C7CA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2" name="Google Shape;2382;p21"/>
            <p:cNvSpPr/>
            <p:nvPr/>
          </p:nvSpPr>
          <p:spPr>
            <a:xfrm>
              <a:off x="3569970" y="3725533"/>
              <a:ext cx="54292" cy="33984"/>
            </a:xfrm>
            <a:custGeom>
              <a:avLst/>
              <a:gdLst/>
              <a:ahLst/>
              <a:cxnLst/>
              <a:rect l="l" t="t" r="r" b="b"/>
              <a:pathLst>
                <a:path w="54292" h="33984" extrusionOk="0">
                  <a:moveTo>
                    <a:pt x="0" y="33985"/>
                  </a:moveTo>
                  <a:cubicBezTo>
                    <a:pt x="10477" y="-5068"/>
                    <a:pt x="11430" y="-5068"/>
                    <a:pt x="54292" y="7314"/>
                  </a:cubicBezTo>
                  <a:cubicBezTo>
                    <a:pt x="36195" y="15887"/>
                    <a:pt x="18097" y="24460"/>
                    <a:pt x="0" y="33985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3" name="Google Shape;2383;p21"/>
            <p:cNvSpPr/>
            <p:nvPr/>
          </p:nvSpPr>
          <p:spPr>
            <a:xfrm>
              <a:off x="3789045" y="2427922"/>
              <a:ext cx="13334" cy="8572"/>
            </a:xfrm>
            <a:custGeom>
              <a:avLst/>
              <a:gdLst/>
              <a:ahLst/>
              <a:cxnLst/>
              <a:rect l="l" t="t" r="r" b="b"/>
              <a:pathLst>
                <a:path w="13334" h="8572" extrusionOk="0">
                  <a:moveTo>
                    <a:pt x="0" y="8573"/>
                  </a:moveTo>
                  <a:cubicBezTo>
                    <a:pt x="4763" y="5715"/>
                    <a:pt x="9525" y="2858"/>
                    <a:pt x="13335" y="0"/>
                  </a:cubicBezTo>
                  <a:cubicBezTo>
                    <a:pt x="8572" y="2858"/>
                    <a:pt x="4763" y="5715"/>
                    <a:pt x="0" y="8573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4" name="Google Shape;2384;p21"/>
            <p:cNvSpPr/>
            <p:nvPr/>
          </p:nvSpPr>
          <p:spPr>
            <a:xfrm>
              <a:off x="4923472" y="3882390"/>
              <a:ext cx="24765" cy="106679"/>
            </a:xfrm>
            <a:custGeom>
              <a:avLst/>
              <a:gdLst/>
              <a:ahLst/>
              <a:cxnLst/>
              <a:rect l="l" t="t" r="r" b="b"/>
              <a:pathLst>
                <a:path w="24765" h="106679" extrusionOk="0">
                  <a:moveTo>
                    <a:pt x="6668" y="0"/>
                  </a:moveTo>
                  <a:cubicBezTo>
                    <a:pt x="8572" y="17145"/>
                    <a:pt x="10478" y="34290"/>
                    <a:pt x="13335" y="56197"/>
                  </a:cubicBezTo>
                  <a:cubicBezTo>
                    <a:pt x="18097" y="46672"/>
                    <a:pt x="20003" y="41910"/>
                    <a:pt x="24765" y="30480"/>
                  </a:cubicBezTo>
                  <a:cubicBezTo>
                    <a:pt x="24765" y="60960"/>
                    <a:pt x="24765" y="83820"/>
                    <a:pt x="24765" y="106680"/>
                  </a:cubicBezTo>
                  <a:cubicBezTo>
                    <a:pt x="16193" y="83820"/>
                    <a:pt x="7620" y="60960"/>
                    <a:pt x="0" y="37147"/>
                  </a:cubicBezTo>
                  <a:cubicBezTo>
                    <a:pt x="1905" y="24765"/>
                    <a:pt x="4763" y="12382"/>
                    <a:pt x="6668" y="0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5" name="Google Shape;2385;p21"/>
            <p:cNvSpPr/>
            <p:nvPr/>
          </p:nvSpPr>
          <p:spPr>
            <a:xfrm>
              <a:off x="4923472" y="3844290"/>
              <a:ext cx="714" cy="24765"/>
            </a:xfrm>
            <a:custGeom>
              <a:avLst/>
              <a:gdLst/>
              <a:ahLst/>
              <a:cxnLst/>
              <a:rect l="l" t="t" r="r" b="b"/>
              <a:pathLst>
                <a:path w="714" h="24765" extrusionOk="0">
                  <a:moveTo>
                    <a:pt x="0" y="0"/>
                  </a:moveTo>
                  <a:cubicBezTo>
                    <a:pt x="0" y="8572"/>
                    <a:pt x="0" y="17145"/>
                    <a:pt x="0" y="24765"/>
                  </a:cubicBezTo>
                  <a:cubicBezTo>
                    <a:pt x="953" y="17145"/>
                    <a:pt x="953" y="8572"/>
                    <a:pt x="0" y="0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6" name="Google Shape;2386;p21"/>
            <p:cNvSpPr/>
            <p:nvPr/>
          </p:nvSpPr>
          <p:spPr>
            <a:xfrm>
              <a:off x="4892040" y="4121467"/>
              <a:ext cx="24765" cy="12382"/>
            </a:xfrm>
            <a:custGeom>
              <a:avLst/>
              <a:gdLst/>
              <a:ahLst/>
              <a:cxnLst/>
              <a:rect l="l" t="t" r="r" b="b"/>
              <a:pathLst>
                <a:path w="24765" h="12382" extrusionOk="0">
                  <a:moveTo>
                    <a:pt x="0" y="12382"/>
                  </a:moveTo>
                  <a:cubicBezTo>
                    <a:pt x="8572" y="8572"/>
                    <a:pt x="17145" y="3810"/>
                    <a:pt x="24765" y="0"/>
                  </a:cubicBezTo>
                  <a:lnTo>
                    <a:pt x="24765" y="0"/>
                  </a:lnTo>
                  <a:cubicBezTo>
                    <a:pt x="17145" y="4763"/>
                    <a:pt x="8572" y="8572"/>
                    <a:pt x="0" y="12382"/>
                  </a:cubicBezTo>
                  <a:cubicBezTo>
                    <a:pt x="953" y="12382"/>
                    <a:pt x="0" y="12382"/>
                    <a:pt x="0" y="12382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7" name="Google Shape;2387;p21"/>
            <p:cNvSpPr/>
            <p:nvPr/>
          </p:nvSpPr>
          <p:spPr>
            <a:xfrm>
              <a:off x="4916805" y="4111942"/>
              <a:ext cx="11429" cy="9525"/>
            </a:xfrm>
            <a:custGeom>
              <a:avLst/>
              <a:gdLst/>
              <a:ahLst/>
              <a:cxnLst/>
              <a:rect l="l" t="t" r="r" b="b"/>
              <a:pathLst>
                <a:path w="11429" h="9525" extrusionOk="0">
                  <a:moveTo>
                    <a:pt x="0" y="9525"/>
                  </a:moveTo>
                  <a:cubicBezTo>
                    <a:pt x="2857" y="6667"/>
                    <a:pt x="4763" y="2857"/>
                    <a:pt x="7620" y="0"/>
                  </a:cubicBezTo>
                  <a:cubicBezTo>
                    <a:pt x="8572" y="1905"/>
                    <a:pt x="10477" y="3810"/>
                    <a:pt x="11430" y="5715"/>
                  </a:cubicBezTo>
                  <a:cubicBezTo>
                    <a:pt x="7620" y="6667"/>
                    <a:pt x="4763" y="7620"/>
                    <a:pt x="0" y="9525"/>
                  </a:cubicBezTo>
                  <a:cubicBezTo>
                    <a:pt x="952" y="9525"/>
                    <a:pt x="0" y="9525"/>
                    <a:pt x="0" y="952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8" name="Google Shape;2388;p21"/>
            <p:cNvSpPr/>
            <p:nvPr/>
          </p:nvSpPr>
          <p:spPr>
            <a:xfrm>
              <a:off x="3564254" y="3060382"/>
              <a:ext cx="4762" cy="8995"/>
            </a:xfrm>
            <a:custGeom>
              <a:avLst/>
              <a:gdLst/>
              <a:ahLst/>
              <a:cxnLst/>
              <a:rect l="l" t="t" r="r" b="b"/>
              <a:pathLst>
                <a:path w="4762" h="8995" extrusionOk="0">
                  <a:moveTo>
                    <a:pt x="0" y="8572"/>
                  </a:moveTo>
                  <a:cubicBezTo>
                    <a:pt x="953" y="5715"/>
                    <a:pt x="1905" y="2858"/>
                    <a:pt x="2858" y="0"/>
                  </a:cubicBezTo>
                  <a:cubicBezTo>
                    <a:pt x="3810" y="952"/>
                    <a:pt x="4763" y="1905"/>
                    <a:pt x="4763" y="1905"/>
                  </a:cubicBezTo>
                  <a:cubicBezTo>
                    <a:pt x="2858" y="4763"/>
                    <a:pt x="1905" y="6667"/>
                    <a:pt x="0" y="8572"/>
                  </a:cubicBezTo>
                  <a:cubicBezTo>
                    <a:pt x="0" y="9525"/>
                    <a:pt x="0" y="8572"/>
                    <a:pt x="0" y="8572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9" name="Google Shape;2389;p21"/>
            <p:cNvSpPr/>
            <p:nvPr/>
          </p:nvSpPr>
          <p:spPr>
            <a:xfrm>
              <a:off x="4948237" y="3989069"/>
              <a:ext cx="6667" cy="20002"/>
            </a:xfrm>
            <a:custGeom>
              <a:avLst/>
              <a:gdLst/>
              <a:ahLst/>
              <a:cxnLst/>
              <a:rect l="l" t="t" r="r" b="b"/>
              <a:pathLst>
                <a:path w="6667" h="20002" extrusionOk="0">
                  <a:moveTo>
                    <a:pt x="0" y="0"/>
                  </a:moveTo>
                  <a:cubicBezTo>
                    <a:pt x="1905" y="6668"/>
                    <a:pt x="3810" y="13335"/>
                    <a:pt x="6668" y="20003"/>
                  </a:cubicBezTo>
                  <a:cubicBezTo>
                    <a:pt x="4763" y="13335"/>
                    <a:pt x="2857" y="6668"/>
                    <a:pt x="0" y="0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0" name="Google Shape;2390;p21"/>
            <p:cNvSpPr/>
            <p:nvPr/>
          </p:nvSpPr>
          <p:spPr>
            <a:xfrm>
              <a:off x="4766309" y="3157537"/>
              <a:ext cx="952" cy="2857"/>
            </a:xfrm>
            <a:custGeom>
              <a:avLst/>
              <a:gdLst/>
              <a:ahLst/>
              <a:cxnLst/>
              <a:rect l="l" t="t" r="r" b="b"/>
              <a:pathLst>
                <a:path w="952" h="2857" extrusionOk="0">
                  <a:moveTo>
                    <a:pt x="953" y="0"/>
                  </a:moveTo>
                  <a:cubicBezTo>
                    <a:pt x="953" y="953"/>
                    <a:pt x="0" y="1905"/>
                    <a:pt x="0" y="2858"/>
                  </a:cubicBezTo>
                  <a:cubicBezTo>
                    <a:pt x="0" y="1905"/>
                    <a:pt x="0" y="953"/>
                    <a:pt x="953" y="0"/>
                  </a:cubicBezTo>
                  <a:cubicBezTo>
                    <a:pt x="953" y="0"/>
                    <a:pt x="953" y="0"/>
                    <a:pt x="953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90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20"/>
          <p:cNvSpPr txBox="1">
            <a:spLocks noGrp="1"/>
          </p:cNvSpPr>
          <p:nvPr>
            <p:ph type="title"/>
          </p:nvPr>
        </p:nvSpPr>
        <p:spPr>
          <a:xfrm>
            <a:off x="387900" y="543147"/>
            <a:ext cx="70619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Q2:Which of the following is not an encryption strategy in S3</a:t>
            </a:r>
            <a:br>
              <a:rPr lang="en-GB" dirty="0"/>
            </a:br>
            <a:endParaRPr dirty="0"/>
          </a:p>
        </p:txBody>
      </p:sp>
      <p:sp>
        <p:nvSpPr>
          <p:cNvPr id="1179" name="Google Shape;1179;p20"/>
          <p:cNvSpPr txBox="1">
            <a:spLocks noGrp="1"/>
          </p:cNvSpPr>
          <p:nvPr>
            <p:ph type="body" idx="1"/>
          </p:nvPr>
        </p:nvSpPr>
        <p:spPr>
          <a:xfrm>
            <a:off x="387900" y="1762177"/>
            <a:ext cx="5514900" cy="25334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dirty="0"/>
              <a:t>AES-256</a:t>
            </a:r>
          </a:p>
          <a:p>
            <a:pPr marL="285750" indent="-285750">
              <a:lnSpc>
                <a:spcPct val="150000"/>
              </a:lnSpc>
            </a:pPr>
            <a:r>
              <a:rPr lang="en-IN" b="1" dirty="0"/>
              <a:t>AES-128</a:t>
            </a:r>
          </a:p>
          <a:p>
            <a:pPr marL="285750" indent="-285750">
              <a:lnSpc>
                <a:spcPct val="150000"/>
              </a:lnSpc>
            </a:pPr>
            <a:r>
              <a:rPr lang="en-IN" dirty="0"/>
              <a:t>AWS-KMS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C593DE-B97A-40D7-B956-1CCBBC7CF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401" y="1794576"/>
            <a:ext cx="17907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19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20"/>
          <p:cNvSpPr txBox="1">
            <a:spLocks noGrp="1"/>
          </p:cNvSpPr>
          <p:nvPr>
            <p:ph type="title"/>
          </p:nvPr>
        </p:nvSpPr>
        <p:spPr>
          <a:xfrm>
            <a:off x="387899" y="581476"/>
            <a:ext cx="70619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AWS Elastic Beanstalk</a:t>
            </a:r>
            <a:endParaRPr dirty="0"/>
          </a:p>
        </p:txBody>
      </p:sp>
      <p:sp>
        <p:nvSpPr>
          <p:cNvPr id="1179" name="Google Shape;1179;p20"/>
          <p:cNvSpPr txBox="1">
            <a:spLocks noGrp="1"/>
          </p:cNvSpPr>
          <p:nvPr>
            <p:ph type="body" idx="1"/>
          </p:nvPr>
        </p:nvSpPr>
        <p:spPr>
          <a:xfrm>
            <a:off x="387899" y="1308554"/>
            <a:ext cx="5984547" cy="3834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/>
              <a:t>AWS Elastic Beanstalk is a service used to deploy web application developed using 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/>
              <a:t>Node Js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/>
              <a:t>.NET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/>
              <a:t>PHP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/>
              <a:t>Java, </a:t>
            </a:r>
            <a:r>
              <a:rPr lang="en-US" dirty="0" err="1"/>
              <a:t>Phython</a:t>
            </a:r>
            <a:r>
              <a:rPr lang="en-US" dirty="0"/>
              <a:t>, Ruby, Go….</a:t>
            </a:r>
          </a:p>
          <a:p>
            <a:pPr marL="285750" indent="-285750">
              <a:lnSpc>
                <a:spcPct val="100000"/>
              </a:lnSpc>
            </a:pPr>
            <a:r>
              <a:rPr lang="en-US" dirty="0"/>
              <a:t>In the Hand on, we shall deploy a sample Node Js application</a:t>
            </a:r>
          </a:p>
          <a:p>
            <a:pPr marL="742950" lvl="1" indent="-285750">
              <a:lnSpc>
                <a:spcPct val="100000"/>
              </a:lnSpc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E1C34C-FF2E-4D52-9C5F-9209AE492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098" y="1794797"/>
            <a:ext cx="16859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0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21"/>
          <p:cNvSpPr txBox="1">
            <a:spLocks noGrp="1"/>
          </p:cNvSpPr>
          <p:nvPr>
            <p:ph type="title"/>
          </p:nvPr>
        </p:nvSpPr>
        <p:spPr>
          <a:xfrm>
            <a:off x="1815350" y="1082850"/>
            <a:ext cx="5271300" cy="30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Elastic </a:t>
            </a:r>
            <a:r>
              <a:rPr lang="en-IN" dirty="0" err="1"/>
              <a:t>BeanStalk</a:t>
            </a:r>
            <a:r>
              <a:rPr lang="en-IN" dirty="0"/>
              <a:t> Hands On…</a:t>
            </a:r>
            <a:endParaRPr dirty="0"/>
          </a:p>
        </p:txBody>
      </p:sp>
      <p:grpSp>
        <p:nvGrpSpPr>
          <p:cNvPr id="1651" name="Google Shape;1651;p21"/>
          <p:cNvGrpSpPr/>
          <p:nvPr/>
        </p:nvGrpSpPr>
        <p:grpSpPr>
          <a:xfrm>
            <a:off x="8393136" y="1441179"/>
            <a:ext cx="459192" cy="459172"/>
            <a:chOff x="4684395" y="1496637"/>
            <a:chExt cx="612256" cy="610358"/>
          </a:xfrm>
        </p:grpSpPr>
        <p:sp>
          <p:nvSpPr>
            <p:cNvPr id="1652" name="Google Shape;1652;p21"/>
            <p:cNvSpPr/>
            <p:nvPr/>
          </p:nvSpPr>
          <p:spPr>
            <a:xfrm>
              <a:off x="4684395" y="1496637"/>
              <a:ext cx="612256" cy="610358"/>
            </a:xfrm>
            <a:custGeom>
              <a:avLst/>
              <a:gdLst/>
              <a:ahLst/>
              <a:cxnLst/>
              <a:rect l="l" t="t" r="r" b="b"/>
              <a:pathLst>
                <a:path w="612256" h="610358" extrusionOk="0">
                  <a:moveTo>
                    <a:pt x="0" y="401695"/>
                  </a:moveTo>
                  <a:cubicBezTo>
                    <a:pt x="9525" y="390265"/>
                    <a:pt x="16192" y="379788"/>
                    <a:pt x="23813" y="371215"/>
                  </a:cubicBezTo>
                  <a:cubicBezTo>
                    <a:pt x="60008" y="331210"/>
                    <a:pt x="97155" y="292158"/>
                    <a:pt x="132397" y="251200"/>
                  </a:cubicBezTo>
                  <a:cubicBezTo>
                    <a:pt x="138113" y="244533"/>
                    <a:pt x="141922" y="230245"/>
                    <a:pt x="140017" y="221673"/>
                  </a:cubicBezTo>
                  <a:cubicBezTo>
                    <a:pt x="125730" y="159760"/>
                    <a:pt x="109538" y="98800"/>
                    <a:pt x="94297" y="36888"/>
                  </a:cubicBezTo>
                  <a:cubicBezTo>
                    <a:pt x="85725" y="4503"/>
                    <a:pt x="93345" y="-4070"/>
                    <a:pt x="126683" y="1645"/>
                  </a:cubicBezTo>
                  <a:cubicBezTo>
                    <a:pt x="145733" y="5455"/>
                    <a:pt x="163830" y="11170"/>
                    <a:pt x="180975" y="19743"/>
                  </a:cubicBezTo>
                  <a:cubicBezTo>
                    <a:pt x="228600" y="43555"/>
                    <a:pt x="274320" y="69273"/>
                    <a:pt x="323850" y="95943"/>
                  </a:cubicBezTo>
                  <a:cubicBezTo>
                    <a:pt x="354330" y="75940"/>
                    <a:pt x="388620" y="54033"/>
                    <a:pt x="421958" y="33078"/>
                  </a:cubicBezTo>
                  <a:cubicBezTo>
                    <a:pt x="436245" y="23553"/>
                    <a:pt x="451485" y="14028"/>
                    <a:pt x="466725" y="7360"/>
                  </a:cubicBezTo>
                  <a:cubicBezTo>
                    <a:pt x="498158" y="-6927"/>
                    <a:pt x="514350" y="4503"/>
                    <a:pt x="508635" y="38793"/>
                  </a:cubicBezTo>
                  <a:cubicBezTo>
                    <a:pt x="501015" y="86418"/>
                    <a:pt x="492442" y="134043"/>
                    <a:pt x="480060" y="179763"/>
                  </a:cubicBezTo>
                  <a:cubicBezTo>
                    <a:pt x="473392" y="205480"/>
                    <a:pt x="481965" y="219768"/>
                    <a:pt x="499110" y="235008"/>
                  </a:cubicBezTo>
                  <a:cubicBezTo>
                    <a:pt x="520065" y="252153"/>
                    <a:pt x="540068" y="269298"/>
                    <a:pt x="560070" y="288348"/>
                  </a:cubicBezTo>
                  <a:cubicBezTo>
                    <a:pt x="574358" y="301683"/>
                    <a:pt x="586740" y="315970"/>
                    <a:pt x="598170" y="331210"/>
                  </a:cubicBezTo>
                  <a:cubicBezTo>
                    <a:pt x="620077" y="361690"/>
                    <a:pt x="618173" y="367405"/>
                    <a:pt x="580073" y="375978"/>
                  </a:cubicBezTo>
                  <a:cubicBezTo>
                    <a:pt x="533400" y="385503"/>
                    <a:pt x="485775" y="395028"/>
                    <a:pt x="438150" y="401695"/>
                  </a:cubicBezTo>
                  <a:cubicBezTo>
                    <a:pt x="421958" y="403600"/>
                    <a:pt x="414337" y="410268"/>
                    <a:pt x="409575" y="424555"/>
                  </a:cubicBezTo>
                  <a:cubicBezTo>
                    <a:pt x="396240" y="464560"/>
                    <a:pt x="383858" y="504565"/>
                    <a:pt x="370523" y="544570"/>
                  </a:cubicBezTo>
                  <a:cubicBezTo>
                    <a:pt x="365760" y="557905"/>
                    <a:pt x="363855" y="573145"/>
                    <a:pt x="356235" y="585528"/>
                  </a:cubicBezTo>
                  <a:cubicBezTo>
                    <a:pt x="349567" y="596005"/>
                    <a:pt x="339090" y="609340"/>
                    <a:pt x="329565" y="610293"/>
                  </a:cubicBezTo>
                  <a:cubicBezTo>
                    <a:pt x="318135" y="611245"/>
                    <a:pt x="300990" y="601720"/>
                    <a:pt x="295275" y="592195"/>
                  </a:cubicBezTo>
                  <a:cubicBezTo>
                    <a:pt x="271462" y="553143"/>
                    <a:pt x="249555" y="512185"/>
                    <a:pt x="229552" y="470275"/>
                  </a:cubicBezTo>
                  <a:cubicBezTo>
                    <a:pt x="215265" y="439795"/>
                    <a:pt x="196215" y="430270"/>
                    <a:pt x="162877" y="428365"/>
                  </a:cubicBezTo>
                  <a:cubicBezTo>
                    <a:pt x="112395" y="426460"/>
                    <a:pt x="62865" y="416935"/>
                    <a:pt x="12383" y="411220"/>
                  </a:cubicBezTo>
                  <a:cubicBezTo>
                    <a:pt x="9525" y="408363"/>
                    <a:pt x="7620" y="406458"/>
                    <a:pt x="0" y="401695"/>
                  </a:cubicBezTo>
                  <a:close/>
                  <a:moveTo>
                    <a:pt x="149542" y="30220"/>
                  </a:moveTo>
                  <a:cubicBezTo>
                    <a:pt x="142875" y="26410"/>
                    <a:pt x="136208" y="22600"/>
                    <a:pt x="125730" y="16885"/>
                  </a:cubicBezTo>
                  <a:cubicBezTo>
                    <a:pt x="146685" y="98800"/>
                    <a:pt x="165735" y="175000"/>
                    <a:pt x="181927" y="241675"/>
                  </a:cubicBezTo>
                  <a:cubicBezTo>
                    <a:pt x="132397" y="295968"/>
                    <a:pt x="87630" y="344545"/>
                    <a:pt x="42863" y="394075"/>
                  </a:cubicBezTo>
                  <a:cubicBezTo>
                    <a:pt x="43815" y="397885"/>
                    <a:pt x="45720" y="400743"/>
                    <a:pt x="46672" y="404553"/>
                  </a:cubicBezTo>
                  <a:cubicBezTo>
                    <a:pt x="95250" y="406458"/>
                    <a:pt x="143827" y="408363"/>
                    <a:pt x="192405" y="409315"/>
                  </a:cubicBezTo>
                  <a:cubicBezTo>
                    <a:pt x="223837" y="409315"/>
                    <a:pt x="244792" y="421698"/>
                    <a:pt x="258127" y="451225"/>
                  </a:cubicBezTo>
                  <a:cubicBezTo>
                    <a:pt x="277177" y="492183"/>
                    <a:pt x="299085" y="531235"/>
                    <a:pt x="322898" y="576955"/>
                  </a:cubicBezTo>
                  <a:cubicBezTo>
                    <a:pt x="340042" y="523615"/>
                    <a:pt x="353377" y="476943"/>
                    <a:pt x="370523" y="431223"/>
                  </a:cubicBezTo>
                  <a:cubicBezTo>
                    <a:pt x="376237" y="415030"/>
                    <a:pt x="389573" y="400743"/>
                    <a:pt x="399098" y="386455"/>
                  </a:cubicBezTo>
                  <a:cubicBezTo>
                    <a:pt x="457200" y="378835"/>
                    <a:pt x="516255" y="370263"/>
                    <a:pt x="581977" y="361690"/>
                  </a:cubicBezTo>
                  <a:cubicBezTo>
                    <a:pt x="565785" y="340735"/>
                    <a:pt x="557212" y="326448"/>
                    <a:pt x="545783" y="315970"/>
                  </a:cubicBezTo>
                  <a:cubicBezTo>
                    <a:pt x="519112" y="290253"/>
                    <a:pt x="491490" y="266440"/>
                    <a:pt x="463867" y="242628"/>
                  </a:cubicBezTo>
                  <a:cubicBezTo>
                    <a:pt x="444817" y="226435"/>
                    <a:pt x="436245" y="208338"/>
                    <a:pt x="443865" y="181668"/>
                  </a:cubicBezTo>
                  <a:cubicBezTo>
                    <a:pt x="456248" y="133090"/>
                    <a:pt x="464820" y="84513"/>
                    <a:pt x="476250" y="30220"/>
                  </a:cubicBezTo>
                  <a:cubicBezTo>
                    <a:pt x="463867" y="37840"/>
                    <a:pt x="457200" y="41650"/>
                    <a:pt x="449580" y="46413"/>
                  </a:cubicBezTo>
                  <a:cubicBezTo>
                    <a:pt x="416242" y="67368"/>
                    <a:pt x="383858" y="91180"/>
                    <a:pt x="349567" y="109278"/>
                  </a:cubicBezTo>
                  <a:cubicBezTo>
                    <a:pt x="335280" y="116898"/>
                    <a:pt x="312420" y="119755"/>
                    <a:pt x="299085" y="113088"/>
                  </a:cubicBezTo>
                  <a:cubicBezTo>
                    <a:pt x="247650" y="86418"/>
                    <a:pt x="199073" y="57843"/>
                    <a:pt x="149542" y="30220"/>
                  </a:cubicBezTo>
                  <a:close/>
                </a:path>
              </a:pathLst>
            </a:custGeom>
            <a:solidFill>
              <a:srgbClr val="1810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1"/>
            <p:cNvSpPr/>
            <p:nvPr/>
          </p:nvSpPr>
          <p:spPr>
            <a:xfrm>
              <a:off x="4810125" y="1524000"/>
              <a:ext cx="455294" cy="452437"/>
            </a:xfrm>
            <a:custGeom>
              <a:avLst/>
              <a:gdLst/>
              <a:ahLst/>
              <a:cxnLst/>
              <a:rect l="l" t="t" r="r" b="b"/>
              <a:pathLst>
                <a:path w="455294" h="452437" extrusionOk="0">
                  <a:moveTo>
                    <a:pt x="23813" y="2857"/>
                  </a:moveTo>
                  <a:cubicBezTo>
                    <a:pt x="73343" y="29528"/>
                    <a:pt x="120968" y="59055"/>
                    <a:pt x="172403" y="82868"/>
                  </a:cubicBezTo>
                  <a:cubicBezTo>
                    <a:pt x="185738" y="89535"/>
                    <a:pt x="208597" y="86678"/>
                    <a:pt x="222885" y="79057"/>
                  </a:cubicBezTo>
                  <a:cubicBezTo>
                    <a:pt x="258128" y="60960"/>
                    <a:pt x="289560" y="38100"/>
                    <a:pt x="322897" y="16193"/>
                  </a:cubicBezTo>
                  <a:cubicBezTo>
                    <a:pt x="329565" y="11430"/>
                    <a:pt x="337185" y="7620"/>
                    <a:pt x="349568" y="0"/>
                  </a:cubicBezTo>
                  <a:cubicBezTo>
                    <a:pt x="338138" y="54293"/>
                    <a:pt x="329565" y="103823"/>
                    <a:pt x="317182" y="151448"/>
                  </a:cubicBezTo>
                  <a:cubicBezTo>
                    <a:pt x="310515" y="178118"/>
                    <a:pt x="318135" y="196215"/>
                    <a:pt x="337185" y="212408"/>
                  </a:cubicBezTo>
                  <a:cubicBezTo>
                    <a:pt x="364807" y="236220"/>
                    <a:pt x="392430" y="260985"/>
                    <a:pt x="419100" y="285750"/>
                  </a:cubicBezTo>
                  <a:cubicBezTo>
                    <a:pt x="430530" y="297180"/>
                    <a:pt x="439103" y="310515"/>
                    <a:pt x="455295" y="331470"/>
                  </a:cubicBezTo>
                  <a:cubicBezTo>
                    <a:pt x="388620" y="340995"/>
                    <a:pt x="330518" y="348615"/>
                    <a:pt x="272415" y="356235"/>
                  </a:cubicBezTo>
                  <a:cubicBezTo>
                    <a:pt x="271463" y="351473"/>
                    <a:pt x="270510" y="345758"/>
                    <a:pt x="268605" y="340043"/>
                  </a:cubicBezTo>
                  <a:cubicBezTo>
                    <a:pt x="247650" y="351473"/>
                    <a:pt x="226695" y="359093"/>
                    <a:pt x="220980" y="384810"/>
                  </a:cubicBezTo>
                  <a:cubicBezTo>
                    <a:pt x="216218" y="403860"/>
                    <a:pt x="208597" y="422910"/>
                    <a:pt x="200978" y="441008"/>
                  </a:cubicBezTo>
                  <a:cubicBezTo>
                    <a:pt x="199072" y="445770"/>
                    <a:pt x="191453" y="452438"/>
                    <a:pt x="187643" y="452438"/>
                  </a:cubicBezTo>
                  <a:cubicBezTo>
                    <a:pt x="182880" y="452438"/>
                    <a:pt x="177165" y="444817"/>
                    <a:pt x="174307" y="440055"/>
                  </a:cubicBezTo>
                  <a:cubicBezTo>
                    <a:pt x="166688" y="424815"/>
                    <a:pt x="161925" y="407670"/>
                    <a:pt x="151447" y="394335"/>
                  </a:cubicBezTo>
                  <a:cubicBezTo>
                    <a:pt x="134303" y="371475"/>
                    <a:pt x="116205" y="345758"/>
                    <a:pt x="93345" y="330518"/>
                  </a:cubicBezTo>
                  <a:cubicBezTo>
                    <a:pt x="82868" y="323850"/>
                    <a:pt x="59055" y="340995"/>
                    <a:pt x="40005" y="344805"/>
                  </a:cubicBezTo>
                  <a:cubicBezTo>
                    <a:pt x="27622" y="347663"/>
                    <a:pt x="14288" y="347663"/>
                    <a:pt x="1905" y="348615"/>
                  </a:cubicBezTo>
                  <a:cubicBezTo>
                    <a:pt x="953" y="345758"/>
                    <a:pt x="0" y="341948"/>
                    <a:pt x="0" y="339090"/>
                  </a:cubicBezTo>
                  <a:cubicBezTo>
                    <a:pt x="17145" y="327660"/>
                    <a:pt x="33338" y="317183"/>
                    <a:pt x="50482" y="305753"/>
                  </a:cubicBezTo>
                  <a:cubicBezTo>
                    <a:pt x="40005" y="284798"/>
                    <a:pt x="38100" y="280988"/>
                    <a:pt x="58103" y="261938"/>
                  </a:cubicBezTo>
                  <a:cubicBezTo>
                    <a:pt x="107632" y="217170"/>
                    <a:pt x="86678" y="178118"/>
                    <a:pt x="63818" y="133350"/>
                  </a:cubicBezTo>
                  <a:cubicBezTo>
                    <a:pt x="41910" y="93345"/>
                    <a:pt x="32385" y="48578"/>
                    <a:pt x="23813" y="2857"/>
                  </a:cubicBezTo>
                  <a:close/>
                </a:path>
              </a:pathLst>
            </a:custGeom>
            <a:solidFill>
              <a:srgbClr val="FAD8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1"/>
            <p:cNvSpPr/>
            <p:nvPr/>
          </p:nvSpPr>
          <p:spPr>
            <a:xfrm>
              <a:off x="4725352" y="1512569"/>
              <a:ext cx="356234" cy="560069"/>
            </a:xfrm>
            <a:custGeom>
              <a:avLst/>
              <a:gdLst/>
              <a:ahLst/>
              <a:cxnLst/>
              <a:rect l="l" t="t" r="r" b="b"/>
              <a:pathLst>
                <a:path w="356234" h="560069" extrusionOk="0">
                  <a:moveTo>
                    <a:pt x="108585" y="14288"/>
                  </a:moveTo>
                  <a:cubicBezTo>
                    <a:pt x="117157" y="60008"/>
                    <a:pt x="125730" y="104775"/>
                    <a:pt x="147638" y="146685"/>
                  </a:cubicBezTo>
                  <a:cubicBezTo>
                    <a:pt x="170497" y="191453"/>
                    <a:pt x="191453" y="230505"/>
                    <a:pt x="141922" y="275273"/>
                  </a:cubicBezTo>
                  <a:cubicBezTo>
                    <a:pt x="121920" y="293370"/>
                    <a:pt x="124778" y="297180"/>
                    <a:pt x="134303" y="319088"/>
                  </a:cubicBezTo>
                  <a:cubicBezTo>
                    <a:pt x="117157" y="330518"/>
                    <a:pt x="100965" y="340995"/>
                    <a:pt x="83820" y="352425"/>
                  </a:cubicBezTo>
                  <a:cubicBezTo>
                    <a:pt x="84772" y="355283"/>
                    <a:pt x="85725" y="359093"/>
                    <a:pt x="85725" y="361950"/>
                  </a:cubicBezTo>
                  <a:cubicBezTo>
                    <a:pt x="98107" y="360998"/>
                    <a:pt x="111442" y="360998"/>
                    <a:pt x="123825" y="358140"/>
                  </a:cubicBezTo>
                  <a:cubicBezTo>
                    <a:pt x="141922" y="353378"/>
                    <a:pt x="166688" y="337185"/>
                    <a:pt x="177165" y="343853"/>
                  </a:cubicBezTo>
                  <a:cubicBezTo>
                    <a:pt x="200978" y="359093"/>
                    <a:pt x="218122" y="383858"/>
                    <a:pt x="235267" y="407670"/>
                  </a:cubicBezTo>
                  <a:cubicBezTo>
                    <a:pt x="245745" y="421005"/>
                    <a:pt x="249555" y="439103"/>
                    <a:pt x="258128" y="453390"/>
                  </a:cubicBezTo>
                  <a:cubicBezTo>
                    <a:pt x="260985" y="459105"/>
                    <a:pt x="266700" y="465772"/>
                    <a:pt x="271463" y="465772"/>
                  </a:cubicBezTo>
                  <a:cubicBezTo>
                    <a:pt x="276225" y="465772"/>
                    <a:pt x="282892" y="459105"/>
                    <a:pt x="284797" y="454343"/>
                  </a:cubicBezTo>
                  <a:cubicBezTo>
                    <a:pt x="292417" y="436245"/>
                    <a:pt x="300038" y="417195"/>
                    <a:pt x="304800" y="398145"/>
                  </a:cubicBezTo>
                  <a:cubicBezTo>
                    <a:pt x="310515" y="372428"/>
                    <a:pt x="332422" y="365760"/>
                    <a:pt x="352425" y="353378"/>
                  </a:cubicBezTo>
                  <a:cubicBezTo>
                    <a:pt x="353378" y="359093"/>
                    <a:pt x="354330" y="363855"/>
                    <a:pt x="356235" y="369570"/>
                  </a:cubicBezTo>
                  <a:cubicBezTo>
                    <a:pt x="346710" y="384810"/>
                    <a:pt x="333375" y="398145"/>
                    <a:pt x="327660" y="414338"/>
                  </a:cubicBezTo>
                  <a:cubicBezTo>
                    <a:pt x="311467" y="460058"/>
                    <a:pt x="297180" y="506730"/>
                    <a:pt x="280035" y="560070"/>
                  </a:cubicBezTo>
                  <a:cubicBezTo>
                    <a:pt x="256222" y="514350"/>
                    <a:pt x="234315" y="475297"/>
                    <a:pt x="215265" y="434340"/>
                  </a:cubicBezTo>
                  <a:cubicBezTo>
                    <a:pt x="201930" y="404813"/>
                    <a:pt x="180975" y="393383"/>
                    <a:pt x="149542" y="392430"/>
                  </a:cubicBezTo>
                  <a:cubicBezTo>
                    <a:pt x="100965" y="392430"/>
                    <a:pt x="52388" y="389573"/>
                    <a:pt x="3810" y="387668"/>
                  </a:cubicBezTo>
                  <a:cubicBezTo>
                    <a:pt x="2857" y="383858"/>
                    <a:pt x="952" y="381000"/>
                    <a:pt x="0" y="377190"/>
                  </a:cubicBezTo>
                  <a:cubicBezTo>
                    <a:pt x="44767" y="328613"/>
                    <a:pt x="89535" y="279083"/>
                    <a:pt x="139065" y="224790"/>
                  </a:cubicBezTo>
                  <a:cubicBezTo>
                    <a:pt x="122872" y="158115"/>
                    <a:pt x="102870" y="81915"/>
                    <a:pt x="82867" y="0"/>
                  </a:cubicBezTo>
                  <a:cubicBezTo>
                    <a:pt x="95250" y="7620"/>
                    <a:pt x="101917" y="11430"/>
                    <a:pt x="108585" y="14288"/>
                  </a:cubicBezTo>
                  <a:close/>
                </a:path>
              </a:pathLst>
            </a:custGeom>
            <a:solidFill>
              <a:srgbClr val="C1A0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5" name="Google Shape;1655;p21"/>
          <p:cNvGrpSpPr/>
          <p:nvPr/>
        </p:nvGrpSpPr>
        <p:grpSpPr>
          <a:xfrm>
            <a:off x="163496" y="1724779"/>
            <a:ext cx="684981" cy="920734"/>
            <a:chOff x="5369593" y="1618297"/>
            <a:chExt cx="1286107" cy="1723575"/>
          </a:xfrm>
        </p:grpSpPr>
        <p:sp>
          <p:nvSpPr>
            <p:cNvPr id="1656" name="Google Shape;1656;p21"/>
            <p:cNvSpPr/>
            <p:nvPr/>
          </p:nvSpPr>
          <p:spPr>
            <a:xfrm>
              <a:off x="5369593" y="1618297"/>
              <a:ext cx="1286107" cy="1432560"/>
            </a:xfrm>
            <a:custGeom>
              <a:avLst/>
              <a:gdLst/>
              <a:ahLst/>
              <a:cxnLst/>
              <a:rect l="l" t="t" r="r" b="b"/>
              <a:pathLst>
                <a:path w="1286107" h="1432560" extrusionOk="0">
                  <a:moveTo>
                    <a:pt x="689260" y="1432560"/>
                  </a:moveTo>
                  <a:cubicBezTo>
                    <a:pt x="514000" y="1419225"/>
                    <a:pt x="357789" y="1357313"/>
                    <a:pt x="225392" y="1239203"/>
                  </a:cubicBezTo>
                  <a:cubicBezTo>
                    <a:pt x="104425" y="1131570"/>
                    <a:pt x="35844" y="996315"/>
                    <a:pt x="13937" y="836295"/>
                  </a:cubicBezTo>
                  <a:cubicBezTo>
                    <a:pt x="602" y="739140"/>
                    <a:pt x="-7971" y="641985"/>
                    <a:pt x="11079" y="545783"/>
                  </a:cubicBezTo>
                  <a:cubicBezTo>
                    <a:pt x="35844" y="422910"/>
                    <a:pt x="102519" y="322898"/>
                    <a:pt x="186339" y="232410"/>
                  </a:cubicBezTo>
                  <a:cubicBezTo>
                    <a:pt x="250157" y="163830"/>
                    <a:pt x="325404" y="111442"/>
                    <a:pt x="408272" y="68580"/>
                  </a:cubicBezTo>
                  <a:cubicBezTo>
                    <a:pt x="459707" y="41910"/>
                    <a:pt x="511142" y="20003"/>
                    <a:pt x="566387" y="2858"/>
                  </a:cubicBezTo>
                  <a:cubicBezTo>
                    <a:pt x="578770" y="-953"/>
                    <a:pt x="593057" y="953"/>
                    <a:pt x="605439" y="0"/>
                  </a:cubicBezTo>
                  <a:cubicBezTo>
                    <a:pt x="606392" y="2858"/>
                    <a:pt x="606392" y="5715"/>
                    <a:pt x="607345" y="8572"/>
                  </a:cubicBezTo>
                  <a:cubicBezTo>
                    <a:pt x="570197" y="22860"/>
                    <a:pt x="533050" y="36195"/>
                    <a:pt x="493045" y="51435"/>
                  </a:cubicBezTo>
                  <a:cubicBezTo>
                    <a:pt x="514952" y="100013"/>
                    <a:pt x="535907" y="146685"/>
                    <a:pt x="554957" y="185738"/>
                  </a:cubicBezTo>
                  <a:cubicBezTo>
                    <a:pt x="626395" y="183833"/>
                    <a:pt x="694022" y="180023"/>
                    <a:pt x="761650" y="180975"/>
                  </a:cubicBezTo>
                  <a:cubicBezTo>
                    <a:pt x="974057" y="182880"/>
                    <a:pt x="1164557" y="316230"/>
                    <a:pt x="1249329" y="531495"/>
                  </a:cubicBezTo>
                  <a:cubicBezTo>
                    <a:pt x="1297907" y="655320"/>
                    <a:pt x="1294097" y="778193"/>
                    <a:pt x="1262664" y="900113"/>
                  </a:cubicBezTo>
                  <a:cubicBezTo>
                    <a:pt x="1236947" y="1000125"/>
                    <a:pt x="1167414" y="1074420"/>
                    <a:pt x="1086452" y="1137285"/>
                  </a:cubicBezTo>
                  <a:cubicBezTo>
                    <a:pt x="1064545" y="1154430"/>
                    <a:pt x="1040732" y="1168718"/>
                    <a:pt x="1014062" y="1186815"/>
                  </a:cubicBezTo>
                  <a:cubicBezTo>
                    <a:pt x="1033112" y="1229678"/>
                    <a:pt x="1053114" y="1273493"/>
                    <a:pt x="1074070" y="1319213"/>
                  </a:cubicBezTo>
                  <a:cubicBezTo>
                    <a:pt x="1125504" y="1290638"/>
                    <a:pt x="1166462" y="1255395"/>
                    <a:pt x="1199800" y="1211580"/>
                  </a:cubicBezTo>
                  <a:cubicBezTo>
                    <a:pt x="1212182" y="1195388"/>
                    <a:pt x="1224564" y="1191578"/>
                    <a:pt x="1243614" y="1203960"/>
                  </a:cubicBezTo>
                  <a:cubicBezTo>
                    <a:pt x="1210277" y="1256348"/>
                    <a:pt x="1163604" y="1294448"/>
                    <a:pt x="1111217" y="1325880"/>
                  </a:cubicBezTo>
                  <a:cubicBezTo>
                    <a:pt x="1002632" y="1391603"/>
                    <a:pt x="882617" y="1421130"/>
                    <a:pt x="756887" y="1431608"/>
                  </a:cubicBezTo>
                  <a:cubicBezTo>
                    <a:pt x="734979" y="1432560"/>
                    <a:pt x="712120" y="1432560"/>
                    <a:pt x="689260" y="1432560"/>
                  </a:cubicBezTo>
                  <a:close/>
                  <a:moveTo>
                    <a:pt x="966437" y="1079183"/>
                  </a:moveTo>
                  <a:cubicBezTo>
                    <a:pt x="967389" y="1081088"/>
                    <a:pt x="968342" y="1083945"/>
                    <a:pt x="969295" y="1085850"/>
                  </a:cubicBezTo>
                  <a:lnTo>
                    <a:pt x="969295" y="1085850"/>
                  </a:lnTo>
                  <a:cubicBezTo>
                    <a:pt x="976914" y="1102995"/>
                    <a:pt x="984535" y="1121093"/>
                    <a:pt x="991202" y="1138238"/>
                  </a:cubicBezTo>
                  <a:cubicBezTo>
                    <a:pt x="994060" y="1138238"/>
                    <a:pt x="996917" y="1138238"/>
                    <a:pt x="1000727" y="1138238"/>
                  </a:cubicBezTo>
                  <a:cubicBezTo>
                    <a:pt x="1007395" y="1120140"/>
                    <a:pt x="1015014" y="1102995"/>
                    <a:pt x="1021682" y="1084898"/>
                  </a:cubicBezTo>
                  <a:cubicBezTo>
                    <a:pt x="1023587" y="1083945"/>
                    <a:pt x="1023587" y="1082040"/>
                    <a:pt x="1023587" y="1080135"/>
                  </a:cubicBezTo>
                  <a:cubicBezTo>
                    <a:pt x="1024539" y="1077278"/>
                    <a:pt x="1025492" y="1075373"/>
                    <a:pt x="1025492" y="1072515"/>
                  </a:cubicBezTo>
                  <a:cubicBezTo>
                    <a:pt x="1049304" y="1018223"/>
                    <a:pt x="1064545" y="962025"/>
                    <a:pt x="1070260" y="897255"/>
                  </a:cubicBezTo>
                  <a:cubicBezTo>
                    <a:pt x="1041685" y="910590"/>
                    <a:pt x="1016920" y="922973"/>
                    <a:pt x="993107" y="934403"/>
                  </a:cubicBezTo>
                  <a:cubicBezTo>
                    <a:pt x="967389" y="944880"/>
                    <a:pt x="940720" y="956310"/>
                    <a:pt x="913097" y="967740"/>
                  </a:cubicBezTo>
                  <a:cubicBezTo>
                    <a:pt x="929289" y="1002030"/>
                    <a:pt x="943577" y="1031558"/>
                    <a:pt x="957864" y="1062038"/>
                  </a:cubicBezTo>
                  <a:cubicBezTo>
                    <a:pt x="959770" y="1066800"/>
                    <a:pt x="962627" y="1071563"/>
                    <a:pt x="964532" y="1076325"/>
                  </a:cubicBezTo>
                  <a:lnTo>
                    <a:pt x="964532" y="1078230"/>
                  </a:lnTo>
                  <a:lnTo>
                    <a:pt x="966437" y="1079183"/>
                  </a:lnTo>
                  <a:close/>
                  <a:moveTo>
                    <a:pt x="430179" y="300990"/>
                  </a:moveTo>
                  <a:cubicBezTo>
                    <a:pt x="428275" y="300038"/>
                    <a:pt x="426370" y="300990"/>
                    <a:pt x="425417" y="302895"/>
                  </a:cubicBezTo>
                  <a:cubicBezTo>
                    <a:pt x="313022" y="393382"/>
                    <a:pt x="233012" y="502920"/>
                    <a:pt x="215867" y="658178"/>
                  </a:cubicBezTo>
                  <a:cubicBezTo>
                    <a:pt x="245394" y="643890"/>
                    <a:pt x="269207" y="632460"/>
                    <a:pt x="293020" y="621030"/>
                  </a:cubicBezTo>
                  <a:cubicBezTo>
                    <a:pt x="313975" y="611505"/>
                    <a:pt x="334929" y="601028"/>
                    <a:pt x="356837" y="591503"/>
                  </a:cubicBezTo>
                  <a:cubicBezTo>
                    <a:pt x="379697" y="585788"/>
                    <a:pt x="399700" y="578168"/>
                    <a:pt x="401604" y="547688"/>
                  </a:cubicBezTo>
                  <a:cubicBezTo>
                    <a:pt x="405414" y="453390"/>
                    <a:pt x="441610" y="369570"/>
                    <a:pt x="491139" y="290513"/>
                  </a:cubicBezTo>
                  <a:cubicBezTo>
                    <a:pt x="498760" y="278130"/>
                    <a:pt x="505427" y="265748"/>
                    <a:pt x="513047" y="253365"/>
                  </a:cubicBezTo>
                  <a:cubicBezTo>
                    <a:pt x="510189" y="250508"/>
                    <a:pt x="508285" y="247650"/>
                    <a:pt x="505427" y="245745"/>
                  </a:cubicBezTo>
                  <a:cubicBezTo>
                    <a:pt x="484472" y="260985"/>
                    <a:pt x="463517" y="275273"/>
                    <a:pt x="442562" y="290513"/>
                  </a:cubicBezTo>
                  <a:cubicBezTo>
                    <a:pt x="442562" y="290513"/>
                    <a:pt x="442562" y="290513"/>
                    <a:pt x="442562" y="290513"/>
                  </a:cubicBezTo>
                  <a:cubicBezTo>
                    <a:pt x="437800" y="294323"/>
                    <a:pt x="433989" y="298133"/>
                    <a:pt x="430179" y="300990"/>
                  </a:cubicBezTo>
                  <a:lnTo>
                    <a:pt x="430179" y="300990"/>
                  </a:lnTo>
                  <a:close/>
                  <a:moveTo>
                    <a:pt x="950245" y="1137285"/>
                  </a:moveTo>
                  <a:cubicBezTo>
                    <a:pt x="949292" y="1135380"/>
                    <a:pt x="949292" y="1133475"/>
                    <a:pt x="948339" y="1130618"/>
                  </a:cubicBezTo>
                  <a:cubicBezTo>
                    <a:pt x="942625" y="1121093"/>
                    <a:pt x="936910" y="1111568"/>
                    <a:pt x="931195" y="1102043"/>
                  </a:cubicBezTo>
                  <a:cubicBezTo>
                    <a:pt x="929289" y="1095375"/>
                    <a:pt x="926432" y="1088708"/>
                    <a:pt x="924527" y="1082040"/>
                  </a:cubicBezTo>
                  <a:lnTo>
                    <a:pt x="925479" y="1080135"/>
                  </a:lnTo>
                  <a:cubicBezTo>
                    <a:pt x="911192" y="1048703"/>
                    <a:pt x="896904" y="1016318"/>
                    <a:pt x="882617" y="982980"/>
                  </a:cubicBezTo>
                  <a:cubicBezTo>
                    <a:pt x="821657" y="1009650"/>
                    <a:pt x="764507" y="1034415"/>
                    <a:pt x="708310" y="1060133"/>
                  </a:cubicBezTo>
                  <a:cubicBezTo>
                    <a:pt x="705452" y="1061085"/>
                    <a:pt x="705452" y="1068705"/>
                    <a:pt x="704500" y="1073468"/>
                  </a:cubicBezTo>
                  <a:cubicBezTo>
                    <a:pt x="760697" y="1115378"/>
                    <a:pt x="822610" y="1145858"/>
                    <a:pt x="890237" y="1166813"/>
                  </a:cubicBezTo>
                  <a:cubicBezTo>
                    <a:pt x="915954" y="1173480"/>
                    <a:pt x="940720" y="1180148"/>
                    <a:pt x="966437" y="1186815"/>
                  </a:cubicBezTo>
                  <a:cubicBezTo>
                    <a:pt x="968342" y="1183005"/>
                    <a:pt x="970247" y="1180148"/>
                    <a:pt x="972152" y="1176338"/>
                  </a:cubicBezTo>
                  <a:cubicBezTo>
                    <a:pt x="965485" y="1164908"/>
                    <a:pt x="959770" y="1152525"/>
                    <a:pt x="953102" y="1141095"/>
                  </a:cubicBezTo>
                  <a:cubicBezTo>
                    <a:pt x="952150" y="1139190"/>
                    <a:pt x="951197" y="1138238"/>
                    <a:pt x="950245" y="1137285"/>
                  </a:cubicBezTo>
                  <a:close/>
                  <a:moveTo>
                    <a:pt x="627347" y="782003"/>
                  </a:moveTo>
                  <a:cubicBezTo>
                    <a:pt x="627347" y="782003"/>
                    <a:pt x="626395" y="782003"/>
                    <a:pt x="627347" y="782003"/>
                  </a:cubicBezTo>
                  <a:cubicBezTo>
                    <a:pt x="603535" y="791528"/>
                    <a:pt x="580675" y="801053"/>
                    <a:pt x="558767" y="811530"/>
                  </a:cubicBezTo>
                  <a:cubicBezTo>
                    <a:pt x="493045" y="842010"/>
                    <a:pt x="492092" y="822960"/>
                    <a:pt x="531145" y="897255"/>
                  </a:cubicBezTo>
                  <a:cubicBezTo>
                    <a:pt x="532097" y="899160"/>
                    <a:pt x="534002" y="900113"/>
                    <a:pt x="534954" y="901065"/>
                  </a:cubicBezTo>
                  <a:cubicBezTo>
                    <a:pt x="534954" y="901065"/>
                    <a:pt x="534954" y="901065"/>
                    <a:pt x="534954" y="901065"/>
                  </a:cubicBezTo>
                  <a:cubicBezTo>
                    <a:pt x="563529" y="936308"/>
                    <a:pt x="593057" y="971550"/>
                    <a:pt x="621632" y="1005840"/>
                  </a:cubicBezTo>
                  <a:cubicBezTo>
                    <a:pt x="625442" y="1009650"/>
                    <a:pt x="630204" y="1012508"/>
                    <a:pt x="634014" y="1016318"/>
                  </a:cubicBezTo>
                  <a:cubicBezTo>
                    <a:pt x="649254" y="1029653"/>
                    <a:pt x="658779" y="1055370"/>
                    <a:pt x="685450" y="1044893"/>
                  </a:cubicBezTo>
                  <a:cubicBezTo>
                    <a:pt x="710214" y="1035368"/>
                    <a:pt x="733075" y="1022985"/>
                    <a:pt x="756887" y="1011555"/>
                  </a:cubicBezTo>
                  <a:cubicBezTo>
                    <a:pt x="794035" y="995362"/>
                    <a:pt x="831182" y="979170"/>
                    <a:pt x="871187" y="962025"/>
                  </a:cubicBezTo>
                  <a:cubicBezTo>
                    <a:pt x="834039" y="880110"/>
                    <a:pt x="797845" y="801053"/>
                    <a:pt x="760697" y="720090"/>
                  </a:cubicBezTo>
                  <a:cubicBezTo>
                    <a:pt x="719739" y="739140"/>
                    <a:pt x="682592" y="756285"/>
                    <a:pt x="645445" y="773430"/>
                  </a:cubicBezTo>
                  <a:cubicBezTo>
                    <a:pt x="639729" y="776288"/>
                    <a:pt x="633062" y="779145"/>
                    <a:pt x="627347" y="782003"/>
                  </a:cubicBezTo>
                  <a:close/>
                  <a:moveTo>
                    <a:pt x="606392" y="396240"/>
                  </a:moveTo>
                  <a:cubicBezTo>
                    <a:pt x="605439" y="392430"/>
                    <a:pt x="604487" y="388620"/>
                    <a:pt x="604487" y="385763"/>
                  </a:cubicBezTo>
                  <a:cubicBezTo>
                    <a:pt x="588295" y="345757"/>
                    <a:pt x="571150" y="306705"/>
                    <a:pt x="552100" y="260985"/>
                  </a:cubicBezTo>
                  <a:cubicBezTo>
                    <a:pt x="486377" y="355282"/>
                    <a:pt x="442562" y="446723"/>
                    <a:pt x="436847" y="559118"/>
                  </a:cubicBezTo>
                  <a:cubicBezTo>
                    <a:pt x="455897" y="548640"/>
                    <a:pt x="470185" y="541020"/>
                    <a:pt x="484472" y="533400"/>
                  </a:cubicBezTo>
                  <a:cubicBezTo>
                    <a:pt x="536860" y="510540"/>
                    <a:pt x="588295" y="486728"/>
                    <a:pt x="643539" y="461963"/>
                  </a:cubicBezTo>
                  <a:cubicBezTo>
                    <a:pt x="635920" y="447675"/>
                    <a:pt x="630204" y="436245"/>
                    <a:pt x="624489" y="423863"/>
                  </a:cubicBezTo>
                  <a:cubicBezTo>
                    <a:pt x="622585" y="418148"/>
                    <a:pt x="619727" y="413385"/>
                    <a:pt x="617822" y="407670"/>
                  </a:cubicBezTo>
                  <a:cubicBezTo>
                    <a:pt x="613060" y="403860"/>
                    <a:pt x="609250" y="400050"/>
                    <a:pt x="606392" y="396240"/>
                  </a:cubicBezTo>
                  <a:lnTo>
                    <a:pt x="606392" y="396240"/>
                  </a:lnTo>
                  <a:close/>
                  <a:moveTo>
                    <a:pt x="1125504" y="1061085"/>
                  </a:moveTo>
                  <a:cubicBezTo>
                    <a:pt x="1188370" y="995362"/>
                    <a:pt x="1234089" y="922020"/>
                    <a:pt x="1240757" y="823913"/>
                  </a:cubicBezTo>
                  <a:cubicBezTo>
                    <a:pt x="1216945" y="835343"/>
                    <a:pt x="1197895" y="844868"/>
                    <a:pt x="1177892" y="854393"/>
                  </a:cubicBezTo>
                  <a:cubicBezTo>
                    <a:pt x="1163604" y="860108"/>
                    <a:pt x="1150270" y="866775"/>
                    <a:pt x="1135029" y="870585"/>
                  </a:cubicBezTo>
                  <a:cubicBezTo>
                    <a:pt x="1113122" y="876300"/>
                    <a:pt x="1106454" y="890588"/>
                    <a:pt x="1104550" y="912495"/>
                  </a:cubicBezTo>
                  <a:cubicBezTo>
                    <a:pt x="1102645" y="941070"/>
                    <a:pt x="1095977" y="969645"/>
                    <a:pt x="1088357" y="997268"/>
                  </a:cubicBezTo>
                  <a:cubicBezTo>
                    <a:pt x="1075975" y="1042035"/>
                    <a:pt x="1060735" y="1085850"/>
                    <a:pt x="1046447" y="1130618"/>
                  </a:cubicBezTo>
                  <a:cubicBezTo>
                    <a:pt x="1048352" y="1132523"/>
                    <a:pt x="1050257" y="1133475"/>
                    <a:pt x="1052162" y="1135380"/>
                  </a:cubicBezTo>
                  <a:cubicBezTo>
                    <a:pt x="1076927" y="1109663"/>
                    <a:pt x="1101692" y="1085850"/>
                    <a:pt x="1125504" y="1061085"/>
                  </a:cubicBezTo>
                  <a:close/>
                  <a:moveTo>
                    <a:pt x="597820" y="276225"/>
                  </a:moveTo>
                  <a:lnTo>
                    <a:pt x="597820" y="276225"/>
                  </a:lnTo>
                  <a:cubicBezTo>
                    <a:pt x="622585" y="333375"/>
                    <a:pt x="648302" y="389573"/>
                    <a:pt x="674020" y="448628"/>
                  </a:cubicBezTo>
                  <a:cubicBezTo>
                    <a:pt x="719739" y="425768"/>
                    <a:pt x="760697" y="405765"/>
                    <a:pt x="802607" y="385763"/>
                  </a:cubicBezTo>
                  <a:cubicBezTo>
                    <a:pt x="829277" y="374332"/>
                    <a:pt x="855947" y="362903"/>
                    <a:pt x="886427" y="349568"/>
                  </a:cubicBezTo>
                  <a:cubicBezTo>
                    <a:pt x="802607" y="280035"/>
                    <a:pt x="709262" y="250508"/>
                    <a:pt x="611154" y="232410"/>
                  </a:cubicBezTo>
                  <a:cubicBezTo>
                    <a:pt x="600677" y="231458"/>
                    <a:pt x="590200" y="229553"/>
                    <a:pt x="573054" y="227648"/>
                  </a:cubicBezTo>
                  <a:cubicBezTo>
                    <a:pt x="583532" y="247650"/>
                    <a:pt x="591152" y="261938"/>
                    <a:pt x="597820" y="276225"/>
                  </a:cubicBezTo>
                  <a:close/>
                  <a:moveTo>
                    <a:pt x="714025" y="236220"/>
                  </a:moveTo>
                  <a:cubicBezTo>
                    <a:pt x="771175" y="261938"/>
                    <a:pt x="829277" y="283845"/>
                    <a:pt x="883570" y="315278"/>
                  </a:cubicBezTo>
                  <a:cubicBezTo>
                    <a:pt x="911192" y="331470"/>
                    <a:pt x="930242" y="336232"/>
                    <a:pt x="954054" y="316230"/>
                  </a:cubicBezTo>
                  <a:cubicBezTo>
                    <a:pt x="975010" y="307658"/>
                    <a:pt x="996917" y="298133"/>
                    <a:pt x="1018825" y="289560"/>
                  </a:cubicBezTo>
                  <a:cubicBezTo>
                    <a:pt x="891189" y="186690"/>
                    <a:pt x="748314" y="191453"/>
                    <a:pt x="602582" y="207645"/>
                  </a:cubicBezTo>
                  <a:cubicBezTo>
                    <a:pt x="639729" y="217170"/>
                    <a:pt x="676877" y="226695"/>
                    <a:pt x="714025" y="236220"/>
                  </a:cubicBezTo>
                  <a:close/>
                  <a:moveTo>
                    <a:pt x="615917" y="1102043"/>
                  </a:moveTo>
                  <a:cubicBezTo>
                    <a:pt x="576864" y="1118235"/>
                    <a:pt x="538764" y="1134428"/>
                    <a:pt x="496854" y="1152525"/>
                  </a:cubicBezTo>
                  <a:cubicBezTo>
                    <a:pt x="632110" y="1220153"/>
                    <a:pt x="834992" y="1241108"/>
                    <a:pt x="892142" y="1193483"/>
                  </a:cubicBezTo>
                  <a:cubicBezTo>
                    <a:pt x="863567" y="1183005"/>
                    <a:pt x="835945" y="1171575"/>
                    <a:pt x="807370" y="1161098"/>
                  </a:cubicBezTo>
                  <a:cubicBezTo>
                    <a:pt x="770222" y="1141095"/>
                    <a:pt x="731170" y="1124903"/>
                    <a:pt x="697832" y="1101090"/>
                  </a:cubicBezTo>
                  <a:cubicBezTo>
                    <a:pt x="667352" y="1079183"/>
                    <a:pt x="642587" y="1081088"/>
                    <a:pt x="615917" y="1102043"/>
                  </a:cubicBezTo>
                  <a:close/>
                  <a:moveTo>
                    <a:pt x="1183607" y="822960"/>
                  </a:moveTo>
                  <a:cubicBezTo>
                    <a:pt x="1244567" y="802005"/>
                    <a:pt x="1244567" y="802005"/>
                    <a:pt x="1247425" y="738188"/>
                  </a:cubicBezTo>
                  <a:cubicBezTo>
                    <a:pt x="1247425" y="732473"/>
                    <a:pt x="1248377" y="726758"/>
                    <a:pt x="1249329" y="721043"/>
                  </a:cubicBezTo>
                  <a:cubicBezTo>
                    <a:pt x="1254092" y="651510"/>
                    <a:pt x="1235995" y="586740"/>
                    <a:pt x="1203610" y="523875"/>
                  </a:cubicBezTo>
                  <a:cubicBezTo>
                    <a:pt x="1174082" y="537210"/>
                    <a:pt x="1146460" y="550545"/>
                    <a:pt x="1118837" y="563880"/>
                  </a:cubicBezTo>
                  <a:cubicBezTo>
                    <a:pt x="1105502" y="569595"/>
                    <a:pt x="1092167" y="576263"/>
                    <a:pt x="1078832" y="580073"/>
                  </a:cubicBezTo>
                  <a:cubicBezTo>
                    <a:pt x="1057877" y="585788"/>
                    <a:pt x="1055972" y="597218"/>
                    <a:pt x="1062639" y="616268"/>
                  </a:cubicBezTo>
                  <a:cubicBezTo>
                    <a:pt x="1075022" y="655320"/>
                    <a:pt x="1085500" y="695325"/>
                    <a:pt x="1094072" y="736283"/>
                  </a:cubicBezTo>
                  <a:cubicBezTo>
                    <a:pt x="1101692" y="775335"/>
                    <a:pt x="1105502" y="814388"/>
                    <a:pt x="1111217" y="858203"/>
                  </a:cubicBezTo>
                  <a:cubicBezTo>
                    <a:pt x="1137887" y="844868"/>
                    <a:pt x="1160747" y="834390"/>
                    <a:pt x="1183607" y="822960"/>
                  </a:cubicBezTo>
                  <a:close/>
                  <a:moveTo>
                    <a:pt x="1109312" y="541020"/>
                  </a:moveTo>
                  <a:cubicBezTo>
                    <a:pt x="1137887" y="528638"/>
                    <a:pt x="1167414" y="517207"/>
                    <a:pt x="1195989" y="504825"/>
                  </a:cubicBezTo>
                  <a:cubicBezTo>
                    <a:pt x="1176939" y="453390"/>
                    <a:pt x="1121695" y="369570"/>
                    <a:pt x="1083595" y="332423"/>
                  </a:cubicBezTo>
                  <a:cubicBezTo>
                    <a:pt x="1048352" y="298133"/>
                    <a:pt x="1048352" y="298133"/>
                    <a:pt x="1002632" y="320040"/>
                  </a:cubicBezTo>
                  <a:cubicBezTo>
                    <a:pt x="987392" y="327660"/>
                    <a:pt x="972152" y="335280"/>
                    <a:pt x="956912" y="342900"/>
                  </a:cubicBezTo>
                  <a:cubicBezTo>
                    <a:pt x="949292" y="345757"/>
                    <a:pt x="941672" y="349568"/>
                    <a:pt x="940720" y="349568"/>
                  </a:cubicBezTo>
                  <a:cubicBezTo>
                    <a:pt x="979772" y="421957"/>
                    <a:pt x="1017872" y="492443"/>
                    <a:pt x="1057877" y="565785"/>
                  </a:cubicBezTo>
                  <a:cubicBezTo>
                    <a:pt x="1071212" y="559118"/>
                    <a:pt x="1090262" y="549593"/>
                    <a:pt x="1109312" y="541020"/>
                  </a:cubicBezTo>
                  <a:close/>
                  <a:moveTo>
                    <a:pt x="344454" y="627698"/>
                  </a:moveTo>
                  <a:cubicBezTo>
                    <a:pt x="306354" y="644843"/>
                    <a:pt x="267302" y="661035"/>
                    <a:pt x="229202" y="679133"/>
                  </a:cubicBezTo>
                  <a:cubicBezTo>
                    <a:pt x="222535" y="681990"/>
                    <a:pt x="216819" y="696278"/>
                    <a:pt x="217772" y="703898"/>
                  </a:cubicBezTo>
                  <a:cubicBezTo>
                    <a:pt x="220629" y="731520"/>
                    <a:pt x="224439" y="759143"/>
                    <a:pt x="230154" y="786765"/>
                  </a:cubicBezTo>
                  <a:cubicBezTo>
                    <a:pt x="239679" y="829628"/>
                    <a:pt x="252062" y="871538"/>
                    <a:pt x="264445" y="916305"/>
                  </a:cubicBezTo>
                  <a:cubicBezTo>
                    <a:pt x="310164" y="895350"/>
                    <a:pt x="350170" y="877253"/>
                    <a:pt x="391127" y="858203"/>
                  </a:cubicBezTo>
                  <a:cubicBezTo>
                    <a:pt x="413035" y="849630"/>
                    <a:pt x="434942" y="840105"/>
                    <a:pt x="451135" y="833438"/>
                  </a:cubicBezTo>
                  <a:cubicBezTo>
                    <a:pt x="429227" y="755333"/>
                    <a:pt x="408272" y="681038"/>
                    <a:pt x="386364" y="603885"/>
                  </a:cubicBezTo>
                  <a:cubicBezTo>
                    <a:pt x="374935" y="610553"/>
                    <a:pt x="359695" y="619125"/>
                    <a:pt x="344454" y="627698"/>
                  </a:cubicBezTo>
                  <a:close/>
                  <a:moveTo>
                    <a:pt x="604487" y="505778"/>
                  </a:moveTo>
                  <a:cubicBezTo>
                    <a:pt x="552100" y="529590"/>
                    <a:pt x="499712" y="552450"/>
                    <a:pt x="447325" y="577215"/>
                  </a:cubicBezTo>
                  <a:cubicBezTo>
                    <a:pt x="439704" y="581025"/>
                    <a:pt x="432085" y="593408"/>
                    <a:pt x="433037" y="601028"/>
                  </a:cubicBezTo>
                  <a:cubicBezTo>
                    <a:pt x="437800" y="641985"/>
                    <a:pt x="445420" y="681990"/>
                    <a:pt x="453039" y="722948"/>
                  </a:cubicBezTo>
                  <a:cubicBezTo>
                    <a:pt x="452087" y="724853"/>
                    <a:pt x="453039" y="725805"/>
                    <a:pt x="454945" y="726758"/>
                  </a:cubicBezTo>
                  <a:cubicBezTo>
                    <a:pt x="466375" y="756285"/>
                    <a:pt x="477804" y="785813"/>
                    <a:pt x="490187" y="818198"/>
                  </a:cubicBezTo>
                  <a:cubicBezTo>
                    <a:pt x="511142" y="807720"/>
                    <a:pt x="526382" y="800100"/>
                    <a:pt x="542575" y="791528"/>
                  </a:cubicBezTo>
                  <a:cubicBezTo>
                    <a:pt x="604487" y="763905"/>
                    <a:pt x="666400" y="736283"/>
                    <a:pt x="728312" y="709613"/>
                  </a:cubicBezTo>
                  <a:cubicBezTo>
                    <a:pt x="742600" y="703898"/>
                    <a:pt x="747362" y="698183"/>
                    <a:pt x="739742" y="681990"/>
                  </a:cubicBezTo>
                  <a:cubicBezTo>
                    <a:pt x="716882" y="631508"/>
                    <a:pt x="695927" y="580073"/>
                    <a:pt x="674020" y="528638"/>
                  </a:cubicBezTo>
                  <a:cubicBezTo>
                    <a:pt x="652112" y="481013"/>
                    <a:pt x="651160" y="481013"/>
                    <a:pt x="604487" y="505778"/>
                  </a:cubicBezTo>
                  <a:close/>
                  <a:moveTo>
                    <a:pt x="563529" y="1096328"/>
                  </a:moveTo>
                  <a:cubicBezTo>
                    <a:pt x="588295" y="1085850"/>
                    <a:pt x="614012" y="1076325"/>
                    <a:pt x="642587" y="1063943"/>
                  </a:cubicBezTo>
                  <a:cubicBezTo>
                    <a:pt x="566387" y="1003935"/>
                    <a:pt x="505427" y="938213"/>
                    <a:pt x="467327" y="849630"/>
                  </a:cubicBezTo>
                  <a:cubicBezTo>
                    <a:pt x="443514" y="861060"/>
                    <a:pt x="422560" y="871538"/>
                    <a:pt x="401604" y="882015"/>
                  </a:cubicBezTo>
                  <a:cubicBezTo>
                    <a:pt x="361600" y="899160"/>
                    <a:pt x="321595" y="915353"/>
                    <a:pt x="281589" y="932498"/>
                  </a:cubicBezTo>
                  <a:cubicBezTo>
                    <a:pt x="283495" y="940118"/>
                    <a:pt x="284447" y="943928"/>
                    <a:pt x="286352" y="946785"/>
                  </a:cubicBezTo>
                  <a:cubicBezTo>
                    <a:pt x="323500" y="1026795"/>
                    <a:pt x="385412" y="1083945"/>
                    <a:pt x="456850" y="1131570"/>
                  </a:cubicBezTo>
                  <a:cubicBezTo>
                    <a:pt x="463517" y="1136333"/>
                    <a:pt x="475900" y="1135380"/>
                    <a:pt x="483520" y="1132523"/>
                  </a:cubicBezTo>
                  <a:cubicBezTo>
                    <a:pt x="511142" y="1122998"/>
                    <a:pt x="537812" y="1109663"/>
                    <a:pt x="563529" y="1096328"/>
                  </a:cubicBezTo>
                  <a:close/>
                  <a:moveTo>
                    <a:pt x="975962" y="627698"/>
                  </a:moveTo>
                  <a:cubicBezTo>
                    <a:pt x="915954" y="653415"/>
                    <a:pt x="855947" y="679133"/>
                    <a:pt x="793082" y="705803"/>
                  </a:cubicBezTo>
                  <a:cubicBezTo>
                    <a:pt x="831182" y="787718"/>
                    <a:pt x="867377" y="867728"/>
                    <a:pt x="904525" y="949643"/>
                  </a:cubicBezTo>
                  <a:cubicBezTo>
                    <a:pt x="941672" y="932498"/>
                    <a:pt x="974057" y="917258"/>
                    <a:pt x="1007395" y="902018"/>
                  </a:cubicBezTo>
                  <a:cubicBezTo>
                    <a:pt x="1023587" y="895350"/>
                    <a:pt x="1041685" y="889635"/>
                    <a:pt x="1056925" y="881063"/>
                  </a:cubicBezTo>
                  <a:cubicBezTo>
                    <a:pt x="1063592" y="877253"/>
                    <a:pt x="1072164" y="867728"/>
                    <a:pt x="1072164" y="861060"/>
                  </a:cubicBezTo>
                  <a:cubicBezTo>
                    <a:pt x="1072164" y="773430"/>
                    <a:pt x="1050257" y="690563"/>
                    <a:pt x="1021682" y="605790"/>
                  </a:cubicBezTo>
                  <a:cubicBezTo>
                    <a:pt x="1004537" y="613410"/>
                    <a:pt x="990250" y="621030"/>
                    <a:pt x="975962" y="627698"/>
                  </a:cubicBezTo>
                  <a:close/>
                  <a:moveTo>
                    <a:pt x="817847" y="407670"/>
                  </a:moveTo>
                  <a:cubicBezTo>
                    <a:pt x="773079" y="427673"/>
                    <a:pt x="729264" y="446723"/>
                    <a:pt x="682592" y="467678"/>
                  </a:cubicBezTo>
                  <a:cubicBezTo>
                    <a:pt x="717835" y="542925"/>
                    <a:pt x="750220" y="614363"/>
                    <a:pt x="783557" y="687705"/>
                  </a:cubicBezTo>
                  <a:cubicBezTo>
                    <a:pt x="844517" y="660083"/>
                    <a:pt x="900714" y="634365"/>
                    <a:pt x="957864" y="607695"/>
                  </a:cubicBezTo>
                  <a:cubicBezTo>
                    <a:pt x="972152" y="601980"/>
                    <a:pt x="987392" y="598170"/>
                    <a:pt x="999775" y="590550"/>
                  </a:cubicBezTo>
                  <a:cubicBezTo>
                    <a:pt x="1005489" y="586740"/>
                    <a:pt x="1011204" y="575310"/>
                    <a:pt x="1009300" y="568643"/>
                  </a:cubicBezTo>
                  <a:cubicBezTo>
                    <a:pt x="989297" y="501015"/>
                    <a:pt x="957864" y="438150"/>
                    <a:pt x="914050" y="382905"/>
                  </a:cubicBezTo>
                  <a:cubicBezTo>
                    <a:pt x="909287" y="376238"/>
                    <a:pt x="895000" y="370523"/>
                    <a:pt x="889285" y="373380"/>
                  </a:cubicBezTo>
                  <a:cubicBezTo>
                    <a:pt x="865472" y="382905"/>
                    <a:pt x="842612" y="395288"/>
                    <a:pt x="817847" y="407670"/>
                  </a:cubicBezTo>
                  <a:close/>
                  <a:moveTo>
                    <a:pt x="463517" y="71438"/>
                  </a:moveTo>
                  <a:cubicBezTo>
                    <a:pt x="292067" y="131445"/>
                    <a:pt x="59657" y="357188"/>
                    <a:pt x="41560" y="584835"/>
                  </a:cubicBezTo>
                  <a:cubicBezTo>
                    <a:pt x="14889" y="909638"/>
                    <a:pt x="102519" y="1158240"/>
                    <a:pt x="387317" y="1322070"/>
                  </a:cubicBezTo>
                  <a:cubicBezTo>
                    <a:pt x="600677" y="1444943"/>
                    <a:pt x="820704" y="1444943"/>
                    <a:pt x="1044542" y="1336358"/>
                  </a:cubicBezTo>
                  <a:cubicBezTo>
                    <a:pt x="1022635" y="1288733"/>
                    <a:pt x="1002632" y="1244918"/>
                    <a:pt x="981677" y="1201103"/>
                  </a:cubicBezTo>
                  <a:cubicBezTo>
                    <a:pt x="926432" y="1212533"/>
                    <a:pt x="874045" y="1226820"/>
                    <a:pt x="821657" y="1234440"/>
                  </a:cubicBezTo>
                  <a:cubicBezTo>
                    <a:pt x="726407" y="1248728"/>
                    <a:pt x="635920" y="1223010"/>
                    <a:pt x="546385" y="1195388"/>
                  </a:cubicBezTo>
                  <a:cubicBezTo>
                    <a:pt x="284447" y="1114425"/>
                    <a:pt x="177767" y="894398"/>
                    <a:pt x="181577" y="648653"/>
                  </a:cubicBezTo>
                  <a:cubicBezTo>
                    <a:pt x="183482" y="528638"/>
                    <a:pt x="249204" y="432435"/>
                    <a:pt x="331120" y="347663"/>
                  </a:cubicBezTo>
                  <a:cubicBezTo>
                    <a:pt x="387317" y="289560"/>
                    <a:pt x="450182" y="241935"/>
                    <a:pt x="526382" y="208598"/>
                  </a:cubicBezTo>
                  <a:cubicBezTo>
                    <a:pt x="505427" y="162878"/>
                    <a:pt x="485425" y="118110"/>
                    <a:pt x="463517" y="71438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1"/>
            <p:cNvSpPr/>
            <p:nvPr/>
          </p:nvSpPr>
          <p:spPr>
            <a:xfrm>
              <a:off x="5756228" y="3059429"/>
              <a:ext cx="647651" cy="282443"/>
            </a:xfrm>
            <a:custGeom>
              <a:avLst/>
              <a:gdLst/>
              <a:ahLst/>
              <a:cxnLst/>
              <a:rect l="l" t="t" r="r" b="b"/>
              <a:pathLst>
                <a:path w="647651" h="282443" extrusionOk="0">
                  <a:moveTo>
                    <a:pt x="374062" y="0"/>
                  </a:moveTo>
                  <a:cubicBezTo>
                    <a:pt x="376919" y="8573"/>
                    <a:pt x="383587" y="18098"/>
                    <a:pt x="383587" y="26670"/>
                  </a:cubicBezTo>
                  <a:cubicBezTo>
                    <a:pt x="384539" y="70485"/>
                    <a:pt x="383587" y="115253"/>
                    <a:pt x="383587" y="164783"/>
                  </a:cubicBezTo>
                  <a:cubicBezTo>
                    <a:pt x="426449" y="164783"/>
                    <a:pt x="473122" y="164783"/>
                    <a:pt x="519794" y="164783"/>
                  </a:cubicBezTo>
                  <a:cubicBezTo>
                    <a:pt x="553132" y="164783"/>
                    <a:pt x="587422" y="165735"/>
                    <a:pt x="620759" y="166688"/>
                  </a:cubicBezTo>
                  <a:cubicBezTo>
                    <a:pt x="638857" y="167640"/>
                    <a:pt x="649334" y="176213"/>
                    <a:pt x="647429" y="196215"/>
                  </a:cubicBezTo>
                  <a:cubicBezTo>
                    <a:pt x="639809" y="294323"/>
                    <a:pt x="654097" y="281940"/>
                    <a:pt x="565514" y="281940"/>
                  </a:cubicBezTo>
                  <a:cubicBezTo>
                    <a:pt x="401684" y="281940"/>
                    <a:pt x="237854" y="280035"/>
                    <a:pt x="74024" y="279083"/>
                  </a:cubicBezTo>
                  <a:cubicBezTo>
                    <a:pt x="65452" y="279083"/>
                    <a:pt x="56879" y="280035"/>
                    <a:pt x="48307" y="280035"/>
                  </a:cubicBezTo>
                  <a:cubicBezTo>
                    <a:pt x="17827" y="280035"/>
                    <a:pt x="2587" y="264795"/>
                    <a:pt x="1634" y="235267"/>
                  </a:cubicBezTo>
                  <a:cubicBezTo>
                    <a:pt x="1634" y="225742"/>
                    <a:pt x="1634" y="216217"/>
                    <a:pt x="682" y="206692"/>
                  </a:cubicBezTo>
                  <a:cubicBezTo>
                    <a:pt x="-2176" y="168592"/>
                    <a:pt x="2587" y="163830"/>
                    <a:pt x="41639" y="163830"/>
                  </a:cubicBezTo>
                  <a:cubicBezTo>
                    <a:pt x="116887" y="163830"/>
                    <a:pt x="192134" y="164783"/>
                    <a:pt x="267382" y="165735"/>
                  </a:cubicBezTo>
                  <a:cubicBezTo>
                    <a:pt x="273097" y="165735"/>
                    <a:pt x="278812" y="164783"/>
                    <a:pt x="286432" y="163830"/>
                  </a:cubicBezTo>
                  <a:cubicBezTo>
                    <a:pt x="286432" y="118110"/>
                    <a:pt x="286432" y="73342"/>
                    <a:pt x="286432" y="28575"/>
                  </a:cubicBezTo>
                  <a:cubicBezTo>
                    <a:pt x="286432" y="20003"/>
                    <a:pt x="290241" y="11430"/>
                    <a:pt x="291194" y="2858"/>
                  </a:cubicBezTo>
                  <a:cubicBezTo>
                    <a:pt x="299766" y="3810"/>
                    <a:pt x="307387" y="4763"/>
                    <a:pt x="324532" y="5715"/>
                  </a:cubicBezTo>
                  <a:cubicBezTo>
                    <a:pt x="324532" y="60008"/>
                    <a:pt x="324532" y="112395"/>
                    <a:pt x="324532" y="165735"/>
                  </a:cubicBezTo>
                  <a:cubicBezTo>
                    <a:pt x="328341" y="165735"/>
                    <a:pt x="331199" y="165735"/>
                    <a:pt x="335009" y="166688"/>
                  </a:cubicBezTo>
                  <a:cubicBezTo>
                    <a:pt x="336914" y="161925"/>
                    <a:pt x="340724" y="158115"/>
                    <a:pt x="341677" y="153353"/>
                  </a:cubicBezTo>
                  <a:cubicBezTo>
                    <a:pt x="344534" y="112395"/>
                    <a:pt x="349297" y="71438"/>
                    <a:pt x="349297" y="30480"/>
                  </a:cubicBezTo>
                  <a:cubicBezTo>
                    <a:pt x="349297" y="8573"/>
                    <a:pt x="354059" y="0"/>
                    <a:pt x="374062" y="0"/>
                  </a:cubicBezTo>
                  <a:close/>
                  <a:moveTo>
                    <a:pt x="490266" y="183833"/>
                  </a:moveTo>
                  <a:cubicBezTo>
                    <a:pt x="353107" y="183833"/>
                    <a:pt x="215947" y="182880"/>
                    <a:pt x="78787" y="182880"/>
                  </a:cubicBezTo>
                  <a:cubicBezTo>
                    <a:pt x="64499" y="182880"/>
                    <a:pt x="49259" y="182880"/>
                    <a:pt x="34972" y="182880"/>
                  </a:cubicBezTo>
                  <a:cubicBezTo>
                    <a:pt x="36877" y="210503"/>
                    <a:pt x="38782" y="232410"/>
                    <a:pt x="40687" y="259080"/>
                  </a:cubicBezTo>
                  <a:cubicBezTo>
                    <a:pt x="229282" y="259080"/>
                    <a:pt x="415972" y="259080"/>
                    <a:pt x="606472" y="259080"/>
                  </a:cubicBezTo>
                  <a:cubicBezTo>
                    <a:pt x="608377" y="235267"/>
                    <a:pt x="610282" y="210503"/>
                    <a:pt x="612187" y="182880"/>
                  </a:cubicBezTo>
                  <a:cubicBezTo>
                    <a:pt x="569324" y="183833"/>
                    <a:pt x="529319" y="183833"/>
                    <a:pt x="490266" y="18383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1"/>
            <p:cNvSpPr/>
            <p:nvPr/>
          </p:nvSpPr>
          <p:spPr>
            <a:xfrm>
              <a:off x="6047422" y="3048952"/>
              <a:ext cx="82867" cy="175259"/>
            </a:xfrm>
            <a:custGeom>
              <a:avLst/>
              <a:gdLst/>
              <a:ahLst/>
              <a:cxnLst/>
              <a:rect l="l" t="t" r="r" b="b"/>
              <a:pathLst>
                <a:path w="82867" h="175259" extrusionOk="0">
                  <a:moveTo>
                    <a:pt x="82868" y="10477"/>
                  </a:moveTo>
                  <a:cubicBezTo>
                    <a:pt x="63818" y="10477"/>
                    <a:pt x="58103" y="19050"/>
                    <a:pt x="58103" y="39052"/>
                  </a:cubicBezTo>
                  <a:cubicBezTo>
                    <a:pt x="58103" y="80010"/>
                    <a:pt x="53340" y="120967"/>
                    <a:pt x="50483" y="161925"/>
                  </a:cubicBezTo>
                  <a:cubicBezTo>
                    <a:pt x="50483" y="166688"/>
                    <a:pt x="46672" y="171450"/>
                    <a:pt x="43815" y="175260"/>
                  </a:cubicBezTo>
                  <a:cubicBezTo>
                    <a:pt x="40005" y="175260"/>
                    <a:pt x="37147" y="175260"/>
                    <a:pt x="33338" y="174307"/>
                  </a:cubicBezTo>
                  <a:cubicBezTo>
                    <a:pt x="33338" y="120967"/>
                    <a:pt x="33338" y="68580"/>
                    <a:pt x="33338" y="14288"/>
                  </a:cubicBezTo>
                  <a:cubicBezTo>
                    <a:pt x="17145" y="12382"/>
                    <a:pt x="8572" y="12382"/>
                    <a:pt x="0" y="11430"/>
                  </a:cubicBezTo>
                  <a:cubicBezTo>
                    <a:pt x="3810" y="7620"/>
                    <a:pt x="7620" y="3810"/>
                    <a:pt x="11430" y="0"/>
                  </a:cubicBezTo>
                  <a:cubicBezTo>
                    <a:pt x="34290" y="0"/>
                    <a:pt x="57150" y="0"/>
                    <a:pt x="80010" y="0"/>
                  </a:cubicBezTo>
                  <a:cubicBezTo>
                    <a:pt x="80963" y="4763"/>
                    <a:pt x="81915" y="7620"/>
                    <a:pt x="82868" y="10477"/>
                  </a:cubicBezTo>
                  <a:close/>
                </a:path>
              </a:pathLst>
            </a:custGeom>
            <a:solidFill>
              <a:srgbClr val="C1A0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1"/>
            <p:cNvSpPr/>
            <p:nvPr/>
          </p:nvSpPr>
          <p:spPr>
            <a:xfrm>
              <a:off x="6053137" y="2025014"/>
              <a:ext cx="275272" cy="280035"/>
            </a:xfrm>
            <a:custGeom>
              <a:avLst/>
              <a:gdLst/>
              <a:ahLst/>
              <a:cxnLst/>
              <a:rect l="l" t="t" r="r" b="b"/>
              <a:pathLst>
                <a:path w="275272" h="280035" extrusionOk="0">
                  <a:moveTo>
                    <a:pt x="275272" y="200025"/>
                  </a:moveTo>
                  <a:cubicBezTo>
                    <a:pt x="218122" y="225743"/>
                    <a:pt x="161925" y="252413"/>
                    <a:pt x="100965" y="280035"/>
                  </a:cubicBezTo>
                  <a:cubicBezTo>
                    <a:pt x="67628" y="206693"/>
                    <a:pt x="34290" y="135255"/>
                    <a:pt x="0" y="60008"/>
                  </a:cubicBezTo>
                  <a:cubicBezTo>
                    <a:pt x="45720" y="40005"/>
                    <a:pt x="90488" y="20002"/>
                    <a:pt x="135255" y="0"/>
                  </a:cubicBezTo>
                  <a:cubicBezTo>
                    <a:pt x="163830" y="4763"/>
                    <a:pt x="180022" y="26670"/>
                    <a:pt x="198120" y="46673"/>
                  </a:cubicBezTo>
                  <a:cubicBezTo>
                    <a:pt x="235268" y="92393"/>
                    <a:pt x="257175" y="145733"/>
                    <a:pt x="275272" y="20002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6162675" y="2245995"/>
              <a:ext cx="214312" cy="321945"/>
            </a:xfrm>
            <a:custGeom>
              <a:avLst/>
              <a:gdLst/>
              <a:ahLst/>
              <a:cxnLst/>
              <a:rect l="l" t="t" r="r" b="b"/>
              <a:pathLst>
                <a:path w="214312" h="321945" extrusionOk="0">
                  <a:moveTo>
                    <a:pt x="214313" y="274320"/>
                  </a:moveTo>
                  <a:cubicBezTo>
                    <a:pt x="180975" y="289560"/>
                    <a:pt x="148590" y="304800"/>
                    <a:pt x="111443" y="321945"/>
                  </a:cubicBezTo>
                  <a:cubicBezTo>
                    <a:pt x="74295" y="240030"/>
                    <a:pt x="37147" y="160972"/>
                    <a:pt x="0" y="78105"/>
                  </a:cubicBezTo>
                  <a:cubicBezTo>
                    <a:pt x="62865" y="51435"/>
                    <a:pt x="122872" y="25717"/>
                    <a:pt x="182880" y="0"/>
                  </a:cubicBezTo>
                  <a:cubicBezTo>
                    <a:pt x="185738" y="952"/>
                    <a:pt x="190500" y="1905"/>
                    <a:pt x="190500" y="2857"/>
                  </a:cubicBezTo>
                  <a:cubicBezTo>
                    <a:pt x="196215" y="26670"/>
                    <a:pt x="204788" y="51435"/>
                    <a:pt x="205740" y="75247"/>
                  </a:cubicBezTo>
                  <a:cubicBezTo>
                    <a:pt x="207645" y="139065"/>
                    <a:pt x="206693" y="201930"/>
                    <a:pt x="206693" y="265747"/>
                  </a:cubicBezTo>
                  <a:cubicBezTo>
                    <a:pt x="206693" y="268605"/>
                    <a:pt x="211455" y="271463"/>
                    <a:pt x="214313" y="27432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03594" y="2338387"/>
              <a:ext cx="337185" cy="296227"/>
            </a:xfrm>
            <a:custGeom>
              <a:avLst/>
              <a:gdLst/>
              <a:ahLst/>
              <a:cxnLst/>
              <a:rect l="l" t="t" r="r" b="b"/>
              <a:pathLst>
                <a:path w="337185" h="296227" extrusionOk="0">
                  <a:moveTo>
                    <a:pt x="111443" y="53340"/>
                  </a:moveTo>
                  <a:cubicBezTo>
                    <a:pt x="148590" y="36195"/>
                    <a:pt x="186690" y="19050"/>
                    <a:pt x="226695" y="0"/>
                  </a:cubicBezTo>
                  <a:cubicBezTo>
                    <a:pt x="263843" y="80963"/>
                    <a:pt x="300038" y="160020"/>
                    <a:pt x="337185" y="241935"/>
                  </a:cubicBezTo>
                  <a:cubicBezTo>
                    <a:pt x="297180" y="259080"/>
                    <a:pt x="260033" y="275272"/>
                    <a:pt x="222885" y="291465"/>
                  </a:cubicBezTo>
                  <a:cubicBezTo>
                    <a:pt x="223838" y="286703"/>
                    <a:pt x="223838" y="280035"/>
                    <a:pt x="225743" y="279083"/>
                  </a:cubicBezTo>
                  <a:cubicBezTo>
                    <a:pt x="243840" y="268605"/>
                    <a:pt x="262890" y="259080"/>
                    <a:pt x="280988" y="248603"/>
                  </a:cubicBezTo>
                  <a:cubicBezTo>
                    <a:pt x="272415" y="245745"/>
                    <a:pt x="264795" y="246697"/>
                    <a:pt x="257175" y="248603"/>
                  </a:cubicBezTo>
                  <a:cubicBezTo>
                    <a:pt x="237173" y="254317"/>
                    <a:pt x="218123" y="260985"/>
                    <a:pt x="198120" y="266700"/>
                  </a:cubicBezTo>
                  <a:cubicBezTo>
                    <a:pt x="164783" y="276225"/>
                    <a:pt x="131445" y="285750"/>
                    <a:pt x="99060" y="296228"/>
                  </a:cubicBezTo>
                  <a:cubicBezTo>
                    <a:pt x="95250" y="292417"/>
                    <a:pt x="90488" y="289560"/>
                    <a:pt x="86678" y="285750"/>
                  </a:cubicBezTo>
                  <a:cubicBezTo>
                    <a:pt x="128588" y="261938"/>
                    <a:pt x="170498" y="239078"/>
                    <a:pt x="213360" y="214313"/>
                  </a:cubicBezTo>
                  <a:cubicBezTo>
                    <a:pt x="204788" y="209550"/>
                    <a:pt x="198120" y="205740"/>
                    <a:pt x="188595" y="200025"/>
                  </a:cubicBezTo>
                  <a:cubicBezTo>
                    <a:pt x="204788" y="190500"/>
                    <a:pt x="218123" y="182880"/>
                    <a:pt x="231458" y="175260"/>
                  </a:cubicBezTo>
                  <a:cubicBezTo>
                    <a:pt x="230505" y="173355"/>
                    <a:pt x="229553" y="170498"/>
                    <a:pt x="228600" y="168592"/>
                  </a:cubicBezTo>
                  <a:cubicBezTo>
                    <a:pt x="194310" y="175260"/>
                    <a:pt x="160973" y="181927"/>
                    <a:pt x="126683" y="187642"/>
                  </a:cubicBezTo>
                  <a:cubicBezTo>
                    <a:pt x="125730" y="184785"/>
                    <a:pt x="123825" y="181927"/>
                    <a:pt x="122873" y="178117"/>
                  </a:cubicBezTo>
                  <a:cubicBezTo>
                    <a:pt x="129540" y="170498"/>
                    <a:pt x="135255" y="161925"/>
                    <a:pt x="148590" y="146685"/>
                  </a:cubicBezTo>
                  <a:cubicBezTo>
                    <a:pt x="119063" y="152400"/>
                    <a:pt x="97155" y="156210"/>
                    <a:pt x="76200" y="160973"/>
                  </a:cubicBezTo>
                  <a:cubicBezTo>
                    <a:pt x="50483" y="166688"/>
                    <a:pt x="25718" y="174308"/>
                    <a:pt x="0" y="180023"/>
                  </a:cubicBezTo>
                  <a:cubicBezTo>
                    <a:pt x="0" y="180023"/>
                    <a:pt x="0" y="180023"/>
                    <a:pt x="0" y="180023"/>
                  </a:cubicBezTo>
                  <a:cubicBezTo>
                    <a:pt x="16193" y="170498"/>
                    <a:pt x="32385" y="160973"/>
                    <a:pt x="47625" y="149542"/>
                  </a:cubicBezTo>
                  <a:cubicBezTo>
                    <a:pt x="56198" y="143827"/>
                    <a:pt x="62865" y="134302"/>
                    <a:pt x="70485" y="126683"/>
                  </a:cubicBezTo>
                  <a:cubicBezTo>
                    <a:pt x="62865" y="120967"/>
                    <a:pt x="54293" y="115252"/>
                    <a:pt x="43815" y="106680"/>
                  </a:cubicBezTo>
                  <a:cubicBezTo>
                    <a:pt x="53340" y="100965"/>
                    <a:pt x="62865" y="97155"/>
                    <a:pt x="69533" y="90488"/>
                  </a:cubicBezTo>
                  <a:cubicBezTo>
                    <a:pt x="78105" y="81915"/>
                    <a:pt x="84773" y="70485"/>
                    <a:pt x="93345" y="60960"/>
                  </a:cubicBezTo>
                  <a:cubicBezTo>
                    <a:pt x="93345" y="60960"/>
                    <a:pt x="94298" y="60960"/>
                    <a:pt x="94298" y="60960"/>
                  </a:cubicBezTo>
                  <a:cubicBezTo>
                    <a:pt x="100965" y="62865"/>
                    <a:pt x="107633" y="64770"/>
                    <a:pt x="113348" y="66675"/>
                  </a:cubicBezTo>
                  <a:cubicBezTo>
                    <a:pt x="112395" y="62865"/>
                    <a:pt x="112395" y="58102"/>
                    <a:pt x="111443" y="5334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651182" y="2501264"/>
              <a:ext cx="281940" cy="252888"/>
            </a:xfrm>
            <a:custGeom>
              <a:avLst/>
              <a:gdLst/>
              <a:ahLst/>
              <a:cxnLst/>
              <a:rect l="l" t="t" r="r" b="b"/>
              <a:pathLst>
                <a:path w="281940" h="252888" extrusionOk="0">
                  <a:moveTo>
                    <a:pt x="281940" y="213360"/>
                  </a:moveTo>
                  <a:cubicBezTo>
                    <a:pt x="255270" y="225743"/>
                    <a:pt x="229553" y="239077"/>
                    <a:pt x="201930" y="250507"/>
                  </a:cubicBezTo>
                  <a:cubicBezTo>
                    <a:pt x="194310" y="253365"/>
                    <a:pt x="180975" y="254318"/>
                    <a:pt x="175260" y="249555"/>
                  </a:cubicBezTo>
                  <a:cubicBezTo>
                    <a:pt x="102870" y="201930"/>
                    <a:pt x="40958" y="144780"/>
                    <a:pt x="4763" y="64770"/>
                  </a:cubicBezTo>
                  <a:cubicBezTo>
                    <a:pt x="2858" y="60960"/>
                    <a:pt x="2858" y="57150"/>
                    <a:pt x="0" y="50483"/>
                  </a:cubicBezTo>
                  <a:cubicBezTo>
                    <a:pt x="40005" y="33338"/>
                    <a:pt x="80010" y="17145"/>
                    <a:pt x="120015" y="0"/>
                  </a:cubicBezTo>
                  <a:cubicBezTo>
                    <a:pt x="128588" y="16193"/>
                    <a:pt x="157163" y="25718"/>
                    <a:pt x="138113" y="52388"/>
                  </a:cubicBezTo>
                  <a:cubicBezTo>
                    <a:pt x="153353" y="63818"/>
                    <a:pt x="167640" y="73343"/>
                    <a:pt x="181928" y="83820"/>
                  </a:cubicBezTo>
                  <a:cubicBezTo>
                    <a:pt x="180975" y="97155"/>
                    <a:pt x="180023" y="110490"/>
                    <a:pt x="179070" y="127635"/>
                  </a:cubicBezTo>
                  <a:cubicBezTo>
                    <a:pt x="210503" y="99060"/>
                    <a:pt x="226695" y="130493"/>
                    <a:pt x="245745" y="140970"/>
                  </a:cubicBezTo>
                  <a:cubicBezTo>
                    <a:pt x="252413" y="144780"/>
                    <a:pt x="248603" y="167640"/>
                    <a:pt x="249555" y="183832"/>
                  </a:cubicBezTo>
                  <a:cubicBezTo>
                    <a:pt x="276225" y="172402"/>
                    <a:pt x="268605" y="205740"/>
                    <a:pt x="281940" y="213360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822632" y="2108622"/>
              <a:ext cx="289355" cy="302154"/>
            </a:xfrm>
            <a:custGeom>
              <a:avLst/>
              <a:gdLst/>
              <a:ahLst/>
              <a:cxnLst/>
              <a:rect l="l" t="t" r="r" b="b"/>
              <a:pathLst>
                <a:path w="289355" h="302154" extrusionOk="0">
                  <a:moveTo>
                    <a:pt x="1905" y="236432"/>
                  </a:moveTo>
                  <a:cubicBezTo>
                    <a:pt x="0" y="235480"/>
                    <a:pt x="0" y="234527"/>
                    <a:pt x="0" y="232622"/>
                  </a:cubicBezTo>
                  <a:cubicBezTo>
                    <a:pt x="3810" y="227860"/>
                    <a:pt x="6668" y="221192"/>
                    <a:pt x="12383" y="218335"/>
                  </a:cubicBezTo>
                  <a:cubicBezTo>
                    <a:pt x="40005" y="200237"/>
                    <a:pt x="68580" y="183092"/>
                    <a:pt x="96203" y="165947"/>
                  </a:cubicBezTo>
                  <a:cubicBezTo>
                    <a:pt x="116205" y="153565"/>
                    <a:pt x="136208" y="140230"/>
                    <a:pt x="155258" y="125942"/>
                  </a:cubicBezTo>
                  <a:cubicBezTo>
                    <a:pt x="162878" y="120227"/>
                    <a:pt x="167640" y="111655"/>
                    <a:pt x="173355" y="104035"/>
                  </a:cubicBezTo>
                  <a:cubicBezTo>
                    <a:pt x="162878" y="102130"/>
                    <a:pt x="151448" y="97367"/>
                    <a:pt x="141923" y="99272"/>
                  </a:cubicBezTo>
                  <a:cubicBezTo>
                    <a:pt x="111443" y="104987"/>
                    <a:pt x="81915" y="114512"/>
                    <a:pt x="51435" y="122132"/>
                  </a:cubicBezTo>
                  <a:cubicBezTo>
                    <a:pt x="50483" y="119275"/>
                    <a:pt x="49530" y="117370"/>
                    <a:pt x="48578" y="114512"/>
                  </a:cubicBezTo>
                  <a:cubicBezTo>
                    <a:pt x="64770" y="97367"/>
                    <a:pt x="62865" y="67840"/>
                    <a:pt x="95250" y="61172"/>
                  </a:cubicBezTo>
                  <a:cubicBezTo>
                    <a:pt x="120015" y="55457"/>
                    <a:pt x="143828" y="41170"/>
                    <a:pt x="169545" y="29740"/>
                  </a:cubicBezTo>
                  <a:cubicBezTo>
                    <a:pt x="161925" y="24025"/>
                    <a:pt x="156210" y="20215"/>
                    <a:pt x="151448" y="16405"/>
                  </a:cubicBezTo>
                  <a:cubicBezTo>
                    <a:pt x="197168" y="-8360"/>
                    <a:pt x="199073" y="-8360"/>
                    <a:pt x="220028" y="39265"/>
                  </a:cubicBezTo>
                  <a:cubicBezTo>
                    <a:pt x="242888" y="89747"/>
                    <a:pt x="262890" y="142135"/>
                    <a:pt x="285750" y="192617"/>
                  </a:cubicBezTo>
                  <a:cubicBezTo>
                    <a:pt x="293370" y="208810"/>
                    <a:pt x="288608" y="214525"/>
                    <a:pt x="274320" y="220240"/>
                  </a:cubicBezTo>
                  <a:cubicBezTo>
                    <a:pt x="212408" y="246910"/>
                    <a:pt x="150495" y="274532"/>
                    <a:pt x="88583" y="302155"/>
                  </a:cubicBezTo>
                  <a:cubicBezTo>
                    <a:pt x="78105" y="280247"/>
                    <a:pt x="101918" y="286915"/>
                    <a:pt x="107633" y="281200"/>
                  </a:cubicBezTo>
                  <a:cubicBezTo>
                    <a:pt x="133350" y="262150"/>
                    <a:pt x="160973" y="243100"/>
                    <a:pt x="190500" y="229765"/>
                  </a:cubicBezTo>
                  <a:cubicBezTo>
                    <a:pt x="215265" y="218335"/>
                    <a:pt x="243840" y="215477"/>
                    <a:pt x="271463" y="208810"/>
                  </a:cubicBezTo>
                  <a:cubicBezTo>
                    <a:pt x="270510" y="204047"/>
                    <a:pt x="269558" y="200237"/>
                    <a:pt x="268605" y="195475"/>
                  </a:cubicBezTo>
                  <a:cubicBezTo>
                    <a:pt x="223838" y="204047"/>
                    <a:pt x="180023" y="211667"/>
                    <a:pt x="134303" y="221192"/>
                  </a:cubicBezTo>
                  <a:cubicBezTo>
                    <a:pt x="140018" y="209762"/>
                    <a:pt x="144780" y="199285"/>
                    <a:pt x="153353" y="179282"/>
                  </a:cubicBezTo>
                  <a:cubicBezTo>
                    <a:pt x="129540" y="187855"/>
                    <a:pt x="115253" y="193570"/>
                    <a:pt x="100013" y="199285"/>
                  </a:cubicBezTo>
                  <a:cubicBezTo>
                    <a:pt x="67628" y="210715"/>
                    <a:pt x="34290" y="223097"/>
                    <a:pt x="1905" y="236432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587260" y="2246947"/>
              <a:ext cx="175962" cy="288607"/>
            </a:xfrm>
            <a:custGeom>
              <a:avLst/>
              <a:gdLst/>
              <a:ahLst/>
              <a:cxnLst/>
              <a:rect l="l" t="t" r="r" b="b"/>
              <a:pathLst>
                <a:path w="175962" h="288607" extrusionOk="0">
                  <a:moveTo>
                    <a:pt x="173459" y="230505"/>
                  </a:moveTo>
                  <a:cubicBezTo>
                    <a:pt x="132502" y="248602"/>
                    <a:pt x="92497" y="267653"/>
                    <a:pt x="46777" y="288607"/>
                  </a:cubicBezTo>
                  <a:cubicBezTo>
                    <a:pt x="34394" y="243840"/>
                    <a:pt x="22964" y="200977"/>
                    <a:pt x="12487" y="159067"/>
                  </a:cubicBezTo>
                  <a:cubicBezTo>
                    <a:pt x="5819" y="132398"/>
                    <a:pt x="2009" y="103823"/>
                    <a:pt x="104" y="76200"/>
                  </a:cubicBezTo>
                  <a:cubicBezTo>
                    <a:pt x="-848" y="67627"/>
                    <a:pt x="4867" y="54292"/>
                    <a:pt x="11534" y="51435"/>
                  </a:cubicBezTo>
                  <a:cubicBezTo>
                    <a:pt x="49634" y="33338"/>
                    <a:pt x="87734" y="17145"/>
                    <a:pt x="126787" y="0"/>
                  </a:cubicBezTo>
                  <a:cubicBezTo>
                    <a:pt x="141074" y="4763"/>
                    <a:pt x="151552" y="6667"/>
                    <a:pt x="142979" y="28575"/>
                  </a:cubicBezTo>
                  <a:cubicBezTo>
                    <a:pt x="136312" y="45720"/>
                    <a:pt x="113452" y="69532"/>
                    <a:pt x="145837" y="88582"/>
                  </a:cubicBezTo>
                  <a:cubicBezTo>
                    <a:pt x="131549" y="100013"/>
                    <a:pt x="119167" y="110490"/>
                    <a:pt x="105832" y="120015"/>
                  </a:cubicBezTo>
                  <a:cubicBezTo>
                    <a:pt x="94402" y="127635"/>
                    <a:pt x="70589" y="128588"/>
                    <a:pt x="87734" y="154305"/>
                  </a:cubicBezTo>
                  <a:cubicBezTo>
                    <a:pt x="92497" y="151448"/>
                    <a:pt x="96307" y="148590"/>
                    <a:pt x="99164" y="145732"/>
                  </a:cubicBezTo>
                  <a:cubicBezTo>
                    <a:pt x="111547" y="131445"/>
                    <a:pt x="128692" y="126682"/>
                    <a:pt x="142027" y="140017"/>
                  </a:cubicBezTo>
                  <a:cubicBezTo>
                    <a:pt x="148694" y="146685"/>
                    <a:pt x="142979" y="164782"/>
                    <a:pt x="142027" y="177165"/>
                  </a:cubicBezTo>
                  <a:cubicBezTo>
                    <a:pt x="142027" y="181927"/>
                    <a:pt x="139169" y="185738"/>
                    <a:pt x="138217" y="190500"/>
                  </a:cubicBezTo>
                  <a:cubicBezTo>
                    <a:pt x="129644" y="194310"/>
                    <a:pt x="122024" y="200025"/>
                    <a:pt x="112499" y="201930"/>
                  </a:cubicBezTo>
                  <a:cubicBezTo>
                    <a:pt x="79162" y="208598"/>
                    <a:pt x="83924" y="229552"/>
                    <a:pt x="98212" y="259080"/>
                  </a:cubicBezTo>
                  <a:cubicBezTo>
                    <a:pt x="104879" y="256223"/>
                    <a:pt x="107737" y="248602"/>
                    <a:pt x="108689" y="241935"/>
                  </a:cubicBezTo>
                  <a:cubicBezTo>
                    <a:pt x="109642" y="224790"/>
                    <a:pt x="118214" y="214313"/>
                    <a:pt x="136312" y="211455"/>
                  </a:cubicBezTo>
                  <a:cubicBezTo>
                    <a:pt x="140122" y="210502"/>
                    <a:pt x="142027" y="202882"/>
                    <a:pt x="144884" y="198120"/>
                  </a:cubicBezTo>
                  <a:cubicBezTo>
                    <a:pt x="174412" y="193357"/>
                    <a:pt x="180127" y="200025"/>
                    <a:pt x="173459" y="230505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6325552" y="1923196"/>
              <a:ext cx="239077" cy="236120"/>
            </a:xfrm>
            <a:custGeom>
              <a:avLst/>
              <a:gdLst/>
              <a:ahLst/>
              <a:cxnLst/>
              <a:rect l="l" t="t" r="r" b="b"/>
              <a:pathLst>
                <a:path w="239077" h="236120" extrusionOk="0">
                  <a:moveTo>
                    <a:pt x="0" y="38001"/>
                  </a:moveTo>
                  <a:cubicBezTo>
                    <a:pt x="15240" y="30381"/>
                    <a:pt x="30480" y="22761"/>
                    <a:pt x="45720" y="15141"/>
                  </a:cubicBezTo>
                  <a:cubicBezTo>
                    <a:pt x="91440" y="-6767"/>
                    <a:pt x="91440" y="-6767"/>
                    <a:pt x="126682" y="27523"/>
                  </a:cubicBezTo>
                  <a:cubicBezTo>
                    <a:pt x="164782" y="64671"/>
                    <a:pt x="220028" y="148491"/>
                    <a:pt x="239078" y="199926"/>
                  </a:cubicBezTo>
                  <a:cubicBezTo>
                    <a:pt x="210503" y="212308"/>
                    <a:pt x="181928" y="223738"/>
                    <a:pt x="152400" y="236121"/>
                  </a:cubicBezTo>
                  <a:cubicBezTo>
                    <a:pt x="150495" y="228501"/>
                    <a:pt x="149542" y="219928"/>
                    <a:pt x="144780" y="213261"/>
                  </a:cubicBezTo>
                  <a:cubicBezTo>
                    <a:pt x="125730" y="182781"/>
                    <a:pt x="108585" y="151348"/>
                    <a:pt x="85725" y="123726"/>
                  </a:cubicBezTo>
                  <a:cubicBezTo>
                    <a:pt x="60007" y="92293"/>
                    <a:pt x="28575" y="66576"/>
                    <a:pt x="0" y="38001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585459" y="1909762"/>
              <a:ext cx="239924" cy="367664"/>
            </a:xfrm>
            <a:custGeom>
              <a:avLst/>
              <a:gdLst/>
              <a:ahLst/>
              <a:cxnLst/>
              <a:rect l="l" t="t" r="r" b="b"/>
              <a:pathLst>
                <a:path w="239924" h="367664" extrusionOk="0">
                  <a:moveTo>
                    <a:pt x="77153" y="330517"/>
                  </a:moveTo>
                  <a:cubicBezTo>
                    <a:pt x="53340" y="341948"/>
                    <a:pt x="29528" y="353378"/>
                    <a:pt x="0" y="367665"/>
                  </a:cubicBezTo>
                  <a:cubicBezTo>
                    <a:pt x="17145" y="212408"/>
                    <a:pt x="98108" y="102870"/>
                    <a:pt x="209550" y="12382"/>
                  </a:cubicBezTo>
                  <a:cubicBezTo>
                    <a:pt x="211455" y="11430"/>
                    <a:pt x="212408" y="11430"/>
                    <a:pt x="214313" y="10477"/>
                  </a:cubicBezTo>
                  <a:cubicBezTo>
                    <a:pt x="214313" y="10477"/>
                    <a:pt x="214313" y="11430"/>
                    <a:pt x="214313" y="11430"/>
                  </a:cubicBezTo>
                  <a:cubicBezTo>
                    <a:pt x="218122" y="7620"/>
                    <a:pt x="222885" y="3810"/>
                    <a:pt x="226695" y="0"/>
                  </a:cubicBezTo>
                  <a:cubicBezTo>
                    <a:pt x="226695" y="0"/>
                    <a:pt x="226695" y="0"/>
                    <a:pt x="226695" y="0"/>
                  </a:cubicBezTo>
                  <a:cubicBezTo>
                    <a:pt x="254318" y="17145"/>
                    <a:pt x="231458" y="30480"/>
                    <a:pt x="222885" y="42863"/>
                  </a:cubicBezTo>
                  <a:cubicBezTo>
                    <a:pt x="208597" y="63817"/>
                    <a:pt x="182880" y="78105"/>
                    <a:pt x="182880" y="104775"/>
                  </a:cubicBezTo>
                  <a:cubicBezTo>
                    <a:pt x="173355" y="111442"/>
                    <a:pt x="165735" y="117158"/>
                    <a:pt x="158115" y="122873"/>
                  </a:cubicBezTo>
                  <a:lnTo>
                    <a:pt x="158115" y="122873"/>
                  </a:lnTo>
                  <a:cubicBezTo>
                    <a:pt x="156210" y="122873"/>
                    <a:pt x="154305" y="122873"/>
                    <a:pt x="152400" y="122873"/>
                  </a:cubicBezTo>
                  <a:cubicBezTo>
                    <a:pt x="139065" y="147638"/>
                    <a:pt x="125730" y="172402"/>
                    <a:pt x="112395" y="198120"/>
                  </a:cubicBezTo>
                  <a:lnTo>
                    <a:pt x="112395" y="198120"/>
                  </a:lnTo>
                  <a:cubicBezTo>
                    <a:pt x="103822" y="212408"/>
                    <a:pt x="95250" y="226695"/>
                    <a:pt x="86678" y="241935"/>
                  </a:cubicBezTo>
                  <a:cubicBezTo>
                    <a:pt x="88583" y="242888"/>
                    <a:pt x="90488" y="244792"/>
                    <a:pt x="92393" y="245745"/>
                  </a:cubicBezTo>
                  <a:cubicBezTo>
                    <a:pt x="104775" y="236220"/>
                    <a:pt x="117158" y="225742"/>
                    <a:pt x="130493" y="216217"/>
                  </a:cubicBezTo>
                  <a:cubicBezTo>
                    <a:pt x="145733" y="207645"/>
                    <a:pt x="149543" y="215265"/>
                    <a:pt x="147638" y="228600"/>
                  </a:cubicBezTo>
                  <a:cubicBezTo>
                    <a:pt x="146685" y="240030"/>
                    <a:pt x="143828" y="251460"/>
                    <a:pt x="141922" y="261938"/>
                  </a:cubicBezTo>
                  <a:cubicBezTo>
                    <a:pt x="127635" y="271463"/>
                    <a:pt x="114300" y="282892"/>
                    <a:pt x="100013" y="290513"/>
                  </a:cubicBezTo>
                  <a:cubicBezTo>
                    <a:pt x="80963" y="299085"/>
                    <a:pt x="72390" y="310515"/>
                    <a:pt x="77153" y="330517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6429426" y="2181225"/>
              <a:ext cx="123773" cy="294322"/>
            </a:xfrm>
            <a:custGeom>
              <a:avLst/>
              <a:gdLst/>
              <a:ahLst/>
              <a:cxnLst/>
              <a:rect l="l" t="t" r="r" b="b"/>
              <a:pathLst>
                <a:path w="123773" h="294322" extrusionOk="0">
                  <a:moveTo>
                    <a:pt x="123773" y="260033"/>
                  </a:moveTo>
                  <a:cubicBezTo>
                    <a:pt x="100914" y="271463"/>
                    <a:pt x="77101" y="281940"/>
                    <a:pt x="51383" y="294323"/>
                  </a:cubicBezTo>
                  <a:cubicBezTo>
                    <a:pt x="45668" y="251460"/>
                    <a:pt x="41858" y="211455"/>
                    <a:pt x="34239" y="172402"/>
                  </a:cubicBezTo>
                  <a:cubicBezTo>
                    <a:pt x="25666" y="132398"/>
                    <a:pt x="15189" y="92392"/>
                    <a:pt x="2806" y="52388"/>
                  </a:cubicBezTo>
                  <a:cubicBezTo>
                    <a:pt x="-2909" y="33338"/>
                    <a:pt x="-1004" y="21908"/>
                    <a:pt x="18998" y="16192"/>
                  </a:cubicBezTo>
                  <a:cubicBezTo>
                    <a:pt x="32333" y="12383"/>
                    <a:pt x="45668" y="5715"/>
                    <a:pt x="59004" y="0"/>
                  </a:cubicBezTo>
                  <a:cubicBezTo>
                    <a:pt x="67576" y="7620"/>
                    <a:pt x="79006" y="13335"/>
                    <a:pt x="82816" y="21908"/>
                  </a:cubicBezTo>
                  <a:cubicBezTo>
                    <a:pt x="97104" y="48577"/>
                    <a:pt x="107581" y="76200"/>
                    <a:pt x="108533" y="107633"/>
                  </a:cubicBezTo>
                  <a:cubicBezTo>
                    <a:pt x="112343" y="159067"/>
                    <a:pt x="119011" y="209550"/>
                    <a:pt x="123773" y="260033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866447" y="2720340"/>
              <a:ext cx="395287" cy="117494"/>
            </a:xfrm>
            <a:custGeom>
              <a:avLst/>
              <a:gdLst/>
              <a:ahLst/>
              <a:cxnLst/>
              <a:rect l="l" t="t" r="r" b="b"/>
              <a:pathLst>
                <a:path w="395287" h="117494" extrusionOk="0">
                  <a:moveTo>
                    <a:pt x="310515" y="59055"/>
                  </a:moveTo>
                  <a:cubicBezTo>
                    <a:pt x="339090" y="69532"/>
                    <a:pt x="366713" y="80963"/>
                    <a:pt x="395288" y="91440"/>
                  </a:cubicBezTo>
                  <a:cubicBezTo>
                    <a:pt x="338138" y="139065"/>
                    <a:pt x="134303" y="119063"/>
                    <a:pt x="0" y="50482"/>
                  </a:cubicBezTo>
                  <a:cubicBezTo>
                    <a:pt x="41910" y="32385"/>
                    <a:pt x="80963" y="16192"/>
                    <a:pt x="119063" y="0"/>
                  </a:cubicBezTo>
                  <a:cubicBezTo>
                    <a:pt x="156210" y="41910"/>
                    <a:pt x="207645" y="41910"/>
                    <a:pt x="257175" y="47625"/>
                  </a:cubicBezTo>
                  <a:cubicBezTo>
                    <a:pt x="262890" y="48577"/>
                    <a:pt x="267653" y="52388"/>
                    <a:pt x="273368" y="54292"/>
                  </a:cubicBezTo>
                  <a:cubicBezTo>
                    <a:pt x="285750" y="56197"/>
                    <a:pt x="298133" y="57150"/>
                    <a:pt x="310515" y="59055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6489382" y="2142172"/>
              <a:ext cx="130995" cy="299085"/>
            </a:xfrm>
            <a:custGeom>
              <a:avLst/>
              <a:gdLst/>
              <a:ahLst/>
              <a:cxnLst/>
              <a:rect l="l" t="t" r="r" b="b"/>
              <a:pathLst>
                <a:path w="130995" h="299085" extrusionOk="0">
                  <a:moveTo>
                    <a:pt x="63818" y="299085"/>
                  </a:moveTo>
                  <a:cubicBezTo>
                    <a:pt x="59055" y="248602"/>
                    <a:pt x="51435" y="198120"/>
                    <a:pt x="49530" y="147638"/>
                  </a:cubicBezTo>
                  <a:cubicBezTo>
                    <a:pt x="48578" y="116205"/>
                    <a:pt x="37148" y="88582"/>
                    <a:pt x="23813" y="61913"/>
                  </a:cubicBezTo>
                  <a:cubicBezTo>
                    <a:pt x="19050" y="52388"/>
                    <a:pt x="7620" y="46673"/>
                    <a:pt x="0" y="40005"/>
                  </a:cubicBezTo>
                  <a:cubicBezTo>
                    <a:pt x="27623" y="26670"/>
                    <a:pt x="55245" y="14288"/>
                    <a:pt x="84773" y="0"/>
                  </a:cubicBezTo>
                  <a:cubicBezTo>
                    <a:pt x="116205" y="63817"/>
                    <a:pt x="134303" y="127635"/>
                    <a:pt x="130493" y="197167"/>
                  </a:cubicBezTo>
                  <a:cubicBezTo>
                    <a:pt x="130493" y="202882"/>
                    <a:pt x="129540" y="208598"/>
                    <a:pt x="128588" y="214313"/>
                  </a:cubicBezTo>
                  <a:cubicBezTo>
                    <a:pt x="124778" y="278130"/>
                    <a:pt x="124778" y="278130"/>
                    <a:pt x="63818" y="29908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806440" y="1879282"/>
              <a:ext cx="169544" cy="298132"/>
            </a:xfrm>
            <a:custGeom>
              <a:avLst/>
              <a:gdLst/>
              <a:ahLst/>
              <a:cxnLst/>
              <a:rect l="l" t="t" r="r" b="b"/>
              <a:pathLst>
                <a:path w="169544" h="298132" extrusionOk="0">
                  <a:moveTo>
                    <a:pt x="47625" y="272415"/>
                  </a:moveTo>
                  <a:cubicBezTo>
                    <a:pt x="33338" y="280035"/>
                    <a:pt x="19050" y="287655"/>
                    <a:pt x="0" y="298133"/>
                  </a:cubicBezTo>
                  <a:cubicBezTo>
                    <a:pt x="5715" y="185738"/>
                    <a:pt x="49530" y="93345"/>
                    <a:pt x="115253" y="0"/>
                  </a:cubicBezTo>
                  <a:cubicBezTo>
                    <a:pt x="134303" y="45720"/>
                    <a:pt x="151447" y="85725"/>
                    <a:pt x="167640" y="124778"/>
                  </a:cubicBezTo>
                  <a:cubicBezTo>
                    <a:pt x="168592" y="128588"/>
                    <a:pt x="169545" y="132397"/>
                    <a:pt x="169545" y="135255"/>
                  </a:cubicBezTo>
                  <a:cubicBezTo>
                    <a:pt x="169545" y="135255"/>
                    <a:pt x="169545" y="134303"/>
                    <a:pt x="169545" y="134303"/>
                  </a:cubicBezTo>
                  <a:cubicBezTo>
                    <a:pt x="152400" y="149543"/>
                    <a:pt x="137160" y="167640"/>
                    <a:pt x="118110" y="180975"/>
                  </a:cubicBezTo>
                  <a:cubicBezTo>
                    <a:pt x="90488" y="200025"/>
                    <a:pt x="60007" y="214313"/>
                    <a:pt x="38100" y="226695"/>
                  </a:cubicBezTo>
                  <a:cubicBezTo>
                    <a:pt x="41910" y="244793"/>
                    <a:pt x="44767" y="259080"/>
                    <a:pt x="47625" y="27241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6073140" y="2646045"/>
              <a:ext cx="247650" cy="139064"/>
            </a:xfrm>
            <a:custGeom>
              <a:avLst/>
              <a:gdLst/>
              <a:ahLst/>
              <a:cxnLst/>
              <a:rect l="l" t="t" r="r" b="b"/>
              <a:pathLst>
                <a:path w="247650" h="139064" extrusionOk="0">
                  <a:moveTo>
                    <a:pt x="185738" y="139065"/>
                  </a:moveTo>
                  <a:cubicBezTo>
                    <a:pt x="118110" y="119063"/>
                    <a:pt x="56197" y="87630"/>
                    <a:pt x="0" y="46672"/>
                  </a:cubicBezTo>
                  <a:cubicBezTo>
                    <a:pt x="57150" y="15240"/>
                    <a:pt x="119063" y="4763"/>
                    <a:pt x="183832" y="0"/>
                  </a:cubicBezTo>
                  <a:cubicBezTo>
                    <a:pt x="181928" y="27622"/>
                    <a:pt x="198120" y="42863"/>
                    <a:pt x="220980" y="53340"/>
                  </a:cubicBezTo>
                  <a:cubicBezTo>
                    <a:pt x="220980" y="53340"/>
                    <a:pt x="220028" y="55245"/>
                    <a:pt x="220028" y="55245"/>
                  </a:cubicBezTo>
                  <a:cubicBezTo>
                    <a:pt x="221932" y="61913"/>
                    <a:pt x="224790" y="68580"/>
                    <a:pt x="226695" y="75247"/>
                  </a:cubicBezTo>
                  <a:cubicBezTo>
                    <a:pt x="232410" y="84772"/>
                    <a:pt x="238125" y="94297"/>
                    <a:pt x="243840" y="103822"/>
                  </a:cubicBezTo>
                  <a:cubicBezTo>
                    <a:pt x="244792" y="105727"/>
                    <a:pt x="244792" y="107633"/>
                    <a:pt x="245745" y="110490"/>
                  </a:cubicBezTo>
                  <a:cubicBezTo>
                    <a:pt x="247650" y="111442"/>
                    <a:pt x="247650" y="112395"/>
                    <a:pt x="247650" y="114300"/>
                  </a:cubicBezTo>
                  <a:cubicBezTo>
                    <a:pt x="227647" y="121920"/>
                    <a:pt x="206692" y="130492"/>
                    <a:pt x="185738" y="13906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2175" y="1817016"/>
              <a:ext cx="415290" cy="117157"/>
            </a:xfrm>
            <a:custGeom>
              <a:avLst/>
              <a:gdLst/>
              <a:ahLst/>
              <a:cxnLst/>
              <a:rect l="l" t="t" r="r" b="b"/>
              <a:pathLst>
                <a:path w="415290" h="117157" extrusionOk="0">
                  <a:moveTo>
                    <a:pt x="111443" y="37501"/>
                  </a:moveTo>
                  <a:cubicBezTo>
                    <a:pt x="74295" y="27976"/>
                    <a:pt x="37147" y="18451"/>
                    <a:pt x="0" y="8926"/>
                  </a:cubicBezTo>
                  <a:cubicBezTo>
                    <a:pt x="145732" y="-7266"/>
                    <a:pt x="288607" y="-12029"/>
                    <a:pt x="415290" y="89889"/>
                  </a:cubicBezTo>
                  <a:cubicBezTo>
                    <a:pt x="393382" y="99414"/>
                    <a:pt x="372428" y="107986"/>
                    <a:pt x="350520" y="116559"/>
                  </a:cubicBezTo>
                  <a:cubicBezTo>
                    <a:pt x="326707" y="120369"/>
                    <a:pt x="311468" y="105129"/>
                    <a:pt x="292418" y="95604"/>
                  </a:cubicBezTo>
                  <a:cubicBezTo>
                    <a:pt x="245745" y="70839"/>
                    <a:pt x="195263" y="51789"/>
                    <a:pt x="145732" y="32739"/>
                  </a:cubicBezTo>
                  <a:cubicBezTo>
                    <a:pt x="136207" y="28929"/>
                    <a:pt x="122872" y="35596"/>
                    <a:pt x="111443" y="37501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771197" y="2468879"/>
              <a:ext cx="240982" cy="245745"/>
            </a:xfrm>
            <a:custGeom>
              <a:avLst/>
              <a:gdLst/>
              <a:ahLst/>
              <a:cxnLst/>
              <a:rect l="l" t="t" r="r" b="b"/>
              <a:pathLst>
                <a:path w="240982" h="245745" extrusionOk="0">
                  <a:moveTo>
                    <a:pt x="161925" y="245745"/>
                  </a:moveTo>
                  <a:cubicBezTo>
                    <a:pt x="147638" y="237173"/>
                    <a:pt x="156210" y="204788"/>
                    <a:pt x="129540" y="216217"/>
                  </a:cubicBezTo>
                  <a:cubicBezTo>
                    <a:pt x="128588" y="199073"/>
                    <a:pt x="132397" y="176213"/>
                    <a:pt x="125730" y="173355"/>
                  </a:cubicBezTo>
                  <a:cubicBezTo>
                    <a:pt x="106680" y="162878"/>
                    <a:pt x="90488" y="131445"/>
                    <a:pt x="59055" y="160020"/>
                  </a:cubicBezTo>
                  <a:cubicBezTo>
                    <a:pt x="60008" y="141923"/>
                    <a:pt x="60960" y="129540"/>
                    <a:pt x="61913" y="116205"/>
                  </a:cubicBezTo>
                  <a:cubicBezTo>
                    <a:pt x="47625" y="106680"/>
                    <a:pt x="33338" y="96203"/>
                    <a:pt x="18097" y="84773"/>
                  </a:cubicBezTo>
                  <a:cubicBezTo>
                    <a:pt x="37147" y="58103"/>
                    <a:pt x="8572" y="49530"/>
                    <a:pt x="0" y="32385"/>
                  </a:cubicBezTo>
                  <a:cubicBezTo>
                    <a:pt x="20955" y="21908"/>
                    <a:pt x="41910" y="11430"/>
                    <a:pt x="65722" y="0"/>
                  </a:cubicBezTo>
                  <a:cubicBezTo>
                    <a:pt x="104775" y="87630"/>
                    <a:pt x="164783" y="153353"/>
                    <a:pt x="240983" y="214313"/>
                  </a:cubicBezTo>
                  <a:cubicBezTo>
                    <a:pt x="212408" y="225742"/>
                    <a:pt x="187643" y="236220"/>
                    <a:pt x="161925" y="24574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802557" y="2124075"/>
              <a:ext cx="193430" cy="216217"/>
            </a:xfrm>
            <a:custGeom>
              <a:avLst/>
              <a:gdLst/>
              <a:ahLst/>
              <a:cxnLst/>
              <a:rect l="l" t="t" r="r" b="b"/>
              <a:pathLst>
                <a:path w="193430" h="216217" extrusionOk="0">
                  <a:moveTo>
                    <a:pt x="171523" y="0"/>
                  </a:moveTo>
                  <a:cubicBezTo>
                    <a:pt x="176285" y="3810"/>
                    <a:pt x="182000" y="7620"/>
                    <a:pt x="189620" y="13335"/>
                  </a:cubicBezTo>
                  <a:cubicBezTo>
                    <a:pt x="162950" y="24765"/>
                    <a:pt x="140090" y="39052"/>
                    <a:pt x="115325" y="44767"/>
                  </a:cubicBezTo>
                  <a:cubicBezTo>
                    <a:pt x="82940" y="51435"/>
                    <a:pt x="84845" y="80963"/>
                    <a:pt x="68653" y="98108"/>
                  </a:cubicBezTo>
                  <a:cubicBezTo>
                    <a:pt x="69605" y="100965"/>
                    <a:pt x="70558" y="102870"/>
                    <a:pt x="71510" y="105727"/>
                  </a:cubicBezTo>
                  <a:cubicBezTo>
                    <a:pt x="101990" y="98108"/>
                    <a:pt x="131518" y="89535"/>
                    <a:pt x="161998" y="82867"/>
                  </a:cubicBezTo>
                  <a:cubicBezTo>
                    <a:pt x="171523" y="80963"/>
                    <a:pt x="182953" y="85725"/>
                    <a:pt x="193430" y="87630"/>
                  </a:cubicBezTo>
                  <a:cubicBezTo>
                    <a:pt x="187715" y="95250"/>
                    <a:pt x="182000" y="103823"/>
                    <a:pt x="175333" y="109538"/>
                  </a:cubicBezTo>
                  <a:cubicBezTo>
                    <a:pt x="156283" y="123825"/>
                    <a:pt x="136280" y="137160"/>
                    <a:pt x="116278" y="149542"/>
                  </a:cubicBezTo>
                  <a:cubicBezTo>
                    <a:pt x="88655" y="167640"/>
                    <a:pt x="60080" y="183833"/>
                    <a:pt x="32458" y="201930"/>
                  </a:cubicBezTo>
                  <a:cubicBezTo>
                    <a:pt x="27695" y="204788"/>
                    <a:pt x="24838" y="211455"/>
                    <a:pt x="20075" y="216217"/>
                  </a:cubicBezTo>
                  <a:cubicBezTo>
                    <a:pt x="13408" y="175260"/>
                    <a:pt x="5788" y="135255"/>
                    <a:pt x="73" y="94298"/>
                  </a:cubicBezTo>
                  <a:cubicBezTo>
                    <a:pt x="-880" y="86677"/>
                    <a:pt x="7693" y="74295"/>
                    <a:pt x="14360" y="70485"/>
                  </a:cubicBezTo>
                  <a:cubicBezTo>
                    <a:pt x="66748" y="46673"/>
                    <a:pt x="119135" y="23813"/>
                    <a:pt x="171523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67412" y="1891446"/>
              <a:ext cx="204787" cy="174525"/>
            </a:xfrm>
            <a:custGeom>
              <a:avLst/>
              <a:gdLst/>
              <a:ahLst/>
              <a:cxnLst/>
              <a:rect l="l" t="t" r="r" b="b"/>
              <a:pathLst>
                <a:path w="204787" h="174525" extrusionOk="0">
                  <a:moveTo>
                    <a:pt x="204788" y="111661"/>
                  </a:moveTo>
                  <a:cubicBezTo>
                    <a:pt x="163830" y="131663"/>
                    <a:pt x="121920" y="151666"/>
                    <a:pt x="76200" y="174526"/>
                  </a:cubicBezTo>
                  <a:cubicBezTo>
                    <a:pt x="50482" y="115471"/>
                    <a:pt x="24765" y="59273"/>
                    <a:pt x="0" y="3076"/>
                  </a:cubicBezTo>
                  <a:cubicBezTo>
                    <a:pt x="29528" y="-1687"/>
                    <a:pt x="55245" y="-4544"/>
                    <a:pt x="80963" y="23078"/>
                  </a:cubicBezTo>
                  <a:cubicBezTo>
                    <a:pt x="105728" y="49748"/>
                    <a:pt x="143828" y="64988"/>
                    <a:pt x="175260" y="85943"/>
                  </a:cubicBezTo>
                  <a:cubicBezTo>
                    <a:pt x="185738" y="92611"/>
                    <a:pt x="194310" y="103088"/>
                    <a:pt x="204788" y="111661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6187440" y="1990993"/>
              <a:ext cx="192778" cy="234046"/>
            </a:xfrm>
            <a:custGeom>
              <a:avLst/>
              <a:gdLst/>
              <a:ahLst/>
              <a:cxnLst/>
              <a:rect l="l" t="t" r="r" b="b"/>
              <a:pathLst>
                <a:path w="192778" h="234046" extrusionOk="0">
                  <a:moveTo>
                    <a:pt x="140970" y="234046"/>
                  </a:moveTo>
                  <a:cubicBezTo>
                    <a:pt x="122872" y="179754"/>
                    <a:pt x="100965" y="126414"/>
                    <a:pt x="62865" y="81646"/>
                  </a:cubicBezTo>
                  <a:cubicBezTo>
                    <a:pt x="45720" y="60691"/>
                    <a:pt x="29528" y="39736"/>
                    <a:pt x="0" y="34974"/>
                  </a:cubicBezTo>
                  <a:cubicBezTo>
                    <a:pt x="23813" y="23544"/>
                    <a:pt x="47625" y="10209"/>
                    <a:pt x="72390" y="684"/>
                  </a:cubicBezTo>
                  <a:cubicBezTo>
                    <a:pt x="79057" y="-2174"/>
                    <a:pt x="92392" y="4494"/>
                    <a:pt x="97155" y="10209"/>
                  </a:cubicBezTo>
                  <a:cubicBezTo>
                    <a:pt x="140970" y="65454"/>
                    <a:pt x="172403" y="128319"/>
                    <a:pt x="192405" y="195946"/>
                  </a:cubicBezTo>
                  <a:cubicBezTo>
                    <a:pt x="194310" y="201661"/>
                    <a:pt x="188595" y="214044"/>
                    <a:pt x="182880" y="217854"/>
                  </a:cubicBezTo>
                  <a:cubicBezTo>
                    <a:pt x="170497" y="224521"/>
                    <a:pt x="155257" y="229284"/>
                    <a:pt x="140970" y="234046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6345555" y="2224087"/>
              <a:ext cx="96202" cy="296227"/>
            </a:xfrm>
            <a:custGeom>
              <a:avLst/>
              <a:gdLst/>
              <a:ahLst/>
              <a:cxnLst/>
              <a:rect l="l" t="t" r="r" b="b"/>
              <a:pathLst>
                <a:path w="96202" h="296227" extrusionOk="0">
                  <a:moveTo>
                    <a:pt x="31432" y="296228"/>
                  </a:moveTo>
                  <a:cubicBezTo>
                    <a:pt x="28575" y="293370"/>
                    <a:pt x="23813" y="291465"/>
                    <a:pt x="23813" y="288608"/>
                  </a:cubicBezTo>
                  <a:cubicBezTo>
                    <a:pt x="22860" y="224790"/>
                    <a:pt x="24765" y="161925"/>
                    <a:pt x="22860" y="98108"/>
                  </a:cubicBezTo>
                  <a:cubicBezTo>
                    <a:pt x="21907" y="73342"/>
                    <a:pt x="13335" y="49530"/>
                    <a:pt x="7620" y="25717"/>
                  </a:cubicBezTo>
                  <a:cubicBezTo>
                    <a:pt x="7620" y="23813"/>
                    <a:pt x="2857" y="23813"/>
                    <a:pt x="0" y="22860"/>
                  </a:cubicBezTo>
                  <a:cubicBezTo>
                    <a:pt x="14288" y="15240"/>
                    <a:pt x="28575" y="8573"/>
                    <a:pt x="45720" y="0"/>
                  </a:cubicBezTo>
                  <a:cubicBezTo>
                    <a:pt x="74295" y="84773"/>
                    <a:pt x="96202" y="167640"/>
                    <a:pt x="96202" y="255270"/>
                  </a:cubicBezTo>
                  <a:cubicBezTo>
                    <a:pt x="96202" y="261938"/>
                    <a:pt x="87630" y="272415"/>
                    <a:pt x="80963" y="275273"/>
                  </a:cubicBezTo>
                  <a:cubicBezTo>
                    <a:pt x="65722" y="282892"/>
                    <a:pt x="47625" y="288608"/>
                    <a:pt x="31432" y="296228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04547" y="2486025"/>
              <a:ext cx="231457" cy="139065"/>
            </a:xfrm>
            <a:custGeom>
              <a:avLst/>
              <a:gdLst/>
              <a:ahLst/>
              <a:cxnLst/>
              <a:rect l="l" t="t" r="r" b="b"/>
              <a:pathLst>
                <a:path w="231457" h="139065" extrusionOk="0">
                  <a:moveTo>
                    <a:pt x="0" y="33338"/>
                  </a:moveTo>
                  <a:cubicBezTo>
                    <a:pt x="24765" y="26670"/>
                    <a:pt x="50483" y="20002"/>
                    <a:pt x="76200" y="14288"/>
                  </a:cubicBezTo>
                  <a:cubicBezTo>
                    <a:pt x="98108" y="9525"/>
                    <a:pt x="119063" y="5715"/>
                    <a:pt x="148590" y="0"/>
                  </a:cubicBezTo>
                  <a:cubicBezTo>
                    <a:pt x="136208" y="15240"/>
                    <a:pt x="129540" y="23813"/>
                    <a:pt x="122872" y="31433"/>
                  </a:cubicBezTo>
                  <a:cubicBezTo>
                    <a:pt x="123825" y="34290"/>
                    <a:pt x="125730" y="37148"/>
                    <a:pt x="126683" y="40958"/>
                  </a:cubicBezTo>
                  <a:cubicBezTo>
                    <a:pt x="160972" y="34290"/>
                    <a:pt x="194310" y="27623"/>
                    <a:pt x="228600" y="21908"/>
                  </a:cubicBezTo>
                  <a:cubicBezTo>
                    <a:pt x="229553" y="23813"/>
                    <a:pt x="230505" y="26670"/>
                    <a:pt x="231458" y="28575"/>
                  </a:cubicBezTo>
                  <a:cubicBezTo>
                    <a:pt x="218122" y="36195"/>
                    <a:pt x="204788" y="43815"/>
                    <a:pt x="188595" y="53340"/>
                  </a:cubicBezTo>
                  <a:cubicBezTo>
                    <a:pt x="199072" y="59055"/>
                    <a:pt x="204788" y="62865"/>
                    <a:pt x="213360" y="67627"/>
                  </a:cubicBezTo>
                  <a:cubicBezTo>
                    <a:pt x="170497" y="91440"/>
                    <a:pt x="128588" y="115253"/>
                    <a:pt x="86678" y="139065"/>
                  </a:cubicBezTo>
                  <a:cubicBezTo>
                    <a:pt x="57150" y="102870"/>
                    <a:pt x="28575" y="68580"/>
                    <a:pt x="0" y="33338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67412" y="1849755"/>
              <a:ext cx="288607" cy="153352"/>
            </a:xfrm>
            <a:custGeom>
              <a:avLst/>
              <a:gdLst/>
              <a:ahLst/>
              <a:cxnLst/>
              <a:rect l="l" t="t" r="r" b="b"/>
              <a:pathLst>
                <a:path w="288607" h="153352" extrusionOk="0">
                  <a:moveTo>
                    <a:pt x="204788" y="153353"/>
                  </a:moveTo>
                  <a:cubicBezTo>
                    <a:pt x="195263" y="144780"/>
                    <a:pt x="186690" y="134303"/>
                    <a:pt x="175260" y="126682"/>
                  </a:cubicBezTo>
                  <a:cubicBezTo>
                    <a:pt x="143828" y="105728"/>
                    <a:pt x="106680" y="90488"/>
                    <a:pt x="80963" y="63818"/>
                  </a:cubicBezTo>
                  <a:cubicBezTo>
                    <a:pt x="55245" y="36195"/>
                    <a:pt x="29528" y="39052"/>
                    <a:pt x="0" y="43815"/>
                  </a:cubicBezTo>
                  <a:cubicBezTo>
                    <a:pt x="0" y="43815"/>
                    <a:pt x="0" y="43815"/>
                    <a:pt x="0" y="43815"/>
                  </a:cubicBezTo>
                  <a:cubicBezTo>
                    <a:pt x="3810" y="29527"/>
                    <a:pt x="23813" y="19050"/>
                    <a:pt x="13335" y="0"/>
                  </a:cubicBezTo>
                  <a:cubicBezTo>
                    <a:pt x="111443" y="18097"/>
                    <a:pt x="204788" y="47625"/>
                    <a:pt x="288607" y="117157"/>
                  </a:cubicBezTo>
                  <a:cubicBezTo>
                    <a:pt x="257175" y="130493"/>
                    <a:pt x="231457" y="141922"/>
                    <a:pt x="204788" y="153353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668845" y="2224087"/>
              <a:ext cx="152834" cy="254317"/>
            </a:xfrm>
            <a:custGeom>
              <a:avLst/>
              <a:gdLst/>
              <a:ahLst/>
              <a:cxnLst/>
              <a:rect l="l" t="t" r="r" b="b"/>
              <a:pathLst>
                <a:path w="152834" h="254317" extrusionOk="0">
                  <a:moveTo>
                    <a:pt x="56632" y="213360"/>
                  </a:moveTo>
                  <a:cubicBezTo>
                    <a:pt x="58536" y="208598"/>
                    <a:pt x="60442" y="204788"/>
                    <a:pt x="60442" y="200025"/>
                  </a:cubicBezTo>
                  <a:cubicBezTo>
                    <a:pt x="61394" y="187642"/>
                    <a:pt x="67109" y="169545"/>
                    <a:pt x="60442" y="162877"/>
                  </a:cubicBezTo>
                  <a:cubicBezTo>
                    <a:pt x="48059" y="149542"/>
                    <a:pt x="30914" y="154305"/>
                    <a:pt x="17579" y="168592"/>
                  </a:cubicBezTo>
                  <a:cubicBezTo>
                    <a:pt x="14722" y="171450"/>
                    <a:pt x="9959" y="174308"/>
                    <a:pt x="6149" y="177165"/>
                  </a:cubicBezTo>
                  <a:cubicBezTo>
                    <a:pt x="-10996" y="151448"/>
                    <a:pt x="11864" y="151448"/>
                    <a:pt x="24247" y="142875"/>
                  </a:cubicBezTo>
                  <a:cubicBezTo>
                    <a:pt x="37582" y="133350"/>
                    <a:pt x="49011" y="122873"/>
                    <a:pt x="64252" y="111442"/>
                  </a:cubicBezTo>
                  <a:cubicBezTo>
                    <a:pt x="32819" y="92392"/>
                    <a:pt x="54727" y="68580"/>
                    <a:pt x="61394" y="51435"/>
                  </a:cubicBezTo>
                  <a:cubicBezTo>
                    <a:pt x="69967" y="28575"/>
                    <a:pt x="60442" y="26670"/>
                    <a:pt x="45202" y="22860"/>
                  </a:cubicBezTo>
                  <a:cubicBezTo>
                    <a:pt x="60442" y="14288"/>
                    <a:pt x="76634" y="5715"/>
                    <a:pt x="88064" y="0"/>
                  </a:cubicBezTo>
                  <a:cubicBezTo>
                    <a:pt x="109972" y="77152"/>
                    <a:pt x="130927" y="151448"/>
                    <a:pt x="152834" y="229552"/>
                  </a:cubicBezTo>
                  <a:cubicBezTo>
                    <a:pt x="135689" y="236220"/>
                    <a:pt x="113782" y="245745"/>
                    <a:pt x="92827" y="254317"/>
                  </a:cubicBezTo>
                  <a:cubicBezTo>
                    <a:pt x="99494" y="223838"/>
                    <a:pt x="93779" y="217170"/>
                    <a:pt x="64252" y="220980"/>
                  </a:cubicBezTo>
                  <a:cubicBezTo>
                    <a:pt x="60442" y="217170"/>
                    <a:pt x="58536" y="215265"/>
                    <a:pt x="56632" y="21336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824537" y="2286952"/>
              <a:ext cx="270509" cy="149542"/>
            </a:xfrm>
            <a:custGeom>
              <a:avLst/>
              <a:gdLst/>
              <a:ahLst/>
              <a:cxnLst/>
              <a:rect l="l" t="t" r="r" b="b"/>
              <a:pathLst>
                <a:path w="270509" h="149542" extrusionOk="0">
                  <a:moveTo>
                    <a:pt x="0" y="58102"/>
                  </a:moveTo>
                  <a:cubicBezTo>
                    <a:pt x="33338" y="45720"/>
                    <a:pt x="65722" y="32385"/>
                    <a:pt x="99060" y="20002"/>
                  </a:cubicBezTo>
                  <a:cubicBezTo>
                    <a:pt x="114300" y="14288"/>
                    <a:pt x="128588" y="8573"/>
                    <a:pt x="152400" y="0"/>
                  </a:cubicBezTo>
                  <a:cubicBezTo>
                    <a:pt x="143828" y="19050"/>
                    <a:pt x="139065" y="29527"/>
                    <a:pt x="133350" y="41910"/>
                  </a:cubicBezTo>
                  <a:cubicBezTo>
                    <a:pt x="179070" y="33338"/>
                    <a:pt x="223838" y="24765"/>
                    <a:pt x="267653" y="16193"/>
                  </a:cubicBezTo>
                  <a:cubicBezTo>
                    <a:pt x="268605" y="20955"/>
                    <a:pt x="269557" y="24765"/>
                    <a:pt x="270510" y="29527"/>
                  </a:cubicBezTo>
                  <a:cubicBezTo>
                    <a:pt x="243840" y="36195"/>
                    <a:pt x="215265" y="40005"/>
                    <a:pt x="189547" y="50483"/>
                  </a:cubicBezTo>
                  <a:cubicBezTo>
                    <a:pt x="160020" y="63818"/>
                    <a:pt x="132397" y="82868"/>
                    <a:pt x="106680" y="101918"/>
                  </a:cubicBezTo>
                  <a:cubicBezTo>
                    <a:pt x="100013" y="106680"/>
                    <a:pt x="76200" y="100013"/>
                    <a:pt x="87630" y="122873"/>
                  </a:cubicBezTo>
                  <a:cubicBezTo>
                    <a:pt x="71438" y="130493"/>
                    <a:pt x="56197" y="139065"/>
                    <a:pt x="35243" y="149543"/>
                  </a:cubicBezTo>
                  <a:cubicBezTo>
                    <a:pt x="22860" y="117158"/>
                    <a:pt x="11430" y="87630"/>
                    <a:pt x="0" y="5810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6416040" y="2472689"/>
              <a:ext cx="131444" cy="280987"/>
            </a:xfrm>
            <a:custGeom>
              <a:avLst/>
              <a:gdLst/>
              <a:ahLst/>
              <a:cxnLst/>
              <a:rect l="l" t="t" r="r" b="b"/>
              <a:pathLst>
                <a:path w="131444" h="280987" extrusionOk="0">
                  <a:moveTo>
                    <a:pt x="79057" y="206693"/>
                  </a:moveTo>
                  <a:cubicBezTo>
                    <a:pt x="54292" y="231457"/>
                    <a:pt x="29528" y="256223"/>
                    <a:pt x="5715" y="280988"/>
                  </a:cubicBezTo>
                  <a:cubicBezTo>
                    <a:pt x="3810" y="279082"/>
                    <a:pt x="1905" y="278130"/>
                    <a:pt x="0" y="276225"/>
                  </a:cubicBezTo>
                  <a:cubicBezTo>
                    <a:pt x="14288" y="231457"/>
                    <a:pt x="29528" y="187643"/>
                    <a:pt x="41910" y="142875"/>
                  </a:cubicBezTo>
                  <a:cubicBezTo>
                    <a:pt x="49530" y="115252"/>
                    <a:pt x="55245" y="86677"/>
                    <a:pt x="58103" y="58102"/>
                  </a:cubicBezTo>
                  <a:cubicBezTo>
                    <a:pt x="60007" y="36195"/>
                    <a:pt x="66675" y="21908"/>
                    <a:pt x="88582" y="16193"/>
                  </a:cubicBezTo>
                  <a:cubicBezTo>
                    <a:pt x="102870" y="12383"/>
                    <a:pt x="117157" y="5715"/>
                    <a:pt x="131445" y="0"/>
                  </a:cubicBezTo>
                  <a:cubicBezTo>
                    <a:pt x="121920" y="39052"/>
                    <a:pt x="112395" y="78105"/>
                    <a:pt x="102870" y="116205"/>
                  </a:cubicBezTo>
                  <a:cubicBezTo>
                    <a:pt x="95250" y="145732"/>
                    <a:pt x="87630" y="176213"/>
                    <a:pt x="79057" y="206693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696902" y="1864042"/>
              <a:ext cx="184784" cy="345757"/>
            </a:xfrm>
            <a:custGeom>
              <a:avLst/>
              <a:gdLst/>
              <a:ahLst/>
              <a:cxnLst/>
              <a:rect l="l" t="t" r="r" b="b"/>
              <a:pathLst>
                <a:path w="184784" h="345757" extrusionOk="0">
                  <a:moveTo>
                    <a:pt x="45720" y="167640"/>
                  </a:moveTo>
                  <a:cubicBezTo>
                    <a:pt x="53340" y="161925"/>
                    <a:pt x="60960" y="156210"/>
                    <a:pt x="70485" y="149543"/>
                  </a:cubicBezTo>
                  <a:cubicBezTo>
                    <a:pt x="70485" y="122872"/>
                    <a:pt x="96203" y="108585"/>
                    <a:pt x="110490" y="87630"/>
                  </a:cubicBezTo>
                  <a:cubicBezTo>
                    <a:pt x="119063" y="74295"/>
                    <a:pt x="142875" y="60960"/>
                    <a:pt x="114300" y="44768"/>
                  </a:cubicBezTo>
                  <a:cubicBezTo>
                    <a:pt x="135255" y="29527"/>
                    <a:pt x="156210" y="15240"/>
                    <a:pt x="177165" y="0"/>
                  </a:cubicBezTo>
                  <a:cubicBezTo>
                    <a:pt x="180022" y="2857"/>
                    <a:pt x="181928" y="5715"/>
                    <a:pt x="184785" y="7620"/>
                  </a:cubicBezTo>
                  <a:cubicBezTo>
                    <a:pt x="178117" y="20002"/>
                    <a:pt x="171450" y="33338"/>
                    <a:pt x="162878" y="44768"/>
                  </a:cubicBezTo>
                  <a:cubicBezTo>
                    <a:pt x="113347" y="123825"/>
                    <a:pt x="77153" y="207645"/>
                    <a:pt x="73342" y="301943"/>
                  </a:cubicBezTo>
                  <a:cubicBezTo>
                    <a:pt x="72390" y="332422"/>
                    <a:pt x="51435" y="339090"/>
                    <a:pt x="28575" y="345758"/>
                  </a:cubicBezTo>
                  <a:cubicBezTo>
                    <a:pt x="28575" y="332422"/>
                    <a:pt x="28575" y="319087"/>
                    <a:pt x="28575" y="306705"/>
                  </a:cubicBezTo>
                  <a:cubicBezTo>
                    <a:pt x="30480" y="295275"/>
                    <a:pt x="32385" y="283845"/>
                    <a:pt x="34290" y="273368"/>
                  </a:cubicBezTo>
                  <a:cubicBezTo>
                    <a:pt x="36195" y="260033"/>
                    <a:pt x="32385" y="252412"/>
                    <a:pt x="17145" y="260985"/>
                  </a:cubicBezTo>
                  <a:cubicBezTo>
                    <a:pt x="11430" y="255270"/>
                    <a:pt x="5715" y="249555"/>
                    <a:pt x="0" y="243840"/>
                  </a:cubicBezTo>
                  <a:cubicBezTo>
                    <a:pt x="0" y="243840"/>
                    <a:pt x="0" y="243840"/>
                    <a:pt x="0" y="243840"/>
                  </a:cubicBezTo>
                  <a:cubicBezTo>
                    <a:pt x="35242" y="228600"/>
                    <a:pt x="60007" y="203835"/>
                    <a:pt x="73342" y="164783"/>
                  </a:cubicBezTo>
                  <a:cubicBezTo>
                    <a:pt x="62865" y="165735"/>
                    <a:pt x="54292" y="166687"/>
                    <a:pt x="45720" y="16764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6309359" y="1961197"/>
              <a:ext cx="169545" cy="222885"/>
            </a:xfrm>
            <a:custGeom>
              <a:avLst/>
              <a:gdLst/>
              <a:ahLst/>
              <a:cxnLst/>
              <a:rect l="l" t="t" r="r" b="b"/>
              <a:pathLst>
                <a:path w="169545" h="222885" extrusionOk="0">
                  <a:moveTo>
                    <a:pt x="16193" y="0"/>
                  </a:moveTo>
                  <a:cubicBezTo>
                    <a:pt x="44768" y="28575"/>
                    <a:pt x="76200" y="54292"/>
                    <a:pt x="102870" y="85725"/>
                  </a:cubicBezTo>
                  <a:cubicBezTo>
                    <a:pt x="125730" y="113348"/>
                    <a:pt x="142875" y="144780"/>
                    <a:pt x="161925" y="175260"/>
                  </a:cubicBezTo>
                  <a:cubicBezTo>
                    <a:pt x="165735" y="181927"/>
                    <a:pt x="166688" y="190500"/>
                    <a:pt x="169545" y="198120"/>
                  </a:cubicBezTo>
                  <a:cubicBezTo>
                    <a:pt x="150495" y="206692"/>
                    <a:pt x="131445" y="216217"/>
                    <a:pt x="117158" y="222885"/>
                  </a:cubicBezTo>
                  <a:cubicBezTo>
                    <a:pt x="77153" y="149542"/>
                    <a:pt x="39053" y="79057"/>
                    <a:pt x="0" y="6667"/>
                  </a:cubicBezTo>
                  <a:cubicBezTo>
                    <a:pt x="953" y="6667"/>
                    <a:pt x="8572" y="2857"/>
                    <a:pt x="16193" y="0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6345555" y="2516504"/>
              <a:ext cx="94297" cy="187642"/>
            </a:xfrm>
            <a:custGeom>
              <a:avLst/>
              <a:gdLst/>
              <a:ahLst/>
              <a:cxnLst/>
              <a:rect l="l" t="t" r="r" b="b"/>
              <a:pathLst>
                <a:path w="94297" h="187642" extrusionOk="0">
                  <a:moveTo>
                    <a:pt x="47625" y="182880"/>
                  </a:moveTo>
                  <a:cubicBezTo>
                    <a:pt x="47625" y="184785"/>
                    <a:pt x="47625" y="185738"/>
                    <a:pt x="45720" y="187642"/>
                  </a:cubicBezTo>
                  <a:cubicBezTo>
                    <a:pt x="30480" y="187642"/>
                    <a:pt x="15240" y="187642"/>
                    <a:pt x="0" y="186690"/>
                  </a:cubicBezTo>
                  <a:cubicBezTo>
                    <a:pt x="952" y="179070"/>
                    <a:pt x="952" y="170498"/>
                    <a:pt x="952" y="162878"/>
                  </a:cubicBezTo>
                  <a:cubicBezTo>
                    <a:pt x="1905" y="145733"/>
                    <a:pt x="0" y="128588"/>
                    <a:pt x="2857" y="112395"/>
                  </a:cubicBezTo>
                  <a:cubicBezTo>
                    <a:pt x="6667" y="87630"/>
                    <a:pt x="12382" y="61913"/>
                    <a:pt x="17145" y="37148"/>
                  </a:cubicBezTo>
                  <a:cubicBezTo>
                    <a:pt x="41910" y="25718"/>
                    <a:pt x="65722" y="13335"/>
                    <a:pt x="94297" y="0"/>
                  </a:cubicBezTo>
                  <a:cubicBezTo>
                    <a:pt x="88582" y="64770"/>
                    <a:pt x="73342" y="120967"/>
                    <a:pt x="49530" y="175260"/>
                  </a:cubicBezTo>
                  <a:cubicBezTo>
                    <a:pt x="49530" y="178117"/>
                    <a:pt x="48577" y="180975"/>
                    <a:pt x="47625" y="182880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6495097" y="2442210"/>
              <a:ext cx="114300" cy="237172"/>
            </a:xfrm>
            <a:custGeom>
              <a:avLst/>
              <a:gdLst/>
              <a:ahLst/>
              <a:cxnLst/>
              <a:rect l="l" t="t" r="r" b="b"/>
              <a:pathLst>
                <a:path w="114300" h="237172" extrusionOk="0">
                  <a:moveTo>
                    <a:pt x="0" y="237173"/>
                  </a:moveTo>
                  <a:cubicBezTo>
                    <a:pt x="7620" y="206693"/>
                    <a:pt x="15240" y="177165"/>
                    <a:pt x="22860" y="146685"/>
                  </a:cubicBezTo>
                  <a:cubicBezTo>
                    <a:pt x="32385" y="107632"/>
                    <a:pt x="41910" y="68580"/>
                    <a:pt x="51435" y="30480"/>
                  </a:cubicBezTo>
                  <a:cubicBezTo>
                    <a:pt x="71438" y="20955"/>
                    <a:pt x="90488" y="11430"/>
                    <a:pt x="114300" y="0"/>
                  </a:cubicBezTo>
                  <a:cubicBezTo>
                    <a:pt x="109538" y="98107"/>
                    <a:pt x="62865" y="171450"/>
                    <a:pt x="0" y="237173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844540" y="2013585"/>
              <a:ext cx="167640" cy="138112"/>
            </a:xfrm>
            <a:custGeom>
              <a:avLst/>
              <a:gdLst/>
              <a:ahLst/>
              <a:cxnLst/>
              <a:rect l="l" t="t" r="r" b="b"/>
              <a:pathLst>
                <a:path w="167640" h="138112" extrusionOk="0">
                  <a:moveTo>
                    <a:pt x="9525" y="138113"/>
                  </a:moveTo>
                  <a:cubicBezTo>
                    <a:pt x="6667" y="124777"/>
                    <a:pt x="3810" y="111442"/>
                    <a:pt x="0" y="92392"/>
                  </a:cubicBezTo>
                  <a:cubicBezTo>
                    <a:pt x="21907" y="80010"/>
                    <a:pt x="52388" y="64770"/>
                    <a:pt x="80010" y="46673"/>
                  </a:cubicBezTo>
                  <a:cubicBezTo>
                    <a:pt x="99060" y="34290"/>
                    <a:pt x="114300" y="16192"/>
                    <a:pt x="131445" y="0"/>
                  </a:cubicBezTo>
                  <a:cubicBezTo>
                    <a:pt x="135255" y="3810"/>
                    <a:pt x="139065" y="8573"/>
                    <a:pt x="141922" y="12382"/>
                  </a:cubicBezTo>
                  <a:cubicBezTo>
                    <a:pt x="143828" y="18098"/>
                    <a:pt x="146685" y="22860"/>
                    <a:pt x="148590" y="28575"/>
                  </a:cubicBezTo>
                  <a:cubicBezTo>
                    <a:pt x="154305" y="40005"/>
                    <a:pt x="160020" y="52388"/>
                    <a:pt x="167640" y="66675"/>
                  </a:cubicBezTo>
                  <a:cubicBezTo>
                    <a:pt x="113347" y="91440"/>
                    <a:pt x="60960" y="114300"/>
                    <a:pt x="9525" y="138113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872614" y="2400300"/>
              <a:ext cx="123373" cy="119062"/>
            </a:xfrm>
            <a:custGeom>
              <a:avLst/>
              <a:gdLst/>
              <a:ahLst/>
              <a:cxnLst/>
              <a:rect l="l" t="t" r="r" b="b"/>
              <a:pathLst>
                <a:path w="123373" h="119062" extrusionOk="0">
                  <a:moveTo>
                    <a:pt x="123373" y="0"/>
                  </a:moveTo>
                  <a:cubicBezTo>
                    <a:pt x="115753" y="10477"/>
                    <a:pt x="109086" y="20955"/>
                    <a:pt x="99561" y="29527"/>
                  </a:cubicBezTo>
                  <a:cubicBezTo>
                    <a:pt x="92893" y="36195"/>
                    <a:pt x="83368" y="40005"/>
                    <a:pt x="73843" y="45720"/>
                  </a:cubicBezTo>
                  <a:cubicBezTo>
                    <a:pt x="85273" y="54292"/>
                    <a:pt x="92893" y="60008"/>
                    <a:pt x="100513" y="65723"/>
                  </a:cubicBezTo>
                  <a:cubicBezTo>
                    <a:pt x="92893" y="73342"/>
                    <a:pt x="86226" y="81915"/>
                    <a:pt x="77653" y="88583"/>
                  </a:cubicBezTo>
                  <a:cubicBezTo>
                    <a:pt x="62413" y="99060"/>
                    <a:pt x="46220" y="108585"/>
                    <a:pt x="30028" y="119063"/>
                  </a:cubicBezTo>
                  <a:cubicBezTo>
                    <a:pt x="29076" y="118110"/>
                    <a:pt x="27170" y="117158"/>
                    <a:pt x="26218" y="115252"/>
                  </a:cubicBezTo>
                  <a:cubicBezTo>
                    <a:pt x="-12834" y="40958"/>
                    <a:pt x="-11882" y="60008"/>
                    <a:pt x="53841" y="29527"/>
                  </a:cubicBezTo>
                  <a:cubicBezTo>
                    <a:pt x="77653" y="18098"/>
                    <a:pt x="100513" y="9525"/>
                    <a:pt x="123373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6283642" y="2553652"/>
              <a:ext cx="79057" cy="150494"/>
            </a:xfrm>
            <a:custGeom>
              <a:avLst/>
              <a:gdLst/>
              <a:ahLst/>
              <a:cxnLst/>
              <a:rect l="l" t="t" r="r" b="b"/>
              <a:pathLst>
                <a:path w="79057" h="150494" extrusionOk="0">
                  <a:moveTo>
                    <a:pt x="79057" y="0"/>
                  </a:moveTo>
                  <a:cubicBezTo>
                    <a:pt x="74295" y="24765"/>
                    <a:pt x="67627" y="49530"/>
                    <a:pt x="64770" y="75248"/>
                  </a:cubicBezTo>
                  <a:cubicBezTo>
                    <a:pt x="62865" y="91440"/>
                    <a:pt x="63817" y="108585"/>
                    <a:pt x="62865" y="125730"/>
                  </a:cubicBezTo>
                  <a:cubicBezTo>
                    <a:pt x="62865" y="133350"/>
                    <a:pt x="61913" y="141923"/>
                    <a:pt x="61913" y="149543"/>
                  </a:cubicBezTo>
                  <a:cubicBezTo>
                    <a:pt x="60007" y="149543"/>
                    <a:pt x="57150" y="150495"/>
                    <a:pt x="55245" y="150495"/>
                  </a:cubicBezTo>
                  <a:cubicBezTo>
                    <a:pt x="55245" y="150495"/>
                    <a:pt x="55245" y="150495"/>
                    <a:pt x="55245" y="150495"/>
                  </a:cubicBezTo>
                  <a:cubicBezTo>
                    <a:pt x="54292" y="148590"/>
                    <a:pt x="53340" y="145732"/>
                    <a:pt x="52388" y="143827"/>
                  </a:cubicBezTo>
                  <a:lnTo>
                    <a:pt x="51435" y="142875"/>
                  </a:lnTo>
                  <a:cubicBezTo>
                    <a:pt x="51435" y="142875"/>
                    <a:pt x="51435" y="140970"/>
                    <a:pt x="51435" y="140970"/>
                  </a:cubicBezTo>
                  <a:cubicBezTo>
                    <a:pt x="49530" y="136207"/>
                    <a:pt x="46672" y="131445"/>
                    <a:pt x="44767" y="126682"/>
                  </a:cubicBezTo>
                  <a:cubicBezTo>
                    <a:pt x="30480" y="97155"/>
                    <a:pt x="16192" y="66675"/>
                    <a:pt x="0" y="32385"/>
                  </a:cubicBezTo>
                  <a:cubicBezTo>
                    <a:pt x="26670" y="21907"/>
                    <a:pt x="53340" y="10477"/>
                    <a:pt x="79057" y="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6003607" y="2585186"/>
              <a:ext cx="181927" cy="80452"/>
            </a:xfrm>
            <a:custGeom>
              <a:avLst/>
              <a:gdLst/>
              <a:ahLst/>
              <a:cxnLst/>
              <a:rect l="l" t="t" r="r" b="b"/>
              <a:pathLst>
                <a:path w="181927" h="80452" extrusionOk="0">
                  <a:moveTo>
                    <a:pt x="0" y="49429"/>
                  </a:moveTo>
                  <a:cubicBezTo>
                    <a:pt x="33338" y="39904"/>
                    <a:pt x="66675" y="30379"/>
                    <a:pt x="99060" y="19901"/>
                  </a:cubicBezTo>
                  <a:cubicBezTo>
                    <a:pt x="119063" y="14186"/>
                    <a:pt x="138113" y="7518"/>
                    <a:pt x="158115" y="1804"/>
                  </a:cubicBezTo>
                  <a:cubicBezTo>
                    <a:pt x="165735" y="-102"/>
                    <a:pt x="173355" y="-1054"/>
                    <a:pt x="181928" y="1804"/>
                  </a:cubicBezTo>
                  <a:cubicBezTo>
                    <a:pt x="162878" y="11329"/>
                    <a:pt x="144780" y="20854"/>
                    <a:pt x="126683" y="32283"/>
                  </a:cubicBezTo>
                  <a:cubicBezTo>
                    <a:pt x="123825" y="34188"/>
                    <a:pt x="124778" y="40856"/>
                    <a:pt x="123825" y="44666"/>
                  </a:cubicBezTo>
                  <a:cubicBezTo>
                    <a:pt x="100013" y="56096"/>
                    <a:pt x="76200" y="68479"/>
                    <a:pt x="52388" y="78004"/>
                  </a:cubicBezTo>
                  <a:cubicBezTo>
                    <a:pt x="24765" y="88481"/>
                    <a:pt x="15240" y="62763"/>
                    <a:pt x="0" y="49429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6073140" y="2601277"/>
              <a:ext cx="220979" cy="97154"/>
            </a:xfrm>
            <a:custGeom>
              <a:avLst/>
              <a:gdLst/>
              <a:ahLst/>
              <a:cxnLst/>
              <a:rect l="l" t="t" r="r" b="b"/>
              <a:pathLst>
                <a:path w="220979" h="97154" extrusionOk="0">
                  <a:moveTo>
                    <a:pt x="220980" y="97155"/>
                  </a:moveTo>
                  <a:cubicBezTo>
                    <a:pt x="198120" y="85725"/>
                    <a:pt x="181928" y="70485"/>
                    <a:pt x="183832" y="43815"/>
                  </a:cubicBezTo>
                  <a:cubicBezTo>
                    <a:pt x="119063" y="48577"/>
                    <a:pt x="56197" y="59055"/>
                    <a:pt x="0" y="90488"/>
                  </a:cubicBezTo>
                  <a:cubicBezTo>
                    <a:pt x="953" y="85725"/>
                    <a:pt x="953" y="79057"/>
                    <a:pt x="3810" y="77152"/>
                  </a:cubicBezTo>
                  <a:cubicBezTo>
                    <a:pt x="60960" y="51435"/>
                    <a:pt x="118110" y="26670"/>
                    <a:pt x="178117" y="0"/>
                  </a:cubicBezTo>
                  <a:cubicBezTo>
                    <a:pt x="193357" y="33338"/>
                    <a:pt x="206692" y="65722"/>
                    <a:pt x="220980" y="9715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85509" y="2702820"/>
              <a:ext cx="191452" cy="76575"/>
            </a:xfrm>
            <a:custGeom>
              <a:avLst/>
              <a:gdLst/>
              <a:ahLst/>
              <a:cxnLst/>
              <a:rect l="l" t="t" r="r" b="b"/>
              <a:pathLst>
                <a:path w="191452" h="76575" extrusionOk="0">
                  <a:moveTo>
                    <a:pt x="191453" y="76575"/>
                  </a:moveTo>
                  <a:cubicBezTo>
                    <a:pt x="179070" y="74670"/>
                    <a:pt x="166688" y="73718"/>
                    <a:pt x="154305" y="70860"/>
                  </a:cubicBezTo>
                  <a:cubicBezTo>
                    <a:pt x="148590" y="69908"/>
                    <a:pt x="143828" y="65145"/>
                    <a:pt x="138113" y="64193"/>
                  </a:cubicBezTo>
                  <a:cubicBezTo>
                    <a:pt x="88583" y="58477"/>
                    <a:pt x="37147" y="58477"/>
                    <a:pt x="0" y="16568"/>
                  </a:cubicBezTo>
                  <a:cubicBezTo>
                    <a:pt x="26670" y="-4387"/>
                    <a:pt x="51435" y="-6292"/>
                    <a:pt x="81915" y="15615"/>
                  </a:cubicBezTo>
                  <a:cubicBezTo>
                    <a:pt x="115253" y="40380"/>
                    <a:pt x="155258" y="56572"/>
                    <a:pt x="191453" y="7657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6083617" y="1848969"/>
              <a:ext cx="239077" cy="97786"/>
            </a:xfrm>
            <a:custGeom>
              <a:avLst/>
              <a:gdLst/>
              <a:ahLst/>
              <a:cxnLst/>
              <a:rect l="l" t="t" r="r" b="b"/>
              <a:pathLst>
                <a:path w="239077" h="97786" extrusionOk="0">
                  <a:moveTo>
                    <a:pt x="0" y="5548"/>
                  </a:moveTo>
                  <a:cubicBezTo>
                    <a:pt x="11430" y="3643"/>
                    <a:pt x="24765" y="-2072"/>
                    <a:pt x="34290" y="786"/>
                  </a:cubicBezTo>
                  <a:cubicBezTo>
                    <a:pt x="83820" y="19836"/>
                    <a:pt x="134302" y="38886"/>
                    <a:pt x="180975" y="63651"/>
                  </a:cubicBezTo>
                  <a:cubicBezTo>
                    <a:pt x="200025" y="74128"/>
                    <a:pt x="215265" y="89368"/>
                    <a:pt x="239077" y="84606"/>
                  </a:cubicBezTo>
                  <a:cubicBezTo>
                    <a:pt x="215265" y="104608"/>
                    <a:pt x="196215" y="99846"/>
                    <a:pt x="168592" y="83653"/>
                  </a:cubicBezTo>
                  <a:cubicBezTo>
                    <a:pt x="116205" y="53173"/>
                    <a:pt x="57150" y="31266"/>
                    <a:pt x="0" y="5548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6338887" y="2703195"/>
              <a:ext cx="52387" cy="54292"/>
            </a:xfrm>
            <a:custGeom>
              <a:avLst/>
              <a:gdLst/>
              <a:ahLst/>
              <a:cxnLst/>
              <a:rect l="l" t="t" r="r" b="b"/>
              <a:pathLst>
                <a:path w="52387" h="54292" extrusionOk="0">
                  <a:moveTo>
                    <a:pt x="0" y="952"/>
                  </a:moveTo>
                  <a:cubicBezTo>
                    <a:pt x="1905" y="952"/>
                    <a:pt x="4763" y="0"/>
                    <a:pt x="6668" y="0"/>
                  </a:cubicBezTo>
                  <a:cubicBezTo>
                    <a:pt x="21907" y="0"/>
                    <a:pt x="37147" y="0"/>
                    <a:pt x="52388" y="952"/>
                  </a:cubicBezTo>
                  <a:cubicBezTo>
                    <a:pt x="45720" y="19050"/>
                    <a:pt x="38100" y="36195"/>
                    <a:pt x="31432" y="54292"/>
                  </a:cubicBezTo>
                  <a:cubicBezTo>
                    <a:pt x="28575" y="54292"/>
                    <a:pt x="25718" y="54292"/>
                    <a:pt x="21907" y="54292"/>
                  </a:cubicBezTo>
                  <a:cubicBezTo>
                    <a:pt x="14288" y="36195"/>
                    <a:pt x="7620" y="19050"/>
                    <a:pt x="0" y="95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660355" y="2170747"/>
              <a:ext cx="65121" cy="68579"/>
            </a:xfrm>
            <a:custGeom>
              <a:avLst/>
              <a:gdLst/>
              <a:ahLst/>
              <a:cxnLst/>
              <a:rect l="l" t="t" r="r" b="b"/>
              <a:pathLst>
                <a:path w="65121" h="68579" extrusionOk="0">
                  <a:moveTo>
                    <a:pt x="65122" y="0"/>
                  </a:moveTo>
                  <a:cubicBezTo>
                    <a:pt x="65122" y="13335"/>
                    <a:pt x="65122" y="26670"/>
                    <a:pt x="65122" y="39052"/>
                  </a:cubicBezTo>
                  <a:cubicBezTo>
                    <a:pt x="44167" y="48577"/>
                    <a:pt x="23212" y="59055"/>
                    <a:pt x="1304" y="68580"/>
                  </a:cubicBezTo>
                  <a:cubicBezTo>
                    <a:pt x="-3458" y="48577"/>
                    <a:pt x="5114" y="37148"/>
                    <a:pt x="22259" y="28575"/>
                  </a:cubicBezTo>
                  <a:cubicBezTo>
                    <a:pt x="38452" y="20955"/>
                    <a:pt x="51787" y="10477"/>
                    <a:pt x="65122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6258877" y="2759392"/>
              <a:ext cx="81915" cy="45720"/>
            </a:xfrm>
            <a:custGeom>
              <a:avLst/>
              <a:gdLst/>
              <a:ahLst/>
              <a:cxnLst/>
              <a:rect l="l" t="t" r="r" b="b"/>
              <a:pathLst>
                <a:path w="81915" h="45720" extrusionOk="0">
                  <a:moveTo>
                    <a:pt x="0" y="25717"/>
                  </a:moveTo>
                  <a:cubicBezTo>
                    <a:pt x="20955" y="17145"/>
                    <a:pt x="41910" y="8573"/>
                    <a:pt x="62865" y="0"/>
                  </a:cubicBezTo>
                  <a:cubicBezTo>
                    <a:pt x="69532" y="11430"/>
                    <a:pt x="75247" y="23813"/>
                    <a:pt x="81915" y="35242"/>
                  </a:cubicBezTo>
                  <a:cubicBezTo>
                    <a:pt x="80010" y="39053"/>
                    <a:pt x="78105" y="41910"/>
                    <a:pt x="76200" y="45720"/>
                  </a:cubicBezTo>
                  <a:cubicBezTo>
                    <a:pt x="50482" y="38100"/>
                    <a:pt x="24765" y="32385"/>
                    <a:pt x="0" y="25717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21"/>
            <p:cNvSpPr/>
            <p:nvPr/>
          </p:nvSpPr>
          <p:spPr>
            <a:xfrm>
              <a:off x="5942647" y="1845944"/>
              <a:ext cx="41103" cy="48577"/>
            </a:xfrm>
            <a:custGeom>
              <a:avLst/>
              <a:gdLst/>
              <a:ahLst/>
              <a:cxnLst/>
              <a:rect l="l" t="t" r="r" b="b"/>
              <a:pathLst>
                <a:path w="41103" h="48577" extrusionOk="0">
                  <a:moveTo>
                    <a:pt x="38100" y="4763"/>
                  </a:moveTo>
                  <a:cubicBezTo>
                    <a:pt x="48578" y="23813"/>
                    <a:pt x="28575" y="34290"/>
                    <a:pt x="24765" y="48578"/>
                  </a:cubicBezTo>
                  <a:cubicBezTo>
                    <a:pt x="17145" y="34290"/>
                    <a:pt x="10478" y="20003"/>
                    <a:pt x="0" y="0"/>
                  </a:cubicBezTo>
                  <a:cubicBezTo>
                    <a:pt x="17145" y="1905"/>
                    <a:pt x="27622" y="2857"/>
                    <a:pt x="38100" y="4763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21"/>
            <p:cNvSpPr/>
            <p:nvPr/>
          </p:nvSpPr>
          <p:spPr>
            <a:xfrm>
              <a:off x="5996940" y="2391727"/>
              <a:ext cx="19050" cy="14287"/>
            </a:xfrm>
            <a:custGeom>
              <a:avLst/>
              <a:gdLst/>
              <a:ahLst/>
              <a:cxnLst/>
              <a:rect l="l" t="t" r="r" b="b"/>
              <a:pathLst>
                <a:path w="19050" h="14287" extrusionOk="0">
                  <a:moveTo>
                    <a:pt x="18097" y="0"/>
                  </a:moveTo>
                  <a:cubicBezTo>
                    <a:pt x="18097" y="4763"/>
                    <a:pt x="19050" y="9525"/>
                    <a:pt x="19050" y="14288"/>
                  </a:cubicBezTo>
                  <a:cubicBezTo>
                    <a:pt x="12382" y="12383"/>
                    <a:pt x="5715" y="10477"/>
                    <a:pt x="0" y="8573"/>
                  </a:cubicBezTo>
                  <a:cubicBezTo>
                    <a:pt x="5715" y="5715"/>
                    <a:pt x="12382" y="2858"/>
                    <a:pt x="18097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21"/>
            <p:cNvSpPr/>
            <p:nvPr/>
          </p:nvSpPr>
          <p:spPr>
            <a:xfrm>
              <a:off x="5799772" y="1908810"/>
              <a:ext cx="12382" cy="11429"/>
            </a:xfrm>
            <a:custGeom>
              <a:avLst/>
              <a:gdLst/>
              <a:ahLst/>
              <a:cxnLst/>
              <a:rect l="l" t="t" r="r" b="b"/>
              <a:pathLst>
                <a:path w="12382" h="11429" extrusionOk="0">
                  <a:moveTo>
                    <a:pt x="12383" y="0"/>
                  </a:moveTo>
                  <a:cubicBezTo>
                    <a:pt x="8572" y="3810"/>
                    <a:pt x="3810" y="7620"/>
                    <a:pt x="0" y="11430"/>
                  </a:cubicBezTo>
                  <a:cubicBezTo>
                    <a:pt x="3810" y="7620"/>
                    <a:pt x="7620" y="3810"/>
                    <a:pt x="12383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21"/>
            <p:cNvSpPr/>
            <p:nvPr/>
          </p:nvSpPr>
          <p:spPr>
            <a:xfrm>
              <a:off x="6327457" y="2681287"/>
              <a:ext cx="6667" cy="14287"/>
            </a:xfrm>
            <a:custGeom>
              <a:avLst/>
              <a:gdLst/>
              <a:ahLst/>
              <a:cxnLst/>
              <a:rect l="l" t="t" r="r" b="b"/>
              <a:pathLst>
                <a:path w="6667" h="14287" extrusionOk="0">
                  <a:moveTo>
                    <a:pt x="0" y="0"/>
                  </a:moveTo>
                  <a:cubicBezTo>
                    <a:pt x="1905" y="4763"/>
                    <a:pt x="4763" y="9525"/>
                    <a:pt x="6668" y="14288"/>
                  </a:cubicBezTo>
                  <a:cubicBezTo>
                    <a:pt x="4763" y="9525"/>
                    <a:pt x="2858" y="4763"/>
                    <a:pt x="0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21"/>
            <p:cNvSpPr/>
            <p:nvPr/>
          </p:nvSpPr>
          <p:spPr>
            <a:xfrm>
              <a:off x="5986462" y="2026920"/>
              <a:ext cx="6667" cy="16192"/>
            </a:xfrm>
            <a:custGeom>
              <a:avLst/>
              <a:gdLst/>
              <a:ahLst/>
              <a:cxnLst/>
              <a:rect l="l" t="t" r="r" b="b"/>
              <a:pathLst>
                <a:path w="6667" h="16192" extrusionOk="0">
                  <a:moveTo>
                    <a:pt x="6668" y="16192"/>
                  </a:moveTo>
                  <a:cubicBezTo>
                    <a:pt x="4763" y="10477"/>
                    <a:pt x="1905" y="5715"/>
                    <a:pt x="0" y="0"/>
                  </a:cubicBezTo>
                  <a:cubicBezTo>
                    <a:pt x="1905" y="4763"/>
                    <a:pt x="4763" y="10477"/>
                    <a:pt x="6668" y="1619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21"/>
            <p:cNvSpPr/>
            <p:nvPr/>
          </p:nvSpPr>
          <p:spPr>
            <a:xfrm>
              <a:off x="6293167" y="2700337"/>
              <a:ext cx="6667" cy="20002"/>
            </a:xfrm>
            <a:custGeom>
              <a:avLst/>
              <a:gdLst/>
              <a:ahLst/>
              <a:cxnLst/>
              <a:rect l="l" t="t" r="r" b="b"/>
              <a:pathLst>
                <a:path w="6667" h="20002" extrusionOk="0">
                  <a:moveTo>
                    <a:pt x="6667" y="20003"/>
                  </a:moveTo>
                  <a:cubicBezTo>
                    <a:pt x="4763" y="13335"/>
                    <a:pt x="1905" y="6667"/>
                    <a:pt x="0" y="0"/>
                  </a:cubicBezTo>
                  <a:cubicBezTo>
                    <a:pt x="2857" y="6667"/>
                    <a:pt x="4763" y="13335"/>
                    <a:pt x="6667" y="20003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21"/>
            <p:cNvSpPr/>
            <p:nvPr/>
          </p:nvSpPr>
          <p:spPr>
            <a:xfrm>
              <a:off x="5974080" y="2004060"/>
              <a:ext cx="1904" cy="10477"/>
            </a:xfrm>
            <a:custGeom>
              <a:avLst/>
              <a:gdLst/>
              <a:ahLst/>
              <a:cxnLst/>
              <a:rect l="l" t="t" r="r" b="b"/>
              <a:pathLst>
                <a:path w="1904" h="10477" extrusionOk="0">
                  <a:moveTo>
                    <a:pt x="1905" y="10477"/>
                  </a:moveTo>
                  <a:cubicBezTo>
                    <a:pt x="952" y="6667"/>
                    <a:pt x="0" y="2857"/>
                    <a:pt x="0" y="0"/>
                  </a:cubicBezTo>
                  <a:cubicBezTo>
                    <a:pt x="0" y="2857"/>
                    <a:pt x="952" y="6667"/>
                    <a:pt x="1905" y="10477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21"/>
            <p:cNvSpPr/>
            <p:nvPr/>
          </p:nvSpPr>
          <p:spPr>
            <a:xfrm>
              <a:off x="6336030" y="2697479"/>
              <a:ext cx="2857" cy="6667"/>
            </a:xfrm>
            <a:custGeom>
              <a:avLst/>
              <a:gdLst/>
              <a:ahLst/>
              <a:cxnLst/>
              <a:rect l="l" t="t" r="r" b="b"/>
              <a:pathLst>
                <a:path w="2857" h="6667" extrusionOk="0">
                  <a:moveTo>
                    <a:pt x="0" y="0"/>
                  </a:moveTo>
                  <a:cubicBezTo>
                    <a:pt x="952" y="1905"/>
                    <a:pt x="1905" y="4763"/>
                    <a:pt x="2857" y="6667"/>
                  </a:cubicBezTo>
                  <a:cubicBezTo>
                    <a:pt x="1905" y="4763"/>
                    <a:pt x="952" y="2858"/>
                    <a:pt x="0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21"/>
            <p:cNvSpPr/>
            <p:nvPr/>
          </p:nvSpPr>
          <p:spPr>
            <a:xfrm>
              <a:off x="6393180" y="2691765"/>
              <a:ext cx="1904" cy="7619"/>
            </a:xfrm>
            <a:custGeom>
              <a:avLst/>
              <a:gdLst/>
              <a:ahLst/>
              <a:cxnLst/>
              <a:rect l="l" t="t" r="r" b="b"/>
              <a:pathLst>
                <a:path w="1904" h="7619" extrusionOk="0">
                  <a:moveTo>
                    <a:pt x="0" y="7620"/>
                  </a:moveTo>
                  <a:cubicBezTo>
                    <a:pt x="952" y="4763"/>
                    <a:pt x="1905" y="2857"/>
                    <a:pt x="1905" y="0"/>
                  </a:cubicBezTo>
                  <a:cubicBezTo>
                    <a:pt x="1905" y="2857"/>
                    <a:pt x="952" y="5715"/>
                    <a:pt x="0" y="762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21"/>
            <p:cNvSpPr/>
            <p:nvPr/>
          </p:nvSpPr>
          <p:spPr>
            <a:xfrm>
              <a:off x="6317932" y="2748915"/>
              <a:ext cx="1905" cy="6667"/>
            </a:xfrm>
            <a:custGeom>
              <a:avLst/>
              <a:gdLst/>
              <a:ahLst/>
              <a:cxnLst/>
              <a:rect l="l" t="t" r="r" b="b"/>
              <a:pathLst>
                <a:path w="1905" h="6667" extrusionOk="0">
                  <a:moveTo>
                    <a:pt x="1905" y="6667"/>
                  </a:moveTo>
                  <a:cubicBezTo>
                    <a:pt x="953" y="4763"/>
                    <a:pt x="953" y="2857"/>
                    <a:pt x="0" y="0"/>
                  </a:cubicBezTo>
                  <a:cubicBezTo>
                    <a:pt x="0" y="1905"/>
                    <a:pt x="953" y="3810"/>
                    <a:pt x="1905" y="6667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21"/>
            <p:cNvSpPr/>
            <p:nvPr/>
          </p:nvSpPr>
          <p:spPr>
            <a:xfrm>
              <a:off x="5795009" y="1919287"/>
              <a:ext cx="4762" cy="1905"/>
            </a:xfrm>
            <a:custGeom>
              <a:avLst/>
              <a:gdLst/>
              <a:ahLst/>
              <a:cxnLst/>
              <a:rect l="l" t="t" r="r" b="b"/>
              <a:pathLst>
                <a:path w="4762" h="1905" extrusionOk="0">
                  <a:moveTo>
                    <a:pt x="4763" y="0"/>
                  </a:moveTo>
                  <a:cubicBezTo>
                    <a:pt x="2858" y="952"/>
                    <a:pt x="1905" y="952"/>
                    <a:pt x="0" y="1905"/>
                  </a:cubicBezTo>
                  <a:cubicBezTo>
                    <a:pt x="953" y="0"/>
                    <a:pt x="2858" y="0"/>
                    <a:pt x="4763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21"/>
            <p:cNvSpPr/>
            <p:nvPr/>
          </p:nvSpPr>
          <p:spPr>
            <a:xfrm>
              <a:off x="5792152" y="3243262"/>
              <a:ext cx="577215" cy="76200"/>
            </a:xfrm>
            <a:custGeom>
              <a:avLst/>
              <a:gdLst/>
              <a:ahLst/>
              <a:cxnLst/>
              <a:rect l="l" t="t" r="r" b="b"/>
              <a:pathLst>
                <a:path w="577215" h="76200" extrusionOk="0">
                  <a:moveTo>
                    <a:pt x="454342" y="0"/>
                  </a:moveTo>
                  <a:cubicBezTo>
                    <a:pt x="493395" y="0"/>
                    <a:pt x="532447" y="0"/>
                    <a:pt x="577215" y="0"/>
                  </a:cubicBezTo>
                  <a:cubicBezTo>
                    <a:pt x="575310" y="27622"/>
                    <a:pt x="573405" y="52388"/>
                    <a:pt x="571500" y="76200"/>
                  </a:cubicBezTo>
                  <a:cubicBezTo>
                    <a:pt x="381000" y="76200"/>
                    <a:pt x="194310" y="76200"/>
                    <a:pt x="5715" y="76200"/>
                  </a:cubicBezTo>
                  <a:cubicBezTo>
                    <a:pt x="3810" y="49530"/>
                    <a:pt x="1905" y="26670"/>
                    <a:pt x="0" y="0"/>
                  </a:cubicBezTo>
                  <a:cubicBezTo>
                    <a:pt x="15240" y="0"/>
                    <a:pt x="29528" y="0"/>
                    <a:pt x="43815" y="0"/>
                  </a:cubicBezTo>
                  <a:cubicBezTo>
                    <a:pt x="52388" y="12383"/>
                    <a:pt x="60960" y="23813"/>
                    <a:pt x="73342" y="40958"/>
                  </a:cubicBezTo>
                  <a:cubicBezTo>
                    <a:pt x="115253" y="40958"/>
                    <a:pt x="163830" y="40005"/>
                    <a:pt x="211455" y="40958"/>
                  </a:cubicBezTo>
                  <a:cubicBezTo>
                    <a:pt x="256222" y="42863"/>
                    <a:pt x="300990" y="50483"/>
                    <a:pt x="345757" y="50483"/>
                  </a:cubicBezTo>
                  <a:cubicBezTo>
                    <a:pt x="403860" y="51435"/>
                    <a:pt x="461010" y="47625"/>
                    <a:pt x="519113" y="45720"/>
                  </a:cubicBezTo>
                  <a:cubicBezTo>
                    <a:pt x="536257" y="44767"/>
                    <a:pt x="552450" y="40958"/>
                    <a:pt x="571500" y="38100"/>
                  </a:cubicBezTo>
                  <a:cubicBezTo>
                    <a:pt x="570547" y="26670"/>
                    <a:pt x="569595" y="17145"/>
                    <a:pt x="568642" y="5715"/>
                  </a:cubicBezTo>
                  <a:cubicBezTo>
                    <a:pt x="554355" y="5715"/>
                    <a:pt x="542925" y="6667"/>
                    <a:pt x="531495" y="5715"/>
                  </a:cubicBezTo>
                  <a:cubicBezTo>
                    <a:pt x="505778" y="3810"/>
                    <a:pt x="480060" y="953"/>
                    <a:pt x="454342" y="0"/>
                  </a:cubicBezTo>
                  <a:close/>
                </a:path>
              </a:pathLst>
            </a:custGeom>
            <a:solidFill>
              <a:srgbClr val="C1A0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21"/>
            <p:cNvSpPr/>
            <p:nvPr/>
          </p:nvSpPr>
          <p:spPr>
            <a:xfrm>
              <a:off x="5835015" y="3242309"/>
              <a:ext cx="527684" cy="50669"/>
            </a:xfrm>
            <a:custGeom>
              <a:avLst/>
              <a:gdLst/>
              <a:ahLst/>
              <a:cxnLst/>
              <a:rect l="l" t="t" r="r" b="b"/>
              <a:pathLst>
                <a:path w="527684" h="50669" extrusionOk="0">
                  <a:moveTo>
                    <a:pt x="411480" y="953"/>
                  </a:moveTo>
                  <a:cubicBezTo>
                    <a:pt x="437197" y="2858"/>
                    <a:pt x="462915" y="4763"/>
                    <a:pt x="487680" y="5715"/>
                  </a:cubicBezTo>
                  <a:cubicBezTo>
                    <a:pt x="499110" y="6668"/>
                    <a:pt x="510540" y="5715"/>
                    <a:pt x="524828" y="5715"/>
                  </a:cubicBezTo>
                  <a:cubicBezTo>
                    <a:pt x="525780" y="17145"/>
                    <a:pt x="526732" y="25718"/>
                    <a:pt x="527685" y="38100"/>
                  </a:cubicBezTo>
                  <a:cubicBezTo>
                    <a:pt x="509588" y="40958"/>
                    <a:pt x="492442" y="44768"/>
                    <a:pt x="475297" y="45720"/>
                  </a:cubicBezTo>
                  <a:cubicBezTo>
                    <a:pt x="417195" y="48578"/>
                    <a:pt x="360045" y="51435"/>
                    <a:pt x="301942" y="50483"/>
                  </a:cubicBezTo>
                  <a:cubicBezTo>
                    <a:pt x="257175" y="49530"/>
                    <a:pt x="212407" y="41910"/>
                    <a:pt x="167640" y="40958"/>
                  </a:cubicBezTo>
                  <a:cubicBezTo>
                    <a:pt x="120015" y="39053"/>
                    <a:pt x="71438" y="40958"/>
                    <a:pt x="29528" y="40958"/>
                  </a:cubicBezTo>
                  <a:cubicBezTo>
                    <a:pt x="18097" y="24765"/>
                    <a:pt x="8572" y="12383"/>
                    <a:pt x="0" y="0"/>
                  </a:cubicBezTo>
                  <a:cubicBezTo>
                    <a:pt x="137160" y="0"/>
                    <a:pt x="274320" y="0"/>
                    <a:pt x="411480" y="953"/>
                  </a:cubicBezTo>
                  <a:close/>
                </a:path>
              </a:pathLst>
            </a:custGeom>
            <a:solidFill>
              <a:srgbClr val="FAD8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21"/>
            <p:cNvSpPr/>
            <p:nvPr/>
          </p:nvSpPr>
          <p:spPr>
            <a:xfrm>
              <a:off x="5674574" y="2437447"/>
              <a:ext cx="57570" cy="67627"/>
            </a:xfrm>
            <a:custGeom>
              <a:avLst/>
              <a:gdLst/>
              <a:ahLst/>
              <a:cxnLst/>
              <a:rect l="l" t="t" r="r" b="b"/>
              <a:pathLst>
                <a:path w="57570" h="67627" extrusionOk="0">
                  <a:moveTo>
                    <a:pt x="50903" y="0"/>
                  </a:moveTo>
                  <a:cubicBezTo>
                    <a:pt x="52808" y="1905"/>
                    <a:pt x="55666" y="4763"/>
                    <a:pt x="57570" y="6667"/>
                  </a:cubicBezTo>
                  <a:cubicBezTo>
                    <a:pt x="54713" y="11430"/>
                    <a:pt x="52808" y="20002"/>
                    <a:pt x="48998" y="20002"/>
                  </a:cubicBezTo>
                  <a:cubicBezTo>
                    <a:pt x="30901" y="22860"/>
                    <a:pt x="23281" y="33338"/>
                    <a:pt x="21376" y="50482"/>
                  </a:cubicBezTo>
                  <a:cubicBezTo>
                    <a:pt x="20423" y="58102"/>
                    <a:pt x="17566" y="64770"/>
                    <a:pt x="10898" y="67627"/>
                  </a:cubicBezTo>
                  <a:cubicBezTo>
                    <a:pt x="-3390" y="38100"/>
                    <a:pt x="-8152" y="18098"/>
                    <a:pt x="25185" y="10477"/>
                  </a:cubicBezTo>
                  <a:cubicBezTo>
                    <a:pt x="33758" y="9525"/>
                    <a:pt x="42331" y="3810"/>
                    <a:pt x="50903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21"/>
            <p:cNvSpPr/>
            <p:nvPr/>
          </p:nvSpPr>
          <p:spPr>
            <a:xfrm>
              <a:off x="5696902" y="2027872"/>
              <a:ext cx="73342" cy="79057"/>
            </a:xfrm>
            <a:custGeom>
              <a:avLst/>
              <a:gdLst/>
              <a:ahLst/>
              <a:cxnLst/>
              <a:rect l="l" t="t" r="r" b="b"/>
              <a:pathLst>
                <a:path w="73342" h="79057" extrusionOk="0">
                  <a:moveTo>
                    <a:pt x="45720" y="3810"/>
                  </a:moveTo>
                  <a:cubicBezTo>
                    <a:pt x="54292" y="2857"/>
                    <a:pt x="61913" y="1905"/>
                    <a:pt x="73342" y="0"/>
                  </a:cubicBezTo>
                  <a:cubicBezTo>
                    <a:pt x="60007" y="38100"/>
                    <a:pt x="34290" y="62865"/>
                    <a:pt x="0" y="79057"/>
                  </a:cubicBezTo>
                  <a:cubicBezTo>
                    <a:pt x="13335" y="54292"/>
                    <a:pt x="26670" y="29527"/>
                    <a:pt x="40005" y="3810"/>
                  </a:cubicBezTo>
                  <a:cubicBezTo>
                    <a:pt x="40957" y="6667"/>
                    <a:pt x="41910" y="8573"/>
                    <a:pt x="42863" y="11430"/>
                  </a:cubicBezTo>
                  <a:cubicBezTo>
                    <a:pt x="44767" y="8573"/>
                    <a:pt x="45720" y="6667"/>
                    <a:pt x="45720" y="3810"/>
                  </a:cubicBezTo>
                  <a:lnTo>
                    <a:pt x="45720" y="3810"/>
                  </a:ln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21"/>
            <p:cNvSpPr/>
            <p:nvPr/>
          </p:nvSpPr>
          <p:spPr>
            <a:xfrm>
              <a:off x="5670232" y="2107882"/>
              <a:ext cx="43815" cy="46672"/>
            </a:xfrm>
            <a:custGeom>
              <a:avLst/>
              <a:gdLst/>
              <a:ahLst/>
              <a:cxnLst/>
              <a:rect l="l" t="t" r="r" b="b"/>
              <a:pathLst>
                <a:path w="43815" h="46672" extrusionOk="0">
                  <a:moveTo>
                    <a:pt x="26670" y="0"/>
                  </a:moveTo>
                  <a:cubicBezTo>
                    <a:pt x="32385" y="5715"/>
                    <a:pt x="38100" y="11430"/>
                    <a:pt x="43815" y="17145"/>
                  </a:cubicBezTo>
                  <a:cubicBezTo>
                    <a:pt x="31433" y="26670"/>
                    <a:pt x="19050" y="37147"/>
                    <a:pt x="5715" y="46672"/>
                  </a:cubicBezTo>
                  <a:cubicBezTo>
                    <a:pt x="3810" y="45720"/>
                    <a:pt x="1905" y="43815"/>
                    <a:pt x="0" y="42863"/>
                  </a:cubicBezTo>
                  <a:cubicBezTo>
                    <a:pt x="9525" y="28575"/>
                    <a:pt x="18098" y="14288"/>
                    <a:pt x="26670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21"/>
            <p:cNvSpPr/>
            <p:nvPr/>
          </p:nvSpPr>
          <p:spPr>
            <a:xfrm>
              <a:off x="5737859" y="2031682"/>
              <a:ext cx="5715" cy="7619"/>
            </a:xfrm>
            <a:custGeom>
              <a:avLst/>
              <a:gdLst/>
              <a:ahLst/>
              <a:cxnLst/>
              <a:rect l="l" t="t" r="r" b="b"/>
              <a:pathLst>
                <a:path w="5715" h="7619" extrusionOk="0">
                  <a:moveTo>
                    <a:pt x="5715" y="0"/>
                  </a:moveTo>
                  <a:cubicBezTo>
                    <a:pt x="4763" y="2857"/>
                    <a:pt x="3810" y="4763"/>
                    <a:pt x="2858" y="7620"/>
                  </a:cubicBezTo>
                  <a:cubicBezTo>
                    <a:pt x="1905" y="4763"/>
                    <a:pt x="953" y="2857"/>
                    <a:pt x="0" y="0"/>
                  </a:cubicBezTo>
                  <a:cubicBezTo>
                    <a:pt x="1905" y="0"/>
                    <a:pt x="3810" y="0"/>
                    <a:pt x="5715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4" name="Google Shape;1714;p21"/>
          <p:cNvGrpSpPr/>
          <p:nvPr/>
        </p:nvGrpSpPr>
        <p:grpSpPr>
          <a:xfrm>
            <a:off x="163500" y="496711"/>
            <a:ext cx="867615" cy="879548"/>
            <a:chOff x="2891789" y="3372535"/>
            <a:chExt cx="1509421" cy="1525669"/>
          </a:xfrm>
        </p:grpSpPr>
        <p:sp>
          <p:nvSpPr>
            <p:cNvPr id="1715" name="Google Shape;1715;p21"/>
            <p:cNvSpPr/>
            <p:nvPr/>
          </p:nvSpPr>
          <p:spPr>
            <a:xfrm>
              <a:off x="2891789" y="3372535"/>
              <a:ext cx="1509421" cy="1525669"/>
            </a:xfrm>
            <a:custGeom>
              <a:avLst/>
              <a:gdLst/>
              <a:ahLst/>
              <a:cxnLst/>
              <a:rect l="l" t="t" r="r" b="b"/>
              <a:pathLst>
                <a:path w="1509421" h="1525669" extrusionOk="0">
                  <a:moveTo>
                    <a:pt x="0" y="1263282"/>
                  </a:moveTo>
                  <a:cubicBezTo>
                    <a:pt x="40958" y="1226134"/>
                    <a:pt x="79058" y="1190892"/>
                    <a:pt x="118110" y="1154697"/>
                  </a:cubicBezTo>
                  <a:cubicBezTo>
                    <a:pt x="99060" y="1097547"/>
                    <a:pt x="80010" y="1034682"/>
                    <a:pt x="58103" y="972769"/>
                  </a:cubicBezTo>
                  <a:cubicBezTo>
                    <a:pt x="50483" y="950862"/>
                    <a:pt x="55245" y="939432"/>
                    <a:pt x="76200" y="929907"/>
                  </a:cubicBezTo>
                  <a:cubicBezTo>
                    <a:pt x="108585" y="916572"/>
                    <a:pt x="140018" y="900379"/>
                    <a:pt x="174308" y="884187"/>
                  </a:cubicBezTo>
                  <a:cubicBezTo>
                    <a:pt x="178118" y="823227"/>
                    <a:pt x="178118" y="823227"/>
                    <a:pt x="270510" y="806082"/>
                  </a:cubicBezTo>
                  <a:cubicBezTo>
                    <a:pt x="220027" y="701307"/>
                    <a:pt x="174308" y="594627"/>
                    <a:pt x="98108" y="502234"/>
                  </a:cubicBezTo>
                  <a:cubicBezTo>
                    <a:pt x="105728" y="497472"/>
                    <a:pt x="115252" y="491757"/>
                    <a:pt x="125730" y="486994"/>
                  </a:cubicBezTo>
                  <a:cubicBezTo>
                    <a:pt x="365760" y="368884"/>
                    <a:pt x="605790" y="249822"/>
                    <a:pt x="845820" y="131712"/>
                  </a:cubicBezTo>
                  <a:cubicBezTo>
                    <a:pt x="922020" y="94564"/>
                    <a:pt x="996315" y="54559"/>
                    <a:pt x="1072515" y="16459"/>
                  </a:cubicBezTo>
                  <a:cubicBezTo>
                    <a:pt x="1125855" y="-10211"/>
                    <a:pt x="1147763" y="-6401"/>
                    <a:pt x="1181100" y="42177"/>
                  </a:cubicBezTo>
                  <a:cubicBezTo>
                    <a:pt x="1302068" y="219342"/>
                    <a:pt x="1421130" y="398412"/>
                    <a:pt x="1482090" y="607962"/>
                  </a:cubicBezTo>
                  <a:cubicBezTo>
                    <a:pt x="1507808" y="696544"/>
                    <a:pt x="1519238" y="786079"/>
                    <a:pt x="1499235" y="879424"/>
                  </a:cubicBezTo>
                  <a:cubicBezTo>
                    <a:pt x="1483995" y="949909"/>
                    <a:pt x="1449705" y="1004202"/>
                    <a:pt x="1390650" y="1046112"/>
                  </a:cubicBezTo>
                  <a:cubicBezTo>
                    <a:pt x="1303020" y="1107072"/>
                    <a:pt x="1206818" y="1151839"/>
                    <a:pt x="1111568" y="1196607"/>
                  </a:cubicBezTo>
                  <a:cubicBezTo>
                    <a:pt x="916305" y="1288999"/>
                    <a:pt x="722948" y="1383297"/>
                    <a:pt x="526733" y="1475689"/>
                  </a:cubicBezTo>
                  <a:cubicBezTo>
                    <a:pt x="482918" y="1496644"/>
                    <a:pt x="436245" y="1513789"/>
                    <a:pt x="388620" y="1523314"/>
                  </a:cubicBezTo>
                  <a:cubicBezTo>
                    <a:pt x="341948" y="1532839"/>
                    <a:pt x="297180" y="1511884"/>
                    <a:pt x="257175" y="1489024"/>
                  </a:cubicBezTo>
                  <a:cubicBezTo>
                    <a:pt x="172402" y="1443304"/>
                    <a:pt x="102870" y="1377582"/>
                    <a:pt x="38100" y="1306144"/>
                  </a:cubicBezTo>
                  <a:cubicBezTo>
                    <a:pt x="25718" y="1292809"/>
                    <a:pt x="14288" y="1279474"/>
                    <a:pt x="0" y="1263282"/>
                  </a:cubicBezTo>
                  <a:close/>
                  <a:moveTo>
                    <a:pt x="84773" y="1220419"/>
                  </a:moveTo>
                  <a:cubicBezTo>
                    <a:pt x="86678" y="1218514"/>
                    <a:pt x="88583" y="1216609"/>
                    <a:pt x="90488" y="1214704"/>
                  </a:cubicBezTo>
                  <a:cubicBezTo>
                    <a:pt x="92393" y="1212799"/>
                    <a:pt x="94298" y="1210894"/>
                    <a:pt x="96203" y="1208989"/>
                  </a:cubicBezTo>
                  <a:cubicBezTo>
                    <a:pt x="98108" y="1207084"/>
                    <a:pt x="100013" y="1205179"/>
                    <a:pt x="101918" y="1203274"/>
                  </a:cubicBezTo>
                  <a:cubicBezTo>
                    <a:pt x="105728" y="1201369"/>
                    <a:pt x="109538" y="1199464"/>
                    <a:pt x="113348" y="1197559"/>
                  </a:cubicBezTo>
                  <a:cubicBezTo>
                    <a:pt x="125730" y="1195654"/>
                    <a:pt x="142875" y="1196607"/>
                    <a:pt x="129540" y="1170889"/>
                  </a:cubicBezTo>
                  <a:cubicBezTo>
                    <a:pt x="121920" y="1180414"/>
                    <a:pt x="116205" y="1187082"/>
                    <a:pt x="110490" y="1193749"/>
                  </a:cubicBezTo>
                  <a:cubicBezTo>
                    <a:pt x="106680" y="1196607"/>
                    <a:pt x="103823" y="1198512"/>
                    <a:pt x="100013" y="1201369"/>
                  </a:cubicBezTo>
                  <a:cubicBezTo>
                    <a:pt x="98108" y="1203274"/>
                    <a:pt x="96203" y="1205179"/>
                    <a:pt x="94298" y="1207084"/>
                  </a:cubicBezTo>
                  <a:cubicBezTo>
                    <a:pt x="92393" y="1208989"/>
                    <a:pt x="90488" y="1210894"/>
                    <a:pt x="88583" y="1212799"/>
                  </a:cubicBezTo>
                  <a:cubicBezTo>
                    <a:pt x="86678" y="1214704"/>
                    <a:pt x="84773" y="1216609"/>
                    <a:pt x="82868" y="1218514"/>
                  </a:cubicBezTo>
                  <a:cubicBezTo>
                    <a:pt x="81915" y="1219467"/>
                    <a:pt x="80963" y="1221372"/>
                    <a:pt x="80963" y="1222324"/>
                  </a:cubicBezTo>
                  <a:cubicBezTo>
                    <a:pt x="81915" y="1221372"/>
                    <a:pt x="83820" y="1220419"/>
                    <a:pt x="84773" y="1220419"/>
                  </a:cubicBezTo>
                  <a:close/>
                  <a:moveTo>
                    <a:pt x="1409700" y="988009"/>
                  </a:moveTo>
                  <a:cubicBezTo>
                    <a:pt x="1411605" y="986104"/>
                    <a:pt x="1413510" y="984199"/>
                    <a:pt x="1415415" y="982294"/>
                  </a:cubicBezTo>
                  <a:cubicBezTo>
                    <a:pt x="1415415" y="982294"/>
                    <a:pt x="1415415" y="982294"/>
                    <a:pt x="1415415" y="982294"/>
                  </a:cubicBezTo>
                  <a:cubicBezTo>
                    <a:pt x="1421130" y="978484"/>
                    <a:pt x="1428750" y="974674"/>
                    <a:pt x="1431608" y="968959"/>
                  </a:cubicBezTo>
                  <a:cubicBezTo>
                    <a:pt x="1459230" y="912762"/>
                    <a:pt x="1476375" y="853707"/>
                    <a:pt x="1470660" y="789889"/>
                  </a:cubicBezTo>
                  <a:cubicBezTo>
                    <a:pt x="1466850" y="753694"/>
                    <a:pt x="1463040" y="716547"/>
                    <a:pt x="1459230" y="680352"/>
                  </a:cubicBezTo>
                  <a:cubicBezTo>
                    <a:pt x="1457325" y="668922"/>
                    <a:pt x="1455420" y="656539"/>
                    <a:pt x="1452563" y="645109"/>
                  </a:cubicBezTo>
                  <a:cubicBezTo>
                    <a:pt x="1429703" y="541287"/>
                    <a:pt x="1387793" y="446037"/>
                    <a:pt x="1332548" y="356502"/>
                  </a:cubicBezTo>
                  <a:cubicBezTo>
                    <a:pt x="1326833" y="347929"/>
                    <a:pt x="1322070" y="338404"/>
                    <a:pt x="1316355" y="329832"/>
                  </a:cubicBezTo>
                  <a:cubicBezTo>
                    <a:pt x="1311593" y="323164"/>
                    <a:pt x="1306830" y="316497"/>
                    <a:pt x="1302068" y="309829"/>
                  </a:cubicBezTo>
                  <a:cubicBezTo>
                    <a:pt x="1256348" y="234582"/>
                    <a:pt x="1211580" y="159334"/>
                    <a:pt x="1165860" y="84087"/>
                  </a:cubicBezTo>
                  <a:cubicBezTo>
                    <a:pt x="1152525" y="66942"/>
                    <a:pt x="1138238" y="49797"/>
                    <a:pt x="1124903" y="32652"/>
                  </a:cubicBezTo>
                  <a:cubicBezTo>
                    <a:pt x="1115378" y="29794"/>
                    <a:pt x="1103948" y="23127"/>
                    <a:pt x="1096328" y="25984"/>
                  </a:cubicBezTo>
                  <a:cubicBezTo>
                    <a:pt x="1072515" y="36462"/>
                    <a:pt x="1049655" y="49797"/>
                    <a:pt x="1026795" y="62179"/>
                  </a:cubicBezTo>
                  <a:cubicBezTo>
                    <a:pt x="1020128" y="65037"/>
                    <a:pt x="1014413" y="66942"/>
                    <a:pt x="1007745" y="69799"/>
                  </a:cubicBezTo>
                  <a:cubicBezTo>
                    <a:pt x="799148" y="171717"/>
                    <a:pt x="590550" y="273634"/>
                    <a:pt x="382905" y="376504"/>
                  </a:cubicBezTo>
                  <a:cubicBezTo>
                    <a:pt x="301943" y="416509"/>
                    <a:pt x="221933" y="458419"/>
                    <a:pt x="146685" y="497472"/>
                  </a:cubicBezTo>
                  <a:cubicBezTo>
                    <a:pt x="190500" y="579387"/>
                    <a:pt x="236220" y="658444"/>
                    <a:pt x="277178" y="740359"/>
                  </a:cubicBezTo>
                  <a:cubicBezTo>
                    <a:pt x="319088" y="826084"/>
                    <a:pt x="356235" y="913714"/>
                    <a:pt x="396240" y="1000392"/>
                  </a:cubicBezTo>
                  <a:cubicBezTo>
                    <a:pt x="399098" y="1007059"/>
                    <a:pt x="401003" y="1012774"/>
                    <a:pt x="403860" y="1019442"/>
                  </a:cubicBezTo>
                  <a:cubicBezTo>
                    <a:pt x="422910" y="1078497"/>
                    <a:pt x="441960" y="1138504"/>
                    <a:pt x="461010" y="1197559"/>
                  </a:cubicBezTo>
                  <a:cubicBezTo>
                    <a:pt x="472440" y="1244232"/>
                    <a:pt x="482918" y="1290904"/>
                    <a:pt x="494348" y="1336624"/>
                  </a:cubicBezTo>
                  <a:cubicBezTo>
                    <a:pt x="494348" y="1365199"/>
                    <a:pt x="495300" y="1393774"/>
                    <a:pt x="495300" y="1422349"/>
                  </a:cubicBezTo>
                  <a:cubicBezTo>
                    <a:pt x="490538" y="1438542"/>
                    <a:pt x="486728" y="1454734"/>
                    <a:pt x="481013" y="1474737"/>
                  </a:cubicBezTo>
                  <a:cubicBezTo>
                    <a:pt x="602933" y="1416634"/>
                    <a:pt x="721995" y="1360437"/>
                    <a:pt x="840105" y="1304239"/>
                  </a:cubicBezTo>
                  <a:cubicBezTo>
                    <a:pt x="962025" y="1247089"/>
                    <a:pt x="1082993" y="1189939"/>
                    <a:pt x="1204913" y="1132789"/>
                  </a:cubicBezTo>
                  <a:cubicBezTo>
                    <a:pt x="1280160" y="1097547"/>
                    <a:pt x="1351598" y="1057542"/>
                    <a:pt x="1409700" y="996582"/>
                  </a:cubicBezTo>
                  <a:cubicBezTo>
                    <a:pt x="1410653" y="991819"/>
                    <a:pt x="1410653" y="989914"/>
                    <a:pt x="1409700" y="988009"/>
                  </a:cubicBezTo>
                  <a:cubicBezTo>
                    <a:pt x="1409700" y="987057"/>
                    <a:pt x="1409700" y="988009"/>
                    <a:pt x="1409700" y="988009"/>
                  </a:cubicBezTo>
                  <a:close/>
                  <a:moveTo>
                    <a:pt x="160020" y="1335672"/>
                  </a:moveTo>
                  <a:cubicBezTo>
                    <a:pt x="163830" y="1333767"/>
                    <a:pt x="167640" y="1331862"/>
                    <a:pt x="172402" y="1329957"/>
                  </a:cubicBezTo>
                  <a:cubicBezTo>
                    <a:pt x="173355" y="1329004"/>
                    <a:pt x="174308" y="1328052"/>
                    <a:pt x="175260" y="1326147"/>
                  </a:cubicBezTo>
                  <a:cubicBezTo>
                    <a:pt x="173355" y="1326147"/>
                    <a:pt x="171450" y="1327099"/>
                    <a:pt x="169545" y="1327099"/>
                  </a:cubicBezTo>
                  <a:cubicBezTo>
                    <a:pt x="165735" y="1329004"/>
                    <a:pt x="161925" y="1330909"/>
                    <a:pt x="158115" y="1333767"/>
                  </a:cubicBezTo>
                  <a:cubicBezTo>
                    <a:pt x="156210" y="1334719"/>
                    <a:pt x="154305" y="1334719"/>
                    <a:pt x="152400" y="1335672"/>
                  </a:cubicBezTo>
                  <a:cubicBezTo>
                    <a:pt x="111443" y="1342339"/>
                    <a:pt x="112395" y="1303287"/>
                    <a:pt x="91440" y="1280427"/>
                  </a:cubicBezTo>
                  <a:cubicBezTo>
                    <a:pt x="112395" y="1263282"/>
                    <a:pt x="133350" y="1246137"/>
                    <a:pt x="156210" y="1227087"/>
                  </a:cubicBezTo>
                  <a:cubicBezTo>
                    <a:pt x="154305" y="1223277"/>
                    <a:pt x="149543" y="1215657"/>
                    <a:pt x="142875" y="1204227"/>
                  </a:cubicBezTo>
                  <a:cubicBezTo>
                    <a:pt x="123825" y="1222324"/>
                    <a:pt x="108585" y="1239469"/>
                    <a:pt x="90488" y="1253757"/>
                  </a:cubicBezTo>
                  <a:cubicBezTo>
                    <a:pt x="80963" y="1261377"/>
                    <a:pt x="66675" y="1262329"/>
                    <a:pt x="54293" y="1266139"/>
                  </a:cubicBezTo>
                  <a:cubicBezTo>
                    <a:pt x="53340" y="1261377"/>
                    <a:pt x="53340" y="1256614"/>
                    <a:pt x="52388" y="1251852"/>
                  </a:cubicBezTo>
                  <a:cubicBezTo>
                    <a:pt x="50483" y="1251852"/>
                    <a:pt x="47625" y="1251852"/>
                    <a:pt x="45720" y="1252804"/>
                  </a:cubicBezTo>
                  <a:cubicBezTo>
                    <a:pt x="46673" y="1257567"/>
                    <a:pt x="46673" y="1261377"/>
                    <a:pt x="47625" y="1266139"/>
                  </a:cubicBezTo>
                  <a:cubicBezTo>
                    <a:pt x="79058" y="1299477"/>
                    <a:pt x="107633" y="1334719"/>
                    <a:pt x="140970" y="1366152"/>
                  </a:cubicBezTo>
                  <a:cubicBezTo>
                    <a:pt x="196215" y="1417587"/>
                    <a:pt x="253365" y="1465212"/>
                    <a:pt x="325755" y="1491882"/>
                  </a:cubicBezTo>
                  <a:cubicBezTo>
                    <a:pt x="353378" y="1502359"/>
                    <a:pt x="382905" y="1512837"/>
                    <a:pt x="416243" y="1495692"/>
                  </a:cubicBezTo>
                  <a:cubicBezTo>
                    <a:pt x="396240" y="1479499"/>
                    <a:pt x="381953" y="1464259"/>
                    <a:pt x="355283" y="1478547"/>
                  </a:cubicBezTo>
                  <a:cubicBezTo>
                    <a:pt x="348615" y="1482357"/>
                    <a:pt x="335280" y="1472832"/>
                    <a:pt x="324803" y="1469974"/>
                  </a:cubicBezTo>
                  <a:cubicBezTo>
                    <a:pt x="336233" y="1466164"/>
                    <a:pt x="347663" y="1462354"/>
                    <a:pt x="361950" y="1457592"/>
                  </a:cubicBezTo>
                  <a:cubicBezTo>
                    <a:pt x="341948" y="1440447"/>
                    <a:pt x="329565" y="1416634"/>
                    <a:pt x="301943" y="1439494"/>
                  </a:cubicBezTo>
                  <a:cubicBezTo>
                    <a:pt x="301943" y="1442352"/>
                    <a:pt x="301943" y="1444257"/>
                    <a:pt x="301943" y="1447114"/>
                  </a:cubicBezTo>
                  <a:lnTo>
                    <a:pt x="301943" y="1447114"/>
                  </a:lnTo>
                  <a:cubicBezTo>
                    <a:pt x="288608" y="1447114"/>
                    <a:pt x="275273" y="1447114"/>
                    <a:pt x="261938" y="1447114"/>
                  </a:cubicBezTo>
                  <a:cubicBezTo>
                    <a:pt x="261938" y="1443304"/>
                    <a:pt x="261938" y="1440447"/>
                    <a:pt x="261938" y="1436637"/>
                  </a:cubicBezTo>
                  <a:cubicBezTo>
                    <a:pt x="276225" y="1429969"/>
                    <a:pt x="290513" y="1423302"/>
                    <a:pt x="305753" y="1415682"/>
                  </a:cubicBezTo>
                  <a:cubicBezTo>
                    <a:pt x="290513" y="1392822"/>
                    <a:pt x="275273" y="1380439"/>
                    <a:pt x="248602" y="1397584"/>
                  </a:cubicBezTo>
                  <a:cubicBezTo>
                    <a:pt x="240030" y="1403299"/>
                    <a:pt x="227648" y="1401394"/>
                    <a:pt x="217170" y="1403299"/>
                  </a:cubicBezTo>
                  <a:cubicBezTo>
                    <a:pt x="216218" y="1400442"/>
                    <a:pt x="216218" y="1396632"/>
                    <a:pt x="215265" y="1393774"/>
                  </a:cubicBezTo>
                  <a:cubicBezTo>
                    <a:pt x="229552" y="1387107"/>
                    <a:pt x="242888" y="1379487"/>
                    <a:pt x="257175" y="1372819"/>
                  </a:cubicBezTo>
                  <a:cubicBezTo>
                    <a:pt x="256223" y="1369009"/>
                    <a:pt x="256223" y="1366152"/>
                    <a:pt x="255270" y="1362342"/>
                  </a:cubicBezTo>
                  <a:cubicBezTo>
                    <a:pt x="233363" y="1366152"/>
                    <a:pt x="211455" y="1369009"/>
                    <a:pt x="189548" y="1372819"/>
                  </a:cubicBezTo>
                  <a:cubicBezTo>
                    <a:pt x="188595" y="1369962"/>
                    <a:pt x="187643" y="1367104"/>
                    <a:pt x="186690" y="1364247"/>
                  </a:cubicBezTo>
                  <a:cubicBezTo>
                    <a:pt x="201930" y="1356627"/>
                    <a:pt x="217170" y="1349007"/>
                    <a:pt x="232410" y="1341387"/>
                  </a:cubicBezTo>
                  <a:cubicBezTo>
                    <a:pt x="231458" y="1338529"/>
                    <a:pt x="230505" y="1334719"/>
                    <a:pt x="229552" y="1331862"/>
                  </a:cubicBezTo>
                  <a:cubicBezTo>
                    <a:pt x="219075" y="1335672"/>
                    <a:pt x="208598" y="1339482"/>
                    <a:pt x="198120" y="1343292"/>
                  </a:cubicBezTo>
                  <a:cubicBezTo>
                    <a:pt x="182880" y="1348054"/>
                    <a:pt x="167640" y="1369009"/>
                    <a:pt x="152400" y="1344244"/>
                  </a:cubicBezTo>
                  <a:cubicBezTo>
                    <a:pt x="156210" y="1339482"/>
                    <a:pt x="158115" y="1337577"/>
                    <a:pt x="160020" y="1335672"/>
                  </a:cubicBezTo>
                  <a:close/>
                  <a:moveTo>
                    <a:pt x="298133" y="1091832"/>
                  </a:moveTo>
                  <a:cubicBezTo>
                    <a:pt x="301943" y="1089927"/>
                    <a:pt x="305753" y="1088022"/>
                    <a:pt x="310515" y="1086117"/>
                  </a:cubicBezTo>
                  <a:cubicBezTo>
                    <a:pt x="320040" y="1082307"/>
                    <a:pt x="329565" y="1078497"/>
                    <a:pt x="340043" y="1074687"/>
                  </a:cubicBezTo>
                  <a:cubicBezTo>
                    <a:pt x="353378" y="1071829"/>
                    <a:pt x="365760" y="1068019"/>
                    <a:pt x="379095" y="1065162"/>
                  </a:cubicBezTo>
                  <a:cubicBezTo>
                    <a:pt x="378143" y="1061352"/>
                    <a:pt x="376238" y="1057542"/>
                    <a:pt x="375285" y="1054684"/>
                  </a:cubicBezTo>
                  <a:cubicBezTo>
                    <a:pt x="362903" y="1060399"/>
                    <a:pt x="350520" y="1067067"/>
                    <a:pt x="338138" y="1072782"/>
                  </a:cubicBezTo>
                  <a:cubicBezTo>
                    <a:pt x="328613" y="1076592"/>
                    <a:pt x="319088" y="1080402"/>
                    <a:pt x="309563" y="1085164"/>
                  </a:cubicBezTo>
                  <a:cubicBezTo>
                    <a:pt x="304800" y="1087069"/>
                    <a:pt x="300990" y="1088974"/>
                    <a:pt x="298133" y="1091832"/>
                  </a:cubicBezTo>
                  <a:cubicBezTo>
                    <a:pt x="294323" y="1091832"/>
                    <a:pt x="292418" y="1092784"/>
                    <a:pt x="289560" y="1093737"/>
                  </a:cubicBezTo>
                  <a:cubicBezTo>
                    <a:pt x="290513" y="1094689"/>
                    <a:pt x="291465" y="1095642"/>
                    <a:pt x="291465" y="1095642"/>
                  </a:cubicBezTo>
                  <a:cubicBezTo>
                    <a:pt x="293370" y="1094689"/>
                    <a:pt x="296228" y="1093737"/>
                    <a:pt x="298133" y="1091832"/>
                  </a:cubicBezTo>
                  <a:close/>
                  <a:moveTo>
                    <a:pt x="223838" y="890854"/>
                  </a:moveTo>
                  <a:cubicBezTo>
                    <a:pt x="227648" y="888949"/>
                    <a:pt x="231458" y="887044"/>
                    <a:pt x="236220" y="886092"/>
                  </a:cubicBezTo>
                  <a:cubicBezTo>
                    <a:pt x="254318" y="875614"/>
                    <a:pt x="280988" y="877519"/>
                    <a:pt x="293370" y="858469"/>
                  </a:cubicBezTo>
                  <a:cubicBezTo>
                    <a:pt x="291465" y="855612"/>
                    <a:pt x="289560" y="851802"/>
                    <a:pt x="287655" y="848944"/>
                  </a:cubicBezTo>
                  <a:cubicBezTo>
                    <a:pt x="269558" y="860374"/>
                    <a:pt x="250508" y="871804"/>
                    <a:pt x="232410" y="882282"/>
                  </a:cubicBezTo>
                  <a:cubicBezTo>
                    <a:pt x="228600" y="884187"/>
                    <a:pt x="224790" y="887044"/>
                    <a:pt x="221933" y="888949"/>
                  </a:cubicBezTo>
                  <a:cubicBezTo>
                    <a:pt x="220980" y="889902"/>
                    <a:pt x="220027" y="890854"/>
                    <a:pt x="218123" y="892759"/>
                  </a:cubicBezTo>
                  <a:cubicBezTo>
                    <a:pt x="220027" y="890854"/>
                    <a:pt x="221933" y="890854"/>
                    <a:pt x="223838" y="890854"/>
                  </a:cubicBezTo>
                  <a:close/>
                  <a:moveTo>
                    <a:pt x="145733" y="921334"/>
                  </a:moveTo>
                  <a:cubicBezTo>
                    <a:pt x="126683" y="928954"/>
                    <a:pt x="107633" y="936574"/>
                    <a:pt x="88583" y="944194"/>
                  </a:cubicBezTo>
                  <a:cubicBezTo>
                    <a:pt x="90488" y="948004"/>
                    <a:pt x="92393" y="951814"/>
                    <a:pt x="94298" y="955624"/>
                  </a:cubicBezTo>
                  <a:cubicBezTo>
                    <a:pt x="112395" y="945147"/>
                    <a:pt x="130493" y="935622"/>
                    <a:pt x="148590" y="925144"/>
                  </a:cubicBezTo>
                  <a:cubicBezTo>
                    <a:pt x="160020" y="919429"/>
                    <a:pt x="182880" y="928954"/>
                    <a:pt x="177165" y="899427"/>
                  </a:cubicBezTo>
                  <a:cubicBezTo>
                    <a:pt x="166688" y="907047"/>
                    <a:pt x="156210" y="913714"/>
                    <a:pt x="145733" y="921334"/>
                  </a:cubicBezTo>
                  <a:close/>
                  <a:moveTo>
                    <a:pt x="125730" y="966102"/>
                  </a:moveTo>
                  <a:cubicBezTo>
                    <a:pt x="146685" y="958482"/>
                    <a:pt x="167640" y="951814"/>
                    <a:pt x="188595" y="944194"/>
                  </a:cubicBezTo>
                  <a:cubicBezTo>
                    <a:pt x="186690" y="940384"/>
                    <a:pt x="184785" y="935622"/>
                    <a:pt x="182880" y="931812"/>
                  </a:cubicBezTo>
                  <a:cubicBezTo>
                    <a:pt x="162877" y="942289"/>
                    <a:pt x="142875" y="952767"/>
                    <a:pt x="122873" y="964197"/>
                  </a:cubicBezTo>
                  <a:cubicBezTo>
                    <a:pt x="113348" y="968007"/>
                    <a:pt x="104775" y="970864"/>
                    <a:pt x="95250" y="974674"/>
                  </a:cubicBezTo>
                  <a:cubicBezTo>
                    <a:pt x="96203" y="977532"/>
                    <a:pt x="98108" y="980389"/>
                    <a:pt x="99060" y="983247"/>
                  </a:cubicBezTo>
                  <a:cubicBezTo>
                    <a:pt x="108585" y="976579"/>
                    <a:pt x="117158" y="970864"/>
                    <a:pt x="125730" y="966102"/>
                  </a:cubicBezTo>
                  <a:close/>
                  <a:moveTo>
                    <a:pt x="282893" y="1248994"/>
                  </a:moveTo>
                  <a:cubicBezTo>
                    <a:pt x="275273" y="1197559"/>
                    <a:pt x="234315" y="1239469"/>
                    <a:pt x="205740" y="1222324"/>
                  </a:cubicBezTo>
                  <a:cubicBezTo>
                    <a:pt x="227648" y="1214704"/>
                    <a:pt x="244793" y="1208037"/>
                    <a:pt x="260985" y="1202322"/>
                  </a:cubicBezTo>
                  <a:cubicBezTo>
                    <a:pt x="260985" y="1199464"/>
                    <a:pt x="260033" y="1197559"/>
                    <a:pt x="260033" y="1194702"/>
                  </a:cubicBezTo>
                  <a:cubicBezTo>
                    <a:pt x="240030" y="1196607"/>
                    <a:pt x="220980" y="1198512"/>
                    <a:pt x="200977" y="1201369"/>
                  </a:cubicBezTo>
                  <a:cubicBezTo>
                    <a:pt x="200977" y="1198512"/>
                    <a:pt x="200025" y="1195654"/>
                    <a:pt x="200025" y="1192797"/>
                  </a:cubicBezTo>
                  <a:cubicBezTo>
                    <a:pt x="216218" y="1187082"/>
                    <a:pt x="233363" y="1181367"/>
                    <a:pt x="252413" y="1174699"/>
                  </a:cubicBezTo>
                  <a:cubicBezTo>
                    <a:pt x="248602" y="1166127"/>
                    <a:pt x="244793" y="1158507"/>
                    <a:pt x="241935" y="1150887"/>
                  </a:cubicBezTo>
                  <a:cubicBezTo>
                    <a:pt x="220980" y="1154697"/>
                    <a:pt x="203835" y="1158507"/>
                    <a:pt x="185738" y="1161364"/>
                  </a:cubicBezTo>
                  <a:cubicBezTo>
                    <a:pt x="184785" y="1158507"/>
                    <a:pt x="183833" y="1154697"/>
                    <a:pt x="182880" y="1151839"/>
                  </a:cubicBezTo>
                  <a:cubicBezTo>
                    <a:pt x="194310" y="1147077"/>
                    <a:pt x="206693" y="1143267"/>
                    <a:pt x="218123" y="1137552"/>
                  </a:cubicBezTo>
                  <a:cubicBezTo>
                    <a:pt x="224790" y="1133742"/>
                    <a:pt x="228600" y="1127074"/>
                    <a:pt x="233363" y="1121359"/>
                  </a:cubicBezTo>
                  <a:cubicBezTo>
                    <a:pt x="225743" y="1119454"/>
                    <a:pt x="219075" y="1115644"/>
                    <a:pt x="211455" y="1115644"/>
                  </a:cubicBezTo>
                  <a:cubicBezTo>
                    <a:pt x="200025" y="1115644"/>
                    <a:pt x="188595" y="1118502"/>
                    <a:pt x="176213" y="1120407"/>
                  </a:cubicBezTo>
                  <a:cubicBezTo>
                    <a:pt x="175260" y="1117549"/>
                    <a:pt x="175260" y="1113739"/>
                    <a:pt x="174308" y="1110882"/>
                  </a:cubicBezTo>
                  <a:cubicBezTo>
                    <a:pt x="184785" y="1107072"/>
                    <a:pt x="196215" y="1104214"/>
                    <a:pt x="205740" y="1098499"/>
                  </a:cubicBezTo>
                  <a:cubicBezTo>
                    <a:pt x="212408" y="1094689"/>
                    <a:pt x="217170" y="1087069"/>
                    <a:pt x="222885" y="1081354"/>
                  </a:cubicBezTo>
                  <a:cubicBezTo>
                    <a:pt x="214313" y="1081354"/>
                    <a:pt x="205740" y="1078497"/>
                    <a:pt x="197168" y="1080402"/>
                  </a:cubicBezTo>
                  <a:cubicBezTo>
                    <a:pt x="180975" y="1084212"/>
                    <a:pt x="164783" y="1089927"/>
                    <a:pt x="148590" y="1094689"/>
                  </a:cubicBezTo>
                  <a:cubicBezTo>
                    <a:pt x="147638" y="1090879"/>
                    <a:pt x="145733" y="1087069"/>
                    <a:pt x="144780" y="1083259"/>
                  </a:cubicBezTo>
                  <a:cubicBezTo>
                    <a:pt x="160973" y="1076592"/>
                    <a:pt x="177165" y="1069924"/>
                    <a:pt x="193358" y="1062304"/>
                  </a:cubicBezTo>
                  <a:cubicBezTo>
                    <a:pt x="200025" y="1058494"/>
                    <a:pt x="205740" y="1051827"/>
                    <a:pt x="212408" y="1047064"/>
                  </a:cubicBezTo>
                  <a:cubicBezTo>
                    <a:pt x="203835" y="1047064"/>
                    <a:pt x="195263" y="1045159"/>
                    <a:pt x="187643" y="1047064"/>
                  </a:cubicBezTo>
                  <a:cubicBezTo>
                    <a:pt x="168593" y="1051827"/>
                    <a:pt x="149543" y="1058494"/>
                    <a:pt x="131445" y="1064209"/>
                  </a:cubicBezTo>
                  <a:cubicBezTo>
                    <a:pt x="130493" y="1060399"/>
                    <a:pt x="128588" y="1055637"/>
                    <a:pt x="127635" y="1051827"/>
                  </a:cubicBezTo>
                  <a:cubicBezTo>
                    <a:pt x="153352" y="1041349"/>
                    <a:pt x="179070" y="1031824"/>
                    <a:pt x="206693" y="1020394"/>
                  </a:cubicBezTo>
                  <a:cubicBezTo>
                    <a:pt x="203835" y="1011822"/>
                    <a:pt x="200977" y="1004202"/>
                    <a:pt x="198120" y="995629"/>
                  </a:cubicBezTo>
                  <a:cubicBezTo>
                    <a:pt x="167640" y="1006107"/>
                    <a:pt x="140018" y="1015632"/>
                    <a:pt x="110490" y="1026109"/>
                  </a:cubicBezTo>
                  <a:cubicBezTo>
                    <a:pt x="151448" y="1157554"/>
                    <a:pt x="208598" y="1278522"/>
                    <a:pt x="311468" y="1372819"/>
                  </a:cubicBezTo>
                  <a:cubicBezTo>
                    <a:pt x="327660" y="1387107"/>
                    <a:pt x="346710" y="1398537"/>
                    <a:pt x="363855" y="1411872"/>
                  </a:cubicBezTo>
                  <a:cubicBezTo>
                    <a:pt x="365760" y="1413777"/>
                    <a:pt x="366713" y="1415682"/>
                    <a:pt x="368618" y="1418539"/>
                  </a:cubicBezTo>
                  <a:cubicBezTo>
                    <a:pt x="367665" y="1415682"/>
                    <a:pt x="367665" y="1412824"/>
                    <a:pt x="366713" y="1409967"/>
                  </a:cubicBezTo>
                  <a:cubicBezTo>
                    <a:pt x="342900" y="1370914"/>
                    <a:pt x="319088" y="1330909"/>
                    <a:pt x="295275" y="1292809"/>
                  </a:cubicBezTo>
                  <a:cubicBezTo>
                    <a:pt x="283845" y="1293762"/>
                    <a:pt x="270510" y="1294714"/>
                    <a:pt x="257175" y="1295667"/>
                  </a:cubicBezTo>
                  <a:cubicBezTo>
                    <a:pt x="256223" y="1292809"/>
                    <a:pt x="256223" y="1289952"/>
                    <a:pt x="255270" y="1287094"/>
                  </a:cubicBezTo>
                  <a:cubicBezTo>
                    <a:pt x="265748" y="1283284"/>
                    <a:pt x="277178" y="1280427"/>
                    <a:pt x="288608" y="1275664"/>
                  </a:cubicBezTo>
                  <a:cubicBezTo>
                    <a:pt x="286703" y="1269949"/>
                    <a:pt x="285750" y="1264234"/>
                    <a:pt x="283845" y="1259472"/>
                  </a:cubicBezTo>
                  <a:cubicBezTo>
                    <a:pt x="285750" y="1255662"/>
                    <a:pt x="284798" y="1251852"/>
                    <a:pt x="282893" y="1248994"/>
                  </a:cubicBezTo>
                  <a:close/>
                  <a:moveTo>
                    <a:pt x="256223" y="1068972"/>
                  </a:moveTo>
                  <a:cubicBezTo>
                    <a:pt x="258127" y="1073734"/>
                    <a:pt x="260985" y="1078497"/>
                    <a:pt x="262890" y="1083259"/>
                  </a:cubicBezTo>
                  <a:cubicBezTo>
                    <a:pt x="296228" y="1068019"/>
                    <a:pt x="329565" y="1053732"/>
                    <a:pt x="362903" y="1038492"/>
                  </a:cubicBezTo>
                  <a:cubicBezTo>
                    <a:pt x="364808" y="1037539"/>
                    <a:pt x="367665" y="1030872"/>
                    <a:pt x="366713" y="1028967"/>
                  </a:cubicBezTo>
                  <a:cubicBezTo>
                    <a:pt x="364808" y="1026109"/>
                    <a:pt x="358140" y="1022299"/>
                    <a:pt x="356235" y="1023252"/>
                  </a:cubicBezTo>
                  <a:cubicBezTo>
                    <a:pt x="322898" y="1038492"/>
                    <a:pt x="289560" y="1053732"/>
                    <a:pt x="256223" y="1068972"/>
                  </a:cubicBezTo>
                  <a:close/>
                  <a:moveTo>
                    <a:pt x="333375" y="1274712"/>
                  </a:moveTo>
                  <a:cubicBezTo>
                    <a:pt x="388620" y="1268997"/>
                    <a:pt x="434340" y="1244232"/>
                    <a:pt x="430530" y="1224229"/>
                  </a:cubicBezTo>
                  <a:cubicBezTo>
                    <a:pt x="397193" y="1240422"/>
                    <a:pt x="359093" y="1246137"/>
                    <a:pt x="333375" y="1274712"/>
                  </a:cubicBezTo>
                  <a:close/>
                  <a:moveTo>
                    <a:pt x="402908" y="1121359"/>
                  </a:moveTo>
                  <a:cubicBezTo>
                    <a:pt x="385763" y="1105167"/>
                    <a:pt x="302895" y="1138504"/>
                    <a:pt x="286703" y="1168032"/>
                  </a:cubicBezTo>
                  <a:cubicBezTo>
                    <a:pt x="326708" y="1152792"/>
                    <a:pt x="363855" y="1137552"/>
                    <a:pt x="402908" y="1121359"/>
                  </a:cubicBezTo>
                  <a:close/>
                  <a:moveTo>
                    <a:pt x="389573" y="1088974"/>
                  </a:moveTo>
                  <a:cubicBezTo>
                    <a:pt x="387668" y="1086117"/>
                    <a:pt x="386715" y="1082307"/>
                    <a:pt x="384810" y="1079449"/>
                  </a:cubicBezTo>
                  <a:cubicBezTo>
                    <a:pt x="345758" y="1091832"/>
                    <a:pt x="306705" y="1104214"/>
                    <a:pt x="274320" y="1128979"/>
                  </a:cubicBezTo>
                  <a:cubicBezTo>
                    <a:pt x="275273" y="1131837"/>
                    <a:pt x="277178" y="1134694"/>
                    <a:pt x="278130" y="1137552"/>
                  </a:cubicBezTo>
                  <a:cubicBezTo>
                    <a:pt x="315278" y="1121359"/>
                    <a:pt x="352425" y="1105167"/>
                    <a:pt x="389573" y="1088974"/>
                  </a:cubicBezTo>
                  <a:close/>
                  <a:moveTo>
                    <a:pt x="279083" y="833704"/>
                  </a:moveTo>
                  <a:cubicBezTo>
                    <a:pt x="279083" y="830847"/>
                    <a:pt x="279083" y="828942"/>
                    <a:pt x="279083" y="826084"/>
                  </a:cubicBezTo>
                  <a:cubicBezTo>
                    <a:pt x="260985" y="827989"/>
                    <a:pt x="242888" y="828942"/>
                    <a:pt x="224790" y="831799"/>
                  </a:cubicBezTo>
                  <a:cubicBezTo>
                    <a:pt x="219075" y="832752"/>
                    <a:pt x="209550" y="838467"/>
                    <a:pt x="208598" y="843229"/>
                  </a:cubicBezTo>
                  <a:cubicBezTo>
                    <a:pt x="207645" y="849897"/>
                    <a:pt x="212408" y="858469"/>
                    <a:pt x="214313" y="867042"/>
                  </a:cubicBezTo>
                  <a:cubicBezTo>
                    <a:pt x="239077" y="853707"/>
                    <a:pt x="259080" y="844182"/>
                    <a:pt x="279083" y="833704"/>
                  </a:cubicBezTo>
                  <a:close/>
                  <a:moveTo>
                    <a:pt x="102870" y="996582"/>
                  </a:moveTo>
                  <a:cubicBezTo>
                    <a:pt x="102870" y="998487"/>
                    <a:pt x="102870" y="1001344"/>
                    <a:pt x="102870" y="1003249"/>
                  </a:cubicBezTo>
                  <a:cubicBezTo>
                    <a:pt x="109538" y="1004202"/>
                    <a:pt x="117158" y="1006107"/>
                    <a:pt x="123825" y="1004202"/>
                  </a:cubicBezTo>
                  <a:cubicBezTo>
                    <a:pt x="144780" y="997534"/>
                    <a:pt x="165735" y="990867"/>
                    <a:pt x="185738" y="982294"/>
                  </a:cubicBezTo>
                  <a:cubicBezTo>
                    <a:pt x="190500" y="980389"/>
                    <a:pt x="194310" y="974674"/>
                    <a:pt x="198120" y="970864"/>
                  </a:cubicBezTo>
                  <a:cubicBezTo>
                    <a:pt x="191452" y="968959"/>
                    <a:pt x="184785" y="964197"/>
                    <a:pt x="180023" y="966102"/>
                  </a:cubicBezTo>
                  <a:cubicBezTo>
                    <a:pt x="153352" y="975627"/>
                    <a:pt x="128588" y="986104"/>
                    <a:pt x="102870" y="996582"/>
                  </a:cubicBezTo>
                  <a:close/>
                  <a:moveTo>
                    <a:pt x="311468" y="1211847"/>
                  </a:moveTo>
                  <a:cubicBezTo>
                    <a:pt x="363855" y="1209942"/>
                    <a:pt x="415290" y="1185177"/>
                    <a:pt x="415290" y="1165174"/>
                  </a:cubicBezTo>
                  <a:cubicBezTo>
                    <a:pt x="380048" y="1181367"/>
                    <a:pt x="345758" y="1196607"/>
                    <a:pt x="311468" y="1211847"/>
                  </a:cubicBezTo>
                  <a:close/>
                  <a:moveTo>
                    <a:pt x="356235" y="1003249"/>
                  </a:moveTo>
                  <a:cubicBezTo>
                    <a:pt x="354330" y="999439"/>
                    <a:pt x="353378" y="994677"/>
                    <a:pt x="351473" y="990867"/>
                  </a:cubicBezTo>
                  <a:cubicBezTo>
                    <a:pt x="318135" y="1006107"/>
                    <a:pt x="285750" y="1021347"/>
                    <a:pt x="252413" y="1036587"/>
                  </a:cubicBezTo>
                  <a:cubicBezTo>
                    <a:pt x="254318" y="1039444"/>
                    <a:pt x="255270" y="1043254"/>
                    <a:pt x="257175" y="1046112"/>
                  </a:cubicBezTo>
                  <a:cubicBezTo>
                    <a:pt x="289560" y="1031824"/>
                    <a:pt x="322898" y="1017537"/>
                    <a:pt x="356235" y="1003249"/>
                  </a:cubicBezTo>
                  <a:close/>
                  <a:moveTo>
                    <a:pt x="332423" y="945147"/>
                  </a:moveTo>
                  <a:cubicBezTo>
                    <a:pt x="330518" y="941337"/>
                    <a:pt x="328613" y="936574"/>
                    <a:pt x="326708" y="932764"/>
                  </a:cubicBezTo>
                  <a:cubicBezTo>
                    <a:pt x="296228" y="947052"/>
                    <a:pt x="265748" y="962292"/>
                    <a:pt x="235268" y="976579"/>
                  </a:cubicBezTo>
                  <a:cubicBezTo>
                    <a:pt x="237173" y="980389"/>
                    <a:pt x="238125" y="983247"/>
                    <a:pt x="240030" y="987057"/>
                  </a:cubicBezTo>
                  <a:cubicBezTo>
                    <a:pt x="270510" y="972769"/>
                    <a:pt x="300990" y="959434"/>
                    <a:pt x="332423" y="945147"/>
                  </a:cubicBezTo>
                  <a:close/>
                  <a:moveTo>
                    <a:pt x="243840" y="1006107"/>
                  </a:moveTo>
                  <a:cubicBezTo>
                    <a:pt x="245745" y="1009917"/>
                    <a:pt x="247650" y="1013727"/>
                    <a:pt x="249555" y="1017537"/>
                  </a:cubicBezTo>
                  <a:cubicBezTo>
                    <a:pt x="280988" y="1003249"/>
                    <a:pt x="312420" y="988009"/>
                    <a:pt x="343853" y="973722"/>
                  </a:cubicBezTo>
                  <a:cubicBezTo>
                    <a:pt x="341948" y="969912"/>
                    <a:pt x="340043" y="966102"/>
                    <a:pt x="339090" y="963244"/>
                  </a:cubicBezTo>
                  <a:cubicBezTo>
                    <a:pt x="306705" y="976579"/>
                    <a:pt x="275273" y="990867"/>
                    <a:pt x="243840" y="1006107"/>
                  </a:cubicBezTo>
                  <a:close/>
                  <a:moveTo>
                    <a:pt x="220980" y="916572"/>
                  </a:moveTo>
                  <a:cubicBezTo>
                    <a:pt x="222885" y="920382"/>
                    <a:pt x="224790" y="925144"/>
                    <a:pt x="226695" y="928954"/>
                  </a:cubicBezTo>
                  <a:cubicBezTo>
                    <a:pt x="253365" y="915619"/>
                    <a:pt x="280035" y="902284"/>
                    <a:pt x="306705" y="887997"/>
                  </a:cubicBezTo>
                  <a:cubicBezTo>
                    <a:pt x="304800" y="884187"/>
                    <a:pt x="302895" y="880377"/>
                    <a:pt x="300990" y="876567"/>
                  </a:cubicBezTo>
                  <a:cubicBezTo>
                    <a:pt x="274320" y="890854"/>
                    <a:pt x="247650" y="903237"/>
                    <a:pt x="220980" y="916572"/>
                  </a:cubicBezTo>
                  <a:close/>
                  <a:moveTo>
                    <a:pt x="407670" y="1150887"/>
                  </a:moveTo>
                  <a:cubicBezTo>
                    <a:pt x="406718" y="1147077"/>
                    <a:pt x="405765" y="1143267"/>
                    <a:pt x="404813" y="1139457"/>
                  </a:cubicBezTo>
                  <a:cubicBezTo>
                    <a:pt x="369570" y="1154697"/>
                    <a:pt x="334328" y="1169937"/>
                    <a:pt x="298133" y="1186129"/>
                  </a:cubicBezTo>
                  <a:cubicBezTo>
                    <a:pt x="299085" y="1188987"/>
                    <a:pt x="300990" y="1192797"/>
                    <a:pt x="301943" y="1195654"/>
                  </a:cubicBezTo>
                  <a:cubicBezTo>
                    <a:pt x="337185" y="1180414"/>
                    <a:pt x="372428" y="1165174"/>
                    <a:pt x="407670" y="1150887"/>
                  </a:cubicBezTo>
                  <a:close/>
                  <a:moveTo>
                    <a:pt x="425768" y="1208989"/>
                  </a:moveTo>
                  <a:cubicBezTo>
                    <a:pt x="423863" y="1205179"/>
                    <a:pt x="422910" y="1201369"/>
                    <a:pt x="421005" y="1197559"/>
                  </a:cubicBezTo>
                  <a:cubicBezTo>
                    <a:pt x="387668" y="1210894"/>
                    <a:pt x="353378" y="1224229"/>
                    <a:pt x="320040" y="1237564"/>
                  </a:cubicBezTo>
                  <a:cubicBezTo>
                    <a:pt x="320993" y="1240422"/>
                    <a:pt x="322898" y="1244232"/>
                    <a:pt x="323850" y="1247089"/>
                  </a:cubicBezTo>
                  <a:cubicBezTo>
                    <a:pt x="358140" y="1234707"/>
                    <a:pt x="391478" y="1222324"/>
                    <a:pt x="425768" y="1208989"/>
                  </a:cubicBezTo>
                  <a:close/>
                  <a:moveTo>
                    <a:pt x="419100" y="1415682"/>
                  </a:moveTo>
                  <a:cubicBezTo>
                    <a:pt x="431483" y="1430922"/>
                    <a:pt x="441008" y="1442352"/>
                    <a:pt x="449580" y="1454734"/>
                  </a:cubicBezTo>
                  <a:cubicBezTo>
                    <a:pt x="451485" y="1453782"/>
                    <a:pt x="454343" y="1453782"/>
                    <a:pt x="456248" y="1452829"/>
                  </a:cubicBezTo>
                  <a:cubicBezTo>
                    <a:pt x="457200" y="1437589"/>
                    <a:pt x="458153" y="1423302"/>
                    <a:pt x="459105" y="1404252"/>
                  </a:cubicBezTo>
                  <a:cubicBezTo>
                    <a:pt x="444818" y="1408062"/>
                    <a:pt x="434340" y="1410919"/>
                    <a:pt x="419100" y="1415682"/>
                  </a:cubicBezTo>
                  <a:close/>
                  <a:moveTo>
                    <a:pt x="358140" y="1322337"/>
                  </a:moveTo>
                  <a:cubicBezTo>
                    <a:pt x="359093" y="1326147"/>
                    <a:pt x="360998" y="1329004"/>
                    <a:pt x="361950" y="1332814"/>
                  </a:cubicBezTo>
                  <a:cubicBezTo>
                    <a:pt x="390525" y="1321384"/>
                    <a:pt x="420053" y="1310907"/>
                    <a:pt x="448628" y="1299477"/>
                  </a:cubicBezTo>
                  <a:cubicBezTo>
                    <a:pt x="446723" y="1295667"/>
                    <a:pt x="444818" y="1290904"/>
                    <a:pt x="443865" y="1287094"/>
                  </a:cubicBezTo>
                  <a:cubicBezTo>
                    <a:pt x="415290" y="1298524"/>
                    <a:pt x="386715" y="1310907"/>
                    <a:pt x="358140" y="1322337"/>
                  </a:cubicBezTo>
                  <a:close/>
                  <a:moveTo>
                    <a:pt x="348615" y="1294714"/>
                  </a:moveTo>
                  <a:cubicBezTo>
                    <a:pt x="349568" y="1297572"/>
                    <a:pt x="351473" y="1301382"/>
                    <a:pt x="352425" y="1304239"/>
                  </a:cubicBezTo>
                  <a:cubicBezTo>
                    <a:pt x="382905" y="1292809"/>
                    <a:pt x="413385" y="1281379"/>
                    <a:pt x="443865" y="1269949"/>
                  </a:cubicBezTo>
                  <a:cubicBezTo>
                    <a:pt x="441960" y="1266139"/>
                    <a:pt x="441008" y="1262329"/>
                    <a:pt x="439103" y="1258519"/>
                  </a:cubicBezTo>
                  <a:cubicBezTo>
                    <a:pt x="409575" y="1270902"/>
                    <a:pt x="379095" y="1283284"/>
                    <a:pt x="348615" y="1294714"/>
                  </a:cubicBezTo>
                  <a:close/>
                  <a:moveTo>
                    <a:pt x="381000" y="1378534"/>
                  </a:moveTo>
                  <a:cubicBezTo>
                    <a:pt x="412433" y="1368057"/>
                    <a:pt x="436245" y="1360437"/>
                    <a:pt x="463868" y="1351864"/>
                  </a:cubicBezTo>
                  <a:cubicBezTo>
                    <a:pt x="442913" y="1338529"/>
                    <a:pt x="409575" y="1349007"/>
                    <a:pt x="381000" y="1378534"/>
                  </a:cubicBezTo>
                  <a:close/>
                  <a:moveTo>
                    <a:pt x="227648" y="948004"/>
                  </a:moveTo>
                  <a:cubicBezTo>
                    <a:pt x="229552" y="950862"/>
                    <a:pt x="231458" y="954672"/>
                    <a:pt x="233363" y="957529"/>
                  </a:cubicBezTo>
                  <a:cubicBezTo>
                    <a:pt x="260033" y="944194"/>
                    <a:pt x="286703" y="930859"/>
                    <a:pt x="313373" y="917524"/>
                  </a:cubicBezTo>
                  <a:cubicBezTo>
                    <a:pt x="312420" y="914667"/>
                    <a:pt x="310515" y="911809"/>
                    <a:pt x="309563" y="909904"/>
                  </a:cubicBezTo>
                  <a:cubicBezTo>
                    <a:pt x="281940" y="922287"/>
                    <a:pt x="255270" y="934669"/>
                    <a:pt x="227648" y="948004"/>
                  </a:cubicBezTo>
                  <a:close/>
                  <a:moveTo>
                    <a:pt x="141923" y="1304239"/>
                  </a:moveTo>
                  <a:cubicBezTo>
                    <a:pt x="142875" y="1307097"/>
                    <a:pt x="143827" y="1309002"/>
                    <a:pt x="143827" y="1311859"/>
                  </a:cubicBezTo>
                  <a:cubicBezTo>
                    <a:pt x="160020" y="1304239"/>
                    <a:pt x="176213" y="1297572"/>
                    <a:pt x="194310" y="1288999"/>
                  </a:cubicBezTo>
                  <a:cubicBezTo>
                    <a:pt x="188595" y="1280427"/>
                    <a:pt x="184785" y="1274712"/>
                    <a:pt x="180023" y="1268044"/>
                  </a:cubicBezTo>
                  <a:cubicBezTo>
                    <a:pt x="167640" y="1281379"/>
                    <a:pt x="155258" y="1292809"/>
                    <a:pt x="141923" y="1304239"/>
                  </a:cubicBezTo>
                  <a:close/>
                  <a:moveTo>
                    <a:pt x="404813" y="1390917"/>
                  </a:moveTo>
                  <a:cubicBezTo>
                    <a:pt x="450533" y="1397584"/>
                    <a:pt x="460058" y="1392822"/>
                    <a:pt x="456248" y="1369962"/>
                  </a:cubicBezTo>
                  <a:cubicBezTo>
                    <a:pt x="438150" y="1376629"/>
                    <a:pt x="421958" y="1383297"/>
                    <a:pt x="404813" y="1390917"/>
                  </a:cubicBezTo>
                  <a:close/>
                  <a:moveTo>
                    <a:pt x="183833" y="1312812"/>
                  </a:moveTo>
                  <a:cubicBezTo>
                    <a:pt x="183833" y="1315669"/>
                    <a:pt x="184785" y="1319479"/>
                    <a:pt x="184785" y="1322337"/>
                  </a:cubicBezTo>
                  <a:cubicBezTo>
                    <a:pt x="194310" y="1320432"/>
                    <a:pt x="203835" y="1317574"/>
                    <a:pt x="213360" y="1315669"/>
                  </a:cubicBezTo>
                  <a:cubicBezTo>
                    <a:pt x="212408" y="1312812"/>
                    <a:pt x="212408" y="1309954"/>
                    <a:pt x="211455" y="1307097"/>
                  </a:cubicBezTo>
                  <a:cubicBezTo>
                    <a:pt x="201930" y="1309002"/>
                    <a:pt x="193358" y="1310907"/>
                    <a:pt x="183833" y="1312812"/>
                  </a:cubicBezTo>
                  <a:close/>
                  <a:moveTo>
                    <a:pt x="69533" y="1234707"/>
                  </a:moveTo>
                  <a:lnTo>
                    <a:pt x="70485" y="1232802"/>
                  </a:lnTo>
                  <a:lnTo>
                    <a:pt x="68580" y="1232802"/>
                  </a:lnTo>
                  <a:lnTo>
                    <a:pt x="69533" y="1234707"/>
                  </a:ln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3038475" y="3432809"/>
              <a:ext cx="974407" cy="1148715"/>
            </a:xfrm>
            <a:custGeom>
              <a:avLst/>
              <a:gdLst/>
              <a:ahLst/>
              <a:cxnLst/>
              <a:rect l="l" t="t" r="r" b="b"/>
              <a:pathLst>
                <a:path w="974407" h="1148715" extrusionOk="0">
                  <a:moveTo>
                    <a:pt x="314325" y="1135380"/>
                  </a:moveTo>
                  <a:cubicBezTo>
                    <a:pt x="295275" y="1076325"/>
                    <a:pt x="276225" y="1017270"/>
                    <a:pt x="257175" y="957263"/>
                  </a:cubicBezTo>
                  <a:cubicBezTo>
                    <a:pt x="273367" y="942975"/>
                    <a:pt x="260985" y="941070"/>
                    <a:pt x="249555" y="938213"/>
                  </a:cubicBezTo>
                  <a:cubicBezTo>
                    <a:pt x="210502" y="851535"/>
                    <a:pt x="173355" y="763905"/>
                    <a:pt x="130492" y="678180"/>
                  </a:cubicBezTo>
                  <a:cubicBezTo>
                    <a:pt x="90488" y="596265"/>
                    <a:pt x="44767" y="517208"/>
                    <a:pt x="0" y="435293"/>
                  </a:cubicBezTo>
                  <a:cubicBezTo>
                    <a:pt x="75248" y="396240"/>
                    <a:pt x="155258" y="354330"/>
                    <a:pt x="236220" y="314325"/>
                  </a:cubicBezTo>
                  <a:cubicBezTo>
                    <a:pt x="444817" y="211455"/>
                    <a:pt x="653415" y="109538"/>
                    <a:pt x="861060" y="7620"/>
                  </a:cubicBezTo>
                  <a:cubicBezTo>
                    <a:pt x="866775" y="4763"/>
                    <a:pt x="873443" y="2858"/>
                    <a:pt x="880110" y="0"/>
                  </a:cubicBezTo>
                  <a:cubicBezTo>
                    <a:pt x="893445" y="18098"/>
                    <a:pt x="891540" y="31433"/>
                    <a:pt x="868680" y="40958"/>
                  </a:cubicBezTo>
                  <a:cubicBezTo>
                    <a:pt x="854393" y="47625"/>
                    <a:pt x="839153" y="60008"/>
                    <a:pt x="868680" y="69533"/>
                  </a:cubicBezTo>
                  <a:lnTo>
                    <a:pt x="868680" y="69533"/>
                  </a:lnTo>
                  <a:cubicBezTo>
                    <a:pt x="862013" y="83820"/>
                    <a:pt x="863918" y="90488"/>
                    <a:pt x="881063" y="83820"/>
                  </a:cubicBezTo>
                  <a:cubicBezTo>
                    <a:pt x="893445" y="78105"/>
                    <a:pt x="904875" y="71438"/>
                    <a:pt x="916305" y="64770"/>
                  </a:cubicBezTo>
                  <a:cubicBezTo>
                    <a:pt x="918210" y="66675"/>
                    <a:pt x="919163" y="69533"/>
                    <a:pt x="921068" y="71438"/>
                  </a:cubicBezTo>
                  <a:cubicBezTo>
                    <a:pt x="904875" y="85725"/>
                    <a:pt x="889635" y="100013"/>
                    <a:pt x="873443" y="114300"/>
                  </a:cubicBezTo>
                  <a:cubicBezTo>
                    <a:pt x="875347" y="116205"/>
                    <a:pt x="877253" y="118110"/>
                    <a:pt x="878205" y="120015"/>
                  </a:cubicBezTo>
                  <a:cubicBezTo>
                    <a:pt x="886778" y="117158"/>
                    <a:pt x="896303" y="114300"/>
                    <a:pt x="900113" y="112395"/>
                  </a:cubicBezTo>
                  <a:cubicBezTo>
                    <a:pt x="913447" y="135255"/>
                    <a:pt x="925830" y="154305"/>
                    <a:pt x="939165" y="176213"/>
                  </a:cubicBezTo>
                  <a:cubicBezTo>
                    <a:pt x="925830" y="182880"/>
                    <a:pt x="915353" y="187643"/>
                    <a:pt x="903922" y="193358"/>
                  </a:cubicBezTo>
                  <a:cubicBezTo>
                    <a:pt x="879158" y="173355"/>
                    <a:pt x="851535" y="161925"/>
                    <a:pt x="819150" y="165735"/>
                  </a:cubicBezTo>
                  <a:cubicBezTo>
                    <a:pt x="790575" y="168593"/>
                    <a:pt x="776288" y="158115"/>
                    <a:pt x="775335" y="134303"/>
                  </a:cubicBezTo>
                  <a:cubicBezTo>
                    <a:pt x="774383" y="110490"/>
                    <a:pt x="791528" y="92393"/>
                    <a:pt x="817245" y="89535"/>
                  </a:cubicBezTo>
                  <a:cubicBezTo>
                    <a:pt x="826770" y="88583"/>
                    <a:pt x="835343" y="84773"/>
                    <a:pt x="844868" y="81915"/>
                  </a:cubicBezTo>
                  <a:cubicBezTo>
                    <a:pt x="819150" y="63818"/>
                    <a:pt x="796290" y="71438"/>
                    <a:pt x="774383" y="83820"/>
                  </a:cubicBezTo>
                  <a:cubicBezTo>
                    <a:pt x="745808" y="100013"/>
                    <a:pt x="734378" y="127635"/>
                    <a:pt x="742950" y="154305"/>
                  </a:cubicBezTo>
                  <a:cubicBezTo>
                    <a:pt x="751522" y="180023"/>
                    <a:pt x="768668" y="188595"/>
                    <a:pt x="805815" y="185738"/>
                  </a:cubicBezTo>
                  <a:cubicBezTo>
                    <a:pt x="853440" y="181928"/>
                    <a:pt x="892493" y="216218"/>
                    <a:pt x="892493" y="263843"/>
                  </a:cubicBezTo>
                  <a:cubicBezTo>
                    <a:pt x="892493" y="288608"/>
                    <a:pt x="886778" y="314325"/>
                    <a:pt x="861060" y="323850"/>
                  </a:cubicBezTo>
                  <a:cubicBezTo>
                    <a:pt x="836295" y="333375"/>
                    <a:pt x="819150" y="312420"/>
                    <a:pt x="807720" y="294323"/>
                  </a:cubicBezTo>
                  <a:cubicBezTo>
                    <a:pt x="793433" y="271463"/>
                    <a:pt x="781050" y="275273"/>
                    <a:pt x="764858" y="287655"/>
                  </a:cubicBezTo>
                  <a:cubicBezTo>
                    <a:pt x="791528" y="346710"/>
                    <a:pt x="850583" y="362903"/>
                    <a:pt x="898208" y="325755"/>
                  </a:cubicBezTo>
                  <a:cubicBezTo>
                    <a:pt x="933450" y="298133"/>
                    <a:pt x="938213" y="256223"/>
                    <a:pt x="911543" y="202883"/>
                  </a:cubicBezTo>
                  <a:cubicBezTo>
                    <a:pt x="922972" y="200978"/>
                    <a:pt x="935355" y="199073"/>
                    <a:pt x="940118" y="198120"/>
                  </a:cubicBezTo>
                  <a:cubicBezTo>
                    <a:pt x="953453" y="219075"/>
                    <a:pt x="962978" y="234315"/>
                    <a:pt x="972503" y="250508"/>
                  </a:cubicBezTo>
                  <a:cubicBezTo>
                    <a:pt x="958215" y="258128"/>
                    <a:pt x="946785" y="265748"/>
                    <a:pt x="938213" y="270510"/>
                  </a:cubicBezTo>
                  <a:cubicBezTo>
                    <a:pt x="951547" y="287655"/>
                    <a:pt x="962978" y="301943"/>
                    <a:pt x="974408" y="316230"/>
                  </a:cubicBezTo>
                  <a:cubicBezTo>
                    <a:pt x="971550" y="318135"/>
                    <a:pt x="968693" y="320993"/>
                    <a:pt x="964883" y="322898"/>
                  </a:cubicBezTo>
                  <a:cubicBezTo>
                    <a:pt x="741045" y="434340"/>
                    <a:pt x="517208" y="546735"/>
                    <a:pt x="292417" y="658178"/>
                  </a:cubicBezTo>
                  <a:cubicBezTo>
                    <a:pt x="250508" y="679133"/>
                    <a:pt x="208598" y="700088"/>
                    <a:pt x="160973" y="724853"/>
                  </a:cubicBezTo>
                  <a:cubicBezTo>
                    <a:pt x="174308" y="729615"/>
                    <a:pt x="179070" y="730568"/>
                    <a:pt x="184785" y="732472"/>
                  </a:cubicBezTo>
                  <a:cubicBezTo>
                    <a:pt x="187642" y="747713"/>
                    <a:pt x="180023" y="766763"/>
                    <a:pt x="201930" y="774383"/>
                  </a:cubicBezTo>
                  <a:cubicBezTo>
                    <a:pt x="202883" y="780097"/>
                    <a:pt x="204788" y="784860"/>
                    <a:pt x="205740" y="790575"/>
                  </a:cubicBezTo>
                  <a:cubicBezTo>
                    <a:pt x="215265" y="787718"/>
                    <a:pt x="224790" y="785813"/>
                    <a:pt x="233363" y="782003"/>
                  </a:cubicBezTo>
                  <a:cubicBezTo>
                    <a:pt x="389573" y="706755"/>
                    <a:pt x="544830" y="631508"/>
                    <a:pt x="700088" y="556260"/>
                  </a:cubicBezTo>
                  <a:cubicBezTo>
                    <a:pt x="771525" y="521970"/>
                    <a:pt x="842963" y="486728"/>
                    <a:pt x="914400" y="451485"/>
                  </a:cubicBezTo>
                  <a:cubicBezTo>
                    <a:pt x="939165" y="475297"/>
                    <a:pt x="918210" y="482918"/>
                    <a:pt x="901065" y="492443"/>
                  </a:cubicBezTo>
                  <a:cubicBezTo>
                    <a:pt x="883920" y="501015"/>
                    <a:pt x="866775" y="509588"/>
                    <a:pt x="880110" y="533400"/>
                  </a:cubicBezTo>
                  <a:cubicBezTo>
                    <a:pt x="784860" y="581025"/>
                    <a:pt x="688658" y="628650"/>
                    <a:pt x="593408" y="676275"/>
                  </a:cubicBezTo>
                  <a:cubicBezTo>
                    <a:pt x="595313" y="681038"/>
                    <a:pt x="597218" y="684847"/>
                    <a:pt x="600075" y="689610"/>
                  </a:cubicBezTo>
                  <a:cubicBezTo>
                    <a:pt x="631508" y="675322"/>
                    <a:pt x="662940" y="661988"/>
                    <a:pt x="694372" y="647700"/>
                  </a:cubicBezTo>
                  <a:cubicBezTo>
                    <a:pt x="686753" y="665797"/>
                    <a:pt x="679133" y="683895"/>
                    <a:pt x="671513" y="701993"/>
                  </a:cubicBezTo>
                  <a:cubicBezTo>
                    <a:pt x="658178" y="708660"/>
                    <a:pt x="643890" y="716280"/>
                    <a:pt x="630555" y="722947"/>
                  </a:cubicBezTo>
                  <a:cubicBezTo>
                    <a:pt x="631508" y="726758"/>
                    <a:pt x="632460" y="729615"/>
                    <a:pt x="634365" y="733425"/>
                  </a:cubicBezTo>
                  <a:cubicBezTo>
                    <a:pt x="650558" y="728663"/>
                    <a:pt x="667703" y="725805"/>
                    <a:pt x="682943" y="719138"/>
                  </a:cubicBezTo>
                  <a:cubicBezTo>
                    <a:pt x="742950" y="693420"/>
                    <a:pt x="802005" y="665797"/>
                    <a:pt x="862013" y="639128"/>
                  </a:cubicBezTo>
                  <a:cubicBezTo>
                    <a:pt x="864870" y="653415"/>
                    <a:pt x="866775" y="667703"/>
                    <a:pt x="869633" y="681038"/>
                  </a:cubicBezTo>
                  <a:cubicBezTo>
                    <a:pt x="801053" y="716280"/>
                    <a:pt x="733425" y="751522"/>
                    <a:pt x="659130" y="789622"/>
                  </a:cubicBezTo>
                  <a:cubicBezTo>
                    <a:pt x="671513" y="792480"/>
                    <a:pt x="678180" y="793433"/>
                    <a:pt x="683895" y="794385"/>
                  </a:cubicBezTo>
                  <a:cubicBezTo>
                    <a:pt x="678180" y="799147"/>
                    <a:pt x="673418" y="807720"/>
                    <a:pt x="666750" y="809625"/>
                  </a:cubicBezTo>
                  <a:cubicBezTo>
                    <a:pt x="646747" y="812483"/>
                    <a:pt x="647700" y="813435"/>
                    <a:pt x="651510" y="833438"/>
                  </a:cubicBezTo>
                  <a:cubicBezTo>
                    <a:pt x="654368" y="846772"/>
                    <a:pt x="647700" y="862965"/>
                    <a:pt x="645795" y="877253"/>
                  </a:cubicBezTo>
                  <a:cubicBezTo>
                    <a:pt x="622935" y="830580"/>
                    <a:pt x="601028" y="783908"/>
                    <a:pt x="577215" y="738188"/>
                  </a:cubicBezTo>
                  <a:cubicBezTo>
                    <a:pt x="551498" y="687705"/>
                    <a:pt x="541973" y="685800"/>
                    <a:pt x="492442" y="711518"/>
                  </a:cubicBezTo>
                  <a:cubicBezTo>
                    <a:pt x="483870" y="716280"/>
                    <a:pt x="475298" y="720090"/>
                    <a:pt x="466725" y="723900"/>
                  </a:cubicBezTo>
                  <a:cubicBezTo>
                    <a:pt x="386715" y="762000"/>
                    <a:pt x="306705" y="799147"/>
                    <a:pt x="229552" y="835343"/>
                  </a:cubicBezTo>
                  <a:cubicBezTo>
                    <a:pt x="237173" y="848678"/>
                    <a:pt x="243840" y="860108"/>
                    <a:pt x="249555" y="870585"/>
                  </a:cubicBezTo>
                  <a:cubicBezTo>
                    <a:pt x="251460" y="874395"/>
                    <a:pt x="253365" y="878205"/>
                    <a:pt x="255270" y="882015"/>
                  </a:cubicBezTo>
                  <a:cubicBezTo>
                    <a:pt x="279083" y="934403"/>
                    <a:pt x="302895" y="985838"/>
                    <a:pt x="325755" y="1038225"/>
                  </a:cubicBezTo>
                  <a:cubicBezTo>
                    <a:pt x="346710" y="1086803"/>
                    <a:pt x="349567" y="1106805"/>
                    <a:pt x="412433" y="1081088"/>
                  </a:cubicBezTo>
                  <a:cubicBezTo>
                    <a:pt x="419100" y="1078230"/>
                    <a:pt x="426720" y="1075373"/>
                    <a:pt x="433388" y="1071563"/>
                  </a:cubicBezTo>
                  <a:cubicBezTo>
                    <a:pt x="502920" y="1040130"/>
                    <a:pt x="573405" y="1008697"/>
                    <a:pt x="642938" y="976313"/>
                  </a:cubicBezTo>
                  <a:cubicBezTo>
                    <a:pt x="646747" y="990600"/>
                    <a:pt x="651510" y="1004888"/>
                    <a:pt x="655320" y="1020128"/>
                  </a:cubicBezTo>
                  <a:cubicBezTo>
                    <a:pt x="564833" y="1062990"/>
                    <a:pt x="474345" y="1105853"/>
                    <a:pt x="383858" y="1148715"/>
                  </a:cubicBezTo>
                  <a:cubicBezTo>
                    <a:pt x="382905" y="1128713"/>
                    <a:pt x="378142" y="1115378"/>
                    <a:pt x="355283" y="1133475"/>
                  </a:cubicBezTo>
                  <a:cubicBezTo>
                    <a:pt x="353378" y="1134428"/>
                    <a:pt x="348615" y="1134428"/>
                    <a:pt x="347663" y="1133475"/>
                  </a:cubicBezTo>
                  <a:cubicBezTo>
                    <a:pt x="334328" y="1113473"/>
                    <a:pt x="325755" y="1134428"/>
                    <a:pt x="314325" y="1135380"/>
                  </a:cubicBezTo>
                  <a:close/>
                  <a:moveTo>
                    <a:pt x="202883" y="499110"/>
                  </a:moveTo>
                  <a:cubicBezTo>
                    <a:pt x="243840" y="521970"/>
                    <a:pt x="284798" y="544830"/>
                    <a:pt x="325755" y="568643"/>
                  </a:cubicBezTo>
                  <a:cubicBezTo>
                    <a:pt x="343853" y="579120"/>
                    <a:pt x="359092" y="581025"/>
                    <a:pt x="378142" y="561975"/>
                  </a:cubicBezTo>
                  <a:cubicBezTo>
                    <a:pt x="345758" y="498158"/>
                    <a:pt x="312420" y="432435"/>
                    <a:pt x="279083" y="367665"/>
                  </a:cubicBezTo>
                  <a:cubicBezTo>
                    <a:pt x="268605" y="346710"/>
                    <a:pt x="255270" y="355283"/>
                    <a:pt x="240030" y="365760"/>
                  </a:cubicBezTo>
                  <a:cubicBezTo>
                    <a:pt x="262890" y="420053"/>
                    <a:pt x="301942" y="465772"/>
                    <a:pt x="314325" y="528638"/>
                  </a:cubicBezTo>
                  <a:cubicBezTo>
                    <a:pt x="307658" y="523875"/>
                    <a:pt x="304800" y="522922"/>
                    <a:pt x="302895" y="521018"/>
                  </a:cubicBezTo>
                  <a:cubicBezTo>
                    <a:pt x="253365" y="487680"/>
                    <a:pt x="204788" y="454343"/>
                    <a:pt x="154305" y="422910"/>
                  </a:cubicBezTo>
                  <a:cubicBezTo>
                    <a:pt x="148590" y="419100"/>
                    <a:pt x="134302" y="421958"/>
                    <a:pt x="127635" y="426720"/>
                  </a:cubicBezTo>
                  <a:cubicBezTo>
                    <a:pt x="123825" y="429578"/>
                    <a:pt x="123825" y="442913"/>
                    <a:pt x="127635" y="449580"/>
                  </a:cubicBezTo>
                  <a:cubicBezTo>
                    <a:pt x="155258" y="501968"/>
                    <a:pt x="185738" y="554355"/>
                    <a:pt x="213360" y="606743"/>
                  </a:cubicBezTo>
                  <a:cubicBezTo>
                    <a:pt x="225742" y="630555"/>
                    <a:pt x="238125" y="627697"/>
                    <a:pt x="256223" y="613410"/>
                  </a:cubicBezTo>
                  <a:cubicBezTo>
                    <a:pt x="240983" y="584835"/>
                    <a:pt x="225742" y="556260"/>
                    <a:pt x="212408" y="528638"/>
                  </a:cubicBezTo>
                  <a:cubicBezTo>
                    <a:pt x="207645" y="518160"/>
                    <a:pt x="206692" y="507683"/>
                    <a:pt x="202883" y="499110"/>
                  </a:cubicBezTo>
                  <a:lnTo>
                    <a:pt x="202883" y="499110"/>
                  </a:lnTo>
                  <a:close/>
                  <a:moveTo>
                    <a:pt x="631508" y="342900"/>
                  </a:moveTo>
                  <a:cubicBezTo>
                    <a:pt x="655320" y="360997"/>
                    <a:pt x="677228" y="380047"/>
                    <a:pt x="701993" y="395288"/>
                  </a:cubicBezTo>
                  <a:cubicBezTo>
                    <a:pt x="712470" y="401955"/>
                    <a:pt x="728663" y="399097"/>
                    <a:pt x="741997" y="401003"/>
                  </a:cubicBezTo>
                  <a:cubicBezTo>
                    <a:pt x="742950" y="389572"/>
                    <a:pt x="747713" y="377190"/>
                    <a:pt x="744855" y="367665"/>
                  </a:cubicBezTo>
                  <a:cubicBezTo>
                    <a:pt x="731520" y="312420"/>
                    <a:pt x="716280" y="258128"/>
                    <a:pt x="701040" y="202883"/>
                  </a:cubicBezTo>
                  <a:cubicBezTo>
                    <a:pt x="697230" y="187643"/>
                    <a:pt x="691515" y="172403"/>
                    <a:pt x="686753" y="155258"/>
                  </a:cubicBezTo>
                  <a:cubicBezTo>
                    <a:pt x="674370" y="159068"/>
                    <a:pt x="664845" y="161925"/>
                    <a:pt x="654368" y="164783"/>
                  </a:cubicBezTo>
                  <a:cubicBezTo>
                    <a:pt x="670560" y="227648"/>
                    <a:pt x="686753" y="288608"/>
                    <a:pt x="701993" y="348615"/>
                  </a:cubicBezTo>
                  <a:cubicBezTo>
                    <a:pt x="700088" y="349568"/>
                    <a:pt x="697230" y="351472"/>
                    <a:pt x="695325" y="352425"/>
                  </a:cubicBezTo>
                  <a:cubicBezTo>
                    <a:pt x="675322" y="333375"/>
                    <a:pt x="654368" y="315278"/>
                    <a:pt x="635318" y="295275"/>
                  </a:cubicBezTo>
                  <a:cubicBezTo>
                    <a:pt x="622935" y="282893"/>
                    <a:pt x="607695" y="272415"/>
                    <a:pt x="593408" y="284798"/>
                  </a:cubicBezTo>
                  <a:cubicBezTo>
                    <a:pt x="586740" y="290513"/>
                    <a:pt x="586740" y="308610"/>
                    <a:pt x="588645" y="320040"/>
                  </a:cubicBezTo>
                  <a:cubicBezTo>
                    <a:pt x="592455" y="348615"/>
                    <a:pt x="599122" y="376238"/>
                    <a:pt x="604838" y="404813"/>
                  </a:cubicBezTo>
                  <a:cubicBezTo>
                    <a:pt x="591503" y="400050"/>
                    <a:pt x="584835" y="393383"/>
                    <a:pt x="579120" y="385763"/>
                  </a:cubicBezTo>
                  <a:cubicBezTo>
                    <a:pt x="548640" y="349568"/>
                    <a:pt x="519113" y="313373"/>
                    <a:pt x="489585" y="276225"/>
                  </a:cubicBezTo>
                  <a:cubicBezTo>
                    <a:pt x="475298" y="259080"/>
                    <a:pt x="461963" y="258128"/>
                    <a:pt x="444817" y="274320"/>
                  </a:cubicBezTo>
                  <a:cubicBezTo>
                    <a:pt x="454342" y="286703"/>
                    <a:pt x="462915" y="298133"/>
                    <a:pt x="471488" y="308610"/>
                  </a:cubicBezTo>
                  <a:cubicBezTo>
                    <a:pt x="508635" y="352425"/>
                    <a:pt x="545783" y="397193"/>
                    <a:pt x="584835" y="439103"/>
                  </a:cubicBezTo>
                  <a:cubicBezTo>
                    <a:pt x="592455" y="447675"/>
                    <a:pt x="611505" y="450533"/>
                    <a:pt x="622935" y="447675"/>
                  </a:cubicBezTo>
                  <a:cubicBezTo>
                    <a:pt x="630555" y="445770"/>
                    <a:pt x="638175" y="428625"/>
                    <a:pt x="638175" y="418147"/>
                  </a:cubicBezTo>
                  <a:cubicBezTo>
                    <a:pt x="638175" y="393383"/>
                    <a:pt x="634365" y="367665"/>
                    <a:pt x="631508" y="342900"/>
                  </a:cubicBezTo>
                  <a:cubicBezTo>
                    <a:pt x="632460" y="341948"/>
                    <a:pt x="631508" y="342900"/>
                    <a:pt x="631508" y="342900"/>
                  </a:cubicBezTo>
                  <a:close/>
                  <a:moveTo>
                    <a:pt x="441008" y="286703"/>
                  </a:moveTo>
                  <a:cubicBezTo>
                    <a:pt x="440055" y="283845"/>
                    <a:pt x="439103" y="280988"/>
                    <a:pt x="438150" y="278130"/>
                  </a:cubicBezTo>
                  <a:cubicBezTo>
                    <a:pt x="421958" y="282893"/>
                    <a:pt x="405765" y="286703"/>
                    <a:pt x="390525" y="293370"/>
                  </a:cubicBezTo>
                  <a:cubicBezTo>
                    <a:pt x="365760" y="305753"/>
                    <a:pt x="341948" y="320040"/>
                    <a:pt x="319088" y="335280"/>
                  </a:cubicBezTo>
                  <a:cubicBezTo>
                    <a:pt x="314325" y="338138"/>
                    <a:pt x="310515" y="352425"/>
                    <a:pt x="313373" y="357188"/>
                  </a:cubicBezTo>
                  <a:cubicBezTo>
                    <a:pt x="339090" y="404813"/>
                    <a:pt x="365760" y="451485"/>
                    <a:pt x="394335" y="497205"/>
                  </a:cubicBezTo>
                  <a:cubicBezTo>
                    <a:pt x="404813" y="513397"/>
                    <a:pt x="420053" y="531495"/>
                    <a:pt x="436245" y="537210"/>
                  </a:cubicBezTo>
                  <a:cubicBezTo>
                    <a:pt x="466725" y="547688"/>
                    <a:pt x="546735" y="501968"/>
                    <a:pt x="564833" y="464820"/>
                  </a:cubicBezTo>
                  <a:cubicBezTo>
                    <a:pt x="548640" y="470535"/>
                    <a:pt x="537210" y="473393"/>
                    <a:pt x="526733" y="479108"/>
                  </a:cubicBezTo>
                  <a:cubicBezTo>
                    <a:pt x="510540" y="488633"/>
                    <a:pt x="496253" y="500063"/>
                    <a:pt x="481013" y="509588"/>
                  </a:cubicBezTo>
                  <a:cubicBezTo>
                    <a:pt x="454342" y="524828"/>
                    <a:pt x="449580" y="522922"/>
                    <a:pt x="438150" y="490538"/>
                  </a:cubicBezTo>
                  <a:cubicBezTo>
                    <a:pt x="468630" y="474345"/>
                    <a:pt x="498158" y="457200"/>
                    <a:pt x="528638" y="441008"/>
                  </a:cubicBezTo>
                  <a:cubicBezTo>
                    <a:pt x="526733" y="437197"/>
                    <a:pt x="524828" y="433388"/>
                    <a:pt x="522923" y="428625"/>
                  </a:cubicBezTo>
                  <a:cubicBezTo>
                    <a:pt x="489585" y="443865"/>
                    <a:pt x="456248" y="458153"/>
                    <a:pt x="421005" y="474345"/>
                  </a:cubicBezTo>
                  <a:cubicBezTo>
                    <a:pt x="396240" y="431483"/>
                    <a:pt x="373380" y="389572"/>
                    <a:pt x="348615" y="345758"/>
                  </a:cubicBezTo>
                  <a:cubicBezTo>
                    <a:pt x="381000" y="324803"/>
                    <a:pt x="410528" y="305753"/>
                    <a:pt x="441008" y="28670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3352800" y="4021455"/>
              <a:ext cx="1009650" cy="681989"/>
            </a:xfrm>
            <a:custGeom>
              <a:avLst/>
              <a:gdLst/>
              <a:ahLst/>
              <a:cxnLst/>
              <a:rect l="l" t="t" r="r" b="b"/>
              <a:pathLst>
                <a:path w="1009650" h="681989" extrusionOk="0">
                  <a:moveTo>
                    <a:pt x="340995" y="430530"/>
                  </a:moveTo>
                  <a:cubicBezTo>
                    <a:pt x="337185" y="416242"/>
                    <a:pt x="332422" y="401955"/>
                    <a:pt x="328613" y="386715"/>
                  </a:cubicBezTo>
                  <a:cubicBezTo>
                    <a:pt x="362903" y="362902"/>
                    <a:pt x="362903" y="362902"/>
                    <a:pt x="345758" y="322897"/>
                  </a:cubicBezTo>
                  <a:cubicBezTo>
                    <a:pt x="342900" y="317182"/>
                    <a:pt x="341947" y="310515"/>
                    <a:pt x="339090" y="303847"/>
                  </a:cubicBezTo>
                  <a:cubicBezTo>
                    <a:pt x="342900" y="303847"/>
                    <a:pt x="347663" y="303847"/>
                    <a:pt x="351472" y="303847"/>
                  </a:cubicBezTo>
                  <a:cubicBezTo>
                    <a:pt x="357188" y="303847"/>
                    <a:pt x="362903" y="303847"/>
                    <a:pt x="368617" y="303847"/>
                  </a:cubicBezTo>
                  <a:cubicBezTo>
                    <a:pt x="369570" y="333375"/>
                    <a:pt x="383858" y="309563"/>
                    <a:pt x="391478" y="309563"/>
                  </a:cubicBezTo>
                  <a:cubicBezTo>
                    <a:pt x="394335" y="308610"/>
                    <a:pt x="396240" y="308610"/>
                    <a:pt x="401955" y="306705"/>
                  </a:cubicBezTo>
                  <a:cubicBezTo>
                    <a:pt x="396240" y="304800"/>
                    <a:pt x="393383" y="304800"/>
                    <a:pt x="391478" y="303847"/>
                  </a:cubicBezTo>
                  <a:cubicBezTo>
                    <a:pt x="391478" y="301942"/>
                    <a:pt x="391478" y="300038"/>
                    <a:pt x="391478" y="298132"/>
                  </a:cubicBezTo>
                  <a:cubicBezTo>
                    <a:pt x="403860" y="294322"/>
                    <a:pt x="417195" y="291465"/>
                    <a:pt x="428625" y="284797"/>
                  </a:cubicBezTo>
                  <a:cubicBezTo>
                    <a:pt x="478155" y="260032"/>
                    <a:pt x="526733" y="234315"/>
                    <a:pt x="576263" y="208597"/>
                  </a:cubicBezTo>
                  <a:cubicBezTo>
                    <a:pt x="577215" y="228600"/>
                    <a:pt x="578168" y="247650"/>
                    <a:pt x="578168" y="267652"/>
                  </a:cubicBezTo>
                  <a:cubicBezTo>
                    <a:pt x="575310" y="275272"/>
                    <a:pt x="552450" y="276225"/>
                    <a:pt x="571500" y="290513"/>
                  </a:cubicBezTo>
                  <a:cubicBezTo>
                    <a:pt x="586740" y="301942"/>
                    <a:pt x="594360" y="315277"/>
                    <a:pt x="589597" y="335280"/>
                  </a:cubicBezTo>
                  <a:cubicBezTo>
                    <a:pt x="588645" y="340995"/>
                    <a:pt x="596265" y="348615"/>
                    <a:pt x="601028" y="355282"/>
                  </a:cubicBezTo>
                  <a:cubicBezTo>
                    <a:pt x="610553" y="355282"/>
                    <a:pt x="622935" y="359092"/>
                    <a:pt x="630555" y="354330"/>
                  </a:cubicBezTo>
                  <a:cubicBezTo>
                    <a:pt x="726758" y="302895"/>
                    <a:pt x="822960" y="250507"/>
                    <a:pt x="919163" y="197167"/>
                  </a:cubicBezTo>
                  <a:cubicBezTo>
                    <a:pt x="925830" y="193357"/>
                    <a:pt x="931545" y="187642"/>
                    <a:pt x="942022" y="180022"/>
                  </a:cubicBezTo>
                  <a:cubicBezTo>
                    <a:pt x="933450" y="177165"/>
                    <a:pt x="929640" y="174307"/>
                    <a:pt x="927735" y="175260"/>
                  </a:cubicBezTo>
                  <a:cubicBezTo>
                    <a:pt x="820103" y="230505"/>
                    <a:pt x="713422" y="286702"/>
                    <a:pt x="605790" y="341947"/>
                  </a:cubicBezTo>
                  <a:cubicBezTo>
                    <a:pt x="608647" y="328613"/>
                    <a:pt x="611505" y="314325"/>
                    <a:pt x="613410" y="300990"/>
                  </a:cubicBezTo>
                  <a:cubicBezTo>
                    <a:pt x="625793" y="299085"/>
                    <a:pt x="637222" y="297180"/>
                    <a:pt x="649605" y="295275"/>
                  </a:cubicBezTo>
                  <a:cubicBezTo>
                    <a:pt x="645795" y="281940"/>
                    <a:pt x="642938" y="270510"/>
                    <a:pt x="640080" y="260032"/>
                  </a:cubicBezTo>
                  <a:cubicBezTo>
                    <a:pt x="649605" y="254317"/>
                    <a:pt x="658178" y="248602"/>
                    <a:pt x="667703" y="243840"/>
                  </a:cubicBezTo>
                  <a:cubicBezTo>
                    <a:pt x="737235" y="209550"/>
                    <a:pt x="807720" y="175260"/>
                    <a:pt x="877253" y="140970"/>
                  </a:cubicBezTo>
                  <a:cubicBezTo>
                    <a:pt x="884872" y="137160"/>
                    <a:pt x="891540" y="131445"/>
                    <a:pt x="898208" y="126682"/>
                  </a:cubicBezTo>
                  <a:cubicBezTo>
                    <a:pt x="896303" y="123825"/>
                    <a:pt x="895350" y="120015"/>
                    <a:pt x="893445" y="117157"/>
                  </a:cubicBezTo>
                  <a:cubicBezTo>
                    <a:pt x="881063" y="121920"/>
                    <a:pt x="867728" y="125730"/>
                    <a:pt x="856297" y="130492"/>
                  </a:cubicBezTo>
                  <a:cubicBezTo>
                    <a:pt x="784860" y="163830"/>
                    <a:pt x="714375" y="198120"/>
                    <a:pt x="642938" y="232410"/>
                  </a:cubicBezTo>
                  <a:cubicBezTo>
                    <a:pt x="641985" y="213360"/>
                    <a:pt x="641033" y="193357"/>
                    <a:pt x="641033" y="174307"/>
                  </a:cubicBezTo>
                  <a:cubicBezTo>
                    <a:pt x="699135" y="143827"/>
                    <a:pt x="757238" y="113347"/>
                    <a:pt x="815340" y="82867"/>
                  </a:cubicBezTo>
                  <a:cubicBezTo>
                    <a:pt x="813435" y="97155"/>
                    <a:pt x="811530" y="111442"/>
                    <a:pt x="809625" y="127635"/>
                  </a:cubicBezTo>
                  <a:cubicBezTo>
                    <a:pt x="834390" y="116205"/>
                    <a:pt x="834390" y="116205"/>
                    <a:pt x="838200" y="72390"/>
                  </a:cubicBezTo>
                  <a:cubicBezTo>
                    <a:pt x="867728" y="57150"/>
                    <a:pt x="896303" y="41910"/>
                    <a:pt x="925830" y="25717"/>
                  </a:cubicBezTo>
                  <a:cubicBezTo>
                    <a:pt x="928688" y="30480"/>
                    <a:pt x="931545" y="35242"/>
                    <a:pt x="934403" y="40005"/>
                  </a:cubicBezTo>
                  <a:cubicBezTo>
                    <a:pt x="940118" y="35242"/>
                    <a:pt x="945833" y="31432"/>
                    <a:pt x="951547" y="26670"/>
                  </a:cubicBezTo>
                  <a:cubicBezTo>
                    <a:pt x="948690" y="23813"/>
                    <a:pt x="944880" y="20002"/>
                    <a:pt x="942022" y="17145"/>
                  </a:cubicBezTo>
                  <a:cubicBezTo>
                    <a:pt x="942022" y="13335"/>
                    <a:pt x="942022" y="9525"/>
                    <a:pt x="942975" y="5715"/>
                  </a:cubicBezTo>
                  <a:cubicBezTo>
                    <a:pt x="952500" y="3810"/>
                    <a:pt x="962025" y="1905"/>
                    <a:pt x="971550" y="0"/>
                  </a:cubicBezTo>
                  <a:lnTo>
                    <a:pt x="971550" y="0"/>
                  </a:lnTo>
                  <a:cubicBezTo>
                    <a:pt x="980122" y="9525"/>
                    <a:pt x="989647" y="19050"/>
                    <a:pt x="998220" y="28575"/>
                  </a:cubicBezTo>
                  <a:cubicBezTo>
                    <a:pt x="1002030" y="64770"/>
                    <a:pt x="1005840" y="101917"/>
                    <a:pt x="1009650" y="138113"/>
                  </a:cubicBezTo>
                  <a:cubicBezTo>
                    <a:pt x="1004888" y="131445"/>
                    <a:pt x="999172" y="124777"/>
                    <a:pt x="993458" y="116205"/>
                  </a:cubicBezTo>
                  <a:cubicBezTo>
                    <a:pt x="982028" y="142875"/>
                    <a:pt x="970597" y="167640"/>
                    <a:pt x="959168" y="192405"/>
                  </a:cubicBezTo>
                  <a:cubicBezTo>
                    <a:pt x="949643" y="213360"/>
                    <a:pt x="940118" y="234315"/>
                    <a:pt x="930593" y="254317"/>
                  </a:cubicBezTo>
                  <a:cubicBezTo>
                    <a:pt x="918210" y="257175"/>
                    <a:pt x="903922" y="258127"/>
                    <a:pt x="892493" y="263842"/>
                  </a:cubicBezTo>
                  <a:cubicBezTo>
                    <a:pt x="812483" y="304800"/>
                    <a:pt x="732472" y="346710"/>
                    <a:pt x="652463" y="388620"/>
                  </a:cubicBezTo>
                  <a:cubicBezTo>
                    <a:pt x="629603" y="380047"/>
                    <a:pt x="614363" y="390525"/>
                    <a:pt x="603885" y="408622"/>
                  </a:cubicBezTo>
                  <a:cubicBezTo>
                    <a:pt x="585788" y="441007"/>
                    <a:pt x="576263" y="444817"/>
                    <a:pt x="541972" y="430530"/>
                  </a:cubicBezTo>
                  <a:cubicBezTo>
                    <a:pt x="533400" y="441007"/>
                    <a:pt x="524828" y="453390"/>
                    <a:pt x="514350" y="462915"/>
                  </a:cubicBezTo>
                  <a:cubicBezTo>
                    <a:pt x="506730" y="468630"/>
                    <a:pt x="496253" y="471488"/>
                    <a:pt x="486728" y="472440"/>
                  </a:cubicBezTo>
                  <a:cubicBezTo>
                    <a:pt x="474345" y="473392"/>
                    <a:pt x="461963" y="469582"/>
                    <a:pt x="449580" y="467677"/>
                  </a:cubicBezTo>
                  <a:cubicBezTo>
                    <a:pt x="445770" y="467677"/>
                    <a:pt x="441008" y="467677"/>
                    <a:pt x="437197" y="467677"/>
                  </a:cubicBezTo>
                  <a:cubicBezTo>
                    <a:pt x="442913" y="462915"/>
                    <a:pt x="449580" y="458152"/>
                    <a:pt x="455295" y="452438"/>
                  </a:cubicBezTo>
                  <a:cubicBezTo>
                    <a:pt x="454342" y="449580"/>
                    <a:pt x="452438" y="446722"/>
                    <a:pt x="451485" y="443865"/>
                  </a:cubicBezTo>
                  <a:cubicBezTo>
                    <a:pt x="440055" y="447675"/>
                    <a:pt x="426720" y="449580"/>
                    <a:pt x="416242" y="454342"/>
                  </a:cubicBezTo>
                  <a:cubicBezTo>
                    <a:pt x="310515" y="505777"/>
                    <a:pt x="205740" y="558165"/>
                    <a:pt x="100965" y="611505"/>
                  </a:cubicBezTo>
                  <a:cubicBezTo>
                    <a:pt x="95250" y="614363"/>
                    <a:pt x="93345" y="623888"/>
                    <a:pt x="90488" y="629602"/>
                  </a:cubicBezTo>
                  <a:cubicBezTo>
                    <a:pt x="73342" y="648652"/>
                    <a:pt x="63817" y="674370"/>
                    <a:pt x="35242" y="680085"/>
                  </a:cubicBezTo>
                  <a:cubicBezTo>
                    <a:pt x="34290" y="680085"/>
                    <a:pt x="33338" y="681038"/>
                    <a:pt x="33338" y="681990"/>
                  </a:cubicBezTo>
                  <a:cubicBezTo>
                    <a:pt x="21908" y="635317"/>
                    <a:pt x="11430" y="588645"/>
                    <a:pt x="0" y="542925"/>
                  </a:cubicBezTo>
                  <a:cubicBezTo>
                    <a:pt x="10477" y="541972"/>
                    <a:pt x="20002" y="521017"/>
                    <a:pt x="32385" y="540067"/>
                  </a:cubicBezTo>
                  <a:cubicBezTo>
                    <a:pt x="33338" y="541020"/>
                    <a:pt x="38100" y="541020"/>
                    <a:pt x="40005" y="540067"/>
                  </a:cubicBezTo>
                  <a:cubicBezTo>
                    <a:pt x="61913" y="521970"/>
                    <a:pt x="66675" y="535305"/>
                    <a:pt x="68580" y="555307"/>
                  </a:cubicBezTo>
                  <a:cubicBezTo>
                    <a:pt x="73342" y="578167"/>
                    <a:pt x="90488" y="567690"/>
                    <a:pt x="100013" y="562927"/>
                  </a:cubicBezTo>
                  <a:cubicBezTo>
                    <a:pt x="208598" y="511492"/>
                    <a:pt x="316230" y="458152"/>
                    <a:pt x="423863" y="404813"/>
                  </a:cubicBezTo>
                  <a:cubicBezTo>
                    <a:pt x="430530" y="401002"/>
                    <a:pt x="434340" y="392430"/>
                    <a:pt x="439103" y="385763"/>
                  </a:cubicBezTo>
                  <a:cubicBezTo>
                    <a:pt x="453390" y="359092"/>
                    <a:pt x="481965" y="338138"/>
                    <a:pt x="477203" y="300038"/>
                  </a:cubicBezTo>
                  <a:cubicBezTo>
                    <a:pt x="434340" y="315277"/>
                    <a:pt x="424815" y="347663"/>
                    <a:pt x="421958" y="384810"/>
                  </a:cubicBezTo>
                  <a:cubicBezTo>
                    <a:pt x="395288" y="402907"/>
                    <a:pt x="367665" y="417195"/>
                    <a:pt x="340995" y="430530"/>
                  </a:cubicBezTo>
                  <a:close/>
                  <a:moveTo>
                    <a:pt x="505778" y="361950"/>
                  </a:moveTo>
                  <a:cubicBezTo>
                    <a:pt x="510540" y="362902"/>
                    <a:pt x="516255" y="363855"/>
                    <a:pt x="521017" y="364807"/>
                  </a:cubicBezTo>
                  <a:cubicBezTo>
                    <a:pt x="528638" y="326707"/>
                    <a:pt x="536258" y="288607"/>
                    <a:pt x="543878" y="250507"/>
                  </a:cubicBezTo>
                  <a:cubicBezTo>
                    <a:pt x="540068" y="249555"/>
                    <a:pt x="535305" y="248602"/>
                    <a:pt x="531495" y="247650"/>
                  </a:cubicBezTo>
                  <a:cubicBezTo>
                    <a:pt x="523875" y="286702"/>
                    <a:pt x="514350" y="324802"/>
                    <a:pt x="505778" y="361950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3684270" y="3726179"/>
              <a:ext cx="660082" cy="613911"/>
            </a:xfrm>
            <a:custGeom>
              <a:avLst/>
              <a:gdLst/>
              <a:ahLst/>
              <a:cxnLst/>
              <a:rect l="l" t="t" r="r" b="b"/>
              <a:pathLst>
                <a:path w="660082" h="613911" extrusionOk="0">
                  <a:moveTo>
                    <a:pt x="60960" y="604838"/>
                  </a:moveTo>
                  <a:cubicBezTo>
                    <a:pt x="52388" y="604838"/>
                    <a:pt x="39052" y="628650"/>
                    <a:pt x="38100" y="599123"/>
                  </a:cubicBezTo>
                  <a:cubicBezTo>
                    <a:pt x="36195" y="590550"/>
                    <a:pt x="34290" y="582930"/>
                    <a:pt x="31433" y="569595"/>
                  </a:cubicBezTo>
                  <a:cubicBezTo>
                    <a:pt x="26670" y="583883"/>
                    <a:pt x="23813" y="591502"/>
                    <a:pt x="20955" y="599123"/>
                  </a:cubicBezTo>
                  <a:cubicBezTo>
                    <a:pt x="17145" y="599123"/>
                    <a:pt x="12383" y="599123"/>
                    <a:pt x="8572" y="599123"/>
                  </a:cubicBezTo>
                  <a:cubicBezTo>
                    <a:pt x="5715" y="593408"/>
                    <a:pt x="2858" y="587693"/>
                    <a:pt x="0" y="581977"/>
                  </a:cubicBezTo>
                  <a:cubicBezTo>
                    <a:pt x="1905" y="567690"/>
                    <a:pt x="7620" y="552450"/>
                    <a:pt x="5715" y="538163"/>
                  </a:cubicBezTo>
                  <a:cubicBezTo>
                    <a:pt x="1905" y="518160"/>
                    <a:pt x="952" y="518160"/>
                    <a:pt x="20955" y="514350"/>
                  </a:cubicBezTo>
                  <a:cubicBezTo>
                    <a:pt x="27622" y="513398"/>
                    <a:pt x="32385" y="504825"/>
                    <a:pt x="38100" y="499110"/>
                  </a:cubicBezTo>
                  <a:cubicBezTo>
                    <a:pt x="77152" y="481013"/>
                    <a:pt x="117158" y="463867"/>
                    <a:pt x="156210" y="445770"/>
                  </a:cubicBezTo>
                  <a:cubicBezTo>
                    <a:pt x="179070" y="455295"/>
                    <a:pt x="194310" y="448627"/>
                    <a:pt x="200025" y="423863"/>
                  </a:cubicBezTo>
                  <a:cubicBezTo>
                    <a:pt x="314325" y="367665"/>
                    <a:pt x="429577" y="312420"/>
                    <a:pt x="543877" y="256223"/>
                  </a:cubicBezTo>
                  <a:cubicBezTo>
                    <a:pt x="551497" y="252413"/>
                    <a:pt x="559118" y="247650"/>
                    <a:pt x="566738" y="243840"/>
                  </a:cubicBezTo>
                  <a:cubicBezTo>
                    <a:pt x="564833" y="240030"/>
                    <a:pt x="562927" y="235267"/>
                    <a:pt x="561022" y="231458"/>
                  </a:cubicBezTo>
                  <a:cubicBezTo>
                    <a:pt x="442913" y="271463"/>
                    <a:pt x="335280" y="333375"/>
                    <a:pt x="223838" y="385763"/>
                  </a:cubicBezTo>
                  <a:cubicBezTo>
                    <a:pt x="220980" y="371475"/>
                    <a:pt x="219075" y="357188"/>
                    <a:pt x="216217" y="343852"/>
                  </a:cubicBezTo>
                  <a:cubicBezTo>
                    <a:pt x="233363" y="335280"/>
                    <a:pt x="251460" y="325755"/>
                    <a:pt x="268605" y="317183"/>
                  </a:cubicBezTo>
                  <a:cubicBezTo>
                    <a:pt x="269558" y="322898"/>
                    <a:pt x="271463" y="329565"/>
                    <a:pt x="272415" y="335280"/>
                  </a:cubicBezTo>
                  <a:cubicBezTo>
                    <a:pt x="275272" y="336233"/>
                    <a:pt x="278130" y="337185"/>
                    <a:pt x="280988" y="338138"/>
                  </a:cubicBezTo>
                  <a:cubicBezTo>
                    <a:pt x="286702" y="326708"/>
                    <a:pt x="292417" y="314325"/>
                    <a:pt x="298133" y="302895"/>
                  </a:cubicBezTo>
                  <a:cubicBezTo>
                    <a:pt x="329565" y="287655"/>
                    <a:pt x="361950" y="272415"/>
                    <a:pt x="393383" y="256223"/>
                  </a:cubicBezTo>
                  <a:cubicBezTo>
                    <a:pt x="441008" y="232410"/>
                    <a:pt x="487680" y="207645"/>
                    <a:pt x="542925" y="180023"/>
                  </a:cubicBezTo>
                  <a:cubicBezTo>
                    <a:pt x="528638" y="176213"/>
                    <a:pt x="521970" y="172402"/>
                    <a:pt x="519113" y="174308"/>
                  </a:cubicBezTo>
                  <a:cubicBezTo>
                    <a:pt x="427672" y="217170"/>
                    <a:pt x="337185" y="260985"/>
                    <a:pt x="246697" y="303848"/>
                  </a:cubicBezTo>
                  <a:cubicBezTo>
                    <a:pt x="240983" y="301942"/>
                    <a:pt x="234315" y="298133"/>
                    <a:pt x="230505" y="300038"/>
                  </a:cubicBezTo>
                  <a:cubicBezTo>
                    <a:pt x="213360" y="305752"/>
                    <a:pt x="195263" y="312420"/>
                    <a:pt x="180022" y="321945"/>
                  </a:cubicBezTo>
                  <a:cubicBezTo>
                    <a:pt x="164783" y="331470"/>
                    <a:pt x="152400" y="345758"/>
                    <a:pt x="138113" y="359092"/>
                  </a:cubicBezTo>
                  <a:cubicBezTo>
                    <a:pt x="135255" y="360045"/>
                    <a:pt x="132397" y="361950"/>
                    <a:pt x="128588" y="362902"/>
                  </a:cubicBezTo>
                  <a:cubicBezTo>
                    <a:pt x="121920" y="365760"/>
                    <a:pt x="114300" y="369570"/>
                    <a:pt x="107633" y="372427"/>
                  </a:cubicBezTo>
                  <a:cubicBezTo>
                    <a:pt x="80963" y="383858"/>
                    <a:pt x="53340" y="396240"/>
                    <a:pt x="26670" y="407670"/>
                  </a:cubicBezTo>
                  <a:cubicBezTo>
                    <a:pt x="34290" y="389573"/>
                    <a:pt x="41910" y="371475"/>
                    <a:pt x="49530" y="353377"/>
                  </a:cubicBezTo>
                  <a:cubicBezTo>
                    <a:pt x="68580" y="343852"/>
                    <a:pt x="88583" y="335280"/>
                    <a:pt x="107633" y="325755"/>
                  </a:cubicBezTo>
                  <a:cubicBezTo>
                    <a:pt x="128588" y="331470"/>
                    <a:pt x="161925" y="316230"/>
                    <a:pt x="171450" y="296227"/>
                  </a:cubicBezTo>
                  <a:cubicBezTo>
                    <a:pt x="204788" y="280035"/>
                    <a:pt x="238125" y="263842"/>
                    <a:pt x="270510" y="246698"/>
                  </a:cubicBezTo>
                  <a:cubicBezTo>
                    <a:pt x="280988" y="250508"/>
                    <a:pt x="291465" y="253365"/>
                    <a:pt x="291465" y="236220"/>
                  </a:cubicBezTo>
                  <a:cubicBezTo>
                    <a:pt x="370522" y="197167"/>
                    <a:pt x="448627" y="159067"/>
                    <a:pt x="527685" y="120015"/>
                  </a:cubicBezTo>
                  <a:cubicBezTo>
                    <a:pt x="525780" y="116205"/>
                    <a:pt x="523875" y="112395"/>
                    <a:pt x="522922" y="107633"/>
                  </a:cubicBezTo>
                  <a:cubicBezTo>
                    <a:pt x="507683" y="112395"/>
                    <a:pt x="490538" y="116205"/>
                    <a:pt x="476250" y="122873"/>
                  </a:cubicBezTo>
                  <a:cubicBezTo>
                    <a:pt x="396240" y="160973"/>
                    <a:pt x="316230" y="199073"/>
                    <a:pt x="235267" y="238125"/>
                  </a:cubicBezTo>
                  <a:cubicBezTo>
                    <a:pt x="222885" y="214313"/>
                    <a:pt x="239077" y="205740"/>
                    <a:pt x="256222" y="197167"/>
                  </a:cubicBezTo>
                  <a:cubicBezTo>
                    <a:pt x="273367" y="188595"/>
                    <a:pt x="294322" y="180023"/>
                    <a:pt x="269558" y="156210"/>
                  </a:cubicBezTo>
                  <a:cubicBezTo>
                    <a:pt x="347663" y="118110"/>
                    <a:pt x="426720" y="80010"/>
                    <a:pt x="503872" y="40958"/>
                  </a:cubicBezTo>
                  <a:cubicBezTo>
                    <a:pt x="511492" y="37148"/>
                    <a:pt x="516255" y="25717"/>
                    <a:pt x="521970" y="18098"/>
                  </a:cubicBezTo>
                  <a:cubicBezTo>
                    <a:pt x="523875" y="18098"/>
                    <a:pt x="524827" y="18098"/>
                    <a:pt x="525780" y="17145"/>
                  </a:cubicBezTo>
                  <a:cubicBezTo>
                    <a:pt x="526733" y="15240"/>
                    <a:pt x="527685" y="13335"/>
                    <a:pt x="528638" y="10478"/>
                  </a:cubicBezTo>
                  <a:cubicBezTo>
                    <a:pt x="530543" y="6667"/>
                    <a:pt x="532447" y="3810"/>
                    <a:pt x="534352" y="0"/>
                  </a:cubicBezTo>
                  <a:cubicBezTo>
                    <a:pt x="536258" y="0"/>
                    <a:pt x="538163" y="0"/>
                    <a:pt x="540068" y="0"/>
                  </a:cubicBezTo>
                  <a:cubicBezTo>
                    <a:pt x="595313" y="89535"/>
                    <a:pt x="637222" y="184785"/>
                    <a:pt x="660083" y="288608"/>
                  </a:cubicBezTo>
                  <a:cubicBezTo>
                    <a:pt x="653415" y="290513"/>
                    <a:pt x="645795" y="293370"/>
                    <a:pt x="639127" y="295275"/>
                  </a:cubicBezTo>
                  <a:cubicBezTo>
                    <a:pt x="639127" y="295275"/>
                    <a:pt x="639127" y="295275"/>
                    <a:pt x="639127" y="295275"/>
                  </a:cubicBezTo>
                  <a:cubicBezTo>
                    <a:pt x="634365" y="270510"/>
                    <a:pt x="628650" y="245745"/>
                    <a:pt x="623888" y="220027"/>
                  </a:cubicBezTo>
                  <a:cubicBezTo>
                    <a:pt x="613410" y="223838"/>
                    <a:pt x="610552" y="226695"/>
                    <a:pt x="610552" y="228600"/>
                  </a:cubicBezTo>
                  <a:cubicBezTo>
                    <a:pt x="608647" y="255270"/>
                    <a:pt x="601027" y="276225"/>
                    <a:pt x="568643" y="280035"/>
                  </a:cubicBezTo>
                  <a:cubicBezTo>
                    <a:pt x="565785" y="280035"/>
                    <a:pt x="565785" y="298133"/>
                    <a:pt x="563880" y="307658"/>
                  </a:cubicBezTo>
                  <a:cubicBezTo>
                    <a:pt x="542925" y="318135"/>
                    <a:pt x="521970" y="328613"/>
                    <a:pt x="501015" y="339090"/>
                  </a:cubicBezTo>
                  <a:cubicBezTo>
                    <a:pt x="469583" y="315277"/>
                    <a:pt x="433388" y="324802"/>
                    <a:pt x="413385" y="363855"/>
                  </a:cubicBezTo>
                  <a:cubicBezTo>
                    <a:pt x="413385" y="364808"/>
                    <a:pt x="412433" y="365760"/>
                    <a:pt x="412433" y="365760"/>
                  </a:cubicBezTo>
                  <a:cubicBezTo>
                    <a:pt x="412433" y="364808"/>
                    <a:pt x="413385" y="363855"/>
                    <a:pt x="413385" y="363855"/>
                  </a:cubicBezTo>
                  <a:cubicBezTo>
                    <a:pt x="421005" y="367665"/>
                    <a:pt x="428625" y="370523"/>
                    <a:pt x="436245" y="374333"/>
                  </a:cubicBezTo>
                  <a:cubicBezTo>
                    <a:pt x="371475" y="409575"/>
                    <a:pt x="305752" y="443865"/>
                    <a:pt x="240983" y="479108"/>
                  </a:cubicBezTo>
                  <a:cubicBezTo>
                    <a:pt x="220980" y="460058"/>
                    <a:pt x="220980" y="481013"/>
                    <a:pt x="216217" y="491490"/>
                  </a:cubicBezTo>
                  <a:cubicBezTo>
                    <a:pt x="211455" y="494348"/>
                    <a:pt x="206692" y="496252"/>
                    <a:pt x="201930" y="499110"/>
                  </a:cubicBezTo>
                  <a:cubicBezTo>
                    <a:pt x="189547" y="491490"/>
                    <a:pt x="180022" y="490538"/>
                    <a:pt x="180975" y="509588"/>
                  </a:cubicBezTo>
                  <a:cubicBezTo>
                    <a:pt x="143827" y="529590"/>
                    <a:pt x="106680" y="548640"/>
                    <a:pt x="70485" y="569595"/>
                  </a:cubicBezTo>
                  <a:cubicBezTo>
                    <a:pt x="64770" y="573405"/>
                    <a:pt x="44767" y="573405"/>
                    <a:pt x="59055" y="589598"/>
                  </a:cubicBezTo>
                  <a:cubicBezTo>
                    <a:pt x="59055" y="591502"/>
                    <a:pt x="59055" y="593408"/>
                    <a:pt x="59055" y="595313"/>
                  </a:cubicBezTo>
                  <a:cubicBezTo>
                    <a:pt x="60960" y="601027"/>
                    <a:pt x="60960" y="602933"/>
                    <a:pt x="60960" y="604838"/>
                  </a:cubicBezTo>
                  <a:close/>
                  <a:moveTo>
                    <a:pt x="211455" y="448627"/>
                  </a:moveTo>
                  <a:cubicBezTo>
                    <a:pt x="211455" y="449580"/>
                    <a:pt x="210502" y="450533"/>
                    <a:pt x="210502" y="450533"/>
                  </a:cubicBezTo>
                  <a:cubicBezTo>
                    <a:pt x="211455" y="450533"/>
                    <a:pt x="211455" y="449580"/>
                    <a:pt x="211455" y="448627"/>
                  </a:cubicBezTo>
                  <a:cubicBezTo>
                    <a:pt x="211455" y="447675"/>
                    <a:pt x="212408" y="446723"/>
                    <a:pt x="212408" y="445770"/>
                  </a:cubicBezTo>
                  <a:cubicBezTo>
                    <a:pt x="212408" y="446723"/>
                    <a:pt x="212408" y="447675"/>
                    <a:pt x="211455" y="448627"/>
                  </a:cubicBezTo>
                  <a:close/>
                  <a:moveTo>
                    <a:pt x="581977" y="147638"/>
                  </a:moveTo>
                  <a:cubicBezTo>
                    <a:pt x="584835" y="144780"/>
                    <a:pt x="586740" y="142875"/>
                    <a:pt x="589597" y="140017"/>
                  </a:cubicBezTo>
                  <a:cubicBezTo>
                    <a:pt x="582930" y="133350"/>
                    <a:pt x="577215" y="127635"/>
                    <a:pt x="570547" y="120967"/>
                  </a:cubicBezTo>
                  <a:cubicBezTo>
                    <a:pt x="568643" y="122873"/>
                    <a:pt x="565785" y="125730"/>
                    <a:pt x="563880" y="127635"/>
                  </a:cubicBezTo>
                  <a:cubicBezTo>
                    <a:pt x="569595" y="134302"/>
                    <a:pt x="575310" y="140970"/>
                    <a:pt x="581977" y="147638"/>
                  </a:cubicBezTo>
                  <a:close/>
                  <a:moveTo>
                    <a:pt x="36195" y="529590"/>
                  </a:moveTo>
                  <a:cubicBezTo>
                    <a:pt x="35242" y="529590"/>
                    <a:pt x="34290" y="529590"/>
                    <a:pt x="33338" y="529590"/>
                  </a:cubicBezTo>
                  <a:cubicBezTo>
                    <a:pt x="33338" y="537210"/>
                    <a:pt x="33338" y="544830"/>
                    <a:pt x="33338" y="552450"/>
                  </a:cubicBezTo>
                  <a:cubicBezTo>
                    <a:pt x="34290" y="552450"/>
                    <a:pt x="35242" y="552450"/>
                    <a:pt x="36195" y="552450"/>
                  </a:cubicBezTo>
                  <a:cubicBezTo>
                    <a:pt x="36195" y="544830"/>
                    <a:pt x="36195" y="537210"/>
                    <a:pt x="36195" y="529590"/>
                  </a:cubicBezTo>
                  <a:close/>
                  <a:moveTo>
                    <a:pt x="271463" y="446723"/>
                  </a:moveTo>
                  <a:cubicBezTo>
                    <a:pt x="272415" y="444817"/>
                    <a:pt x="273367" y="442913"/>
                    <a:pt x="273367" y="441960"/>
                  </a:cubicBezTo>
                  <a:cubicBezTo>
                    <a:pt x="273367" y="441008"/>
                    <a:pt x="270510" y="440055"/>
                    <a:pt x="268605" y="440055"/>
                  </a:cubicBezTo>
                  <a:cubicBezTo>
                    <a:pt x="267652" y="441960"/>
                    <a:pt x="266700" y="443865"/>
                    <a:pt x="266700" y="444817"/>
                  </a:cubicBezTo>
                  <a:cubicBezTo>
                    <a:pt x="266700" y="444817"/>
                    <a:pt x="269558" y="445770"/>
                    <a:pt x="271463" y="446723"/>
                  </a:cubicBezTo>
                  <a:close/>
                  <a:moveTo>
                    <a:pt x="423863" y="335280"/>
                  </a:moveTo>
                  <a:cubicBezTo>
                    <a:pt x="421958" y="333375"/>
                    <a:pt x="419100" y="332423"/>
                    <a:pt x="417195" y="330517"/>
                  </a:cubicBezTo>
                  <a:cubicBezTo>
                    <a:pt x="416242" y="332423"/>
                    <a:pt x="414338" y="334327"/>
                    <a:pt x="415290" y="335280"/>
                  </a:cubicBezTo>
                  <a:cubicBezTo>
                    <a:pt x="416242" y="337185"/>
                    <a:pt x="418147" y="338138"/>
                    <a:pt x="420052" y="340042"/>
                  </a:cubicBezTo>
                  <a:cubicBezTo>
                    <a:pt x="421005" y="339090"/>
                    <a:pt x="421958" y="337185"/>
                    <a:pt x="423863" y="335280"/>
                  </a:cubicBezTo>
                  <a:close/>
                  <a:moveTo>
                    <a:pt x="97155" y="539115"/>
                  </a:moveTo>
                  <a:cubicBezTo>
                    <a:pt x="98108" y="537210"/>
                    <a:pt x="99060" y="535305"/>
                    <a:pt x="99060" y="534352"/>
                  </a:cubicBezTo>
                  <a:cubicBezTo>
                    <a:pt x="99060" y="533400"/>
                    <a:pt x="96202" y="532448"/>
                    <a:pt x="94297" y="532448"/>
                  </a:cubicBezTo>
                  <a:cubicBezTo>
                    <a:pt x="93345" y="534352"/>
                    <a:pt x="92392" y="536258"/>
                    <a:pt x="92392" y="537210"/>
                  </a:cubicBezTo>
                  <a:cubicBezTo>
                    <a:pt x="93345" y="538163"/>
                    <a:pt x="96202" y="538163"/>
                    <a:pt x="97155" y="539115"/>
                  </a:cubicBezTo>
                  <a:close/>
                  <a:moveTo>
                    <a:pt x="77152" y="546735"/>
                  </a:moveTo>
                  <a:cubicBezTo>
                    <a:pt x="76200" y="545783"/>
                    <a:pt x="74295" y="544830"/>
                    <a:pt x="73342" y="544830"/>
                  </a:cubicBezTo>
                  <a:cubicBezTo>
                    <a:pt x="73342" y="544830"/>
                    <a:pt x="71438" y="546735"/>
                    <a:pt x="71438" y="546735"/>
                  </a:cubicBezTo>
                  <a:cubicBezTo>
                    <a:pt x="71438" y="547688"/>
                    <a:pt x="73342" y="549593"/>
                    <a:pt x="73342" y="550545"/>
                  </a:cubicBezTo>
                  <a:cubicBezTo>
                    <a:pt x="74295" y="549593"/>
                    <a:pt x="76200" y="548640"/>
                    <a:pt x="77152" y="546735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21"/>
            <p:cNvSpPr/>
            <p:nvPr/>
          </p:nvSpPr>
          <p:spPr>
            <a:xfrm>
              <a:off x="3386137" y="4140517"/>
              <a:ext cx="977138" cy="651509"/>
            </a:xfrm>
            <a:custGeom>
              <a:avLst/>
              <a:gdLst/>
              <a:ahLst/>
              <a:cxnLst/>
              <a:rect l="l" t="t" r="r" b="b"/>
              <a:pathLst>
                <a:path w="977138" h="651509" extrusionOk="0">
                  <a:moveTo>
                    <a:pt x="0" y="566738"/>
                  </a:moveTo>
                  <a:cubicBezTo>
                    <a:pt x="952" y="565785"/>
                    <a:pt x="1905" y="565785"/>
                    <a:pt x="1905" y="564832"/>
                  </a:cubicBezTo>
                  <a:cubicBezTo>
                    <a:pt x="30480" y="558165"/>
                    <a:pt x="40005" y="532447"/>
                    <a:pt x="57150" y="514350"/>
                  </a:cubicBezTo>
                  <a:cubicBezTo>
                    <a:pt x="75248" y="510540"/>
                    <a:pt x="94298" y="505777"/>
                    <a:pt x="112395" y="501967"/>
                  </a:cubicBezTo>
                  <a:cubicBezTo>
                    <a:pt x="170498" y="514350"/>
                    <a:pt x="210502" y="492442"/>
                    <a:pt x="220027" y="443865"/>
                  </a:cubicBezTo>
                  <a:cubicBezTo>
                    <a:pt x="263842" y="421957"/>
                    <a:pt x="307658" y="400050"/>
                    <a:pt x="351472" y="378142"/>
                  </a:cubicBezTo>
                  <a:cubicBezTo>
                    <a:pt x="355283" y="383857"/>
                    <a:pt x="359092" y="389572"/>
                    <a:pt x="363855" y="397192"/>
                  </a:cubicBezTo>
                  <a:cubicBezTo>
                    <a:pt x="383858" y="382905"/>
                    <a:pt x="415290" y="385763"/>
                    <a:pt x="417195" y="352425"/>
                  </a:cubicBezTo>
                  <a:cubicBezTo>
                    <a:pt x="429578" y="354330"/>
                    <a:pt x="441960" y="357188"/>
                    <a:pt x="454342" y="357188"/>
                  </a:cubicBezTo>
                  <a:cubicBezTo>
                    <a:pt x="463867" y="357188"/>
                    <a:pt x="475297" y="353377"/>
                    <a:pt x="481965" y="347663"/>
                  </a:cubicBezTo>
                  <a:cubicBezTo>
                    <a:pt x="492442" y="339090"/>
                    <a:pt x="501015" y="326707"/>
                    <a:pt x="509588" y="315277"/>
                  </a:cubicBezTo>
                  <a:cubicBezTo>
                    <a:pt x="542925" y="329565"/>
                    <a:pt x="553403" y="325755"/>
                    <a:pt x="571500" y="293370"/>
                  </a:cubicBezTo>
                  <a:cubicBezTo>
                    <a:pt x="581978" y="274320"/>
                    <a:pt x="597218" y="264795"/>
                    <a:pt x="620078" y="273367"/>
                  </a:cubicBezTo>
                  <a:cubicBezTo>
                    <a:pt x="612458" y="280035"/>
                    <a:pt x="603885" y="287655"/>
                    <a:pt x="596265" y="294322"/>
                  </a:cubicBezTo>
                  <a:cubicBezTo>
                    <a:pt x="597218" y="296227"/>
                    <a:pt x="598170" y="299085"/>
                    <a:pt x="599122" y="300990"/>
                  </a:cubicBezTo>
                  <a:cubicBezTo>
                    <a:pt x="607695" y="300038"/>
                    <a:pt x="618172" y="300038"/>
                    <a:pt x="624840" y="296227"/>
                  </a:cubicBezTo>
                  <a:cubicBezTo>
                    <a:pt x="710565" y="250507"/>
                    <a:pt x="795338" y="204788"/>
                    <a:pt x="881063" y="158115"/>
                  </a:cubicBezTo>
                  <a:cubicBezTo>
                    <a:pt x="887730" y="154305"/>
                    <a:pt x="892493" y="144780"/>
                    <a:pt x="897255" y="138113"/>
                  </a:cubicBezTo>
                  <a:cubicBezTo>
                    <a:pt x="906780" y="117157"/>
                    <a:pt x="916305" y="97155"/>
                    <a:pt x="925830" y="76200"/>
                  </a:cubicBezTo>
                  <a:cubicBezTo>
                    <a:pt x="937260" y="51435"/>
                    <a:pt x="947738" y="26670"/>
                    <a:pt x="960120" y="0"/>
                  </a:cubicBezTo>
                  <a:cubicBezTo>
                    <a:pt x="966788" y="8572"/>
                    <a:pt x="971550" y="15240"/>
                    <a:pt x="976313" y="21907"/>
                  </a:cubicBezTo>
                  <a:cubicBezTo>
                    <a:pt x="981075" y="85725"/>
                    <a:pt x="964883" y="144780"/>
                    <a:pt x="937260" y="200977"/>
                  </a:cubicBezTo>
                  <a:cubicBezTo>
                    <a:pt x="934403" y="206692"/>
                    <a:pt x="926783" y="209550"/>
                    <a:pt x="921068" y="214313"/>
                  </a:cubicBezTo>
                  <a:cubicBezTo>
                    <a:pt x="921068" y="207645"/>
                    <a:pt x="920115" y="200977"/>
                    <a:pt x="920115" y="201930"/>
                  </a:cubicBezTo>
                  <a:cubicBezTo>
                    <a:pt x="774383" y="275272"/>
                    <a:pt x="627697" y="348615"/>
                    <a:pt x="481013" y="421957"/>
                  </a:cubicBezTo>
                  <a:cubicBezTo>
                    <a:pt x="475297" y="425767"/>
                    <a:pt x="468630" y="429577"/>
                    <a:pt x="462915" y="432435"/>
                  </a:cubicBezTo>
                  <a:cubicBezTo>
                    <a:pt x="457200" y="432435"/>
                    <a:pt x="451485" y="433388"/>
                    <a:pt x="445770" y="433388"/>
                  </a:cubicBezTo>
                  <a:cubicBezTo>
                    <a:pt x="443865" y="428625"/>
                    <a:pt x="441008" y="423863"/>
                    <a:pt x="439103" y="419100"/>
                  </a:cubicBezTo>
                  <a:cubicBezTo>
                    <a:pt x="445770" y="414338"/>
                    <a:pt x="451485" y="408622"/>
                    <a:pt x="459105" y="402907"/>
                  </a:cubicBezTo>
                  <a:cubicBezTo>
                    <a:pt x="436245" y="397192"/>
                    <a:pt x="70485" y="574357"/>
                    <a:pt x="63817" y="593407"/>
                  </a:cubicBezTo>
                  <a:cubicBezTo>
                    <a:pt x="77152" y="593407"/>
                    <a:pt x="89535" y="593407"/>
                    <a:pt x="102870" y="593407"/>
                  </a:cubicBezTo>
                  <a:cubicBezTo>
                    <a:pt x="97155" y="601027"/>
                    <a:pt x="92392" y="609600"/>
                    <a:pt x="86677" y="617220"/>
                  </a:cubicBezTo>
                  <a:cubicBezTo>
                    <a:pt x="65723" y="626745"/>
                    <a:pt x="43815" y="637222"/>
                    <a:pt x="22860" y="645795"/>
                  </a:cubicBezTo>
                  <a:cubicBezTo>
                    <a:pt x="16192" y="648652"/>
                    <a:pt x="8573" y="649605"/>
                    <a:pt x="952" y="651510"/>
                  </a:cubicBezTo>
                  <a:cubicBezTo>
                    <a:pt x="952" y="624840"/>
                    <a:pt x="952" y="596265"/>
                    <a:pt x="0" y="566738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21"/>
            <p:cNvSpPr/>
            <p:nvPr/>
          </p:nvSpPr>
          <p:spPr>
            <a:xfrm>
              <a:off x="3890254" y="3395028"/>
              <a:ext cx="303603" cy="354963"/>
            </a:xfrm>
            <a:custGeom>
              <a:avLst/>
              <a:gdLst/>
              <a:ahLst/>
              <a:cxnLst/>
              <a:rect l="l" t="t" r="r" b="b"/>
              <a:pathLst>
                <a:path w="303603" h="354963" extrusionOk="0">
                  <a:moveTo>
                    <a:pt x="122629" y="354964"/>
                  </a:moveTo>
                  <a:cubicBezTo>
                    <a:pt x="111199" y="340676"/>
                    <a:pt x="99768" y="325436"/>
                    <a:pt x="86433" y="309244"/>
                  </a:cubicBezTo>
                  <a:cubicBezTo>
                    <a:pt x="94054" y="304481"/>
                    <a:pt x="106436" y="297814"/>
                    <a:pt x="120724" y="289241"/>
                  </a:cubicBezTo>
                  <a:cubicBezTo>
                    <a:pt x="110246" y="273049"/>
                    <a:pt x="100721" y="257809"/>
                    <a:pt x="88338" y="236854"/>
                  </a:cubicBezTo>
                  <a:cubicBezTo>
                    <a:pt x="83576" y="237806"/>
                    <a:pt x="71193" y="239711"/>
                    <a:pt x="59763" y="241616"/>
                  </a:cubicBezTo>
                  <a:cubicBezTo>
                    <a:pt x="57858" y="237806"/>
                    <a:pt x="55001" y="234949"/>
                    <a:pt x="53096" y="231139"/>
                  </a:cubicBezTo>
                  <a:cubicBezTo>
                    <a:pt x="63574" y="225424"/>
                    <a:pt x="75004" y="220661"/>
                    <a:pt x="88338" y="213994"/>
                  </a:cubicBezTo>
                  <a:cubicBezTo>
                    <a:pt x="75004" y="192086"/>
                    <a:pt x="63574" y="173036"/>
                    <a:pt x="49286" y="150176"/>
                  </a:cubicBezTo>
                  <a:cubicBezTo>
                    <a:pt x="44524" y="152081"/>
                    <a:pt x="35951" y="154939"/>
                    <a:pt x="27379" y="157796"/>
                  </a:cubicBezTo>
                  <a:cubicBezTo>
                    <a:pt x="25474" y="155891"/>
                    <a:pt x="23568" y="153986"/>
                    <a:pt x="22616" y="152081"/>
                  </a:cubicBezTo>
                  <a:cubicBezTo>
                    <a:pt x="38808" y="137794"/>
                    <a:pt x="54049" y="123506"/>
                    <a:pt x="70241" y="109219"/>
                  </a:cubicBezTo>
                  <a:cubicBezTo>
                    <a:pt x="68336" y="107314"/>
                    <a:pt x="67383" y="104456"/>
                    <a:pt x="65479" y="102551"/>
                  </a:cubicBezTo>
                  <a:cubicBezTo>
                    <a:pt x="54049" y="109219"/>
                    <a:pt x="42618" y="115886"/>
                    <a:pt x="30236" y="121601"/>
                  </a:cubicBezTo>
                  <a:cubicBezTo>
                    <a:pt x="14043" y="129221"/>
                    <a:pt x="11186" y="122554"/>
                    <a:pt x="17854" y="107314"/>
                  </a:cubicBezTo>
                  <a:cubicBezTo>
                    <a:pt x="19758" y="105409"/>
                    <a:pt x="21663" y="103504"/>
                    <a:pt x="23568" y="101599"/>
                  </a:cubicBezTo>
                  <a:cubicBezTo>
                    <a:pt x="32141" y="98741"/>
                    <a:pt x="41666" y="95884"/>
                    <a:pt x="50238" y="92074"/>
                  </a:cubicBezTo>
                  <a:cubicBezTo>
                    <a:pt x="48333" y="88264"/>
                    <a:pt x="46429" y="85406"/>
                    <a:pt x="43571" y="81596"/>
                  </a:cubicBezTo>
                  <a:cubicBezTo>
                    <a:pt x="36904" y="88264"/>
                    <a:pt x="30236" y="94931"/>
                    <a:pt x="22616" y="100646"/>
                  </a:cubicBezTo>
                  <a:cubicBezTo>
                    <a:pt x="20711" y="102551"/>
                    <a:pt x="18806" y="104456"/>
                    <a:pt x="16901" y="106361"/>
                  </a:cubicBezTo>
                  <a:cubicBezTo>
                    <a:pt x="-12626" y="96836"/>
                    <a:pt x="2613" y="84454"/>
                    <a:pt x="16901" y="77786"/>
                  </a:cubicBezTo>
                  <a:cubicBezTo>
                    <a:pt x="39761" y="68261"/>
                    <a:pt x="41666" y="55879"/>
                    <a:pt x="28331" y="36829"/>
                  </a:cubicBezTo>
                  <a:cubicBezTo>
                    <a:pt x="51191" y="24446"/>
                    <a:pt x="74051" y="11111"/>
                    <a:pt x="97863" y="634"/>
                  </a:cubicBezTo>
                  <a:cubicBezTo>
                    <a:pt x="105483" y="-2224"/>
                    <a:pt x="116913" y="5396"/>
                    <a:pt x="126438" y="7301"/>
                  </a:cubicBezTo>
                  <a:cubicBezTo>
                    <a:pt x="119771" y="13969"/>
                    <a:pt x="113104" y="19684"/>
                    <a:pt x="104531" y="27304"/>
                  </a:cubicBezTo>
                  <a:cubicBezTo>
                    <a:pt x="126438" y="37781"/>
                    <a:pt x="128343" y="83501"/>
                    <a:pt x="167396" y="58736"/>
                  </a:cubicBezTo>
                  <a:cubicBezTo>
                    <a:pt x="213116" y="133984"/>
                    <a:pt x="257883" y="209231"/>
                    <a:pt x="303604" y="284479"/>
                  </a:cubicBezTo>
                  <a:cubicBezTo>
                    <a:pt x="295031" y="282574"/>
                    <a:pt x="285506" y="280669"/>
                    <a:pt x="276934" y="278764"/>
                  </a:cubicBezTo>
                  <a:cubicBezTo>
                    <a:pt x="266456" y="281621"/>
                    <a:pt x="255026" y="283526"/>
                    <a:pt x="244549" y="288289"/>
                  </a:cubicBezTo>
                  <a:cubicBezTo>
                    <a:pt x="220736" y="299719"/>
                    <a:pt x="196924" y="313054"/>
                    <a:pt x="173111" y="325436"/>
                  </a:cubicBezTo>
                  <a:cubicBezTo>
                    <a:pt x="172158" y="324484"/>
                    <a:pt x="171206" y="323531"/>
                    <a:pt x="169301" y="322579"/>
                  </a:cubicBezTo>
                  <a:cubicBezTo>
                    <a:pt x="168349" y="324484"/>
                    <a:pt x="167396" y="326389"/>
                    <a:pt x="166443" y="329246"/>
                  </a:cubicBezTo>
                  <a:cubicBezTo>
                    <a:pt x="153108" y="339724"/>
                    <a:pt x="137868" y="347344"/>
                    <a:pt x="122629" y="354964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21"/>
            <p:cNvSpPr/>
            <p:nvPr/>
          </p:nvSpPr>
          <p:spPr>
            <a:xfrm>
              <a:off x="3374707" y="4343308"/>
              <a:ext cx="933450" cy="503963"/>
            </a:xfrm>
            <a:custGeom>
              <a:avLst/>
              <a:gdLst/>
              <a:ahLst/>
              <a:cxnLst/>
              <a:rect l="l" t="t" r="r" b="b"/>
              <a:pathLst>
                <a:path w="933450" h="503963" extrusionOk="0">
                  <a:moveTo>
                    <a:pt x="458152" y="231549"/>
                  </a:moveTo>
                  <a:cubicBezTo>
                    <a:pt x="463867" y="231549"/>
                    <a:pt x="469583" y="230596"/>
                    <a:pt x="475297" y="230596"/>
                  </a:cubicBezTo>
                  <a:cubicBezTo>
                    <a:pt x="481013" y="226786"/>
                    <a:pt x="487680" y="222976"/>
                    <a:pt x="493395" y="220119"/>
                  </a:cubicBezTo>
                  <a:cubicBezTo>
                    <a:pt x="640080" y="146776"/>
                    <a:pt x="786765" y="72481"/>
                    <a:pt x="932497" y="91"/>
                  </a:cubicBezTo>
                  <a:cubicBezTo>
                    <a:pt x="932497" y="-861"/>
                    <a:pt x="932497" y="5806"/>
                    <a:pt x="933450" y="12474"/>
                  </a:cubicBezTo>
                  <a:cubicBezTo>
                    <a:pt x="933450" y="12474"/>
                    <a:pt x="933450" y="12474"/>
                    <a:pt x="933450" y="12474"/>
                  </a:cubicBezTo>
                  <a:cubicBezTo>
                    <a:pt x="931545" y="14379"/>
                    <a:pt x="929640" y="16284"/>
                    <a:pt x="927735" y="18189"/>
                  </a:cubicBezTo>
                  <a:cubicBezTo>
                    <a:pt x="927735" y="18189"/>
                    <a:pt x="927735" y="18189"/>
                    <a:pt x="927735" y="18189"/>
                  </a:cubicBezTo>
                  <a:cubicBezTo>
                    <a:pt x="927735" y="21046"/>
                    <a:pt x="927735" y="22951"/>
                    <a:pt x="928688" y="25809"/>
                  </a:cubicBezTo>
                  <a:cubicBezTo>
                    <a:pt x="870585" y="86769"/>
                    <a:pt x="799147" y="126774"/>
                    <a:pt x="723900" y="162016"/>
                  </a:cubicBezTo>
                  <a:cubicBezTo>
                    <a:pt x="602933" y="219166"/>
                    <a:pt x="481013" y="276316"/>
                    <a:pt x="359092" y="333466"/>
                  </a:cubicBezTo>
                  <a:cubicBezTo>
                    <a:pt x="240030" y="389664"/>
                    <a:pt x="121920" y="445861"/>
                    <a:pt x="0" y="503964"/>
                  </a:cubicBezTo>
                  <a:cubicBezTo>
                    <a:pt x="5715" y="483961"/>
                    <a:pt x="9525" y="467769"/>
                    <a:pt x="14288" y="451576"/>
                  </a:cubicBezTo>
                  <a:cubicBezTo>
                    <a:pt x="21907" y="449671"/>
                    <a:pt x="29527" y="448719"/>
                    <a:pt x="36195" y="445861"/>
                  </a:cubicBezTo>
                  <a:cubicBezTo>
                    <a:pt x="58102" y="436336"/>
                    <a:pt x="79057" y="426811"/>
                    <a:pt x="100013" y="417286"/>
                  </a:cubicBezTo>
                  <a:cubicBezTo>
                    <a:pt x="126682" y="403951"/>
                    <a:pt x="154305" y="390616"/>
                    <a:pt x="180975" y="377281"/>
                  </a:cubicBezTo>
                  <a:cubicBezTo>
                    <a:pt x="182880" y="375376"/>
                    <a:pt x="184785" y="373471"/>
                    <a:pt x="186690" y="371566"/>
                  </a:cubicBezTo>
                  <a:cubicBezTo>
                    <a:pt x="194310" y="367756"/>
                    <a:pt x="201930" y="363946"/>
                    <a:pt x="209550" y="360136"/>
                  </a:cubicBezTo>
                  <a:cubicBezTo>
                    <a:pt x="209550" y="360136"/>
                    <a:pt x="209550" y="360136"/>
                    <a:pt x="209550" y="360136"/>
                  </a:cubicBezTo>
                  <a:cubicBezTo>
                    <a:pt x="279083" y="325846"/>
                    <a:pt x="348615" y="292509"/>
                    <a:pt x="417195" y="257266"/>
                  </a:cubicBezTo>
                  <a:cubicBezTo>
                    <a:pt x="431483" y="248694"/>
                    <a:pt x="444817" y="240121"/>
                    <a:pt x="458152" y="231549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3003232" y="4368165"/>
              <a:ext cx="259079" cy="416242"/>
            </a:xfrm>
            <a:custGeom>
              <a:avLst/>
              <a:gdLst/>
              <a:ahLst/>
              <a:cxnLst/>
              <a:rect l="l" t="t" r="r" b="b"/>
              <a:pathLst>
                <a:path w="259079" h="416242" extrusionOk="0">
                  <a:moveTo>
                    <a:pt x="253365" y="416242"/>
                  </a:moveTo>
                  <a:cubicBezTo>
                    <a:pt x="235267" y="403860"/>
                    <a:pt x="216217" y="392430"/>
                    <a:pt x="200977" y="377190"/>
                  </a:cubicBezTo>
                  <a:cubicBezTo>
                    <a:pt x="99060" y="282892"/>
                    <a:pt x="41910" y="161925"/>
                    <a:pt x="0" y="30480"/>
                  </a:cubicBezTo>
                  <a:cubicBezTo>
                    <a:pt x="29527" y="20003"/>
                    <a:pt x="57150" y="10478"/>
                    <a:pt x="87630" y="0"/>
                  </a:cubicBezTo>
                  <a:cubicBezTo>
                    <a:pt x="91440" y="9525"/>
                    <a:pt x="93345" y="17145"/>
                    <a:pt x="96202" y="24765"/>
                  </a:cubicBezTo>
                  <a:cubicBezTo>
                    <a:pt x="68580" y="36195"/>
                    <a:pt x="42863" y="45720"/>
                    <a:pt x="17145" y="56197"/>
                  </a:cubicBezTo>
                  <a:cubicBezTo>
                    <a:pt x="18097" y="60007"/>
                    <a:pt x="20002" y="64770"/>
                    <a:pt x="20955" y="68580"/>
                  </a:cubicBezTo>
                  <a:cubicBezTo>
                    <a:pt x="40005" y="62865"/>
                    <a:pt x="58102" y="56197"/>
                    <a:pt x="77152" y="51435"/>
                  </a:cubicBezTo>
                  <a:cubicBezTo>
                    <a:pt x="84772" y="49530"/>
                    <a:pt x="94297" y="51435"/>
                    <a:pt x="101917" y="51435"/>
                  </a:cubicBezTo>
                  <a:cubicBezTo>
                    <a:pt x="95250" y="56197"/>
                    <a:pt x="90488" y="62865"/>
                    <a:pt x="82867" y="66675"/>
                  </a:cubicBezTo>
                  <a:cubicBezTo>
                    <a:pt x="66675" y="74295"/>
                    <a:pt x="50482" y="80963"/>
                    <a:pt x="34290" y="87630"/>
                  </a:cubicBezTo>
                  <a:cubicBezTo>
                    <a:pt x="35242" y="91440"/>
                    <a:pt x="37147" y="95250"/>
                    <a:pt x="38100" y="99060"/>
                  </a:cubicBezTo>
                  <a:cubicBezTo>
                    <a:pt x="54292" y="94297"/>
                    <a:pt x="69532" y="88582"/>
                    <a:pt x="86677" y="84772"/>
                  </a:cubicBezTo>
                  <a:cubicBezTo>
                    <a:pt x="94297" y="82867"/>
                    <a:pt x="103822" y="85725"/>
                    <a:pt x="112395" y="85725"/>
                  </a:cubicBezTo>
                  <a:cubicBezTo>
                    <a:pt x="106680" y="91440"/>
                    <a:pt x="101917" y="99060"/>
                    <a:pt x="95250" y="102870"/>
                  </a:cubicBezTo>
                  <a:cubicBezTo>
                    <a:pt x="85725" y="108585"/>
                    <a:pt x="74295" y="110490"/>
                    <a:pt x="63817" y="115253"/>
                  </a:cubicBezTo>
                  <a:cubicBezTo>
                    <a:pt x="64770" y="118110"/>
                    <a:pt x="64770" y="121920"/>
                    <a:pt x="65722" y="124778"/>
                  </a:cubicBezTo>
                  <a:cubicBezTo>
                    <a:pt x="77152" y="122872"/>
                    <a:pt x="88582" y="120015"/>
                    <a:pt x="100965" y="120015"/>
                  </a:cubicBezTo>
                  <a:cubicBezTo>
                    <a:pt x="108585" y="120015"/>
                    <a:pt x="115252" y="123825"/>
                    <a:pt x="122872" y="125730"/>
                  </a:cubicBezTo>
                  <a:cubicBezTo>
                    <a:pt x="118110" y="131445"/>
                    <a:pt x="113347" y="138113"/>
                    <a:pt x="107632" y="141922"/>
                  </a:cubicBezTo>
                  <a:cubicBezTo>
                    <a:pt x="96202" y="147638"/>
                    <a:pt x="83820" y="151447"/>
                    <a:pt x="72390" y="156210"/>
                  </a:cubicBezTo>
                  <a:cubicBezTo>
                    <a:pt x="73342" y="159067"/>
                    <a:pt x="74295" y="162878"/>
                    <a:pt x="75247" y="165735"/>
                  </a:cubicBezTo>
                  <a:cubicBezTo>
                    <a:pt x="92392" y="161925"/>
                    <a:pt x="110490" y="159067"/>
                    <a:pt x="131445" y="155257"/>
                  </a:cubicBezTo>
                  <a:cubicBezTo>
                    <a:pt x="134302" y="161925"/>
                    <a:pt x="138113" y="170497"/>
                    <a:pt x="141922" y="179070"/>
                  </a:cubicBezTo>
                  <a:cubicBezTo>
                    <a:pt x="122872" y="185738"/>
                    <a:pt x="106680" y="191453"/>
                    <a:pt x="89535" y="197167"/>
                  </a:cubicBezTo>
                  <a:cubicBezTo>
                    <a:pt x="89535" y="200025"/>
                    <a:pt x="90488" y="202882"/>
                    <a:pt x="90488" y="205740"/>
                  </a:cubicBezTo>
                  <a:cubicBezTo>
                    <a:pt x="110490" y="203835"/>
                    <a:pt x="129540" y="201930"/>
                    <a:pt x="149542" y="199072"/>
                  </a:cubicBezTo>
                  <a:cubicBezTo>
                    <a:pt x="149542" y="201930"/>
                    <a:pt x="150495" y="203835"/>
                    <a:pt x="150495" y="206692"/>
                  </a:cubicBezTo>
                  <a:cubicBezTo>
                    <a:pt x="134302" y="212407"/>
                    <a:pt x="117157" y="219075"/>
                    <a:pt x="95250" y="226695"/>
                  </a:cubicBezTo>
                  <a:cubicBezTo>
                    <a:pt x="123825" y="243840"/>
                    <a:pt x="164782" y="202882"/>
                    <a:pt x="172402" y="253365"/>
                  </a:cubicBezTo>
                  <a:cubicBezTo>
                    <a:pt x="156210" y="254317"/>
                    <a:pt x="138113" y="238125"/>
                    <a:pt x="118110" y="268605"/>
                  </a:cubicBezTo>
                  <a:cubicBezTo>
                    <a:pt x="141922" y="265747"/>
                    <a:pt x="159067" y="264795"/>
                    <a:pt x="176213" y="262890"/>
                  </a:cubicBezTo>
                  <a:cubicBezTo>
                    <a:pt x="178117" y="268605"/>
                    <a:pt x="179070" y="273367"/>
                    <a:pt x="180975" y="279082"/>
                  </a:cubicBezTo>
                  <a:cubicBezTo>
                    <a:pt x="168592" y="282892"/>
                    <a:pt x="158115" y="286703"/>
                    <a:pt x="147638" y="290513"/>
                  </a:cubicBezTo>
                  <a:cubicBezTo>
                    <a:pt x="148590" y="293370"/>
                    <a:pt x="148590" y="296228"/>
                    <a:pt x="149542" y="299085"/>
                  </a:cubicBezTo>
                  <a:cubicBezTo>
                    <a:pt x="162877" y="298132"/>
                    <a:pt x="175260" y="297180"/>
                    <a:pt x="187642" y="296228"/>
                  </a:cubicBezTo>
                  <a:cubicBezTo>
                    <a:pt x="211455" y="335280"/>
                    <a:pt x="235267" y="374332"/>
                    <a:pt x="259080" y="413385"/>
                  </a:cubicBezTo>
                  <a:cubicBezTo>
                    <a:pt x="256222" y="414338"/>
                    <a:pt x="254317" y="415290"/>
                    <a:pt x="253365" y="416242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2940367" y="4574857"/>
              <a:ext cx="368617" cy="300560"/>
            </a:xfrm>
            <a:custGeom>
              <a:avLst/>
              <a:gdLst/>
              <a:ahLst/>
              <a:cxnLst/>
              <a:rect l="l" t="t" r="r" b="b"/>
              <a:pathLst>
                <a:path w="368617" h="300560" extrusionOk="0">
                  <a:moveTo>
                    <a:pt x="277178" y="265748"/>
                  </a:moveTo>
                  <a:cubicBezTo>
                    <a:pt x="287655" y="268605"/>
                    <a:pt x="300990" y="278130"/>
                    <a:pt x="307658" y="274320"/>
                  </a:cubicBezTo>
                  <a:cubicBezTo>
                    <a:pt x="333375" y="260033"/>
                    <a:pt x="347662" y="275273"/>
                    <a:pt x="368618" y="291465"/>
                  </a:cubicBezTo>
                  <a:cubicBezTo>
                    <a:pt x="334328" y="308610"/>
                    <a:pt x="305753" y="298133"/>
                    <a:pt x="278130" y="287655"/>
                  </a:cubicBezTo>
                  <a:cubicBezTo>
                    <a:pt x="206693" y="261938"/>
                    <a:pt x="148590" y="213360"/>
                    <a:pt x="93345" y="161925"/>
                  </a:cubicBezTo>
                  <a:cubicBezTo>
                    <a:pt x="60007" y="130493"/>
                    <a:pt x="30480" y="95250"/>
                    <a:pt x="0" y="61913"/>
                  </a:cubicBezTo>
                  <a:cubicBezTo>
                    <a:pt x="1905" y="61913"/>
                    <a:pt x="4763" y="61913"/>
                    <a:pt x="6668" y="61913"/>
                  </a:cubicBezTo>
                  <a:cubicBezTo>
                    <a:pt x="19050" y="58103"/>
                    <a:pt x="33338" y="57150"/>
                    <a:pt x="42863" y="49530"/>
                  </a:cubicBezTo>
                  <a:cubicBezTo>
                    <a:pt x="60960" y="36195"/>
                    <a:pt x="76200" y="19050"/>
                    <a:pt x="95250" y="0"/>
                  </a:cubicBezTo>
                  <a:cubicBezTo>
                    <a:pt x="101918" y="11430"/>
                    <a:pt x="105728" y="19050"/>
                    <a:pt x="108585" y="22860"/>
                  </a:cubicBezTo>
                  <a:cubicBezTo>
                    <a:pt x="85725" y="41910"/>
                    <a:pt x="64770" y="59055"/>
                    <a:pt x="43815" y="76200"/>
                  </a:cubicBezTo>
                  <a:cubicBezTo>
                    <a:pt x="64770" y="98108"/>
                    <a:pt x="64770" y="138113"/>
                    <a:pt x="104775" y="131445"/>
                  </a:cubicBezTo>
                  <a:cubicBezTo>
                    <a:pt x="104775" y="133350"/>
                    <a:pt x="105728" y="135255"/>
                    <a:pt x="105728" y="136208"/>
                  </a:cubicBezTo>
                  <a:cubicBezTo>
                    <a:pt x="121920" y="160973"/>
                    <a:pt x="136208" y="140018"/>
                    <a:pt x="151447" y="135255"/>
                  </a:cubicBezTo>
                  <a:cubicBezTo>
                    <a:pt x="161925" y="131445"/>
                    <a:pt x="172403" y="127635"/>
                    <a:pt x="182880" y="123825"/>
                  </a:cubicBezTo>
                  <a:cubicBezTo>
                    <a:pt x="183833" y="126683"/>
                    <a:pt x="184785" y="130493"/>
                    <a:pt x="185737" y="133350"/>
                  </a:cubicBezTo>
                  <a:cubicBezTo>
                    <a:pt x="170497" y="140970"/>
                    <a:pt x="155258" y="148590"/>
                    <a:pt x="140018" y="156210"/>
                  </a:cubicBezTo>
                  <a:cubicBezTo>
                    <a:pt x="140970" y="159068"/>
                    <a:pt x="141922" y="161925"/>
                    <a:pt x="142875" y="164783"/>
                  </a:cubicBezTo>
                  <a:cubicBezTo>
                    <a:pt x="164783" y="160973"/>
                    <a:pt x="186690" y="158115"/>
                    <a:pt x="208597" y="154305"/>
                  </a:cubicBezTo>
                  <a:cubicBezTo>
                    <a:pt x="209550" y="158115"/>
                    <a:pt x="209550" y="160973"/>
                    <a:pt x="210503" y="164783"/>
                  </a:cubicBezTo>
                  <a:cubicBezTo>
                    <a:pt x="196215" y="171450"/>
                    <a:pt x="182880" y="179070"/>
                    <a:pt x="168593" y="185738"/>
                  </a:cubicBezTo>
                  <a:cubicBezTo>
                    <a:pt x="169545" y="188595"/>
                    <a:pt x="169545" y="192405"/>
                    <a:pt x="170497" y="195263"/>
                  </a:cubicBezTo>
                  <a:cubicBezTo>
                    <a:pt x="180975" y="193358"/>
                    <a:pt x="193358" y="195263"/>
                    <a:pt x="201930" y="189548"/>
                  </a:cubicBezTo>
                  <a:cubicBezTo>
                    <a:pt x="228600" y="172403"/>
                    <a:pt x="244793" y="185738"/>
                    <a:pt x="259080" y="207645"/>
                  </a:cubicBezTo>
                  <a:cubicBezTo>
                    <a:pt x="243840" y="214313"/>
                    <a:pt x="229553" y="221933"/>
                    <a:pt x="215265" y="228600"/>
                  </a:cubicBezTo>
                  <a:cubicBezTo>
                    <a:pt x="215265" y="232410"/>
                    <a:pt x="215265" y="235268"/>
                    <a:pt x="215265" y="239078"/>
                  </a:cubicBezTo>
                  <a:cubicBezTo>
                    <a:pt x="228600" y="239078"/>
                    <a:pt x="241935" y="239078"/>
                    <a:pt x="255270" y="239078"/>
                  </a:cubicBezTo>
                  <a:cubicBezTo>
                    <a:pt x="254318" y="245745"/>
                    <a:pt x="253365" y="252413"/>
                    <a:pt x="251460" y="260985"/>
                  </a:cubicBezTo>
                  <a:cubicBezTo>
                    <a:pt x="260985" y="264795"/>
                    <a:pt x="269558" y="265748"/>
                    <a:pt x="277178" y="265748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4057650" y="3676650"/>
              <a:ext cx="161925" cy="75147"/>
            </a:xfrm>
            <a:custGeom>
              <a:avLst/>
              <a:gdLst/>
              <a:ahLst/>
              <a:cxnLst/>
              <a:rect l="l" t="t" r="r" b="b"/>
              <a:pathLst>
                <a:path w="161925" h="75147" extrusionOk="0">
                  <a:moveTo>
                    <a:pt x="110490" y="0"/>
                  </a:moveTo>
                  <a:cubicBezTo>
                    <a:pt x="119063" y="1905"/>
                    <a:pt x="128588" y="3810"/>
                    <a:pt x="137160" y="5715"/>
                  </a:cubicBezTo>
                  <a:cubicBezTo>
                    <a:pt x="141922" y="12383"/>
                    <a:pt x="146685" y="19050"/>
                    <a:pt x="151447" y="25717"/>
                  </a:cubicBezTo>
                  <a:cubicBezTo>
                    <a:pt x="155258" y="34290"/>
                    <a:pt x="158115" y="43815"/>
                    <a:pt x="161925" y="52388"/>
                  </a:cubicBezTo>
                  <a:cubicBezTo>
                    <a:pt x="160020" y="56197"/>
                    <a:pt x="158115" y="59055"/>
                    <a:pt x="156210" y="62865"/>
                  </a:cubicBezTo>
                  <a:cubicBezTo>
                    <a:pt x="155258" y="64770"/>
                    <a:pt x="154305" y="66675"/>
                    <a:pt x="153353" y="69533"/>
                  </a:cubicBezTo>
                  <a:cubicBezTo>
                    <a:pt x="152400" y="70485"/>
                    <a:pt x="151447" y="71438"/>
                    <a:pt x="149542" y="70485"/>
                  </a:cubicBezTo>
                  <a:cubicBezTo>
                    <a:pt x="147638" y="70485"/>
                    <a:pt x="144780" y="70485"/>
                    <a:pt x="142875" y="70485"/>
                  </a:cubicBezTo>
                  <a:cubicBezTo>
                    <a:pt x="140017" y="53340"/>
                    <a:pt x="138113" y="37147"/>
                    <a:pt x="135255" y="16192"/>
                  </a:cubicBezTo>
                  <a:cubicBezTo>
                    <a:pt x="117158" y="24765"/>
                    <a:pt x="105728" y="32385"/>
                    <a:pt x="94297" y="36195"/>
                  </a:cubicBezTo>
                  <a:cubicBezTo>
                    <a:pt x="61913" y="46672"/>
                    <a:pt x="39053" y="80963"/>
                    <a:pt x="0" y="74295"/>
                  </a:cubicBezTo>
                  <a:cubicBezTo>
                    <a:pt x="31433" y="56197"/>
                    <a:pt x="63817" y="39053"/>
                    <a:pt x="95250" y="20955"/>
                  </a:cubicBezTo>
                  <a:cubicBezTo>
                    <a:pt x="100965" y="17145"/>
                    <a:pt x="104775" y="7620"/>
                    <a:pt x="110490" y="0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3148012" y="4396590"/>
              <a:ext cx="110737" cy="60156"/>
            </a:xfrm>
            <a:custGeom>
              <a:avLst/>
              <a:gdLst/>
              <a:ahLst/>
              <a:cxnLst/>
              <a:rect l="l" t="t" r="r" b="b"/>
              <a:pathLst>
                <a:path w="110737" h="60156" extrusionOk="0">
                  <a:moveTo>
                    <a:pt x="0" y="44917"/>
                  </a:moveTo>
                  <a:cubicBezTo>
                    <a:pt x="33338" y="29677"/>
                    <a:pt x="65723" y="14437"/>
                    <a:pt x="100013" y="149"/>
                  </a:cubicBezTo>
                  <a:cubicBezTo>
                    <a:pt x="101917" y="-803"/>
                    <a:pt x="108585" y="3007"/>
                    <a:pt x="110490" y="5864"/>
                  </a:cubicBezTo>
                  <a:cubicBezTo>
                    <a:pt x="111442" y="6817"/>
                    <a:pt x="109538" y="14437"/>
                    <a:pt x="106680" y="15389"/>
                  </a:cubicBezTo>
                  <a:cubicBezTo>
                    <a:pt x="73342" y="30629"/>
                    <a:pt x="40005" y="44917"/>
                    <a:pt x="6667" y="60157"/>
                  </a:cubicBezTo>
                  <a:cubicBezTo>
                    <a:pt x="4763" y="54442"/>
                    <a:pt x="2858" y="49679"/>
                    <a:pt x="0" y="44917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3225164" y="4596765"/>
              <a:ext cx="97377" cy="50482"/>
            </a:xfrm>
            <a:custGeom>
              <a:avLst/>
              <a:gdLst/>
              <a:ahLst/>
              <a:cxnLst/>
              <a:rect l="l" t="t" r="r" b="b"/>
              <a:pathLst>
                <a:path w="97377" h="50482" extrusionOk="0">
                  <a:moveTo>
                    <a:pt x="0" y="50482"/>
                  </a:moveTo>
                  <a:cubicBezTo>
                    <a:pt x="25718" y="21907"/>
                    <a:pt x="63818" y="16192"/>
                    <a:pt x="97155" y="0"/>
                  </a:cubicBezTo>
                  <a:cubicBezTo>
                    <a:pt x="100965" y="20003"/>
                    <a:pt x="55245" y="44767"/>
                    <a:pt x="0" y="50482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21"/>
            <p:cNvSpPr/>
            <p:nvPr/>
          </p:nvSpPr>
          <p:spPr>
            <a:xfrm>
              <a:off x="3178492" y="4489654"/>
              <a:ext cx="116205" cy="50913"/>
            </a:xfrm>
            <a:custGeom>
              <a:avLst/>
              <a:gdLst/>
              <a:ahLst/>
              <a:cxnLst/>
              <a:rect l="l" t="t" r="r" b="b"/>
              <a:pathLst>
                <a:path w="116205" h="50913" extrusionOk="0">
                  <a:moveTo>
                    <a:pt x="116205" y="4241"/>
                  </a:moveTo>
                  <a:cubicBezTo>
                    <a:pt x="77153" y="20433"/>
                    <a:pt x="40005" y="34721"/>
                    <a:pt x="0" y="50914"/>
                  </a:cubicBezTo>
                  <a:cubicBezTo>
                    <a:pt x="16193" y="21386"/>
                    <a:pt x="99060" y="-11952"/>
                    <a:pt x="116205" y="4241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21"/>
            <p:cNvSpPr/>
            <p:nvPr/>
          </p:nvSpPr>
          <p:spPr>
            <a:xfrm>
              <a:off x="3995737" y="3405187"/>
              <a:ext cx="62865" cy="58691"/>
            </a:xfrm>
            <a:custGeom>
              <a:avLst/>
              <a:gdLst/>
              <a:ahLst/>
              <a:cxnLst/>
              <a:rect l="l" t="t" r="r" b="b"/>
              <a:pathLst>
                <a:path w="62865" h="58691" extrusionOk="0">
                  <a:moveTo>
                    <a:pt x="62865" y="51435"/>
                  </a:moveTo>
                  <a:cubicBezTo>
                    <a:pt x="23813" y="76200"/>
                    <a:pt x="20955" y="30480"/>
                    <a:pt x="0" y="20003"/>
                  </a:cubicBezTo>
                  <a:cubicBezTo>
                    <a:pt x="8572" y="12383"/>
                    <a:pt x="15240" y="5715"/>
                    <a:pt x="21908" y="0"/>
                  </a:cubicBezTo>
                  <a:cubicBezTo>
                    <a:pt x="35242" y="17145"/>
                    <a:pt x="49530" y="34290"/>
                    <a:pt x="62865" y="5143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3166110" y="4451984"/>
              <a:ext cx="115252" cy="58102"/>
            </a:xfrm>
            <a:custGeom>
              <a:avLst/>
              <a:gdLst/>
              <a:ahLst/>
              <a:cxnLst/>
              <a:rect l="l" t="t" r="r" b="b"/>
              <a:pathLst>
                <a:path w="115252" h="58102" extrusionOk="0">
                  <a:moveTo>
                    <a:pt x="115252" y="9525"/>
                  </a:moveTo>
                  <a:cubicBezTo>
                    <a:pt x="78105" y="25718"/>
                    <a:pt x="40957" y="41910"/>
                    <a:pt x="3810" y="58103"/>
                  </a:cubicBezTo>
                  <a:cubicBezTo>
                    <a:pt x="2857" y="55245"/>
                    <a:pt x="952" y="52388"/>
                    <a:pt x="0" y="49530"/>
                  </a:cubicBezTo>
                  <a:cubicBezTo>
                    <a:pt x="33338" y="24765"/>
                    <a:pt x="72390" y="13335"/>
                    <a:pt x="110490" y="0"/>
                  </a:cubicBezTo>
                  <a:cubicBezTo>
                    <a:pt x="112395" y="2858"/>
                    <a:pt x="114300" y="6668"/>
                    <a:pt x="115252" y="952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3098997" y="4198619"/>
              <a:ext cx="71874" cy="40957"/>
            </a:xfrm>
            <a:custGeom>
              <a:avLst/>
              <a:gdLst/>
              <a:ahLst/>
              <a:cxnLst/>
              <a:rect l="l" t="t" r="r" b="b"/>
              <a:pathLst>
                <a:path w="71874" h="40957" extrusionOk="0">
                  <a:moveTo>
                    <a:pt x="71875" y="7620"/>
                  </a:moveTo>
                  <a:cubicBezTo>
                    <a:pt x="51872" y="18098"/>
                    <a:pt x="31870" y="27623"/>
                    <a:pt x="6152" y="40958"/>
                  </a:cubicBezTo>
                  <a:cubicBezTo>
                    <a:pt x="3295" y="32385"/>
                    <a:pt x="-1468" y="24765"/>
                    <a:pt x="437" y="17145"/>
                  </a:cubicBezTo>
                  <a:cubicBezTo>
                    <a:pt x="1390" y="12383"/>
                    <a:pt x="10915" y="7620"/>
                    <a:pt x="16630" y="5715"/>
                  </a:cubicBezTo>
                  <a:cubicBezTo>
                    <a:pt x="34727" y="2858"/>
                    <a:pt x="52825" y="1905"/>
                    <a:pt x="70922" y="0"/>
                  </a:cubicBezTo>
                  <a:cubicBezTo>
                    <a:pt x="71875" y="2858"/>
                    <a:pt x="71875" y="4763"/>
                    <a:pt x="71875" y="762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3191827" y="4799757"/>
              <a:ext cx="63817" cy="40848"/>
            </a:xfrm>
            <a:custGeom>
              <a:avLst/>
              <a:gdLst/>
              <a:ahLst/>
              <a:cxnLst/>
              <a:rect l="l" t="t" r="r" b="b"/>
              <a:pathLst>
                <a:path w="63817" h="40848" extrusionOk="0">
                  <a:moveTo>
                    <a:pt x="25718" y="40848"/>
                  </a:moveTo>
                  <a:cubicBezTo>
                    <a:pt x="18098" y="39896"/>
                    <a:pt x="9525" y="39896"/>
                    <a:pt x="0" y="38943"/>
                  </a:cubicBezTo>
                  <a:cubicBezTo>
                    <a:pt x="952" y="30371"/>
                    <a:pt x="1905" y="23703"/>
                    <a:pt x="3810" y="17036"/>
                  </a:cubicBezTo>
                  <a:cubicBezTo>
                    <a:pt x="3810" y="17036"/>
                    <a:pt x="3810" y="17036"/>
                    <a:pt x="3810" y="17036"/>
                  </a:cubicBezTo>
                  <a:cubicBezTo>
                    <a:pt x="3810" y="14178"/>
                    <a:pt x="3810" y="12273"/>
                    <a:pt x="3810" y="9415"/>
                  </a:cubicBezTo>
                  <a:cubicBezTo>
                    <a:pt x="31433" y="-13445"/>
                    <a:pt x="43815" y="10368"/>
                    <a:pt x="63818" y="27513"/>
                  </a:cubicBezTo>
                  <a:cubicBezTo>
                    <a:pt x="48577" y="33228"/>
                    <a:pt x="37148" y="37038"/>
                    <a:pt x="25718" y="4084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2993707" y="4339148"/>
              <a:ext cx="95250" cy="39196"/>
            </a:xfrm>
            <a:custGeom>
              <a:avLst/>
              <a:gdLst/>
              <a:ahLst/>
              <a:cxnLst/>
              <a:rect l="l" t="t" r="r" b="b"/>
              <a:pathLst>
                <a:path w="95250" h="39196" extrusionOk="0">
                  <a:moveTo>
                    <a:pt x="953" y="29969"/>
                  </a:moveTo>
                  <a:cubicBezTo>
                    <a:pt x="26670" y="19491"/>
                    <a:pt x="51435" y="9014"/>
                    <a:pt x="77153" y="441"/>
                  </a:cubicBezTo>
                  <a:cubicBezTo>
                    <a:pt x="81915" y="-1464"/>
                    <a:pt x="89535" y="3299"/>
                    <a:pt x="95250" y="5204"/>
                  </a:cubicBezTo>
                  <a:cubicBezTo>
                    <a:pt x="91440" y="9014"/>
                    <a:pt x="87630" y="14729"/>
                    <a:pt x="82868" y="16634"/>
                  </a:cubicBezTo>
                  <a:cubicBezTo>
                    <a:pt x="62865" y="24254"/>
                    <a:pt x="41910" y="31874"/>
                    <a:pt x="20955" y="38541"/>
                  </a:cubicBezTo>
                  <a:cubicBezTo>
                    <a:pt x="14288" y="40446"/>
                    <a:pt x="7620" y="37589"/>
                    <a:pt x="0" y="37589"/>
                  </a:cubicBezTo>
                  <a:cubicBezTo>
                    <a:pt x="953" y="34731"/>
                    <a:pt x="953" y="31874"/>
                    <a:pt x="953" y="29969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21"/>
            <p:cNvSpPr/>
            <p:nvPr/>
          </p:nvSpPr>
          <p:spPr>
            <a:xfrm>
              <a:off x="3203257" y="4537709"/>
              <a:ext cx="103822" cy="46672"/>
            </a:xfrm>
            <a:custGeom>
              <a:avLst/>
              <a:gdLst/>
              <a:ahLst/>
              <a:cxnLst/>
              <a:rect l="l" t="t" r="r" b="b"/>
              <a:pathLst>
                <a:path w="103822" h="46672" extrusionOk="0">
                  <a:moveTo>
                    <a:pt x="0" y="46672"/>
                  </a:moveTo>
                  <a:cubicBezTo>
                    <a:pt x="34290" y="31433"/>
                    <a:pt x="68580" y="16193"/>
                    <a:pt x="103822" y="0"/>
                  </a:cubicBezTo>
                  <a:cubicBezTo>
                    <a:pt x="103822" y="20003"/>
                    <a:pt x="52388" y="44768"/>
                    <a:pt x="0" y="46672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21"/>
            <p:cNvSpPr/>
            <p:nvPr/>
          </p:nvSpPr>
          <p:spPr>
            <a:xfrm>
              <a:off x="3144202" y="4363402"/>
              <a:ext cx="103822" cy="55244"/>
            </a:xfrm>
            <a:custGeom>
              <a:avLst/>
              <a:gdLst/>
              <a:ahLst/>
              <a:cxnLst/>
              <a:rect l="l" t="t" r="r" b="b"/>
              <a:pathLst>
                <a:path w="103822" h="55244" extrusionOk="0">
                  <a:moveTo>
                    <a:pt x="103823" y="12382"/>
                  </a:moveTo>
                  <a:cubicBezTo>
                    <a:pt x="70485" y="26670"/>
                    <a:pt x="37148" y="40957"/>
                    <a:pt x="4763" y="55245"/>
                  </a:cubicBezTo>
                  <a:cubicBezTo>
                    <a:pt x="2858" y="52388"/>
                    <a:pt x="1905" y="48578"/>
                    <a:pt x="0" y="45720"/>
                  </a:cubicBezTo>
                  <a:cubicBezTo>
                    <a:pt x="33338" y="30480"/>
                    <a:pt x="65723" y="15240"/>
                    <a:pt x="99060" y="0"/>
                  </a:cubicBezTo>
                  <a:cubicBezTo>
                    <a:pt x="100013" y="4763"/>
                    <a:pt x="101918" y="8572"/>
                    <a:pt x="103823" y="12382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3127057" y="4304347"/>
              <a:ext cx="97154" cy="54292"/>
            </a:xfrm>
            <a:custGeom>
              <a:avLst/>
              <a:gdLst/>
              <a:ahLst/>
              <a:cxnLst/>
              <a:rect l="l" t="t" r="r" b="b"/>
              <a:pathLst>
                <a:path w="97154" h="54292" extrusionOk="0">
                  <a:moveTo>
                    <a:pt x="97155" y="13335"/>
                  </a:moveTo>
                  <a:cubicBezTo>
                    <a:pt x="66675" y="26670"/>
                    <a:pt x="35242" y="40958"/>
                    <a:pt x="4763" y="54293"/>
                  </a:cubicBezTo>
                  <a:cubicBezTo>
                    <a:pt x="2857" y="50483"/>
                    <a:pt x="1905" y="47625"/>
                    <a:pt x="0" y="43815"/>
                  </a:cubicBezTo>
                  <a:cubicBezTo>
                    <a:pt x="30480" y="29528"/>
                    <a:pt x="60960" y="14288"/>
                    <a:pt x="91440" y="0"/>
                  </a:cubicBezTo>
                  <a:cubicBezTo>
                    <a:pt x="93345" y="4763"/>
                    <a:pt x="95250" y="9525"/>
                    <a:pt x="97155" y="1333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135629" y="4335780"/>
              <a:ext cx="100012" cy="54292"/>
            </a:xfrm>
            <a:custGeom>
              <a:avLst/>
              <a:gdLst/>
              <a:ahLst/>
              <a:cxnLst/>
              <a:rect l="l" t="t" r="r" b="b"/>
              <a:pathLst>
                <a:path w="100012" h="54292" extrusionOk="0">
                  <a:moveTo>
                    <a:pt x="0" y="42863"/>
                  </a:moveTo>
                  <a:cubicBezTo>
                    <a:pt x="31433" y="28575"/>
                    <a:pt x="62865" y="14288"/>
                    <a:pt x="95250" y="0"/>
                  </a:cubicBezTo>
                  <a:cubicBezTo>
                    <a:pt x="97155" y="3810"/>
                    <a:pt x="99060" y="7620"/>
                    <a:pt x="100013" y="10477"/>
                  </a:cubicBezTo>
                  <a:cubicBezTo>
                    <a:pt x="68580" y="24765"/>
                    <a:pt x="37148" y="40005"/>
                    <a:pt x="5715" y="54292"/>
                  </a:cubicBezTo>
                  <a:cubicBezTo>
                    <a:pt x="2858" y="50482"/>
                    <a:pt x="1905" y="46672"/>
                    <a:pt x="0" y="42863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112770" y="4250055"/>
              <a:ext cx="85725" cy="52387"/>
            </a:xfrm>
            <a:custGeom>
              <a:avLst/>
              <a:gdLst/>
              <a:ahLst/>
              <a:cxnLst/>
              <a:rect l="l" t="t" r="r" b="b"/>
              <a:pathLst>
                <a:path w="85725" h="52387" extrusionOk="0">
                  <a:moveTo>
                    <a:pt x="0" y="39052"/>
                  </a:moveTo>
                  <a:cubicBezTo>
                    <a:pt x="26670" y="25717"/>
                    <a:pt x="53340" y="12382"/>
                    <a:pt x="80010" y="0"/>
                  </a:cubicBezTo>
                  <a:cubicBezTo>
                    <a:pt x="81915" y="3810"/>
                    <a:pt x="83820" y="7620"/>
                    <a:pt x="85725" y="11430"/>
                  </a:cubicBezTo>
                  <a:cubicBezTo>
                    <a:pt x="59055" y="24765"/>
                    <a:pt x="32385" y="38100"/>
                    <a:pt x="5715" y="52388"/>
                  </a:cubicBezTo>
                  <a:cubicBezTo>
                    <a:pt x="3810" y="47625"/>
                    <a:pt x="1905" y="43815"/>
                    <a:pt x="0" y="39052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189922" y="4511992"/>
              <a:ext cx="109537" cy="56197"/>
            </a:xfrm>
            <a:custGeom>
              <a:avLst/>
              <a:gdLst/>
              <a:ahLst/>
              <a:cxnLst/>
              <a:rect l="l" t="t" r="r" b="b"/>
              <a:pathLst>
                <a:path w="109537" h="56197" extrusionOk="0">
                  <a:moveTo>
                    <a:pt x="109538" y="11430"/>
                  </a:moveTo>
                  <a:cubicBezTo>
                    <a:pt x="74295" y="26670"/>
                    <a:pt x="39052" y="40957"/>
                    <a:pt x="3810" y="56197"/>
                  </a:cubicBezTo>
                  <a:cubicBezTo>
                    <a:pt x="2857" y="53340"/>
                    <a:pt x="952" y="49530"/>
                    <a:pt x="0" y="46672"/>
                  </a:cubicBezTo>
                  <a:cubicBezTo>
                    <a:pt x="35242" y="31432"/>
                    <a:pt x="70485" y="16192"/>
                    <a:pt x="106680" y="0"/>
                  </a:cubicBezTo>
                  <a:cubicBezTo>
                    <a:pt x="106680" y="3810"/>
                    <a:pt x="107632" y="7620"/>
                    <a:pt x="109538" y="1143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3212782" y="4571047"/>
              <a:ext cx="104775" cy="49530"/>
            </a:xfrm>
            <a:custGeom>
              <a:avLst/>
              <a:gdLst/>
              <a:ahLst/>
              <a:cxnLst/>
              <a:rect l="l" t="t" r="r" b="b"/>
              <a:pathLst>
                <a:path w="104775" h="49530" extrusionOk="0">
                  <a:moveTo>
                    <a:pt x="104775" y="10478"/>
                  </a:moveTo>
                  <a:cubicBezTo>
                    <a:pt x="71438" y="23813"/>
                    <a:pt x="37147" y="36195"/>
                    <a:pt x="3810" y="49530"/>
                  </a:cubicBezTo>
                  <a:cubicBezTo>
                    <a:pt x="2857" y="46672"/>
                    <a:pt x="952" y="42863"/>
                    <a:pt x="0" y="40005"/>
                  </a:cubicBezTo>
                  <a:cubicBezTo>
                    <a:pt x="33338" y="26670"/>
                    <a:pt x="67627" y="13335"/>
                    <a:pt x="100965" y="0"/>
                  </a:cubicBezTo>
                  <a:cubicBezTo>
                    <a:pt x="101917" y="2858"/>
                    <a:pt x="102870" y="6668"/>
                    <a:pt x="104775" y="10478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21"/>
            <p:cNvSpPr/>
            <p:nvPr/>
          </p:nvSpPr>
          <p:spPr>
            <a:xfrm>
              <a:off x="3310889" y="4776787"/>
              <a:ext cx="40957" cy="50482"/>
            </a:xfrm>
            <a:custGeom>
              <a:avLst/>
              <a:gdLst/>
              <a:ahLst/>
              <a:cxnLst/>
              <a:rect l="l" t="t" r="r" b="b"/>
              <a:pathLst>
                <a:path w="40957" h="50482" extrusionOk="0">
                  <a:moveTo>
                    <a:pt x="0" y="11430"/>
                  </a:moveTo>
                  <a:cubicBezTo>
                    <a:pt x="15240" y="7620"/>
                    <a:pt x="25718" y="4763"/>
                    <a:pt x="40958" y="0"/>
                  </a:cubicBezTo>
                  <a:cubicBezTo>
                    <a:pt x="40005" y="18097"/>
                    <a:pt x="39052" y="33338"/>
                    <a:pt x="38100" y="48578"/>
                  </a:cubicBezTo>
                  <a:cubicBezTo>
                    <a:pt x="36195" y="49530"/>
                    <a:pt x="33338" y="49530"/>
                    <a:pt x="31433" y="50482"/>
                  </a:cubicBezTo>
                  <a:cubicBezTo>
                    <a:pt x="21908" y="38100"/>
                    <a:pt x="12383" y="26670"/>
                    <a:pt x="0" y="1143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21"/>
            <p:cNvSpPr/>
            <p:nvPr/>
          </p:nvSpPr>
          <p:spPr>
            <a:xfrm>
              <a:off x="3249929" y="4658677"/>
              <a:ext cx="90487" cy="45719"/>
            </a:xfrm>
            <a:custGeom>
              <a:avLst/>
              <a:gdLst/>
              <a:ahLst/>
              <a:cxnLst/>
              <a:rect l="l" t="t" r="r" b="b"/>
              <a:pathLst>
                <a:path w="90487" h="45719" extrusionOk="0">
                  <a:moveTo>
                    <a:pt x="0" y="36195"/>
                  </a:moveTo>
                  <a:cubicBezTo>
                    <a:pt x="28575" y="23813"/>
                    <a:pt x="57150" y="12382"/>
                    <a:pt x="85725" y="0"/>
                  </a:cubicBezTo>
                  <a:cubicBezTo>
                    <a:pt x="87630" y="3810"/>
                    <a:pt x="89535" y="8572"/>
                    <a:pt x="90488" y="12382"/>
                  </a:cubicBezTo>
                  <a:cubicBezTo>
                    <a:pt x="61913" y="23813"/>
                    <a:pt x="32385" y="34290"/>
                    <a:pt x="3810" y="45720"/>
                  </a:cubicBezTo>
                  <a:cubicBezTo>
                    <a:pt x="2858" y="42863"/>
                    <a:pt x="1905" y="40005"/>
                    <a:pt x="0" y="36195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21"/>
            <p:cNvSpPr/>
            <p:nvPr/>
          </p:nvSpPr>
          <p:spPr>
            <a:xfrm>
              <a:off x="3240404" y="4631055"/>
              <a:ext cx="96202" cy="45719"/>
            </a:xfrm>
            <a:custGeom>
              <a:avLst/>
              <a:gdLst/>
              <a:ahLst/>
              <a:cxnLst/>
              <a:rect l="l" t="t" r="r" b="b"/>
              <a:pathLst>
                <a:path w="96202" h="45719" extrusionOk="0">
                  <a:moveTo>
                    <a:pt x="0" y="36195"/>
                  </a:moveTo>
                  <a:cubicBezTo>
                    <a:pt x="30480" y="23813"/>
                    <a:pt x="60960" y="12382"/>
                    <a:pt x="91440" y="0"/>
                  </a:cubicBezTo>
                  <a:cubicBezTo>
                    <a:pt x="93345" y="3810"/>
                    <a:pt x="94298" y="7620"/>
                    <a:pt x="96203" y="11430"/>
                  </a:cubicBezTo>
                  <a:cubicBezTo>
                    <a:pt x="65723" y="22860"/>
                    <a:pt x="35243" y="34290"/>
                    <a:pt x="4763" y="45720"/>
                  </a:cubicBezTo>
                  <a:cubicBezTo>
                    <a:pt x="2858" y="42863"/>
                    <a:pt x="1905" y="40005"/>
                    <a:pt x="0" y="36195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21"/>
            <p:cNvSpPr/>
            <p:nvPr/>
          </p:nvSpPr>
          <p:spPr>
            <a:xfrm>
              <a:off x="3272789" y="4718690"/>
              <a:ext cx="82867" cy="32379"/>
            </a:xfrm>
            <a:custGeom>
              <a:avLst/>
              <a:gdLst/>
              <a:ahLst/>
              <a:cxnLst/>
              <a:rect l="l" t="t" r="r" b="b"/>
              <a:pathLst>
                <a:path w="82867" h="32379" extrusionOk="0">
                  <a:moveTo>
                    <a:pt x="0" y="32380"/>
                  </a:moveTo>
                  <a:cubicBezTo>
                    <a:pt x="28575" y="2852"/>
                    <a:pt x="61913" y="-7625"/>
                    <a:pt x="82868" y="5710"/>
                  </a:cubicBezTo>
                  <a:cubicBezTo>
                    <a:pt x="55245" y="14282"/>
                    <a:pt x="31433" y="21902"/>
                    <a:pt x="0" y="3238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21"/>
            <p:cNvSpPr/>
            <p:nvPr/>
          </p:nvSpPr>
          <p:spPr>
            <a:xfrm>
              <a:off x="3119437" y="4282440"/>
              <a:ext cx="85725" cy="47625"/>
            </a:xfrm>
            <a:custGeom>
              <a:avLst/>
              <a:gdLst/>
              <a:ahLst/>
              <a:cxnLst/>
              <a:rect l="l" t="t" r="r" b="b"/>
              <a:pathLst>
                <a:path w="85725" h="47625" extrusionOk="0">
                  <a:moveTo>
                    <a:pt x="0" y="38100"/>
                  </a:moveTo>
                  <a:cubicBezTo>
                    <a:pt x="27623" y="25717"/>
                    <a:pt x="54292" y="12382"/>
                    <a:pt x="81915" y="0"/>
                  </a:cubicBezTo>
                  <a:cubicBezTo>
                    <a:pt x="82867" y="2857"/>
                    <a:pt x="84773" y="5715"/>
                    <a:pt x="85725" y="7620"/>
                  </a:cubicBezTo>
                  <a:cubicBezTo>
                    <a:pt x="59055" y="20955"/>
                    <a:pt x="32385" y="34290"/>
                    <a:pt x="5715" y="47625"/>
                  </a:cubicBezTo>
                  <a:cubicBezTo>
                    <a:pt x="3810" y="44767"/>
                    <a:pt x="1905" y="40957"/>
                    <a:pt x="0" y="3810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21"/>
            <p:cNvSpPr/>
            <p:nvPr/>
          </p:nvSpPr>
          <p:spPr>
            <a:xfrm>
              <a:off x="3033712" y="4641532"/>
              <a:ext cx="52387" cy="43815"/>
            </a:xfrm>
            <a:custGeom>
              <a:avLst/>
              <a:gdLst/>
              <a:ahLst/>
              <a:cxnLst/>
              <a:rect l="l" t="t" r="r" b="b"/>
              <a:pathLst>
                <a:path w="52387" h="43815" extrusionOk="0">
                  <a:moveTo>
                    <a:pt x="0" y="35243"/>
                  </a:moveTo>
                  <a:cubicBezTo>
                    <a:pt x="12383" y="23813"/>
                    <a:pt x="24765" y="12383"/>
                    <a:pt x="38100" y="0"/>
                  </a:cubicBezTo>
                  <a:cubicBezTo>
                    <a:pt x="41910" y="5715"/>
                    <a:pt x="46673" y="12383"/>
                    <a:pt x="52388" y="20955"/>
                  </a:cubicBezTo>
                  <a:cubicBezTo>
                    <a:pt x="34290" y="28575"/>
                    <a:pt x="18098" y="36195"/>
                    <a:pt x="1905" y="43815"/>
                  </a:cubicBezTo>
                  <a:cubicBezTo>
                    <a:pt x="1905" y="40005"/>
                    <a:pt x="952" y="38100"/>
                    <a:pt x="0" y="35243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21"/>
            <p:cNvSpPr/>
            <p:nvPr/>
          </p:nvSpPr>
          <p:spPr>
            <a:xfrm>
              <a:off x="3296602" y="4742497"/>
              <a:ext cx="52194" cy="23724"/>
            </a:xfrm>
            <a:custGeom>
              <a:avLst/>
              <a:gdLst/>
              <a:ahLst/>
              <a:cxnLst/>
              <a:rect l="l" t="t" r="r" b="b"/>
              <a:pathLst>
                <a:path w="52194" h="23724" extrusionOk="0">
                  <a:moveTo>
                    <a:pt x="0" y="20955"/>
                  </a:moveTo>
                  <a:cubicBezTo>
                    <a:pt x="17145" y="14288"/>
                    <a:pt x="33338" y="6668"/>
                    <a:pt x="51435" y="0"/>
                  </a:cubicBezTo>
                  <a:cubicBezTo>
                    <a:pt x="55245" y="22860"/>
                    <a:pt x="45720" y="27622"/>
                    <a:pt x="0" y="20955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21"/>
            <p:cNvSpPr/>
            <p:nvPr/>
          </p:nvSpPr>
          <p:spPr>
            <a:xfrm>
              <a:off x="3120389" y="4618074"/>
              <a:ext cx="58102" cy="18695"/>
            </a:xfrm>
            <a:custGeom>
              <a:avLst/>
              <a:gdLst/>
              <a:ahLst/>
              <a:cxnLst/>
              <a:rect l="l" t="t" r="r" b="b"/>
              <a:pathLst>
                <a:path w="58102" h="18695" extrusionOk="0">
                  <a:moveTo>
                    <a:pt x="58102" y="12981"/>
                  </a:moveTo>
                  <a:cubicBezTo>
                    <a:pt x="40958" y="14886"/>
                    <a:pt x="24765" y="16791"/>
                    <a:pt x="0" y="18696"/>
                  </a:cubicBezTo>
                  <a:cubicBezTo>
                    <a:pt x="19050" y="-11784"/>
                    <a:pt x="38100" y="4408"/>
                    <a:pt x="54293" y="3456"/>
                  </a:cubicBezTo>
                  <a:cubicBezTo>
                    <a:pt x="56198" y="6313"/>
                    <a:pt x="57150" y="10123"/>
                    <a:pt x="58102" y="12981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21"/>
            <p:cNvSpPr/>
            <p:nvPr/>
          </p:nvSpPr>
          <p:spPr>
            <a:xfrm>
              <a:off x="3014662" y="4303394"/>
              <a:ext cx="65722" cy="34290"/>
            </a:xfrm>
            <a:custGeom>
              <a:avLst/>
              <a:gdLst/>
              <a:ahLst/>
              <a:cxnLst/>
              <a:rect l="l" t="t" r="r" b="b"/>
              <a:pathLst>
                <a:path w="65722" h="34290" extrusionOk="0">
                  <a:moveTo>
                    <a:pt x="0" y="32385"/>
                  </a:moveTo>
                  <a:cubicBezTo>
                    <a:pt x="20002" y="21908"/>
                    <a:pt x="40005" y="11430"/>
                    <a:pt x="60008" y="0"/>
                  </a:cubicBezTo>
                  <a:cubicBezTo>
                    <a:pt x="61913" y="3810"/>
                    <a:pt x="63817" y="8573"/>
                    <a:pt x="65723" y="12383"/>
                  </a:cubicBezTo>
                  <a:cubicBezTo>
                    <a:pt x="44767" y="20003"/>
                    <a:pt x="23813" y="26670"/>
                    <a:pt x="2858" y="34290"/>
                  </a:cubicBezTo>
                  <a:cubicBezTo>
                    <a:pt x="1905" y="34290"/>
                    <a:pt x="952" y="33338"/>
                    <a:pt x="0" y="32385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21"/>
            <p:cNvSpPr/>
            <p:nvPr/>
          </p:nvSpPr>
          <p:spPr>
            <a:xfrm>
              <a:off x="3124200" y="4220527"/>
              <a:ext cx="60960" cy="37147"/>
            </a:xfrm>
            <a:custGeom>
              <a:avLst/>
              <a:gdLst/>
              <a:ahLst/>
              <a:cxnLst/>
              <a:rect l="l" t="t" r="r" b="b"/>
              <a:pathLst>
                <a:path w="60960" h="37147" extrusionOk="0">
                  <a:moveTo>
                    <a:pt x="0" y="33338"/>
                  </a:moveTo>
                  <a:cubicBezTo>
                    <a:pt x="18098" y="21907"/>
                    <a:pt x="37148" y="10478"/>
                    <a:pt x="55245" y="0"/>
                  </a:cubicBezTo>
                  <a:cubicBezTo>
                    <a:pt x="57150" y="2857"/>
                    <a:pt x="59055" y="6667"/>
                    <a:pt x="60960" y="9525"/>
                  </a:cubicBezTo>
                  <a:cubicBezTo>
                    <a:pt x="47625" y="28575"/>
                    <a:pt x="21908" y="27622"/>
                    <a:pt x="3810" y="37147"/>
                  </a:cubicBezTo>
                  <a:cubicBezTo>
                    <a:pt x="2858" y="36195"/>
                    <a:pt x="1905" y="35242"/>
                    <a:pt x="0" y="33338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21"/>
            <p:cNvSpPr/>
            <p:nvPr/>
          </p:nvSpPr>
          <p:spPr>
            <a:xfrm>
              <a:off x="2980372" y="4293869"/>
              <a:ext cx="60007" cy="34290"/>
            </a:xfrm>
            <a:custGeom>
              <a:avLst/>
              <a:gdLst/>
              <a:ahLst/>
              <a:cxnLst/>
              <a:rect l="l" t="t" r="r" b="b"/>
              <a:pathLst>
                <a:path w="60007" h="34290" extrusionOk="0">
                  <a:moveTo>
                    <a:pt x="60007" y="3810"/>
                  </a:moveTo>
                  <a:cubicBezTo>
                    <a:pt x="41910" y="14288"/>
                    <a:pt x="23813" y="23813"/>
                    <a:pt x="5715" y="34290"/>
                  </a:cubicBezTo>
                  <a:cubicBezTo>
                    <a:pt x="3810" y="30480"/>
                    <a:pt x="1905" y="26670"/>
                    <a:pt x="0" y="22860"/>
                  </a:cubicBezTo>
                  <a:cubicBezTo>
                    <a:pt x="19050" y="15240"/>
                    <a:pt x="38100" y="7620"/>
                    <a:pt x="57150" y="0"/>
                  </a:cubicBezTo>
                  <a:cubicBezTo>
                    <a:pt x="58102" y="1905"/>
                    <a:pt x="59055" y="2858"/>
                    <a:pt x="60007" y="381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21"/>
            <p:cNvSpPr/>
            <p:nvPr/>
          </p:nvSpPr>
          <p:spPr>
            <a:xfrm>
              <a:off x="4324350" y="4017644"/>
              <a:ext cx="27622" cy="35242"/>
            </a:xfrm>
            <a:custGeom>
              <a:avLst/>
              <a:gdLst/>
              <a:ahLst/>
              <a:cxnLst/>
              <a:rect l="l" t="t" r="r" b="b"/>
              <a:pathLst>
                <a:path w="27622" h="35242" extrusionOk="0">
                  <a:moveTo>
                    <a:pt x="0" y="6668"/>
                  </a:moveTo>
                  <a:cubicBezTo>
                    <a:pt x="6667" y="4763"/>
                    <a:pt x="14288" y="1905"/>
                    <a:pt x="20955" y="0"/>
                  </a:cubicBezTo>
                  <a:cubicBezTo>
                    <a:pt x="22860" y="11430"/>
                    <a:pt x="24765" y="23813"/>
                    <a:pt x="27622" y="35243"/>
                  </a:cubicBezTo>
                  <a:cubicBezTo>
                    <a:pt x="18097" y="25718"/>
                    <a:pt x="9525" y="16193"/>
                    <a:pt x="0" y="666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21"/>
            <p:cNvSpPr/>
            <p:nvPr/>
          </p:nvSpPr>
          <p:spPr>
            <a:xfrm>
              <a:off x="3037522" y="4271962"/>
              <a:ext cx="33287" cy="25717"/>
            </a:xfrm>
            <a:custGeom>
              <a:avLst/>
              <a:gdLst/>
              <a:ahLst/>
              <a:cxnLst/>
              <a:rect l="l" t="t" r="r" b="b"/>
              <a:pathLst>
                <a:path w="33287" h="25717" extrusionOk="0">
                  <a:moveTo>
                    <a:pt x="0" y="21907"/>
                  </a:moveTo>
                  <a:cubicBezTo>
                    <a:pt x="10477" y="14288"/>
                    <a:pt x="20955" y="7620"/>
                    <a:pt x="32385" y="0"/>
                  </a:cubicBezTo>
                  <a:cubicBezTo>
                    <a:pt x="38100" y="29528"/>
                    <a:pt x="15240" y="20003"/>
                    <a:pt x="3810" y="25718"/>
                  </a:cubicBezTo>
                  <a:cubicBezTo>
                    <a:pt x="1905" y="24765"/>
                    <a:pt x="952" y="23813"/>
                    <a:pt x="0" y="21907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21"/>
            <p:cNvSpPr/>
            <p:nvPr/>
          </p:nvSpPr>
          <p:spPr>
            <a:xfrm>
              <a:off x="3002279" y="4543425"/>
              <a:ext cx="23890" cy="26669"/>
            </a:xfrm>
            <a:custGeom>
              <a:avLst/>
              <a:gdLst/>
              <a:ahLst/>
              <a:cxnLst/>
              <a:rect l="l" t="t" r="r" b="b"/>
              <a:pathLst>
                <a:path w="23890" h="26669" extrusionOk="0">
                  <a:moveTo>
                    <a:pt x="0" y="22860"/>
                  </a:moveTo>
                  <a:cubicBezTo>
                    <a:pt x="5715" y="16193"/>
                    <a:pt x="11430" y="9525"/>
                    <a:pt x="19050" y="0"/>
                  </a:cubicBezTo>
                  <a:cubicBezTo>
                    <a:pt x="32385" y="25718"/>
                    <a:pt x="15240" y="23813"/>
                    <a:pt x="2858" y="26670"/>
                  </a:cubicBezTo>
                  <a:cubicBezTo>
                    <a:pt x="1905" y="24765"/>
                    <a:pt x="953" y="23813"/>
                    <a:pt x="0" y="2286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21"/>
            <p:cNvSpPr/>
            <p:nvPr/>
          </p:nvSpPr>
          <p:spPr>
            <a:xfrm>
              <a:off x="3228975" y="4427219"/>
              <a:ext cx="40957" cy="20002"/>
            </a:xfrm>
            <a:custGeom>
              <a:avLst/>
              <a:gdLst/>
              <a:ahLst/>
              <a:cxnLst/>
              <a:rect l="l" t="t" r="r" b="b"/>
              <a:pathLst>
                <a:path w="40957" h="20002" extrusionOk="0">
                  <a:moveTo>
                    <a:pt x="0" y="18098"/>
                  </a:moveTo>
                  <a:cubicBezTo>
                    <a:pt x="12383" y="12383"/>
                    <a:pt x="24765" y="5715"/>
                    <a:pt x="37148" y="0"/>
                  </a:cubicBezTo>
                  <a:cubicBezTo>
                    <a:pt x="38100" y="3810"/>
                    <a:pt x="40005" y="7620"/>
                    <a:pt x="40958" y="10478"/>
                  </a:cubicBezTo>
                  <a:cubicBezTo>
                    <a:pt x="27623" y="13335"/>
                    <a:pt x="15240" y="17145"/>
                    <a:pt x="1905" y="20003"/>
                  </a:cubicBezTo>
                  <a:cubicBezTo>
                    <a:pt x="1905" y="20003"/>
                    <a:pt x="952" y="19050"/>
                    <a:pt x="0" y="1809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21"/>
            <p:cNvSpPr/>
            <p:nvPr/>
          </p:nvSpPr>
          <p:spPr>
            <a:xfrm>
              <a:off x="3075622" y="4679632"/>
              <a:ext cx="29527" cy="15240"/>
            </a:xfrm>
            <a:custGeom>
              <a:avLst/>
              <a:gdLst/>
              <a:ahLst/>
              <a:cxnLst/>
              <a:rect l="l" t="t" r="r" b="b"/>
              <a:pathLst>
                <a:path w="29527" h="15240" extrusionOk="0">
                  <a:moveTo>
                    <a:pt x="0" y="5715"/>
                  </a:moveTo>
                  <a:cubicBezTo>
                    <a:pt x="9525" y="3810"/>
                    <a:pt x="19050" y="1905"/>
                    <a:pt x="27623" y="0"/>
                  </a:cubicBezTo>
                  <a:cubicBezTo>
                    <a:pt x="28575" y="2858"/>
                    <a:pt x="28575" y="5715"/>
                    <a:pt x="29527" y="8573"/>
                  </a:cubicBezTo>
                  <a:cubicBezTo>
                    <a:pt x="20002" y="10478"/>
                    <a:pt x="10477" y="13335"/>
                    <a:pt x="952" y="15240"/>
                  </a:cubicBezTo>
                  <a:cubicBezTo>
                    <a:pt x="952" y="12383"/>
                    <a:pt x="0" y="8573"/>
                    <a:pt x="0" y="571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21"/>
            <p:cNvSpPr/>
            <p:nvPr/>
          </p:nvSpPr>
          <p:spPr>
            <a:xfrm>
              <a:off x="2987992" y="4335780"/>
              <a:ext cx="29527" cy="19050"/>
            </a:xfrm>
            <a:custGeom>
              <a:avLst/>
              <a:gdLst/>
              <a:ahLst/>
              <a:cxnLst/>
              <a:rect l="l" t="t" r="r" b="b"/>
              <a:pathLst>
                <a:path w="29527" h="19050" extrusionOk="0">
                  <a:moveTo>
                    <a:pt x="29528" y="2857"/>
                  </a:moveTo>
                  <a:cubicBezTo>
                    <a:pt x="20955" y="8572"/>
                    <a:pt x="12382" y="13335"/>
                    <a:pt x="3810" y="19050"/>
                  </a:cubicBezTo>
                  <a:cubicBezTo>
                    <a:pt x="2857" y="16192"/>
                    <a:pt x="952" y="13335"/>
                    <a:pt x="0" y="10477"/>
                  </a:cubicBezTo>
                  <a:cubicBezTo>
                    <a:pt x="9525" y="6667"/>
                    <a:pt x="18097" y="3810"/>
                    <a:pt x="27622" y="0"/>
                  </a:cubicBezTo>
                  <a:cubicBezTo>
                    <a:pt x="27622" y="952"/>
                    <a:pt x="28575" y="1905"/>
                    <a:pt x="29528" y="2857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21"/>
            <p:cNvSpPr/>
            <p:nvPr/>
          </p:nvSpPr>
          <p:spPr>
            <a:xfrm>
              <a:off x="3288029" y="4371975"/>
              <a:ext cx="15388" cy="19050"/>
            </a:xfrm>
            <a:custGeom>
              <a:avLst/>
              <a:gdLst/>
              <a:ahLst/>
              <a:cxnLst/>
              <a:rect l="l" t="t" r="r" b="b"/>
              <a:pathLst>
                <a:path w="15388" h="19050" extrusionOk="0">
                  <a:moveTo>
                    <a:pt x="0" y="0"/>
                  </a:moveTo>
                  <a:cubicBezTo>
                    <a:pt x="11430" y="2857"/>
                    <a:pt x="23813" y="4763"/>
                    <a:pt x="7620" y="19050"/>
                  </a:cubicBezTo>
                  <a:cubicBezTo>
                    <a:pt x="4763" y="12382"/>
                    <a:pt x="2858" y="5715"/>
                    <a:pt x="0" y="0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21"/>
            <p:cNvSpPr/>
            <p:nvPr/>
          </p:nvSpPr>
          <p:spPr>
            <a:xfrm>
              <a:off x="4209097" y="3702367"/>
              <a:ext cx="16192" cy="26670"/>
            </a:xfrm>
            <a:custGeom>
              <a:avLst/>
              <a:gdLst/>
              <a:ahLst/>
              <a:cxnLst/>
              <a:rect l="l" t="t" r="r" b="b"/>
              <a:pathLst>
                <a:path w="16192" h="26670" extrusionOk="0">
                  <a:moveTo>
                    <a:pt x="10478" y="26670"/>
                  </a:moveTo>
                  <a:cubicBezTo>
                    <a:pt x="6668" y="18098"/>
                    <a:pt x="3810" y="8573"/>
                    <a:pt x="0" y="0"/>
                  </a:cubicBezTo>
                  <a:cubicBezTo>
                    <a:pt x="5715" y="8573"/>
                    <a:pt x="10478" y="18098"/>
                    <a:pt x="16193" y="26670"/>
                  </a:cubicBezTo>
                  <a:cubicBezTo>
                    <a:pt x="14288" y="26670"/>
                    <a:pt x="12383" y="26670"/>
                    <a:pt x="10478" y="2667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21"/>
            <p:cNvSpPr/>
            <p:nvPr/>
          </p:nvSpPr>
          <p:spPr>
            <a:xfrm>
              <a:off x="3200400" y="4445317"/>
              <a:ext cx="30479" cy="14287"/>
            </a:xfrm>
            <a:custGeom>
              <a:avLst/>
              <a:gdLst/>
              <a:ahLst/>
              <a:cxnLst/>
              <a:rect l="l" t="t" r="r" b="b"/>
              <a:pathLst>
                <a:path w="30479" h="14287" extrusionOk="0">
                  <a:moveTo>
                    <a:pt x="0" y="12382"/>
                  </a:moveTo>
                  <a:cubicBezTo>
                    <a:pt x="9525" y="8572"/>
                    <a:pt x="19050" y="4763"/>
                    <a:pt x="28575" y="0"/>
                  </a:cubicBezTo>
                  <a:cubicBezTo>
                    <a:pt x="29527" y="952"/>
                    <a:pt x="29527" y="1905"/>
                    <a:pt x="30480" y="2857"/>
                  </a:cubicBezTo>
                  <a:cubicBezTo>
                    <a:pt x="20955" y="6667"/>
                    <a:pt x="11430" y="10477"/>
                    <a:pt x="952" y="14288"/>
                  </a:cubicBezTo>
                  <a:lnTo>
                    <a:pt x="0" y="12382"/>
                  </a:ln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21"/>
            <p:cNvSpPr/>
            <p:nvPr/>
          </p:nvSpPr>
          <p:spPr>
            <a:xfrm>
              <a:off x="2938462" y="4623434"/>
              <a:ext cx="8572" cy="14287"/>
            </a:xfrm>
            <a:custGeom>
              <a:avLst/>
              <a:gdLst/>
              <a:ahLst/>
              <a:cxnLst/>
              <a:rect l="l" t="t" r="r" b="b"/>
              <a:pathLst>
                <a:path w="8572" h="14287" extrusionOk="0">
                  <a:moveTo>
                    <a:pt x="8573" y="14288"/>
                  </a:moveTo>
                  <a:cubicBezTo>
                    <a:pt x="6668" y="14288"/>
                    <a:pt x="3810" y="14288"/>
                    <a:pt x="1905" y="14288"/>
                  </a:cubicBezTo>
                  <a:cubicBezTo>
                    <a:pt x="952" y="9525"/>
                    <a:pt x="952" y="5715"/>
                    <a:pt x="0" y="953"/>
                  </a:cubicBezTo>
                  <a:cubicBezTo>
                    <a:pt x="1905" y="953"/>
                    <a:pt x="4763" y="953"/>
                    <a:pt x="6668" y="0"/>
                  </a:cubicBezTo>
                  <a:cubicBezTo>
                    <a:pt x="6668" y="4763"/>
                    <a:pt x="7620" y="9525"/>
                    <a:pt x="8573" y="1428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21"/>
            <p:cNvSpPr/>
            <p:nvPr/>
          </p:nvSpPr>
          <p:spPr>
            <a:xfrm>
              <a:off x="3113722" y="4253865"/>
              <a:ext cx="14287" cy="8572"/>
            </a:xfrm>
            <a:custGeom>
              <a:avLst/>
              <a:gdLst/>
              <a:ahLst/>
              <a:cxnLst/>
              <a:rect l="l" t="t" r="r" b="b"/>
              <a:pathLst>
                <a:path w="14287" h="8572" extrusionOk="0">
                  <a:moveTo>
                    <a:pt x="0" y="6667"/>
                  </a:moveTo>
                  <a:cubicBezTo>
                    <a:pt x="3810" y="4763"/>
                    <a:pt x="7620" y="1905"/>
                    <a:pt x="10477" y="0"/>
                  </a:cubicBezTo>
                  <a:cubicBezTo>
                    <a:pt x="11430" y="953"/>
                    <a:pt x="12382" y="2857"/>
                    <a:pt x="14288" y="3810"/>
                  </a:cubicBezTo>
                  <a:cubicBezTo>
                    <a:pt x="10477" y="5715"/>
                    <a:pt x="6667" y="7620"/>
                    <a:pt x="1905" y="8572"/>
                  </a:cubicBezTo>
                  <a:cubicBezTo>
                    <a:pt x="1905" y="8572"/>
                    <a:pt x="952" y="7620"/>
                    <a:pt x="0" y="6667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21"/>
            <p:cNvSpPr/>
            <p:nvPr/>
          </p:nvSpPr>
          <p:spPr>
            <a:xfrm>
              <a:off x="3188970" y="4458385"/>
              <a:ext cx="13334" cy="6934"/>
            </a:xfrm>
            <a:custGeom>
              <a:avLst/>
              <a:gdLst/>
              <a:ahLst/>
              <a:cxnLst/>
              <a:rect l="l" t="t" r="r" b="b"/>
              <a:pathLst>
                <a:path w="13334" h="6934" extrusionOk="0">
                  <a:moveTo>
                    <a:pt x="13335" y="1219"/>
                  </a:moveTo>
                  <a:cubicBezTo>
                    <a:pt x="9525" y="3124"/>
                    <a:pt x="5715" y="5029"/>
                    <a:pt x="952" y="6934"/>
                  </a:cubicBezTo>
                  <a:lnTo>
                    <a:pt x="0" y="5982"/>
                  </a:lnTo>
                  <a:cubicBezTo>
                    <a:pt x="3810" y="4077"/>
                    <a:pt x="7620" y="2172"/>
                    <a:pt x="11430" y="267"/>
                  </a:cubicBezTo>
                  <a:cubicBezTo>
                    <a:pt x="11430" y="-686"/>
                    <a:pt x="13335" y="1219"/>
                    <a:pt x="13335" y="1219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21"/>
            <p:cNvSpPr/>
            <p:nvPr/>
          </p:nvSpPr>
          <p:spPr>
            <a:xfrm>
              <a:off x="3181350" y="4463944"/>
              <a:ext cx="8572" cy="4233"/>
            </a:xfrm>
            <a:custGeom>
              <a:avLst/>
              <a:gdLst/>
              <a:ahLst/>
              <a:cxnLst/>
              <a:rect l="l" t="t" r="r" b="b"/>
              <a:pathLst>
                <a:path w="8572" h="4233" extrusionOk="0">
                  <a:moveTo>
                    <a:pt x="8573" y="423"/>
                  </a:moveTo>
                  <a:cubicBezTo>
                    <a:pt x="6667" y="1376"/>
                    <a:pt x="3810" y="3281"/>
                    <a:pt x="1905" y="4233"/>
                  </a:cubicBezTo>
                  <a:cubicBezTo>
                    <a:pt x="1905" y="4233"/>
                    <a:pt x="952" y="3281"/>
                    <a:pt x="0" y="2328"/>
                  </a:cubicBezTo>
                  <a:cubicBezTo>
                    <a:pt x="2858" y="1376"/>
                    <a:pt x="5715" y="423"/>
                    <a:pt x="8573" y="423"/>
                  </a:cubicBezTo>
                  <a:cubicBezTo>
                    <a:pt x="7620" y="-529"/>
                    <a:pt x="8573" y="423"/>
                    <a:pt x="8573" y="423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21"/>
            <p:cNvSpPr/>
            <p:nvPr/>
          </p:nvSpPr>
          <p:spPr>
            <a:xfrm>
              <a:off x="2992755" y="4566284"/>
              <a:ext cx="13334" cy="9525"/>
            </a:xfrm>
            <a:custGeom>
              <a:avLst/>
              <a:gdLst/>
              <a:ahLst/>
              <a:cxnLst/>
              <a:rect l="l" t="t" r="r" b="b"/>
              <a:pathLst>
                <a:path w="13334" h="9525" extrusionOk="0">
                  <a:moveTo>
                    <a:pt x="0" y="7620"/>
                  </a:moveTo>
                  <a:cubicBezTo>
                    <a:pt x="3810" y="4763"/>
                    <a:pt x="6668" y="2858"/>
                    <a:pt x="10478" y="0"/>
                  </a:cubicBezTo>
                  <a:cubicBezTo>
                    <a:pt x="11430" y="953"/>
                    <a:pt x="12382" y="2858"/>
                    <a:pt x="13335" y="3810"/>
                  </a:cubicBezTo>
                  <a:cubicBezTo>
                    <a:pt x="9525" y="5715"/>
                    <a:pt x="5715" y="7620"/>
                    <a:pt x="1905" y="9525"/>
                  </a:cubicBezTo>
                  <a:cubicBezTo>
                    <a:pt x="952" y="9525"/>
                    <a:pt x="0" y="7620"/>
                    <a:pt x="0" y="762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21"/>
            <p:cNvSpPr/>
            <p:nvPr/>
          </p:nvSpPr>
          <p:spPr>
            <a:xfrm>
              <a:off x="3048952" y="4699634"/>
              <a:ext cx="14287" cy="8572"/>
            </a:xfrm>
            <a:custGeom>
              <a:avLst/>
              <a:gdLst/>
              <a:ahLst/>
              <a:cxnLst/>
              <a:rect l="l" t="t" r="r" b="b"/>
              <a:pathLst>
                <a:path w="14287" h="8572" extrusionOk="0">
                  <a:moveTo>
                    <a:pt x="14288" y="2858"/>
                  </a:moveTo>
                  <a:cubicBezTo>
                    <a:pt x="10477" y="4763"/>
                    <a:pt x="6668" y="6668"/>
                    <a:pt x="1905" y="8572"/>
                  </a:cubicBezTo>
                  <a:cubicBezTo>
                    <a:pt x="1905" y="8572"/>
                    <a:pt x="0" y="6668"/>
                    <a:pt x="0" y="6668"/>
                  </a:cubicBezTo>
                  <a:cubicBezTo>
                    <a:pt x="3810" y="4763"/>
                    <a:pt x="7620" y="2858"/>
                    <a:pt x="11430" y="0"/>
                  </a:cubicBezTo>
                  <a:cubicBezTo>
                    <a:pt x="13335" y="1905"/>
                    <a:pt x="13335" y="1905"/>
                    <a:pt x="14288" y="285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21"/>
            <p:cNvSpPr/>
            <p:nvPr/>
          </p:nvSpPr>
          <p:spPr>
            <a:xfrm>
              <a:off x="3257550" y="4782502"/>
              <a:ext cx="4762" cy="8572"/>
            </a:xfrm>
            <a:custGeom>
              <a:avLst/>
              <a:gdLst/>
              <a:ahLst/>
              <a:cxnLst/>
              <a:rect l="l" t="t" r="r" b="b"/>
              <a:pathLst>
                <a:path w="4762" h="8572" extrusionOk="0">
                  <a:moveTo>
                    <a:pt x="2858" y="0"/>
                  </a:moveTo>
                  <a:cubicBezTo>
                    <a:pt x="3810" y="2857"/>
                    <a:pt x="3810" y="5715"/>
                    <a:pt x="4763" y="8572"/>
                  </a:cubicBezTo>
                  <a:cubicBezTo>
                    <a:pt x="2858" y="6667"/>
                    <a:pt x="1905" y="4763"/>
                    <a:pt x="0" y="1905"/>
                  </a:cubicBezTo>
                  <a:cubicBezTo>
                    <a:pt x="0" y="953"/>
                    <a:pt x="1905" y="0"/>
                    <a:pt x="2858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21"/>
            <p:cNvSpPr/>
            <p:nvPr/>
          </p:nvSpPr>
          <p:spPr>
            <a:xfrm>
              <a:off x="4301490" y="4359592"/>
              <a:ext cx="952" cy="7619"/>
            </a:xfrm>
            <a:custGeom>
              <a:avLst/>
              <a:gdLst/>
              <a:ahLst/>
              <a:cxnLst/>
              <a:rect l="l" t="t" r="r" b="b"/>
              <a:pathLst>
                <a:path w="952" h="7619" extrusionOk="0">
                  <a:moveTo>
                    <a:pt x="952" y="7620"/>
                  </a:moveTo>
                  <a:cubicBezTo>
                    <a:pt x="952" y="4763"/>
                    <a:pt x="952" y="2857"/>
                    <a:pt x="0" y="0"/>
                  </a:cubicBezTo>
                  <a:cubicBezTo>
                    <a:pt x="952" y="2857"/>
                    <a:pt x="952" y="4763"/>
                    <a:pt x="952" y="762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21"/>
            <p:cNvSpPr/>
            <p:nvPr/>
          </p:nvSpPr>
          <p:spPr>
            <a:xfrm>
              <a:off x="4301490" y="4354830"/>
              <a:ext cx="5714" cy="5714"/>
            </a:xfrm>
            <a:custGeom>
              <a:avLst/>
              <a:gdLst/>
              <a:ahLst/>
              <a:cxnLst/>
              <a:rect l="l" t="t" r="r" b="b"/>
              <a:pathLst>
                <a:path w="5714" h="5714" extrusionOk="0">
                  <a:moveTo>
                    <a:pt x="0" y="5715"/>
                  </a:moveTo>
                  <a:cubicBezTo>
                    <a:pt x="1905" y="3810"/>
                    <a:pt x="3810" y="1905"/>
                    <a:pt x="5715" y="0"/>
                  </a:cubicBezTo>
                  <a:cubicBezTo>
                    <a:pt x="3810" y="1905"/>
                    <a:pt x="1905" y="3810"/>
                    <a:pt x="0" y="5715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21"/>
            <p:cNvSpPr/>
            <p:nvPr/>
          </p:nvSpPr>
          <p:spPr>
            <a:xfrm>
              <a:off x="2986087" y="4573905"/>
              <a:ext cx="7619" cy="7619"/>
            </a:xfrm>
            <a:custGeom>
              <a:avLst/>
              <a:gdLst/>
              <a:ahLst/>
              <a:cxnLst/>
              <a:rect l="l" t="t" r="r" b="b"/>
              <a:pathLst>
                <a:path w="7619" h="7619" extrusionOk="0">
                  <a:moveTo>
                    <a:pt x="7620" y="1905"/>
                  </a:moveTo>
                  <a:cubicBezTo>
                    <a:pt x="5715" y="3810"/>
                    <a:pt x="3810" y="5715"/>
                    <a:pt x="1905" y="7620"/>
                  </a:cubicBezTo>
                  <a:cubicBezTo>
                    <a:pt x="1905" y="7620"/>
                    <a:pt x="0" y="5715"/>
                    <a:pt x="0" y="5715"/>
                  </a:cubicBezTo>
                  <a:cubicBezTo>
                    <a:pt x="1905" y="3810"/>
                    <a:pt x="3810" y="1905"/>
                    <a:pt x="5715" y="0"/>
                  </a:cubicBezTo>
                  <a:cubicBezTo>
                    <a:pt x="6668" y="0"/>
                    <a:pt x="7620" y="1905"/>
                    <a:pt x="7620" y="190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21"/>
            <p:cNvSpPr/>
            <p:nvPr/>
          </p:nvSpPr>
          <p:spPr>
            <a:xfrm>
              <a:off x="2981325" y="4579619"/>
              <a:ext cx="7619" cy="7620"/>
            </a:xfrm>
            <a:custGeom>
              <a:avLst/>
              <a:gdLst/>
              <a:ahLst/>
              <a:cxnLst/>
              <a:rect l="l" t="t" r="r" b="b"/>
              <a:pathLst>
                <a:path w="7619" h="7620" extrusionOk="0">
                  <a:moveTo>
                    <a:pt x="0" y="5715"/>
                  </a:moveTo>
                  <a:cubicBezTo>
                    <a:pt x="1905" y="3810"/>
                    <a:pt x="3810" y="1905"/>
                    <a:pt x="5715" y="0"/>
                  </a:cubicBezTo>
                  <a:cubicBezTo>
                    <a:pt x="5715" y="0"/>
                    <a:pt x="7620" y="1905"/>
                    <a:pt x="7620" y="1905"/>
                  </a:cubicBezTo>
                  <a:cubicBezTo>
                    <a:pt x="5715" y="3810"/>
                    <a:pt x="3810" y="5715"/>
                    <a:pt x="1905" y="7620"/>
                  </a:cubicBezTo>
                  <a:cubicBezTo>
                    <a:pt x="952" y="6668"/>
                    <a:pt x="0" y="5715"/>
                    <a:pt x="0" y="571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21"/>
            <p:cNvSpPr/>
            <p:nvPr/>
          </p:nvSpPr>
          <p:spPr>
            <a:xfrm>
              <a:off x="2974657" y="4585334"/>
              <a:ext cx="6667" cy="6934"/>
            </a:xfrm>
            <a:custGeom>
              <a:avLst/>
              <a:gdLst/>
              <a:ahLst/>
              <a:cxnLst/>
              <a:rect l="l" t="t" r="r" b="b"/>
              <a:pathLst>
                <a:path w="6667" h="6934" extrusionOk="0">
                  <a:moveTo>
                    <a:pt x="0" y="5715"/>
                  </a:moveTo>
                  <a:cubicBezTo>
                    <a:pt x="1905" y="3810"/>
                    <a:pt x="3810" y="1905"/>
                    <a:pt x="5715" y="0"/>
                  </a:cubicBezTo>
                  <a:cubicBezTo>
                    <a:pt x="5715" y="0"/>
                    <a:pt x="6668" y="953"/>
                    <a:pt x="6668" y="953"/>
                  </a:cubicBezTo>
                  <a:cubicBezTo>
                    <a:pt x="4763" y="2858"/>
                    <a:pt x="2857" y="4763"/>
                    <a:pt x="953" y="6668"/>
                  </a:cubicBezTo>
                  <a:cubicBezTo>
                    <a:pt x="1905" y="7620"/>
                    <a:pt x="0" y="5715"/>
                    <a:pt x="0" y="571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21"/>
            <p:cNvSpPr/>
            <p:nvPr/>
          </p:nvSpPr>
          <p:spPr>
            <a:xfrm>
              <a:off x="2972752" y="4591050"/>
              <a:ext cx="3810" cy="3809"/>
            </a:xfrm>
            <a:custGeom>
              <a:avLst/>
              <a:gdLst/>
              <a:ahLst/>
              <a:cxnLst/>
              <a:rect l="l" t="t" r="r" b="b"/>
              <a:pathLst>
                <a:path w="3810" h="3809" extrusionOk="0">
                  <a:moveTo>
                    <a:pt x="3810" y="1905"/>
                  </a:moveTo>
                  <a:cubicBezTo>
                    <a:pt x="2858" y="2857"/>
                    <a:pt x="953" y="3810"/>
                    <a:pt x="0" y="3810"/>
                  </a:cubicBezTo>
                  <a:cubicBezTo>
                    <a:pt x="953" y="2857"/>
                    <a:pt x="1905" y="953"/>
                    <a:pt x="1905" y="0"/>
                  </a:cubicBezTo>
                  <a:cubicBezTo>
                    <a:pt x="1905" y="0"/>
                    <a:pt x="3810" y="1905"/>
                    <a:pt x="3810" y="190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21"/>
            <p:cNvSpPr/>
            <p:nvPr/>
          </p:nvSpPr>
          <p:spPr>
            <a:xfrm>
              <a:off x="2960369" y="460533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5" extrusionOk="0">
                  <a:moveTo>
                    <a:pt x="953" y="1905"/>
                  </a:moveTo>
                  <a:lnTo>
                    <a:pt x="0" y="0"/>
                  </a:lnTo>
                  <a:lnTo>
                    <a:pt x="1905" y="953"/>
                  </a:ln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21"/>
            <p:cNvSpPr/>
            <p:nvPr/>
          </p:nvSpPr>
          <p:spPr>
            <a:xfrm>
              <a:off x="3109912" y="4260532"/>
              <a:ext cx="5714" cy="3810"/>
            </a:xfrm>
            <a:custGeom>
              <a:avLst/>
              <a:gdLst/>
              <a:ahLst/>
              <a:cxnLst/>
              <a:rect l="l" t="t" r="r" b="b"/>
              <a:pathLst>
                <a:path w="5714" h="3810" extrusionOk="0">
                  <a:moveTo>
                    <a:pt x="5715" y="2858"/>
                  </a:moveTo>
                  <a:cubicBezTo>
                    <a:pt x="3810" y="2858"/>
                    <a:pt x="1905" y="3810"/>
                    <a:pt x="0" y="3810"/>
                  </a:cubicBezTo>
                  <a:cubicBezTo>
                    <a:pt x="952" y="2858"/>
                    <a:pt x="1905" y="1905"/>
                    <a:pt x="3810" y="0"/>
                  </a:cubicBezTo>
                  <a:cubicBezTo>
                    <a:pt x="4763" y="953"/>
                    <a:pt x="5715" y="1905"/>
                    <a:pt x="5715" y="2858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21"/>
            <p:cNvSpPr/>
            <p:nvPr/>
          </p:nvSpPr>
          <p:spPr>
            <a:xfrm>
              <a:off x="3061335" y="4699634"/>
              <a:ext cx="5714" cy="3809"/>
            </a:xfrm>
            <a:custGeom>
              <a:avLst/>
              <a:gdLst/>
              <a:ahLst/>
              <a:cxnLst/>
              <a:rect l="l" t="t" r="r" b="b"/>
              <a:pathLst>
                <a:path w="5714" h="3809" extrusionOk="0">
                  <a:moveTo>
                    <a:pt x="0" y="953"/>
                  </a:moveTo>
                  <a:cubicBezTo>
                    <a:pt x="1905" y="953"/>
                    <a:pt x="3810" y="0"/>
                    <a:pt x="5715" y="0"/>
                  </a:cubicBezTo>
                  <a:cubicBezTo>
                    <a:pt x="4763" y="953"/>
                    <a:pt x="3810" y="1905"/>
                    <a:pt x="2857" y="3810"/>
                  </a:cubicBezTo>
                  <a:cubicBezTo>
                    <a:pt x="952" y="1905"/>
                    <a:pt x="952" y="1905"/>
                    <a:pt x="0" y="953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21"/>
            <p:cNvSpPr/>
            <p:nvPr/>
          </p:nvSpPr>
          <p:spPr>
            <a:xfrm>
              <a:off x="3044189" y="4707255"/>
              <a:ext cx="7620" cy="6667"/>
            </a:xfrm>
            <a:custGeom>
              <a:avLst/>
              <a:gdLst/>
              <a:ahLst/>
              <a:cxnLst/>
              <a:rect l="l" t="t" r="r" b="b"/>
              <a:pathLst>
                <a:path w="7620" h="6667" extrusionOk="0">
                  <a:moveTo>
                    <a:pt x="952" y="6667"/>
                  </a:moveTo>
                  <a:cubicBezTo>
                    <a:pt x="952" y="4763"/>
                    <a:pt x="0" y="2857"/>
                    <a:pt x="0" y="1905"/>
                  </a:cubicBezTo>
                  <a:cubicBezTo>
                    <a:pt x="1905" y="952"/>
                    <a:pt x="3810" y="952"/>
                    <a:pt x="5715" y="0"/>
                  </a:cubicBezTo>
                  <a:cubicBezTo>
                    <a:pt x="5715" y="0"/>
                    <a:pt x="7620" y="1905"/>
                    <a:pt x="7620" y="1905"/>
                  </a:cubicBezTo>
                  <a:cubicBezTo>
                    <a:pt x="5715" y="2857"/>
                    <a:pt x="3810" y="4763"/>
                    <a:pt x="952" y="6667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21"/>
            <p:cNvSpPr/>
            <p:nvPr/>
          </p:nvSpPr>
          <p:spPr>
            <a:xfrm>
              <a:off x="3194685" y="4810125"/>
              <a:ext cx="9525" cy="7619"/>
            </a:xfrm>
            <a:custGeom>
              <a:avLst/>
              <a:gdLst/>
              <a:ahLst/>
              <a:cxnLst/>
              <a:rect l="l" t="t" r="r" b="b"/>
              <a:pathLst>
                <a:path w="9525" h="7619" extrusionOk="0">
                  <a:moveTo>
                    <a:pt x="0" y="0"/>
                  </a:moveTo>
                  <a:cubicBezTo>
                    <a:pt x="0" y="2857"/>
                    <a:pt x="0" y="4763"/>
                    <a:pt x="0" y="7620"/>
                  </a:cubicBezTo>
                  <a:cubicBezTo>
                    <a:pt x="0" y="4763"/>
                    <a:pt x="0" y="2857"/>
                    <a:pt x="0" y="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21"/>
            <p:cNvSpPr/>
            <p:nvPr/>
          </p:nvSpPr>
          <p:spPr>
            <a:xfrm>
              <a:off x="3268979" y="4128064"/>
              <a:ext cx="441099" cy="397517"/>
            </a:xfrm>
            <a:custGeom>
              <a:avLst/>
              <a:gdLst/>
              <a:ahLst/>
              <a:cxnLst/>
              <a:rect l="l" t="t" r="r" b="b"/>
              <a:pathLst>
                <a:path w="441099" h="397517" extrusionOk="0">
                  <a:moveTo>
                    <a:pt x="415290" y="181045"/>
                  </a:moveTo>
                  <a:cubicBezTo>
                    <a:pt x="418148" y="186760"/>
                    <a:pt x="421005" y="192475"/>
                    <a:pt x="423863" y="198190"/>
                  </a:cubicBezTo>
                  <a:cubicBezTo>
                    <a:pt x="425767" y="204858"/>
                    <a:pt x="427673" y="210573"/>
                    <a:pt x="430530" y="217240"/>
                  </a:cubicBezTo>
                  <a:cubicBezTo>
                    <a:pt x="446723" y="257245"/>
                    <a:pt x="446723" y="257245"/>
                    <a:pt x="413385" y="281058"/>
                  </a:cubicBezTo>
                  <a:cubicBezTo>
                    <a:pt x="343853" y="312490"/>
                    <a:pt x="273368" y="343923"/>
                    <a:pt x="203835" y="376308"/>
                  </a:cubicBezTo>
                  <a:cubicBezTo>
                    <a:pt x="197168" y="379165"/>
                    <a:pt x="189548" y="382023"/>
                    <a:pt x="182880" y="385833"/>
                  </a:cubicBezTo>
                  <a:cubicBezTo>
                    <a:pt x="120015" y="412503"/>
                    <a:pt x="117158" y="391548"/>
                    <a:pt x="96203" y="342970"/>
                  </a:cubicBezTo>
                  <a:cubicBezTo>
                    <a:pt x="73343" y="290583"/>
                    <a:pt x="49530" y="239148"/>
                    <a:pt x="25718" y="186760"/>
                  </a:cubicBezTo>
                  <a:cubicBezTo>
                    <a:pt x="23813" y="182950"/>
                    <a:pt x="21908" y="179140"/>
                    <a:pt x="20003" y="175330"/>
                  </a:cubicBezTo>
                  <a:cubicBezTo>
                    <a:pt x="13335" y="163900"/>
                    <a:pt x="7620" y="153423"/>
                    <a:pt x="0" y="140088"/>
                  </a:cubicBezTo>
                  <a:cubicBezTo>
                    <a:pt x="77153" y="103892"/>
                    <a:pt x="157163" y="65792"/>
                    <a:pt x="237173" y="28645"/>
                  </a:cubicBezTo>
                  <a:cubicBezTo>
                    <a:pt x="245745" y="24835"/>
                    <a:pt x="254318" y="20073"/>
                    <a:pt x="262890" y="16263"/>
                  </a:cubicBezTo>
                  <a:cubicBezTo>
                    <a:pt x="312420" y="-9455"/>
                    <a:pt x="321945" y="-7550"/>
                    <a:pt x="347663" y="42933"/>
                  </a:cubicBezTo>
                  <a:cubicBezTo>
                    <a:pt x="370523" y="87700"/>
                    <a:pt x="392430" y="134373"/>
                    <a:pt x="415290" y="181045"/>
                  </a:cubicBezTo>
                  <a:close/>
                  <a:moveTo>
                    <a:pt x="43815" y="135325"/>
                  </a:moveTo>
                  <a:cubicBezTo>
                    <a:pt x="77153" y="208667"/>
                    <a:pt x="109538" y="278200"/>
                    <a:pt x="140018" y="347733"/>
                  </a:cubicBezTo>
                  <a:cubicBezTo>
                    <a:pt x="149543" y="370592"/>
                    <a:pt x="160020" y="376308"/>
                    <a:pt x="182880" y="364878"/>
                  </a:cubicBezTo>
                  <a:cubicBezTo>
                    <a:pt x="250508" y="332492"/>
                    <a:pt x="319088" y="301060"/>
                    <a:pt x="387667" y="271533"/>
                  </a:cubicBezTo>
                  <a:cubicBezTo>
                    <a:pt x="408623" y="262008"/>
                    <a:pt x="408623" y="250578"/>
                    <a:pt x="400050" y="233433"/>
                  </a:cubicBezTo>
                  <a:cubicBezTo>
                    <a:pt x="370523" y="173425"/>
                    <a:pt x="342900" y="113417"/>
                    <a:pt x="314325" y="54363"/>
                  </a:cubicBezTo>
                  <a:cubicBezTo>
                    <a:pt x="308610" y="42933"/>
                    <a:pt x="300990" y="31503"/>
                    <a:pt x="295275" y="21025"/>
                  </a:cubicBezTo>
                  <a:cubicBezTo>
                    <a:pt x="208598" y="60078"/>
                    <a:pt x="125730" y="98178"/>
                    <a:pt x="43815" y="135325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21"/>
            <p:cNvSpPr/>
            <p:nvPr/>
          </p:nvSpPr>
          <p:spPr>
            <a:xfrm>
              <a:off x="3483292" y="3589020"/>
              <a:ext cx="300939" cy="293488"/>
            </a:xfrm>
            <a:custGeom>
              <a:avLst/>
              <a:gdLst/>
              <a:ahLst/>
              <a:cxnLst/>
              <a:rect l="l" t="t" r="r" b="b"/>
              <a:pathLst>
                <a:path w="300939" h="293488" extrusionOk="0">
                  <a:moveTo>
                    <a:pt x="187642" y="185738"/>
                  </a:moveTo>
                  <a:cubicBezTo>
                    <a:pt x="189548" y="211455"/>
                    <a:pt x="193358" y="237173"/>
                    <a:pt x="193358" y="262890"/>
                  </a:cubicBezTo>
                  <a:cubicBezTo>
                    <a:pt x="193358" y="273367"/>
                    <a:pt x="185738" y="290512"/>
                    <a:pt x="178117" y="292417"/>
                  </a:cubicBezTo>
                  <a:cubicBezTo>
                    <a:pt x="166688" y="295275"/>
                    <a:pt x="147638" y="292417"/>
                    <a:pt x="140017" y="283845"/>
                  </a:cubicBezTo>
                  <a:cubicBezTo>
                    <a:pt x="100965" y="241935"/>
                    <a:pt x="63818" y="197167"/>
                    <a:pt x="26670" y="153352"/>
                  </a:cubicBezTo>
                  <a:cubicBezTo>
                    <a:pt x="17145" y="142875"/>
                    <a:pt x="9525" y="131445"/>
                    <a:pt x="0" y="119063"/>
                  </a:cubicBezTo>
                  <a:cubicBezTo>
                    <a:pt x="17145" y="102870"/>
                    <a:pt x="30480" y="103822"/>
                    <a:pt x="44768" y="120967"/>
                  </a:cubicBezTo>
                  <a:cubicBezTo>
                    <a:pt x="74295" y="158115"/>
                    <a:pt x="104775" y="194310"/>
                    <a:pt x="134303" y="230505"/>
                  </a:cubicBezTo>
                  <a:cubicBezTo>
                    <a:pt x="140017" y="238125"/>
                    <a:pt x="146685" y="244792"/>
                    <a:pt x="160020" y="249555"/>
                  </a:cubicBezTo>
                  <a:cubicBezTo>
                    <a:pt x="154305" y="220980"/>
                    <a:pt x="147638" y="193358"/>
                    <a:pt x="143828" y="164783"/>
                  </a:cubicBezTo>
                  <a:cubicBezTo>
                    <a:pt x="141923" y="153352"/>
                    <a:pt x="141923" y="135255"/>
                    <a:pt x="148590" y="129540"/>
                  </a:cubicBezTo>
                  <a:cubicBezTo>
                    <a:pt x="163830" y="116205"/>
                    <a:pt x="178117" y="126683"/>
                    <a:pt x="190500" y="140017"/>
                  </a:cubicBezTo>
                  <a:cubicBezTo>
                    <a:pt x="209550" y="160020"/>
                    <a:pt x="230505" y="178117"/>
                    <a:pt x="250508" y="197167"/>
                  </a:cubicBezTo>
                  <a:cubicBezTo>
                    <a:pt x="252413" y="196215"/>
                    <a:pt x="255270" y="194310"/>
                    <a:pt x="257175" y="193358"/>
                  </a:cubicBezTo>
                  <a:cubicBezTo>
                    <a:pt x="240983" y="133350"/>
                    <a:pt x="225742" y="72390"/>
                    <a:pt x="209550" y="9525"/>
                  </a:cubicBezTo>
                  <a:cubicBezTo>
                    <a:pt x="220028" y="6667"/>
                    <a:pt x="229553" y="3810"/>
                    <a:pt x="241935" y="0"/>
                  </a:cubicBezTo>
                  <a:cubicBezTo>
                    <a:pt x="247650" y="17145"/>
                    <a:pt x="252413" y="32385"/>
                    <a:pt x="256223" y="47625"/>
                  </a:cubicBezTo>
                  <a:cubicBezTo>
                    <a:pt x="271463" y="101917"/>
                    <a:pt x="286703" y="157163"/>
                    <a:pt x="300038" y="212408"/>
                  </a:cubicBezTo>
                  <a:cubicBezTo>
                    <a:pt x="302895" y="222885"/>
                    <a:pt x="298133" y="235267"/>
                    <a:pt x="297180" y="245745"/>
                  </a:cubicBezTo>
                  <a:cubicBezTo>
                    <a:pt x="283845" y="243840"/>
                    <a:pt x="267653" y="246698"/>
                    <a:pt x="257175" y="240030"/>
                  </a:cubicBezTo>
                  <a:cubicBezTo>
                    <a:pt x="232410" y="223837"/>
                    <a:pt x="210503" y="203835"/>
                    <a:pt x="187642" y="185738"/>
                  </a:cubicBezTo>
                  <a:cubicBezTo>
                    <a:pt x="186690" y="184785"/>
                    <a:pt x="185738" y="182880"/>
                    <a:pt x="185738" y="181927"/>
                  </a:cubicBezTo>
                  <a:cubicBezTo>
                    <a:pt x="184785" y="182880"/>
                    <a:pt x="184785" y="183833"/>
                    <a:pt x="183833" y="183833"/>
                  </a:cubicBezTo>
                  <a:cubicBezTo>
                    <a:pt x="184785" y="184785"/>
                    <a:pt x="185738" y="184785"/>
                    <a:pt x="187642" y="185738"/>
                  </a:cubicBezTo>
                  <a:close/>
                  <a:moveTo>
                    <a:pt x="259080" y="201930"/>
                  </a:moveTo>
                  <a:cubicBezTo>
                    <a:pt x="260033" y="200977"/>
                    <a:pt x="260985" y="200977"/>
                    <a:pt x="260985" y="200025"/>
                  </a:cubicBezTo>
                  <a:cubicBezTo>
                    <a:pt x="260985" y="199073"/>
                    <a:pt x="260033" y="199073"/>
                    <a:pt x="259080" y="198120"/>
                  </a:cubicBezTo>
                  <a:cubicBezTo>
                    <a:pt x="258128" y="199073"/>
                    <a:pt x="257175" y="199073"/>
                    <a:pt x="257175" y="200025"/>
                  </a:cubicBezTo>
                  <a:cubicBezTo>
                    <a:pt x="257175" y="200977"/>
                    <a:pt x="258128" y="200977"/>
                    <a:pt x="259080" y="20193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21"/>
            <p:cNvSpPr/>
            <p:nvPr/>
          </p:nvSpPr>
          <p:spPr>
            <a:xfrm>
              <a:off x="3163597" y="3786654"/>
              <a:ext cx="253020" cy="270315"/>
            </a:xfrm>
            <a:custGeom>
              <a:avLst/>
              <a:gdLst/>
              <a:ahLst/>
              <a:cxnLst/>
              <a:rect l="l" t="t" r="r" b="b"/>
              <a:pathLst>
                <a:path w="253020" h="270315" extrusionOk="0">
                  <a:moveTo>
                    <a:pt x="78713" y="144314"/>
                  </a:moveTo>
                  <a:cubicBezTo>
                    <a:pt x="81570" y="153839"/>
                    <a:pt x="82523" y="165268"/>
                    <a:pt x="87285" y="173841"/>
                  </a:cubicBezTo>
                  <a:cubicBezTo>
                    <a:pt x="101573" y="202416"/>
                    <a:pt x="116813" y="230039"/>
                    <a:pt x="131100" y="258614"/>
                  </a:cubicBezTo>
                  <a:cubicBezTo>
                    <a:pt x="113003" y="273853"/>
                    <a:pt x="100620" y="276711"/>
                    <a:pt x="88238" y="251946"/>
                  </a:cubicBezTo>
                  <a:cubicBezTo>
                    <a:pt x="60615" y="198606"/>
                    <a:pt x="31088" y="147171"/>
                    <a:pt x="2513" y="94783"/>
                  </a:cubicBezTo>
                  <a:cubicBezTo>
                    <a:pt x="-345" y="88116"/>
                    <a:pt x="-1297" y="74781"/>
                    <a:pt x="2513" y="71923"/>
                  </a:cubicBezTo>
                  <a:cubicBezTo>
                    <a:pt x="9180" y="67161"/>
                    <a:pt x="22515" y="64303"/>
                    <a:pt x="29183" y="68114"/>
                  </a:cubicBezTo>
                  <a:cubicBezTo>
                    <a:pt x="78713" y="99546"/>
                    <a:pt x="128243" y="132883"/>
                    <a:pt x="177773" y="166221"/>
                  </a:cubicBezTo>
                  <a:cubicBezTo>
                    <a:pt x="179678" y="168126"/>
                    <a:pt x="182535" y="169078"/>
                    <a:pt x="189203" y="173841"/>
                  </a:cubicBezTo>
                  <a:cubicBezTo>
                    <a:pt x="176820" y="111928"/>
                    <a:pt x="137768" y="65256"/>
                    <a:pt x="114908" y="10964"/>
                  </a:cubicBezTo>
                  <a:cubicBezTo>
                    <a:pt x="130148" y="486"/>
                    <a:pt x="143483" y="-8087"/>
                    <a:pt x="153960" y="12868"/>
                  </a:cubicBezTo>
                  <a:cubicBezTo>
                    <a:pt x="187298" y="77639"/>
                    <a:pt x="220635" y="143361"/>
                    <a:pt x="253020" y="207178"/>
                  </a:cubicBezTo>
                  <a:cubicBezTo>
                    <a:pt x="233970" y="226228"/>
                    <a:pt x="217778" y="224323"/>
                    <a:pt x="200633" y="213846"/>
                  </a:cubicBezTo>
                  <a:cubicBezTo>
                    <a:pt x="160628" y="190033"/>
                    <a:pt x="119670" y="168126"/>
                    <a:pt x="78713" y="144314"/>
                  </a:cubicBezTo>
                  <a:cubicBezTo>
                    <a:pt x="76808" y="144314"/>
                    <a:pt x="75855" y="142408"/>
                    <a:pt x="74903" y="141456"/>
                  </a:cubicBezTo>
                  <a:cubicBezTo>
                    <a:pt x="74903" y="142408"/>
                    <a:pt x="74903" y="144314"/>
                    <a:pt x="73950" y="145266"/>
                  </a:cubicBezTo>
                  <a:cubicBezTo>
                    <a:pt x="75855" y="145266"/>
                    <a:pt x="76808" y="144314"/>
                    <a:pt x="78713" y="144314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21"/>
            <p:cNvSpPr/>
            <p:nvPr/>
          </p:nvSpPr>
          <p:spPr>
            <a:xfrm>
              <a:off x="3241357" y="3747134"/>
              <a:ext cx="964882" cy="477202"/>
            </a:xfrm>
            <a:custGeom>
              <a:avLst/>
              <a:gdLst/>
              <a:ahLst/>
              <a:cxnLst/>
              <a:rect l="l" t="t" r="r" b="b"/>
              <a:pathLst>
                <a:path w="964882" h="477202" extrusionOk="0">
                  <a:moveTo>
                    <a:pt x="958215" y="0"/>
                  </a:moveTo>
                  <a:cubicBezTo>
                    <a:pt x="960120" y="0"/>
                    <a:pt x="962977" y="0"/>
                    <a:pt x="964883" y="0"/>
                  </a:cubicBezTo>
                  <a:cubicBezTo>
                    <a:pt x="959168" y="7620"/>
                    <a:pt x="954405" y="19050"/>
                    <a:pt x="946785" y="22860"/>
                  </a:cubicBezTo>
                  <a:cubicBezTo>
                    <a:pt x="868680" y="61913"/>
                    <a:pt x="790575" y="100013"/>
                    <a:pt x="712470" y="138113"/>
                  </a:cubicBezTo>
                  <a:cubicBezTo>
                    <a:pt x="641033" y="173355"/>
                    <a:pt x="569595" y="207645"/>
                    <a:pt x="498158" y="242888"/>
                  </a:cubicBezTo>
                  <a:cubicBezTo>
                    <a:pt x="342900" y="318135"/>
                    <a:pt x="186690" y="393383"/>
                    <a:pt x="31432" y="468630"/>
                  </a:cubicBezTo>
                  <a:cubicBezTo>
                    <a:pt x="22860" y="472440"/>
                    <a:pt x="13335" y="474345"/>
                    <a:pt x="3810" y="477203"/>
                  </a:cubicBezTo>
                  <a:cubicBezTo>
                    <a:pt x="2857" y="471488"/>
                    <a:pt x="952" y="466725"/>
                    <a:pt x="0" y="461010"/>
                  </a:cubicBezTo>
                  <a:cubicBezTo>
                    <a:pt x="18097" y="452438"/>
                    <a:pt x="35242" y="442913"/>
                    <a:pt x="53340" y="434340"/>
                  </a:cubicBezTo>
                  <a:cubicBezTo>
                    <a:pt x="53340" y="434340"/>
                    <a:pt x="53340" y="434340"/>
                    <a:pt x="53340" y="434340"/>
                  </a:cubicBezTo>
                  <a:cubicBezTo>
                    <a:pt x="60960" y="430530"/>
                    <a:pt x="68580" y="426720"/>
                    <a:pt x="77152" y="422910"/>
                  </a:cubicBezTo>
                  <a:cubicBezTo>
                    <a:pt x="91440" y="415290"/>
                    <a:pt x="105727" y="407670"/>
                    <a:pt x="120015" y="399097"/>
                  </a:cubicBezTo>
                  <a:cubicBezTo>
                    <a:pt x="175260" y="375285"/>
                    <a:pt x="230505" y="352425"/>
                    <a:pt x="284797" y="326708"/>
                  </a:cubicBezTo>
                  <a:cubicBezTo>
                    <a:pt x="421005" y="260033"/>
                    <a:pt x="555308" y="191453"/>
                    <a:pt x="691515" y="125730"/>
                  </a:cubicBezTo>
                  <a:cubicBezTo>
                    <a:pt x="779145" y="81915"/>
                    <a:pt x="869633" y="41910"/>
                    <a:pt x="958215" y="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21"/>
            <p:cNvSpPr/>
            <p:nvPr/>
          </p:nvSpPr>
          <p:spPr>
            <a:xfrm>
              <a:off x="3198495" y="3676650"/>
              <a:ext cx="969645" cy="489584"/>
            </a:xfrm>
            <a:custGeom>
              <a:avLst/>
              <a:gdLst/>
              <a:ahLst/>
              <a:cxnLst/>
              <a:rect l="l" t="t" r="r" b="b"/>
              <a:pathLst>
                <a:path w="969645" h="489584" extrusionOk="0">
                  <a:moveTo>
                    <a:pt x="969645" y="0"/>
                  </a:moveTo>
                  <a:cubicBezTo>
                    <a:pt x="963930" y="7620"/>
                    <a:pt x="959168" y="17145"/>
                    <a:pt x="951547" y="21908"/>
                  </a:cubicBezTo>
                  <a:cubicBezTo>
                    <a:pt x="920115" y="40958"/>
                    <a:pt x="888683" y="58103"/>
                    <a:pt x="856297" y="75247"/>
                  </a:cubicBezTo>
                  <a:cubicBezTo>
                    <a:pt x="791527" y="108585"/>
                    <a:pt x="727710" y="140970"/>
                    <a:pt x="662940" y="174307"/>
                  </a:cubicBezTo>
                  <a:cubicBezTo>
                    <a:pt x="574358" y="219075"/>
                    <a:pt x="485775" y="263843"/>
                    <a:pt x="396240" y="307657"/>
                  </a:cubicBezTo>
                  <a:cubicBezTo>
                    <a:pt x="380047" y="315278"/>
                    <a:pt x="362903" y="322897"/>
                    <a:pt x="346710" y="330518"/>
                  </a:cubicBezTo>
                  <a:cubicBezTo>
                    <a:pt x="286703" y="360997"/>
                    <a:pt x="227647" y="390525"/>
                    <a:pt x="168592" y="421005"/>
                  </a:cubicBezTo>
                  <a:cubicBezTo>
                    <a:pt x="140017" y="435293"/>
                    <a:pt x="110490" y="449580"/>
                    <a:pt x="81915" y="463868"/>
                  </a:cubicBezTo>
                  <a:cubicBezTo>
                    <a:pt x="62865" y="472440"/>
                    <a:pt x="43815" y="481013"/>
                    <a:pt x="23813" y="489585"/>
                  </a:cubicBezTo>
                  <a:cubicBezTo>
                    <a:pt x="19050" y="487680"/>
                    <a:pt x="13335" y="485775"/>
                    <a:pt x="0" y="481965"/>
                  </a:cubicBezTo>
                  <a:cubicBezTo>
                    <a:pt x="48577" y="458153"/>
                    <a:pt x="89535" y="436245"/>
                    <a:pt x="131445" y="415290"/>
                  </a:cubicBezTo>
                  <a:cubicBezTo>
                    <a:pt x="355282" y="303847"/>
                    <a:pt x="579120" y="191453"/>
                    <a:pt x="803910" y="80010"/>
                  </a:cubicBezTo>
                  <a:cubicBezTo>
                    <a:pt x="807720" y="78105"/>
                    <a:pt x="810577" y="75247"/>
                    <a:pt x="813435" y="73342"/>
                  </a:cubicBezTo>
                  <a:cubicBezTo>
                    <a:pt x="828675" y="65722"/>
                    <a:pt x="842963" y="58103"/>
                    <a:pt x="858202" y="50483"/>
                  </a:cubicBezTo>
                  <a:cubicBezTo>
                    <a:pt x="860108" y="49530"/>
                    <a:pt x="862013" y="47625"/>
                    <a:pt x="863918" y="46672"/>
                  </a:cubicBezTo>
                  <a:cubicBezTo>
                    <a:pt x="887730" y="34290"/>
                    <a:pt x="911543" y="21908"/>
                    <a:pt x="935355" y="9525"/>
                  </a:cubicBezTo>
                  <a:cubicBezTo>
                    <a:pt x="947738" y="4763"/>
                    <a:pt x="959168" y="2858"/>
                    <a:pt x="969645" y="0"/>
                  </a:cubicBezTo>
                  <a:close/>
                </a:path>
              </a:pathLst>
            </a:custGeom>
            <a:solidFill>
              <a:srgbClr val="1810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21"/>
            <p:cNvSpPr/>
            <p:nvPr/>
          </p:nvSpPr>
          <p:spPr>
            <a:xfrm>
              <a:off x="3350863" y="3710940"/>
              <a:ext cx="252444" cy="260627"/>
            </a:xfrm>
            <a:custGeom>
              <a:avLst/>
              <a:gdLst/>
              <a:ahLst/>
              <a:cxnLst/>
              <a:rect l="l" t="t" r="r" b="b"/>
              <a:pathLst>
                <a:path w="252444" h="260627" extrusionOk="0">
                  <a:moveTo>
                    <a:pt x="128619" y="8572"/>
                  </a:moveTo>
                  <a:cubicBezTo>
                    <a:pt x="98139" y="27622"/>
                    <a:pt x="68612" y="47625"/>
                    <a:pt x="36227" y="67627"/>
                  </a:cubicBezTo>
                  <a:cubicBezTo>
                    <a:pt x="60992" y="111442"/>
                    <a:pt x="84804" y="153353"/>
                    <a:pt x="108617" y="196215"/>
                  </a:cubicBezTo>
                  <a:cubicBezTo>
                    <a:pt x="143859" y="180022"/>
                    <a:pt x="177197" y="165735"/>
                    <a:pt x="210534" y="150495"/>
                  </a:cubicBezTo>
                  <a:cubicBezTo>
                    <a:pt x="212439" y="154305"/>
                    <a:pt x="214344" y="158115"/>
                    <a:pt x="216249" y="162878"/>
                  </a:cubicBezTo>
                  <a:cubicBezTo>
                    <a:pt x="185769" y="179070"/>
                    <a:pt x="155289" y="196215"/>
                    <a:pt x="125762" y="212407"/>
                  </a:cubicBezTo>
                  <a:cubicBezTo>
                    <a:pt x="137192" y="243840"/>
                    <a:pt x="141954" y="246697"/>
                    <a:pt x="168624" y="231457"/>
                  </a:cubicBezTo>
                  <a:cubicBezTo>
                    <a:pt x="184817" y="221932"/>
                    <a:pt x="199104" y="210503"/>
                    <a:pt x="214344" y="200978"/>
                  </a:cubicBezTo>
                  <a:cubicBezTo>
                    <a:pt x="223869" y="195263"/>
                    <a:pt x="236252" y="192405"/>
                    <a:pt x="252444" y="186690"/>
                  </a:cubicBezTo>
                  <a:cubicBezTo>
                    <a:pt x="234347" y="224790"/>
                    <a:pt x="154337" y="269557"/>
                    <a:pt x="123857" y="259080"/>
                  </a:cubicBezTo>
                  <a:cubicBezTo>
                    <a:pt x="106712" y="253365"/>
                    <a:pt x="92424" y="235267"/>
                    <a:pt x="81947" y="219075"/>
                  </a:cubicBezTo>
                  <a:cubicBezTo>
                    <a:pt x="53372" y="173355"/>
                    <a:pt x="26702" y="126682"/>
                    <a:pt x="984" y="79057"/>
                  </a:cubicBezTo>
                  <a:cubicBezTo>
                    <a:pt x="-1873" y="74295"/>
                    <a:pt x="1937" y="60007"/>
                    <a:pt x="6699" y="57150"/>
                  </a:cubicBezTo>
                  <a:cubicBezTo>
                    <a:pt x="29559" y="41910"/>
                    <a:pt x="53372" y="27622"/>
                    <a:pt x="78137" y="15240"/>
                  </a:cubicBezTo>
                  <a:cubicBezTo>
                    <a:pt x="92424" y="7620"/>
                    <a:pt x="109569" y="4763"/>
                    <a:pt x="125762" y="0"/>
                  </a:cubicBezTo>
                  <a:cubicBezTo>
                    <a:pt x="126714" y="2857"/>
                    <a:pt x="127667" y="5715"/>
                    <a:pt x="128619" y="8572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21"/>
            <p:cNvSpPr/>
            <p:nvPr/>
          </p:nvSpPr>
          <p:spPr>
            <a:xfrm>
              <a:off x="3778640" y="3505882"/>
              <a:ext cx="188421" cy="274457"/>
            </a:xfrm>
            <a:custGeom>
              <a:avLst/>
              <a:gdLst/>
              <a:ahLst/>
              <a:cxnLst/>
              <a:rect l="l" t="t" r="r" b="b"/>
              <a:pathLst>
                <a:path w="188421" h="274457" extrusionOk="0">
                  <a:moveTo>
                    <a:pt x="164709" y="121237"/>
                  </a:moveTo>
                  <a:cubicBezTo>
                    <a:pt x="166614" y="125047"/>
                    <a:pt x="169472" y="127905"/>
                    <a:pt x="171377" y="131715"/>
                  </a:cubicBezTo>
                  <a:cubicBezTo>
                    <a:pt x="198047" y="184102"/>
                    <a:pt x="193284" y="226965"/>
                    <a:pt x="158042" y="254587"/>
                  </a:cubicBezTo>
                  <a:cubicBezTo>
                    <a:pt x="110417" y="291735"/>
                    <a:pt x="51362" y="275542"/>
                    <a:pt x="24692" y="216487"/>
                  </a:cubicBezTo>
                  <a:cubicBezTo>
                    <a:pt x="40884" y="204105"/>
                    <a:pt x="53267" y="200295"/>
                    <a:pt x="67554" y="223155"/>
                  </a:cubicBezTo>
                  <a:cubicBezTo>
                    <a:pt x="78984" y="241252"/>
                    <a:pt x="96129" y="262207"/>
                    <a:pt x="120894" y="252682"/>
                  </a:cubicBezTo>
                  <a:cubicBezTo>
                    <a:pt x="146612" y="243157"/>
                    <a:pt x="152327" y="217440"/>
                    <a:pt x="152327" y="192675"/>
                  </a:cubicBezTo>
                  <a:cubicBezTo>
                    <a:pt x="152327" y="145050"/>
                    <a:pt x="112322" y="110760"/>
                    <a:pt x="65649" y="114570"/>
                  </a:cubicBezTo>
                  <a:cubicBezTo>
                    <a:pt x="28502" y="118380"/>
                    <a:pt x="11357" y="109807"/>
                    <a:pt x="2784" y="83137"/>
                  </a:cubicBezTo>
                  <a:cubicBezTo>
                    <a:pt x="-5788" y="56467"/>
                    <a:pt x="5642" y="28845"/>
                    <a:pt x="34217" y="12652"/>
                  </a:cubicBezTo>
                  <a:cubicBezTo>
                    <a:pt x="56124" y="270"/>
                    <a:pt x="78984" y="-7350"/>
                    <a:pt x="104702" y="10747"/>
                  </a:cubicBezTo>
                  <a:cubicBezTo>
                    <a:pt x="95177" y="13605"/>
                    <a:pt x="86604" y="17415"/>
                    <a:pt x="77079" y="18367"/>
                  </a:cubicBezTo>
                  <a:cubicBezTo>
                    <a:pt x="52314" y="21225"/>
                    <a:pt x="34217" y="39322"/>
                    <a:pt x="35169" y="63135"/>
                  </a:cubicBezTo>
                  <a:cubicBezTo>
                    <a:pt x="36122" y="86947"/>
                    <a:pt x="50409" y="98377"/>
                    <a:pt x="78984" y="94567"/>
                  </a:cubicBezTo>
                  <a:cubicBezTo>
                    <a:pt x="112322" y="89805"/>
                    <a:pt x="139944" y="100282"/>
                    <a:pt x="164709" y="121237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21"/>
            <p:cNvSpPr/>
            <p:nvPr/>
          </p:nvSpPr>
          <p:spPr>
            <a:xfrm>
              <a:off x="3697604" y="3959542"/>
              <a:ext cx="553402" cy="267652"/>
            </a:xfrm>
            <a:custGeom>
              <a:avLst/>
              <a:gdLst/>
              <a:ahLst/>
              <a:cxnLst/>
              <a:rect l="l" t="t" r="r" b="b"/>
              <a:pathLst>
                <a:path w="553402" h="267652" extrusionOk="0">
                  <a:moveTo>
                    <a:pt x="142875" y="214313"/>
                  </a:moveTo>
                  <a:cubicBezTo>
                    <a:pt x="103823" y="232410"/>
                    <a:pt x="63817" y="249555"/>
                    <a:pt x="24765" y="267652"/>
                  </a:cubicBezTo>
                  <a:cubicBezTo>
                    <a:pt x="19050" y="266700"/>
                    <a:pt x="12383" y="264795"/>
                    <a:pt x="0" y="262890"/>
                  </a:cubicBezTo>
                  <a:cubicBezTo>
                    <a:pt x="74295" y="224790"/>
                    <a:pt x="141923" y="189547"/>
                    <a:pt x="210503" y="154305"/>
                  </a:cubicBezTo>
                  <a:cubicBezTo>
                    <a:pt x="322898" y="101917"/>
                    <a:pt x="430530" y="39052"/>
                    <a:pt x="547688" y="0"/>
                  </a:cubicBezTo>
                  <a:cubicBezTo>
                    <a:pt x="549593" y="3810"/>
                    <a:pt x="551498" y="8572"/>
                    <a:pt x="553403" y="12382"/>
                  </a:cubicBezTo>
                  <a:cubicBezTo>
                    <a:pt x="545783" y="16192"/>
                    <a:pt x="538163" y="20955"/>
                    <a:pt x="530543" y="24765"/>
                  </a:cubicBezTo>
                  <a:cubicBezTo>
                    <a:pt x="416242" y="80963"/>
                    <a:pt x="300990" y="136207"/>
                    <a:pt x="186690" y="192405"/>
                  </a:cubicBezTo>
                  <a:cubicBezTo>
                    <a:pt x="172403" y="199072"/>
                    <a:pt x="158115" y="206692"/>
                    <a:pt x="142875" y="21431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21"/>
            <p:cNvSpPr/>
            <p:nvPr/>
          </p:nvSpPr>
          <p:spPr>
            <a:xfrm>
              <a:off x="3632834" y="3835717"/>
              <a:ext cx="579120" cy="286702"/>
            </a:xfrm>
            <a:custGeom>
              <a:avLst/>
              <a:gdLst/>
              <a:ahLst/>
              <a:cxnLst/>
              <a:rect l="l" t="t" r="r" b="b"/>
              <a:pathLst>
                <a:path w="579120" h="286702" extrusionOk="0">
                  <a:moveTo>
                    <a:pt x="321945" y="138113"/>
                  </a:moveTo>
                  <a:cubicBezTo>
                    <a:pt x="288608" y="154305"/>
                    <a:pt x="255270" y="170497"/>
                    <a:pt x="222885" y="187642"/>
                  </a:cubicBezTo>
                  <a:cubicBezTo>
                    <a:pt x="201930" y="197167"/>
                    <a:pt x="180023" y="207645"/>
                    <a:pt x="159068" y="217170"/>
                  </a:cubicBezTo>
                  <a:cubicBezTo>
                    <a:pt x="140018" y="226695"/>
                    <a:pt x="120015" y="235267"/>
                    <a:pt x="100965" y="244792"/>
                  </a:cubicBezTo>
                  <a:cubicBezTo>
                    <a:pt x="69533" y="259080"/>
                    <a:pt x="38100" y="272415"/>
                    <a:pt x="6668" y="286702"/>
                  </a:cubicBezTo>
                  <a:cubicBezTo>
                    <a:pt x="4763" y="281940"/>
                    <a:pt x="2858" y="278130"/>
                    <a:pt x="0" y="273367"/>
                  </a:cubicBezTo>
                  <a:cubicBezTo>
                    <a:pt x="95250" y="225742"/>
                    <a:pt x="191453" y="178117"/>
                    <a:pt x="286703" y="130492"/>
                  </a:cubicBezTo>
                  <a:cubicBezTo>
                    <a:pt x="366713" y="92392"/>
                    <a:pt x="446723" y="53340"/>
                    <a:pt x="527685" y="15240"/>
                  </a:cubicBezTo>
                  <a:cubicBezTo>
                    <a:pt x="541973" y="8572"/>
                    <a:pt x="559118" y="4763"/>
                    <a:pt x="574358" y="0"/>
                  </a:cubicBezTo>
                  <a:cubicBezTo>
                    <a:pt x="576263" y="3810"/>
                    <a:pt x="578168" y="7620"/>
                    <a:pt x="579120" y="12382"/>
                  </a:cubicBezTo>
                  <a:cubicBezTo>
                    <a:pt x="500063" y="51435"/>
                    <a:pt x="421958" y="89535"/>
                    <a:pt x="342900" y="128588"/>
                  </a:cubicBezTo>
                  <a:cubicBezTo>
                    <a:pt x="336233" y="131445"/>
                    <a:pt x="329565" y="135255"/>
                    <a:pt x="321945" y="13811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21"/>
            <p:cNvSpPr/>
            <p:nvPr/>
          </p:nvSpPr>
          <p:spPr>
            <a:xfrm>
              <a:off x="3669982" y="3900933"/>
              <a:ext cx="558164" cy="264349"/>
            </a:xfrm>
            <a:custGeom>
              <a:avLst/>
              <a:gdLst/>
              <a:ahLst/>
              <a:cxnLst/>
              <a:rect l="l" t="t" r="r" b="b"/>
              <a:pathLst>
                <a:path w="558164" h="264349" extrusionOk="0">
                  <a:moveTo>
                    <a:pt x="142875" y="188149"/>
                  </a:moveTo>
                  <a:cubicBezTo>
                    <a:pt x="145733" y="187197"/>
                    <a:pt x="148590" y="185292"/>
                    <a:pt x="152400" y="184339"/>
                  </a:cubicBezTo>
                  <a:cubicBezTo>
                    <a:pt x="188595" y="166242"/>
                    <a:pt x="225742" y="148144"/>
                    <a:pt x="261938" y="130047"/>
                  </a:cubicBezTo>
                  <a:cubicBezTo>
                    <a:pt x="352425" y="86232"/>
                    <a:pt x="443865" y="43369"/>
                    <a:pt x="534352" y="507"/>
                  </a:cubicBezTo>
                  <a:cubicBezTo>
                    <a:pt x="538163" y="-1398"/>
                    <a:pt x="543877" y="2412"/>
                    <a:pt x="558165" y="6222"/>
                  </a:cubicBezTo>
                  <a:cubicBezTo>
                    <a:pt x="502920" y="34797"/>
                    <a:pt x="456247" y="58609"/>
                    <a:pt x="408622" y="82422"/>
                  </a:cubicBezTo>
                  <a:cubicBezTo>
                    <a:pt x="377190" y="98614"/>
                    <a:pt x="344805" y="113854"/>
                    <a:pt x="313372" y="129094"/>
                  </a:cubicBezTo>
                  <a:cubicBezTo>
                    <a:pt x="303847" y="133857"/>
                    <a:pt x="293370" y="138619"/>
                    <a:pt x="283845" y="143382"/>
                  </a:cubicBezTo>
                  <a:cubicBezTo>
                    <a:pt x="266700" y="151954"/>
                    <a:pt x="248602" y="161479"/>
                    <a:pt x="231458" y="170052"/>
                  </a:cubicBezTo>
                  <a:cubicBezTo>
                    <a:pt x="171450" y="196722"/>
                    <a:pt x="112395" y="224344"/>
                    <a:pt x="52388" y="250062"/>
                  </a:cubicBezTo>
                  <a:cubicBezTo>
                    <a:pt x="37147" y="256729"/>
                    <a:pt x="20002" y="259587"/>
                    <a:pt x="3810" y="264349"/>
                  </a:cubicBezTo>
                  <a:cubicBezTo>
                    <a:pt x="2858" y="260539"/>
                    <a:pt x="1905" y="257682"/>
                    <a:pt x="0" y="253872"/>
                  </a:cubicBezTo>
                  <a:cubicBezTo>
                    <a:pt x="13335" y="247204"/>
                    <a:pt x="27622" y="239584"/>
                    <a:pt x="40958" y="232917"/>
                  </a:cubicBezTo>
                  <a:cubicBezTo>
                    <a:pt x="67627" y="221487"/>
                    <a:pt x="95250" y="209104"/>
                    <a:pt x="121920" y="197674"/>
                  </a:cubicBezTo>
                  <a:cubicBezTo>
                    <a:pt x="128588" y="194817"/>
                    <a:pt x="136208" y="191007"/>
                    <a:pt x="142875" y="188149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21"/>
            <p:cNvSpPr/>
            <p:nvPr/>
          </p:nvSpPr>
          <p:spPr>
            <a:xfrm>
              <a:off x="3421379" y="4411027"/>
              <a:ext cx="370522" cy="184321"/>
            </a:xfrm>
            <a:custGeom>
              <a:avLst/>
              <a:gdLst/>
              <a:ahLst/>
              <a:cxnLst/>
              <a:rect l="l" t="t" r="r" b="b"/>
              <a:pathLst>
                <a:path w="370522" h="184321" extrusionOk="0">
                  <a:moveTo>
                    <a:pt x="370523" y="953"/>
                  </a:moveTo>
                  <a:cubicBezTo>
                    <a:pt x="365760" y="7620"/>
                    <a:pt x="361950" y="17145"/>
                    <a:pt x="355283" y="20003"/>
                  </a:cubicBezTo>
                  <a:cubicBezTo>
                    <a:pt x="247650" y="73342"/>
                    <a:pt x="140018" y="125730"/>
                    <a:pt x="31433" y="178117"/>
                  </a:cubicBezTo>
                  <a:cubicBezTo>
                    <a:pt x="21908" y="182880"/>
                    <a:pt x="5715" y="192405"/>
                    <a:pt x="0" y="170497"/>
                  </a:cubicBezTo>
                  <a:cubicBezTo>
                    <a:pt x="90488" y="127635"/>
                    <a:pt x="180975" y="84772"/>
                    <a:pt x="271463" y="41910"/>
                  </a:cubicBezTo>
                  <a:cubicBezTo>
                    <a:pt x="298133" y="27622"/>
                    <a:pt x="325755" y="14288"/>
                    <a:pt x="352425" y="0"/>
                  </a:cubicBezTo>
                  <a:cubicBezTo>
                    <a:pt x="359092" y="0"/>
                    <a:pt x="364808" y="0"/>
                    <a:pt x="370523" y="95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21"/>
            <p:cNvSpPr/>
            <p:nvPr/>
          </p:nvSpPr>
          <p:spPr>
            <a:xfrm>
              <a:off x="3223260" y="4140517"/>
              <a:ext cx="70485" cy="67627"/>
            </a:xfrm>
            <a:custGeom>
              <a:avLst/>
              <a:gdLst/>
              <a:ahLst/>
              <a:cxnLst/>
              <a:rect l="l" t="t" r="r" b="b"/>
              <a:pathLst>
                <a:path w="70485" h="67627" extrusionOk="0">
                  <a:moveTo>
                    <a:pt x="0" y="25717"/>
                  </a:moveTo>
                  <a:cubicBezTo>
                    <a:pt x="19050" y="17145"/>
                    <a:pt x="38100" y="8572"/>
                    <a:pt x="58102" y="0"/>
                  </a:cubicBezTo>
                  <a:cubicBezTo>
                    <a:pt x="47625" y="14288"/>
                    <a:pt x="38100" y="28575"/>
                    <a:pt x="24765" y="46672"/>
                  </a:cubicBezTo>
                  <a:cubicBezTo>
                    <a:pt x="43815" y="43815"/>
                    <a:pt x="57150" y="41910"/>
                    <a:pt x="70485" y="40957"/>
                  </a:cubicBezTo>
                  <a:cubicBezTo>
                    <a:pt x="52388" y="49530"/>
                    <a:pt x="35242" y="59055"/>
                    <a:pt x="17145" y="67627"/>
                  </a:cubicBezTo>
                  <a:cubicBezTo>
                    <a:pt x="-3810" y="60007"/>
                    <a:pt x="2857" y="40957"/>
                    <a:pt x="0" y="25717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21"/>
            <p:cNvSpPr/>
            <p:nvPr/>
          </p:nvSpPr>
          <p:spPr>
            <a:xfrm>
              <a:off x="3288029" y="4302442"/>
              <a:ext cx="5715" cy="11429"/>
            </a:xfrm>
            <a:custGeom>
              <a:avLst/>
              <a:gdLst/>
              <a:ahLst/>
              <a:cxnLst/>
              <a:rect l="l" t="t" r="r" b="b"/>
              <a:pathLst>
                <a:path w="5715" h="11429" extrusionOk="0">
                  <a:moveTo>
                    <a:pt x="0" y="0"/>
                  </a:moveTo>
                  <a:cubicBezTo>
                    <a:pt x="1905" y="3810"/>
                    <a:pt x="3810" y="7620"/>
                    <a:pt x="5715" y="11430"/>
                  </a:cubicBezTo>
                  <a:cubicBezTo>
                    <a:pt x="3810" y="7620"/>
                    <a:pt x="1905" y="3810"/>
                    <a:pt x="0" y="0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21"/>
            <p:cNvSpPr/>
            <p:nvPr/>
          </p:nvSpPr>
          <p:spPr>
            <a:xfrm>
              <a:off x="3740042" y="4030027"/>
              <a:ext cx="555732" cy="289559"/>
            </a:xfrm>
            <a:custGeom>
              <a:avLst/>
              <a:gdLst/>
              <a:ahLst/>
              <a:cxnLst/>
              <a:rect l="l" t="t" r="r" b="b"/>
              <a:pathLst>
                <a:path w="555732" h="289559" extrusionOk="0">
                  <a:moveTo>
                    <a:pt x="5187" y="289560"/>
                  </a:moveTo>
                  <a:cubicBezTo>
                    <a:pt x="-9100" y="272415"/>
                    <a:pt x="9950" y="272415"/>
                    <a:pt x="16617" y="269557"/>
                  </a:cubicBezTo>
                  <a:cubicBezTo>
                    <a:pt x="52812" y="248603"/>
                    <a:pt x="89960" y="229553"/>
                    <a:pt x="127107" y="209550"/>
                  </a:cubicBezTo>
                  <a:cubicBezTo>
                    <a:pt x="133775" y="205740"/>
                    <a:pt x="140442" y="201930"/>
                    <a:pt x="148062" y="199072"/>
                  </a:cubicBezTo>
                  <a:cubicBezTo>
                    <a:pt x="152825" y="196215"/>
                    <a:pt x="157587" y="194310"/>
                    <a:pt x="162350" y="191453"/>
                  </a:cubicBezTo>
                  <a:cubicBezTo>
                    <a:pt x="170922" y="187642"/>
                    <a:pt x="178542" y="182880"/>
                    <a:pt x="187115" y="179070"/>
                  </a:cubicBezTo>
                  <a:cubicBezTo>
                    <a:pt x="251885" y="143828"/>
                    <a:pt x="317607" y="109538"/>
                    <a:pt x="382377" y="74295"/>
                  </a:cubicBezTo>
                  <a:cubicBezTo>
                    <a:pt x="404285" y="62865"/>
                    <a:pt x="425240" y="50482"/>
                    <a:pt x="447147" y="39053"/>
                  </a:cubicBezTo>
                  <a:cubicBezTo>
                    <a:pt x="468102" y="28575"/>
                    <a:pt x="489057" y="18097"/>
                    <a:pt x="510012" y="7620"/>
                  </a:cubicBezTo>
                  <a:cubicBezTo>
                    <a:pt x="525252" y="4763"/>
                    <a:pt x="540492" y="2857"/>
                    <a:pt x="555732" y="0"/>
                  </a:cubicBezTo>
                  <a:cubicBezTo>
                    <a:pt x="555732" y="3810"/>
                    <a:pt x="555732" y="7620"/>
                    <a:pt x="554780" y="11430"/>
                  </a:cubicBezTo>
                  <a:cubicBezTo>
                    <a:pt x="549065" y="14288"/>
                    <a:pt x="543350" y="17145"/>
                    <a:pt x="538587" y="20003"/>
                  </a:cubicBezTo>
                  <a:cubicBezTo>
                    <a:pt x="509060" y="35242"/>
                    <a:pt x="480485" y="50482"/>
                    <a:pt x="450957" y="66675"/>
                  </a:cubicBezTo>
                  <a:cubicBezTo>
                    <a:pt x="443337" y="70485"/>
                    <a:pt x="435717" y="73342"/>
                    <a:pt x="428097" y="77153"/>
                  </a:cubicBezTo>
                  <a:cubicBezTo>
                    <a:pt x="369995" y="107632"/>
                    <a:pt x="311892" y="138113"/>
                    <a:pt x="253790" y="168592"/>
                  </a:cubicBezTo>
                  <a:cubicBezTo>
                    <a:pt x="231882" y="180022"/>
                    <a:pt x="210927" y="190500"/>
                    <a:pt x="189020" y="201930"/>
                  </a:cubicBezTo>
                  <a:cubicBezTo>
                    <a:pt x="140442" y="227647"/>
                    <a:pt x="90912" y="253365"/>
                    <a:pt x="41382" y="278130"/>
                  </a:cubicBezTo>
                  <a:cubicBezTo>
                    <a:pt x="30905" y="282892"/>
                    <a:pt x="17570" y="285750"/>
                    <a:pt x="5187" y="28956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21"/>
            <p:cNvSpPr/>
            <p:nvPr/>
          </p:nvSpPr>
          <p:spPr>
            <a:xfrm>
              <a:off x="3444239" y="4470082"/>
              <a:ext cx="364807" cy="185737"/>
            </a:xfrm>
            <a:custGeom>
              <a:avLst/>
              <a:gdLst/>
              <a:ahLst/>
              <a:cxnLst/>
              <a:rect l="l" t="t" r="r" b="b"/>
              <a:pathLst>
                <a:path w="364807" h="185737" extrusionOk="0">
                  <a:moveTo>
                    <a:pt x="55245" y="173355"/>
                  </a:moveTo>
                  <a:cubicBezTo>
                    <a:pt x="37148" y="177165"/>
                    <a:pt x="18098" y="181928"/>
                    <a:pt x="0" y="185738"/>
                  </a:cubicBezTo>
                  <a:cubicBezTo>
                    <a:pt x="3810" y="179070"/>
                    <a:pt x="5715" y="170498"/>
                    <a:pt x="10477" y="167640"/>
                  </a:cubicBezTo>
                  <a:cubicBezTo>
                    <a:pt x="115252" y="115253"/>
                    <a:pt x="220980" y="62865"/>
                    <a:pt x="325755" y="10478"/>
                  </a:cubicBezTo>
                  <a:cubicBezTo>
                    <a:pt x="336232" y="4763"/>
                    <a:pt x="349568" y="2858"/>
                    <a:pt x="360998" y="0"/>
                  </a:cubicBezTo>
                  <a:cubicBezTo>
                    <a:pt x="361950" y="2858"/>
                    <a:pt x="363855" y="5715"/>
                    <a:pt x="364807" y="8573"/>
                  </a:cubicBezTo>
                  <a:cubicBezTo>
                    <a:pt x="359093" y="13335"/>
                    <a:pt x="352425" y="18098"/>
                    <a:pt x="346710" y="23813"/>
                  </a:cubicBezTo>
                  <a:cubicBezTo>
                    <a:pt x="328613" y="32385"/>
                    <a:pt x="311468" y="40958"/>
                    <a:pt x="293370" y="49530"/>
                  </a:cubicBezTo>
                  <a:cubicBezTo>
                    <a:pt x="249555" y="71438"/>
                    <a:pt x="205740" y="93345"/>
                    <a:pt x="161925" y="115253"/>
                  </a:cubicBezTo>
                  <a:cubicBezTo>
                    <a:pt x="126683" y="134303"/>
                    <a:pt x="90488" y="153353"/>
                    <a:pt x="55245" y="173355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21"/>
            <p:cNvSpPr/>
            <p:nvPr/>
          </p:nvSpPr>
          <p:spPr>
            <a:xfrm>
              <a:off x="3954779" y="4197480"/>
              <a:ext cx="340995" cy="181237"/>
            </a:xfrm>
            <a:custGeom>
              <a:avLst/>
              <a:gdLst/>
              <a:ahLst/>
              <a:cxnLst/>
              <a:rect l="l" t="t" r="r" b="b"/>
              <a:pathLst>
                <a:path w="340995" h="181237" extrusionOk="0">
                  <a:moveTo>
                    <a:pt x="4763" y="166874"/>
                  </a:moveTo>
                  <a:cubicBezTo>
                    <a:pt x="111442" y="111629"/>
                    <a:pt x="219075" y="55432"/>
                    <a:pt x="326708" y="187"/>
                  </a:cubicBezTo>
                  <a:cubicBezTo>
                    <a:pt x="328613" y="-766"/>
                    <a:pt x="333375" y="2092"/>
                    <a:pt x="340995" y="4949"/>
                  </a:cubicBezTo>
                  <a:cubicBezTo>
                    <a:pt x="331470" y="12569"/>
                    <a:pt x="324803" y="18284"/>
                    <a:pt x="318135" y="22094"/>
                  </a:cubicBezTo>
                  <a:cubicBezTo>
                    <a:pt x="221933" y="74482"/>
                    <a:pt x="125730" y="126869"/>
                    <a:pt x="29528" y="179257"/>
                  </a:cubicBezTo>
                  <a:cubicBezTo>
                    <a:pt x="21908" y="183067"/>
                    <a:pt x="9525" y="180209"/>
                    <a:pt x="0" y="180209"/>
                  </a:cubicBezTo>
                  <a:cubicBezTo>
                    <a:pt x="1905" y="175447"/>
                    <a:pt x="2858" y="171637"/>
                    <a:pt x="4763" y="166874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21"/>
            <p:cNvSpPr/>
            <p:nvPr/>
          </p:nvSpPr>
          <p:spPr>
            <a:xfrm>
              <a:off x="3983354" y="4278630"/>
              <a:ext cx="300990" cy="162877"/>
            </a:xfrm>
            <a:custGeom>
              <a:avLst/>
              <a:gdLst/>
              <a:ahLst/>
              <a:cxnLst/>
              <a:rect l="l" t="t" r="r" b="b"/>
              <a:pathLst>
                <a:path w="300990" h="162877" extrusionOk="0">
                  <a:moveTo>
                    <a:pt x="300990" y="0"/>
                  </a:moveTo>
                  <a:cubicBezTo>
                    <a:pt x="295275" y="6667"/>
                    <a:pt x="291465" y="16192"/>
                    <a:pt x="284798" y="20002"/>
                  </a:cubicBezTo>
                  <a:cubicBezTo>
                    <a:pt x="200025" y="66675"/>
                    <a:pt x="114300" y="112395"/>
                    <a:pt x="28575" y="158115"/>
                  </a:cubicBezTo>
                  <a:cubicBezTo>
                    <a:pt x="20955" y="161925"/>
                    <a:pt x="11430" y="160972"/>
                    <a:pt x="2858" y="162877"/>
                  </a:cubicBezTo>
                  <a:cubicBezTo>
                    <a:pt x="1905" y="160972"/>
                    <a:pt x="953" y="158115"/>
                    <a:pt x="0" y="156210"/>
                  </a:cubicBezTo>
                  <a:cubicBezTo>
                    <a:pt x="7620" y="149542"/>
                    <a:pt x="16192" y="141922"/>
                    <a:pt x="23813" y="135255"/>
                  </a:cubicBezTo>
                  <a:cubicBezTo>
                    <a:pt x="103823" y="93345"/>
                    <a:pt x="183833" y="51435"/>
                    <a:pt x="263842" y="10477"/>
                  </a:cubicBezTo>
                  <a:cubicBezTo>
                    <a:pt x="274320" y="3810"/>
                    <a:pt x="287655" y="2857"/>
                    <a:pt x="300990" y="0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21"/>
            <p:cNvSpPr/>
            <p:nvPr/>
          </p:nvSpPr>
          <p:spPr>
            <a:xfrm>
              <a:off x="3917742" y="4141469"/>
              <a:ext cx="334217" cy="172402"/>
            </a:xfrm>
            <a:custGeom>
              <a:avLst/>
              <a:gdLst/>
              <a:ahLst/>
              <a:cxnLst/>
              <a:rect l="l" t="t" r="r" b="b"/>
              <a:pathLst>
                <a:path w="334217" h="172402" extrusionOk="0">
                  <a:moveTo>
                    <a:pt x="78947" y="115253"/>
                  </a:moveTo>
                  <a:cubicBezTo>
                    <a:pt x="150385" y="80963"/>
                    <a:pt x="220870" y="46673"/>
                    <a:pt x="292307" y="13335"/>
                  </a:cubicBezTo>
                  <a:cubicBezTo>
                    <a:pt x="304690" y="7620"/>
                    <a:pt x="317072" y="3810"/>
                    <a:pt x="329455" y="0"/>
                  </a:cubicBezTo>
                  <a:cubicBezTo>
                    <a:pt x="331360" y="2858"/>
                    <a:pt x="332312" y="6668"/>
                    <a:pt x="334217" y="9525"/>
                  </a:cubicBezTo>
                  <a:cubicBezTo>
                    <a:pt x="327550" y="14288"/>
                    <a:pt x="320882" y="20003"/>
                    <a:pt x="313262" y="23813"/>
                  </a:cubicBezTo>
                  <a:cubicBezTo>
                    <a:pt x="243730" y="58103"/>
                    <a:pt x="173245" y="92393"/>
                    <a:pt x="103712" y="126683"/>
                  </a:cubicBezTo>
                  <a:cubicBezTo>
                    <a:pt x="94187" y="131445"/>
                    <a:pt x="85615" y="137160"/>
                    <a:pt x="76090" y="142875"/>
                  </a:cubicBezTo>
                  <a:cubicBezTo>
                    <a:pt x="53230" y="152400"/>
                    <a:pt x="30370" y="162878"/>
                    <a:pt x="7510" y="172403"/>
                  </a:cubicBezTo>
                  <a:cubicBezTo>
                    <a:pt x="-11540" y="158115"/>
                    <a:pt x="11320" y="157163"/>
                    <a:pt x="14177" y="149543"/>
                  </a:cubicBezTo>
                  <a:cubicBezTo>
                    <a:pt x="36085" y="137160"/>
                    <a:pt x="57992" y="125730"/>
                    <a:pt x="78947" y="115253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21"/>
            <p:cNvSpPr/>
            <p:nvPr/>
          </p:nvSpPr>
          <p:spPr>
            <a:xfrm>
              <a:off x="3930015" y="4197667"/>
              <a:ext cx="66675" cy="92392"/>
            </a:xfrm>
            <a:custGeom>
              <a:avLst/>
              <a:gdLst/>
              <a:ahLst/>
              <a:cxnLst/>
              <a:rect l="l" t="t" r="r" b="b"/>
              <a:pathLst>
                <a:path w="66675" h="92392" extrusionOk="0">
                  <a:moveTo>
                    <a:pt x="66675" y="59055"/>
                  </a:moveTo>
                  <a:cubicBezTo>
                    <a:pt x="44767" y="70485"/>
                    <a:pt x="23813" y="80963"/>
                    <a:pt x="1905" y="92392"/>
                  </a:cubicBezTo>
                  <a:cubicBezTo>
                    <a:pt x="952" y="72390"/>
                    <a:pt x="0" y="53340"/>
                    <a:pt x="0" y="33338"/>
                  </a:cubicBezTo>
                  <a:cubicBezTo>
                    <a:pt x="21907" y="21907"/>
                    <a:pt x="42863" y="11430"/>
                    <a:pt x="64770" y="0"/>
                  </a:cubicBezTo>
                  <a:cubicBezTo>
                    <a:pt x="65722" y="20002"/>
                    <a:pt x="66675" y="39052"/>
                    <a:pt x="66675" y="5905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21"/>
            <p:cNvSpPr/>
            <p:nvPr/>
          </p:nvSpPr>
          <p:spPr>
            <a:xfrm>
              <a:off x="4250054" y="3950017"/>
              <a:ext cx="75247" cy="87629"/>
            </a:xfrm>
            <a:custGeom>
              <a:avLst/>
              <a:gdLst/>
              <a:ahLst/>
              <a:cxnLst/>
              <a:rect l="l" t="t" r="r" b="b"/>
              <a:pathLst>
                <a:path w="75247" h="87629" extrusionOk="0">
                  <a:moveTo>
                    <a:pt x="45720" y="80010"/>
                  </a:moveTo>
                  <a:cubicBezTo>
                    <a:pt x="30480" y="82867"/>
                    <a:pt x="15240" y="84772"/>
                    <a:pt x="0" y="87630"/>
                  </a:cubicBezTo>
                  <a:cubicBezTo>
                    <a:pt x="1905" y="78105"/>
                    <a:pt x="1905" y="60007"/>
                    <a:pt x="4763" y="60007"/>
                  </a:cubicBezTo>
                  <a:cubicBezTo>
                    <a:pt x="37148" y="57150"/>
                    <a:pt x="44767" y="35242"/>
                    <a:pt x="46673" y="8572"/>
                  </a:cubicBezTo>
                  <a:cubicBezTo>
                    <a:pt x="46673" y="6667"/>
                    <a:pt x="49530" y="3810"/>
                    <a:pt x="60008" y="0"/>
                  </a:cubicBezTo>
                  <a:cubicBezTo>
                    <a:pt x="64770" y="24765"/>
                    <a:pt x="70485" y="49530"/>
                    <a:pt x="75248" y="75247"/>
                  </a:cubicBezTo>
                  <a:cubicBezTo>
                    <a:pt x="64770" y="76200"/>
                    <a:pt x="55245" y="78105"/>
                    <a:pt x="45720" y="8001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21"/>
            <p:cNvSpPr/>
            <p:nvPr/>
          </p:nvSpPr>
          <p:spPr>
            <a:xfrm>
              <a:off x="3925252" y="4282440"/>
              <a:ext cx="78104" cy="94297"/>
            </a:xfrm>
            <a:custGeom>
              <a:avLst/>
              <a:gdLst/>
              <a:ahLst/>
              <a:cxnLst/>
              <a:rect l="l" t="t" r="r" b="b"/>
              <a:pathLst>
                <a:path w="78104" h="94297" extrusionOk="0">
                  <a:moveTo>
                    <a:pt x="0" y="29528"/>
                  </a:moveTo>
                  <a:cubicBezTo>
                    <a:pt x="22860" y="20003"/>
                    <a:pt x="45720" y="9525"/>
                    <a:pt x="68580" y="0"/>
                  </a:cubicBezTo>
                  <a:cubicBezTo>
                    <a:pt x="71438" y="10478"/>
                    <a:pt x="74295" y="21907"/>
                    <a:pt x="78105" y="35242"/>
                  </a:cubicBezTo>
                  <a:cubicBezTo>
                    <a:pt x="65722" y="37147"/>
                    <a:pt x="54292" y="39053"/>
                    <a:pt x="41910" y="40957"/>
                  </a:cubicBezTo>
                  <a:cubicBezTo>
                    <a:pt x="39052" y="54292"/>
                    <a:pt x="36195" y="67628"/>
                    <a:pt x="34290" y="81915"/>
                  </a:cubicBezTo>
                  <a:cubicBezTo>
                    <a:pt x="32385" y="85725"/>
                    <a:pt x="31432" y="90488"/>
                    <a:pt x="29527" y="94297"/>
                  </a:cubicBezTo>
                  <a:cubicBezTo>
                    <a:pt x="25717" y="87630"/>
                    <a:pt x="17145" y="80010"/>
                    <a:pt x="18097" y="74295"/>
                  </a:cubicBezTo>
                  <a:cubicBezTo>
                    <a:pt x="22860" y="54292"/>
                    <a:pt x="15240" y="40957"/>
                    <a:pt x="0" y="2952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21"/>
            <p:cNvSpPr/>
            <p:nvPr/>
          </p:nvSpPr>
          <p:spPr>
            <a:xfrm>
              <a:off x="3774757" y="4326255"/>
              <a:ext cx="55774" cy="85725"/>
            </a:xfrm>
            <a:custGeom>
              <a:avLst/>
              <a:gdLst/>
              <a:ahLst/>
              <a:cxnLst/>
              <a:rect l="l" t="t" r="r" b="b"/>
              <a:pathLst>
                <a:path w="55774" h="85725" extrusionOk="0">
                  <a:moveTo>
                    <a:pt x="17145" y="85725"/>
                  </a:moveTo>
                  <a:cubicBezTo>
                    <a:pt x="11430" y="85725"/>
                    <a:pt x="5715" y="84772"/>
                    <a:pt x="0" y="84772"/>
                  </a:cubicBezTo>
                  <a:cubicBezTo>
                    <a:pt x="2858" y="47625"/>
                    <a:pt x="12383" y="15240"/>
                    <a:pt x="55245" y="0"/>
                  </a:cubicBezTo>
                  <a:cubicBezTo>
                    <a:pt x="60008" y="38100"/>
                    <a:pt x="31433" y="59055"/>
                    <a:pt x="17145" y="8572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21"/>
            <p:cNvSpPr/>
            <p:nvPr/>
          </p:nvSpPr>
          <p:spPr>
            <a:xfrm>
              <a:off x="3858577" y="4270057"/>
              <a:ext cx="38100" cy="117157"/>
            </a:xfrm>
            <a:custGeom>
              <a:avLst/>
              <a:gdLst/>
              <a:ahLst/>
              <a:cxnLst/>
              <a:rect l="l" t="t" r="r" b="b"/>
              <a:pathLst>
                <a:path w="38100" h="117157" extrusionOk="0">
                  <a:moveTo>
                    <a:pt x="0" y="113348"/>
                  </a:moveTo>
                  <a:cubicBezTo>
                    <a:pt x="8572" y="75248"/>
                    <a:pt x="17145" y="37148"/>
                    <a:pt x="25717" y="0"/>
                  </a:cubicBezTo>
                  <a:cubicBezTo>
                    <a:pt x="29527" y="953"/>
                    <a:pt x="34290" y="1905"/>
                    <a:pt x="38100" y="2858"/>
                  </a:cubicBezTo>
                  <a:cubicBezTo>
                    <a:pt x="30480" y="40958"/>
                    <a:pt x="22860" y="79058"/>
                    <a:pt x="15240" y="117158"/>
                  </a:cubicBezTo>
                  <a:cubicBezTo>
                    <a:pt x="10477" y="116205"/>
                    <a:pt x="5715" y="115253"/>
                    <a:pt x="0" y="113348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21"/>
            <p:cNvSpPr/>
            <p:nvPr/>
          </p:nvSpPr>
          <p:spPr>
            <a:xfrm>
              <a:off x="3737609" y="4492942"/>
              <a:ext cx="65722" cy="44767"/>
            </a:xfrm>
            <a:custGeom>
              <a:avLst/>
              <a:gdLst/>
              <a:ahLst/>
              <a:cxnLst/>
              <a:rect l="l" t="t" r="r" b="b"/>
              <a:pathLst>
                <a:path w="65722" h="44767" extrusionOk="0">
                  <a:moveTo>
                    <a:pt x="0" y="25717"/>
                  </a:moveTo>
                  <a:cubicBezTo>
                    <a:pt x="18098" y="17145"/>
                    <a:pt x="35243" y="8572"/>
                    <a:pt x="53340" y="0"/>
                  </a:cubicBezTo>
                  <a:cubicBezTo>
                    <a:pt x="57150" y="0"/>
                    <a:pt x="61913" y="0"/>
                    <a:pt x="65723" y="0"/>
                  </a:cubicBezTo>
                  <a:cubicBezTo>
                    <a:pt x="63818" y="33338"/>
                    <a:pt x="32385" y="30480"/>
                    <a:pt x="12383" y="44767"/>
                  </a:cubicBezTo>
                  <a:cubicBezTo>
                    <a:pt x="7620" y="38100"/>
                    <a:pt x="3810" y="31432"/>
                    <a:pt x="0" y="25717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21"/>
            <p:cNvSpPr/>
            <p:nvPr/>
          </p:nvSpPr>
          <p:spPr>
            <a:xfrm>
              <a:off x="4162425" y="4095750"/>
              <a:ext cx="28575" cy="55244"/>
            </a:xfrm>
            <a:custGeom>
              <a:avLst/>
              <a:gdLst/>
              <a:ahLst/>
              <a:cxnLst/>
              <a:rect l="l" t="t" r="r" b="b"/>
              <a:pathLst>
                <a:path w="28575" h="55244" extrusionOk="0">
                  <a:moveTo>
                    <a:pt x="5715" y="10478"/>
                  </a:moveTo>
                  <a:cubicBezTo>
                    <a:pt x="13335" y="6668"/>
                    <a:pt x="20955" y="3810"/>
                    <a:pt x="28575" y="0"/>
                  </a:cubicBezTo>
                  <a:cubicBezTo>
                    <a:pt x="24765" y="43815"/>
                    <a:pt x="24765" y="43815"/>
                    <a:pt x="0" y="55245"/>
                  </a:cubicBezTo>
                  <a:cubicBezTo>
                    <a:pt x="2858" y="39053"/>
                    <a:pt x="4763" y="24765"/>
                    <a:pt x="5715" y="10478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21"/>
            <p:cNvSpPr/>
            <p:nvPr/>
          </p:nvSpPr>
          <p:spPr>
            <a:xfrm>
              <a:off x="4278629" y="4041457"/>
              <a:ext cx="25717" cy="22860"/>
            </a:xfrm>
            <a:custGeom>
              <a:avLst/>
              <a:gdLst/>
              <a:ahLst/>
              <a:cxnLst/>
              <a:rect l="l" t="t" r="r" b="b"/>
              <a:pathLst>
                <a:path w="25717" h="22860" extrusionOk="0">
                  <a:moveTo>
                    <a:pt x="0" y="8573"/>
                  </a:moveTo>
                  <a:cubicBezTo>
                    <a:pt x="5715" y="5715"/>
                    <a:pt x="11430" y="2858"/>
                    <a:pt x="16192" y="0"/>
                  </a:cubicBezTo>
                  <a:cubicBezTo>
                    <a:pt x="19050" y="2858"/>
                    <a:pt x="22860" y="6668"/>
                    <a:pt x="25717" y="9525"/>
                  </a:cubicBezTo>
                  <a:cubicBezTo>
                    <a:pt x="20003" y="14288"/>
                    <a:pt x="14288" y="18098"/>
                    <a:pt x="8573" y="22860"/>
                  </a:cubicBezTo>
                  <a:cubicBezTo>
                    <a:pt x="5715" y="18098"/>
                    <a:pt x="2858" y="13335"/>
                    <a:pt x="0" y="857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21"/>
            <p:cNvSpPr/>
            <p:nvPr/>
          </p:nvSpPr>
          <p:spPr>
            <a:xfrm>
              <a:off x="3705225" y="4295775"/>
              <a:ext cx="17145" cy="29527"/>
            </a:xfrm>
            <a:custGeom>
              <a:avLst/>
              <a:gdLst/>
              <a:ahLst/>
              <a:cxnLst/>
              <a:rect l="l" t="t" r="r" b="b"/>
              <a:pathLst>
                <a:path w="17145" h="29527" extrusionOk="0">
                  <a:moveTo>
                    <a:pt x="0" y="29528"/>
                  </a:moveTo>
                  <a:cubicBezTo>
                    <a:pt x="2858" y="21907"/>
                    <a:pt x="5715" y="14288"/>
                    <a:pt x="10478" y="0"/>
                  </a:cubicBezTo>
                  <a:cubicBezTo>
                    <a:pt x="13335" y="13335"/>
                    <a:pt x="15240" y="21907"/>
                    <a:pt x="17145" y="29528"/>
                  </a:cubicBezTo>
                  <a:cubicBezTo>
                    <a:pt x="11430" y="29528"/>
                    <a:pt x="5715" y="29528"/>
                    <a:pt x="0" y="2952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21"/>
            <p:cNvSpPr/>
            <p:nvPr/>
          </p:nvSpPr>
          <p:spPr>
            <a:xfrm>
              <a:off x="3745229" y="4325302"/>
              <a:ext cx="10477" cy="5715"/>
            </a:xfrm>
            <a:custGeom>
              <a:avLst/>
              <a:gdLst/>
              <a:ahLst/>
              <a:cxnLst/>
              <a:rect l="l" t="t" r="r" b="b"/>
              <a:pathLst>
                <a:path w="10477" h="5715" extrusionOk="0">
                  <a:moveTo>
                    <a:pt x="0" y="5715"/>
                  </a:moveTo>
                  <a:cubicBezTo>
                    <a:pt x="0" y="3810"/>
                    <a:pt x="0" y="1905"/>
                    <a:pt x="0" y="0"/>
                  </a:cubicBezTo>
                  <a:cubicBezTo>
                    <a:pt x="2858" y="953"/>
                    <a:pt x="4763" y="953"/>
                    <a:pt x="10478" y="2857"/>
                  </a:cubicBezTo>
                  <a:cubicBezTo>
                    <a:pt x="5715" y="4763"/>
                    <a:pt x="2858" y="4763"/>
                    <a:pt x="0" y="571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21"/>
            <p:cNvSpPr/>
            <p:nvPr/>
          </p:nvSpPr>
          <p:spPr>
            <a:xfrm>
              <a:off x="4098607" y="4055723"/>
              <a:ext cx="87629" cy="48598"/>
            </a:xfrm>
            <a:custGeom>
              <a:avLst/>
              <a:gdLst/>
              <a:ahLst/>
              <a:cxnLst/>
              <a:rect l="l" t="t" r="r" b="b"/>
              <a:pathLst>
                <a:path w="87629" h="48598" extrusionOk="0">
                  <a:moveTo>
                    <a:pt x="87630" y="13357"/>
                  </a:moveTo>
                  <a:cubicBezTo>
                    <a:pt x="65722" y="24786"/>
                    <a:pt x="44767" y="37169"/>
                    <a:pt x="22860" y="48599"/>
                  </a:cubicBezTo>
                  <a:cubicBezTo>
                    <a:pt x="15240" y="44789"/>
                    <a:pt x="7620" y="41932"/>
                    <a:pt x="0" y="38121"/>
                  </a:cubicBezTo>
                  <a:lnTo>
                    <a:pt x="0" y="38121"/>
                  </a:lnTo>
                  <a:cubicBezTo>
                    <a:pt x="20002" y="-931"/>
                    <a:pt x="56197" y="-11409"/>
                    <a:pt x="87630" y="1335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21"/>
            <p:cNvSpPr/>
            <p:nvPr/>
          </p:nvSpPr>
          <p:spPr>
            <a:xfrm>
              <a:off x="3821429" y="4026067"/>
              <a:ext cx="109537" cy="59205"/>
            </a:xfrm>
            <a:custGeom>
              <a:avLst/>
              <a:gdLst/>
              <a:ahLst/>
              <a:cxnLst/>
              <a:rect l="l" t="t" r="r" b="b"/>
              <a:pathLst>
                <a:path w="109537" h="59205" extrusionOk="0">
                  <a:moveTo>
                    <a:pt x="109538" y="4913"/>
                  </a:moveTo>
                  <a:cubicBezTo>
                    <a:pt x="73342" y="23010"/>
                    <a:pt x="36195" y="41108"/>
                    <a:pt x="0" y="59205"/>
                  </a:cubicBezTo>
                  <a:cubicBezTo>
                    <a:pt x="14288" y="46823"/>
                    <a:pt x="26670" y="32535"/>
                    <a:pt x="41910" y="22058"/>
                  </a:cubicBezTo>
                  <a:cubicBezTo>
                    <a:pt x="57150" y="12533"/>
                    <a:pt x="75248" y="6818"/>
                    <a:pt x="92392" y="150"/>
                  </a:cubicBezTo>
                  <a:cubicBezTo>
                    <a:pt x="98108" y="-802"/>
                    <a:pt x="103823" y="3008"/>
                    <a:pt x="109538" y="491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21"/>
            <p:cNvSpPr/>
            <p:nvPr/>
          </p:nvSpPr>
          <p:spPr>
            <a:xfrm>
              <a:off x="3791902" y="4023359"/>
              <a:ext cx="63817" cy="30741"/>
            </a:xfrm>
            <a:custGeom>
              <a:avLst/>
              <a:gdLst/>
              <a:ahLst/>
              <a:cxnLst/>
              <a:rect l="l" t="t" r="r" b="b"/>
              <a:pathLst>
                <a:path w="63817" h="30741" extrusionOk="0">
                  <a:moveTo>
                    <a:pt x="0" y="29528"/>
                  </a:moveTo>
                  <a:cubicBezTo>
                    <a:pt x="20955" y="20003"/>
                    <a:pt x="42863" y="9525"/>
                    <a:pt x="63817" y="0"/>
                  </a:cubicBezTo>
                  <a:cubicBezTo>
                    <a:pt x="54292" y="20003"/>
                    <a:pt x="20955" y="35243"/>
                    <a:pt x="0" y="2952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21"/>
            <p:cNvSpPr/>
            <p:nvPr/>
          </p:nvSpPr>
          <p:spPr>
            <a:xfrm>
              <a:off x="3953827" y="4030027"/>
              <a:ext cx="29527" cy="35242"/>
            </a:xfrm>
            <a:custGeom>
              <a:avLst/>
              <a:gdLst/>
              <a:ahLst/>
              <a:cxnLst/>
              <a:rect l="l" t="t" r="r" b="b"/>
              <a:pathLst>
                <a:path w="29527" h="35242" extrusionOk="0">
                  <a:moveTo>
                    <a:pt x="0" y="14288"/>
                  </a:moveTo>
                  <a:cubicBezTo>
                    <a:pt x="9525" y="9525"/>
                    <a:pt x="20002" y="4763"/>
                    <a:pt x="29527" y="0"/>
                  </a:cubicBezTo>
                  <a:cubicBezTo>
                    <a:pt x="23813" y="11430"/>
                    <a:pt x="18097" y="23813"/>
                    <a:pt x="12382" y="35242"/>
                  </a:cubicBezTo>
                  <a:cubicBezTo>
                    <a:pt x="9525" y="34290"/>
                    <a:pt x="6667" y="33338"/>
                    <a:pt x="3810" y="32385"/>
                  </a:cubicBezTo>
                  <a:cubicBezTo>
                    <a:pt x="1905" y="26670"/>
                    <a:pt x="952" y="20003"/>
                    <a:pt x="0" y="1428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21"/>
            <p:cNvSpPr/>
            <p:nvPr/>
          </p:nvSpPr>
          <p:spPr>
            <a:xfrm>
              <a:off x="3840479" y="4151947"/>
              <a:ext cx="43815" cy="25645"/>
            </a:xfrm>
            <a:custGeom>
              <a:avLst/>
              <a:gdLst/>
              <a:ahLst/>
              <a:cxnLst/>
              <a:rect l="l" t="t" r="r" b="b"/>
              <a:pathLst>
                <a:path w="43815" h="25645" extrusionOk="0">
                  <a:moveTo>
                    <a:pt x="0" y="21908"/>
                  </a:moveTo>
                  <a:cubicBezTo>
                    <a:pt x="14288" y="14288"/>
                    <a:pt x="29528" y="7620"/>
                    <a:pt x="43815" y="0"/>
                  </a:cubicBezTo>
                  <a:cubicBezTo>
                    <a:pt x="38100" y="24765"/>
                    <a:pt x="22860" y="30480"/>
                    <a:pt x="0" y="2190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21"/>
            <p:cNvSpPr/>
            <p:nvPr/>
          </p:nvSpPr>
          <p:spPr>
            <a:xfrm>
              <a:off x="4248150" y="3847147"/>
              <a:ext cx="25717" cy="26670"/>
            </a:xfrm>
            <a:custGeom>
              <a:avLst/>
              <a:gdLst/>
              <a:ahLst/>
              <a:cxnLst/>
              <a:rect l="l" t="t" r="r" b="b"/>
              <a:pathLst>
                <a:path w="25717" h="26670" extrusionOk="0">
                  <a:moveTo>
                    <a:pt x="18097" y="26670"/>
                  </a:moveTo>
                  <a:cubicBezTo>
                    <a:pt x="12383" y="20003"/>
                    <a:pt x="5715" y="13335"/>
                    <a:pt x="0" y="6668"/>
                  </a:cubicBezTo>
                  <a:cubicBezTo>
                    <a:pt x="1905" y="4763"/>
                    <a:pt x="4763" y="1905"/>
                    <a:pt x="6667" y="0"/>
                  </a:cubicBezTo>
                  <a:cubicBezTo>
                    <a:pt x="13335" y="6668"/>
                    <a:pt x="19050" y="12383"/>
                    <a:pt x="25717" y="19050"/>
                  </a:cubicBezTo>
                  <a:cubicBezTo>
                    <a:pt x="22860" y="20955"/>
                    <a:pt x="20003" y="23813"/>
                    <a:pt x="18097" y="2667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21"/>
            <p:cNvSpPr/>
            <p:nvPr/>
          </p:nvSpPr>
          <p:spPr>
            <a:xfrm>
              <a:off x="3902392" y="4200851"/>
              <a:ext cx="24765" cy="19676"/>
            </a:xfrm>
            <a:custGeom>
              <a:avLst/>
              <a:gdLst/>
              <a:ahLst/>
              <a:cxnLst/>
              <a:rect l="l" t="t" r="r" b="b"/>
              <a:pathLst>
                <a:path w="24765" h="19676" extrusionOk="0">
                  <a:moveTo>
                    <a:pt x="24765" y="7294"/>
                  </a:moveTo>
                  <a:cubicBezTo>
                    <a:pt x="16192" y="11104"/>
                    <a:pt x="8573" y="15866"/>
                    <a:pt x="0" y="19676"/>
                  </a:cubicBezTo>
                  <a:cubicBezTo>
                    <a:pt x="4763" y="9199"/>
                    <a:pt x="4763" y="-10804"/>
                    <a:pt x="24765" y="7294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21"/>
            <p:cNvSpPr/>
            <p:nvPr/>
          </p:nvSpPr>
          <p:spPr>
            <a:xfrm>
              <a:off x="3866925" y="4223464"/>
              <a:ext cx="21179" cy="15160"/>
            </a:xfrm>
            <a:custGeom>
              <a:avLst/>
              <a:gdLst/>
              <a:ahLst/>
              <a:cxnLst/>
              <a:rect l="l" t="t" r="r" b="b"/>
              <a:pathLst>
                <a:path w="21179" h="15160" extrusionOk="0">
                  <a:moveTo>
                    <a:pt x="21180" y="4683"/>
                  </a:moveTo>
                  <a:cubicBezTo>
                    <a:pt x="14512" y="8493"/>
                    <a:pt x="7845" y="12303"/>
                    <a:pt x="225" y="15161"/>
                  </a:cubicBezTo>
                  <a:cubicBezTo>
                    <a:pt x="-1680" y="-3889"/>
                    <a:pt x="8797" y="-1984"/>
                    <a:pt x="21180" y="468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21"/>
            <p:cNvSpPr/>
            <p:nvPr/>
          </p:nvSpPr>
          <p:spPr>
            <a:xfrm>
              <a:off x="3954779" y="3963352"/>
              <a:ext cx="20954" cy="13785"/>
            </a:xfrm>
            <a:custGeom>
              <a:avLst/>
              <a:gdLst/>
              <a:ahLst/>
              <a:cxnLst/>
              <a:rect l="l" t="t" r="r" b="b"/>
              <a:pathLst>
                <a:path w="20954" h="13785" extrusionOk="0">
                  <a:moveTo>
                    <a:pt x="0" y="10478"/>
                  </a:moveTo>
                  <a:cubicBezTo>
                    <a:pt x="6667" y="6667"/>
                    <a:pt x="14288" y="3810"/>
                    <a:pt x="20955" y="0"/>
                  </a:cubicBezTo>
                  <a:cubicBezTo>
                    <a:pt x="20955" y="17145"/>
                    <a:pt x="11430" y="15240"/>
                    <a:pt x="0" y="1047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21"/>
            <p:cNvSpPr/>
            <p:nvPr/>
          </p:nvSpPr>
          <p:spPr>
            <a:xfrm>
              <a:off x="3717607" y="4255769"/>
              <a:ext cx="2857" cy="22860"/>
            </a:xfrm>
            <a:custGeom>
              <a:avLst/>
              <a:gdLst/>
              <a:ahLst/>
              <a:cxnLst/>
              <a:rect l="l" t="t" r="r" b="b"/>
              <a:pathLst>
                <a:path w="2857" h="22860" extrusionOk="0">
                  <a:moveTo>
                    <a:pt x="2858" y="0"/>
                  </a:moveTo>
                  <a:cubicBezTo>
                    <a:pt x="2858" y="7620"/>
                    <a:pt x="2858" y="15240"/>
                    <a:pt x="2858" y="22860"/>
                  </a:cubicBezTo>
                  <a:cubicBezTo>
                    <a:pt x="1905" y="22860"/>
                    <a:pt x="952" y="22860"/>
                    <a:pt x="0" y="22860"/>
                  </a:cubicBezTo>
                  <a:cubicBezTo>
                    <a:pt x="0" y="15240"/>
                    <a:pt x="0" y="7620"/>
                    <a:pt x="0" y="0"/>
                  </a:cubicBezTo>
                  <a:cubicBezTo>
                    <a:pt x="1905" y="0"/>
                    <a:pt x="1905" y="0"/>
                    <a:pt x="2858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21"/>
            <p:cNvSpPr/>
            <p:nvPr/>
          </p:nvSpPr>
          <p:spPr>
            <a:xfrm>
              <a:off x="3791902" y="4089082"/>
              <a:ext cx="20954" cy="9525"/>
            </a:xfrm>
            <a:custGeom>
              <a:avLst/>
              <a:gdLst/>
              <a:ahLst/>
              <a:cxnLst/>
              <a:rect l="l" t="t" r="r" b="b"/>
              <a:pathLst>
                <a:path w="20954" h="9525" extrusionOk="0">
                  <a:moveTo>
                    <a:pt x="20955" y="0"/>
                  </a:moveTo>
                  <a:cubicBezTo>
                    <a:pt x="14288" y="2858"/>
                    <a:pt x="6667" y="6668"/>
                    <a:pt x="0" y="9525"/>
                  </a:cubicBezTo>
                  <a:cubicBezTo>
                    <a:pt x="6667" y="6668"/>
                    <a:pt x="14288" y="2858"/>
                    <a:pt x="20955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21"/>
            <p:cNvSpPr/>
            <p:nvPr/>
          </p:nvSpPr>
          <p:spPr>
            <a:xfrm>
              <a:off x="3950970" y="4166234"/>
              <a:ext cx="6667" cy="6667"/>
            </a:xfrm>
            <a:custGeom>
              <a:avLst/>
              <a:gdLst/>
              <a:ahLst/>
              <a:cxnLst/>
              <a:rect l="l" t="t" r="r" b="b"/>
              <a:pathLst>
                <a:path w="6667" h="6667" extrusionOk="0">
                  <a:moveTo>
                    <a:pt x="4763" y="6668"/>
                  </a:moveTo>
                  <a:cubicBezTo>
                    <a:pt x="2858" y="5715"/>
                    <a:pt x="952" y="5715"/>
                    <a:pt x="0" y="4763"/>
                  </a:cubicBezTo>
                  <a:cubicBezTo>
                    <a:pt x="0" y="3810"/>
                    <a:pt x="952" y="1905"/>
                    <a:pt x="1905" y="0"/>
                  </a:cubicBezTo>
                  <a:cubicBezTo>
                    <a:pt x="3810" y="953"/>
                    <a:pt x="5715" y="953"/>
                    <a:pt x="6667" y="1905"/>
                  </a:cubicBezTo>
                  <a:cubicBezTo>
                    <a:pt x="6667" y="2858"/>
                    <a:pt x="4763" y="4763"/>
                    <a:pt x="4763" y="666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21"/>
            <p:cNvSpPr/>
            <p:nvPr/>
          </p:nvSpPr>
          <p:spPr>
            <a:xfrm>
              <a:off x="4099300" y="4057650"/>
              <a:ext cx="8832" cy="9525"/>
            </a:xfrm>
            <a:custGeom>
              <a:avLst/>
              <a:gdLst/>
              <a:ahLst/>
              <a:cxnLst/>
              <a:rect l="l" t="t" r="r" b="b"/>
              <a:pathLst>
                <a:path w="8832" h="9525" extrusionOk="0">
                  <a:moveTo>
                    <a:pt x="8832" y="3810"/>
                  </a:moveTo>
                  <a:cubicBezTo>
                    <a:pt x="6927" y="5715"/>
                    <a:pt x="5975" y="7620"/>
                    <a:pt x="5022" y="9525"/>
                  </a:cubicBezTo>
                  <a:cubicBezTo>
                    <a:pt x="3117" y="7620"/>
                    <a:pt x="1212" y="6668"/>
                    <a:pt x="260" y="4763"/>
                  </a:cubicBezTo>
                  <a:cubicBezTo>
                    <a:pt x="-693" y="3810"/>
                    <a:pt x="1212" y="1905"/>
                    <a:pt x="2165" y="0"/>
                  </a:cubicBezTo>
                  <a:cubicBezTo>
                    <a:pt x="4070" y="0"/>
                    <a:pt x="6927" y="1905"/>
                    <a:pt x="8832" y="381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21"/>
            <p:cNvSpPr/>
            <p:nvPr/>
          </p:nvSpPr>
          <p:spPr>
            <a:xfrm>
              <a:off x="3776662" y="4258627"/>
              <a:ext cx="6927" cy="6667"/>
            </a:xfrm>
            <a:custGeom>
              <a:avLst/>
              <a:gdLst/>
              <a:ahLst/>
              <a:cxnLst/>
              <a:rect l="l" t="t" r="r" b="b"/>
              <a:pathLst>
                <a:path w="6927" h="6667" extrusionOk="0">
                  <a:moveTo>
                    <a:pt x="4763" y="6667"/>
                  </a:moveTo>
                  <a:cubicBezTo>
                    <a:pt x="2858" y="5715"/>
                    <a:pt x="953" y="5715"/>
                    <a:pt x="0" y="4763"/>
                  </a:cubicBezTo>
                  <a:cubicBezTo>
                    <a:pt x="0" y="3810"/>
                    <a:pt x="953" y="1905"/>
                    <a:pt x="1905" y="0"/>
                  </a:cubicBezTo>
                  <a:cubicBezTo>
                    <a:pt x="3810" y="953"/>
                    <a:pt x="5715" y="953"/>
                    <a:pt x="6667" y="1905"/>
                  </a:cubicBezTo>
                  <a:cubicBezTo>
                    <a:pt x="7620" y="2857"/>
                    <a:pt x="5715" y="4763"/>
                    <a:pt x="4763" y="666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21"/>
            <p:cNvSpPr/>
            <p:nvPr/>
          </p:nvSpPr>
          <p:spPr>
            <a:xfrm>
              <a:off x="3755707" y="4271009"/>
              <a:ext cx="5714" cy="5715"/>
            </a:xfrm>
            <a:custGeom>
              <a:avLst/>
              <a:gdLst/>
              <a:ahLst/>
              <a:cxnLst/>
              <a:rect l="l" t="t" r="r" b="b"/>
              <a:pathLst>
                <a:path w="5714" h="5715" extrusionOk="0">
                  <a:moveTo>
                    <a:pt x="5715" y="1905"/>
                  </a:moveTo>
                  <a:cubicBezTo>
                    <a:pt x="4763" y="2858"/>
                    <a:pt x="3810" y="4763"/>
                    <a:pt x="1905" y="5715"/>
                  </a:cubicBezTo>
                  <a:cubicBezTo>
                    <a:pt x="952" y="4763"/>
                    <a:pt x="0" y="3810"/>
                    <a:pt x="0" y="1905"/>
                  </a:cubicBezTo>
                  <a:cubicBezTo>
                    <a:pt x="0" y="1905"/>
                    <a:pt x="952" y="0"/>
                    <a:pt x="1905" y="0"/>
                  </a:cubicBezTo>
                  <a:cubicBezTo>
                    <a:pt x="2858" y="953"/>
                    <a:pt x="3810" y="1905"/>
                    <a:pt x="5715" y="190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21"/>
            <p:cNvSpPr/>
            <p:nvPr/>
          </p:nvSpPr>
          <p:spPr>
            <a:xfrm>
              <a:off x="4211002" y="3739515"/>
              <a:ext cx="2857" cy="6667"/>
            </a:xfrm>
            <a:custGeom>
              <a:avLst/>
              <a:gdLst/>
              <a:ahLst/>
              <a:cxnLst/>
              <a:rect l="l" t="t" r="r" b="b"/>
              <a:pathLst>
                <a:path w="2857" h="6667" extrusionOk="0">
                  <a:moveTo>
                    <a:pt x="0" y="6667"/>
                  </a:moveTo>
                  <a:cubicBezTo>
                    <a:pt x="952" y="4763"/>
                    <a:pt x="1905" y="2857"/>
                    <a:pt x="2857" y="0"/>
                  </a:cubicBezTo>
                  <a:cubicBezTo>
                    <a:pt x="1905" y="1905"/>
                    <a:pt x="952" y="3810"/>
                    <a:pt x="0" y="666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21"/>
            <p:cNvSpPr/>
            <p:nvPr/>
          </p:nvSpPr>
          <p:spPr>
            <a:xfrm>
              <a:off x="3894772" y="4174807"/>
              <a:ext cx="952" cy="2857"/>
            </a:xfrm>
            <a:custGeom>
              <a:avLst/>
              <a:gdLst/>
              <a:ahLst/>
              <a:cxnLst/>
              <a:rect l="l" t="t" r="r" b="b"/>
              <a:pathLst>
                <a:path w="952" h="2857" extrusionOk="0">
                  <a:moveTo>
                    <a:pt x="953" y="0"/>
                  </a:moveTo>
                  <a:cubicBezTo>
                    <a:pt x="953" y="953"/>
                    <a:pt x="0" y="1905"/>
                    <a:pt x="0" y="2858"/>
                  </a:cubicBezTo>
                  <a:cubicBezTo>
                    <a:pt x="953" y="1905"/>
                    <a:pt x="953" y="953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21"/>
            <p:cNvSpPr/>
            <p:nvPr/>
          </p:nvSpPr>
          <p:spPr>
            <a:xfrm>
              <a:off x="3895725" y="4171950"/>
              <a:ext cx="952" cy="2857"/>
            </a:xfrm>
            <a:custGeom>
              <a:avLst/>
              <a:gdLst/>
              <a:ahLst/>
              <a:cxnLst/>
              <a:rect l="l" t="t" r="r" b="b"/>
              <a:pathLst>
                <a:path w="952" h="2857" extrusionOk="0">
                  <a:moveTo>
                    <a:pt x="0" y="2857"/>
                  </a:moveTo>
                  <a:cubicBezTo>
                    <a:pt x="0" y="1905"/>
                    <a:pt x="953" y="953"/>
                    <a:pt x="953" y="0"/>
                  </a:cubicBezTo>
                  <a:cubicBezTo>
                    <a:pt x="953" y="953"/>
                    <a:pt x="953" y="1905"/>
                    <a:pt x="0" y="2857"/>
                  </a:cubicBezTo>
                  <a:cubicBezTo>
                    <a:pt x="0" y="2857"/>
                    <a:pt x="0" y="2857"/>
                    <a:pt x="0" y="285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21"/>
            <p:cNvSpPr/>
            <p:nvPr/>
          </p:nvSpPr>
          <p:spPr>
            <a:xfrm>
              <a:off x="4097654" y="4093844"/>
              <a:ext cx="952" cy="1905"/>
            </a:xfrm>
            <a:custGeom>
              <a:avLst/>
              <a:gdLst/>
              <a:ahLst/>
              <a:cxnLst/>
              <a:rect l="l" t="t" r="r" b="b"/>
              <a:pathLst>
                <a:path w="952" h="1905" extrusionOk="0">
                  <a:moveTo>
                    <a:pt x="953" y="0"/>
                  </a:moveTo>
                  <a:cubicBezTo>
                    <a:pt x="953" y="953"/>
                    <a:pt x="0" y="1905"/>
                    <a:pt x="0" y="1905"/>
                  </a:cubicBezTo>
                  <a:cubicBezTo>
                    <a:pt x="0" y="953"/>
                    <a:pt x="953" y="953"/>
                    <a:pt x="953" y="0"/>
                  </a:cubicBezTo>
                  <a:cubicBezTo>
                    <a:pt x="953" y="0"/>
                    <a:pt x="953" y="0"/>
                    <a:pt x="953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21"/>
            <p:cNvSpPr/>
            <p:nvPr/>
          </p:nvSpPr>
          <p:spPr>
            <a:xfrm>
              <a:off x="3449954" y="4544242"/>
              <a:ext cx="395287" cy="190635"/>
            </a:xfrm>
            <a:custGeom>
              <a:avLst/>
              <a:gdLst/>
              <a:ahLst/>
              <a:cxnLst/>
              <a:rect l="l" t="t" r="r" b="b"/>
              <a:pathLst>
                <a:path w="395287" h="190635" extrusionOk="0">
                  <a:moveTo>
                    <a:pt x="39053" y="190635"/>
                  </a:moveTo>
                  <a:cubicBezTo>
                    <a:pt x="26670" y="190635"/>
                    <a:pt x="13335" y="190635"/>
                    <a:pt x="0" y="190635"/>
                  </a:cubicBezTo>
                  <a:cubicBezTo>
                    <a:pt x="7620" y="171585"/>
                    <a:pt x="372428" y="-5580"/>
                    <a:pt x="395288" y="135"/>
                  </a:cubicBezTo>
                  <a:cubicBezTo>
                    <a:pt x="387667" y="6803"/>
                    <a:pt x="381000" y="11565"/>
                    <a:pt x="375285" y="16328"/>
                  </a:cubicBezTo>
                  <a:cubicBezTo>
                    <a:pt x="292417" y="58238"/>
                    <a:pt x="209550" y="99195"/>
                    <a:pt x="127635" y="141105"/>
                  </a:cubicBezTo>
                  <a:cubicBezTo>
                    <a:pt x="108585" y="150630"/>
                    <a:pt x="89535" y="159203"/>
                    <a:pt x="69533" y="168728"/>
                  </a:cubicBezTo>
                  <a:cubicBezTo>
                    <a:pt x="65723" y="170633"/>
                    <a:pt x="61913" y="172538"/>
                    <a:pt x="58103" y="174443"/>
                  </a:cubicBezTo>
                  <a:cubicBezTo>
                    <a:pt x="52388" y="180158"/>
                    <a:pt x="45720" y="185873"/>
                    <a:pt x="39053" y="190635"/>
                  </a:cubicBezTo>
                  <a:lnTo>
                    <a:pt x="39053" y="190635"/>
                  </a:ln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21"/>
            <p:cNvSpPr/>
            <p:nvPr/>
          </p:nvSpPr>
          <p:spPr>
            <a:xfrm>
              <a:off x="3577589" y="4560569"/>
              <a:ext cx="254317" cy="141922"/>
            </a:xfrm>
            <a:custGeom>
              <a:avLst/>
              <a:gdLst/>
              <a:ahLst/>
              <a:cxnLst/>
              <a:rect l="l" t="t" r="r" b="b"/>
              <a:pathLst>
                <a:path w="254317" h="141922" extrusionOk="0">
                  <a:moveTo>
                    <a:pt x="0" y="124778"/>
                  </a:moveTo>
                  <a:cubicBezTo>
                    <a:pt x="82868" y="82868"/>
                    <a:pt x="165735" y="41910"/>
                    <a:pt x="247650" y="0"/>
                  </a:cubicBezTo>
                  <a:cubicBezTo>
                    <a:pt x="249555" y="4763"/>
                    <a:pt x="252413" y="9525"/>
                    <a:pt x="254318" y="14288"/>
                  </a:cubicBezTo>
                  <a:cubicBezTo>
                    <a:pt x="240982" y="22860"/>
                    <a:pt x="227648" y="31433"/>
                    <a:pt x="213360" y="39053"/>
                  </a:cubicBezTo>
                  <a:cubicBezTo>
                    <a:pt x="143827" y="73343"/>
                    <a:pt x="74295" y="107633"/>
                    <a:pt x="5715" y="141923"/>
                  </a:cubicBezTo>
                  <a:cubicBezTo>
                    <a:pt x="3810" y="135255"/>
                    <a:pt x="1905" y="130493"/>
                    <a:pt x="0" y="124778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21"/>
            <p:cNvSpPr/>
            <p:nvPr/>
          </p:nvSpPr>
          <p:spPr>
            <a:xfrm>
              <a:off x="3499485" y="4585334"/>
              <a:ext cx="107632" cy="61502"/>
            </a:xfrm>
            <a:custGeom>
              <a:avLst/>
              <a:gdLst/>
              <a:ahLst/>
              <a:cxnLst/>
              <a:rect l="l" t="t" r="r" b="b"/>
              <a:pathLst>
                <a:path w="107632" h="61502" extrusionOk="0">
                  <a:moveTo>
                    <a:pt x="0" y="58103"/>
                  </a:moveTo>
                  <a:cubicBezTo>
                    <a:pt x="36195" y="39053"/>
                    <a:pt x="71438" y="19050"/>
                    <a:pt x="107632" y="0"/>
                  </a:cubicBezTo>
                  <a:cubicBezTo>
                    <a:pt x="98107" y="48578"/>
                    <a:pt x="57150" y="70485"/>
                    <a:pt x="0" y="58103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21"/>
            <p:cNvSpPr/>
            <p:nvPr/>
          </p:nvSpPr>
          <p:spPr>
            <a:xfrm>
              <a:off x="3473767" y="4712969"/>
              <a:ext cx="80962" cy="45720"/>
            </a:xfrm>
            <a:custGeom>
              <a:avLst/>
              <a:gdLst/>
              <a:ahLst/>
              <a:cxnLst/>
              <a:rect l="l" t="t" r="r" b="b"/>
              <a:pathLst>
                <a:path w="80962" h="45720" extrusionOk="0">
                  <a:moveTo>
                    <a:pt x="34290" y="5715"/>
                  </a:moveTo>
                  <a:cubicBezTo>
                    <a:pt x="38100" y="3810"/>
                    <a:pt x="41910" y="1905"/>
                    <a:pt x="45720" y="0"/>
                  </a:cubicBezTo>
                  <a:cubicBezTo>
                    <a:pt x="53340" y="24765"/>
                    <a:pt x="69533" y="0"/>
                    <a:pt x="80963" y="5715"/>
                  </a:cubicBezTo>
                  <a:cubicBezTo>
                    <a:pt x="54293" y="19050"/>
                    <a:pt x="26670" y="32385"/>
                    <a:pt x="0" y="45720"/>
                  </a:cubicBezTo>
                  <a:cubicBezTo>
                    <a:pt x="5715" y="38100"/>
                    <a:pt x="10478" y="29528"/>
                    <a:pt x="16193" y="21908"/>
                  </a:cubicBezTo>
                  <a:cubicBezTo>
                    <a:pt x="16193" y="21908"/>
                    <a:pt x="17145" y="21908"/>
                    <a:pt x="17145" y="21908"/>
                  </a:cubicBezTo>
                  <a:cubicBezTo>
                    <a:pt x="27623" y="22860"/>
                    <a:pt x="41910" y="26670"/>
                    <a:pt x="34290" y="571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21"/>
            <p:cNvSpPr/>
            <p:nvPr/>
          </p:nvSpPr>
          <p:spPr>
            <a:xfrm>
              <a:off x="3849052" y="4562475"/>
              <a:ext cx="18097" cy="10477"/>
            </a:xfrm>
            <a:custGeom>
              <a:avLst/>
              <a:gdLst/>
              <a:ahLst/>
              <a:cxnLst/>
              <a:rect l="l" t="t" r="r" b="b"/>
              <a:pathLst>
                <a:path w="18097" h="10477" extrusionOk="0">
                  <a:moveTo>
                    <a:pt x="18097" y="0"/>
                  </a:moveTo>
                  <a:cubicBezTo>
                    <a:pt x="12382" y="3810"/>
                    <a:pt x="5715" y="7620"/>
                    <a:pt x="0" y="10478"/>
                  </a:cubicBezTo>
                  <a:cubicBezTo>
                    <a:pt x="6667" y="7620"/>
                    <a:pt x="12382" y="3810"/>
                    <a:pt x="18097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21"/>
            <p:cNvSpPr/>
            <p:nvPr/>
          </p:nvSpPr>
          <p:spPr>
            <a:xfrm>
              <a:off x="3913822" y="3477577"/>
              <a:ext cx="27622" cy="19050"/>
            </a:xfrm>
            <a:custGeom>
              <a:avLst/>
              <a:gdLst/>
              <a:ahLst/>
              <a:cxnLst/>
              <a:rect l="l" t="t" r="r" b="b"/>
              <a:pathLst>
                <a:path w="27622" h="19050" extrusionOk="0">
                  <a:moveTo>
                    <a:pt x="0" y="19050"/>
                  </a:moveTo>
                  <a:cubicBezTo>
                    <a:pt x="6668" y="12382"/>
                    <a:pt x="13335" y="5715"/>
                    <a:pt x="20955" y="0"/>
                  </a:cubicBezTo>
                  <a:cubicBezTo>
                    <a:pt x="22860" y="3810"/>
                    <a:pt x="24765" y="6667"/>
                    <a:pt x="27623" y="10477"/>
                  </a:cubicBezTo>
                  <a:cubicBezTo>
                    <a:pt x="18098" y="13335"/>
                    <a:pt x="8573" y="16192"/>
                    <a:pt x="0" y="19050"/>
                  </a:cubicBezTo>
                  <a:cubicBezTo>
                    <a:pt x="0" y="19050"/>
                    <a:pt x="0" y="19050"/>
                    <a:pt x="0" y="1905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21"/>
            <p:cNvSpPr/>
            <p:nvPr/>
          </p:nvSpPr>
          <p:spPr>
            <a:xfrm>
              <a:off x="4058602" y="3720465"/>
              <a:ext cx="5714" cy="6667"/>
            </a:xfrm>
            <a:custGeom>
              <a:avLst/>
              <a:gdLst/>
              <a:ahLst/>
              <a:cxnLst/>
              <a:rect l="l" t="t" r="r" b="b"/>
              <a:pathLst>
                <a:path w="5714" h="6667" extrusionOk="0">
                  <a:moveTo>
                    <a:pt x="5715" y="2857"/>
                  </a:moveTo>
                  <a:cubicBezTo>
                    <a:pt x="3810" y="3810"/>
                    <a:pt x="1905" y="5715"/>
                    <a:pt x="0" y="6667"/>
                  </a:cubicBezTo>
                  <a:cubicBezTo>
                    <a:pt x="952" y="4763"/>
                    <a:pt x="1905" y="2857"/>
                    <a:pt x="2857" y="0"/>
                  </a:cubicBezTo>
                  <a:cubicBezTo>
                    <a:pt x="2857" y="952"/>
                    <a:pt x="4763" y="1905"/>
                    <a:pt x="5715" y="285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21"/>
            <p:cNvSpPr/>
            <p:nvPr/>
          </p:nvSpPr>
          <p:spPr>
            <a:xfrm>
              <a:off x="3908107" y="3497579"/>
              <a:ext cx="5714" cy="5715"/>
            </a:xfrm>
            <a:custGeom>
              <a:avLst/>
              <a:gdLst/>
              <a:ahLst/>
              <a:cxnLst/>
              <a:rect l="l" t="t" r="r" b="b"/>
              <a:pathLst>
                <a:path w="5714" h="5715" extrusionOk="0">
                  <a:moveTo>
                    <a:pt x="0" y="5715"/>
                  </a:moveTo>
                  <a:cubicBezTo>
                    <a:pt x="1905" y="3810"/>
                    <a:pt x="3810" y="1905"/>
                    <a:pt x="5715" y="0"/>
                  </a:cubicBezTo>
                  <a:cubicBezTo>
                    <a:pt x="5715" y="0"/>
                    <a:pt x="5715" y="0"/>
                    <a:pt x="5715" y="0"/>
                  </a:cubicBezTo>
                  <a:cubicBezTo>
                    <a:pt x="3810" y="953"/>
                    <a:pt x="1905" y="3810"/>
                    <a:pt x="0" y="5715"/>
                  </a:cubicBezTo>
                  <a:cubicBezTo>
                    <a:pt x="0" y="5715"/>
                    <a:pt x="0" y="5715"/>
                    <a:pt x="0" y="571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21"/>
            <p:cNvSpPr/>
            <p:nvPr/>
          </p:nvSpPr>
          <p:spPr>
            <a:xfrm>
              <a:off x="3519487" y="4685347"/>
              <a:ext cx="64770" cy="38632"/>
            </a:xfrm>
            <a:custGeom>
              <a:avLst/>
              <a:gdLst/>
              <a:ahLst/>
              <a:cxnLst/>
              <a:rect l="l" t="t" r="r" b="b"/>
              <a:pathLst>
                <a:path w="64770" h="38632" extrusionOk="0">
                  <a:moveTo>
                    <a:pt x="35242" y="33338"/>
                  </a:moveTo>
                  <a:cubicBezTo>
                    <a:pt x="24765" y="26670"/>
                    <a:pt x="7620" y="52388"/>
                    <a:pt x="0" y="27622"/>
                  </a:cubicBezTo>
                  <a:cubicBezTo>
                    <a:pt x="19050" y="18097"/>
                    <a:pt x="38100" y="9525"/>
                    <a:pt x="58102" y="0"/>
                  </a:cubicBezTo>
                  <a:cubicBezTo>
                    <a:pt x="60008" y="5715"/>
                    <a:pt x="61913" y="11430"/>
                    <a:pt x="64770" y="17145"/>
                  </a:cubicBezTo>
                  <a:cubicBezTo>
                    <a:pt x="64770" y="17145"/>
                    <a:pt x="64770" y="17145"/>
                    <a:pt x="64770" y="17145"/>
                  </a:cubicBezTo>
                  <a:cubicBezTo>
                    <a:pt x="57150" y="20955"/>
                    <a:pt x="49530" y="24765"/>
                    <a:pt x="41910" y="28575"/>
                  </a:cubicBezTo>
                  <a:cubicBezTo>
                    <a:pt x="39052" y="30480"/>
                    <a:pt x="37148" y="31433"/>
                    <a:pt x="35242" y="33338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21"/>
            <p:cNvSpPr/>
            <p:nvPr/>
          </p:nvSpPr>
          <p:spPr>
            <a:xfrm>
              <a:off x="3560445" y="4702492"/>
              <a:ext cx="22859" cy="11429"/>
            </a:xfrm>
            <a:custGeom>
              <a:avLst/>
              <a:gdLst/>
              <a:ahLst/>
              <a:cxnLst/>
              <a:rect l="l" t="t" r="r" b="b"/>
              <a:pathLst>
                <a:path w="22859" h="11429" extrusionOk="0">
                  <a:moveTo>
                    <a:pt x="0" y="11430"/>
                  </a:moveTo>
                  <a:cubicBezTo>
                    <a:pt x="7620" y="7620"/>
                    <a:pt x="15240" y="3810"/>
                    <a:pt x="22860" y="0"/>
                  </a:cubicBezTo>
                  <a:cubicBezTo>
                    <a:pt x="15240" y="3810"/>
                    <a:pt x="7620" y="7620"/>
                    <a:pt x="0" y="1143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21"/>
            <p:cNvSpPr/>
            <p:nvPr/>
          </p:nvSpPr>
          <p:spPr>
            <a:xfrm>
              <a:off x="3336607" y="3693795"/>
              <a:ext cx="862964" cy="452437"/>
            </a:xfrm>
            <a:custGeom>
              <a:avLst/>
              <a:gdLst/>
              <a:ahLst/>
              <a:cxnLst/>
              <a:rect l="l" t="t" r="r" b="b"/>
              <a:pathLst>
                <a:path w="862964" h="452437" extrusionOk="0">
                  <a:moveTo>
                    <a:pt x="32385" y="403860"/>
                  </a:moveTo>
                  <a:cubicBezTo>
                    <a:pt x="91440" y="373380"/>
                    <a:pt x="151447" y="342900"/>
                    <a:pt x="210502" y="313373"/>
                  </a:cubicBezTo>
                  <a:cubicBezTo>
                    <a:pt x="226695" y="304800"/>
                    <a:pt x="242888" y="298133"/>
                    <a:pt x="260032" y="290512"/>
                  </a:cubicBezTo>
                  <a:cubicBezTo>
                    <a:pt x="264795" y="291465"/>
                    <a:pt x="269557" y="294323"/>
                    <a:pt x="273367" y="293370"/>
                  </a:cubicBezTo>
                  <a:cubicBezTo>
                    <a:pt x="308610" y="277177"/>
                    <a:pt x="343852" y="260985"/>
                    <a:pt x="378142" y="243840"/>
                  </a:cubicBezTo>
                  <a:cubicBezTo>
                    <a:pt x="426720" y="220980"/>
                    <a:pt x="475297" y="197167"/>
                    <a:pt x="523875" y="175260"/>
                  </a:cubicBezTo>
                  <a:cubicBezTo>
                    <a:pt x="537210" y="169545"/>
                    <a:pt x="545783" y="166687"/>
                    <a:pt x="526733" y="157162"/>
                  </a:cubicBezTo>
                  <a:cubicBezTo>
                    <a:pt x="591502" y="123825"/>
                    <a:pt x="655320" y="91440"/>
                    <a:pt x="720090" y="58102"/>
                  </a:cubicBezTo>
                  <a:cubicBezTo>
                    <a:pt x="759143" y="64770"/>
                    <a:pt x="782002" y="29527"/>
                    <a:pt x="814388" y="20002"/>
                  </a:cubicBezTo>
                  <a:cubicBezTo>
                    <a:pt x="826770" y="16192"/>
                    <a:pt x="838200" y="8572"/>
                    <a:pt x="855345" y="0"/>
                  </a:cubicBezTo>
                  <a:cubicBezTo>
                    <a:pt x="858202" y="20002"/>
                    <a:pt x="861060" y="37147"/>
                    <a:pt x="862965" y="54292"/>
                  </a:cubicBezTo>
                  <a:cubicBezTo>
                    <a:pt x="773430" y="96202"/>
                    <a:pt x="683895" y="136208"/>
                    <a:pt x="595313" y="179070"/>
                  </a:cubicBezTo>
                  <a:cubicBezTo>
                    <a:pt x="459105" y="244792"/>
                    <a:pt x="324802" y="314325"/>
                    <a:pt x="188595" y="380048"/>
                  </a:cubicBezTo>
                  <a:cubicBezTo>
                    <a:pt x="134302" y="406717"/>
                    <a:pt x="79057" y="428625"/>
                    <a:pt x="23813" y="452437"/>
                  </a:cubicBezTo>
                  <a:cubicBezTo>
                    <a:pt x="18097" y="451485"/>
                    <a:pt x="12382" y="450533"/>
                    <a:pt x="0" y="448627"/>
                  </a:cubicBezTo>
                  <a:cubicBezTo>
                    <a:pt x="14288" y="436245"/>
                    <a:pt x="25717" y="427673"/>
                    <a:pt x="34290" y="418148"/>
                  </a:cubicBezTo>
                  <a:cubicBezTo>
                    <a:pt x="37147" y="416242"/>
                    <a:pt x="33338" y="408623"/>
                    <a:pt x="32385" y="403860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21"/>
            <p:cNvSpPr/>
            <p:nvPr/>
          </p:nvSpPr>
          <p:spPr>
            <a:xfrm>
              <a:off x="3312795" y="4148137"/>
              <a:ext cx="360936" cy="349567"/>
            </a:xfrm>
            <a:custGeom>
              <a:avLst/>
              <a:gdLst/>
              <a:ahLst/>
              <a:cxnLst/>
              <a:rect l="l" t="t" r="r" b="b"/>
              <a:pathLst>
                <a:path w="360936" h="349567" extrusionOk="0">
                  <a:moveTo>
                    <a:pt x="0" y="115253"/>
                  </a:moveTo>
                  <a:cubicBezTo>
                    <a:pt x="81915" y="77153"/>
                    <a:pt x="164782" y="39053"/>
                    <a:pt x="250507" y="0"/>
                  </a:cubicBezTo>
                  <a:cubicBezTo>
                    <a:pt x="257175" y="11430"/>
                    <a:pt x="263842" y="21907"/>
                    <a:pt x="269557" y="33338"/>
                  </a:cubicBezTo>
                  <a:cubicBezTo>
                    <a:pt x="298133" y="93345"/>
                    <a:pt x="326708" y="153353"/>
                    <a:pt x="355283" y="212407"/>
                  </a:cubicBezTo>
                  <a:cubicBezTo>
                    <a:pt x="363855" y="229553"/>
                    <a:pt x="364808" y="240982"/>
                    <a:pt x="342900" y="250507"/>
                  </a:cubicBezTo>
                  <a:cubicBezTo>
                    <a:pt x="274320" y="280988"/>
                    <a:pt x="205740" y="311468"/>
                    <a:pt x="138113" y="343853"/>
                  </a:cubicBezTo>
                  <a:cubicBezTo>
                    <a:pt x="114300" y="355282"/>
                    <a:pt x="104775" y="349568"/>
                    <a:pt x="95250" y="326707"/>
                  </a:cubicBezTo>
                  <a:cubicBezTo>
                    <a:pt x="65722" y="258128"/>
                    <a:pt x="32385" y="188595"/>
                    <a:pt x="0" y="115253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21"/>
            <p:cNvSpPr/>
            <p:nvPr/>
          </p:nvSpPr>
          <p:spPr>
            <a:xfrm>
              <a:off x="3667125" y="3770947"/>
              <a:ext cx="3809" cy="4233"/>
            </a:xfrm>
            <a:custGeom>
              <a:avLst/>
              <a:gdLst/>
              <a:ahLst/>
              <a:cxnLst/>
              <a:rect l="l" t="t" r="r" b="b"/>
              <a:pathLst>
                <a:path w="3809" h="4233" extrusionOk="0">
                  <a:moveTo>
                    <a:pt x="3810" y="3810"/>
                  </a:moveTo>
                  <a:cubicBezTo>
                    <a:pt x="2858" y="2858"/>
                    <a:pt x="953" y="2858"/>
                    <a:pt x="0" y="1905"/>
                  </a:cubicBezTo>
                  <a:cubicBezTo>
                    <a:pt x="953" y="953"/>
                    <a:pt x="953" y="0"/>
                    <a:pt x="1905" y="0"/>
                  </a:cubicBezTo>
                  <a:cubicBezTo>
                    <a:pt x="1905" y="953"/>
                    <a:pt x="2858" y="2858"/>
                    <a:pt x="3810" y="3810"/>
                  </a:cubicBezTo>
                  <a:cubicBezTo>
                    <a:pt x="2858" y="4763"/>
                    <a:pt x="3810" y="3810"/>
                    <a:pt x="3810" y="381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21"/>
            <p:cNvSpPr/>
            <p:nvPr/>
          </p:nvSpPr>
          <p:spPr>
            <a:xfrm>
              <a:off x="3740467" y="3787140"/>
              <a:ext cx="3810" cy="3809"/>
            </a:xfrm>
            <a:custGeom>
              <a:avLst/>
              <a:gdLst/>
              <a:ahLst/>
              <a:cxnLst/>
              <a:rect l="l" t="t" r="r" b="b"/>
              <a:pathLst>
                <a:path w="3810" h="3809" extrusionOk="0">
                  <a:moveTo>
                    <a:pt x="1905" y="3810"/>
                  </a:moveTo>
                  <a:cubicBezTo>
                    <a:pt x="953" y="2857"/>
                    <a:pt x="0" y="1905"/>
                    <a:pt x="0" y="1905"/>
                  </a:cubicBezTo>
                  <a:cubicBezTo>
                    <a:pt x="0" y="953"/>
                    <a:pt x="953" y="953"/>
                    <a:pt x="1905" y="0"/>
                  </a:cubicBezTo>
                  <a:cubicBezTo>
                    <a:pt x="2858" y="953"/>
                    <a:pt x="3810" y="953"/>
                    <a:pt x="3810" y="1905"/>
                  </a:cubicBezTo>
                  <a:cubicBezTo>
                    <a:pt x="3810" y="2857"/>
                    <a:pt x="1905" y="2857"/>
                    <a:pt x="1905" y="381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21"/>
            <p:cNvSpPr/>
            <p:nvPr/>
          </p:nvSpPr>
          <p:spPr>
            <a:xfrm>
              <a:off x="3237547" y="3928109"/>
              <a:ext cx="4762" cy="3809"/>
            </a:xfrm>
            <a:custGeom>
              <a:avLst/>
              <a:gdLst/>
              <a:ahLst/>
              <a:cxnLst/>
              <a:rect l="l" t="t" r="r" b="b"/>
              <a:pathLst>
                <a:path w="4762" h="3809" extrusionOk="0">
                  <a:moveTo>
                    <a:pt x="4763" y="2858"/>
                  </a:moveTo>
                  <a:cubicBezTo>
                    <a:pt x="2857" y="2858"/>
                    <a:pt x="1905" y="3810"/>
                    <a:pt x="0" y="3810"/>
                  </a:cubicBezTo>
                  <a:cubicBezTo>
                    <a:pt x="0" y="2858"/>
                    <a:pt x="0" y="953"/>
                    <a:pt x="952" y="0"/>
                  </a:cubicBezTo>
                  <a:cubicBezTo>
                    <a:pt x="1905" y="953"/>
                    <a:pt x="2857" y="1905"/>
                    <a:pt x="4763" y="2858"/>
                  </a:cubicBezTo>
                  <a:cubicBezTo>
                    <a:pt x="3810" y="3810"/>
                    <a:pt x="4763" y="2858"/>
                    <a:pt x="4763" y="285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21"/>
            <p:cNvSpPr/>
            <p:nvPr/>
          </p:nvSpPr>
          <p:spPr>
            <a:xfrm>
              <a:off x="3249929" y="4097655"/>
              <a:ext cx="123318" cy="89534"/>
            </a:xfrm>
            <a:custGeom>
              <a:avLst/>
              <a:gdLst/>
              <a:ahLst/>
              <a:cxnLst/>
              <a:rect l="l" t="t" r="r" b="b"/>
              <a:pathLst>
                <a:path w="123318" h="89534" extrusionOk="0">
                  <a:moveTo>
                    <a:pt x="119063" y="0"/>
                  </a:moveTo>
                  <a:cubicBezTo>
                    <a:pt x="120015" y="4763"/>
                    <a:pt x="124778" y="12382"/>
                    <a:pt x="122873" y="14288"/>
                  </a:cubicBezTo>
                  <a:cubicBezTo>
                    <a:pt x="113348" y="23813"/>
                    <a:pt x="102870" y="32385"/>
                    <a:pt x="88583" y="44767"/>
                  </a:cubicBezTo>
                  <a:cubicBezTo>
                    <a:pt x="100013" y="46672"/>
                    <a:pt x="105728" y="47625"/>
                    <a:pt x="112395" y="48577"/>
                  </a:cubicBezTo>
                  <a:cubicBezTo>
                    <a:pt x="98108" y="56197"/>
                    <a:pt x="83820" y="63817"/>
                    <a:pt x="69533" y="72390"/>
                  </a:cubicBezTo>
                  <a:cubicBezTo>
                    <a:pt x="61913" y="76200"/>
                    <a:pt x="54293" y="80010"/>
                    <a:pt x="45720" y="83820"/>
                  </a:cubicBezTo>
                  <a:cubicBezTo>
                    <a:pt x="45720" y="83820"/>
                    <a:pt x="45720" y="83820"/>
                    <a:pt x="45720" y="83820"/>
                  </a:cubicBezTo>
                  <a:cubicBezTo>
                    <a:pt x="32385" y="85725"/>
                    <a:pt x="19050" y="87630"/>
                    <a:pt x="0" y="89535"/>
                  </a:cubicBezTo>
                  <a:cubicBezTo>
                    <a:pt x="12383" y="71438"/>
                    <a:pt x="22860" y="57150"/>
                    <a:pt x="33338" y="42863"/>
                  </a:cubicBezTo>
                  <a:cubicBezTo>
                    <a:pt x="60960" y="28575"/>
                    <a:pt x="89535" y="14288"/>
                    <a:pt x="119063" y="0"/>
                  </a:cubicBezTo>
                  <a:close/>
                </a:path>
              </a:pathLst>
            </a:custGeom>
            <a:solidFill>
              <a:srgbClr val="EA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21"/>
            <p:cNvSpPr/>
            <p:nvPr/>
          </p:nvSpPr>
          <p:spPr>
            <a:xfrm>
              <a:off x="3294697" y="4169092"/>
              <a:ext cx="23812" cy="11429"/>
            </a:xfrm>
            <a:custGeom>
              <a:avLst/>
              <a:gdLst/>
              <a:ahLst/>
              <a:cxnLst/>
              <a:rect l="l" t="t" r="r" b="b"/>
              <a:pathLst>
                <a:path w="23812" h="11429" extrusionOk="0">
                  <a:moveTo>
                    <a:pt x="0" y="11430"/>
                  </a:moveTo>
                  <a:cubicBezTo>
                    <a:pt x="7620" y="7620"/>
                    <a:pt x="15240" y="3810"/>
                    <a:pt x="23813" y="0"/>
                  </a:cubicBezTo>
                  <a:cubicBezTo>
                    <a:pt x="15240" y="3810"/>
                    <a:pt x="7620" y="7620"/>
                    <a:pt x="0" y="11430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21"/>
            <p:cNvSpPr/>
            <p:nvPr/>
          </p:nvSpPr>
          <p:spPr>
            <a:xfrm>
              <a:off x="3595687" y="3850005"/>
              <a:ext cx="277779" cy="136733"/>
            </a:xfrm>
            <a:custGeom>
              <a:avLst/>
              <a:gdLst/>
              <a:ahLst/>
              <a:cxnLst/>
              <a:rect l="l" t="t" r="r" b="b"/>
              <a:pathLst>
                <a:path w="277779" h="136733" extrusionOk="0">
                  <a:moveTo>
                    <a:pt x="266700" y="0"/>
                  </a:moveTo>
                  <a:cubicBezTo>
                    <a:pt x="285750" y="9525"/>
                    <a:pt x="277178" y="12382"/>
                    <a:pt x="263842" y="18097"/>
                  </a:cubicBezTo>
                  <a:cubicBezTo>
                    <a:pt x="215265" y="40005"/>
                    <a:pt x="166688" y="63817"/>
                    <a:pt x="118110" y="86677"/>
                  </a:cubicBezTo>
                  <a:cubicBezTo>
                    <a:pt x="82867" y="102870"/>
                    <a:pt x="48578" y="120015"/>
                    <a:pt x="13335" y="136207"/>
                  </a:cubicBezTo>
                  <a:cubicBezTo>
                    <a:pt x="10477" y="138113"/>
                    <a:pt x="4763" y="134302"/>
                    <a:pt x="0" y="133350"/>
                  </a:cubicBezTo>
                  <a:cubicBezTo>
                    <a:pt x="89535" y="89535"/>
                    <a:pt x="178117" y="44767"/>
                    <a:pt x="266700" y="0"/>
                  </a:cubicBezTo>
                  <a:close/>
                </a:path>
              </a:pathLst>
            </a:custGeom>
            <a:solidFill>
              <a:srgbClr val="EA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21"/>
            <p:cNvSpPr/>
            <p:nvPr/>
          </p:nvSpPr>
          <p:spPr>
            <a:xfrm>
              <a:off x="3489960" y="4718684"/>
              <a:ext cx="20239" cy="17416"/>
            </a:xfrm>
            <a:custGeom>
              <a:avLst/>
              <a:gdLst/>
              <a:ahLst/>
              <a:cxnLst/>
              <a:rect l="l" t="t" r="r" b="b"/>
              <a:pathLst>
                <a:path w="20239" h="17416" extrusionOk="0">
                  <a:moveTo>
                    <a:pt x="18098" y="0"/>
                  </a:moveTo>
                  <a:cubicBezTo>
                    <a:pt x="25717" y="20955"/>
                    <a:pt x="11430" y="17145"/>
                    <a:pt x="0" y="17145"/>
                  </a:cubicBezTo>
                  <a:cubicBezTo>
                    <a:pt x="5715" y="11430"/>
                    <a:pt x="12382" y="5715"/>
                    <a:pt x="18098" y="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4" name="Google Shape;1844;p21"/>
          <p:cNvGrpSpPr/>
          <p:nvPr/>
        </p:nvGrpSpPr>
        <p:grpSpPr>
          <a:xfrm rot="-1968768">
            <a:off x="112126" y="2902873"/>
            <a:ext cx="1173364" cy="759335"/>
            <a:chOff x="7687627" y="1611987"/>
            <a:chExt cx="1564570" cy="1009292"/>
          </a:xfrm>
        </p:grpSpPr>
        <p:sp>
          <p:nvSpPr>
            <p:cNvPr id="1845" name="Google Shape;1845;p21"/>
            <p:cNvSpPr/>
            <p:nvPr/>
          </p:nvSpPr>
          <p:spPr>
            <a:xfrm>
              <a:off x="7688580" y="1611987"/>
              <a:ext cx="1563618" cy="982622"/>
            </a:xfrm>
            <a:custGeom>
              <a:avLst/>
              <a:gdLst/>
              <a:ahLst/>
              <a:cxnLst/>
              <a:rect l="l" t="t" r="r" b="b"/>
              <a:pathLst>
                <a:path w="1563618" h="982622" extrusionOk="0">
                  <a:moveTo>
                    <a:pt x="159068" y="982622"/>
                  </a:moveTo>
                  <a:cubicBezTo>
                    <a:pt x="152400" y="975002"/>
                    <a:pt x="141922" y="968335"/>
                    <a:pt x="140018" y="959762"/>
                  </a:cubicBezTo>
                  <a:cubicBezTo>
                    <a:pt x="100965" y="805457"/>
                    <a:pt x="61913" y="652105"/>
                    <a:pt x="25718" y="497800"/>
                  </a:cubicBezTo>
                  <a:cubicBezTo>
                    <a:pt x="13335" y="443507"/>
                    <a:pt x="8572" y="388262"/>
                    <a:pt x="0" y="333017"/>
                  </a:cubicBezTo>
                  <a:cubicBezTo>
                    <a:pt x="20955" y="327302"/>
                    <a:pt x="31432" y="335875"/>
                    <a:pt x="34290" y="357782"/>
                  </a:cubicBezTo>
                  <a:cubicBezTo>
                    <a:pt x="37147" y="380642"/>
                    <a:pt x="42863" y="402550"/>
                    <a:pt x="47625" y="425410"/>
                  </a:cubicBezTo>
                  <a:cubicBezTo>
                    <a:pt x="65722" y="518755"/>
                    <a:pt x="82868" y="612100"/>
                    <a:pt x="100965" y="705445"/>
                  </a:cubicBezTo>
                  <a:cubicBezTo>
                    <a:pt x="103822" y="704492"/>
                    <a:pt x="107632" y="704492"/>
                    <a:pt x="110490" y="703540"/>
                  </a:cubicBezTo>
                  <a:cubicBezTo>
                    <a:pt x="92393" y="611147"/>
                    <a:pt x="73343" y="518755"/>
                    <a:pt x="55245" y="425410"/>
                  </a:cubicBezTo>
                  <a:cubicBezTo>
                    <a:pt x="52388" y="406360"/>
                    <a:pt x="48577" y="388262"/>
                    <a:pt x="47625" y="369212"/>
                  </a:cubicBezTo>
                  <a:cubicBezTo>
                    <a:pt x="44768" y="324445"/>
                    <a:pt x="44768" y="324445"/>
                    <a:pt x="952" y="321587"/>
                  </a:cubicBezTo>
                  <a:cubicBezTo>
                    <a:pt x="4763" y="316825"/>
                    <a:pt x="7620" y="309205"/>
                    <a:pt x="11430" y="308252"/>
                  </a:cubicBezTo>
                  <a:cubicBezTo>
                    <a:pt x="52388" y="300632"/>
                    <a:pt x="92393" y="293965"/>
                    <a:pt x="133350" y="287297"/>
                  </a:cubicBezTo>
                  <a:cubicBezTo>
                    <a:pt x="222885" y="273962"/>
                    <a:pt x="312420" y="257770"/>
                    <a:pt x="401955" y="249197"/>
                  </a:cubicBezTo>
                  <a:cubicBezTo>
                    <a:pt x="437197" y="246340"/>
                    <a:pt x="468630" y="237767"/>
                    <a:pt x="501015" y="226337"/>
                  </a:cubicBezTo>
                  <a:cubicBezTo>
                    <a:pt x="572452" y="201572"/>
                    <a:pt x="642938" y="200620"/>
                    <a:pt x="710565" y="236815"/>
                  </a:cubicBezTo>
                  <a:cubicBezTo>
                    <a:pt x="785813" y="132040"/>
                    <a:pt x="891540" y="96797"/>
                    <a:pt x="1013460" y="90130"/>
                  </a:cubicBezTo>
                  <a:cubicBezTo>
                    <a:pt x="1060132" y="87272"/>
                    <a:pt x="1106805" y="70127"/>
                    <a:pt x="1153477" y="57745"/>
                  </a:cubicBezTo>
                  <a:cubicBezTo>
                    <a:pt x="1223963" y="39647"/>
                    <a:pt x="1295400" y="21550"/>
                    <a:pt x="1365885" y="2500"/>
                  </a:cubicBezTo>
                  <a:cubicBezTo>
                    <a:pt x="1395413" y="-5120"/>
                    <a:pt x="1419225" y="4405"/>
                    <a:pt x="1426845" y="34885"/>
                  </a:cubicBezTo>
                  <a:cubicBezTo>
                    <a:pt x="1448752" y="121562"/>
                    <a:pt x="1468755" y="208240"/>
                    <a:pt x="1488757" y="295870"/>
                  </a:cubicBezTo>
                  <a:cubicBezTo>
                    <a:pt x="1511618" y="398740"/>
                    <a:pt x="1534477" y="502562"/>
                    <a:pt x="1556385" y="605432"/>
                  </a:cubicBezTo>
                  <a:cubicBezTo>
                    <a:pt x="1558290" y="614005"/>
                    <a:pt x="1559243" y="622577"/>
                    <a:pt x="1560195" y="631150"/>
                  </a:cubicBezTo>
                  <a:cubicBezTo>
                    <a:pt x="1568768" y="681632"/>
                    <a:pt x="1564005" y="690205"/>
                    <a:pt x="1513522" y="703540"/>
                  </a:cubicBezTo>
                  <a:cubicBezTo>
                    <a:pt x="1340168" y="750212"/>
                    <a:pt x="1165860" y="796885"/>
                    <a:pt x="991552" y="842605"/>
                  </a:cubicBezTo>
                  <a:cubicBezTo>
                    <a:pt x="974407" y="847367"/>
                    <a:pt x="962977" y="854035"/>
                    <a:pt x="956310" y="873085"/>
                  </a:cubicBezTo>
                  <a:cubicBezTo>
                    <a:pt x="928688" y="947380"/>
                    <a:pt x="839152" y="963572"/>
                    <a:pt x="775335" y="908327"/>
                  </a:cubicBezTo>
                  <a:cubicBezTo>
                    <a:pt x="775335" y="908327"/>
                    <a:pt x="775335" y="905470"/>
                    <a:pt x="775335" y="905470"/>
                  </a:cubicBezTo>
                  <a:lnTo>
                    <a:pt x="772477" y="904517"/>
                  </a:lnTo>
                  <a:cubicBezTo>
                    <a:pt x="771525" y="903565"/>
                    <a:pt x="770572" y="902612"/>
                    <a:pt x="770572" y="901660"/>
                  </a:cubicBezTo>
                  <a:cubicBezTo>
                    <a:pt x="778193" y="877847"/>
                    <a:pt x="795338" y="876895"/>
                    <a:pt x="816293" y="883562"/>
                  </a:cubicBezTo>
                  <a:cubicBezTo>
                    <a:pt x="852488" y="894992"/>
                    <a:pt x="883920" y="880705"/>
                    <a:pt x="890588" y="852130"/>
                  </a:cubicBezTo>
                  <a:cubicBezTo>
                    <a:pt x="878205" y="851177"/>
                    <a:pt x="864870" y="851177"/>
                    <a:pt x="852488" y="848320"/>
                  </a:cubicBezTo>
                  <a:cubicBezTo>
                    <a:pt x="783907" y="836890"/>
                    <a:pt x="715327" y="826412"/>
                    <a:pt x="646747" y="847367"/>
                  </a:cubicBezTo>
                  <a:cubicBezTo>
                    <a:pt x="574357" y="870227"/>
                    <a:pt x="504825" y="901660"/>
                    <a:pt x="431482" y="917852"/>
                  </a:cubicBezTo>
                  <a:cubicBezTo>
                    <a:pt x="355282" y="934045"/>
                    <a:pt x="276225" y="935950"/>
                    <a:pt x="198120" y="942617"/>
                  </a:cubicBezTo>
                  <a:cubicBezTo>
                    <a:pt x="193357" y="942617"/>
                    <a:pt x="184785" y="934997"/>
                    <a:pt x="182880" y="929282"/>
                  </a:cubicBezTo>
                  <a:cubicBezTo>
                    <a:pt x="181927" y="925472"/>
                    <a:pt x="188595" y="918805"/>
                    <a:pt x="192405" y="913090"/>
                  </a:cubicBezTo>
                  <a:cubicBezTo>
                    <a:pt x="223838" y="911185"/>
                    <a:pt x="257175" y="914042"/>
                    <a:pt x="285750" y="904517"/>
                  </a:cubicBezTo>
                  <a:cubicBezTo>
                    <a:pt x="348615" y="883562"/>
                    <a:pt x="410527" y="859750"/>
                    <a:pt x="470535" y="831175"/>
                  </a:cubicBezTo>
                  <a:cubicBezTo>
                    <a:pt x="544830" y="796885"/>
                    <a:pt x="619125" y="767357"/>
                    <a:pt x="701040" y="763547"/>
                  </a:cubicBezTo>
                  <a:cubicBezTo>
                    <a:pt x="712470" y="764500"/>
                    <a:pt x="724852" y="765452"/>
                    <a:pt x="736282" y="766405"/>
                  </a:cubicBezTo>
                  <a:cubicBezTo>
                    <a:pt x="764857" y="774977"/>
                    <a:pt x="793432" y="784502"/>
                    <a:pt x="822960" y="793075"/>
                  </a:cubicBezTo>
                  <a:cubicBezTo>
                    <a:pt x="826770" y="790217"/>
                    <a:pt x="833438" y="787360"/>
                    <a:pt x="832485" y="785455"/>
                  </a:cubicBezTo>
                  <a:cubicBezTo>
                    <a:pt x="827722" y="764500"/>
                    <a:pt x="822007" y="744497"/>
                    <a:pt x="817245" y="724495"/>
                  </a:cubicBezTo>
                  <a:cubicBezTo>
                    <a:pt x="797243" y="643532"/>
                    <a:pt x="777240" y="562570"/>
                    <a:pt x="757238" y="481607"/>
                  </a:cubicBezTo>
                  <a:cubicBezTo>
                    <a:pt x="748665" y="446365"/>
                    <a:pt x="739140" y="412075"/>
                    <a:pt x="730568" y="376832"/>
                  </a:cubicBezTo>
                  <a:cubicBezTo>
                    <a:pt x="730568" y="374927"/>
                    <a:pt x="730568" y="373022"/>
                    <a:pt x="729615" y="371117"/>
                  </a:cubicBezTo>
                  <a:cubicBezTo>
                    <a:pt x="721995" y="335875"/>
                    <a:pt x="714375" y="301585"/>
                    <a:pt x="706755" y="266342"/>
                  </a:cubicBezTo>
                  <a:cubicBezTo>
                    <a:pt x="704850" y="242530"/>
                    <a:pt x="685800" y="246340"/>
                    <a:pt x="670560" y="242530"/>
                  </a:cubicBezTo>
                  <a:cubicBezTo>
                    <a:pt x="657225" y="237767"/>
                    <a:pt x="644843" y="233005"/>
                    <a:pt x="631507" y="228242"/>
                  </a:cubicBezTo>
                  <a:cubicBezTo>
                    <a:pt x="616268" y="227290"/>
                    <a:pt x="600075" y="221575"/>
                    <a:pt x="586740" y="226337"/>
                  </a:cubicBezTo>
                  <a:cubicBezTo>
                    <a:pt x="528638" y="245387"/>
                    <a:pt x="472440" y="268247"/>
                    <a:pt x="415290" y="289202"/>
                  </a:cubicBezTo>
                  <a:cubicBezTo>
                    <a:pt x="305752" y="331112"/>
                    <a:pt x="194310" y="339685"/>
                    <a:pt x="79057" y="313015"/>
                  </a:cubicBezTo>
                  <a:cubicBezTo>
                    <a:pt x="92393" y="470177"/>
                    <a:pt x="127635" y="614957"/>
                    <a:pt x="161925" y="759737"/>
                  </a:cubicBezTo>
                  <a:cubicBezTo>
                    <a:pt x="174307" y="810220"/>
                    <a:pt x="182880" y="860702"/>
                    <a:pt x="192405" y="912137"/>
                  </a:cubicBezTo>
                  <a:cubicBezTo>
                    <a:pt x="184785" y="912137"/>
                    <a:pt x="176213" y="912137"/>
                    <a:pt x="166688" y="912137"/>
                  </a:cubicBezTo>
                  <a:cubicBezTo>
                    <a:pt x="171450" y="936902"/>
                    <a:pt x="176213" y="957857"/>
                    <a:pt x="180022" y="978812"/>
                  </a:cubicBezTo>
                  <a:lnTo>
                    <a:pt x="180022" y="978812"/>
                  </a:lnTo>
                  <a:cubicBezTo>
                    <a:pt x="172402" y="981670"/>
                    <a:pt x="165735" y="982622"/>
                    <a:pt x="159068" y="982622"/>
                  </a:cubicBezTo>
                  <a:close/>
                  <a:moveTo>
                    <a:pt x="1321118" y="738782"/>
                  </a:moveTo>
                  <a:cubicBezTo>
                    <a:pt x="1321118" y="735925"/>
                    <a:pt x="1321118" y="733067"/>
                    <a:pt x="1321118" y="730210"/>
                  </a:cubicBezTo>
                  <a:cubicBezTo>
                    <a:pt x="1314450" y="731162"/>
                    <a:pt x="1308735" y="732115"/>
                    <a:pt x="1302068" y="733067"/>
                  </a:cubicBezTo>
                  <a:cubicBezTo>
                    <a:pt x="1292543" y="734972"/>
                    <a:pt x="1282065" y="736877"/>
                    <a:pt x="1272540" y="738782"/>
                  </a:cubicBezTo>
                  <a:cubicBezTo>
                    <a:pt x="1160145" y="755927"/>
                    <a:pt x="1044893" y="757832"/>
                    <a:pt x="941070" y="816887"/>
                  </a:cubicBezTo>
                  <a:cubicBezTo>
                    <a:pt x="955357" y="822602"/>
                    <a:pt x="970597" y="827365"/>
                    <a:pt x="982980" y="824507"/>
                  </a:cubicBezTo>
                  <a:cubicBezTo>
                    <a:pt x="1089660" y="798790"/>
                    <a:pt x="1195388" y="772120"/>
                    <a:pt x="1302068" y="744497"/>
                  </a:cubicBezTo>
                  <a:cubicBezTo>
                    <a:pt x="1308735" y="742592"/>
                    <a:pt x="1315402" y="740687"/>
                    <a:pt x="1321118" y="738782"/>
                  </a:cubicBezTo>
                  <a:close/>
                  <a:moveTo>
                    <a:pt x="1330643" y="726400"/>
                  </a:moveTo>
                  <a:cubicBezTo>
                    <a:pt x="1328738" y="728305"/>
                    <a:pt x="1327785" y="730210"/>
                    <a:pt x="1325880" y="733067"/>
                  </a:cubicBezTo>
                  <a:cubicBezTo>
                    <a:pt x="1333500" y="733067"/>
                    <a:pt x="1341120" y="732115"/>
                    <a:pt x="1347788" y="732115"/>
                  </a:cubicBezTo>
                  <a:cubicBezTo>
                    <a:pt x="1365885" y="726400"/>
                    <a:pt x="1383030" y="720685"/>
                    <a:pt x="1401127" y="715922"/>
                  </a:cubicBezTo>
                  <a:cubicBezTo>
                    <a:pt x="1437322" y="706397"/>
                    <a:pt x="1474470" y="696872"/>
                    <a:pt x="1509713" y="685442"/>
                  </a:cubicBezTo>
                  <a:cubicBezTo>
                    <a:pt x="1516380" y="683537"/>
                    <a:pt x="1518285" y="668297"/>
                    <a:pt x="1523047" y="659725"/>
                  </a:cubicBezTo>
                  <a:lnTo>
                    <a:pt x="1523047" y="659725"/>
                  </a:lnTo>
                  <a:cubicBezTo>
                    <a:pt x="1523047" y="657820"/>
                    <a:pt x="1523047" y="654962"/>
                    <a:pt x="1523047" y="653057"/>
                  </a:cubicBezTo>
                  <a:cubicBezTo>
                    <a:pt x="1521143" y="645437"/>
                    <a:pt x="1520190" y="637817"/>
                    <a:pt x="1518285" y="630197"/>
                  </a:cubicBezTo>
                  <a:cubicBezTo>
                    <a:pt x="1505902" y="563522"/>
                    <a:pt x="1493520" y="495895"/>
                    <a:pt x="1480185" y="429220"/>
                  </a:cubicBezTo>
                  <a:cubicBezTo>
                    <a:pt x="1466850" y="364450"/>
                    <a:pt x="1453515" y="300632"/>
                    <a:pt x="1440180" y="235862"/>
                  </a:cubicBezTo>
                  <a:cubicBezTo>
                    <a:pt x="1439227" y="233957"/>
                    <a:pt x="1438275" y="231100"/>
                    <a:pt x="1437322" y="229195"/>
                  </a:cubicBezTo>
                  <a:cubicBezTo>
                    <a:pt x="1436370" y="221575"/>
                    <a:pt x="1435418" y="214907"/>
                    <a:pt x="1434465" y="207287"/>
                  </a:cubicBezTo>
                  <a:cubicBezTo>
                    <a:pt x="1433513" y="204430"/>
                    <a:pt x="1432560" y="202525"/>
                    <a:pt x="1431607" y="199667"/>
                  </a:cubicBezTo>
                  <a:cubicBezTo>
                    <a:pt x="1430655" y="195857"/>
                    <a:pt x="1430655" y="193000"/>
                    <a:pt x="1429702" y="189190"/>
                  </a:cubicBezTo>
                  <a:cubicBezTo>
                    <a:pt x="1427797" y="183475"/>
                    <a:pt x="1426845" y="177760"/>
                    <a:pt x="1424940" y="172045"/>
                  </a:cubicBezTo>
                  <a:cubicBezTo>
                    <a:pt x="1424940" y="172045"/>
                    <a:pt x="1424940" y="171092"/>
                    <a:pt x="1424940" y="171092"/>
                  </a:cubicBezTo>
                  <a:cubicBezTo>
                    <a:pt x="1419225" y="146327"/>
                    <a:pt x="1413510" y="121562"/>
                    <a:pt x="1407795" y="96797"/>
                  </a:cubicBezTo>
                  <a:cubicBezTo>
                    <a:pt x="1401127" y="72032"/>
                    <a:pt x="1394460" y="48220"/>
                    <a:pt x="1386840" y="22502"/>
                  </a:cubicBezTo>
                  <a:cubicBezTo>
                    <a:pt x="1292543" y="46315"/>
                    <a:pt x="1202055" y="69175"/>
                    <a:pt x="1112520" y="92035"/>
                  </a:cubicBezTo>
                  <a:cubicBezTo>
                    <a:pt x="1228725" y="101560"/>
                    <a:pt x="1259205" y="96797"/>
                    <a:pt x="1315402" y="67270"/>
                  </a:cubicBezTo>
                  <a:cubicBezTo>
                    <a:pt x="1361122" y="42505"/>
                    <a:pt x="1379220" y="50125"/>
                    <a:pt x="1393507" y="98702"/>
                  </a:cubicBezTo>
                  <a:cubicBezTo>
                    <a:pt x="1401127" y="130135"/>
                    <a:pt x="1409700" y="160615"/>
                    <a:pt x="1417320" y="192047"/>
                  </a:cubicBezTo>
                  <a:cubicBezTo>
                    <a:pt x="1417320" y="193952"/>
                    <a:pt x="1417320" y="194905"/>
                    <a:pt x="1418272" y="195857"/>
                  </a:cubicBezTo>
                  <a:cubicBezTo>
                    <a:pt x="1420177" y="207287"/>
                    <a:pt x="1422082" y="218717"/>
                    <a:pt x="1424940" y="230147"/>
                  </a:cubicBezTo>
                  <a:cubicBezTo>
                    <a:pt x="1424940" y="233957"/>
                    <a:pt x="1425893" y="237767"/>
                    <a:pt x="1425893" y="242530"/>
                  </a:cubicBezTo>
                  <a:cubicBezTo>
                    <a:pt x="1426845" y="250150"/>
                    <a:pt x="1428750" y="257770"/>
                    <a:pt x="1429702" y="266342"/>
                  </a:cubicBezTo>
                  <a:cubicBezTo>
                    <a:pt x="1431607" y="279677"/>
                    <a:pt x="1432560" y="293012"/>
                    <a:pt x="1435418" y="306347"/>
                  </a:cubicBezTo>
                  <a:cubicBezTo>
                    <a:pt x="1454468" y="404455"/>
                    <a:pt x="1474470" y="502562"/>
                    <a:pt x="1494472" y="600670"/>
                  </a:cubicBezTo>
                  <a:cubicBezTo>
                    <a:pt x="1498282" y="618767"/>
                    <a:pt x="1491615" y="626387"/>
                    <a:pt x="1473518" y="623530"/>
                  </a:cubicBezTo>
                  <a:cubicBezTo>
                    <a:pt x="1467802" y="610195"/>
                    <a:pt x="1459230" y="597812"/>
                    <a:pt x="1457325" y="584477"/>
                  </a:cubicBezTo>
                  <a:cubicBezTo>
                    <a:pt x="1433513" y="463510"/>
                    <a:pt x="1411605" y="342542"/>
                    <a:pt x="1387793" y="221575"/>
                  </a:cubicBezTo>
                  <a:cubicBezTo>
                    <a:pt x="1378268" y="173950"/>
                    <a:pt x="1364932" y="127277"/>
                    <a:pt x="1353502" y="76795"/>
                  </a:cubicBezTo>
                  <a:cubicBezTo>
                    <a:pt x="1292543" y="114895"/>
                    <a:pt x="1228725" y="117752"/>
                    <a:pt x="1164907" y="116800"/>
                  </a:cubicBezTo>
                  <a:cubicBezTo>
                    <a:pt x="1114425" y="116800"/>
                    <a:pt x="1064895" y="112037"/>
                    <a:pt x="1014413" y="112037"/>
                  </a:cubicBezTo>
                  <a:cubicBezTo>
                    <a:pt x="957263" y="112037"/>
                    <a:pt x="902018" y="123467"/>
                    <a:pt x="852488" y="155852"/>
                  </a:cubicBezTo>
                  <a:cubicBezTo>
                    <a:pt x="827722" y="174902"/>
                    <a:pt x="802957" y="193000"/>
                    <a:pt x="778193" y="212050"/>
                  </a:cubicBezTo>
                  <a:cubicBezTo>
                    <a:pt x="772477" y="220622"/>
                    <a:pt x="765810" y="228242"/>
                    <a:pt x="760095" y="236815"/>
                  </a:cubicBezTo>
                  <a:cubicBezTo>
                    <a:pt x="739140" y="255865"/>
                    <a:pt x="747713" y="278725"/>
                    <a:pt x="754380" y="300632"/>
                  </a:cubicBezTo>
                  <a:cubicBezTo>
                    <a:pt x="762000" y="333970"/>
                    <a:pt x="769620" y="366355"/>
                    <a:pt x="777240" y="399692"/>
                  </a:cubicBezTo>
                  <a:cubicBezTo>
                    <a:pt x="795338" y="476845"/>
                    <a:pt x="813435" y="553997"/>
                    <a:pt x="831532" y="632102"/>
                  </a:cubicBezTo>
                  <a:cubicBezTo>
                    <a:pt x="835343" y="645437"/>
                    <a:pt x="838200" y="658772"/>
                    <a:pt x="842010" y="672107"/>
                  </a:cubicBezTo>
                  <a:cubicBezTo>
                    <a:pt x="851535" y="712112"/>
                    <a:pt x="860107" y="752117"/>
                    <a:pt x="869632" y="792122"/>
                  </a:cubicBezTo>
                  <a:cubicBezTo>
                    <a:pt x="872490" y="793075"/>
                    <a:pt x="874395" y="793075"/>
                    <a:pt x="877252" y="794027"/>
                  </a:cubicBezTo>
                  <a:cubicBezTo>
                    <a:pt x="884872" y="782597"/>
                    <a:pt x="891540" y="771167"/>
                    <a:pt x="899160" y="759737"/>
                  </a:cubicBezTo>
                  <a:cubicBezTo>
                    <a:pt x="930593" y="743545"/>
                    <a:pt x="962025" y="728305"/>
                    <a:pt x="993457" y="712112"/>
                  </a:cubicBezTo>
                  <a:cubicBezTo>
                    <a:pt x="1022032" y="704492"/>
                    <a:pt x="1050607" y="696872"/>
                    <a:pt x="1078230" y="689252"/>
                  </a:cubicBezTo>
                  <a:cubicBezTo>
                    <a:pt x="1083945" y="688300"/>
                    <a:pt x="1089660" y="687347"/>
                    <a:pt x="1095375" y="686395"/>
                  </a:cubicBezTo>
                  <a:cubicBezTo>
                    <a:pt x="1099185" y="685442"/>
                    <a:pt x="1102995" y="684490"/>
                    <a:pt x="1107757" y="683537"/>
                  </a:cubicBezTo>
                  <a:cubicBezTo>
                    <a:pt x="1164907" y="679727"/>
                    <a:pt x="1223010" y="676870"/>
                    <a:pt x="1280160" y="673060"/>
                  </a:cubicBezTo>
                  <a:cubicBezTo>
                    <a:pt x="1346835" y="669250"/>
                    <a:pt x="1412557" y="664487"/>
                    <a:pt x="1471613" y="630197"/>
                  </a:cubicBezTo>
                  <a:cubicBezTo>
                    <a:pt x="1480185" y="632102"/>
                    <a:pt x="1488757" y="634007"/>
                    <a:pt x="1497330" y="635912"/>
                  </a:cubicBezTo>
                  <a:cubicBezTo>
                    <a:pt x="1494472" y="640675"/>
                    <a:pt x="1491615" y="645437"/>
                    <a:pt x="1488757" y="650200"/>
                  </a:cubicBezTo>
                  <a:cubicBezTo>
                    <a:pt x="1483995" y="652105"/>
                    <a:pt x="1477327" y="652105"/>
                    <a:pt x="1476375" y="655915"/>
                  </a:cubicBezTo>
                  <a:cubicBezTo>
                    <a:pt x="1463040" y="689252"/>
                    <a:pt x="1428750" y="692110"/>
                    <a:pt x="1403032" y="707350"/>
                  </a:cubicBezTo>
                  <a:cubicBezTo>
                    <a:pt x="1400175" y="708302"/>
                    <a:pt x="1398270" y="709255"/>
                    <a:pt x="1395413" y="710207"/>
                  </a:cubicBezTo>
                  <a:cubicBezTo>
                    <a:pt x="1380172" y="714970"/>
                    <a:pt x="1365885" y="719732"/>
                    <a:pt x="1350645" y="724495"/>
                  </a:cubicBezTo>
                  <a:cubicBezTo>
                    <a:pt x="1346835" y="725447"/>
                    <a:pt x="1343977" y="726400"/>
                    <a:pt x="1340168" y="726400"/>
                  </a:cubicBezTo>
                  <a:cubicBezTo>
                    <a:pt x="1335405" y="725447"/>
                    <a:pt x="1333500" y="725447"/>
                    <a:pt x="1330643" y="726400"/>
                  </a:cubicBezTo>
                  <a:close/>
                  <a:moveTo>
                    <a:pt x="1387793" y="678775"/>
                  </a:moveTo>
                  <a:cubicBezTo>
                    <a:pt x="1378268" y="680680"/>
                    <a:pt x="1368743" y="681632"/>
                    <a:pt x="1359218" y="683537"/>
                  </a:cubicBezTo>
                  <a:cubicBezTo>
                    <a:pt x="1317307" y="686395"/>
                    <a:pt x="1274445" y="689252"/>
                    <a:pt x="1232535" y="692110"/>
                  </a:cubicBezTo>
                  <a:cubicBezTo>
                    <a:pt x="1219200" y="693062"/>
                    <a:pt x="1205865" y="693062"/>
                    <a:pt x="1191577" y="694015"/>
                  </a:cubicBezTo>
                  <a:cubicBezTo>
                    <a:pt x="1187768" y="694015"/>
                    <a:pt x="1183957" y="694015"/>
                    <a:pt x="1181100" y="694967"/>
                  </a:cubicBezTo>
                  <a:cubicBezTo>
                    <a:pt x="1132522" y="704492"/>
                    <a:pt x="1083945" y="714017"/>
                    <a:pt x="1035368" y="722590"/>
                  </a:cubicBezTo>
                  <a:cubicBezTo>
                    <a:pt x="995363" y="733067"/>
                    <a:pt x="959168" y="751165"/>
                    <a:pt x="930593" y="781645"/>
                  </a:cubicBezTo>
                  <a:cubicBezTo>
                    <a:pt x="957263" y="776882"/>
                    <a:pt x="982027" y="767357"/>
                    <a:pt x="1007745" y="762595"/>
                  </a:cubicBezTo>
                  <a:cubicBezTo>
                    <a:pt x="1076325" y="749260"/>
                    <a:pt x="1145857" y="738782"/>
                    <a:pt x="1215390" y="727352"/>
                  </a:cubicBezTo>
                  <a:cubicBezTo>
                    <a:pt x="1233488" y="722590"/>
                    <a:pt x="1251585" y="717827"/>
                    <a:pt x="1269682" y="713065"/>
                  </a:cubicBezTo>
                  <a:cubicBezTo>
                    <a:pt x="1300163" y="706397"/>
                    <a:pt x="1329690" y="699730"/>
                    <a:pt x="1360170" y="693062"/>
                  </a:cubicBezTo>
                  <a:cubicBezTo>
                    <a:pt x="1370647" y="690205"/>
                    <a:pt x="1380172" y="686395"/>
                    <a:pt x="1390650" y="683537"/>
                  </a:cubicBezTo>
                  <a:cubicBezTo>
                    <a:pt x="1394460" y="682585"/>
                    <a:pt x="1398270" y="681632"/>
                    <a:pt x="1402080" y="680680"/>
                  </a:cubicBezTo>
                  <a:cubicBezTo>
                    <a:pt x="1402080" y="679727"/>
                    <a:pt x="1401127" y="678775"/>
                    <a:pt x="1401127" y="676870"/>
                  </a:cubicBezTo>
                  <a:cubicBezTo>
                    <a:pt x="1397318" y="676870"/>
                    <a:pt x="1392555" y="677822"/>
                    <a:pt x="1387793" y="678775"/>
                  </a:cubicBezTo>
                  <a:close/>
                  <a:moveTo>
                    <a:pt x="902970" y="894992"/>
                  </a:moveTo>
                  <a:cubicBezTo>
                    <a:pt x="873443" y="899755"/>
                    <a:pt x="843915" y="904517"/>
                    <a:pt x="815340" y="909280"/>
                  </a:cubicBezTo>
                  <a:cubicBezTo>
                    <a:pt x="843915" y="935950"/>
                    <a:pt x="882015" y="930235"/>
                    <a:pt x="902970" y="894992"/>
                  </a:cubicBezTo>
                  <a:cubicBezTo>
                    <a:pt x="903922" y="894992"/>
                    <a:pt x="904875" y="894992"/>
                    <a:pt x="905827" y="894040"/>
                  </a:cubicBezTo>
                  <a:cubicBezTo>
                    <a:pt x="904875" y="893087"/>
                    <a:pt x="904875" y="893087"/>
                    <a:pt x="903922" y="892135"/>
                  </a:cubicBezTo>
                  <a:cubicBezTo>
                    <a:pt x="903922" y="893087"/>
                    <a:pt x="903922" y="894040"/>
                    <a:pt x="902970" y="894992"/>
                  </a:cubicBezTo>
                  <a:close/>
                  <a:moveTo>
                    <a:pt x="355282" y="904517"/>
                  </a:moveTo>
                  <a:cubicBezTo>
                    <a:pt x="356235" y="908327"/>
                    <a:pt x="358140" y="911185"/>
                    <a:pt x="359093" y="914995"/>
                  </a:cubicBezTo>
                  <a:cubicBezTo>
                    <a:pt x="508635" y="874990"/>
                    <a:pt x="650557" y="798790"/>
                    <a:pt x="812482" y="822602"/>
                  </a:cubicBezTo>
                  <a:cubicBezTo>
                    <a:pt x="767715" y="789265"/>
                    <a:pt x="716280" y="773072"/>
                    <a:pt x="664845" y="789265"/>
                  </a:cubicBezTo>
                  <a:cubicBezTo>
                    <a:pt x="561022" y="823555"/>
                    <a:pt x="459105" y="865465"/>
                    <a:pt x="355282" y="904517"/>
                  </a:cubicBezTo>
                  <a:close/>
                  <a:moveTo>
                    <a:pt x="389572" y="275867"/>
                  </a:moveTo>
                  <a:cubicBezTo>
                    <a:pt x="389572" y="273010"/>
                    <a:pt x="389572" y="270152"/>
                    <a:pt x="388620" y="267295"/>
                  </a:cubicBezTo>
                  <a:cubicBezTo>
                    <a:pt x="307657" y="279677"/>
                    <a:pt x="225743" y="292060"/>
                    <a:pt x="144780" y="303490"/>
                  </a:cubicBezTo>
                  <a:cubicBezTo>
                    <a:pt x="231457" y="324445"/>
                    <a:pt x="311468" y="306347"/>
                    <a:pt x="389572" y="275867"/>
                  </a:cubicBezTo>
                  <a:close/>
                  <a:moveTo>
                    <a:pt x="117157" y="751165"/>
                  </a:moveTo>
                  <a:cubicBezTo>
                    <a:pt x="119063" y="750212"/>
                    <a:pt x="120968" y="749260"/>
                    <a:pt x="122872" y="748307"/>
                  </a:cubicBezTo>
                  <a:cubicBezTo>
                    <a:pt x="120015" y="738782"/>
                    <a:pt x="118110" y="728305"/>
                    <a:pt x="115252" y="718780"/>
                  </a:cubicBezTo>
                  <a:cubicBezTo>
                    <a:pt x="113347" y="719732"/>
                    <a:pt x="111443" y="719732"/>
                    <a:pt x="109538" y="720685"/>
                  </a:cubicBezTo>
                  <a:cubicBezTo>
                    <a:pt x="111443" y="730210"/>
                    <a:pt x="114300" y="740687"/>
                    <a:pt x="117157" y="751165"/>
                  </a:cubicBezTo>
                  <a:close/>
                  <a:moveTo>
                    <a:pt x="402907" y="266342"/>
                  </a:moveTo>
                  <a:cubicBezTo>
                    <a:pt x="402907" y="266342"/>
                    <a:pt x="402907" y="266342"/>
                    <a:pt x="402907" y="266342"/>
                  </a:cubicBezTo>
                  <a:cubicBezTo>
                    <a:pt x="403860" y="266342"/>
                    <a:pt x="405765" y="267295"/>
                    <a:pt x="406718" y="267295"/>
                  </a:cubicBezTo>
                  <a:cubicBezTo>
                    <a:pt x="406718" y="267295"/>
                    <a:pt x="406718" y="267295"/>
                    <a:pt x="406718" y="267295"/>
                  </a:cubicBezTo>
                  <a:cubicBezTo>
                    <a:pt x="405765" y="266342"/>
                    <a:pt x="403860" y="266342"/>
                    <a:pt x="402907" y="266342"/>
                  </a:cubicBezTo>
                  <a:close/>
                  <a:moveTo>
                    <a:pt x="925830" y="787360"/>
                  </a:moveTo>
                  <a:cubicBezTo>
                    <a:pt x="924877" y="786407"/>
                    <a:pt x="924877" y="785455"/>
                    <a:pt x="923925" y="785455"/>
                  </a:cubicBezTo>
                  <a:cubicBezTo>
                    <a:pt x="922972" y="785455"/>
                    <a:pt x="922972" y="786407"/>
                    <a:pt x="922020" y="786407"/>
                  </a:cubicBezTo>
                  <a:cubicBezTo>
                    <a:pt x="922972" y="787360"/>
                    <a:pt x="922972" y="788312"/>
                    <a:pt x="923925" y="788312"/>
                  </a:cubicBezTo>
                  <a:cubicBezTo>
                    <a:pt x="923925" y="789265"/>
                    <a:pt x="924877" y="788312"/>
                    <a:pt x="925830" y="787360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21"/>
            <p:cNvSpPr/>
            <p:nvPr/>
          </p:nvSpPr>
          <p:spPr>
            <a:xfrm>
              <a:off x="7854314" y="2449232"/>
              <a:ext cx="723900" cy="144425"/>
            </a:xfrm>
            <a:custGeom>
              <a:avLst/>
              <a:gdLst/>
              <a:ahLst/>
              <a:cxnLst/>
              <a:rect l="l" t="t" r="r" b="b"/>
              <a:pathLst>
                <a:path w="723900" h="144425" extrusionOk="0">
                  <a:moveTo>
                    <a:pt x="25718" y="77750"/>
                  </a:moveTo>
                  <a:cubicBezTo>
                    <a:pt x="21908" y="83465"/>
                    <a:pt x="15240" y="90133"/>
                    <a:pt x="16193" y="93943"/>
                  </a:cubicBezTo>
                  <a:cubicBezTo>
                    <a:pt x="18098" y="99658"/>
                    <a:pt x="26670" y="107278"/>
                    <a:pt x="31433" y="107278"/>
                  </a:cubicBezTo>
                  <a:cubicBezTo>
                    <a:pt x="109538" y="100610"/>
                    <a:pt x="188595" y="98705"/>
                    <a:pt x="264795" y="82513"/>
                  </a:cubicBezTo>
                  <a:cubicBezTo>
                    <a:pt x="338138" y="67273"/>
                    <a:pt x="407670" y="34888"/>
                    <a:pt x="480060" y="12028"/>
                  </a:cubicBezTo>
                  <a:cubicBezTo>
                    <a:pt x="547688" y="-8927"/>
                    <a:pt x="617220" y="1550"/>
                    <a:pt x="685800" y="12980"/>
                  </a:cubicBezTo>
                  <a:cubicBezTo>
                    <a:pt x="698183" y="14885"/>
                    <a:pt x="711518" y="14885"/>
                    <a:pt x="723900" y="16790"/>
                  </a:cubicBezTo>
                  <a:cubicBezTo>
                    <a:pt x="717233" y="45365"/>
                    <a:pt x="685800" y="59653"/>
                    <a:pt x="649605" y="48223"/>
                  </a:cubicBezTo>
                  <a:cubicBezTo>
                    <a:pt x="628650" y="41555"/>
                    <a:pt x="612458" y="43460"/>
                    <a:pt x="603885" y="66320"/>
                  </a:cubicBezTo>
                  <a:cubicBezTo>
                    <a:pt x="600075" y="62510"/>
                    <a:pt x="596265" y="58700"/>
                    <a:pt x="593408" y="54890"/>
                  </a:cubicBezTo>
                  <a:cubicBezTo>
                    <a:pt x="590550" y="24410"/>
                    <a:pt x="567690" y="39650"/>
                    <a:pt x="556260" y="41555"/>
                  </a:cubicBezTo>
                  <a:cubicBezTo>
                    <a:pt x="421958" y="66320"/>
                    <a:pt x="288608" y="92990"/>
                    <a:pt x="155258" y="118708"/>
                  </a:cubicBezTo>
                  <a:cubicBezTo>
                    <a:pt x="107633" y="128233"/>
                    <a:pt x="60960" y="135853"/>
                    <a:pt x="13335" y="144425"/>
                  </a:cubicBezTo>
                  <a:cubicBezTo>
                    <a:pt x="8573" y="123470"/>
                    <a:pt x="4763" y="101563"/>
                    <a:pt x="0" y="77750"/>
                  </a:cubicBezTo>
                  <a:cubicBezTo>
                    <a:pt x="9525" y="77750"/>
                    <a:pt x="17145" y="77750"/>
                    <a:pt x="25718" y="77750"/>
                  </a:cubicBezTo>
                  <a:cubicBezTo>
                    <a:pt x="25718" y="77750"/>
                    <a:pt x="25718" y="77750"/>
                    <a:pt x="25718" y="7775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21"/>
            <p:cNvSpPr/>
            <p:nvPr/>
          </p:nvSpPr>
          <p:spPr>
            <a:xfrm>
              <a:off x="7830502" y="2485300"/>
              <a:ext cx="617220" cy="135979"/>
            </a:xfrm>
            <a:custGeom>
              <a:avLst/>
              <a:gdLst/>
              <a:ahLst/>
              <a:cxnLst/>
              <a:rect l="l" t="t" r="r" b="b"/>
              <a:pathLst>
                <a:path w="617220" h="135979" extrusionOk="0">
                  <a:moveTo>
                    <a:pt x="37148" y="108357"/>
                  </a:moveTo>
                  <a:cubicBezTo>
                    <a:pt x="84773" y="99785"/>
                    <a:pt x="131445" y="91212"/>
                    <a:pt x="179070" y="82640"/>
                  </a:cubicBezTo>
                  <a:cubicBezTo>
                    <a:pt x="312420" y="56922"/>
                    <a:pt x="446723" y="30252"/>
                    <a:pt x="580073" y="5487"/>
                  </a:cubicBezTo>
                  <a:cubicBezTo>
                    <a:pt x="592455" y="3582"/>
                    <a:pt x="614363" y="-11658"/>
                    <a:pt x="617220" y="18822"/>
                  </a:cubicBezTo>
                  <a:cubicBezTo>
                    <a:pt x="412433" y="57875"/>
                    <a:pt x="208598" y="96927"/>
                    <a:pt x="3810" y="135980"/>
                  </a:cubicBezTo>
                  <a:cubicBezTo>
                    <a:pt x="2858" y="132170"/>
                    <a:pt x="953" y="128360"/>
                    <a:pt x="0" y="124550"/>
                  </a:cubicBezTo>
                  <a:cubicBezTo>
                    <a:pt x="5715" y="120740"/>
                    <a:pt x="10478" y="116930"/>
                    <a:pt x="16193" y="113120"/>
                  </a:cubicBezTo>
                  <a:cubicBezTo>
                    <a:pt x="23813" y="111215"/>
                    <a:pt x="30480" y="109310"/>
                    <a:pt x="37148" y="108357"/>
                  </a:cubicBezTo>
                  <a:cubicBezTo>
                    <a:pt x="38100" y="108357"/>
                    <a:pt x="37148" y="108357"/>
                    <a:pt x="37148" y="108357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21"/>
            <p:cNvSpPr/>
            <p:nvPr/>
          </p:nvSpPr>
          <p:spPr>
            <a:xfrm>
              <a:off x="7687627" y="1933575"/>
              <a:ext cx="55245" cy="103822"/>
            </a:xfrm>
            <a:custGeom>
              <a:avLst/>
              <a:gdLst/>
              <a:ahLst/>
              <a:cxnLst/>
              <a:rect l="l" t="t" r="r" b="b"/>
              <a:pathLst>
                <a:path w="55245" h="103822" extrusionOk="0">
                  <a:moveTo>
                    <a:pt x="953" y="0"/>
                  </a:moveTo>
                  <a:cubicBezTo>
                    <a:pt x="45720" y="2857"/>
                    <a:pt x="44768" y="2857"/>
                    <a:pt x="47625" y="47625"/>
                  </a:cubicBezTo>
                  <a:cubicBezTo>
                    <a:pt x="48578" y="66675"/>
                    <a:pt x="52388" y="84773"/>
                    <a:pt x="55245" y="103823"/>
                  </a:cubicBezTo>
                  <a:cubicBezTo>
                    <a:pt x="52388" y="103823"/>
                    <a:pt x="50483" y="103823"/>
                    <a:pt x="47625" y="103823"/>
                  </a:cubicBezTo>
                  <a:cubicBezTo>
                    <a:pt x="42863" y="80963"/>
                    <a:pt x="38100" y="59055"/>
                    <a:pt x="34290" y="36195"/>
                  </a:cubicBezTo>
                  <a:cubicBezTo>
                    <a:pt x="31433" y="14288"/>
                    <a:pt x="20955" y="5715"/>
                    <a:pt x="0" y="11430"/>
                  </a:cubicBezTo>
                  <a:cubicBezTo>
                    <a:pt x="953" y="7620"/>
                    <a:pt x="953" y="3810"/>
                    <a:pt x="953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21"/>
            <p:cNvSpPr/>
            <p:nvPr/>
          </p:nvSpPr>
          <p:spPr>
            <a:xfrm>
              <a:off x="7846694" y="2593657"/>
              <a:ext cx="21907" cy="4762"/>
            </a:xfrm>
            <a:custGeom>
              <a:avLst/>
              <a:gdLst/>
              <a:ahLst/>
              <a:cxnLst/>
              <a:rect l="l" t="t" r="r" b="b"/>
              <a:pathLst>
                <a:path w="21907" h="4762" extrusionOk="0">
                  <a:moveTo>
                    <a:pt x="21907" y="0"/>
                  </a:moveTo>
                  <a:cubicBezTo>
                    <a:pt x="15240" y="1905"/>
                    <a:pt x="7620" y="2858"/>
                    <a:pt x="953" y="4763"/>
                  </a:cubicBezTo>
                  <a:cubicBezTo>
                    <a:pt x="953" y="4763"/>
                    <a:pt x="0" y="2858"/>
                    <a:pt x="0" y="2858"/>
                  </a:cubicBezTo>
                  <a:cubicBezTo>
                    <a:pt x="0" y="2858"/>
                    <a:pt x="953" y="952"/>
                    <a:pt x="953" y="952"/>
                  </a:cubicBezTo>
                  <a:cubicBezTo>
                    <a:pt x="7620" y="952"/>
                    <a:pt x="14288" y="0"/>
                    <a:pt x="21907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21"/>
            <p:cNvSpPr/>
            <p:nvPr/>
          </p:nvSpPr>
          <p:spPr>
            <a:xfrm>
              <a:off x="8461057" y="2518410"/>
              <a:ext cx="2857" cy="3810"/>
            </a:xfrm>
            <a:custGeom>
              <a:avLst/>
              <a:gdLst/>
              <a:ahLst/>
              <a:cxnLst/>
              <a:rect l="l" t="t" r="r" b="b"/>
              <a:pathLst>
                <a:path w="2857" h="3810" extrusionOk="0">
                  <a:moveTo>
                    <a:pt x="0" y="0"/>
                  </a:moveTo>
                  <a:lnTo>
                    <a:pt x="2857" y="952"/>
                  </a:lnTo>
                  <a:cubicBezTo>
                    <a:pt x="2857" y="952"/>
                    <a:pt x="2857" y="3810"/>
                    <a:pt x="2857" y="3810"/>
                  </a:cubicBezTo>
                  <a:cubicBezTo>
                    <a:pt x="1905" y="2857"/>
                    <a:pt x="953" y="2857"/>
                    <a:pt x="0" y="1905"/>
                  </a:cubicBezTo>
                  <a:cubicBezTo>
                    <a:pt x="0" y="95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21"/>
            <p:cNvSpPr/>
            <p:nvPr/>
          </p:nvSpPr>
          <p:spPr>
            <a:xfrm>
              <a:off x="8517255" y="1686877"/>
              <a:ext cx="641984" cy="611505"/>
            </a:xfrm>
            <a:custGeom>
              <a:avLst/>
              <a:gdLst/>
              <a:ahLst/>
              <a:cxnLst/>
              <a:rect l="l" t="t" r="r" b="b"/>
              <a:pathLst>
                <a:path w="641984" h="611505" extrusionOk="0">
                  <a:moveTo>
                    <a:pt x="641032" y="552450"/>
                  </a:moveTo>
                  <a:cubicBezTo>
                    <a:pt x="581977" y="586740"/>
                    <a:pt x="515302" y="591503"/>
                    <a:pt x="449580" y="595313"/>
                  </a:cubicBezTo>
                  <a:cubicBezTo>
                    <a:pt x="392430" y="599123"/>
                    <a:pt x="334327" y="601980"/>
                    <a:pt x="277177" y="605790"/>
                  </a:cubicBezTo>
                  <a:cubicBezTo>
                    <a:pt x="273368" y="606743"/>
                    <a:pt x="269557" y="607695"/>
                    <a:pt x="264795" y="608648"/>
                  </a:cubicBezTo>
                  <a:cubicBezTo>
                    <a:pt x="259080" y="609600"/>
                    <a:pt x="253365" y="610553"/>
                    <a:pt x="247650" y="611505"/>
                  </a:cubicBezTo>
                  <a:cubicBezTo>
                    <a:pt x="249555" y="601028"/>
                    <a:pt x="250507" y="590550"/>
                    <a:pt x="254318" y="581025"/>
                  </a:cubicBezTo>
                  <a:cubicBezTo>
                    <a:pt x="260032" y="567690"/>
                    <a:pt x="261938" y="558165"/>
                    <a:pt x="242888" y="559118"/>
                  </a:cubicBezTo>
                  <a:cubicBezTo>
                    <a:pt x="245745" y="551498"/>
                    <a:pt x="249555" y="543878"/>
                    <a:pt x="250507" y="540068"/>
                  </a:cubicBezTo>
                  <a:cubicBezTo>
                    <a:pt x="273368" y="542925"/>
                    <a:pt x="295275" y="550545"/>
                    <a:pt x="312420" y="545783"/>
                  </a:cubicBezTo>
                  <a:cubicBezTo>
                    <a:pt x="340995" y="538163"/>
                    <a:pt x="368618" y="521970"/>
                    <a:pt x="400050" y="524828"/>
                  </a:cubicBezTo>
                  <a:cubicBezTo>
                    <a:pt x="405765" y="524828"/>
                    <a:pt x="412432" y="516255"/>
                    <a:pt x="419100" y="513398"/>
                  </a:cubicBezTo>
                  <a:cubicBezTo>
                    <a:pt x="443865" y="503873"/>
                    <a:pt x="468630" y="492443"/>
                    <a:pt x="494347" y="488633"/>
                  </a:cubicBezTo>
                  <a:cubicBezTo>
                    <a:pt x="526732" y="482918"/>
                    <a:pt x="560070" y="482918"/>
                    <a:pt x="593407" y="480060"/>
                  </a:cubicBezTo>
                  <a:cubicBezTo>
                    <a:pt x="594360" y="480060"/>
                    <a:pt x="594360" y="477203"/>
                    <a:pt x="595313" y="473393"/>
                  </a:cubicBezTo>
                  <a:cubicBezTo>
                    <a:pt x="568643" y="464820"/>
                    <a:pt x="544830" y="438150"/>
                    <a:pt x="515302" y="470535"/>
                  </a:cubicBezTo>
                  <a:cubicBezTo>
                    <a:pt x="513397" y="472440"/>
                    <a:pt x="505777" y="472440"/>
                    <a:pt x="501968" y="471488"/>
                  </a:cubicBezTo>
                  <a:cubicBezTo>
                    <a:pt x="461963" y="455295"/>
                    <a:pt x="433388" y="491490"/>
                    <a:pt x="397193" y="493395"/>
                  </a:cubicBezTo>
                  <a:cubicBezTo>
                    <a:pt x="393382" y="493395"/>
                    <a:pt x="390525" y="500063"/>
                    <a:pt x="386715" y="502920"/>
                  </a:cubicBezTo>
                  <a:cubicBezTo>
                    <a:pt x="381952" y="505778"/>
                    <a:pt x="377190" y="509588"/>
                    <a:pt x="372427" y="510540"/>
                  </a:cubicBezTo>
                  <a:cubicBezTo>
                    <a:pt x="350520" y="516255"/>
                    <a:pt x="328613" y="521018"/>
                    <a:pt x="306705" y="525780"/>
                  </a:cubicBezTo>
                  <a:cubicBezTo>
                    <a:pt x="300038" y="527685"/>
                    <a:pt x="290513" y="530543"/>
                    <a:pt x="285750" y="527685"/>
                  </a:cubicBezTo>
                  <a:cubicBezTo>
                    <a:pt x="250507" y="508635"/>
                    <a:pt x="221932" y="510540"/>
                    <a:pt x="202882" y="550545"/>
                  </a:cubicBezTo>
                  <a:cubicBezTo>
                    <a:pt x="202882" y="551498"/>
                    <a:pt x="199072" y="550545"/>
                    <a:pt x="197168" y="550545"/>
                  </a:cubicBezTo>
                  <a:cubicBezTo>
                    <a:pt x="182880" y="541020"/>
                    <a:pt x="168593" y="532448"/>
                    <a:pt x="152400" y="522923"/>
                  </a:cubicBezTo>
                  <a:cubicBezTo>
                    <a:pt x="151447" y="518160"/>
                    <a:pt x="150495" y="508635"/>
                    <a:pt x="149543" y="499110"/>
                  </a:cubicBezTo>
                  <a:cubicBezTo>
                    <a:pt x="149543" y="499110"/>
                    <a:pt x="151447" y="497205"/>
                    <a:pt x="151447" y="497205"/>
                  </a:cubicBezTo>
                  <a:cubicBezTo>
                    <a:pt x="156210" y="493395"/>
                    <a:pt x="160972" y="488633"/>
                    <a:pt x="165735" y="484823"/>
                  </a:cubicBezTo>
                  <a:cubicBezTo>
                    <a:pt x="173355" y="484823"/>
                    <a:pt x="181927" y="484823"/>
                    <a:pt x="189547" y="483870"/>
                  </a:cubicBezTo>
                  <a:cubicBezTo>
                    <a:pt x="212407" y="481013"/>
                    <a:pt x="237172" y="481013"/>
                    <a:pt x="258127" y="472440"/>
                  </a:cubicBezTo>
                  <a:cubicBezTo>
                    <a:pt x="280988" y="462915"/>
                    <a:pt x="300990" y="456248"/>
                    <a:pt x="326707" y="458153"/>
                  </a:cubicBezTo>
                  <a:cubicBezTo>
                    <a:pt x="343852" y="460058"/>
                    <a:pt x="371475" y="454343"/>
                    <a:pt x="378143" y="442913"/>
                  </a:cubicBezTo>
                  <a:cubicBezTo>
                    <a:pt x="400050" y="405765"/>
                    <a:pt x="438150" y="409575"/>
                    <a:pt x="468630" y="406718"/>
                  </a:cubicBezTo>
                  <a:cubicBezTo>
                    <a:pt x="498157" y="403860"/>
                    <a:pt x="518160" y="394335"/>
                    <a:pt x="535305" y="371475"/>
                  </a:cubicBezTo>
                  <a:cubicBezTo>
                    <a:pt x="521970" y="368618"/>
                    <a:pt x="505777" y="364808"/>
                    <a:pt x="498157" y="371475"/>
                  </a:cubicBezTo>
                  <a:cubicBezTo>
                    <a:pt x="467677" y="395288"/>
                    <a:pt x="430530" y="386715"/>
                    <a:pt x="398145" y="397193"/>
                  </a:cubicBezTo>
                  <a:cubicBezTo>
                    <a:pt x="380047" y="402908"/>
                    <a:pt x="362902" y="404813"/>
                    <a:pt x="353377" y="422910"/>
                  </a:cubicBezTo>
                  <a:cubicBezTo>
                    <a:pt x="344805" y="438150"/>
                    <a:pt x="333375" y="444818"/>
                    <a:pt x="315277" y="441008"/>
                  </a:cubicBezTo>
                  <a:cubicBezTo>
                    <a:pt x="283845" y="434340"/>
                    <a:pt x="254318" y="442913"/>
                    <a:pt x="227647" y="460058"/>
                  </a:cubicBezTo>
                  <a:cubicBezTo>
                    <a:pt x="219075" y="464820"/>
                    <a:pt x="203835" y="470535"/>
                    <a:pt x="199072" y="465773"/>
                  </a:cubicBezTo>
                  <a:cubicBezTo>
                    <a:pt x="166688" y="441960"/>
                    <a:pt x="143827" y="460058"/>
                    <a:pt x="119063" y="478155"/>
                  </a:cubicBezTo>
                  <a:cubicBezTo>
                    <a:pt x="113347" y="468630"/>
                    <a:pt x="107632" y="458153"/>
                    <a:pt x="101918" y="448628"/>
                  </a:cubicBezTo>
                  <a:cubicBezTo>
                    <a:pt x="157163" y="432435"/>
                    <a:pt x="213360" y="415290"/>
                    <a:pt x="272415" y="398145"/>
                  </a:cubicBezTo>
                  <a:cubicBezTo>
                    <a:pt x="272415" y="394335"/>
                    <a:pt x="272415" y="382905"/>
                    <a:pt x="269557" y="373380"/>
                  </a:cubicBezTo>
                  <a:cubicBezTo>
                    <a:pt x="255270" y="324803"/>
                    <a:pt x="240982" y="275273"/>
                    <a:pt x="223838" y="227648"/>
                  </a:cubicBezTo>
                  <a:cubicBezTo>
                    <a:pt x="212407" y="193358"/>
                    <a:pt x="199072" y="189548"/>
                    <a:pt x="163830" y="198120"/>
                  </a:cubicBezTo>
                  <a:cubicBezTo>
                    <a:pt x="131445" y="206693"/>
                    <a:pt x="99060" y="214313"/>
                    <a:pt x="66675" y="221933"/>
                  </a:cubicBezTo>
                  <a:cubicBezTo>
                    <a:pt x="54293" y="208598"/>
                    <a:pt x="41910" y="195263"/>
                    <a:pt x="29527" y="181928"/>
                  </a:cubicBezTo>
                  <a:cubicBezTo>
                    <a:pt x="47625" y="160020"/>
                    <a:pt x="73343" y="160020"/>
                    <a:pt x="96202" y="165735"/>
                  </a:cubicBezTo>
                  <a:cubicBezTo>
                    <a:pt x="136207" y="177165"/>
                    <a:pt x="170497" y="180023"/>
                    <a:pt x="189547" y="134303"/>
                  </a:cubicBezTo>
                  <a:cubicBezTo>
                    <a:pt x="204788" y="140018"/>
                    <a:pt x="216218" y="144780"/>
                    <a:pt x="227647" y="149543"/>
                  </a:cubicBezTo>
                  <a:cubicBezTo>
                    <a:pt x="256222" y="160973"/>
                    <a:pt x="281940" y="161925"/>
                    <a:pt x="299085" y="130493"/>
                  </a:cubicBezTo>
                  <a:cubicBezTo>
                    <a:pt x="301943" y="124778"/>
                    <a:pt x="314325" y="121920"/>
                    <a:pt x="322897" y="122873"/>
                  </a:cubicBezTo>
                  <a:cubicBezTo>
                    <a:pt x="355282" y="125730"/>
                    <a:pt x="387668" y="137160"/>
                    <a:pt x="413385" y="105728"/>
                  </a:cubicBezTo>
                  <a:cubicBezTo>
                    <a:pt x="417195" y="101918"/>
                    <a:pt x="430530" y="104775"/>
                    <a:pt x="439102" y="106680"/>
                  </a:cubicBezTo>
                  <a:cubicBezTo>
                    <a:pt x="461963" y="112395"/>
                    <a:pt x="482918" y="111443"/>
                    <a:pt x="508635" y="90488"/>
                  </a:cubicBezTo>
                  <a:cubicBezTo>
                    <a:pt x="467677" y="87630"/>
                    <a:pt x="434340" y="83820"/>
                    <a:pt x="401002" y="82868"/>
                  </a:cubicBezTo>
                  <a:cubicBezTo>
                    <a:pt x="394335" y="82868"/>
                    <a:pt x="384810" y="86678"/>
                    <a:pt x="381000" y="92393"/>
                  </a:cubicBezTo>
                  <a:cubicBezTo>
                    <a:pt x="364807" y="112395"/>
                    <a:pt x="344805" y="111443"/>
                    <a:pt x="322897" y="103823"/>
                  </a:cubicBezTo>
                  <a:cubicBezTo>
                    <a:pt x="298132" y="95250"/>
                    <a:pt x="276225" y="98108"/>
                    <a:pt x="262890" y="121920"/>
                  </a:cubicBezTo>
                  <a:cubicBezTo>
                    <a:pt x="254318" y="138113"/>
                    <a:pt x="243840" y="137160"/>
                    <a:pt x="229552" y="130493"/>
                  </a:cubicBezTo>
                  <a:cubicBezTo>
                    <a:pt x="175260" y="104775"/>
                    <a:pt x="175260" y="105728"/>
                    <a:pt x="135255" y="152400"/>
                  </a:cubicBezTo>
                  <a:cubicBezTo>
                    <a:pt x="134302" y="153353"/>
                    <a:pt x="133350" y="153353"/>
                    <a:pt x="133350" y="153353"/>
                  </a:cubicBezTo>
                  <a:cubicBezTo>
                    <a:pt x="90488" y="142875"/>
                    <a:pt x="48577" y="145733"/>
                    <a:pt x="7620" y="159068"/>
                  </a:cubicBezTo>
                  <a:cubicBezTo>
                    <a:pt x="4763" y="143828"/>
                    <a:pt x="1905" y="127635"/>
                    <a:pt x="0" y="117158"/>
                  </a:cubicBezTo>
                  <a:cubicBezTo>
                    <a:pt x="6668" y="103823"/>
                    <a:pt x="13335" y="91440"/>
                    <a:pt x="19050" y="79058"/>
                  </a:cubicBezTo>
                  <a:cubicBezTo>
                    <a:pt x="68580" y="46673"/>
                    <a:pt x="123825" y="35243"/>
                    <a:pt x="180975" y="35243"/>
                  </a:cubicBezTo>
                  <a:cubicBezTo>
                    <a:pt x="231457" y="35243"/>
                    <a:pt x="280988" y="39053"/>
                    <a:pt x="331470" y="40005"/>
                  </a:cubicBezTo>
                  <a:cubicBezTo>
                    <a:pt x="395288" y="40958"/>
                    <a:pt x="459105" y="38100"/>
                    <a:pt x="520065" y="0"/>
                  </a:cubicBezTo>
                  <a:cubicBezTo>
                    <a:pt x="532447" y="50483"/>
                    <a:pt x="545782" y="97155"/>
                    <a:pt x="554355" y="144780"/>
                  </a:cubicBezTo>
                  <a:cubicBezTo>
                    <a:pt x="578168" y="265748"/>
                    <a:pt x="600075" y="386715"/>
                    <a:pt x="623888" y="507683"/>
                  </a:cubicBezTo>
                  <a:cubicBezTo>
                    <a:pt x="626745" y="521018"/>
                    <a:pt x="634365" y="533400"/>
                    <a:pt x="640080" y="546735"/>
                  </a:cubicBezTo>
                  <a:cubicBezTo>
                    <a:pt x="642938" y="548640"/>
                    <a:pt x="641985" y="550545"/>
                    <a:pt x="641032" y="552450"/>
                  </a:cubicBezTo>
                  <a:close/>
                  <a:moveTo>
                    <a:pt x="390525" y="332423"/>
                  </a:moveTo>
                  <a:cubicBezTo>
                    <a:pt x="340995" y="291465"/>
                    <a:pt x="309563" y="311468"/>
                    <a:pt x="282893" y="355283"/>
                  </a:cubicBezTo>
                  <a:cubicBezTo>
                    <a:pt x="313372" y="374333"/>
                    <a:pt x="331470" y="358140"/>
                    <a:pt x="345757" y="331470"/>
                  </a:cubicBezTo>
                  <a:cubicBezTo>
                    <a:pt x="357188" y="335280"/>
                    <a:pt x="367665" y="341948"/>
                    <a:pt x="377190" y="341948"/>
                  </a:cubicBezTo>
                  <a:cubicBezTo>
                    <a:pt x="393382" y="341948"/>
                    <a:pt x="416243" y="342900"/>
                    <a:pt x="424815" y="333375"/>
                  </a:cubicBezTo>
                  <a:cubicBezTo>
                    <a:pt x="440055" y="317183"/>
                    <a:pt x="455295" y="313373"/>
                    <a:pt x="472440" y="317183"/>
                  </a:cubicBezTo>
                  <a:cubicBezTo>
                    <a:pt x="506730" y="325755"/>
                    <a:pt x="526732" y="303848"/>
                    <a:pt x="548640" y="281940"/>
                  </a:cubicBezTo>
                  <a:cubicBezTo>
                    <a:pt x="532447" y="280035"/>
                    <a:pt x="517207" y="282893"/>
                    <a:pt x="501968" y="286703"/>
                  </a:cubicBezTo>
                  <a:cubicBezTo>
                    <a:pt x="488632" y="290513"/>
                    <a:pt x="474345" y="300038"/>
                    <a:pt x="461963" y="298133"/>
                  </a:cubicBezTo>
                  <a:cubicBezTo>
                    <a:pt x="432435" y="294323"/>
                    <a:pt x="406718" y="295275"/>
                    <a:pt x="390525" y="332423"/>
                  </a:cubicBezTo>
                  <a:close/>
                  <a:moveTo>
                    <a:pt x="457200" y="234315"/>
                  </a:moveTo>
                  <a:cubicBezTo>
                    <a:pt x="486727" y="246698"/>
                    <a:pt x="513397" y="258128"/>
                    <a:pt x="541020" y="226695"/>
                  </a:cubicBezTo>
                  <a:cubicBezTo>
                    <a:pt x="504825" y="222885"/>
                    <a:pt x="473393" y="217170"/>
                    <a:pt x="441960" y="216218"/>
                  </a:cubicBezTo>
                  <a:cubicBezTo>
                    <a:pt x="433388" y="216218"/>
                    <a:pt x="424815" y="229553"/>
                    <a:pt x="415290" y="235268"/>
                  </a:cubicBezTo>
                  <a:cubicBezTo>
                    <a:pt x="407670" y="240030"/>
                    <a:pt x="399097" y="246698"/>
                    <a:pt x="392430" y="245745"/>
                  </a:cubicBezTo>
                  <a:cubicBezTo>
                    <a:pt x="361950" y="240983"/>
                    <a:pt x="333375" y="238125"/>
                    <a:pt x="307657" y="260985"/>
                  </a:cubicBezTo>
                  <a:cubicBezTo>
                    <a:pt x="304800" y="263843"/>
                    <a:pt x="297180" y="261938"/>
                    <a:pt x="291465" y="261938"/>
                  </a:cubicBezTo>
                  <a:cubicBezTo>
                    <a:pt x="282893" y="261938"/>
                    <a:pt x="273368" y="261938"/>
                    <a:pt x="260985" y="261938"/>
                  </a:cubicBezTo>
                  <a:cubicBezTo>
                    <a:pt x="288607" y="288608"/>
                    <a:pt x="313372" y="290513"/>
                    <a:pt x="341947" y="272415"/>
                  </a:cubicBezTo>
                  <a:cubicBezTo>
                    <a:pt x="352425" y="265748"/>
                    <a:pt x="367665" y="260033"/>
                    <a:pt x="378143" y="262890"/>
                  </a:cubicBezTo>
                  <a:cubicBezTo>
                    <a:pt x="412432" y="273368"/>
                    <a:pt x="439102" y="268605"/>
                    <a:pt x="457200" y="234315"/>
                  </a:cubicBezTo>
                  <a:close/>
                  <a:moveTo>
                    <a:pt x="242888" y="211455"/>
                  </a:moveTo>
                  <a:cubicBezTo>
                    <a:pt x="261938" y="225743"/>
                    <a:pt x="276225" y="227648"/>
                    <a:pt x="294322" y="210503"/>
                  </a:cubicBezTo>
                  <a:cubicBezTo>
                    <a:pt x="303847" y="200978"/>
                    <a:pt x="324802" y="191453"/>
                    <a:pt x="332422" y="195263"/>
                  </a:cubicBezTo>
                  <a:cubicBezTo>
                    <a:pt x="393382" y="226695"/>
                    <a:pt x="438150" y="177165"/>
                    <a:pt x="491490" y="167640"/>
                  </a:cubicBezTo>
                  <a:cubicBezTo>
                    <a:pt x="473393" y="161925"/>
                    <a:pt x="452438" y="157163"/>
                    <a:pt x="437197" y="163830"/>
                  </a:cubicBezTo>
                  <a:cubicBezTo>
                    <a:pt x="402907" y="179070"/>
                    <a:pt x="372427" y="189548"/>
                    <a:pt x="333375" y="175260"/>
                  </a:cubicBezTo>
                  <a:cubicBezTo>
                    <a:pt x="300990" y="163830"/>
                    <a:pt x="270510" y="185738"/>
                    <a:pt x="242888" y="21145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21"/>
            <p:cNvSpPr/>
            <p:nvPr/>
          </p:nvSpPr>
          <p:spPr>
            <a:xfrm>
              <a:off x="7766685" y="1904047"/>
              <a:ext cx="622934" cy="622935"/>
            </a:xfrm>
            <a:custGeom>
              <a:avLst/>
              <a:gdLst/>
              <a:ahLst/>
              <a:cxnLst/>
              <a:rect l="l" t="t" r="r" b="b"/>
              <a:pathLst>
                <a:path w="622934" h="622935" extrusionOk="0">
                  <a:moveTo>
                    <a:pt x="113347" y="622935"/>
                  </a:moveTo>
                  <a:cubicBezTo>
                    <a:pt x="113347" y="622935"/>
                    <a:pt x="113347" y="622935"/>
                    <a:pt x="113347" y="622935"/>
                  </a:cubicBezTo>
                  <a:cubicBezTo>
                    <a:pt x="102870" y="571500"/>
                    <a:pt x="94297" y="521017"/>
                    <a:pt x="82867" y="470535"/>
                  </a:cubicBezTo>
                  <a:cubicBezTo>
                    <a:pt x="48577" y="325755"/>
                    <a:pt x="13335" y="180975"/>
                    <a:pt x="0" y="23813"/>
                  </a:cubicBezTo>
                  <a:cubicBezTo>
                    <a:pt x="115252" y="50482"/>
                    <a:pt x="227647" y="41910"/>
                    <a:pt x="336232" y="0"/>
                  </a:cubicBezTo>
                  <a:cubicBezTo>
                    <a:pt x="338138" y="4763"/>
                    <a:pt x="340995" y="14288"/>
                    <a:pt x="340995" y="14288"/>
                  </a:cubicBezTo>
                  <a:cubicBezTo>
                    <a:pt x="313372" y="24765"/>
                    <a:pt x="333375" y="42863"/>
                    <a:pt x="333375" y="58102"/>
                  </a:cubicBezTo>
                  <a:cubicBezTo>
                    <a:pt x="315277" y="62865"/>
                    <a:pt x="298132" y="67627"/>
                    <a:pt x="280035" y="70485"/>
                  </a:cubicBezTo>
                  <a:cubicBezTo>
                    <a:pt x="270510" y="72390"/>
                    <a:pt x="260032" y="73342"/>
                    <a:pt x="250507" y="71438"/>
                  </a:cubicBezTo>
                  <a:cubicBezTo>
                    <a:pt x="227647" y="64770"/>
                    <a:pt x="207645" y="68580"/>
                    <a:pt x="187642" y="81915"/>
                  </a:cubicBezTo>
                  <a:cubicBezTo>
                    <a:pt x="176213" y="89535"/>
                    <a:pt x="160972" y="91440"/>
                    <a:pt x="146685" y="92392"/>
                  </a:cubicBezTo>
                  <a:cubicBezTo>
                    <a:pt x="117157" y="94298"/>
                    <a:pt x="87630" y="104775"/>
                    <a:pt x="57150" y="98107"/>
                  </a:cubicBezTo>
                  <a:cubicBezTo>
                    <a:pt x="57150" y="98107"/>
                    <a:pt x="55245" y="100965"/>
                    <a:pt x="51435" y="110490"/>
                  </a:cubicBezTo>
                  <a:cubicBezTo>
                    <a:pt x="69532" y="115252"/>
                    <a:pt x="87630" y="126682"/>
                    <a:pt x="102870" y="123825"/>
                  </a:cubicBezTo>
                  <a:cubicBezTo>
                    <a:pt x="127635" y="120015"/>
                    <a:pt x="156210" y="120015"/>
                    <a:pt x="176213" y="112395"/>
                  </a:cubicBezTo>
                  <a:cubicBezTo>
                    <a:pt x="214313" y="98107"/>
                    <a:pt x="253365" y="96202"/>
                    <a:pt x="291465" y="89535"/>
                  </a:cubicBezTo>
                  <a:cubicBezTo>
                    <a:pt x="317182" y="84773"/>
                    <a:pt x="341947" y="80963"/>
                    <a:pt x="367665" y="83820"/>
                  </a:cubicBezTo>
                  <a:cubicBezTo>
                    <a:pt x="375285" y="95250"/>
                    <a:pt x="382905" y="107632"/>
                    <a:pt x="390525" y="119063"/>
                  </a:cubicBezTo>
                  <a:cubicBezTo>
                    <a:pt x="379095" y="119063"/>
                    <a:pt x="367665" y="120015"/>
                    <a:pt x="357188" y="120015"/>
                  </a:cubicBezTo>
                  <a:cubicBezTo>
                    <a:pt x="353377" y="117157"/>
                    <a:pt x="349567" y="114300"/>
                    <a:pt x="345757" y="111442"/>
                  </a:cubicBezTo>
                  <a:cubicBezTo>
                    <a:pt x="343852" y="117157"/>
                    <a:pt x="341947" y="121920"/>
                    <a:pt x="339090" y="127635"/>
                  </a:cubicBezTo>
                  <a:cubicBezTo>
                    <a:pt x="308610" y="135255"/>
                    <a:pt x="277177" y="136207"/>
                    <a:pt x="246697" y="150495"/>
                  </a:cubicBezTo>
                  <a:cubicBezTo>
                    <a:pt x="227647" y="159067"/>
                    <a:pt x="200025" y="152400"/>
                    <a:pt x="180975" y="169545"/>
                  </a:cubicBezTo>
                  <a:cubicBezTo>
                    <a:pt x="179070" y="170498"/>
                    <a:pt x="173355" y="168592"/>
                    <a:pt x="170497" y="166688"/>
                  </a:cubicBezTo>
                  <a:cubicBezTo>
                    <a:pt x="130492" y="140970"/>
                    <a:pt x="96202" y="183832"/>
                    <a:pt x="57150" y="176213"/>
                  </a:cubicBezTo>
                  <a:cubicBezTo>
                    <a:pt x="68580" y="185738"/>
                    <a:pt x="81915" y="196215"/>
                    <a:pt x="92392" y="194310"/>
                  </a:cubicBezTo>
                  <a:cubicBezTo>
                    <a:pt x="128588" y="186690"/>
                    <a:pt x="165735" y="191452"/>
                    <a:pt x="200025" y="186690"/>
                  </a:cubicBezTo>
                  <a:cubicBezTo>
                    <a:pt x="222885" y="183832"/>
                    <a:pt x="246697" y="172402"/>
                    <a:pt x="271463" y="168592"/>
                  </a:cubicBezTo>
                  <a:cubicBezTo>
                    <a:pt x="285750" y="166688"/>
                    <a:pt x="298132" y="153352"/>
                    <a:pt x="313372" y="151448"/>
                  </a:cubicBezTo>
                  <a:cubicBezTo>
                    <a:pt x="351472" y="145732"/>
                    <a:pt x="390525" y="142875"/>
                    <a:pt x="428625" y="139065"/>
                  </a:cubicBezTo>
                  <a:cubicBezTo>
                    <a:pt x="425767" y="154305"/>
                    <a:pt x="421957" y="169545"/>
                    <a:pt x="419100" y="185738"/>
                  </a:cubicBezTo>
                  <a:cubicBezTo>
                    <a:pt x="382905" y="203835"/>
                    <a:pt x="347663" y="213360"/>
                    <a:pt x="306705" y="202882"/>
                  </a:cubicBezTo>
                  <a:cubicBezTo>
                    <a:pt x="286702" y="198120"/>
                    <a:pt x="261938" y="206692"/>
                    <a:pt x="240030" y="211455"/>
                  </a:cubicBezTo>
                  <a:cubicBezTo>
                    <a:pt x="215265" y="217170"/>
                    <a:pt x="190500" y="226695"/>
                    <a:pt x="165735" y="231457"/>
                  </a:cubicBezTo>
                  <a:cubicBezTo>
                    <a:pt x="137160" y="237173"/>
                    <a:pt x="107632" y="240982"/>
                    <a:pt x="78105" y="245745"/>
                  </a:cubicBezTo>
                  <a:cubicBezTo>
                    <a:pt x="78105" y="248602"/>
                    <a:pt x="78105" y="250507"/>
                    <a:pt x="78105" y="253365"/>
                  </a:cubicBezTo>
                  <a:cubicBezTo>
                    <a:pt x="84772" y="255270"/>
                    <a:pt x="92392" y="260032"/>
                    <a:pt x="99060" y="259080"/>
                  </a:cubicBezTo>
                  <a:cubicBezTo>
                    <a:pt x="154305" y="248602"/>
                    <a:pt x="209550" y="238125"/>
                    <a:pt x="264795" y="226695"/>
                  </a:cubicBezTo>
                  <a:cubicBezTo>
                    <a:pt x="278130" y="223838"/>
                    <a:pt x="291465" y="217170"/>
                    <a:pt x="302895" y="219075"/>
                  </a:cubicBezTo>
                  <a:cubicBezTo>
                    <a:pt x="347663" y="227648"/>
                    <a:pt x="390525" y="231457"/>
                    <a:pt x="432435" y="206692"/>
                  </a:cubicBezTo>
                  <a:cubicBezTo>
                    <a:pt x="443865" y="200025"/>
                    <a:pt x="461963" y="201930"/>
                    <a:pt x="478155" y="201930"/>
                  </a:cubicBezTo>
                  <a:cubicBezTo>
                    <a:pt x="495300" y="200977"/>
                    <a:pt x="512445" y="201930"/>
                    <a:pt x="529590" y="201930"/>
                  </a:cubicBezTo>
                  <a:cubicBezTo>
                    <a:pt x="535305" y="206692"/>
                    <a:pt x="541020" y="211455"/>
                    <a:pt x="545782" y="216217"/>
                  </a:cubicBezTo>
                  <a:cubicBezTo>
                    <a:pt x="552450" y="222885"/>
                    <a:pt x="558165" y="229552"/>
                    <a:pt x="563880" y="236220"/>
                  </a:cubicBezTo>
                  <a:cubicBezTo>
                    <a:pt x="546735" y="240982"/>
                    <a:pt x="529590" y="246698"/>
                    <a:pt x="512445" y="251460"/>
                  </a:cubicBezTo>
                  <a:cubicBezTo>
                    <a:pt x="508635" y="247650"/>
                    <a:pt x="504825" y="242888"/>
                    <a:pt x="501015" y="239077"/>
                  </a:cubicBezTo>
                  <a:cubicBezTo>
                    <a:pt x="497205" y="244792"/>
                    <a:pt x="493395" y="250507"/>
                    <a:pt x="489585" y="256223"/>
                  </a:cubicBezTo>
                  <a:cubicBezTo>
                    <a:pt x="474345" y="258127"/>
                    <a:pt x="459105" y="258127"/>
                    <a:pt x="443865" y="260985"/>
                  </a:cubicBezTo>
                  <a:cubicBezTo>
                    <a:pt x="421005" y="265748"/>
                    <a:pt x="396240" y="270510"/>
                    <a:pt x="375285" y="280035"/>
                  </a:cubicBezTo>
                  <a:cubicBezTo>
                    <a:pt x="358140" y="287655"/>
                    <a:pt x="343852" y="298132"/>
                    <a:pt x="322897" y="295275"/>
                  </a:cubicBezTo>
                  <a:cubicBezTo>
                    <a:pt x="277177" y="290513"/>
                    <a:pt x="231457" y="285750"/>
                    <a:pt x="188595" y="314325"/>
                  </a:cubicBezTo>
                  <a:cubicBezTo>
                    <a:pt x="178117" y="321945"/>
                    <a:pt x="158115" y="316230"/>
                    <a:pt x="142875" y="316230"/>
                  </a:cubicBezTo>
                  <a:cubicBezTo>
                    <a:pt x="133350" y="316230"/>
                    <a:pt x="123825" y="316230"/>
                    <a:pt x="115252" y="316230"/>
                  </a:cubicBezTo>
                  <a:cubicBezTo>
                    <a:pt x="147638" y="347663"/>
                    <a:pt x="185738" y="347663"/>
                    <a:pt x="217170" y="328613"/>
                  </a:cubicBezTo>
                  <a:cubicBezTo>
                    <a:pt x="255270" y="304800"/>
                    <a:pt x="293370" y="312420"/>
                    <a:pt x="331470" y="314325"/>
                  </a:cubicBezTo>
                  <a:cubicBezTo>
                    <a:pt x="356235" y="315278"/>
                    <a:pt x="379095" y="315278"/>
                    <a:pt x="399097" y="299085"/>
                  </a:cubicBezTo>
                  <a:cubicBezTo>
                    <a:pt x="408622" y="300038"/>
                    <a:pt x="419100" y="300990"/>
                    <a:pt x="437197" y="301942"/>
                  </a:cubicBezTo>
                  <a:cubicBezTo>
                    <a:pt x="423863" y="294323"/>
                    <a:pt x="419100" y="292417"/>
                    <a:pt x="414338" y="289560"/>
                  </a:cubicBezTo>
                  <a:cubicBezTo>
                    <a:pt x="423863" y="285750"/>
                    <a:pt x="433388" y="280988"/>
                    <a:pt x="442913" y="280035"/>
                  </a:cubicBezTo>
                  <a:cubicBezTo>
                    <a:pt x="470535" y="277178"/>
                    <a:pt x="497205" y="275273"/>
                    <a:pt x="524827" y="273367"/>
                  </a:cubicBezTo>
                  <a:cubicBezTo>
                    <a:pt x="521017" y="290513"/>
                    <a:pt x="517207" y="307657"/>
                    <a:pt x="513397" y="324803"/>
                  </a:cubicBezTo>
                  <a:cubicBezTo>
                    <a:pt x="483870" y="333375"/>
                    <a:pt x="455295" y="342900"/>
                    <a:pt x="425767" y="351473"/>
                  </a:cubicBezTo>
                  <a:cubicBezTo>
                    <a:pt x="404813" y="357188"/>
                    <a:pt x="382905" y="360045"/>
                    <a:pt x="361950" y="367665"/>
                  </a:cubicBezTo>
                  <a:cubicBezTo>
                    <a:pt x="331470" y="379095"/>
                    <a:pt x="302895" y="391478"/>
                    <a:pt x="268605" y="376238"/>
                  </a:cubicBezTo>
                  <a:cubicBezTo>
                    <a:pt x="256222" y="370523"/>
                    <a:pt x="235267" y="372428"/>
                    <a:pt x="224790" y="380048"/>
                  </a:cubicBezTo>
                  <a:cubicBezTo>
                    <a:pt x="204788" y="394335"/>
                    <a:pt x="186690" y="407670"/>
                    <a:pt x="160020" y="405765"/>
                  </a:cubicBezTo>
                  <a:cubicBezTo>
                    <a:pt x="159067" y="405765"/>
                    <a:pt x="158115" y="408623"/>
                    <a:pt x="158115" y="410528"/>
                  </a:cubicBezTo>
                  <a:cubicBezTo>
                    <a:pt x="181927" y="436245"/>
                    <a:pt x="206692" y="436245"/>
                    <a:pt x="231457" y="412432"/>
                  </a:cubicBezTo>
                  <a:cubicBezTo>
                    <a:pt x="240030" y="403860"/>
                    <a:pt x="256222" y="392430"/>
                    <a:pt x="262890" y="395288"/>
                  </a:cubicBezTo>
                  <a:cubicBezTo>
                    <a:pt x="304800" y="416242"/>
                    <a:pt x="343852" y="404813"/>
                    <a:pt x="381952" y="386715"/>
                  </a:cubicBezTo>
                  <a:cubicBezTo>
                    <a:pt x="393382" y="381000"/>
                    <a:pt x="403860" y="374332"/>
                    <a:pt x="416242" y="371475"/>
                  </a:cubicBezTo>
                  <a:cubicBezTo>
                    <a:pt x="450532" y="362903"/>
                    <a:pt x="484822" y="355282"/>
                    <a:pt x="519113" y="347663"/>
                  </a:cubicBezTo>
                  <a:cubicBezTo>
                    <a:pt x="522922" y="382905"/>
                    <a:pt x="482917" y="381000"/>
                    <a:pt x="469582" y="402907"/>
                  </a:cubicBezTo>
                  <a:cubicBezTo>
                    <a:pt x="484822" y="409575"/>
                    <a:pt x="509588" y="383857"/>
                    <a:pt x="513397" y="418148"/>
                  </a:cubicBezTo>
                  <a:cubicBezTo>
                    <a:pt x="502920" y="421957"/>
                    <a:pt x="493395" y="428625"/>
                    <a:pt x="482917" y="428625"/>
                  </a:cubicBezTo>
                  <a:cubicBezTo>
                    <a:pt x="461963" y="429578"/>
                    <a:pt x="436245" y="418148"/>
                    <a:pt x="421005" y="426720"/>
                  </a:cubicBezTo>
                  <a:cubicBezTo>
                    <a:pt x="374332" y="452438"/>
                    <a:pt x="324802" y="462915"/>
                    <a:pt x="272415" y="472440"/>
                  </a:cubicBezTo>
                  <a:cubicBezTo>
                    <a:pt x="246697" y="477203"/>
                    <a:pt x="223838" y="497205"/>
                    <a:pt x="194310" y="488632"/>
                  </a:cubicBezTo>
                  <a:cubicBezTo>
                    <a:pt x="192405" y="487680"/>
                    <a:pt x="188595" y="492442"/>
                    <a:pt x="183832" y="496253"/>
                  </a:cubicBezTo>
                  <a:cubicBezTo>
                    <a:pt x="207645" y="518160"/>
                    <a:pt x="232410" y="520065"/>
                    <a:pt x="257175" y="505778"/>
                  </a:cubicBezTo>
                  <a:cubicBezTo>
                    <a:pt x="282892" y="491490"/>
                    <a:pt x="310515" y="487680"/>
                    <a:pt x="339090" y="485775"/>
                  </a:cubicBezTo>
                  <a:cubicBezTo>
                    <a:pt x="361950" y="483870"/>
                    <a:pt x="388620" y="478155"/>
                    <a:pt x="403860" y="463867"/>
                  </a:cubicBezTo>
                  <a:cubicBezTo>
                    <a:pt x="427672" y="441960"/>
                    <a:pt x="449580" y="437198"/>
                    <a:pt x="478155" y="447675"/>
                  </a:cubicBezTo>
                  <a:cubicBezTo>
                    <a:pt x="501015" y="456248"/>
                    <a:pt x="523875" y="454342"/>
                    <a:pt x="542925" y="437198"/>
                  </a:cubicBezTo>
                  <a:cubicBezTo>
                    <a:pt x="551497" y="437198"/>
                    <a:pt x="559117" y="438150"/>
                    <a:pt x="567690" y="438150"/>
                  </a:cubicBezTo>
                  <a:cubicBezTo>
                    <a:pt x="564832" y="447675"/>
                    <a:pt x="561975" y="454342"/>
                    <a:pt x="559117" y="465773"/>
                  </a:cubicBezTo>
                  <a:cubicBezTo>
                    <a:pt x="575310" y="464820"/>
                    <a:pt x="587692" y="461963"/>
                    <a:pt x="599122" y="463867"/>
                  </a:cubicBezTo>
                  <a:cubicBezTo>
                    <a:pt x="607695" y="464820"/>
                    <a:pt x="615315" y="472440"/>
                    <a:pt x="622935" y="476250"/>
                  </a:cubicBezTo>
                  <a:cubicBezTo>
                    <a:pt x="540067" y="479107"/>
                    <a:pt x="465772" y="508635"/>
                    <a:pt x="392430" y="543878"/>
                  </a:cubicBezTo>
                  <a:cubicBezTo>
                    <a:pt x="332422" y="571500"/>
                    <a:pt x="270510" y="596265"/>
                    <a:pt x="207645" y="617220"/>
                  </a:cubicBezTo>
                  <a:cubicBezTo>
                    <a:pt x="178117" y="624840"/>
                    <a:pt x="144780" y="621030"/>
                    <a:pt x="113347" y="62293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21"/>
            <p:cNvSpPr/>
            <p:nvPr/>
          </p:nvSpPr>
          <p:spPr>
            <a:xfrm>
              <a:off x="8093060" y="1838358"/>
              <a:ext cx="244171" cy="127752"/>
            </a:xfrm>
            <a:custGeom>
              <a:avLst/>
              <a:gdLst/>
              <a:ahLst/>
              <a:cxnLst/>
              <a:rect l="l" t="t" r="r" b="b"/>
              <a:pathLst>
                <a:path w="244171" h="127752" extrusionOk="0">
                  <a:moveTo>
                    <a:pt x="7000" y="122839"/>
                  </a:moveTo>
                  <a:cubicBezTo>
                    <a:pt x="7000" y="107599"/>
                    <a:pt x="-13003" y="89502"/>
                    <a:pt x="14620" y="79024"/>
                  </a:cubicBezTo>
                  <a:cubicBezTo>
                    <a:pt x="14620" y="79024"/>
                    <a:pt x="11762" y="69499"/>
                    <a:pt x="9857" y="64737"/>
                  </a:cubicBezTo>
                  <a:cubicBezTo>
                    <a:pt x="67007" y="43782"/>
                    <a:pt x="124157" y="20922"/>
                    <a:pt x="181307" y="1872"/>
                  </a:cubicBezTo>
                  <a:cubicBezTo>
                    <a:pt x="194642" y="-2891"/>
                    <a:pt x="211787" y="2824"/>
                    <a:pt x="226075" y="3777"/>
                  </a:cubicBezTo>
                  <a:cubicBezTo>
                    <a:pt x="231789" y="36162"/>
                    <a:pt x="238457" y="68547"/>
                    <a:pt x="244172" y="99979"/>
                  </a:cubicBezTo>
                  <a:cubicBezTo>
                    <a:pt x="220359" y="97122"/>
                    <a:pt x="196547" y="91407"/>
                    <a:pt x="171782" y="91407"/>
                  </a:cubicBezTo>
                  <a:cubicBezTo>
                    <a:pt x="153684" y="91407"/>
                    <a:pt x="135587" y="96169"/>
                    <a:pt x="118442" y="100932"/>
                  </a:cubicBezTo>
                  <a:cubicBezTo>
                    <a:pt x="84152" y="109504"/>
                    <a:pt x="50814" y="119029"/>
                    <a:pt x="16525" y="127602"/>
                  </a:cubicBezTo>
                  <a:cubicBezTo>
                    <a:pt x="13667" y="128554"/>
                    <a:pt x="9857" y="124744"/>
                    <a:pt x="7000" y="122839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21"/>
            <p:cNvSpPr/>
            <p:nvPr/>
          </p:nvSpPr>
          <p:spPr>
            <a:xfrm>
              <a:off x="8353591" y="1858327"/>
              <a:ext cx="166520" cy="549592"/>
            </a:xfrm>
            <a:custGeom>
              <a:avLst/>
              <a:gdLst/>
              <a:ahLst/>
              <a:cxnLst/>
              <a:rect l="l" t="t" r="r" b="b"/>
              <a:pathLst>
                <a:path w="166520" h="549592" extrusionOk="0">
                  <a:moveTo>
                    <a:pt x="63651" y="127635"/>
                  </a:moveTo>
                  <a:cubicBezTo>
                    <a:pt x="64603" y="129540"/>
                    <a:pt x="64603" y="131445"/>
                    <a:pt x="64603" y="133350"/>
                  </a:cubicBezTo>
                  <a:cubicBezTo>
                    <a:pt x="73176" y="168593"/>
                    <a:pt x="82701" y="202883"/>
                    <a:pt x="91273" y="238125"/>
                  </a:cubicBezTo>
                  <a:cubicBezTo>
                    <a:pt x="111276" y="319088"/>
                    <a:pt x="131278" y="400050"/>
                    <a:pt x="151281" y="481013"/>
                  </a:cubicBezTo>
                  <a:cubicBezTo>
                    <a:pt x="156043" y="501015"/>
                    <a:pt x="162710" y="521970"/>
                    <a:pt x="166521" y="541973"/>
                  </a:cubicBezTo>
                  <a:cubicBezTo>
                    <a:pt x="166521" y="543878"/>
                    <a:pt x="159853" y="546735"/>
                    <a:pt x="156996" y="549593"/>
                  </a:cubicBezTo>
                  <a:cubicBezTo>
                    <a:pt x="154138" y="541020"/>
                    <a:pt x="152233" y="525780"/>
                    <a:pt x="148423" y="524828"/>
                  </a:cubicBezTo>
                  <a:cubicBezTo>
                    <a:pt x="120801" y="521970"/>
                    <a:pt x="124610" y="499110"/>
                    <a:pt x="117943" y="481965"/>
                  </a:cubicBezTo>
                  <a:cubicBezTo>
                    <a:pt x="114133" y="471488"/>
                    <a:pt x="109371" y="461010"/>
                    <a:pt x="105560" y="451485"/>
                  </a:cubicBezTo>
                  <a:cubicBezTo>
                    <a:pt x="105560" y="447675"/>
                    <a:pt x="105560" y="443865"/>
                    <a:pt x="105560" y="440055"/>
                  </a:cubicBezTo>
                  <a:cubicBezTo>
                    <a:pt x="105560" y="434340"/>
                    <a:pt x="105560" y="428625"/>
                    <a:pt x="104608" y="422910"/>
                  </a:cubicBezTo>
                  <a:cubicBezTo>
                    <a:pt x="69366" y="292418"/>
                    <a:pt x="34123" y="161925"/>
                    <a:pt x="785" y="32385"/>
                  </a:cubicBezTo>
                  <a:cubicBezTo>
                    <a:pt x="-2072" y="22860"/>
                    <a:pt x="3643" y="10478"/>
                    <a:pt x="5548" y="0"/>
                  </a:cubicBezTo>
                  <a:cubicBezTo>
                    <a:pt x="20788" y="3810"/>
                    <a:pt x="39838" y="0"/>
                    <a:pt x="41743" y="23813"/>
                  </a:cubicBezTo>
                  <a:cubicBezTo>
                    <a:pt x="38885" y="30480"/>
                    <a:pt x="32218" y="37148"/>
                    <a:pt x="33171" y="42863"/>
                  </a:cubicBezTo>
                  <a:cubicBezTo>
                    <a:pt x="35076" y="60008"/>
                    <a:pt x="36028" y="81915"/>
                    <a:pt x="46506" y="92393"/>
                  </a:cubicBezTo>
                  <a:cubicBezTo>
                    <a:pt x="56031" y="102870"/>
                    <a:pt x="36028" y="128588"/>
                    <a:pt x="63651" y="127635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21"/>
            <p:cNvSpPr/>
            <p:nvPr/>
          </p:nvSpPr>
          <p:spPr>
            <a:xfrm>
              <a:off x="8315325" y="1843087"/>
              <a:ext cx="143113" cy="454342"/>
            </a:xfrm>
            <a:custGeom>
              <a:avLst/>
              <a:gdLst/>
              <a:ahLst/>
              <a:cxnLst/>
              <a:rect l="l" t="t" r="r" b="b"/>
              <a:pathLst>
                <a:path w="143113" h="454342" extrusionOk="0">
                  <a:moveTo>
                    <a:pt x="42863" y="14288"/>
                  </a:moveTo>
                  <a:cubicBezTo>
                    <a:pt x="40957" y="24765"/>
                    <a:pt x="36195" y="37148"/>
                    <a:pt x="38100" y="46673"/>
                  </a:cubicBezTo>
                  <a:cubicBezTo>
                    <a:pt x="72390" y="177165"/>
                    <a:pt x="107632" y="307658"/>
                    <a:pt x="141923" y="437198"/>
                  </a:cubicBezTo>
                  <a:cubicBezTo>
                    <a:pt x="143827" y="442913"/>
                    <a:pt x="142875" y="448628"/>
                    <a:pt x="142875" y="454342"/>
                  </a:cubicBezTo>
                  <a:cubicBezTo>
                    <a:pt x="129540" y="451485"/>
                    <a:pt x="115252" y="448628"/>
                    <a:pt x="101918" y="446723"/>
                  </a:cubicBezTo>
                  <a:cubicBezTo>
                    <a:pt x="103823" y="426720"/>
                    <a:pt x="107632" y="406717"/>
                    <a:pt x="106680" y="386715"/>
                  </a:cubicBezTo>
                  <a:cubicBezTo>
                    <a:pt x="106680" y="380048"/>
                    <a:pt x="92393" y="374333"/>
                    <a:pt x="84773" y="367665"/>
                  </a:cubicBezTo>
                  <a:cubicBezTo>
                    <a:pt x="76200" y="360045"/>
                    <a:pt x="51435" y="361950"/>
                    <a:pt x="67627" y="339090"/>
                  </a:cubicBezTo>
                  <a:cubicBezTo>
                    <a:pt x="70485" y="335280"/>
                    <a:pt x="73343" y="330517"/>
                    <a:pt x="76200" y="326708"/>
                  </a:cubicBezTo>
                  <a:cubicBezTo>
                    <a:pt x="71438" y="324803"/>
                    <a:pt x="65723" y="323850"/>
                    <a:pt x="60960" y="321945"/>
                  </a:cubicBezTo>
                  <a:cubicBezTo>
                    <a:pt x="59055" y="319088"/>
                    <a:pt x="56198" y="316230"/>
                    <a:pt x="54293" y="313373"/>
                  </a:cubicBezTo>
                  <a:cubicBezTo>
                    <a:pt x="50482" y="307658"/>
                    <a:pt x="46673" y="301942"/>
                    <a:pt x="42863" y="295275"/>
                  </a:cubicBezTo>
                  <a:cubicBezTo>
                    <a:pt x="40957" y="282892"/>
                    <a:pt x="39052" y="271463"/>
                    <a:pt x="37148" y="259080"/>
                  </a:cubicBezTo>
                  <a:cubicBezTo>
                    <a:pt x="39052" y="253365"/>
                    <a:pt x="40957" y="247650"/>
                    <a:pt x="42863" y="241935"/>
                  </a:cubicBezTo>
                  <a:cubicBezTo>
                    <a:pt x="40957" y="235267"/>
                    <a:pt x="40957" y="228600"/>
                    <a:pt x="38100" y="222885"/>
                  </a:cubicBezTo>
                  <a:cubicBezTo>
                    <a:pt x="34290" y="214313"/>
                    <a:pt x="30480" y="207645"/>
                    <a:pt x="25718" y="199073"/>
                  </a:cubicBezTo>
                  <a:cubicBezTo>
                    <a:pt x="28575" y="193358"/>
                    <a:pt x="31432" y="188595"/>
                    <a:pt x="34290" y="182880"/>
                  </a:cubicBezTo>
                  <a:cubicBezTo>
                    <a:pt x="37148" y="180975"/>
                    <a:pt x="40957" y="178117"/>
                    <a:pt x="43815" y="176213"/>
                  </a:cubicBezTo>
                  <a:cubicBezTo>
                    <a:pt x="39052" y="172402"/>
                    <a:pt x="35243" y="168592"/>
                    <a:pt x="30480" y="164783"/>
                  </a:cubicBezTo>
                  <a:cubicBezTo>
                    <a:pt x="30480" y="159067"/>
                    <a:pt x="30480" y="153352"/>
                    <a:pt x="30480" y="147638"/>
                  </a:cubicBezTo>
                  <a:cubicBezTo>
                    <a:pt x="30480" y="143827"/>
                    <a:pt x="30480" y="140017"/>
                    <a:pt x="30480" y="136208"/>
                  </a:cubicBezTo>
                  <a:cubicBezTo>
                    <a:pt x="30480" y="129540"/>
                    <a:pt x="31432" y="122873"/>
                    <a:pt x="31432" y="116205"/>
                  </a:cubicBezTo>
                  <a:cubicBezTo>
                    <a:pt x="45720" y="97155"/>
                    <a:pt x="24765" y="101918"/>
                    <a:pt x="18098" y="96202"/>
                  </a:cubicBezTo>
                  <a:cubicBezTo>
                    <a:pt x="12382" y="63818"/>
                    <a:pt x="5715" y="31432"/>
                    <a:pt x="0" y="0"/>
                  </a:cubicBezTo>
                  <a:cubicBezTo>
                    <a:pt x="17145" y="4763"/>
                    <a:pt x="29527" y="9525"/>
                    <a:pt x="42863" y="14288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21"/>
            <p:cNvSpPr/>
            <p:nvPr/>
          </p:nvSpPr>
          <p:spPr>
            <a:xfrm>
              <a:off x="8043862" y="2394507"/>
              <a:ext cx="457200" cy="132474"/>
            </a:xfrm>
            <a:custGeom>
              <a:avLst/>
              <a:gdLst/>
              <a:ahLst/>
              <a:cxnLst/>
              <a:rect l="l" t="t" r="r" b="b"/>
              <a:pathLst>
                <a:path w="457200" h="132474" extrusionOk="0">
                  <a:moveTo>
                    <a:pt x="0" y="121997"/>
                  </a:moveTo>
                  <a:cubicBezTo>
                    <a:pt x="102870" y="82944"/>
                    <a:pt x="205740" y="41987"/>
                    <a:pt x="309563" y="6744"/>
                  </a:cubicBezTo>
                  <a:cubicBezTo>
                    <a:pt x="360998" y="-10400"/>
                    <a:pt x="411480" y="6744"/>
                    <a:pt x="457200" y="40082"/>
                  </a:cubicBezTo>
                  <a:cubicBezTo>
                    <a:pt x="295275" y="15317"/>
                    <a:pt x="153352" y="91517"/>
                    <a:pt x="3810" y="132475"/>
                  </a:cubicBezTo>
                  <a:cubicBezTo>
                    <a:pt x="2857" y="128665"/>
                    <a:pt x="1905" y="124855"/>
                    <a:pt x="0" y="121997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21"/>
            <p:cNvSpPr/>
            <p:nvPr/>
          </p:nvSpPr>
          <p:spPr>
            <a:xfrm>
              <a:off x="8550592" y="2194560"/>
              <a:ext cx="129643" cy="174307"/>
            </a:xfrm>
            <a:custGeom>
              <a:avLst/>
              <a:gdLst/>
              <a:ahLst/>
              <a:cxnLst/>
              <a:rect l="l" t="t" r="r" b="b"/>
              <a:pathLst>
                <a:path w="129643" h="174307" extrusionOk="0">
                  <a:moveTo>
                    <a:pt x="129540" y="126682"/>
                  </a:moveTo>
                  <a:cubicBezTo>
                    <a:pt x="98107" y="142875"/>
                    <a:pt x="66675" y="158115"/>
                    <a:pt x="35243" y="174307"/>
                  </a:cubicBezTo>
                  <a:cubicBezTo>
                    <a:pt x="27622" y="150495"/>
                    <a:pt x="20002" y="126682"/>
                    <a:pt x="12382" y="103823"/>
                  </a:cubicBezTo>
                  <a:cubicBezTo>
                    <a:pt x="12382" y="102870"/>
                    <a:pt x="12382" y="100965"/>
                    <a:pt x="12382" y="100013"/>
                  </a:cubicBezTo>
                  <a:cubicBezTo>
                    <a:pt x="12382" y="97155"/>
                    <a:pt x="12382" y="95250"/>
                    <a:pt x="12382" y="92392"/>
                  </a:cubicBezTo>
                  <a:cubicBezTo>
                    <a:pt x="12382" y="90488"/>
                    <a:pt x="12382" y="88582"/>
                    <a:pt x="11430" y="86677"/>
                  </a:cubicBezTo>
                  <a:cubicBezTo>
                    <a:pt x="11430" y="84773"/>
                    <a:pt x="11430" y="82867"/>
                    <a:pt x="11430" y="81915"/>
                  </a:cubicBezTo>
                  <a:cubicBezTo>
                    <a:pt x="7620" y="54292"/>
                    <a:pt x="3810" y="27623"/>
                    <a:pt x="0" y="0"/>
                  </a:cubicBezTo>
                  <a:cubicBezTo>
                    <a:pt x="28575" y="3810"/>
                    <a:pt x="58102" y="7620"/>
                    <a:pt x="86677" y="11430"/>
                  </a:cubicBezTo>
                  <a:cubicBezTo>
                    <a:pt x="86677" y="20955"/>
                    <a:pt x="87630" y="30480"/>
                    <a:pt x="87630" y="40005"/>
                  </a:cubicBezTo>
                  <a:cubicBezTo>
                    <a:pt x="67627" y="54292"/>
                    <a:pt x="47625" y="67627"/>
                    <a:pt x="26670" y="81915"/>
                  </a:cubicBezTo>
                  <a:cubicBezTo>
                    <a:pt x="47625" y="97155"/>
                    <a:pt x="68580" y="90488"/>
                    <a:pt x="89535" y="80963"/>
                  </a:cubicBezTo>
                  <a:cubicBezTo>
                    <a:pt x="106680" y="93345"/>
                    <a:pt x="131445" y="98107"/>
                    <a:pt x="129540" y="126682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21"/>
            <p:cNvSpPr/>
            <p:nvPr/>
          </p:nvSpPr>
          <p:spPr>
            <a:xfrm>
              <a:off x="8630602" y="2350770"/>
              <a:ext cx="360997" cy="86684"/>
            </a:xfrm>
            <a:custGeom>
              <a:avLst/>
              <a:gdLst/>
              <a:ahLst/>
              <a:cxnLst/>
              <a:rect l="l" t="t" r="r" b="b"/>
              <a:pathLst>
                <a:path w="360997" h="86684" extrusionOk="0">
                  <a:moveTo>
                    <a:pt x="360998" y="5715"/>
                  </a:moveTo>
                  <a:cubicBezTo>
                    <a:pt x="254318" y="32385"/>
                    <a:pt x="148590" y="60007"/>
                    <a:pt x="41910" y="85725"/>
                  </a:cubicBezTo>
                  <a:cubicBezTo>
                    <a:pt x="28575" y="88582"/>
                    <a:pt x="14288" y="84772"/>
                    <a:pt x="0" y="78105"/>
                  </a:cubicBezTo>
                  <a:cubicBezTo>
                    <a:pt x="103823" y="19050"/>
                    <a:pt x="219075" y="17145"/>
                    <a:pt x="331470" y="0"/>
                  </a:cubicBezTo>
                  <a:cubicBezTo>
                    <a:pt x="340995" y="0"/>
                    <a:pt x="351473" y="0"/>
                    <a:pt x="360998" y="0"/>
                  </a:cubicBezTo>
                  <a:cubicBezTo>
                    <a:pt x="360998" y="1905"/>
                    <a:pt x="360998" y="3810"/>
                    <a:pt x="360998" y="5715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21"/>
            <p:cNvSpPr/>
            <p:nvPr/>
          </p:nvSpPr>
          <p:spPr>
            <a:xfrm>
              <a:off x="9104553" y="1781175"/>
              <a:ext cx="101359" cy="463867"/>
            </a:xfrm>
            <a:custGeom>
              <a:avLst/>
              <a:gdLst/>
              <a:ahLst/>
              <a:cxnLst/>
              <a:rect l="l" t="t" r="r" b="b"/>
              <a:pathLst>
                <a:path w="101359" h="463867" extrusionOk="0">
                  <a:moveTo>
                    <a:pt x="53734" y="458153"/>
                  </a:moveTo>
                  <a:cubicBezTo>
                    <a:pt x="54687" y="456248"/>
                    <a:pt x="55640" y="454342"/>
                    <a:pt x="56592" y="451485"/>
                  </a:cubicBezTo>
                  <a:cubicBezTo>
                    <a:pt x="74690" y="454342"/>
                    <a:pt x="81357" y="445770"/>
                    <a:pt x="77547" y="428625"/>
                  </a:cubicBezTo>
                  <a:cubicBezTo>
                    <a:pt x="57545" y="330517"/>
                    <a:pt x="38495" y="232410"/>
                    <a:pt x="18492" y="134302"/>
                  </a:cubicBezTo>
                  <a:cubicBezTo>
                    <a:pt x="15634" y="120968"/>
                    <a:pt x="14682" y="107632"/>
                    <a:pt x="12777" y="94298"/>
                  </a:cubicBezTo>
                  <a:cubicBezTo>
                    <a:pt x="11824" y="86677"/>
                    <a:pt x="9920" y="79057"/>
                    <a:pt x="8967" y="70485"/>
                  </a:cubicBezTo>
                  <a:cubicBezTo>
                    <a:pt x="8967" y="66675"/>
                    <a:pt x="8015" y="62865"/>
                    <a:pt x="8015" y="58102"/>
                  </a:cubicBezTo>
                  <a:cubicBezTo>
                    <a:pt x="6109" y="46673"/>
                    <a:pt x="4204" y="35243"/>
                    <a:pt x="1347" y="23813"/>
                  </a:cubicBezTo>
                  <a:cubicBezTo>
                    <a:pt x="395" y="22860"/>
                    <a:pt x="-558" y="20955"/>
                    <a:pt x="395" y="20002"/>
                  </a:cubicBezTo>
                  <a:cubicBezTo>
                    <a:pt x="3252" y="13335"/>
                    <a:pt x="5157" y="6668"/>
                    <a:pt x="8015" y="0"/>
                  </a:cubicBezTo>
                  <a:cubicBezTo>
                    <a:pt x="8015" y="0"/>
                    <a:pt x="8015" y="952"/>
                    <a:pt x="8015" y="952"/>
                  </a:cubicBezTo>
                  <a:cubicBezTo>
                    <a:pt x="9920" y="6668"/>
                    <a:pt x="10872" y="12382"/>
                    <a:pt x="12777" y="18098"/>
                  </a:cubicBezTo>
                  <a:cubicBezTo>
                    <a:pt x="13729" y="21907"/>
                    <a:pt x="13729" y="24765"/>
                    <a:pt x="14682" y="28575"/>
                  </a:cubicBezTo>
                  <a:cubicBezTo>
                    <a:pt x="15634" y="31432"/>
                    <a:pt x="16587" y="33338"/>
                    <a:pt x="17540" y="36195"/>
                  </a:cubicBezTo>
                  <a:cubicBezTo>
                    <a:pt x="18492" y="43815"/>
                    <a:pt x="19445" y="50482"/>
                    <a:pt x="20397" y="58102"/>
                  </a:cubicBezTo>
                  <a:cubicBezTo>
                    <a:pt x="21349" y="60007"/>
                    <a:pt x="22302" y="62865"/>
                    <a:pt x="23254" y="64770"/>
                  </a:cubicBezTo>
                  <a:cubicBezTo>
                    <a:pt x="36590" y="129540"/>
                    <a:pt x="50877" y="193358"/>
                    <a:pt x="63259" y="258127"/>
                  </a:cubicBezTo>
                  <a:cubicBezTo>
                    <a:pt x="76595" y="324803"/>
                    <a:pt x="88977" y="391478"/>
                    <a:pt x="101359" y="459105"/>
                  </a:cubicBezTo>
                  <a:cubicBezTo>
                    <a:pt x="93740" y="461010"/>
                    <a:pt x="86120" y="462915"/>
                    <a:pt x="77547" y="463867"/>
                  </a:cubicBezTo>
                  <a:cubicBezTo>
                    <a:pt x="70879" y="461963"/>
                    <a:pt x="62307" y="460058"/>
                    <a:pt x="53734" y="458153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21"/>
            <p:cNvSpPr/>
            <p:nvPr/>
          </p:nvSpPr>
          <p:spPr>
            <a:xfrm>
              <a:off x="8801100" y="1632584"/>
              <a:ext cx="295275" cy="76200"/>
            </a:xfrm>
            <a:custGeom>
              <a:avLst/>
              <a:gdLst/>
              <a:ahLst/>
              <a:cxnLst/>
              <a:rect l="l" t="t" r="r" b="b"/>
              <a:pathLst>
                <a:path w="295275" h="76200" extrusionOk="0">
                  <a:moveTo>
                    <a:pt x="280988" y="76200"/>
                  </a:moveTo>
                  <a:cubicBezTo>
                    <a:pt x="266700" y="27622"/>
                    <a:pt x="248602" y="20955"/>
                    <a:pt x="202882" y="44767"/>
                  </a:cubicBezTo>
                  <a:cubicBezTo>
                    <a:pt x="146685" y="74295"/>
                    <a:pt x="116205" y="79058"/>
                    <a:pt x="0" y="69533"/>
                  </a:cubicBezTo>
                  <a:cubicBezTo>
                    <a:pt x="89535" y="46672"/>
                    <a:pt x="180023" y="23813"/>
                    <a:pt x="274320" y="0"/>
                  </a:cubicBezTo>
                  <a:cubicBezTo>
                    <a:pt x="280988" y="24765"/>
                    <a:pt x="288607" y="49530"/>
                    <a:pt x="295275" y="74295"/>
                  </a:cubicBezTo>
                  <a:cubicBezTo>
                    <a:pt x="290513" y="75248"/>
                    <a:pt x="285750" y="75248"/>
                    <a:pt x="280988" y="7620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21"/>
            <p:cNvSpPr/>
            <p:nvPr/>
          </p:nvSpPr>
          <p:spPr>
            <a:xfrm>
              <a:off x="8447722" y="1820227"/>
              <a:ext cx="139064" cy="118110"/>
            </a:xfrm>
            <a:custGeom>
              <a:avLst/>
              <a:gdLst/>
              <a:ahLst/>
              <a:cxnLst/>
              <a:rect l="l" t="t" r="r" b="b"/>
              <a:pathLst>
                <a:path w="139064" h="118110" extrusionOk="0">
                  <a:moveTo>
                    <a:pt x="101917" y="48578"/>
                  </a:moveTo>
                  <a:cubicBezTo>
                    <a:pt x="114300" y="61913"/>
                    <a:pt x="126682" y="75248"/>
                    <a:pt x="139065" y="88583"/>
                  </a:cubicBezTo>
                  <a:cubicBezTo>
                    <a:pt x="110490" y="98108"/>
                    <a:pt x="81915" y="108585"/>
                    <a:pt x="52388" y="118110"/>
                  </a:cubicBezTo>
                  <a:cubicBezTo>
                    <a:pt x="46672" y="118110"/>
                    <a:pt x="40957" y="118110"/>
                    <a:pt x="34290" y="118110"/>
                  </a:cubicBezTo>
                  <a:lnTo>
                    <a:pt x="34290" y="118110"/>
                  </a:lnTo>
                  <a:cubicBezTo>
                    <a:pt x="33338" y="88583"/>
                    <a:pt x="2857" y="65723"/>
                    <a:pt x="13335" y="32385"/>
                  </a:cubicBezTo>
                  <a:cubicBezTo>
                    <a:pt x="13335" y="31433"/>
                    <a:pt x="4763" y="27623"/>
                    <a:pt x="0" y="24765"/>
                  </a:cubicBezTo>
                  <a:cubicBezTo>
                    <a:pt x="5715" y="16193"/>
                    <a:pt x="12382" y="8573"/>
                    <a:pt x="18097" y="0"/>
                  </a:cubicBezTo>
                  <a:cubicBezTo>
                    <a:pt x="23813" y="3810"/>
                    <a:pt x="30480" y="6668"/>
                    <a:pt x="36195" y="11430"/>
                  </a:cubicBezTo>
                  <a:cubicBezTo>
                    <a:pt x="45720" y="19050"/>
                    <a:pt x="54292" y="26670"/>
                    <a:pt x="62865" y="35243"/>
                  </a:cubicBezTo>
                  <a:cubicBezTo>
                    <a:pt x="52388" y="43815"/>
                    <a:pt x="40957" y="51435"/>
                    <a:pt x="29527" y="60960"/>
                  </a:cubicBezTo>
                  <a:cubicBezTo>
                    <a:pt x="60007" y="82868"/>
                    <a:pt x="79057" y="59055"/>
                    <a:pt x="101917" y="4857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21"/>
            <p:cNvSpPr/>
            <p:nvPr/>
          </p:nvSpPr>
          <p:spPr>
            <a:xfrm>
              <a:off x="8464867" y="2008822"/>
              <a:ext cx="75247" cy="232410"/>
            </a:xfrm>
            <a:custGeom>
              <a:avLst/>
              <a:gdLst/>
              <a:ahLst/>
              <a:cxnLst/>
              <a:rect l="l" t="t" r="r" b="b"/>
              <a:pathLst>
                <a:path w="75247" h="232410" extrusionOk="0">
                  <a:moveTo>
                    <a:pt x="54293" y="232410"/>
                  </a:moveTo>
                  <a:cubicBezTo>
                    <a:pt x="36195" y="155257"/>
                    <a:pt x="18097" y="78105"/>
                    <a:pt x="0" y="0"/>
                  </a:cubicBezTo>
                  <a:cubicBezTo>
                    <a:pt x="29527" y="2857"/>
                    <a:pt x="20002" y="31432"/>
                    <a:pt x="31432" y="45720"/>
                  </a:cubicBezTo>
                  <a:cubicBezTo>
                    <a:pt x="35243" y="42863"/>
                    <a:pt x="40005" y="39052"/>
                    <a:pt x="44768" y="35242"/>
                  </a:cubicBezTo>
                  <a:cubicBezTo>
                    <a:pt x="44768" y="39052"/>
                    <a:pt x="45720" y="42863"/>
                    <a:pt x="45720" y="46673"/>
                  </a:cubicBezTo>
                  <a:cubicBezTo>
                    <a:pt x="47625" y="50482"/>
                    <a:pt x="48577" y="54292"/>
                    <a:pt x="50482" y="59055"/>
                  </a:cubicBezTo>
                  <a:cubicBezTo>
                    <a:pt x="50482" y="62865"/>
                    <a:pt x="51435" y="66675"/>
                    <a:pt x="51435" y="70485"/>
                  </a:cubicBezTo>
                  <a:cubicBezTo>
                    <a:pt x="53340" y="74295"/>
                    <a:pt x="55245" y="78105"/>
                    <a:pt x="57150" y="81915"/>
                  </a:cubicBezTo>
                  <a:cubicBezTo>
                    <a:pt x="62865" y="97155"/>
                    <a:pt x="68580" y="112395"/>
                    <a:pt x="74295" y="128588"/>
                  </a:cubicBezTo>
                  <a:cubicBezTo>
                    <a:pt x="74295" y="136207"/>
                    <a:pt x="75247" y="143827"/>
                    <a:pt x="75247" y="151448"/>
                  </a:cubicBezTo>
                  <a:cubicBezTo>
                    <a:pt x="71438" y="159067"/>
                    <a:pt x="63818" y="166688"/>
                    <a:pt x="62865" y="174307"/>
                  </a:cubicBezTo>
                  <a:cubicBezTo>
                    <a:pt x="61913" y="189548"/>
                    <a:pt x="65722" y="204788"/>
                    <a:pt x="64770" y="220027"/>
                  </a:cubicBezTo>
                  <a:cubicBezTo>
                    <a:pt x="64770" y="222885"/>
                    <a:pt x="58102" y="227648"/>
                    <a:pt x="54293" y="23241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21"/>
            <p:cNvSpPr/>
            <p:nvPr/>
          </p:nvSpPr>
          <p:spPr>
            <a:xfrm>
              <a:off x="8641080" y="2245929"/>
              <a:ext cx="134424" cy="75313"/>
            </a:xfrm>
            <a:custGeom>
              <a:avLst/>
              <a:gdLst/>
              <a:ahLst/>
              <a:cxnLst/>
              <a:rect l="l" t="t" r="r" b="b"/>
              <a:pathLst>
                <a:path w="134424" h="75313" extrusionOk="0">
                  <a:moveTo>
                    <a:pt x="39052" y="75313"/>
                  </a:moveTo>
                  <a:cubicBezTo>
                    <a:pt x="40957" y="47691"/>
                    <a:pt x="16193" y="41976"/>
                    <a:pt x="0" y="28641"/>
                  </a:cubicBezTo>
                  <a:cubicBezTo>
                    <a:pt x="15240" y="4828"/>
                    <a:pt x="33338" y="66"/>
                    <a:pt x="61913" y="6733"/>
                  </a:cubicBezTo>
                  <a:cubicBezTo>
                    <a:pt x="79057" y="11496"/>
                    <a:pt x="100013" y="2923"/>
                    <a:pt x="119063" y="66"/>
                  </a:cubicBezTo>
                  <a:cubicBezTo>
                    <a:pt x="138113" y="-887"/>
                    <a:pt x="136207" y="8638"/>
                    <a:pt x="130493" y="21973"/>
                  </a:cubicBezTo>
                  <a:cubicBezTo>
                    <a:pt x="126682" y="31498"/>
                    <a:pt x="125730" y="41976"/>
                    <a:pt x="123825" y="52453"/>
                  </a:cubicBezTo>
                  <a:cubicBezTo>
                    <a:pt x="96202" y="60073"/>
                    <a:pt x="67627" y="67693"/>
                    <a:pt x="39052" y="75313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21"/>
            <p:cNvSpPr/>
            <p:nvPr/>
          </p:nvSpPr>
          <p:spPr>
            <a:xfrm>
              <a:off x="8619172" y="2328770"/>
              <a:ext cx="284797" cy="63909"/>
            </a:xfrm>
            <a:custGeom>
              <a:avLst/>
              <a:gdLst/>
              <a:ahLst/>
              <a:cxnLst/>
              <a:rect l="l" t="t" r="r" b="b"/>
              <a:pathLst>
                <a:path w="284797" h="63909" extrusionOk="0">
                  <a:moveTo>
                    <a:pt x="284797" y="9617"/>
                  </a:moveTo>
                  <a:cubicBezTo>
                    <a:pt x="215265" y="21047"/>
                    <a:pt x="146685" y="31525"/>
                    <a:pt x="77152" y="44860"/>
                  </a:cubicBezTo>
                  <a:cubicBezTo>
                    <a:pt x="51435" y="49622"/>
                    <a:pt x="26670" y="59147"/>
                    <a:pt x="0" y="63910"/>
                  </a:cubicBezTo>
                  <a:cubicBezTo>
                    <a:pt x="28575" y="32477"/>
                    <a:pt x="64770" y="15332"/>
                    <a:pt x="104775" y="4855"/>
                  </a:cubicBezTo>
                  <a:cubicBezTo>
                    <a:pt x="113347" y="8665"/>
                    <a:pt x="122872" y="15332"/>
                    <a:pt x="130492" y="15332"/>
                  </a:cubicBezTo>
                  <a:cubicBezTo>
                    <a:pt x="174307" y="11522"/>
                    <a:pt x="218122" y="4855"/>
                    <a:pt x="261938" y="92"/>
                  </a:cubicBezTo>
                  <a:cubicBezTo>
                    <a:pt x="269557" y="-860"/>
                    <a:pt x="278130" y="5807"/>
                    <a:pt x="284797" y="9617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21"/>
            <p:cNvSpPr/>
            <p:nvPr/>
          </p:nvSpPr>
          <p:spPr>
            <a:xfrm>
              <a:off x="8399003" y="2309812"/>
              <a:ext cx="110631" cy="98107"/>
            </a:xfrm>
            <a:custGeom>
              <a:avLst/>
              <a:gdLst/>
              <a:ahLst/>
              <a:cxnLst/>
              <a:rect l="l" t="t" r="r" b="b"/>
              <a:pathLst>
                <a:path w="110631" h="98107" extrusionOk="0">
                  <a:moveTo>
                    <a:pt x="59196" y="0"/>
                  </a:moveTo>
                  <a:cubicBezTo>
                    <a:pt x="63006" y="10477"/>
                    <a:pt x="67769" y="20955"/>
                    <a:pt x="71579" y="30480"/>
                  </a:cubicBezTo>
                  <a:cubicBezTo>
                    <a:pt x="78246" y="46673"/>
                    <a:pt x="75389" y="69533"/>
                    <a:pt x="102059" y="73342"/>
                  </a:cubicBezTo>
                  <a:cubicBezTo>
                    <a:pt x="105869" y="73342"/>
                    <a:pt x="107773" y="89535"/>
                    <a:pt x="110631" y="98108"/>
                  </a:cubicBezTo>
                  <a:cubicBezTo>
                    <a:pt x="82056" y="89535"/>
                    <a:pt x="53481" y="80010"/>
                    <a:pt x="23954" y="71438"/>
                  </a:cubicBezTo>
                  <a:cubicBezTo>
                    <a:pt x="22048" y="61913"/>
                    <a:pt x="21096" y="44767"/>
                    <a:pt x="17286" y="43815"/>
                  </a:cubicBezTo>
                  <a:cubicBezTo>
                    <a:pt x="-2716" y="39052"/>
                    <a:pt x="141" y="24765"/>
                    <a:pt x="141" y="11430"/>
                  </a:cubicBezTo>
                  <a:cubicBezTo>
                    <a:pt x="21096" y="7620"/>
                    <a:pt x="40146" y="3810"/>
                    <a:pt x="59196" y="0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21"/>
            <p:cNvSpPr/>
            <p:nvPr/>
          </p:nvSpPr>
          <p:spPr>
            <a:xfrm>
              <a:off x="7833360" y="1879282"/>
              <a:ext cx="244792" cy="45650"/>
            </a:xfrm>
            <a:custGeom>
              <a:avLst/>
              <a:gdLst/>
              <a:ahLst/>
              <a:cxnLst/>
              <a:rect l="l" t="t" r="r" b="b"/>
              <a:pathLst>
                <a:path w="244792" h="45650" extrusionOk="0">
                  <a:moveTo>
                    <a:pt x="244792" y="8573"/>
                  </a:moveTo>
                  <a:cubicBezTo>
                    <a:pt x="166688" y="39053"/>
                    <a:pt x="85725" y="58103"/>
                    <a:pt x="0" y="36195"/>
                  </a:cubicBezTo>
                  <a:cubicBezTo>
                    <a:pt x="80963" y="23813"/>
                    <a:pt x="162877" y="11430"/>
                    <a:pt x="243840" y="0"/>
                  </a:cubicBezTo>
                  <a:cubicBezTo>
                    <a:pt x="244792" y="2857"/>
                    <a:pt x="244792" y="5715"/>
                    <a:pt x="244792" y="8573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21"/>
            <p:cNvSpPr/>
            <p:nvPr/>
          </p:nvSpPr>
          <p:spPr>
            <a:xfrm>
              <a:off x="8723947" y="2304097"/>
              <a:ext cx="234314" cy="40086"/>
            </a:xfrm>
            <a:custGeom>
              <a:avLst/>
              <a:gdLst/>
              <a:ahLst/>
              <a:cxnLst/>
              <a:rect l="l" t="t" r="r" b="b"/>
              <a:pathLst>
                <a:path w="234314" h="40086" extrusionOk="0">
                  <a:moveTo>
                    <a:pt x="180022" y="34290"/>
                  </a:moveTo>
                  <a:cubicBezTo>
                    <a:pt x="172402" y="30480"/>
                    <a:pt x="164782" y="23813"/>
                    <a:pt x="157163" y="24765"/>
                  </a:cubicBezTo>
                  <a:cubicBezTo>
                    <a:pt x="113347" y="29527"/>
                    <a:pt x="69532" y="36195"/>
                    <a:pt x="25717" y="40005"/>
                  </a:cubicBezTo>
                  <a:cubicBezTo>
                    <a:pt x="17145" y="40957"/>
                    <a:pt x="8572" y="33338"/>
                    <a:pt x="0" y="29527"/>
                  </a:cubicBezTo>
                  <a:cubicBezTo>
                    <a:pt x="48577" y="20002"/>
                    <a:pt x="97155" y="10477"/>
                    <a:pt x="145732" y="1905"/>
                  </a:cubicBezTo>
                  <a:cubicBezTo>
                    <a:pt x="155257" y="8573"/>
                    <a:pt x="165735" y="15240"/>
                    <a:pt x="175260" y="22860"/>
                  </a:cubicBezTo>
                  <a:cubicBezTo>
                    <a:pt x="176213" y="20955"/>
                    <a:pt x="177165" y="19050"/>
                    <a:pt x="179070" y="17145"/>
                  </a:cubicBezTo>
                  <a:cubicBezTo>
                    <a:pt x="171450" y="12382"/>
                    <a:pt x="163830" y="6667"/>
                    <a:pt x="156210" y="1905"/>
                  </a:cubicBezTo>
                  <a:cubicBezTo>
                    <a:pt x="169545" y="952"/>
                    <a:pt x="182880" y="952"/>
                    <a:pt x="197167" y="0"/>
                  </a:cubicBezTo>
                  <a:cubicBezTo>
                    <a:pt x="197167" y="29527"/>
                    <a:pt x="222885" y="12382"/>
                    <a:pt x="234315" y="20002"/>
                  </a:cubicBezTo>
                  <a:cubicBezTo>
                    <a:pt x="217170" y="24765"/>
                    <a:pt x="199072" y="29527"/>
                    <a:pt x="180022" y="3429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21"/>
            <p:cNvSpPr/>
            <p:nvPr/>
          </p:nvSpPr>
          <p:spPr>
            <a:xfrm>
              <a:off x="8309610" y="2321242"/>
              <a:ext cx="115252" cy="60007"/>
            </a:xfrm>
            <a:custGeom>
              <a:avLst/>
              <a:gdLst/>
              <a:ahLst/>
              <a:cxnLst/>
              <a:rect l="l" t="t" r="r" b="b"/>
              <a:pathLst>
                <a:path w="115252" h="60007" extrusionOk="0">
                  <a:moveTo>
                    <a:pt x="91440" y="0"/>
                  </a:moveTo>
                  <a:cubicBezTo>
                    <a:pt x="91440" y="13335"/>
                    <a:pt x="88582" y="27623"/>
                    <a:pt x="108585" y="32385"/>
                  </a:cubicBezTo>
                  <a:cubicBezTo>
                    <a:pt x="112395" y="33338"/>
                    <a:pt x="113347" y="50483"/>
                    <a:pt x="115252" y="60008"/>
                  </a:cubicBezTo>
                  <a:cubicBezTo>
                    <a:pt x="103822" y="59055"/>
                    <a:pt x="91440" y="58103"/>
                    <a:pt x="80010" y="57150"/>
                  </a:cubicBezTo>
                  <a:cubicBezTo>
                    <a:pt x="72390" y="52388"/>
                    <a:pt x="64770" y="45720"/>
                    <a:pt x="56197" y="44768"/>
                  </a:cubicBezTo>
                  <a:cubicBezTo>
                    <a:pt x="44767" y="42863"/>
                    <a:pt x="32385" y="45720"/>
                    <a:pt x="16192" y="46673"/>
                  </a:cubicBezTo>
                  <a:cubicBezTo>
                    <a:pt x="20002" y="35243"/>
                    <a:pt x="21907" y="28575"/>
                    <a:pt x="24765" y="19050"/>
                  </a:cubicBezTo>
                  <a:cubicBezTo>
                    <a:pt x="16192" y="19050"/>
                    <a:pt x="7620" y="18098"/>
                    <a:pt x="0" y="18098"/>
                  </a:cubicBezTo>
                  <a:cubicBezTo>
                    <a:pt x="9525" y="14288"/>
                    <a:pt x="19050" y="8573"/>
                    <a:pt x="28575" y="5715"/>
                  </a:cubicBezTo>
                  <a:cubicBezTo>
                    <a:pt x="38100" y="2858"/>
                    <a:pt x="48577" y="3810"/>
                    <a:pt x="59055" y="2858"/>
                  </a:cubicBezTo>
                  <a:cubicBezTo>
                    <a:pt x="69532" y="1905"/>
                    <a:pt x="80010" y="953"/>
                    <a:pt x="91440" y="0"/>
                  </a:cubicBezTo>
                  <a:close/>
                  <a:moveTo>
                    <a:pt x="61913" y="23813"/>
                  </a:moveTo>
                  <a:cubicBezTo>
                    <a:pt x="64770" y="21908"/>
                    <a:pt x="67627" y="19050"/>
                    <a:pt x="70485" y="17145"/>
                  </a:cubicBezTo>
                  <a:cubicBezTo>
                    <a:pt x="69532" y="16193"/>
                    <a:pt x="69532" y="16193"/>
                    <a:pt x="68580" y="15240"/>
                  </a:cubicBezTo>
                  <a:cubicBezTo>
                    <a:pt x="66675" y="17145"/>
                    <a:pt x="64770" y="20003"/>
                    <a:pt x="61913" y="23813"/>
                  </a:cubicBezTo>
                  <a:cubicBezTo>
                    <a:pt x="61913" y="24765"/>
                    <a:pt x="60960" y="25718"/>
                    <a:pt x="60960" y="26670"/>
                  </a:cubicBezTo>
                  <a:cubicBezTo>
                    <a:pt x="60960" y="24765"/>
                    <a:pt x="61913" y="23813"/>
                    <a:pt x="61913" y="23813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21"/>
            <p:cNvSpPr/>
            <p:nvPr/>
          </p:nvSpPr>
          <p:spPr>
            <a:xfrm>
              <a:off x="8519160" y="2159317"/>
              <a:ext cx="45719" cy="140302"/>
            </a:xfrm>
            <a:custGeom>
              <a:avLst/>
              <a:gdLst/>
              <a:ahLst/>
              <a:cxnLst/>
              <a:rect l="l" t="t" r="r" b="b"/>
              <a:pathLst>
                <a:path w="45719" h="140302" extrusionOk="0">
                  <a:moveTo>
                    <a:pt x="0" y="81915"/>
                  </a:moveTo>
                  <a:cubicBezTo>
                    <a:pt x="3810" y="77153"/>
                    <a:pt x="11430" y="73343"/>
                    <a:pt x="11430" y="68580"/>
                  </a:cubicBezTo>
                  <a:cubicBezTo>
                    <a:pt x="11430" y="53340"/>
                    <a:pt x="7620" y="38100"/>
                    <a:pt x="9525" y="22860"/>
                  </a:cubicBezTo>
                  <a:cubicBezTo>
                    <a:pt x="10477" y="15240"/>
                    <a:pt x="17145" y="7620"/>
                    <a:pt x="21907" y="0"/>
                  </a:cubicBezTo>
                  <a:cubicBezTo>
                    <a:pt x="25717" y="7620"/>
                    <a:pt x="29527" y="16193"/>
                    <a:pt x="33338" y="23813"/>
                  </a:cubicBezTo>
                  <a:cubicBezTo>
                    <a:pt x="33338" y="27623"/>
                    <a:pt x="33338" y="30480"/>
                    <a:pt x="33338" y="34290"/>
                  </a:cubicBezTo>
                  <a:cubicBezTo>
                    <a:pt x="37147" y="61913"/>
                    <a:pt x="40957" y="88583"/>
                    <a:pt x="44767" y="116205"/>
                  </a:cubicBezTo>
                  <a:cubicBezTo>
                    <a:pt x="43815" y="116205"/>
                    <a:pt x="42863" y="117158"/>
                    <a:pt x="42863" y="117158"/>
                  </a:cubicBezTo>
                  <a:cubicBezTo>
                    <a:pt x="42863" y="118110"/>
                    <a:pt x="43815" y="120015"/>
                    <a:pt x="44767" y="120968"/>
                  </a:cubicBezTo>
                  <a:cubicBezTo>
                    <a:pt x="44767" y="122873"/>
                    <a:pt x="45720" y="124778"/>
                    <a:pt x="45720" y="126683"/>
                  </a:cubicBezTo>
                  <a:cubicBezTo>
                    <a:pt x="45720" y="129540"/>
                    <a:pt x="45720" y="131445"/>
                    <a:pt x="45720" y="134303"/>
                  </a:cubicBezTo>
                  <a:cubicBezTo>
                    <a:pt x="45720" y="135255"/>
                    <a:pt x="45720" y="137160"/>
                    <a:pt x="45720" y="138113"/>
                  </a:cubicBezTo>
                  <a:cubicBezTo>
                    <a:pt x="40005" y="139065"/>
                    <a:pt x="33338" y="141923"/>
                    <a:pt x="29527" y="139065"/>
                  </a:cubicBezTo>
                  <a:cubicBezTo>
                    <a:pt x="21907" y="134303"/>
                    <a:pt x="17145" y="127635"/>
                    <a:pt x="11430" y="120968"/>
                  </a:cubicBezTo>
                  <a:cubicBezTo>
                    <a:pt x="6667" y="108585"/>
                    <a:pt x="2857" y="95250"/>
                    <a:pt x="0" y="81915"/>
                  </a:cubicBezTo>
                  <a:close/>
                  <a:moveTo>
                    <a:pt x="18097" y="20955"/>
                  </a:moveTo>
                  <a:cubicBezTo>
                    <a:pt x="17145" y="20955"/>
                    <a:pt x="16192" y="20955"/>
                    <a:pt x="16192" y="20955"/>
                  </a:cubicBezTo>
                  <a:cubicBezTo>
                    <a:pt x="16192" y="21908"/>
                    <a:pt x="16192" y="22860"/>
                    <a:pt x="16192" y="22860"/>
                  </a:cubicBezTo>
                  <a:cubicBezTo>
                    <a:pt x="17145" y="22860"/>
                    <a:pt x="18097" y="22860"/>
                    <a:pt x="19050" y="21908"/>
                  </a:cubicBezTo>
                  <a:cubicBezTo>
                    <a:pt x="19050" y="22860"/>
                    <a:pt x="19050" y="21908"/>
                    <a:pt x="18097" y="20955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21"/>
            <p:cNvSpPr/>
            <p:nvPr/>
          </p:nvSpPr>
          <p:spPr>
            <a:xfrm>
              <a:off x="8442007" y="1909762"/>
              <a:ext cx="67627" cy="144779"/>
            </a:xfrm>
            <a:custGeom>
              <a:avLst/>
              <a:gdLst/>
              <a:ahLst/>
              <a:cxnLst/>
              <a:rect l="l" t="t" r="r" b="b"/>
              <a:pathLst>
                <a:path w="67627" h="144779" extrusionOk="0">
                  <a:moveTo>
                    <a:pt x="67628" y="134302"/>
                  </a:moveTo>
                  <a:cubicBezTo>
                    <a:pt x="62865" y="138113"/>
                    <a:pt x="58103" y="141923"/>
                    <a:pt x="54293" y="144780"/>
                  </a:cubicBezTo>
                  <a:cubicBezTo>
                    <a:pt x="42863" y="130492"/>
                    <a:pt x="52388" y="101917"/>
                    <a:pt x="22860" y="99060"/>
                  </a:cubicBezTo>
                  <a:cubicBezTo>
                    <a:pt x="15240" y="65723"/>
                    <a:pt x="7620" y="33338"/>
                    <a:pt x="0" y="0"/>
                  </a:cubicBezTo>
                  <a:cubicBezTo>
                    <a:pt x="5715" y="4763"/>
                    <a:pt x="11430" y="8573"/>
                    <a:pt x="17145" y="13335"/>
                  </a:cubicBezTo>
                  <a:cubicBezTo>
                    <a:pt x="24765" y="19050"/>
                    <a:pt x="32385" y="23813"/>
                    <a:pt x="40005" y="29527"/>
                  </a:cubicBezTo>
                  <a:cubicBezTo>
                    <a:pt x="40005" y="29527"/>
                    <a:pt x="40005" y="29527"/>
                    <a:pt x="40005" y="29527"/>
                  </a:cubicBezTo>
                  <a:cubicBezTo>
                    <a:pt x="41910" y="40957"/>
                    <a:pt x="42863" y="52388"/>
                    <a:pt x="45720" y="62865"/>
                  </a:cubicBezTo>
                  <a:cubicBezTo>
                    <a:pt x="52388" y="86677"/>
                    <a:pt x="60007" y="110490"/>
                    <a:pt x="67628" y="134302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21"/>
            <p:cNvSpPr/>
            <p:nvPr/>
          </p:nvSpPr>
          <p:spPr>
            <a:xfrm>
              <a:off x="8465819" y="1765935"/>
              <a:ext cx="74294" cy="91439"/>
            </a:xfrm>
            <a:custGeom>
              <a:avLst/>
              <a:gdLst/>
              <a:ahLst/>
              <a:cxnLst/>
              <a:rect l="l" t="t" r="r" b="b"/>
              <a:pathLst>
                <a:path w="74294" h="91439" extrusionOk="0">
                  <a:moveTo>
                    <a:pt x="44768" y="91440"/>
                  </a:moveTo>
                  <a:cubicBezTo>
                    <a:pt x="36195" y="83820"/>
                    <a:pt x="26670" y="75247"/>
                    <a:pt x="18098" y="67627"/>
                  </a:cubicBezTo>
                  <a:cubicBezTo>
                    <a:pt x="12382" y="62865"/>
                    <a:pt x="5715" y="60007"/>
                    <a:pt x="0" y="56197"/>
                  </a:cubicBezTo>
                  <a:cubicBezTo>
                    <a:pt x="24765" y="37147"/>
                    <a:pt x="49530" y="19050"/>
                    <a:pt x="74295" y="0"/>
                  </a:cubicBezTo>
                  <a:cubicBezTo>
                    <a:pt x="68580" y="12382"/>
                    <a:pt x="61913" y="23813"/>
                    <a:pt x="55245" y="38100"/>
                  </a:cubicBezTo>
                  <a:cubicBezTo>
                    <a:pt x="57150" y="49530"/>
                    <a:pt x="60007" y="64770"/>
                    <a:pt x="62865" y="80010"/>
                  </a:cubicBezTo>
                  <a:cubicBezTo>
                    <a:pt x="56198" y="82867"/>
                    <a:pt x="50482" y="87630"/>
                    <a:pt x="44768" y="91440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21"/>
            <p:cNvSpPr/>
            <p:nvPr/>
          </p:nvSpPr>
          <p:spPr>
            <a:xfrm>
              <a:off x="8528685" y="2280285"/>
              <a:ext cx="57150" cy="121919"/>
            </a:xfrm>
            <a:custGeom>
              <a:avLst/>
              <a:gdLst/>
              <a:ahLst/>
              <a:cxnLst/>
              <a:rect l="l" t="t" r="r" b="b"/>
              <a:pathLst>
                <a:path w="57150" h="121919" extrusionOk="0">
                  <a:moveTo>
                    <a:pt x="0" y="0"/>
                  </a:moveTo>
                  <a:cubicBezTo>
                    <a:pt x="5715" y="5715"/>
                    <a:pt x="11430" y="13335"/>
                    <a:pt x="18097" y="18098"/>
                  </a:cubicBezTo>
                  <a:cubicBezTo>
                    <a:pt x="21907" y="20002"/>
                    <a:pt x="28575" y="17145"/>
                    <a:pt x="34290" y="17145"/>
                  </a:cubicBezTo>
                  <a:cubicBezTo>
                    <a:pt x="41910" y="40957"/>
                    <a:pt x="49530" y="64770"/>
                    <a:pt x="57150" y="87630"/>
                  </a:cubicBezTo>
                  <a:cubicBezTo>
                    <a:pt x="49530" y="99060"/>
                    <a:pt x="42863" y="110490"/>
                    <a:pt x="35242" y="121920"/>
                  </a:cubicBezTo>
                  <a:cubicBezTo>
                    <a:pt x="32385" y="120967"/>
                    <a:pt x="30480" y="120967"/>
                    <a:pt x="27622" y="120015"/>
                  </a:cubicBezTo>
                  <a:cubicBezTo>
                    <a:pt x="19050" y="80963"/>
                    <a:pt x="9525" y="40957"/>
                    <a:pt x="0" y="0"/>
                  </a:cubicBezTo>
                  <a:close/>
                  <a:moveTo>
                    <a:pt x="30480" y="48577"/>
                  </a:moveTo>
                  <a:cubicBezTo>
                    <a:pt x="31432" y="48577"/>
                    <a:pt x="32385" y="48577"/>
                    <a:pt x="32385" y="48577"/>
                  </a:cubicBezTo>
                  <a:cubicBezTo>
                    <a:pt x="32385" y="45720"/>
                    <a:pt x="32385" y="42863"/>
                    <a:pt x="32385" y="40005"/>
                  </a:cubicBezTo>
                  <a:cubicBezTo>
                    <a:pt x="31432" y="40005"/>
                    <a:pt x="30480" y="40005"/>
                    <a:pt x="30480" y="40005"/>
                  </a:cubicBezTo>
                  <a:cubicBezTo>
                    <a:pt x="30480" y="42863"/>
                    <a:pt x="30480" y="45720"/>
                    <a:pt x="30480" y="48577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21"/>
            <p:cNvSpPr/>
            <p:nvPr/>
          </p:nvSpPr>
          <p:spPr>
            <a:xfrm>
              <a:off x="7736205" y="2037397"/>
              <a:ext cx="62864" cy="280035"/>
            </a:xfrm>
            <a:custGeom>
              <a:avLst/>
              <a:gdLst/>
              <a:ahLst/>
              <a:cxnLst/>
              <a:rect l="l" t="t" r="r" b="b"/>
              <a:pathLst>
                <a:path w="62864" h="280035" extrusionOk="0">
                  <a:moveTo>
                    <a:pt x="0" y="0"/>
                  </a:moveTo>
                  <a:cubicBezTo>
                    <a:pt x="2857" y="0"/>
                    <a:pt x="4763" y="0"/>
                    <a:pt x="7620" y="0"/>
                  </a:cubicBezTo>
                  <a:cubicBezTo>
                    <a:pt x="25718" y="92392"/>
                    <a:pt x="44768" y="184785"/>
                    <a:pt x="62865" y="278130"/>
                  </a:cubicBezTo>
                  <a:cubicBezTo>
                    <a:pt x="60007" y="279082"/>
                    <a:pt x="56197" y="279082"/>
                    <a:pt x="53340" y="280035"/>
                  </a:cubicBezTo>
                  <a:cubicBezTo>
                    <a:pt x="35243" y="186690"/>
                    <a:pt x="17145" y="93345"/>
                    <a:pt x="0" y="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21"/>
            <p:cNvSpPr/>
            <p:nvPr/>
          </p:nvSpPr>
          <p:spPr>
            <a:xfrm>
              <a:off x="9089707" y="2259329"/>
              <a:ext cx="121919" cy="66675"/>
            </a:xfrm>
            <a:custGeom>
              <a:avLst/>
              <a:gdLst/>
              <a:ahLst/>
              <a:cxnLst/>
              <a:rect l="l" t="t" r="r" b="b"/>
              <a:pathLst>
                <a:path w="121919" h="66675" extrusionOk="0">
                  <a:moveTo>
                    <a:pt x="0" y="57150"/>
                  </a:moveTo>
                  <a:cubicBezTo>
                    <a:pt x="25718" y="41910"/>
                    <a:pt x="60007" y="39053"/>
                    <a:pt x="73343" y="5715"/>
                  </a:cubicBezTo>
                  <a:cubicBezTo>
                    <a:pt x="74295" y="2858"/>
                    <a:pt x="81915" y="1905"/>
                    <a:pt x="85725" y="0"/>
                  </a:cubicBezTo>
                  <a:cubicBezTo>
                    <a:pt x="82868" y="9525"/>
                    <a:pt x="79057" y="19050"/>
                    <a:pt x="76200" y="27623"/>
                  </a:cubicBezTo>
                  <a:cubicBezTo>
                    <a:pt x="102870" y="47625"/>
                    <a:pt x="106680" y="15240"/>
                    <a:pt x="121920" y="10478"/>
                  </a:cubicBezTo>
                  <a:cubicBezTo>
                    <a:pt x="118110" y="19050"/>
                    <a:pt x="115253" y="34290"/>
                    <a:pt x="108585" y="36195"/>
                  </a:cubicBezTo>
                  <a:cubicBezTo>
                    <a:pt x="73343" y="48578"/>
                    <a:pt x="36195" y="57150"/>
                    <a:pt x="0" y="66675"/>
                  </a:cubicBezTo>
                  <a:cubicBezTo>
                    <a:pt x="0" y="66675"/>
                    <a:pt x="0" y="64770"/>
                    <a:pt x="0" y="64770"/>
                  </a:cubicBezTo>
                  <a:cubicBezTo>
                    <a:pt x="0" y="62865"/>
                    <a:pt x="0" y="61913"/>
                    <a:pt x="953" y="60008"/>
                  </a:cubicBezTo>
                  <a:cubicBezTo>
                    <a:pt x="0" y="60008"/>
                    <a:pt x="0" y="58103"/>
                    <a:pt x="0" y="5715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21"/>
            <p:cNvSpPr/>
            <p:nvPr/>
          </p:nvSpPr>
          <p:spPr>
            <a:xfrm>
              <a:off x="8922067" y="2295525"/>
              <a:ext cx="127634" cy="28575"/>
            </a:xfrm>
            <a:custGeom>
              <a:avLst/>
              <a:gdLst/>
              <a:ahLst/>
              <a:cxnLst/>
              <a:rect l="l" t="t" r="r" b="b"/>
              <a:pathLst>
                <a:path w="127634" h="28575" extrusionOk="0">
                  <a:moveTo>
                    <a:pt x="37147" y="28575"/>
                  </a:moveTo>
                  <a:cubicBezTo>
                    <a:pt x="25718" y="20955"/>
                    <a:pt x="0" y="38100"/>
                    <a:pt x="0" y="8573"/>
                  </a:cubicBezTo>
                  <a:cubicBezTo>
                    <a:pt x="41910" y="5715"/>
                    <a:pt x="84772" y="2858"/>
                    <a:pt x="126682" y="0"/>
                  </a:cubicBezTo>
                  <a:cubicBezTo>
                    <a:pt x="126682" y="2858"/>
                    <a:pt x="126682" y="5715"/>
                    <a:pt x="127635" y="8573"/>
                  </a:cubicBezTo>
                  <a:cubicBezTo>
                    <a:pt x="97155" y="14288"/>
                    <a:pt x="66675" y="21908"/>
                    <a:pt x="37147" y="2857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21"/>
            <p:cNvSpPr/>
            <p:nvPr/>
          </p:nvSpPr>
          <p:spPr>
            <a:xfrm>
              <a:off x="8434479" y="1845944"/>
              <a:ext cx="47533" cy="93344"/>
            </a:xfrm>
            <a:custGeom>
              <a:avLst/>
              <a:gdLst/>
              <a:ahLst/>
              <a:cxnLst/>
              <a:rect l="l" t="t" r="r" b="b"/>
              <a:pathLst>
                <a:path w="47533" h="93344" extrusionOk="0">
                  <a:moveTo>
                    <a:pt x="47533" y="93345"/>
                  </a:moveTo>
                  <a:cubicBezTo>
                    <a:pt x="39913" y="87630"/>
                    <a:pt x="32293" y="82868"/>
                    <a:pt x="24673" y="77153"/>
                  </a:cubicBezTo>
                  <a:cubicBezTo>
                    <a:pt x="18958" y="73343"/>
                    <a:pt x="13243" y="68580"/>
                    <a:pt x="7528" y="63818"/>
                  </a:cubicBezTo>
                  <a:cubicBezTo>
                    <a:pt x="860" y="41910"/>
                    <a:pt x="-7712" y="20003"/>
                    <a:pt x="13243" y="0"/>
                  </a:cubicBezTo>
                  <a:cubicBezTo>
                    <a:pt x="18006" y="2857"/>
                    <a:pt x="27531" y="6668"/>
                    <a:pt x="26578" y="7620"/>
                  </a:cubicBezTo>
                  <a:cubicBezTo>
                    <a:pt x="16101" y="40957"/>
                    <a:pt x="46581" y="63818"/>
                    <a:pt x="47533" y="93345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21"/>
            <p:cNvSpPr/>
            <p:nvPr/>
          </p:nvSpPr>
          <p:spPr>
            <a:xfrm>
              <a:off x="9165907" y="2240279"/>
              <a:ext cx="46434" cy="53134"/>
            </a:xfrm>
            <a:custGeom>
              <a:avLst/>
              <a:gdLst/>
              <a:ahLst/>
              <a:cxnLst/>
              <a:rect l="l" t="t" r="r" b="b"/>
              <a:pathLst>
                <a:path w="46434" h="53134" extrusionOk="0">
                  <a:moveTo>
                    <a:pt x="45720" y="29528"/>
                  </a:moveTo>
                  <a:cubicBezTo>
                    <a:pt x="30480" y="34290"/>
                    <a:pt x="26670" y="66675"/>
                    <a:pt x="0" y="46673"/>
                  </a:cubicBezTo>
                  <a:cubicBezTo>
                    <a:pt x="2857" y="38100"/>
                    <a:pt x="6668" y="28575"/>
                    <a:pt x="9525" y="19050"/>
                  </a:cubicBezTo>
                  <a:cubicBezTo>
                    <a:pt x="12382" y="14288"/>
                    <a:pt x="15240" y="9525"/>
                    <a:pt x="17145" y="4763"/>
                  </a:cubicBezTo>
                  <a:cubicBezTo>
                    <a:pt x="24765" y="2858"/>
                    <a:pt x="32385" y="953"/>
                    <a:pt x="40957" y="0"/>
                  </a:cubicBezTo>
                  <a:cubicBezTo>
                    <a:pt x="42863" y="7620"/>
                    <a:pt x="43815" y="15240"/>
                    <a:pt x="45720" y="22860"/>
                  </a:cubicBezTo>
                  <a:cubicBezTo>
                    <a:pt x="46673" y="24765"/>
                    <a:pt x="46673" y="27623"/>
                    <a:pt x="45720" y="29528"/>
                  </a:cubicBezTo>
                  <a:lnTo>
                    <a:pt x="45720" y="29528"/>
                  </a:ln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21"/>
            <p:cNvSpPr/>
            <p:nvPr/>
          </p:nvSpPr>
          <p:spPr>
            <a:xfrm>
              <a:off x="8503919" y="2506979"/>
              <a:ext cx="87630" cy="30965"/>
            </a:xfrm>
            <a:custGeom>
              <a:avLst/>
              <a:gdLst/>
              <a:ahLst/>
              <a:cxnLst/>
              <a:rect l="l" t="t" r="r" b="b"/>
              <a:pathLst>
                <a:path w="87630" h="30965" extrusionOk="0">
                  <a:moveTo>
                    <a:pt x="87630" y="0"/>
                  </a:moveTo>
                  <a:cubicBezTo>
                    <a:pt x="66675" y="35243"/>
                    <a:pt x="28575" y="40958"/>
                    <a:pt x="0" y="14288"/>
                  </a:cubicBezTo>
                  <a:cubicBezTo>
                    <a:pt x="29528" y="9525"/>
                    <a:pt x="58103" y="4763"/>
                    <a:pt x="87630" y="0"/>
                  </a:cubicBezTo>
                  <a:cubicBezTo>
                    <a:pt x="87630" y="0"/>
                    <a:pt x="87630" y="0"/>
                    <a:pt x="87630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21"/>
            <p:cNvSpPr/>
            <p:nvPr/>
          </p:nvSpPr>
          <p:spPr>
            <a:xfrm>
              <a:off x="9082087" y="1707832"/>
              <a:ext cx="31432" cy="94297"/>
            </a:xfrm>
            <a:custGeom>
              <a:avLst/>
              <a:gdLst/>
              <a:ahLst/>
              <a:cxnLst/>
              <a:rect l="l" t="t" r="r" b="b"/>
              <a:pathLst>
                <a:path w="31432" h="94297" extrusionOk="0">
                  <a:moveTo>
                    <a:pt x="0" y="953"/>
                  </a:moveTo>
                  <a:cubicBezTo>
                    <a:pt x="4763" y="953"/>
                    <a:pt x="9525" y="0"/>
                    <a:pt x="14288" y="0"/>
                  </a:cubicBezTo>
                  <a:cubicBezTo>
                    <a:pt x="20002" y="24765"/>
                    <a:pt x="25718" y="49530"/>
                    <a:pt x="31432" y="74295"/>
                  </a:cubicBezTo>
                  <a:cubicBezTo>
                    <a:pt x="28575" y="80963"/>
                    <a:pt x="26670" y="87630"/>
                    <a:pt x="23813" y="94298"/>
                  </a:cubicBezTo>
                  <a:cubicBezTo>
                    <a:pt x="16193" y="62865"/>
                    <a:pt x="7620" y="31432"/>
                    <a:pt x="0" y="953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21"/>
            <p:cNvSpPr/>
            <p:nvPr/>
          </p:nvSpPr>
          <p:spPr>
            <a:xfrm>
              <a:off x="8384765" y="1881187"/>
              <a:ext cx="32477" cy="104800"/>
            </a:xfrm>
            <a:custGeom>
              <a:avLst/>
              <a:gdLst/>
              <a:ahLst/>
              <a:cxnLst/>
              <a:rect l="l" t="t" r="r" b="b"/>
              <a:pathLst>
                <a:path w="32477" h="104800" extrusionOk="0">
                  <a:moveTo>
                    <a:pt x="32477" y="104775"/>
                  </a:moveTo>
                  <a:cubicBezTo>
                    <a:pt x="4855" y="105727"/>
                    <a:pt x="24858" y="80010"/>
                    <a:pt x="13427" y="68580"/>
                  </a:cubicBezTo>
                  <a:cubicBezTo>
                    <a:pt x="2950" y="58102"/>
                    <a:pt x="2950" y="36195"/>
                    <a:pt x="92" y="19050"/>
                  </a:cubicBezTo>
                  <a:cubicBezTo>
                    <a:pt x="-860" y="13335"/>
                    <a:pt x="5808" y="5715"/>
                    <a:pt x="8665" y="0"/>
                  </a:cubicBezTo>
                  <a:cubicBezTo>
                    <a:pt x="17237" y="35243"/>
                    <a:pt x="24858" y="69532"/>
                    <a:pt x="32477" y="10477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1" name="Google Shape;1881;p21"/>
            <p:cNvSpPr/>
            <p:nvPr/>
          </p:nvSpPr>
          <p:spPr>
            <a:xfrm>
              <a:off x="8418194" y="1991677"/>
              <a:ext cx="26669" cy="104775"/>
            </a:xfrm>
            <a:custGeom>
              <a:avLst/>
              <a:gdLst/>
              <a:ahLst/>
              <a:cxnLst/>
              <a:rect l="l" t="t" r="r" b="b"/>
              <a:pathLst>
                <a:path w="26669" h="104775" extrusionOk="0">
                  <a:moveTo>
                    <a:pt x="26670" y="104775"/>
                  </a:moveTo>
                  <a:cubicBezTo>
                    <a:pt x="18098" y="69533"/>
                    <a:pt x="8573" y="35243"/>
                    <a:pt x="0" y="0"/>
                  </a:cubicBezTo>
                  <a:cubicBezTo>
                    <a:pt x="9525" y="34290"/>
                    <a:pt x="18098" y="69533"/>
                    <a:pt x="26670" y="10477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2" name="Google Shape;1882;p21"/>
            <p:cNvSpPr/>
            <p:nvPr/>
          </p:nvSpPr>
          <p:spPr>
            <a:xfrm>
              <a:off x="9035414" y="2320289"/>
              <a:ext cx="53340" cy="23812"/>
            </a:xfrm>
            <a:custGeom>
              <a:avLst/>
              <a:gdLst/>
              <a:ahLst/>
              <a:cxnLst/>
              <a:rect l="l" t="t" r="r" b="b"/>
              <a:pathLst>
                <a:path w="53340" h="23812" extrusionOk="0">
                  <a:moveTo>
                    <a:pt x="1905" y="14288"/>
                  </a:moveTo>
                  <a:cubicBezTo>
                    <a:pt x="17145" y="9525"/>
                    <a:pt x="31433" y="4763"/>
                    <a:pt x="46673" y="0"/>
                  </a:cubicBezTo>
                  <a:cubicBezTo>
                    <a:pt x="46673" y="0"/>
                    <a:pt x="48578" y="1905"/>
                    <a:pt x="48578" y="1905"/>
                  </a:cubicBezTo>
                  <a:cubicBezTo>
                    <a:pt x="50483" y="2858"/>
                    <a:pt x="52388" y="4763"/>
                    <a:pt x="53340" y="5715"/>
                  </a:cubicBezTo>
                  <a:cubicBezTo>
                    <a:pt x="53340" y="5715"/>
                    <a:pt x="53340" y="7620"/>
                    <a:pt x="53340" y="7620"/>
                  </a:cubicBezTo>
                  <a:cubicBezTo>
                    <a:pt x="35243" y="13335"/>
                    <a:pt x="18098" y="19050"/>
                    <a:pt x="0" y="23813"/>
                  </a:cubicBezTo>
                  <a:cubicBezTo>
                    <a:pt x="1905" y="20002"/>
                    <a:pt x="1905" y="17145"/>
                    <a:pt x="1905" y="14288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3" name="Google Shape;1883;p21"/>
            <p:cNvSpPr/>
            <p:nvPr/>
          </p:nvSpPr>
          <p:spPr>
            <a:xfrm>
              <a:off x="8870632" y="2305050"/>
              <a:ext cx="33337" cy="20954"/>
            </a:xfrm>
            <a:custGeom>
              <a:avLst/>
              <a:gdLst/>
              <a:ahLst/>
              <a:cxnLst/>
              <a:rect l="l" t="t" r="r" b="b"/>
              <a:pathLst>
                <a:path w="33337" h="20954" extrusionOk="0">
                  <a:moveTo>
                    <a:pt x="10478" y="0"/>
                  </a:moveTo>
                  <a:cubicBezTo>
                    <a:pt x="18098" y="4763"/>
                    <a:pt x="25718" y="10477"/>
                    <a:pt x="33338" y="15240"/>
                  </a:cubicBezTo>
                  <a:cubicBezTo>
                    <a:pt x="32385" y="17145"/>
                    <a:pt x="31432" y="19050"/>
                    <a:pt x="29528" y="20955"/>
                  </a:cubicBezTo>
                  <a:cubicBezTo>
                    <a:pt x="20003" y="14288"/>
                    <a:pt x="9525" y="7620"/>
                    <a:pt x="0" y="0"/>
                  </a:cubicBezTo>
                  <a:cubicBezTo>
                    <a:pt x="2857" y="952"/>
                    <a:pt x="6668" y="952"/>
                    <a:pt x="10478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4" name="Google Shape;1884;p21"/>
            <p:cNvSpPr/>
            <p:nvPr/>
          </p:nvSpPr>
          <p:spPr>
            <a:xfrm>
              <a:off x="7798117" y="2330767"/>
              <a:ext cx="13334" cy="32385"/>
            </a:xfrm>
            <a:custGeom>
              <a:avLst/>
              <a:gdLst/>
              <a:ahLst/>
              <a:cxnLst/>
              <a:rect l="l" t="t" r="r" b="b"/>
              <a:pathLst>
                <a:path w="13334" h="32385" extrusionOk="0">
                  <a:moveTo>
                    <a:pt x="7620" y="32385"/>
                  </a:moveTo>
                  <a:cubicBezTo>
                    <a:pt x="4763" y="21908"/>
                    <a:pt x="1905" y="12383"/>
                    <a:pt x="0" y="1905"/>
                  </a:cubicBezTo>
                  <a:cubicBezTo>
                    <a:pt x="1905" y="953"/>
                    <a:pt x="3810" y="953"/>
                    <a:pt x="5715" y="0"/>
                  </a:cubicBezTo>
                  <a:cubicBezTo>
                    <a:pt x="8572" y="9525"/>
                    <a:pt x="10477" y="20003"/>
                    <a:pt x="13335" y="29528"/>
                  </a:cubicBezTo>
                  <a:cubicBezTo>
                    <a:pt x="11430" y="30480"/>
                    <a:pt x="9525" y="31433"/>
                    <a:pt x="7620" y="32385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Google Shape;1885;p21"/>
            <p:cNvSpPr/>
            <p:nvPr/>
          </p:nvSpPr>
          <p:spPr>
            <a:xfrm>
              <a:off x="9047797" y="2289810"/>
              <a:ext cx="31432" cy="13335"/>
            </a:xfrm>
            <a:custGeom>
              <a:avLst/>
              <a:gdLst/>
              <a:ahLst/>
              <a:cxnLst/>
              <a:rect l="l" t="t" r="r" b="b"/>
              <a:pathLst>
                <a:path w="31432" h="13335" extrusionOk="0">
                  <a:moveTo>
                    <a:pt x="952" y="13335"/>
                  </a:moveTo>
                  <a:cubicBezTo>
                    <a:pt x="952" y="10477"/>
                    <a:pt x="952" y="7620"/>
                    <a:pt x="0" y="4763"/>
                  </a:cubicBezTo>
                  <a:cubicBezTo>
                    <a:pt x="9525" y="2857"/>
                    <a:pt x="19050" y="1905"/>
                    <a:pt x="28575" y="0"/>
                  </a:cubicBezTo>
                  <a:cubicBezTo>
                    <a:pt x="29527" y="952"/>
                    <a:pt x="30480" y="1905"/>
                    <a:pt x="31432" y="2857"/>
                  </a:cubicBezTo>
                  <a:cubicBezTo>
                    <a:pt x="21907" y="7620"/>
                    <a:pt x="11430" y="10477"/>
                    <a:pt x="952" y="13335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6" name="Google Shape;1886;p21"/>
            <p:cNvSpPr/>
            <p:nvPr/>
          </p:nvSpPr>
          <p:spPr>
            <a:xfrm>
              <a:off x="9106852" y="1805939"/>
              <a:ext cx="6667" cy="34290"/>
            </a:xfrm>
            <a:custGeom>
              <a:avLst/>
              <a:gdLst/>
              <a:ahLst/>
              <a:cxnLst/>
              <a:rect l="l" t="t" r="r" b="b"/>
              <a:pathLst>
                <a:path w="6667" h="34290" extrusionOk="0">
                  <a:moveTo>
                    <a:pt x="0" y="0"/>
                  </a:moveTo>
                  <a:cubicBezTo>
                    <a:pt x="1905" y="11430"/>
                    <a:pt x="3810" y="22860"/>
                    <a:pt x="6668" y="34290"/>
                  </a:cubicBezTo>
                  <a:cubicBezTo>
                    <a:pt x="4763" y="22860"/>
                    <a:pt x="1905" y="11430"/>
                    <a:pt x="0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7" name="Google Shape;1887;p21"/>
            <p:cNvSpPr/>
            <p:nvPr/>
          </p:nvSpPr>
          <p:spPr>
            <a:xfrm>
              <a:off x="9014460" y="2334577"/>
              <a:ext cx="22859" cy="10477"/>
            </a:xfrm>
            <a:custGeom>
              <a:avLst/>
              <a:gdLst/>
              <a:ahLst/>
              <a:cxnLst/>
              <a:rect l="l" t="t" r="r" b="b"/>
              <a:pathLst>
                <a:path w="22859" h="10477" extrusionOk="0">
                  <a:moveTo>
                    <a:pt x="22860" y="0"/>
                  </a:moveTo>
                  <a:cubicBezTo>
                    <a:pt x="22860" y="2858"/>
                    <a:pt x="22860" y="6668"/>
                    <a:pt x="21907" y="9525"/>
                  </a:cubicBezTo>
                  <a:cubicBezTo>
                    <a:pt x="14288" y="9525"/>
                    <a:pt x="6667" y="10477"/>
                    <a:pt x="0" y="10477"/>
                  </a:cubicBezTo>
                  <a:cubicBezTo>
                    <a:pt x="1905" y="8573"/>
                    <a:pt x="2857" y="6668"/>
                    <a:pt x="4763" y="3810"/>
                  </a:cubicBezTo>
                  <a:cubicBezTo>
                    <a:pt x="7620" y="2858"/>
                    <a:pt x="9525" y="2858"/>
                    <a:pt x="12382" y="1905"/>
                  </a:cubicBezTo>
                  <a:cubicBezTo>
                    <a:pt x="16192" y="952"/>
                    <a:pt x="19050" y="0"/>
                    <a:pt x="22860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8" name="Google Shape;1888;p21"/>
            <p:cNvSpPr/>
            <p:nvPr/>
          </p:nvSpPr>
          <p:spPr>
            <a:xfrm>
              <a:off x="8962072" y="2345054"/>
              <a:ext cx="31432" cy="5715"/>
            </a:xfrm>
            <a:custGeom>
              <a:avLst/>
              <a:gdLst/>
              <a:ahLst/>
              <a:cxnLst/>
              <a:rect l="l" t="t" r="r" b="b"/>
              <a:pathLst>
                <a:path w="31432" h="5715" extrusionOk="0">
                  <a:moveTo>
                    <a:pt x="29527" y="5715"/>
                  </a:moveTo>
                  <a:cubicBezTo>
                    <a:pt x="20002" y="5715"/>
                    <a:pt x="9525" y="5715"/>
                    <a:pt x="0" y="5715"/>
                  </a:cubicBezTo>
                  <a:cubicBezTo>
                    <a:pt x="9525" y="3810"/>
                    <a:pt x="20002" y="1905"/>
                    <a:pt x="29527" y="0"/>
                  </a:cubicBezTo>
                  <a:cubicBezTo>
                    <a:pt x="29527" y="0"/>
                    <a:pt x="31432" y="1905"/>
                    <a:pt x="31432" y="1905"/>
                  </a:cubicBezTo>
                  <a:cubicBezTo>
                    <a:pt x="30480" y="2858"/>
                    <a:pt x="29527" y="3810"/>
                    <a:pt x="29527" y="5715"/>
                  </a:cubicBezTo>
                  <a:lnTo>
                    <a:pt x="29527" y="5715"/>
                  </a:ln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21"/>
            <p:cNvSpPr/>
            <p:nvPr/>
          </p:nvSpPr>
          <p:spPr>
            <a:xfrm>
              <a:off x="9114472" y="1852612"/>
              <a:ext cx="3809" cy="23812"/>
            </a:xfrm>
            <a:custGeom>
              <a:avLst/>
              <a:gdLst/>
              <a:ahLst/>
              <a:cxnLst/>
              <a:rect l="l" t="t" r="r" b="b"/>
              <a:pathLst>
                <a:path w="3809" h="23812" extrusionOk="0">
                  <a:moveTo>
                    <a:pt x="0" y="0"/>
                  </a:moveTo>
                  <a:cubicBezTo>
                    <a:pt x="952" y="7620"/>
                    <a:pt x="2857" y="15240"/>
                    <a:pt x="3810" y="23813"/>
                  </a:cubicBezTo>
                  <a:cubicBezTo>
                    <a:pt x="2857" y="15240"/>
                    <a:pt x="952" y="7620"/>
                    <a:pt x="0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8783002" y="2292667"/>
              <a:ext cx="12382" cy="2857"/>
            </a:xfrm>
            <a:custGeom>
              <a:avLst/>
              <a:gdLst/>
              <a:ahLst/>
              <a:cxnLst/>
              <a:rect l="l" t="t" r="r" b="b"/>
              <a:pathLst>
                <a:path w="12382" h="2857" extrusionOk="0">
                  <a:moveTo>
                    <a:pt x="0" y="2858"/>
                  </a:moveTo>
                  <a:cubicBezTo>
                    <a:pt x="3810" y="1905"/>
                    <a:pt x="7620" y="953"/>
                    <a:pt x="12383" y="0"/>
                  </a:cubicBezTo>
                  <a:cubicBezTo>
                    <a:pt x="7620" y="953"/>
                    <a:pt x="3810" y="1905"/>
                    <a:pt x="0" y="2858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21"/>
            <p:cNvSpPr/>
            <p:nvPr/>
          </p:nvSpPr>
          <p:spPr>
            <a:xfrm>
              <a:off x="8991600" y="2341245"/>
              <a:ext cx="19050" cy="4762"/>
            </a:xfrm>
            <a:custGeom>
              <a:avLst/>
              <a:gdLst/>
              <a:ahLst/>
              <a:cxnLst/>
              <a:rect l="l" t="t" r="r" b="b"/>
              <a:pathLst>
                <a:path w="19050" h="4762" extrusionOk="0">
                  <a:moveTo>
                    <a:pt x="0" y="2857"/>
                  </a:moveTo>
                  <a:cubicBezTo>
                    <a:pt x="6668" y="1905"/>
                    <a:pt x="12382" y="952"/>
                    <a:pt x="19050" y="0"/>
                  </a:cubicBezTo>
                  <a:cubicBezTo>
                    <a:pt x="13335" y="1905"/>
                    <a:pt x="7620" y="2857"/>
                    <a:pt x="1905" y="4763"/>
                  </a:cubicBezTo>
                  <a:cubicBezTo>
                    <a:pt x="952" y="4763"/>
                    <a:pt x="0" y="2857"/>
                    <a:pt x="0" y="2857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21"/>
            <p:cNvSpPr/>
            <p:nvPr/>
          </p:nvSpPr>
          <p:spPr>
            <a:xfrm>
              <a:off x="9113519" y="1783080"/>
              <a:ext cx="4762" cy="17144"/>
            </a:xfrm>
            <a:custGeom>
              <a:avLst/>
              <a:gdLst/>
              <a:ahLst/>
              <a:cxnLst/>
              <a:rect l="l" t="t" r="r" b="b"/>
              <a:pathLst>
                <a:path w="4762" h="17144" extrusionOk="0">
                  <a:moveTo>
                    <a:pt x="4763" y="17145"/>
                  </a:moveTo>
                  <a:cubicBezTo>
                    <a:pt x="2857" y="11430"/>
                    <a:pt x="1905" y="5715"/>
                    <a:pt x="0" y="0"/>
                  </a:cubicBezTo>
                  <a:cubicBezTo>
                    <a:pt x="1905" y="5715"/>
                    <a:pt x="2857" y="11430"/>
                    <a:pt x="4763" y="1714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3" name="Google Shape;1893;p21"/>
            <p:cNvSpPr/>
            <p:nvPr/>
          </p:nvSpPr>
          <p:spPr>
            <a:xfrm>
              <a:off x="8991600" y="2350770"/>
              <a:ext cx="19050" cy="5714"/>
            </a:xfrm>
            <a:custGeom>
              <a:avLst/>
              <a:gdLst/>
              <a:ahLst/>
              <a:cxnLst/>
              <a:rect l="l" t="t" r="r" b="b"/>
              <a:pathLst>
                <a:path w="19050" h="5714" extrusionOk="0">
                  <a:moveTo>
                    <a:pt x="0" y="5715"/>
                  </a:moveTo>
                  <a:cubicBezTo>
                    <a:pt x="0" y="3810"/>
                    <a:pt x="0" y="190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668" y="0"/>
                    <a:pt x="12382" y="0"/>
                    <a:pt x="19050" y="0"/>
                  </a:cubicBezTo>
                  <a:cubicBezTo>
                    <a:pt x="12382" y="1905"/>
                    <a:pt x="5715" y="3810"/>
                    <a:pt x="0" y="571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21"/>
            <p:cNvSpPr/>
            <p:nvPr/>
          </p:nvSpPr>
          <p:spPr>
            <a:xfrm>
              <a:off x="8990647" y="2342197"/>
              <a:ext cx="19050" cy="8572"/>
            </a:xfrm>
            <a:custGeom>
              <a:avLst/>
              <a:gdLst/>
              <a:ahLst/>
              <a:cxnLst/>
              <a:rect l="l" t="t" r="r" b="b"/>
              <a:pathLst>
                <a:path w="19050" h="8572" extrusionOk="0">
                  <a:moveTo>
                    <a:pt x="19050" y="8573"/>
                  </a:moveTo>
                  <a:cubicBezTo>
                    <a:pt x="12382" y="8573"/>
                    <a:pt x="6667" y="8573"/>
                    <a:pt x="0" y="8573"/>
                  </a:cubicBezTo>
                  <a:cubicBezTo>
                    <a:pt x="0" y="6667"/>
                    <a:pt x="952" y="5715"/>
                    <a:pt x="952" y="4763"/>
                  </a:cubicBezTo>
                  <a:cubicBezTo>
                    <a:pt x="6667" y="2857"/>
                    <a:pt x="12382" y="1905"/>
                    <a:pt x="18097" y="0"/>
                  </a:cubicBezTo>
                  <a:cubicBezTo>
                    <a:pt x="19050" y="2857"/>
                    <a:pt x="19050" y="5715"/>
                    <a:pt x="19050" y="8573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21"/>
            <p:cNvSpPr/>
            <p:nvPr/>
          </p:nvSpPr>
          <p:spPr>
            <a:xfrm>
              <a:off x="9076372" y="2286952"/>
              <a:ext cx="14287" cy="6667"/>
            </a:xfrm>
            <a:custGeom>
              <a:avLst/>
              <a:gdLst/>
              <a:ahLst/>
              <a:cxnLst/>
              <a:rect l="l" t="t" r="r" b="b"/>
              <a:pathLst>
                <a:path w="14287" h="6667" extrusionOk="0">
                  <a:moveTo>
                    <a:pt x="0" y="3810"/>
                  </a:moveTo>
                  <a:cubicBezTo>
                    <a:pt x="4763" y="2858"/>
                    <a:pt x="9525" y="1905"/>
                    <a:pt x="13335" y="0"/>
                  </a:cubicBezTo>
                  <a:cubicBezTo>
                    <a:pt x="13335" y="952"/>
                    <a:pt x="14288" y="1905"/>
                    <a:pt x="14288" y="3810"/>
                  </a:cubicBezTo>
                  <a:cubicBezTo>
                    <a:pt x="10477" y="4763"/>
                    <a:pt x="6667" y="5715"/>
                    <a:pt x="2857" y="6668"/>
                  </a:cubicBezTo>
                  <a:cubicBezTo>
                    <a:pt x="1905" y="5715"/>
                    <a:pt x="952" y="4763"/>
                    <a:pt x="0" y="381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21"/>
            <p:cNvSpPr/>
            <p:nvPr/>
          </p:nvSpPr>
          <p:spPr>
            <a:xfrm>
              <a:off x="8091487" y="1878330"/>
              <a:ext cx="3810" cy="952"/>
            </a:xfrm>
            <a:custGeom>
              <a:avLst/>
              <a:gdLst/>
              <a:ahLst/>
              <a:cxnLst/>
              <a:rect l="l" t="t" r="r" b="b"/>
              <a:pathLst>
                <a:path w="3810" h="952" extrusionOk="0">
                  <a:moveTo>
                    <a:pt x="0" y="0"/>
                  </a:moveTo>
                  <a:cubicBezTo>
                    <a:pt x="952" y="0"/>
                    <a:pt x="2857" y="0"/>
                    <a:pt x="3810" y="952"/>
                  </a:cubicBezTo>
                  <a:cubicBezTo>
                    <a:pt x="3810" y="952"/>
                    <a:pt x="3810" y="952"/>
                    <a:pt x="3810" y="952"/>
                  </a:cubicBezTo>
                  <a:cubicBezTo>
                    <a:pt x="2857" y="0"/>
                    <a:pt x="95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21"/>
            <p:cNvSpPr/>
            <p:nvPr/>
          </p:nvSpPr>
          <p:spPr>
            <a:xfrm>
              <a:off x="8591550" y="2505075"/>
              <a:ext cx="2857" cy="1904"/>
            </a:xfrm>
            <a:custGeom>
              <a:avLst/>
              <a:gdLst/>
              <a:ahLst/>
              <a:cxnLst/>
              <a:rect l="l" t="t" r="r" b="b"/>
              <a:pathLst>
                <a:path w="2857" h="1904" extrusionOk="0">
                  <a:moveTo>
                    <a:pt x="0" y="1905"/>
                  </a:moveTo>
                  <a:cubicBezTo>
                    <a:pt x="0" y="952"/>
                    <a:pt x="952" y="0"/>
                    <a:pt x="952" y="0"/>
                  </a:cubicBezTo>
                  <a:cubicBezTo>
                    <a:pt x="1905" y="952"/>
                    <a:pt x="1905" y="952"/>
                    <a:pt x="2857" y="1905"/>
                  </a:cubicBezTo>
                  <a:cubicBezTo>
                    <a:pt x="1905" y="952"/>
                    <a:pt x="952" y="1905"/>
                    <a:pt x="0" y="1905"/>
                  </a:cubicBezTo>
                  <a:cubicBezTo>
                    <a:pt x="0" y="1905"/>
                    <a:pt x="0" y="1905"/>
                    <a:pt x="0" y="190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21"/>
            <p:cNvSpPr/>
            <p:nvPr/>
          </p:nvSpPr>
          <p:spPr>
            <a:xfrm>
              <a:off x="8610600" y="2397442"/>
              <a:ext cx="3810" cy="3252"/>
            </a:xfrm>
            <a:custGeom>
              <a:avLst/>
              <a:gdLst/>
              <a:ahLst/>
              <a:cxnLst/>
              <a:rect l="l" t="t" r="r" b="b"/>
              <a:pathLst>
                <a:path w="3810" h="3252" extrusionOk="0">
                  <a:moveTo>
                    <a:pt x="3810" y="1905"/>
                  </a:moveTo>
                  <a:cubicBezTo>
                    <a:pt x="2857" y="2858"/>
                    <a:pt x="1905" y="3810"/>
                    <a:pt x="1905" y="2858"/>
                  </a:cubicBezTo>
                  <a:cubicBezTo>
                    <a:pt x="952" y="2858"/>
                    <a:pt x="952" y="1905"/>
                    <a:pt x="0" y="953"/>
                  </a:cubicBezTo>
                  <a:cubicBezTo>
                    <a:pt x="952" y="0"/>
                    <a:pt x="952" y="0"/>
                    <a:pt x="1905" y="0"/>
                  </a:cubicBezTo>
                  <a:cubicBezTo>
                    <a:pt x="2857" y="953"/>
                    <a:pt x="2857" y="1905"/>
                    <a:pt x="3810" y="190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21"/>
            <p:cNvSpPr/>
            <p:nvPr/>
          </p:nvSpPr>
          <p:spPr>
            <a:xfrm>
              <a:off x="9212580" y="2263139"/>
              <a:ext cx="9525" cy="6667"/>
            </a:xfrm>
            <a:custGeom>
              <a:avLst/>
              <a:gdLst/>
              <a:ahLst/>
              <a:cxnLst/>
              <a:rect l="l" t="t" r="r" b="b"/>
              <a:pathLst>
                <a:path w="9525" h="6667" extrusionOk="0">
                  <a:moveTo>
                    <a:pt x="0" y="6668"/>
                  </a:moveTo>
                  <a:cubicBezTo>
                    <a:pt x="0" y="4763"/>
                    <a:pt x="0" y="1905"/>
                    <a:pt x="0" y="0"/>
                  </a:cubicBezTo>
                  <a:cubicBezTo>
                    <a:pt x="0" y="1905"/>
                    <a:pt x="0" y="4763"/>
                    <a:pt x="0" y="6668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21"/>
            <p:cNvSpPr/>
            <p:nvPr/>
          </p:nvSpPr>
          <p:spPr>
            <a:xfrm>
              <a:off x="9019222" y="2336482"/>
              <a:ext cx="7619" cy="1904"/>
            </a:xfrm>
            <a:custGeom>
              <a:avLst/>
              <a:gdLst/>
              <a:ahLst/>
              <a:cxnLst/>
              <a:rect l="l" t="t" r="r" b="b"/>
              <a:pathLst>
                <a:path w="7619" h="1904" extrusionOk="0">
                  <a:moveTo>
                    <a:pt x="7620" y="0"/>
                  </a:moveTo>
                  <a:cubicBezTo>
                    <a:pt x="4763" y="952"/>
                    <a:pt x="2857" y="952"/>
                    <a:pt x="0" y="1905"/>
                  </a:cubicBezTo>
                  <a:cubicBezTo>
                    <a:pt x="2857" y="952"/>
                    <a:pt x="4763" y="952"/>
                    <a:pt x="7620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21"/>
            <p:cNvSpPr/>
            <p:nvPr/>
          </p:nvSpPr>
          <p:spPr>
            <a:xfrm>
              <a:off x="9082087" y="2316479"/>
              <a:ext cx="7619" cy="4762"/>
            </a:xfrm>
            <a:custGeom>
              <a:avLst/>
              <a:gdLst/>
              <a:ahLst/>
              <a:cxnLst/>
              <a:rect l="l" t="t" r="r" b="b"/>
              <a:pathLst>
                <a:path w="7619" h="4762" extrusionOk="0">
                  <a:moveTo>
                    <a:pt x="7620" y="0"/>
                  </a:moveTo>
                  <a:cubicBezTo>
                    <a:pt x="7620" y="953"/>
                    <a:pt x="7620" y="2858"/>
                    <a:pt x="7620" y="3810"/>
                  </a:cubicBezTo>
                  <a:cubicBezTo>
                    <a:pt x="5715" y="3810"/>
                    <a:pt x="3810" y="4763"/>
                    <a:pt x="1905" y="4763"/>
                  </a:cubicBezTo>
                  <a:cubicBezTo>
                    <a:pt x="1905" y="4763"/>
                    <a:pt x="0" y="2858"/>
                    <a:pt x="0" y="2858"/>
                  </a:cubicBezTo>
                  <a:cubicBezTo>
                    <a:pt x="2857" y="1905"/>
                    <a:pt x="5715" y="953"/>
                    <a:pt x="7620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21"/>
            <p:cNvSpPr/>
            <p:nvPr/>
          </p:nvSpPr>
          <p:spPr>
            <a:xfrm>
              <a:off x="9125902" y="1839277"/>
              <a:ext cx="2857" cy="6667"/>
            </a:xfrm>
            <a:custGeom>
              <a:avLst/>
              <a:gdLst/>
              <a:ahLst/>
              <a:cxnLst/>
              <a:rect l="l" t="t" r="r" b="b"/>
              <a:pathLst>
                <a:path w="2857" h="6667" extrusionOk="0">
                  <a:moveTo>
                    <a:pt x="2858" y="6668"/>
                  </a:moveTo>
                  <a:cubicBezTo>
                    <a:pt x="1905" y="4763"/>
                    <a:pt x="953" y="1905"/>
                    <a:pt x="0" y="0"/>
                  </a:cubicBezTo>
                  <a:cubicBezTo>
                    <a:pt x="953" y="1905"/>
                    <a:pt x="1905" y="4763"/>
                    <a:pt x="2858" y="6668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21"/>
            <p:cNvSpPr/>
            <p:nvPr/>
          </p:nvSpPr>
          <p:spPr>
            <a:xfrm>
              <a:off x="9120187" y="1809750"/>
              <a:ext cx="2857" cy="7619"/>
            </a:xfrm>
            <a:custGeom>
              <a:avLst/>
              <a:gdLst/>
              <a:ahLst/>
              <a:cxnLst/>
              <a:rect l="l" t="t" r="r" b="b"/>
              <a:pathLst>
                <a:path w="2857" h="7619" extrusionOk="0">
                  <a:moveTo>
                    <a:pt x="2857" y="7620"/>
                  </a:moveTo>
                  <a:cubicBezTo>
                    <a:pt x="1905" y="4763"/>
                    <a:pt x="952" y="2857"/>
                    <a:pt x="0" y="0"/>
                  </a:cubicBezTo>
                  <a:cubicBezTo>
                    <a:pt x="952" y="2857"/>
                    <a:pt x="1905" y="5715"/>
                    <a:pt x="2857" y="762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21"/>
            <p:cNvSpPr/>
            <p:nvPr/>
          </p:nvSpPr>
          <p:spPr>
            <a:xfrm>
              <a:off x="8498128" y="1882056"/>
              <a:ext cx="293446" cy="262020"/>
            </a:xfrm>
            <a:custGeom>
              <a:avLst/>
              <a:gdLst/>
              <a:ahLst/>
              <a:cxnLst/>
              <a:rect l="l" t="t" r="r" b="b"/>
              <a:pathLst>
                <a:path w="293446" h="262020" extrusionOk="0">
                  <a:moveTo>
                    <a:pt x="1029" y="57233"/>
                  </a:moveTo>
                  <a:cubicBezTo>
                    <a:pt x="29604" y="47708"/>
                    <a:pt x="58179" y="37231"/>
                    <a:pt x="87706" y="27706"/>
                  </a:cubicBezTo>
                  <a:cubicBezTo>
                    <a:pt x="120091" y="20086"/>
                    <a:pt x="152476" y="12466"/>
                    <a:pt x="184861" y="3893"/>
                  </a:cubicBezTo>
                  <a:cubicBezTo>
                    <a:pt x="220104" y="-4679"/>
                    <a:pt x="233439" y="-869"/>
                    <a:pt x="244869" y="33421"/>
                  </a:cubicBezTo>
                  <a:cubicBezTo>
                    <a:pt x="262014" y="81998"/>
                    <a:pt x="275348" y="130576"/>
                    <a:pt x="290589" y="179153"/>
                  </a:cubicBezTo>
                  <a:cubicBezTo>
                    <a:pt x="293446" y="188678"/>
                    <a:pt x="293446" y="200108"/>
                    <a:pt x="293446" y="203918"/>
                  </a:cubicBezTo>
                  <a:cubicBezTo>
                    <a:pt x="234391" y="221063"/>
                    <a:pt x="179146" y="238208"/>
                    <a:pt x="122948" y="254401"/>
                  </a:cubicBezTo>
                  <a:cubicBezTo>
                    <a:pt x="107709" y="257258"/>
                    <a:pt x="92469" y="262021"/>
                    <a:pt x="77229" y="262021"/>
                  </a:cubicBezTo>
                  <a:cubicBezTo>
                    <a:pt x="63894" y="262021"/>
                    <a:pt x="61036" y="254401"/>
                    <a:pt x="71514" y="243923"/>
                  </a:cubicBezTo>
                  <a:cubicBezTo>
                    <a:pt x="76276" y="242971"/>
                    <a:pt x="81991" y="242018"/>
                    <a:pt x="86754" y="241066"/>
                  </a:cubicBezTo>
                  <a:cubicBezTo>
                    <a:pt x="86754" y="240113"/>
                    <a:pt x="86754" y="239161"/>
                    <a:pt x="86754" y="238208"/>
                  </a:cubicBezTo>
                  <a:cubicBezTo>
                    <a:pt x="81991" y="238208"/>
                    <a:pt x="76276" y="237256"/>
                    <a:pt x="71514" y="237256"/>
                  </a:cubicBezTo>
                  <a:cubicBezTo>
                    <a:pt x="68656" y="236303"/>
                    <a:pt x="66751" y="235351"/>
                    <a:pt x="63894" y="234398"/>
                  </a:cubicBezTo>
                  <a:cubicBezTo>
                    <a:pt x="51511" y="206776"/>
                    <a:pt x="38176" y="180106"/>
                    <a:pt x="25794" y="152483"/>
                  </a:cubicBezTo>
                  <a:cubicBezTo>
                    <a:pt x="24841" y="150578"/>
                    <a:pt x="26746" y="147721"/>
                    <a:pt x="27698" y="144863"/>
                  </a:cubicBezTo>
                  <a:cubicBezTo>
                    <a:pt x="31509" y="117241"/>
                    <a:pt x="25794" y="93428"/>
                    <a:pt x="1981" y="75331"/>
                  </a:cubicBezTo>
                  <a:cubicBezTo>
                    <a:pt x="-1829" y="72473"/>
                    <a:pt x="1029" y="62948"/>
                    <a:pt x="1029" y="57233"/>
                  </a:cubicBezTo>
                  <a:close/>
                  <a:moveTo>
                    <a:pt x="244869" y="195346"/>
                  </a:moveTo>
                  <a:cubicBezTo>
                    <a:pt x="248679" y="192488"/>
                    <a:pt x="256298" y="189631"/>
                    <a:pt x="256298" y="187726"/>
                  </a:cubicBezTo>
                  <a:cubicBezTo>
                    <a:pt x="254394" y="177248"/>
                    <a:pt x="250584" y="166771"/>
                    <a:pt x="247726" y="155341"/>
                  </a:cubicBezTo>
                  <a:cubicBezTo>
                    <a:pt x="234391" y="110573"/>
                    <a:pt x="220104" y="64853"/>
                    <a:pt x="206769" y="19133"/>
                  </a:cubicBezTo>
                  <a:cubicBezTo>
                    <a:pt x="159144" y="33421"/>
                    <a:pt x="118186" y="45803"/>
                    <a:pt x="77229" y="58186"/>
                  </a:cubicBezTo>
                  <a:cubicBezTo>
                    <a:pt x="67704" y="61043"/>
                    <a:pt x="58179" y="63901"/>
                    <a:pt x="45796" y="67711"/>
                  </a:cubicBezTo>
                  <a:cubicBezTo>
                    <a:pt x="51511" y="80093"/>
                    <a:pt x="55321" y="88666"/>
                    <a:pt x="60084" y="98191"/>
                  </a:cubicBezTo>
                  <a:cubicBezTo>
                    <a:pt x="71514" y="143911"/>
                    <a:pt x="82944" y="190583"/>
                    <a:pt x="95326" y="238208"/>
                  </a:cubicBezTo>
                  <a:cubicBezTo>
                    <a:pt x="145809" y="222968"/>
                    <a:pt x="195339" y="209633"/>
                    <a:pt x="244869" y="195346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5" name="Google Shape;1905;p21"/>
            <p:cNvSpPr/>
            <p:nvPr/>
          </p:nvSpPr>
          <p:spPr>
            <a:xfrm>
              <a:off x="8477250" y="1769744"/>
              <a:ext cx="551497" cy="120748"/>
            </a:xfrm>
            <a:custGeom>
              <a:avLst/>
              <a:gdLst/>
              <a:ahLst/>
              <a:cxnLst/>
              <a:rect l="l" t="t" r="r" b="b"/>
              <a:pathLst>
                <a:path w="551497" h="120748" extrusionOk="0">
                  <a:moveTo>
                    <a:pt x="33338" y="87630"/>
                  </a:moveTo>
                  <a:cubicBezTo>
                    <a:pt x="39052" y="83820"/>
                    <a:pt x="44768" y="80010"/>
                    <a:pt x="50482" y="76200"/>
                  </a:cubicBezTo>
                  <a:cubicBezTo>
                    <a:pt x="91440" y="61913"/>
                    <a:pt x="133350" y="59055"/>
                    <a:pt x="176213" y="70485"/>
                  </a:cubicBezTo>
                  <a:cubicBezTo>
                    <a:pt x="176213" y="70485"/>
                    <a:pt x="177165" y="70485"/>
                    <a:pt x="178118" y="69532"/>
                  </a:cubicBezTo>
                  <a:cubicBezTo>
                    <a:pt x="218123" y="22860"/>
                    <a:pt x="218123" y="22860"/>
                    <a:pt x="272415" y="47625"/>
                  </a:cubicBezTo>
                  <a:cubicBezTo>
                    <a:pt x="286702" y="54293"/>
                    <a:pt x="296227" y="55245"/>
                    <a:pt x="305752" y="39053"/>
                  </a:cubicBezTo>
                  <a:cubicBezTo>
                    <a:pt x="319088" y="14288"/>
                    <a:pt x="341948" y="12382"/>
                    <a:pt x="365760" y="20955"/>
                  </a:cubicBezTo>
                  <a:cubicBezTo>
                    <a:pt x="387668" y="28575"/>
                    <a:pt x="406718" y="29528"/>
                    <a:pt x="423863" y="9525"/>
                  </a:cubicBezTo>
                  <a:cubicBezTo>
                    <a:pt x="428625" y="3810"/>
                    <a:pt x="437198" y="0"/>
                    <a:pt x="443865" y="0"/>
                  </a:cubicBezTo>
                  <a:cubicBezTo>
                    <a:pt x="477202" y="1905"/>
                    <a:pt x="510540" y="4763"/>
                    <a:pt x="551498" y="7620"/>
                  </a:cubicBezTo>
                  <a:cubicBezTo>
                    <a:pt x="525780" y="27623"/>
                    <a:pt x="504825" y="29528"/>
                    <a:pt x="481965" y="23813"/>
                  </a:cubicBezTo>
                  <a:cubicBezTo>
                    <a:pt x="473393" y="21907"/>
                    <a:pt x="459105" y="18098"/>
                    <a:pt x="456248" y="22860"/>
                  </a:cubicBezTo>
                  <a:cubicBezTo>
                    <a:pt x="430530" y="54293"/>
                    <a:pt x="397193" y="42863"/>
                    <a:pt x="365760" y="40005"/>
                  </a:cubicBezTo>
                  <a:cubicBezTo>
                    <a:pt x="358140" y="39053"/>
                    <a:pt x="345757" y="41910"/>
                    <a:pt x="341948" y="47625"/>
                  </a:cubicBezTo>
                  <a:cubicBezTo>
                    <a:pt x="323850" y="80010"/>
                    <a:pt x="299085" y="78105"/>
                    <a:pt x="270510" y="66675"/>
                  </a:cubicBezTo>
                  <a:cubicBezTo>
                    <a:pt x="259080" y="61913"/>
                    <a:pt x="247650" y="57150"/>
                    <a:pt x="232410" y="51435"/>
                  </a:cubicBezTo>
                  <a:cubicBezTo>
                    <a:pt x="213360" y="97155"/>
                    <a:pt x="179070" y="94298"/>
                    <a:pt x="139065" y="82868"/>
                  </a:cubicBezTo>
                  <a:cubicBezTo>
                    <a:pt x="116205" y="76200"/>
                    <a:pt x="90488" y="77153"/>
                    <a:pt x="72390" y="99060"/>
                  </a:cubicBezTo>
                  <a:cubicBezTo>
                    <a:pt x="50482" y="109538"/>
                    <a:pt x="31432" y="133350"/>
                    <a:pt x="0" y="112395"/>
                  </a:cubicBezTo>
                  <a:cubicBezTo>
                    <a:pt x="11430" y="103823"/>
                    <a:pt x="22860" y="95250"/>
                    <a:pt x="33338" y="8763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21"/>
            <p:cNvSpPr/>
            <p:nvPr/>
          </p:nvSpPr>
          <p:spPr>
            <a:xfrm>
              <a:off x="8579167" y="2140844"/>
              <a:ext cx="535305" cy="144101"/>
            </a:xfrm>
            <a:custGeom>
              <a:avLst/>
              <a:gdLst/>
              <a:ahLst/>
              <a:cxnLst/>
              <a:rect l="l" t="t" r="r" b="b"/>
              <a:pathLst>
                <a:path w="535305" h="144101" extrusionOk="0">
                  <a:moveTo>
                    <a:pt x="181927" y="105150"/>
                  </a:moveTo>
                  <a:cubicBezTo>
                    <a:pt x="162877" y="108008"/>
                    <a:pt x="141922" y="115628"/>
                    <a:pt x="124777" y="111818"/>
                  </a:cubicBezTo>
                  <a:cubicBezTo>
                    <a:pt x="97155" y="105150"/>
                    <a:pt x="78105" y="109913"/>
                    <a:pt x="62865" y="133725"/>
                  </a:cubicBezTo>
                  <a:cubicBezTo>
                    <a:pt x="41910" y="143250"/>
                    <a:pt x="20955" y="150870"/>
                    <a:pt x="0" y="134678"/>
                  </a:cubicBezTo>
                  <a:cubicBezTo>
                    <a:pt x="20955" y="120390"/>
                    <a:pt x="40957" y="106103"/>
                    <a:pt x="60960" y="92768"/>
                  </a:cubicBezTo>
                  <a:cubicBezTo>
                    <a:pt x="86677" y="93720"/>
                    <a:pt x="112395" y="94673"/>
                    <a:pt x="137160" y="95625"/>
                  </a:cubicBezTo>
                  <a:cubicBezTo>
                    <a:pt x="139065" y="95625"/>
                    <a:pt x="141922" y="95625"/>
                    <a:pt x="142875" y="95625"/>
                  </a:cubicBezTo>
                  <a:cubicBezTo>
                    <a:pt x="161925" y="55620"/>
                    <a:pt x="190500" y="53715"/>
                    <a:pt x="225743" y="72765"/>
                  </a:cubicBezTo>
                  <a:cubicBezTo>
                    <a:pt x="231457" y="75623"/>
                    <a:pt x="240030" y="72765"/>
                    <a:pt x="246697" y="70860"/>
                  </a:cubicBezTo>
                  <a:cubicBezTo>
                    <a:pt x="268605" y="66098"/>
                    <a:pt x="290513" y="61335"/>
                    <a:pt x="312420" y="55620"/>
                  </a:cubicBezTo>
                  <a:cubicBezTo>
                    <a:pt x="317182" y="54668"/>
                    <a:pt x="322897" y="50858"/>
                    <a:pt x="326707" y="48000"/>
                  </a:cubicBezTo>
                  <a:cubicBezTo>
                    <a:pt x="330518" y="45143"/>
                    <a:pt x="333375" y="39428"/>
                    <a:pt x="337185" y="38475"/>
                  </a:cubicBezTo>
                  <a:cubicBezTo>
                    <a:pt x="373380" y="36570"/>
                    <a:pt x="401955" y="1328"/>
                    <a:pt x="441960" y="16568"/>
                  </a:cubicBezTo>
                  <a:cubicBezTo>
                    <a:pt x="445770" y="18473"/>
                    <a:pt x="453390" y="18473"/>
                    <a:pt x="455295" y="15615"/>
                  </a:cubicBezTo>
                  <a:cubicBezTo>
                    <a:pt x="483870" y="-16770"/>
                    <a:pt x="508635" y="9900"/>
                    <a:pt x="535305" y="18473"/>
                  </a:cubicBezTo>
                  <a:cubicBezTo>
                    <a:pt x="534352" y="22283"/>
                    <a:pt x="533400" y="25140"/>
                    <a:pt x="533400" y="25140"/>
                  </a:cubicBezTo>
                  <a:cubicBezTo>
                    <a:pt x="500063" y="27998"/>
                    <a:pt x="466725" y="27998"/>
                    <a:pt x="434340" y="33713"/>
                  </a:cubicBezTo>
                  <a:cubicBezTo>
                    <a:pt x="408622" y="38475"/>
                    <a:pt x="383857" y="49905"/>
                    <a:pt x="359093" y="58478"/>
                  </a:cubicBezTo>
                  <a:cubicBezTo>
                    <a:pt x="352425" y="61335"/>
                    <a:pt x="345757" y="69908"/>
                    <a:pt x="340043" y="69908"/>
                  </a:cubicBezTo>
                  <a:cubicBezTo>
                    <a:pt x="307657" y="67050"/>
                    <a:pt x="280988" y="83243"/>
                    <a:pt x="252413" y="90863"/>
                  </a:cubicBezTo>
                  <a:cubicBezTo>
                    <a:pt x="234315" y="95625"/>
                    <a:pt x="213360" y="88005"/>
                    <a:pt x="190500" y="85148"/>
                  </a:cubicBezTo>
                  <a:cubicBezTo>
                    <a:pt x="187643" y="89910"/>
                    <a:pt x="184785" y="97530"/>
                    <a:pt x="181927" y="10515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7" name="Google Shape;1907;p21"/>
            <p:cNvSpPr/>
            <p:nvPr/>
          </p:nvSpPr>
          <p:spPr>
            <a:xfrm>
              <a:off x="8551544" y="2055600"/>
              <a:ext cx="502919" cy="151342"/>
            </a:xfrm>
            <a:custGeom>
              <a:avLst/>
              <a:gdLst/>
              <a:ahLst/>
              <a:cxnLst/>
              <a:rect l="l" t="t" r="r" b="b"/>
              <a:pathLst>
                <a:path w="502919" h="151342" extrusionOk="0">
                  <a:moveTo>
                    <a:pt x="0" y="138008"/>
                  </a:moveTo>
                  <a:cubicBezTo>
                    <a:pt x="0" y="134198"/>
                    <a:pt x="0" y="131340"/>
                    <a:pt x="0" y="127530"/>
                  </a:cubicBezTo>
                  <a:cubicBezTo>
                    <a:pt x="10478" y="127530"/>
                    <a:pt x="21907" y="124673"/>
                    <a:pt x="30480" y="128483"/>
                  </a:cubicBezTo>
                  <a:cubicBezTo>
                    <a:pt x="55245" y="139913"/>
                    <a:pt x="72390" y="130387"/>
                    <a:pt x="86678" y="110385"/>
                  </a:cubicBezTo>
                  <a:cubicBezTo>
                    <a:pt x="111443" y="92287"/>
                    <a:pt x="134303" y="74190"/>
                    <a:pt x="166688" y="98002"/>
                  </a:cubicBezTo>
                  <a:cubicBezTo>
                    <a:pt x="172403" y="101812"/>
                    <a:pt x="187643" y="97050"/>
                    <a:pt x="195263" y="92287"/>
                  </a:cubicBezTo>
                  <a:cubicBezTo>
                    <a:pt x="222885" y="75142"/>
                    <a:pt x="251460" y="66570"/>
                    <a:pt x="282893" y="73237"/>
                  </a:cubicBezTo>
                  <a:cubicBezTo>
                    <a:pt x="300990" y="77048"/>
                    <a:pt x="312420" y="71333"/>
                    <a:pt x="320993" y="55140"/>
                  </a:cubicBezTo>
                  <a:cubicBezTo>
                    <a:pt x="330518" y="37042"/>
                    <a:pt x="347663" y="35137"/>
                    <a:pt x="365760" y="29423"/>
                  </a:cubicBezTo>
                  <a:cubicBezTo>
                    <a:pt x="399098" y="18945"/>
                    <a:pt x="436245" y="28470"/>
                    <a:pt x="465773" y="3705"/>
                  </a:cubicBezTo>
                  <a:cubicBezTo>
                    <a:pt x="473393" y="-2963"/>
                    <a:pt x="489585" y="848"/>
                    <a:pt x="502920" y="3705"/>
                  </a:cubicBezTo>
                  <a:cubicBezTo>
                    <a:pt x="484823" y="26565"/>
                    <a:pt x="465773" y="36090"/>
                    <a:pt x="436245" y="38948"/>
                  </a:cubicBezTo>
                  <a:cubicBezTo>
                    <a:pt x="405765" y="41805"/>
                    <a:pt x="368618" y="37995"/>
                    <a:pt x="345757" y="75142"/>
                  </a:cubicBezTo>
                  <a:cubicBezTo>
                    <a:pt x="339090" y="86573"/>
                    <a:pt x="311468" y="91335"/>
                    <a:pt x="294323" y="90383"/>
                  </a:cubicBezTo>
                  <a:cubicBezTo>
                    <a:pt x="268605" y="88477"/>
                    <a:pt x="248603" y="95145"/>
                    <a:pt x="225743" y="104670"/>
                  </a:cubicBezTo>
                  <a:cubicBezTo>
                    <a:pt x="204788" y="113242"/>
                    <a:pt x="180023" y="113242"/>
                    <a:pt x="157163" y="116100"/>
                  </a:cubicBezTo>
                  <a:cubicBezTo>
                    <a:pt x="149543" y="117052"/>
                    <a:pt x="140970" y="117052"/>
                    <a:pt x="133350" y="117052"/>
                  </a:cubicBezTo>
                  <a:cubicBezTo>
                    <a:pt x="128588" y="120862"/>
                    <a:pt x="123825" y="125625"/>
                    <a:pt x="119063" y="129435"/>
                  </a:cubicBezTo>
                  <a:cubicBezTo>
                    <a:pt x="119063" y="129435"/>
                    <a:pt x="117157" y="131340"/>
                    <a:pt x="117157" y="131340"/>
                  </a:cubicBezTo>
                  <a:cubicBezTo>
                    <a:pt x="106680" y="138008"/>
                    <a:pt x="97155" y="144675"/>
                    <a:pt x="86678" y="151342"/>
                  </a:cubicBezTo>
                  <a:cubicBezTo>
                    <a:pt x="57150" y="145627"/>
                    <a:pt x="28575" y="141817"/>
                    <a:pt x="0" y="138008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8" name="Google Shape;1908;p21"/>
            <p:cNvSpPr/>
            <p:nvPr/>
          </p:nvSpPr>
          <p:spPr>
            <a:xfrm>
              <a:off x="8801100" y="1969163"/>
              <a:ext cx="265747" cy="82067"/>
            </a:xfrm>
            <a:custGeom>
              <a:avLst/>
              <a:gdLst/>
              <a:ahLst/>
              <a:cxnLst/>
              <a:rect l="l" t="t" r="r" b="b"/>
              <a:pathLst>
                <a:path w="265747" h="82067" extrusionOk="0">
                  <a:moveTo>
                    <a:pt x="106680" y="50136"/>
                  </a:moveTo>
                  <a:cubicBezTo>
                    <a:pt x="122873" y="12036"/>
                    <a:pt x="148590" y="12036"/>
                    <a:pt x="179070" y="16799"/>
                  </a:cubicBezTo>
                  <a:cubicBezTo>
                    <a:pt x="191452" y="18704"/>
                    <a:pt x="205740" y="9179"/>
                    <a:pt x="219075" y="5369"/>
                  </a:cubicBezTo>
                  <a:cubicBezTo>
                    <a:pt x="234315" y="1559"/>
                    <a:pt x="249555" y="-1299"/>
                    <a:pt x="265748" y="606"/>
                  </a:cubicBezTo>
                  <a:cubicBezTo>
                    <a:pt x="243840" y="22514"/>
                    <a:pt x="223838" y="44421"/>
                    <a:pt x="189548" y="35849"/>
                  </a:cubicBezTo>
                  <a:cubicBezTo>
                    <a:pt x="172402" y="31086"/>
                    <a:pt x="157163" y="34896"/>
                    <a:pt x="141923" y="52041"/>
                  </a:cubicBezTo>
                  <a:cubicBezTo>
                    <a:pt x="133350" y="61566"/>
                    <a:pt x="110490" y="60614"/>
                    <a:pt x="94298" y="60614"/>
                  </a:cubicBezTo>
                  <a:cubicBezTo>
                    <a:pt x="84773" y="60614"/>
                    <a:pt x="74295" y="53946"/>
                    <a:pt x="62865" y="50136"/>
                  </a:cubicBezTo>
                  <a:cubicBezTo>
                    <a:pt x="49530" y="75854"/>
                    <a:pt x="30480" y="92999"/>
                    <a:pt x="0" y="73949"/>
                  </a:cubicBezTo>
                  <a:cubicBezTo>
                    <a:pt x="24765" y="29181"/>
                    <a:pt x="57150" y="9179"/>
                    <a:pt x="106680" y="50136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21"/>
            <p:cNvSpPr/>
            <p:nvPr/>
          </p:nvSpPr>
          <p:spPr>
            <a:xfrm>
              <a:off x="8777287" y="1904047"/>
              <a:ext cx="280035" cy="67671"/>
            </a:xfrm>
            <a:custGeom>
              <a:avLst/>
              <a:gdLst/>
              <a:ahLst/>
              <a:cxnLst/>
              <a:rect l="l" t="t" r="r" b="b"/>
              <a:pathLst>
                <a:path w="280035" h="67671" extrusionOk="0">
                  <a:moveTo>
                    <a:pt x="197168" y="17145"/>
                  </a:moveTo>
                  <a:cubicBezTo>
                    <a:pt x="178118" y="51435"/>
                    <a:pt x="151448" y="56198"/>
                    <a:pt x="117157" y="46672"/>
                  </a:cubicBezTo>
                  <a:cubicBezTo>
                    <a:pt x="106680" y="43815"/>
                    <a:pt x="91440" y="49530"/>
                    <a:pt x="80963" y="56198"/>
                  </a:cubicBezTo>
                  <a:cubicBezTo>
                    <a:pt x="52388" y="73342"/>
                    <a:pt x="28575" y="72390"/>
                    <a:pt x="0" y="45720"/>
                  </a:cubicBezTo>
                  <a:cubicBezTo>
                    <a:pt x="13335" y="45720"/>
                    <a:pt x="21907" y="45720"/>
                    <a:pt x="30480" y="45720"/>
                  </a:cubicBezTo>
                  <a:cubicBezTo>
                    <a:pt x="36195" y="45720"/>
                    <a:pt x="43815" y="47625"/>
                    <a:pt x="46673" y="44767"/>
                  </a:cubicBezTo>
                  <a:cubicBezTo>
                    <a:pt x="72390" y="21907"/>
                    <a:pt x="100965" y="24765"/>
                    <a:pt x="131445" y="29527"/>
                  </a:cubicBezTo>
                  <a:cubicBezTo>
                    <a:pt x="138113" y="30480"/>
                    <a:pt x="147638" y="23813"/>
                    <a:pt x="154305" y="19050"/>
                  </a:cubicBezTo>
                  <a:cubicBezTo>
                    <a:pt x="163830" y="13335"/>
                    <a:pt x="172402" y="0"/>
                    <a:pt x="180975" y="0"/>
                  </a:cubicBezTo>
                  <a:cubicBezTo>
                    <a:pt x="212407" y="952"/>
                    <a:pt x="244793" y="6667"/>
                    <a:pt x="280035" y="10477"/>
                  </a:cubicBezTo>
                  <a:cubicBezTo>
                    <a:pt x="253365" y="40957"/>
                    <a:pt x="226695" y="29527"/>
                    <a:pt x="197168" y="17145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21"/>
            <p:cNvSpPr/>
            <p:nvPr/>
          </p:nvSpPr>
          <p:spPr>
            <a:xfrm>
              <a:off x="8760142" y="1847672"/>
              <a:ext cx="247650" cy="62328"/>
            </a:xfrm>
            <a:custGeom>
              <a:avLst/>
              <a:gdLst/>
              <a:ahLst/>
              <a:cxnLst/>
              <a:rect l="l" t="t" r="r" b="b"/>
              <a:pathLst>
                <a:path w="247650" h="62328" extrusionOk="0">
                  <a:moveTo>
                    <a:pt x="0" y="50660"/>
                  </a:moveTo>
                  <a:cubicBezTo>
                    <a:pt x="27622" y="23990"/>
                    <a:pt x="58102" y="3035"/>
                    <a:pt x="89535" y="14465"/>
                  </a:cubicBezTo>
                  <a:cubicBezTo>
                    <a:pt x="128588" y="28752"/>
                    <a:pt x="159068" y="18275"/>
                    <a:pt x="193357" y="3035"/>
                  </a:cubicBezTo>
                  <a:cubicBezTo>
                    <a:pt x="208597" y="-3633"/>
                    <a:pt x="229552" y="2082"/>
                    <a:pt x="247650" y="6845"/>
                  </a:cubicBezTo>
                  <a:cubicBezTo>
                    <a:pt x="194310" y="16370"/>
                    <a:pt x="149543" y="65900"/>
                    <a:pt x="88582" y="34467"/>
                  </a:cubicBezTo>
                  <a:cubicBezTo>
                    <a:pt x="80010" y="29705"/>
                    <a:pt x="60007" y="40182"/>
                    <a:pt x="50482" y="49707"/>
                  </a:cubicBezTo>
                  <a:cubicBezTo>
                    <a:pt x="33338" y="66852"/>
                    <a:pt x="19050" y="65900"/>
                    <a:pt x="0" y="5066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21"/>
            <p:cNvSpPr/>
            <p:nvPr/>
          </p:nvSpPr>
          <p:spPr>
            <a:xfrm>
              <a:off x="8539162" y="2115502"/>
              <a:ext cx="99060" cy="73493"/>
            </a:xfrm>
            <a:custGeom>
              <a:avLst/>
              <a:gdLst/>
              <a:ahLst/>
              <a:cxnLst/>
              <a:rect l="l" t="t" r="r" b="b"/>
              <a:pathLst>
                <a:path w="99060" h="73493" extrusionOk="0">
                  <a:moveTo>
                    <a:pt x="99060" y="50483"/>
                  </a:moveTo>
                  <a:cubicBezTo>
                    <a:pt x="84773" y="70485"/>
                    <a:pt x="68580" y="80010"/>
                    <a:pt x="42863" y="68580"/>
                  </a:cubicBezTo>
                  <a:cubicBezTo>
                    <a:pt x="34290" y="64770"/>
                    <a:pt x="22860" y="67627"/>
                    <a:pt x="12382" y="67627"/>
                  </a:cubicBezTo>
                  <a:cubicBezTo>
                    <a:pt x="8573" y="60008"/>
                    <a:pt x="4763" y="51435"/>
                    <a:pt x="952" y="43815"/>
                  </a:cubicBezTo>
                  <a:cubicBezTo>
                    <a:pt x="952" y="36195"/>
                    <a:pt x="0" y="28575"/>
                    <a:pt x="0" y="20955"/>
                  </a:cubicBezTo>
                  <a:cubicBezTo>
                    <a:pt x="7620" y="14288"/>
                    <a:pt x="15240" y="6668"/>
                    <a:pt x="22860" y="0"/>
                  </a:cubicBezTo>
                  <a:cubicBezTo>
                    <a:pt x="25718" y="952"/>
                    <a:pt x="27623" y="1905"/>
                    <a:pt x="30480" y="2858"/>
                  </a:cubicBezTo>
                  <a:cubicBezTo>
                    <a:pt x="30480" y="4763"/>
                    <a:pt x="30480" y="7620"/>
                    <a:pt x="30480" y="9525"/>
                  </a:cubicBezTo>
                  <a:cubicBezTo>
                    <a:pt x="20002" y="20002"/>
                    <a:pt x="22860" y="27623"/>
                    <a:pt x="36195" y="27623"/>
                  </a:cubicBezTo>
                  <a:cubicBezTo>
                    <a:pt x="51435" y="27623"/>
                    <a:pt x="66675" y="22860"/>
                    <a:pt x="81915" y="20002"/>
                  </a:cubicBezTo>
                  <a:cubicBezTo>
                    <a:pt x="87630" y="30480"/>
                    <a:pt x="93345" y="40005"/>
                    <a:pt x="99060" y="5048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2" name="Google Shape;1912;p21"/>
            <p:cNvSpPr/>
            <p:nvPr/>
          </p:nvSpPr>
          <p:spPr>
            <a:xfrm>
              <a:off x="8638222" y="2185035"/>
              <a:ext cx="78104" cy="51435"/>
            </a:xfrm>
            <a:custGeom>
              <a:avLst/>
              <a:gdLst/>
              <a:ahLst/>
              <a:cxnLst/>
              <a:rect l="l" t="t" r="r" b="b"/>
              <a:pathLst>
                <a:path w="78104" h="51435" extrusionOk="0">
                  <a:moveTo>
                    <a:pt x="0" y="20002"/>
                  </a:moveTo>
                  <a:cubicBezTo>
                    <a:pt x="10477" y="13335"/>
                    <a:pt x="20002" y="6667"/>
                    <a:pt x="30480" y="0"/>
                  </a:cubicBezTo>
                  <a:cubicBezTo>
                    <a:pt x="31432" y="9525"/>
                    <a:pt x="32385" y="18098"/>
                    <a:pt x="33338" y="23813"/>
                  </a:cubicBezTo>
                  <a:cubicBezTo>
                    <a:pt x="49530" y="33338"/>
                    <a:pt x="63817" y="42863"/>
                    <a:pt x="78105" y="51435"/>
                  </a:cubicBezTo>
                  <a:cubicBezTo>
                    <a:pt x="52388" y="50482"/>
                    <a:pt x="26670" y="49530"/>
                    <a:pt x="1905" y="48577"/>
                  </a:cubicBezTo>
                  <a:cubicBezTo>
                    <a:pt x="952" y="39052"/>
                    <a:pt x="0" y="29527"/>
                    <a:pt x="0" y="20002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21"/>
            <p:cNvSpPr/>
            <p:nvPr/>
          </p:nvSpPr>
          <p:spPr>
            <a:xfrm>
              <a:off x="8670607" y="2171700"/>
              <a:ext cx="14287" cy="12382"/>
            </a:xfrm>
            <a:custGeom>
              <a:avLst/>
              <a:gdLst/>
              <a:ahLst/>
              <a:cxnLst/>
              <a:rect l="l" t="t" r="r" b="b"/>
              <a:pathLst>
                <a:path w="14287" h="12382" extrusionOk="0">
                  <a:moveTo>
                    <a:pt x="0" y="12383"/>
                  </a:moveTo>
                  <a:cubicBezTo>
                    <a:pt x="4763" y="8573"/>
                    <a:pt x="9525" y="3810"/>
                    <a:pt x="14288" y="0"/>
                  </a:cubicBezTo>
                  <a:cubicBezTo>
                    <a:pt x="9525" y="3810"/>
                    <a:pt x="4763" y="7620"/>
                    <a:pt x="0" y="12383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21"/>
            <p:cNvSpPr/>
            <p:nvPr/>
          </p:nvSpPr>
          <p:spPr>
            <a:xfrm>
              <a:off x="7818119" y="1930717"/>
              <a:ext cx="537204" cy="97607"/>
            </a:xfrm>
            <a:custGeom>
              <a:avLst/>
              <a:gdLst/>
              <a:ahLst/>
              <a:cxnLst/>
              <a:rect l="l" t="t" r="r" b="b"/>
              <a:pathLst>
                <a:path w="537204" h="97607" extrusionOk="0">
                  <a:moveTo>
                    <a:pt x="519113" y="8572"/>
                  </a:moveTo>
                  <a:cubicBezTo>
                    <a:pt x="524828" y="14288"/>
                    <a:pt x="546735" y="9525"/>
                    <a:pt x="532448" y="28575"/>
                  </a:cubicBezTo>
                  <a:cubicBezTo>
                    <a:pt x="486728" y="43815"/>
                    <a:pt x="436245" y="2857"/>
                    <a:pt x="391478" y="40005"/>
                  </a:cubicBezTo>
                  <a:cubicBezTo>
                    <a:pt x="362903" y="29528"/>
                    <a:pt x="340043" y="46672"/>
                    <a:pt x="316230" y="57150"/>
                  </a:cubicBezTo>
                  <a:cubicBezTo>
                    <a:pt x="290513" y="54293"/>
                    <a:pt x="265748" y="58103"/>
                    <a:pt x="240030" y="62865"/>
                  </a:cubicBezTo>
                  <a:cubicBezTo>
                    <a:pt x="201930" y="70485"/>
                    <a:pt x="163830" y="71437"/>
                    <a:pt x="124778" y="85725"/>
                  </a:cubicBezTo>
                  <a:cubicBezTo>
                    <a:pt x="103823" y="93345"/>
                    <a:pt x="76200" y="92393"/>
                    <a:pt x="51435" y="97155"/>
                  </a:cubicBezTo>
                  <a:cubicBezTo>
                    <a:pt x="35243" y="100012"/>
                    <a:pt x="18098" y="88582"/>
                    <a:pt x="0" y="83820"/>
                  </a:cubicBezTo>
                  <a:cubicBezTo>
                    <a:pt x="4763" y="74295"/>
                    <a:pt x="5715" y="71437"/>
                    <a:pt x="5715" y="71437"/>
                  </a:cubicBezTo>
                  <a:cubicBezTo>
                    <a:pt x="36195" y="78105"/>
                    <a:pt x="65723" y="67628"/>
                    <a:pt x="95250" y="65722"/>
                  </a:cubicBezTo>
                  <a:cubicBezTo>
                    <a:pt x="109538" y="64770"/>
                    <a:pt x="124778" y="62865"/>
                    <a:pt x="136207" y="55245"/>
                  </a:cubicBezTo>
                  <a:cubicBezTo>
                    <a:pt x="156210" y="41910"/>
                    <a:pt x="176213" y="39053"/>
                    <a:pt x="199073" y="44768"/>
                  </a:cubicBezTo>
                  <a:cubicBezTo>
                    <a:pt x="207645" y="47625"/>
                    <a:pt x="219075" y="45720"/>
                    <a:pt x="228600" y="43815"/>
                  </a:cubicBezTo>
                  <a:cubicBezTo>
                    <a:pt x="246698" y="40005"/>
                    <a:pt x="264795" y="35243"/>
                    <a:pt x="281940" y="31432"/>
                  </a:cubicBezTo>
                  <a:cubicBezTo>
                    <a:pt x="285750" y="33337"/>
                    <a:pt x="289560" y="37147"/>
                    <a:pt x="292418" y="36195"/>
                  </a:cubicBezTo>
                  <a:cubicBezTo>
                    <a:pt x="326707" y="27622"/>
                    <a:pt x="360045" y="18097"/>
                    <a:pt x="394335" y="9525"/>
                  </a:cubicBezTo>
                  <a:cubicBezTo>
                    <a:pt x="411480" y="4763"/>
                    <a:pt x="429578" y="0"/>
                    <a:pt x="447675" y="0"/>
                  </a:cubicBezTo>
                  <a:cubicBezTo>
                    <a:pt x="470535" y="0"/>
                    <a:pt x="495300" y="5715"/>
                    <a:pt x="519113" y="8572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21"/>
            <p:cNvSpPr/>
            <p:nvPr/>
          </p:nvSpPr>
          <p:spPr>
            <a:xfrm>
              <a:off x="7950517" y="2285047"/>
              <a:ext cx="509587" cy="131328"/>
            </a:xfrm>
            <a:custGeom>
              <a:avLst/>
              <a:gdLst/>
              <a:ahLst/>
              <a:cxnLst/>
              <a:rect l="l" t="t" r="r" b="b"/>
              <a:pathLst>
                <a:path w="509587" h="131328" extrusionOk="0">
                  <a:moveTo>
                    <a:pt x="450532" y="36195"/>
                  </a:moveTo>
                  <a:cubicBezTo>
                    <a:pt x="440055" y="37148"/>
                    <a:pt x="428625" y="38100"/>
                    <a:pt x="418147" y="39052"/>
                  </a:cubicBezTo>
                  <a:cubicBezTo>
                    <a:pt x="407670" y="40005"/>
                    <a:pt x="398145" y="39052"/>
                    <a:pt x="387668" y="41910"/>
                  </a:cubicBezTo>
                  <a:cubicBezTo>
                    <a:pt x="377190" y="44767"/>
                    <a:pt x="368618" y="50482"/>
                    <a:pt x="359093" y="54292"/>
                  </a:cubicBezTo>
                  <a:cubicBezTo>
                    <a:pt x="340043" y="72390"/>
                    <a:pt x="318135" y="73342"/>
                    <a:pt x="294322" y="64770"/>
                  </a:cubicBezTo>
                  <a:cubicBezTo>
                    <a:pt x="265747" y="54292"/>
                    <a:pt x="243840" y="59055"/>
                    <a:pt x="220027" y="80963"/>
                  </a:cubicBezTo>
                  <a:cubicBezTo>
                    <a:pt x="204788" y="95250"/>
                    <a:pt x="177165" y="100965"/>
                    <a:pt x="155257" y="102870"/>
                  </a:cubicBezTo>
                  <a:cubicBezTo>
                    <a:pt x="125730" y="105727"/>
                    <a:pt x="99060" y="108585"/>
                    <a:pt x="73343" y="122873"/>
                  </a:cubicBezTo>
                  <a:cubicBezTo>
                    <a:pt x="49530" y="136207"/>
                    <a:pt x="23813" y="134302"/>
                    <a:pt x="0" y="113348"/>
                  </a:cubicBezTo>
                  <a:cubicBezTo>
                    <a:pt x="4763" y="109538"/>
                    <a:pt x="8572" y="105727"/>
                    <a:pt x="10477" y="105727"/>
                  </a:cubicBezTo>
                  <a:cubicBezTo>
                    <a:pt x="40005" y="115252"/>
                    <a:pt x="62865" y="95250"/>
                    <a:pt x="88582" y="89535"/>
                  </a:cubicBezTo>
                  <a:cubicBezTo>
                    <a:pt x="140018" y="80010"/>
                    <a:pt x="189547" y="69532"/>
                    <a:pt x="237172" y="43815"/>
                  </a:cubicBezTo>
                  <a:cubicBezTo>
                    <a:pt x="252413" y="35242"/>
                    <a:pt x="278130" y="46673"/>
                    <a:pt x="299085" y="45720"/>
                  </a:cubicBezTo>
                  <a:cubicBezTo>
                    <a:pt x="309563" y="45720"/>
                    <a:pt x="320040" y="39052"/>
                    <a:pt x="329565" y="35242"/>
                  </a:cubicBezTo>
                  <a:cubicBezTo>
                    <a:pt x="362902" y="23813"/>
                    <a:pt x="395288" y="11430"/>
                    <a:pt x="428625" y="0"/>
                  </a:cubicBezTo>
                  <a:cubicBezTo>
                    <a:pt x="441960" y="1905"/>
                    <a:pt x="455295" y="3810"/>
                    <a:pt x="468630" y="5715"/>
                  </a:cubicBezTo>
                  <a:cubicBezTo>
                    <a:pt x="481965" y="8573"/>
                    <a:pt x="496252" y="11430"/>
                    <a:pt x="509588" y="13335"/>
                  </a:cubicBezTo>
                  <a:cubicBezTo>
                    <a:pt x="509588" y="17145"/>
                    <a:pt x="509588" y="20955"/>
                    <a:pt x="509588" y="24765"/>
                  </a:cubicBezTo>
                  <a:cubicBezTo>
                    <a:pt x="488632" y="28575"/>
                    <a:pt x="469582" y="32385"/>
                    <a:pt x="450532" y="36195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21"/>
            <p:cNvSpPr/>
            <p:nvPr/>
          </p:nvSpPr>
          <p:spPr>
            <a:xfrm>
              <a:off x="7824787" y="2005841"/>
              <a:ext cx="527685" cy="91790"/>
            </a:xfrm>
            <a:custGeom>
              <a:avLst/>
              <a:gdLst/>
              <a:ahLst/>
              <a:cxnLst/>
              <a:rect l="l" t="t" r="r" b="b"/>
              <a:pathLst>
                <a:path w="527685" h="91790" extrusionOk="0">
                  <a:moveTo>
                    <a:pt x="527685" y="21079"/>
                  </a:moveTo>
                  <a:cubicBezTo>
                    <a:pt x="524827" y="26794"/>
                    <a:pt x="521970" y="31556"/>
                    <a:pt x="519113" y="37271"/>
                  </a:cubicBezTo>
                  <a:cubicBezTo>
                    <a:pt x="484823" y="37271"/>
                    <a:pt x="452438" y="16316"/>
                    <a:pt x="417195" y="33461"/>
                  </a:cubicBezTo>
                  <a:cubicBezTo>
                    <a:pt x="412432" y="36319"/>
                    <a:pt x="403860" y="30604"/>
                    <a:pt x="397193" y="30604"/>
                  </a:cubicBezTo>
                  <a:cubicBezTo>
                    <a:pt x="388620" y="31556"/>
                    <a:pt x="380048" y="34414"/>
                    <a:pt x="371475" y="36319"/>
                  </a:cubicBezTo>
                  <a:cubicBezTo>
                    <a:pt x="333375" y="40129"/>
                    <a:pt x="294323" y="42986"/>
                    <a:pt x="256223" y="48701"/>
                  </a:cubicBezTo>
                  <a:cubicBezTo>
                    <a:pt x="241935" y="50606"/>
                    <a:pt x="228600" y="63941"/>
                    <a:pt x="214313" y="65846"/>
                  </a:cubicBezTo>
                  <a:cubicBezTo>
                    <a:pt x="189548" y="69656"/>
                    <a:pt x="164782" y="81086"/>
                    <a:pt x="142875" y="83944"/>
                  </a:cubicBezTo>
                  <a:cubicBezTo>
                    <a:pt x="107632" y="88706"/>
                    <a:pt x="71438" y="83944"/>
                    <a:pt x="35243" y="91564"/>
                  </a:cubicBezTo>
                  <a:cubicBezTo>
                    <a:pt x="24765" y="93469"/>
                    <a:pt x="11430" y="82991"/>
                    <a:pt x="0" y="73466"/>
                  </a:cubicBezTo>
                  <a:cubicBezTo>
                    <a:pt x="39052" y="82039"/>
                    <a:pt x="73343" y="39176"/>
                    <a:pt x="113348" y="63941"/>
                  </a:cubicBezTo>
                  <a:cubicBezTo>
                    <a:pt x="116205" y="65846"/>
                    <a:pt x="121920" y="68704"/>
                    <a:pt x="123825" y="66799"/>
                  </a:cubicBezTo>
                  <a:cubicBezTo>
                    <a:pt x="143827" y="49654"/>
                    <a:pt x="171450" y="56321"/>
                    <a:pt x="189548" y="47749"/>
                  </a:cubicBezTo>
                  <a:cubicBezTo>
                    <a:pt x="220027" y="33461"/>
                    <a:pt x="251460" y="32509"/>
                    <a:pt x="281940" y="24889"/>
                  </a:cubicBezTo>
                  <a:cubicBezTo>
                    <a:pt x="287655" y="22031"/>
                    <a:pt x="294323" y="20126"/>
                    <a:pt x="300038" y="17269"/>
                  </a:cubicBezTo>
                  <a:cubicBezTo>
                    <a:pt x="311468" y="17269"/>
                    <a:pt x="322898" y="16316"/>
                    <a:pt x="333375" y="16316"/>
                  </a:cubicBezTo>
                  <a:cubicBezTo>
                    <a:pt x="337185" y="17269"/>
                    <a:pt x="340995" y="19174"/>
                    <a:pt x="343852" y="18221"/>
                  </a:cubicBezTo>
                  <a:cubicBezTo>
                    <a:pt x="380048" y="12506"/>
                    <a:pt x="417195" y="4886"/>
                    <a:pt x="453390" y="124"/>
                  </a:cubicBezTo>
                  <a:cubicBezTo>
                    <a:pt x="462915" y="-829"/>
                    <a:pt x="473393" y="3934"/>
                    <a:pt x="483870" y="6791"/>
                  </a:cubicBezTo>
                  <a:cubicBezTo>
                    <a:pt x="498157" y="10601"/>
                    <a:pt x="512445" y="14411"/>
                    <a:pt x="527685" y="18221"/>
                  </a:cubicBezTo>
                  <a:lnTo>
                    <a:pt x="527685" y="21079"/>
                  </a:ln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21"/>
            <p:cNvSpPr/>
            <p:nvPr/>
          </p:nvSpPr>
          <p:spPr>
            <a:xfrm>
              <a:off x="8234362" y="2155507"/>
              <a:ext cx="164782" cy="164782"/>
            </a:xfrm>
            <a:custGeom>
              <a:avLst/>
              <a:gdLst/>
              <a:ahLst/>
              <a:cxnLst/>
              <a:rect l="l" t="t" r="r" b="b"/>
              <a:pathLst>
                <a:path w="164782" h="164782" extrusionOk="0">
                  <a:moveTo>
                    <a:pt x="142875" y="129540"/>
                  </a:moveTo>
                  <a:cubicBezTo>
                    <a:pt x="109538" y="140970"/>
                    <a:pt x="77152" y="153352"/>
                    <a:pt x="43815" y="164782"/>
                  </a:cubicBezTo>
                  <a:cubicBezTo>
                    <a:pt x="40005" y="130492"/>
                    <a:pt x="15240" y="157163"/>
                    <a:pt x="0" y="149542"/>
                  </a:cubicBezTo>
                  <a:cubicBezTo>
                    <a:pt x="13335" y="127635"/>
                    <a:pt x="53340" y="129540"/>
                    <a:pt x="49530" y="94297"/>
                  </a:cubicBezTo>
                  <a:cubicBezTo>
                    <a:pt x="82868" y="87630"/>
                    <a:pt x="115252" y="80963"/>
                    <a:pt x="148590" y="74295"/>
                  </a:cubicBezTo>
                  <a:cubicBezTo>
                    <a:pt x="148590" y="70485"/>
                    <a:pt x="147638" y="65722"/>
                    <a:pt x="147638" y="61913"/>
                  </a:cubicBezTo>
                  <a:cubicBezTo>
                    <a:pt x="134302" y="61913"/>
                    <a:pt x="121920" y="60960"/>
                    <a:pt x="108585" y="61913"/>
                  </a:cubicBezTo>
                  <a:cubicBezTo>
                    <a:pt x="86677" y="64770"/>
                    <a:pt x="65723" y="68580"/>
                    <a:pt x="43815" y="71438"/>
                  </a:cubicBezTo>
                  <a:cubicBezTo>
                    <a:pt x="47625" y="54292"/>
                    <a:pt x="51435" y="37147"/>
                    <a:pt x="55245" y="20002"/>
                  </a:cubicBezTo>
                  <a:cubicBezTo>
                    <a:pt x="81915" y="13335"/>
                    <a:pt x="108585" y="6667"/>
                    <a:pt x="135255" y="0"/>
                  </a:cubicBezTo>
                  <a:cubicBezTo>
                    <a:pt x="137160" y="2857"/>
                    <a:pt x="140018" y="5715"/>
                    <a:pt x="141923" y="8572"/>
                  </a:cubicBezTo>
                  <a:cubicBezTo>
                    <a:pt x="143827" y="14288"/>
                    <a:pt x="145732" y="20002"/>
                    <a:pt x="147638" y="25717"/>
                  </a:cubicBezTo>
                  <a:cubicBezTo>
                    <a:pt x="131445" y="48577"/>
                    <a:pt x="156210" y="46672"/>
                    <a:pt x="164782" y="54292"/>
                  </a:cubicBezTo>
                  <a:cubicBezTo>
                    <a:pt x="159068" y="80010"/>
                    <a:pt x="151448" y="104775"/>
                    <a:pt x="142875" y="129540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21"/>
            <p:cNvSpPr/>
            <p:nvPr/>
          </p:nvSpPr>
          <p:spPr>
            <a:xfrm>
              <a:off x="7923847" y="2217525"/>
              <a:ext cx="460057" cy="115629"/>
            </a:xfrm>
            <a:custGeom>
              <a:avLst/>
              <a:gdLst/>
              <a:ahLst/>
              <a:cxnLst/>
              <a:rect l="l" t="t" r="r" b="b"/>
              <a:pathLst>
                <a:path w="460057" h="115629" extrusionOk="0">
                  <a:moveTo>
                    <a:pt x="355282" y="10372"/>
                  </a:moveTo>
                  <a:cubicBezTo>
                    <a:pt x="377190" y="6562"/>
                    <a:pt x="398145" y="2752"/>
                    <a:pt x="420052" y="847"/>
                  </a:cubicBezTo>
                  <a:cubicBezTo>
                    <a:pt x="432435" y="-1058"/>
                    <a:pt x="445770" y="847"/>
                    <a:pt x="459105" y="847"/>
                  </a:cubicBezTo>
                  <a:cubicBezTo>
                    <a:pt x="459105" y="4657"/>
                    <a:pt x="460057" y="9419"/>
                    <a:pt x="460057" y="13229"/>
                  </a:cubicBezTo>
                  <a:cubicBezTo>
                    <a:pt x="426720" y="19897"/>
                    <a:pt x="394335" y="26564"/>
                    <a:pt x="360997" y="33232"/>
                  </a:cubicBezTo>
                  <a:cubicBezTo>
                    <a:pt x="326707" y="40852"/>
                    <a:pt x="292417" y="47519"/>
                    <a:pt x="258127" y="57044"/>
                  </a:cubicBezTo>
                  <a:cubicBezTo>
                    <a:pt x="246697" y="59902"/>
                    <a:pt x="235267" y="67522"/>
                    <a:pt x="223838" y="72284"/>
                  </a:cubicBezTo>
                  <a:cubicBezTo>
                    <a:pt x="184785" y="90382"/>
                    <a:pt x="146685" y="101812"/>
                    <a:pt x="104775" y="80857"/>
                  </a:cubicBezTo>
                  <a:cubicBezTo>
                    <a:pt x="99060" y="77999"/>
                    <a:pt x="81915" y="90382"/>
                    <a:pt x="73342" y="98002"/>
                  </a:cubicBezTo>
                  <a:cubicBezTo>
                    <a:pt x="48577" y="121814"/>
                    <a:pt x="23813" y="121814"/>
                    <a:pt x="0" y="96097"/>
                  </a:cubicBezTo>
                  <a:cubicBezTo>
                    <a:pt x="952" y="94192"/>
                    <a:pt x="1905" y="91334"/>
                    <a:pt x="1905" y="91334"/>
                  </a:cubicBezTo>
                  <a:cubicBezTo>
                    <a:pt x="27622" y="93239"/>
                    <a:pt x="46672" y="79904"/>
                    <a:pt x="66675" y="65617"/>
                  </a:cubicBezTo>
                  <a:cubicBezTo>
                    <a:pt x="77152" y="57997"/>
                    <a:pt x="98107" y="57044"/>
                    <a:pt x="110490" y="61807"/>
                  </a:cubicBezTo>
                  <a:cubicBezTo>
                    <a:pt x="144780" y="77047"/>
                    <a:pt x="173355" y="63712"/>
                    <a:pt x="203835" y="53234"/>
                  </a:cubicBezTo>
                  <a:cubicBezTo>
                    <a:pt x="223838" y="45614"/>
                    <a:pt x="246697" y="43709"/>
                    <a:pt x="267652" y="37042"/>
                  </a:cubicBezTo>
                  <a:cubicBezTo>
                    <a:pt x="297180" y="28469"/>
                    <a:pt x="325755" y="18944"/>
                    <a:pt x="355282" y="10372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21"/>
            <p:cNvSpPr/>
            <p:nvPr/>
          </p:nvSpPr>
          <p:spPr>
            <a:xfrm>
              <a:off x="7881937" y="2138362"/>
              <a:ext cx="489585" cy="106372"/>
            </a:xfrm>
            <a:custGeom>
              <a:avLst/>
              <a:gdLst/>
              <a:ahLst/>
              <a:cxnLst/>
              <a:rect l="l" t="t" r="r" b="b"/>
              <a:pathLst>
                <a:path w="489585" h="106372" extrusionOk="0">
                  <a:moveTo>
                    <a:pt x="489585" y="18098"/>
                  </a:moveTo>
                  <a:cubicBezTo>
                    <a:pt x="462915" y="24765"/>
                    <a:pt x="436245" y="31433"/>
                    <a:pt x="409575" y="38100"/>
                  </a:cubicBezTo>
                  <a:cubicBezTo>
                    <a:pt x="381952" y="40005"/>
                    <a:pt x="355282" y="41910"/>
                    <a:pt x="327660" y="44767"/>
                  </a:cubicBezTo>
                  <a:cubicBezTo>
                    <a:pt x="318135" y="45720"/>
                    <a:pt x="308610" y="51435"/>
                    <a:pt x="299085" y="54292"/>
                  </a:cubicBezTo>
                  <a:cubicBezTo>
                    <a:pt x="294323" y="57150"/>
                    <a:pt x="288607" y="60960"/>
                    <a:pt x="283845" y="63817"/>
                  </a:cubicBezTo>
                  <a:cubicBezTo>
                    <a:pt x="263843" y="80010"/>
                    <a:pt x="240982" y="80963"/>
                    <a:pt x="216218" y="79058"/>
                  </a:cubicBezTo>
                  <a:cubicBezTo>
                    <a:pt x="178118" y="77152"/>
                    <a:pt x="140018" y="69533"/>
                    <a:pt x="101918" y="93345"/>
                  </a:cubicBezTo>
                  <a:cubicBezTo>
                    <a:pt x="70485" y="112395"/>
                    <a:pt x="32385" y="112395"/>
                    <a:pt x="0" y="80963"/>
                  </a:cubicBezTo>
                  <a:cubicBezTo>
                    <a:pt x="9525" y="80963"/>
                    <a:pt x="19050" y="80963"/>
                    <a:pt x="27623" y="80963"/>
                  </a:cubicBezTo>
                  <a:cubicBezTo>
                    <a:pt x="42863" y="80963"/>
                    <a:pt x="62865" y="86677"/>
                    <a:pt x="73343" y="79058"/>
                  </a:cubicBezTo>
                  <a:cubicBezTo>
                    <a:pt x="116205" y="50483"/>
                    <a:pt x="161925" y="55245"/>
                    <a:pt x="207645" y="60008"/>
                  </a:cubicBezTo>
                  <a:cubicBezTo>
                    <a:pt x="229552" y="62865"/>
                    <a:pt x="242888" y="52388"/>
                    <a:pt x="260032" y="44767"/>
                  </a:cubicBezTo>
                  <a:cubicBezTo>
                    <a:pt x="280988" y="35242"/>
                    <a:pt x="305752" y="30480"/>
                    <a:pt x="328613" y="25717"/>
                  </a:cubicBezTo>
                  <a:cubicBezTo>
                    <a:pt x="343852" y="22860"/>
                    <a:pt x="359093" y="21908"/>
                    <a:pt x="374332" y="20955"/>
                  </a:cubicBezTo>
                  <a:cubicBezTo>
                    <a:pt x="381952" y="19050"/>
                    <a:pt x="389573" y="18098"/>
                    <a:pt x="397193" y="16192"/>
                  </a:cubicBezTo>
                  <a:cubicBezTo>
                    <a:pt x="414338" y="11430"/>
                    <a:pt x="431482" y="5715"/>
                    <a:pt x="448627" y="952"/>
                  </a:cubicBezTo>
                  <a:cubicBezTo>
                    <a:pt x="458152" y="952"/>
                    <a:pt x="467677" y="0"/>
                    <a:pt x="477202" y="0"/>
                  </a:cubicBezTo>
                  <a:cubicBezTo>
                    <a:pt x="481965" y="6667"/>
                    <a:pt x="485775" y="12383"/>
                    <a:pt x="489585" y="18098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21"/>
            <p:cNvSpPr/>
            <p:nvPr/>
          </p:nvSpPr>
          <p:spPr>
            <a:xfrm>
              <a:off x="7845742" y="2085975"/>
              <a:ext cx="514350" cy="76324"/>
            </a:xfrm>
            <a:custGeom>
              <a:avLst/>
              <a:gdLst/>
              <a:ahLst/>
              <a:cxnLst/>
              <a:rect l="l" t="t" r="r" b="b"/>
              <a:pathLst>
                <a:path w="514350" h="76324" extrusionOk="0">
                  <a:moveTo>
                    <a:pt x="514350" y="0"/>
                  </a:moveTo>
                  <a:cubicBezTo>
                    <a:pt x="512445" y="5715"/>
                    <a:pt x="510540" y="11430"/>
                    <a:pt x="508635" y="17145"/>
                  </a:cubicBezTo>
                  <a:cubicBezTo>
                    <a:pt x="489585" y="18098"/>
                    <a:pt x="470535" y="19050"/>
                    <a:pt x="451485" y="19050"/>
                  </a:cubicBezTo>
                  <a:cubicBezTo>
                    <a:pt x="434340" y="19050"/>
                    <a:pt x="417195" y="18098"/>
                    <a:pt x="400050" y="19050"/>
                  </a:cubicBezTo>
                  <a:cubicBezTo>
                    <a:pt x="384810" y="20002"/>
                    <a:pt x="366713" y="17145"/>
                    <a:pt x="354330" y="23813"/>
                  </a:cubicBezTo>
                  <a:cubicBezTo>
                    <a:pt x="312420" y="48577"/>
                    <a:pt x="269557" y="45720"/>
                    <a:pt x="224790" y="36195"/>
                  </a:cubicBezTo>
                  <a:cubicBezTo>
                    <a:pt x="213360" y="34290"/>
                    <a:pt x="199072" y="40958"/>
                    <a:pt x="186690" y="43815"/>
                  </a:cubicBezTo>
                  <a:cubicBezTo>
                    <a:pt x="131445" y="55245"/>
                    <a:pt x="76200" y="65723"/>
                    <a:pt x="20955" y="76200"/>
                  </a:cubicBezTo>
                  <a:cubicBezTo>
                    <a:pt x="14288" y="77152"/>
                    <a:pt x="6668" y="72390"/>
                    <a:pt x="0" y="70485"/>
                  </a:cubicBezTo>
                  <a:cubicBezTo>
                    <a:pt x="0" y="67627"/>
                    <a:pt x="0" y="65723"/>
                    <a:pt x="0" y="62865"/>
                  </a:cubicBezTo>
                  <a:cubicBezTo>
                    <a:pt x="29527" y="58102"/>
                    <a:pt x="59055" y="55245"/>
                    <a:pt x="87630" y="48577"/>
                  </a:cubicBezTo>
                  <a:cubicBezTo>
                    <a:pt x="112395" y="42863"/>
                    <a:pt x="137160" y="34290"/>
                    <a:pt x="161925" y="28575"/>
                  </a:cubicBezTo>
                  <a:cubicBezTo>
                    <a:pt x="183832" y="23813"/>
                    <a:pt x="208597" y="15240"/>
                    <a:pt x="228600" y="20002"/>
                  </a:cubicBezTo>
                  <a:cubicBezTo>
                    <a:pt x="270510" y="30480"/>
                    <a:pt x="305752" y="20002"/>
                    <a:pt x="340995" y="2858"/>
                  </a:cubicBezTo>
                  <a:cubicBezTo>
                    <a:pt x="398145" y="1905"/>
                    <a:pt x="456247" y="952"/>
                    <a:pt x="514350" y="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21"/>
            <p:cNvSpPr/>
            <p:nvPr/>
          </p:nvSpPr>
          <p:spPr>
            <a:xfrm>
              <a:off x="8134350" y="1954635"/>
              <a:ext cx="217169" cy="70573"/>
            </a:xfrm>
            <a:custGeom>
              <a:avLst/>
              <a:gdLst/>
              <a:ahLst/>
              <a:cxnLst/>
              <a:rect l="l" t="t" r="r" b="b"/>
              <a:pathLst>
                <a:path w="217169" h="70573" extrusionOk="0">
                  <a:moveTo>
                    <a:pt x="217170" y="70379"/>
                  </a:moveTo>
                  <a:cubicBezTo>
                    <a:pt x="202882" y="66569"/>
                    <a:pt x="188595" y="62759"/>
                    <a:pt x="173355" y="58949"/>
                  </a:cubicBezTo>
                  <a:cubicBezTo>
                    <a:pt x="162877" y="56092"/>
                    <a:pt x="152400" y="51329"/>
                    <a:pt x="142875" y="52282"/>
                  </a:cubicBezTo>
                  <a:cubicBezTo>
                    <a:pt x="105727" y="57044"/>
                    <a:pt x="69532" y="64664"/>
                    <a:pt x="33338" y="70379"/>
                  </a:cubicBezTo>
                  <a:cubicBezTo>
                    <a:pt x="30480" y="71332"/>
                    <a:pt x="26670" y="68474"/>
                    <a:pt x="22860" y="68474"/>
                  </a:cubicBezTo>
                  <a:cubicBezTo>
                    <a:pt x="15240" y="57044"/>
                    <a:pt x="7620" y="44662"/>
                    <a:pt x="0" y="33232"/>
                  </a:cubicBezTo>
                  <a:cubicBezTo>
                    <a:pt x="23813" y="22754"/>
                    <a:pt x="46673" y="5609"/>
                    <a:pt x="75248" y="16087"/>
                  </a:cubicBezTo>
                  <a:cubicBezTo>
                    <a:pt x="119063" y="-21061"/>
                    <a:pt x="169545" y="19897"/>
                    <a:pt x="216218" y="4657"/>
                  </a:cubicBezTo>
                  <a:cubicBezTo>
                    <a:pt x="216218" y="11324"/>
                    <a:pt x="215265" y="17992"/>
                    <a:pt x="215265" y="24659"/>
                  </a:cubicBezTo>
                  <a:cubicBezTo>
                    <a:pt x="215265" y="28469"/>
                    <a:pt x="215265" y="32279"/>
                    <a:pt x="215265" y="36089"/>
                  </a:cubicBezTo>
                  <a:cubicBezTo>
                    <a:pt x="215265" y="41804"/>
                    <a:pt x="215265" y="47519"/>
                    <a:pt x="215265" y="53234"/>
                  </a:cubicBezTo>
                  <a:cubicBezTo>
                    <a:pt x="215265" y="59902"/>
                    <a:pt x="216218" y="65617"/>
                    <a:pt x="217170" y="70379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21"/>
            <p:cNvSpPr/>
            <p:nvPr/>
          </p:nvSpPr>
          <p:spPr>
            <a:xfrm>
              <a:off x="8186737" y="2033093"/>
              <a:ext cx="173355" cy="56691"/>
            </a:xfrm>
            <a:custGeom>
              <a:avLst/>
              <a:gdLst/>
              <a:ahLst/>
              <a:cxnLst/>
              <a:rect l="l" t="t" r="r" b="b"/>
              <a:pathLst>
                <a:path w="173355" h="56691" extrusionOk="0">
                  <a:moveTo>
                    <a:pt x="173355" y="52882"/>
                  </a:moveTo>
                  <a:cubicBezTo>
                    <a:pt x="115252" y="53834"/>
                    <a:pt x="58102" y="54787"/>
                    <a:pt x="0" y="56692"/>
                  </a:cubicBezTo>
                  <a:cubicBezTo>
                    <a:pt x="2857" y="41452"/>
                    <a:pt x="6668" y="26212"/>
                    <a:pt x="9525" y="10019"/>
                  </a:cubicBezTo>
                  <a:cubicBezTo>
                    <a:pt x="18098" y="8114"/>
                    <a:pt x="26670" y="5257"/>
                    <a:pt x="35243" y="4304"/>
                  </a:cubicBezTo>
                  <a:cubicBezTo>
                    <a:pt x="41910" y="3352"/>
                    <a:pt x="50482" y="9067"/>
                    <a:pt x="55245" y="7162"/>
                  </a:cubicBezTo>
                  <a:cubicBezTo>
                    <a:pt x="90488" y="-10936"/>
                    <a:pt x="122873" y="10972"/>
                    <a:pt x="157163" y="10972"/>
                  </a:cubicBezTo>
                  <a:cubicBezTo>
                    <a:pt x="160973" y="18592"/>
                    <a:pt x="165735" y="26212"/>
                    <a:pt x="169545" y="34784"/>
                  </a:cubicBezTo>
                  <a:cubicBezTo>
                    <a:pt x="170498" y="39547"/>
                    <a:pt x="171450" y="46214"/>
                    <a:pt x="173355" y="52882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21"/>
            <p:cNvSpPr/>
            <p:nvPr/>
          </p:nvSpPr>
          <p:spPr>
            <a:xfrm>
              <a:off x="8297227" y="2103120"/>
              <a:ext cx="62865" cy="37147"/>
            </a:xfrm>
            <a:custGeom>
              <a:avLst/>
              <a:gdLst/>
              <a:ahLst/>
              <a:cxnLst/>
              <a:rect l="l" t="t" r="r" b="b"/>
              <a:pathLst>
                <a:path w="62865" h="37147" extrusionOk="0">
                  <a:moveTo>
                    <a:pt x="0" y="1905"/>
                  </a:moveTo>
                  <a:cubicBezTo>
                    <a:pt x="19050" y="952"/>
                    <a:pt x="38100" y="0"/>
                    <a:pt x="57150" y="0"/>
                  </a:cubicBezTo>
                  <a:cubicBezTo>
                    <a:pt x="59055" y="12382"/>
                    <a:pt x="60960" y="23813"/>
                    <a:pt x="62865" y="36195"/>
                  </a:cubicBezTo>
                  <a:cubicBezTo>
                    <a:pt x="53340" y="36195"/>
                    <a:pt x="43815" y="37147"/>
                    <a:pt x="34290" y="37147"/>
                  </a:cubicBezTo>
                  <a:cubicBezTo>
                    <a:pt x="28575" y="30480"/>
                    <a:pt x="22860" y="23813"/>
                    <a:pt x="16193" y="17145"/>
                  </a:cubicBezTo>
                  <a:cubicBezTo>
                    <a:pt x="10478" y="11430"/>
                    <a:pt x="4763" y="6667"/>
                    <a:pt x="0" y="1905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21"/>
            <p:cNvSpPr/>
            <p:nvPr/>
          </p:nvSpPr>
          <p:spPr>
            <a:xfrm>
              <a:off x="8256269" y="2143125"/>
              <a:ext cx="22860" cy="17145"/>
            </a:xfrm>
            <a:custGeom>
              <a:avLst/>
              <a:gdLst/>
              <a:ahLst/>
              <a:cxnLst/>
              <a:rect l="l" t="t" r="r" b="b"/>
              <a:pathLst>
                <a:path w="22860" h="17145" extrusionOk="0">
                  <a:moveTo>
                    <a:pt x="22860" y="12383"/>
                  </a:moveTo>
                  <a:cubicBezTo>
                    <a:pt x="15240" y="14288"/>
                    <a:pt x="7620" y="15240"/>
                    <a:pt x="0" y="17145"/>
                  </a:cubicBezTo>
                  <a:cubicBezTo>
                    <a:pt x="3810" y="11430"/>
                    <a:pt x="7620" y="5715"/>
                    <a:pt x="11430" y="0"/>
                  </a:cubicBezTo>
                  <a:cubicBezTo>
                    <a:pt x="15240" y="3810"/>
                    <a:pt x="19050" y="7620"/>
                    <a:pt x="22860" y="12383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25;p21"/>
            <p:cNvSpPr/>
            <p:nvPr/>
          </p:nvSpPr>
          <p:spPr>
            <a:xfrm>
              <a:off x="8105775" y="2016442"/>
              <a:ext cx="18097" cy="16192"/>
            </a:xfrm>
            <a:custGeom>
              <a:avLst/>
              <a:gdLst/>
              <a:ahLst/>
              <a:cxnLst/>
              <a:rect l="l" t="t" r="r" b="b"/>
              <a:pathLst>
                <a:path w="18097" h="16192" extrusionOk="0">
                  <a:moveTo>
                    <a:pt x="18098" y="8573"/>
                  </a:moveTo>
                  <a:cubicBezTo>
                    <a:pt x="12382" y="11430"/>
                    <a:pt x="5715" y="13335"/>
                    <a:pt x="0" y="16193"/>
                  </a:cubicBezTo>
                  <a:cubicBezTo>
                    <a:pt x="1905" y="10478"/>
                    <a:pt x="3810" y="5715"/>
                    <a:pt x="6668" y="0"/>
                  </a:cubicBezTo>
                  <a:cubicBezTo>
                    <a:pt x="10477" y="2858"/>
                    <a:pt x="14288" y="5715"/>
                    <a:pt x="18098" y="8573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6" name="Google Shape;1926;p21"/>
            <p:cNvSpPr/>
            <p:nvPr/>
          </p:nvSpPr>
          <p:spPr>
            <a:xfrm>
              <a:off x="8164830" y="2193607"/>
              <a:ext cx="38100" cy="12382"/>
            </a:xfrm>
            <a:custGeom>
              <a:avLst/>
              <a:gdLst/>
              <a:ahLst/>
              <a:cxnLst/>
              <a:rect l="l" t="t" r="r" b="b"/>
              <a:pathLst>
                <a:path w="38100" h="12382" extrusionOk="0">
                  <a:moveTo>
                    <a:pt x="0" y="9525"/>
                  </a:moveTo>
                  <a:cubicBezTo>
                    <a:pt x="4763" y="6667"/>
                    <a:pt x="10477" y="2857"/>
                    <a:pt x="15240" y="0"/>
                  </a:cubicBezTo>
                  <a:cubicBezTo>
                    <a:pt x="20002" y="2857"/>
                    <a:pt x="24765" y="5715"/>
                    <a:pt x="38100" y="12382"/>
                  </a:cubicBezTo>
                  <a:cubicBezTo>
                    <a:pt x="20002" y="11430"/>
                    <a:pt x="10477" y="10477"/>
                    <a:pt x="0" y="9525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21"/>
            <p:cNvSpPr/>
            <p:nvPr/>
          </p:nvSpPr>
          <p:spPr>
            <a:xfrm>
              <a:off x="8377237" y="2211704"/>
              <a:ext cx="45870" cy="79057"/>
            </a:xfrm>
            <a:custGeom>
              <a:avLst/>
              <a:gdLst/>
              <a:ahLst/>
              <a:cxnLst/>
              <a:rect l="l" t="t" r="r" b="b"/>
              <a:pathLst>
                <a:path w="45870" h="79057" extrusionOk="0">
                  <a:moveTo>
                    <a:pt x="0" y="73343"/>
                  </a:moveTo>
                  <a:cubicBezTo>
                    <a:pt x="7620" y="48578"/>
                    <a:pt x="15240" y="23813"/>
                    <a:pt x="23813" y="0"/>
                  </a:cubicBezTo>
                  <a:cubicBezTo>
                    <a:pt x="31432" y="6668"/>
                    <a:pt x="44768" y="12383"/>
                    <a:pt x="45720" y="19050"/>
                  </a:cubicBezTo>
                  <a:cubicBezTo>
                    <a:pt x="46673" y="39053"/>
                    <a:pt x="42863" y="59055"/>
                    <a:pt x="40957" y="79058"/>
                  </a:cubicBezTo>
                  <a:cubicBezTo>
                    <a:pt x="27623" y="77153"/>
                    <a:pt x="13335" y="75248"/>
                    <a:pt x="0" y="7334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21"/>
            <p:cNvSpPr/>
            <p:nvPr/>
          </p:nvSpPr>
          <p:spPr>
            <a:xfrm>
              <a:off x="8378189" y="2165032"/>
              <a:ext cx="15240" cy="17144"/>
            </a:xfrm>
            <a:custGeom>
              <a:avLst/>
              <a:gdLst/>
              <a:ahLst/>
              <a:cxnLst/>
              <a:rect l="l" t="t" r="r" b="b"/>
              <a:pathLst>
                <a:path w="15240" h="17144" extrusionOk="0">
                  <a:moveTo>
                    <a:pt x="5715" y="17145"/>
                  </a:moveTo>
                  <a:cubicBezTo>
                    <a:pt x="3810" y="11430"/>
                    <a:pt x="1905" y="5715"/>
                    <a:pt x="0" y="0"/>
                  </a:cubicBezTo>
                  <a:cubicBezTo>
                    <a:pt x="4763" y="1905"/>
                    <a:pt x="10478" y="2857"/>
                    <a:pt x="15240" y="4763"/>
                  </a:cubicBezTo>
                  <a:cubicBezTo>
                    <a:pt x="11430" y="9525"/>
                    <a:pt x="8573" y="13335"/>
                    <a:pt x="5715" y="1714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21"/>
            <p:cNvSpPr/>
            <p:nvPr/>
          </p:nvSpPr>
          <p:spPr>
            <a:xfrm>
              <a:off x="8348662" y="2007870"/>
              <a:ext cx="13335" cy="18364"/>
            </a:xfrm>
            <a:custGeom>
              <a:avLst/>
              <a:gdLst/>
              <a:ahLst/>
              <a:cxnLst/>
              <a:rect l="l" t="t" r="r" b="b"/>
              <a:pathLst>
                <a:path w="13335" h="18364" extrusionOk="0">
                  <a:moveTo>
                    <a:pt x="2857" y="17145"/>
                  </a:moveTo>
                  <a:cubicBezTo>
                    <a:pt x="1905" y="11430"/>
                    <a:pt x="952" y="5715"/>
                    <a:pt x="0" y="0"/>
                  </a:cubicBezTo>
                  <a:cubicBezTo>
                    <a:pt x="4763" y="3810"/>
                    <a:pt x="8573" y="7620"/>
                    <a:pt x="13335" y="11430"/>
                  </a:cubicBezTo>
                  <a:cubicBezTo>
                    <a:pt x="10477" y="13335"/>
                    <a:pt x="6668" y="16192"/>
                    <a:pt x="3810" y="18097"/>
                  </a:cubicBezTo>
                  <a:cubicBezTo>
                    <a:pt x="3810" y="19050"/>
                    <a:pt x="2857" y="17145"/>
                    <a:pt x="2857" y="1714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21"/>
            <p:cNvSpPr/>
            <p:nvPr/>
          </p:nvSpPr>
          <p:spPr>
            <a:xfrm>
              <a:off x="8348662" y="1980247"/>
              <a:ext cx="9525" cy="11429"/>
            </a:xfrm>
            <a:custGeom>
              <a:avLst/>
              <a:gdLst/>
              <a:ahLst/>
              <a:cxnLst/>
              <a:rect l="l" t="t" r="r" b="b"/>
              <a:pathLst>
                <a:path w="9525" h="11429" extrusionOk="0">
                  <a:moveTo>
                    <a:pt x="0" y="11430"/>
                  </a:moveTo>
                  <a:cubicBezTo>
                    <a:pt x="0" y="7620"/>
                    <a:pt x="0" y="3810"/>
                    <a:pt x="0" y="0"/>
                  </a:cubicBezTo>
                  <a:cubicBezTo>
                    <a:pt x="0" y="3810"/>
                    <a:pt x="0" y="7620"/>
                    <a:pt x="0" y="1143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21"/>
            <p:cNvSpPr/>
            <p:nvPr/>
          </p:nvSpPr>
          <p:spPr>
            <a:xfrm>
              <a:off x="8562975" y="2286000"/>
              <a:ext cx="9525" cy="7620"/>
            </a:xfrm>
            <a:custGeom>
              <a:avLst/>
              <a:gdLst/>
              <a:ahLst/>
              <a:cxnLst/>
              <a:rect l="l" t="t" r="r" b="b"/>
              <a:pathLst>
                <a:path w="9525" h="7620" extrusionOk="0">
                  <a:moveTo>
                    <a:pt x="0" y="7620"/>
                  </a:moveTo>
                  <a:cubicBezTo>
                    <a:pt x="0" y="4763"/>
                    <a:pt x="0" y="2858"/>
                    <a:pt x="0" y="0"/>
                  </a:cubicBezTo>
                  <a:cubicBezTo>
                    <a:pt x="0" y="2858"/>
                    <a:pt x="0" y="4763"/>
                    <a:pt x="0" y="762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21"/>
            <p:cNvSpPr/>
            <p:nvPr/>
          </p:nvSpPr>
          <p:spPr>
            <a:xfrm>
              <a:off x="8560117" y="2275522"/>
              <a:ext cx="2619" cy="4762"/>
            </a:xfrm>
            <a:custGeom>
              <a:avLst/>
              <a:gdLst/>
              <a:ahLst/>
              <a:cxnLst/>
              <a:rect l="l" t="t" r="r" b="b"/>
              <a:pathLst>
                <a:path w="2619" h="4762" extrusionOk="0">
                  <a:moveTo>
                    <a:pt x="1905" y="4763"/>
                  </a:moveTo>
                  <a:cubicBezTo>
                    <a:pt x="952" y="3810"/>
                    <a:pt x="952" y="1905"/>
                    <a:pt x="0" y="952"/>
                  </a:cubicBezTo>
                  <a:cubicBezTo>
                    <a:pt x="0" y="952"/>
                    <a:pt x="952" y="0"/>
                    <a:pt x="1905" y="0"/>
                  </a:cubicBezTo>
                  <a:cubicBezTo>
                    <a:pt x="2857" y="1905"/>
                    <a:pt x="2857" y="2857"/>
                    <a:pt x="1905" y="4763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21"/>
            <p:cNvSpPr/>
            <p:nvPr/>
          </p:nvSpPr>
          <p:spPr>
            <a:xfrm>
              <a:off x="8481060" y="1938337"/>
              <a:ext cx="80009" cy="198120"/>
            </a:xfrm>
            <a:custGeom>
              <a:avLst/>
              <a:gdLst/>
              <a:ahLst/>
              <a:cxnLst/>
              <a:rect l="l" t="t" r="r" b="b"/>
              <a:pathLst>
                <a:path w="80009" h="198120" extrusionOk="0">
                  <a:moveTo>
                    <a:pt x="80010" y="177165"/>
                  </a:moveTo>
                  <a:cubicBezTo>
                    <a:pt x="72390" y="183833"/>
                    <a:pt x="64770" y="191452"/>
                    <a:pt x="57150" y="198120"/>
                  </a:cubicBezTo>
                  <a:cubicBezTo>
                    <a:pt x="51435" y="182880"/>
                    <a:pt x="45720" y="167640"/>
                    <a:pt x="40005" y="151448"/>
                  </a:cubicBezTo>
                  <a:cubicBezTo>
                    <a:pt x="38100" y="147638"/>
                    <a:pt x="36195" y="143827"/>
                    <a:pt x="34290" y="140017"/>
                  </a:cubicBezTo>
                  <a:cubicBezTo>
                    <a:pt x="34290" y="136208"/>
                    <a:pt x="33338" y="132398"/>
                    <a:pt x="33338" y="128588"/>
                  </a:cubicBezTo>
                  <a:cubicBezTo>
                    <a:pt x="31432" y="124777"/>
                    <a:pt x="30480" y="120967"/>
                    <a:pt x="28575" y="116205"/>
                  </a:cubicBezTo>
                  <a:cubicBezTo>
                    <a:pt x="28575" y="112395"/>
                    <a:pt x="27622" y="108585"/>
                    <a:pt x="27622" y="104775"/>
                  </a:cubicBezTo>
                  <a:cubicBezTo>
                    <a:pt x="20002" y="80963"/>
                    <a:pt x="12382" y="57150"/>
                    <a:pt x="5715" y="33338"/>
                  </a:cubicBezTo>
                  <a:cubicBezTo>
                    <a:pt x="2857" y="22860"/>
                    <a:pt x="1905" y="10477"/>
                    <a:pt x="0" y="0"/>
                  </a:cubicBezTo>
                  <a:cubicBezTo>
                    <a:pt x="5715" y="0"/>
                    <a:pt x="11430" y="0"/>
                    <a:pt x="18097" y="0"/>
                  </a:cubicBezTo>
                  <a:cubicBezTo>
                    <a:pt x="18097" y="5715"/>
                    <a:pt x="15240" y="15240"/>
                    <a:pt x="18097" y="17145"/>
                  </a:cubicBezTo>
                  <a:cubicBezTo>
                    <a:pt x="42863" y="35242"/>
                    <a:pt x="47625" y="59055"/>
                    <a:pt x="43815" y="86677"/>
                  </a:cubicBezTo>
                  <a:cubicBezTo>
                    <a:pt x="43815" y="89535"/>
                    <a:pt x="41910" y="92392"/>
                    <a:pt x="41910" y="94298"/>
                  </a:cubicBezTo>
                  <a:cubicBezTo>
                    <a:pt x="55245" y="122873"/>
                    <a:pt x="67627" y="150495"/>
                    <a:pt x="80010" y="177165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21"/>
            <p:cNvSpPr/>
            <p:nvPr/>
          </p:nvSpPr>
          <p:spPr>
            <a:xfrm>
              <a:off x="8510587" y="2055495"/>
              <a:ext cx="4762" cy="12382"/>
            </a:xfrm>
            <a:custGeom>
              <a:avLst/>
              <a:gdLst/>
              <a:ahLst/>
              <a:cxnLst/>
              <a:rect l="l" t="t" r="r" b="b"/>
              <a:pathLst>
                <a:path w="4762" h="12382" extrusionOk="0">
                  <a:moveTo>
                    <a:pt x="0" y="0"/>
                  </a:moveTo>
                  <a:cubicBezTo>
                    <a:pt x="1905" y="3810"/>
                    <a:pt x="2857" y="7620"/>
                    <a:pt x="4763" y="12382"/>
                  </a:cubicBezTo>
                  <a:cubicBezTo>
                    <a:pt x="2857" y="7620"/>
                    <a:pt x="1905" y="3810"/>
                    <a:pt x="0" y="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21"/>
            <p:cNvSpPr/>
            <p:nvPr/>
          </p:nvSpPr>
          <p:spPr>
            <a:xfrm>
              <a:off x="8516302" y="2078354"/>
              <a:ext cx="5715" cy="11430"/>
            </a:xfrm>
            <a:custGeom>
              <a:avLst/>
              <a:gdLst/>
              <a:ahLst/>
              <a:cxnLst/>
              <a:rect l="l" t="t" r="r" b="b"/>
              <a:pathLst>
                <a:path w="5715" h="11430" extrusionOk="0">
                  <a:moveTo>
                    <a:pt x="0" y="0"/>
                  </a:moveTo>
                  <a:cubicBezTo>
                    <a:pt x="1905" y="3810"/>
                    <a:pt x="3810" y="7620"/>
                    <a:pt x="5715" y="11430"/>
                  </a:cubicBezTo>
                  <a:cubicBezTo>
                    <a:pt x="3810" y="7620"/>
                    <a:pt x="1905" y="3810"/>
                    <a:pt x="0" y="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21"/>
            <p:cNvSpPr/>
            <p:nvPr/>
          </p:nvSpPr>
          <p:spPr>
            <a:xfrm>
              <a:off x="8371522" y="2336482"/>
              <a:ext cx="8572" cy="8572"/>
            </a:xfrm>
            <a:custGeom>
              <a:avLst/>
              <a:gdLst/>
              <a:ahLst/>
              <a:cxnLst/>
              <a:rect l="l" t="t" r="r" b="b"/>
              <a:pathLst>
                <a:path w="8572" h="8572" extrusionOk="0">
                  <a:moveTo>
                    <a:pt x="0" y="8572"/>
                  </a:moveTo>
                  <a:cubicBezTo>
                    <a:pt x="1905" y="5715"/>
                    <a:pt x="4763" y="2857"/>
                    <a:pt x="6667" y="0"/>
                  </a:cubicBezTo>
                  <a:cubicBezTo>
                    <a:pt x="7620" y="952"/>
                    <a:pt x="7620" y="952"/>
                    <a:pt x="8572" y="1905"/>
                  </a:cubicBezTo>
                  <a:cubicBezTo>
                    <a:pt x="6667" y="3810"/>
                    <a:pt x="2857" y="5715"/>
                    <a:pt x="0" y="8572"/>
                  </a:cubicBezTo>
                  <a:lnTo>
                    <a:pt x="0" y="8572"/>
                  </a:ln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21"/>
            <p:cNvSpPr/>
            <p:nvPr/>
          </p:nvSpPr>
          <p:spPr>
            <a:xfrm>
              <a:off x="8370569" y="2345054"/>
              <a:ext cx="952" cy="2857"/>
            </a:xfrm>
            <a:custGeom>
              <a:avLst/>
              <a:gdLst/>
              <a:ahLst/>
              <a:cxnLst/>
              <a:rect l="l" t="t" r="r" b="b"/>
              <a:pathLst>
                <a:path w="952" h="2857" extrusionOk="0">
                  <a:moveTo>
                    <a:pt x="953" y="0"/>
                  </a:moveTo>
                  <a:cubicBezTo>
                    <a:pt x="953" y="953"/>
                    <a:pt x="0" y="1905"/>
                    <a:pt x="0" y="2858"/>
                  </a:cubicBezTo>
                  <a:cubicBezTo>
                    <a:pt x="0" y="953"/>
                    <a:pt x="953" y="0"/>
                    <a:pt x="953" y="0"/>
                  </a:cubicBezTo>
                  <a:cubicBezTo>
                    <a:pt x="953" y="0"/>
                    <a:pt x="953" y="0"/>
                    <a:pt x="953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21"/>
            <p:cNvSpPr/>
            <p:nvPr/>
          </p:nvSpPr>
          <p:spPr>
            <a:xfrm>
              <a:off x="8535352" y="2180272"/>
              <a:ext cx="2857" cy="2857"/>
            </a:xfrm>
            <a:custGeom>
              <a:avLst/>
              <a:gdLst/>
              <a:ahLst/>
              <a:cxnLst/>
              <a:rect l="l" t="t" r="r" b="b"/>
              <a:pathLst>
                <a:path w="2857" h="2857" extrusionOk="0">
                  <a:moveTo>
                    <a:pt x="1905" y="0"/>
                  </a:moveTo>
                  <a:cubicBezTo>
                    <a:pt x="1905" y="952"/>
                    <a:pt x="2858" y="952"/>
                    <a:pt x="2858" y="1905"/>
                  </a:cubicBezTo>
                  <a:cubicBezTo>
                    <a:pt x="1905" y="1905"/>
                    <a:pt x="953" y="1905"/>
                    <a:pt x="0" y="2857"/>
                  </a:cubicBezTo>
                  <a:cubicBezTo>
                    <a:pt x="0" y="1905"/>
                    <a:pt x="0" y="952"/>
                    <a:pt x="0" y="952"/>
                  </a:cubicBezTo>
                  <a:cubicBezTo>
                    <a:pt x="953" y="952"/>
                    <a:pt x="1905" y="952"/>
                    <a:pt x="1905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21"/>
            <p:cNvSpPr/>
            <p:nvPr/>
          </p:nvSpPr>
          <p:spPr>
            <a:xfrm>
              <a:off x="8559164" y="2320289"/>
              <a:ext cx="1905" cy="8572"/>
            </a:xfrm>
            <a:custGeom>
              <a:avLst/>
              <a:gdLst/>
              <a:ahLst/>
              <a:cxnLst/>
              <a:rect l="l" t="t" r="r" b="b"/>
              <a:pathLst>
                <a:path w="1905" h="8572" extrusionOk="0">
                  <a:moveTo>
                    <a:pt x="0" y="8573"/>
                  </a:moveTo>
                  <a:cubicBezTo>
                    <a:pt x="0" y="5715"/>
                    <a:pt x="0" y="2858"/>
                    <a:pt x="0" y="0"/>
                  </a:cubicBezTo>
                  <a:cubicBezTo>
                    <a:pt x="953" y="0"/>
                    <a:pt x="1905" y="0"/>
                    <a:pt x="1905" y="0"/>
                  </a:cubicBezTo>
                  <a:cubicBezTo>
                    <a:pt x="1905" y="2858"/>
                    <a:pt x="1905" y="5715"/>
                    <a:pt x="1905" y="8573"/>
                  </a:cubicBezTo>
                  <a:cubicBezTo>
                    <a:pt x="953" y="8573"/>
                    <a:pt x="0" y="8573"/>
                    <a:pt x="0" y="8573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21"/>
            <p:cNvSpPr/>
            <p:nvPr/>
          </p:nvSpPr>
          <p:spPr>
            <a:xfrm>
              <a:off x="9083992" y="2320289"/>
              <a:ext cx="5714" cy="4762"/>
            </a:xfrm>
            <a:custGeom>
              <a:avLst/>
              <a:gdLst/>
              <a:ahLst/>
              <a:cxnLst/>
              <a:rect l="l" t="t" r="r" b="b"/>
              <a:pathLst>
                <a:path w="5714" h="4762" extrusionOk="0">
                  <a:moveTo>
                    <a:pt x="0" y="952"/>
                  </a:moveTo>
                  <a:cubicBezTo>
                    <a:pt x="1905" y="952"/>
                    <a:pt x="3810" y="0"/>
                    <a:pt x="5715" y="0"/>
                  </a:cubicBezTo>
                  <a:cubicBezTo>
                    <a:pt x="5715" y="1905"/>
                    <a:pt x="5715" y="2858"/>
                    <a:pt x="4763" y="4763"/>
                  </a:cubicBezTo>
                  <a:cubicBezTo>
                    <a:pt x="3810" y="3810"/>
                    <a:pt x="1905" y="2858"/>
                    <a:pt x="0" y="952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21"/>
            <p:cNvSpPr/>
            <p:nvPr/>
          </p:nvSpPr>
          <p:spPr>
            <a:xfrm>
              <a:off x="8574405" y="1900237"/>
              <a:ext cx="170497" cy="142875"/>
            </a:xfrm>
            <a:custGeom>
              <a:avLst/>
              <a:gdLst/>
              <a:ahLst/>
              <a:cxnLst/>
              <a:rect l="l" t="t" r="r" b="b"/>
              <a:pathLst>
                <a:path w="170497" h="142875" extrusionOk="0">
                  <a:moveTo>
                    <a:pt x="0" y="39052"/>
                  </a:moveTo>
                  <a:cubicBezTo>
                    <a:pt x="40957" y="26670"/>
                    <a:pt x="81915" y="14288"/>
                    <a:pt x="129540" y="0"/>
                  </a:cubicBezTo>
                  <a:cubicBezTo>
                    <a:pt x="142875" y="45720"/>
                    <a:pt x="157163" y="91440"/>
                    <a:pt x="170497" y="136208"/>
                  </a:cubicBezTo>
                  <a:cubicBezTo>
                    <a:pt x="129540" y="138113"/>
                    <a:pt x="87630" y="140970"/>
                    <a:pt x="44768" y="142875"/>
                  </a:cubicBezTo>
                  <a:cubicBezTo>
                    <a:pt x="31432" y="110490"/>
                    <a:pt x="15240" y="75248"/>
                    <a:pt x="0" y="39052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21"/>
            <p:cNvSpPr/>
            <p:nvPr/>
          </p:nvSpPr>
          <p:spPr>
            <a:xfrm>
              <a:off x="8557260" y="1974638"/>
              <a:ext cx="185737" cy="144674"/>
            </a:xfrm>
            <a:custGeom>
              <a:avLst/>
              <a:gdLst/>
              <a:ahLst/>
              <a:cxnLst/>
              <a:rect l="l" t="t" r="r" b="b"/>
              <a:pathLst>
                <a:path w="185737" h="144674" extrusionOk="0">
                  <a:moveTo>
                    <a:pt x="185738" y="102764"/>
                  </a:moveTo>
                  <a:cubicBezTo>
                    <a:pt x="136207" y="117052"/>
                    <a:pt x="86677" y="130387"/>
                    <a:pt x="35242" y="144674"/>
                  </a:cubicBezTo>
                  <a:cubicBezTo>
                    <a:pt x="22860" y="97049"/>
                    <a:pt x="11430" y="50377"/>
                    <a:pt x="0" y="4657"/>
                  </a:cubicBezTo>
                  <a:cubicBezTo>
                    <a:pt x="15240" y="-4868"/>
                    <a:pt x="21907" y="847"/>
                    <a:pt x="26670" y="16087"/>
                  </a:cubicBezTo>
                  <a:cubicBezTo>
                    <a:pt x="36195" y="48472"/>
                    <a:pt x="46672" y="80857"/>
                    <a:pt x="56197" y="113242"/>
                  </a:cubicBezTo>
                  <a:cubicBezTo>
                    <a:pt x="75247" y="104669"/>
                    <a:pt x="91440" y="96097"/>
                    <a:pt x="108585" y="89429"/>
                  </a:cubicBezTo>
                  <a:cubicBezTo>
                    <a:pt x="147638" y="74189"/>
                    <a:pt x="162877" y="77047"/>
                    <a:pt x="185738" y="102764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21"/>
            <p:cNvSpPr/>
            <p:nvPr/>
          </p:nvSpPr>
          <p:spPr>
            <a:xfrm>
              <a:off x="8542972" y="1940242"/>
              <a:ext cx="211454" cy="148590"/>
            </a:xfrm>
            <a:custGeom>
              <a:avLst/>
              <a:gdLst/>
              <a:ahLst/>
              <a:cxnLst/>
              <a:rect l="l" t="t" r="r" b="b"/>
              <a:pathLst>
                <a:path w="211454" h="148590" extrusionOk="0">
                  <a:moveTo>
                    <a:pt x="200025" y="137160"/>
                  </a:moveTo>
                  <a:cubicBezTo>
                    <a:pt x="178117" y="111443"/>
                    <a:pt x="161925" y="108585"/>
                    <a:pt x="122872" y="124778"/>
                  </a:cubicBezTo>
                  <a:cubicBezTo>
                    <a:pt x="105727" y="131445"/>
                    <a:pt x="89535" y="140018"/>
                    <a:pt x="70485" y="148590"/>
                  </a:cubicBezTo>
                  <a:cubicBezTo>
                    <a:pt x="60007" y="116205"/>
                    <a:pt x="49530" y="83820"/>
                    <a:pt x="40957" y="51435"/>
                  </a:cubicBezTo>
                  <a:cubicBezTo>
                    <a:pt x="36195" y="36195"/>
                    <a:pt x="29527" y="29528"/>
                    <a:pt x="14288" y="40005"/>
                  </a:cubicBezTo>
                  <a:cubicBezTo>
                    <a:pt x="10477" y="31432"/>
                    <a:pt x="5715" y="21907"/>
                    <a:pt x="0" y="9525"/>
                  </a:cubicBezTo>
                  <a:cubicBezTo>
                    <a:pt x="12382" y="5715"/>
                    <a:pt x="21907" y="2857"/>
                    <a:pt x="31432" y="0"/>
                  </a:cubicBezTo>
                  <a:cubicBezTo>
                    <a:pt x="46672" y="35243"/>
                    <a:pt x="61913" y="70485"/>
                    <a:pt x="77152" y="103822"/>
                  </a:cubicBezTo>
                  <a:cubicBezTo>
                    <a:pt x="120015" y="101918"/>
                    <a:pt x="160972" y="99060"/>
                    <a:pt x="202882" y="97155"/>
                  </a:cubicBezTo>
                  <a:cubicBezTo>
                    <a:pt x="205740" y="107632"/>
                    <a:pt x="209550" y="118110"/>
                    <a:pt x="211455" y="129540"/>
                  </a:cubicBezTo>
                  <a:cubicBezTo>
                    <a:pt x="211455" y="131445"/>
                    <a:pt x="203835" y="134303"/>
                    <a:pt x="200025" y="13716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21"/>
            <p:cNvSpPr/>
            <p:nvPr/>
          </p:nvSpPr>
          <p:spPr>
            <a:xfrm>
              <a:off x="8568689" y="2118360"/>
              <a:ext cx="15240" cy="6667"/>
            </a:xfrm>
            <a:custGeom>
              <a:avLst/>
              <a:gdLst/>
              <a:ahLst/>
              <a:cxnLst/>
              <a:rect l="l" t="t" r="r" b="b"/>
              <a:pathLst>
                <a:path w="15240" h="6667" extrusionOk="0">
                  <a:moveTo>
                    <a:pt x="0" y="6667"/>
                  </a:moveTo>
                  <a:cubicBezTo>
                    <a:pt x="0" y="4763"/>
                    <a:pt x="0" y="1905"/>
                    <a:pt x="0" y="0"/>
                  </a:cubicBezTo>
                  <a:cubicBezTo>
                    <a:pt x="4763" y="0"/>
                    <a:pt x="10478" y="952"/>
                    <a:pt x="15240" y="952"/>
                  </a:cubicBezTo>
                  <a:cubicBezTo>
                    <a:pt x="15240" y="1905"/>
                    <a:pt x="15240" y="2857"/>
                    <a:pt x="15240" y="3810"/>
                  </a:cubicBezTo>
                  <a:cubicBezTo>
                    <a:pt x="10478" y="4763"/>
                    <a:pt x="5715" y="5715"/>
                    <a:pt x="0" y="6667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5" name="Google Shape;1945;p21"/>
          <p:cNvGrpSpPr/>
          <p:nvPr/>
        </p:nvGrpSpPr>
        <p:grpSpPr>
          <a:xfrm>
            <a:off x="8306644" y="579938"/>
            <a:ext cx="361051" cy="659165"/>
            <a:chOff x="7076952" y="1578518"/>
            <a:chExt cx="481402" cy="876200"/>
          </a:xfrm>
        </p:grpSpPr>
        <p:sp>
          <p:nvSpPr>
            <p:cNvPr id="1946" name="Google Shape;1946;p21"/>
            <p:cNvSpPr/>
            <p:nvPr/>
          </p:nvSpPr>
          <p:spPr>
            <a:xfrm>
              <a:off x="7076952" y="1578518"/>
              <a:ext cx="481402" cy="876200"/>
            </a:xfrm>
            <a:custGeom>
              <a:avLst/>
              <a:gdLst/>
              <a:ahLst/>
              <a:cxnLst/>
              <a:rect l="l" t="t" r="r" b="b"/>
              <a:pathLst>
                <a:path w="481402" h="876200" extrusionOk="0">
                  <a:moveTo>
                    <a:pt x="481135" y="272189"/>
                  </a:moveTo>
                  <a:cubicBezTo>
                    <a:pt x="483992" y="339817"/>
                    <a:pt x="463990" y="419827"/>
                    <a:pt x="420175" y="492217"/>
                  </a:cubicBezTo>
                  <a:cubicBezTo>
                    <a:pt x="352547" y="606517"/>
                    <a:pt x="301112" y="729389"/>
                    <a:pt x="258250" y="854167"/>
                  </a:cubicBezTo>
                  <a:cubicBezTo>
                    <a:pt x="249678" y="877979"/>
                    <a:pt x="230628" y="875121"/>
                    <a:pt x="214435" y="876074"/>
                  </a:cubicBezTo>
                  <a:cubicBezTo>
                    <a:pt x="192528" y="877979"/>
                    <a:pt x="200147" y="857977"/>
                    <a:pt x="199195" y="846546"/>
                  </a:cubicBezTo>
                  <a:cubicBezTo>
                    <a:pt x="194433" y="773204"/>
                    <a:pt x="161095" y="709386"/>
                    <a:pt x="125853" y="648427"/>
                  </a:cubicBezTo>
                  <a:cubicBezTo>
                    <a:pt x="69655" y="550319"/>
                    <a:pt x="24887" y="447449"/>
                    <a:pt x="5837" y="335054"/>
                  </a:cubicBezTo>
                  <a:cubicBezTo>
                    <a:pt x="-14165" y="217896"/>
                    <a:pt x="16315" y="116931"/>
                    <a:pt x="111565" y="41684"/>
                  </a:cubicBezTo>
                  <a:cubicBezTo>
                    <a:pt x="183003" y="-15466"/>
                    <a:pt x="312542" y="-12609"/>
                    <a:pt x="385885" y="42636"/>
                  </a:cubicBezTo>
                  <a:cubicBezTo>
                    <a:pt x="459228" y="99786"/>
                    <a:pt x="483040" y="151221"/>
                    <a:pt x="481135" y="272189"/>
                  </a:cubicBezTo>
                  <a:close/>
                  <a:moveTo>
                    <a:pt x="230628" y="798921"/>
                  </a:moveTo>
                  <a:cubicBezTo>
                    <a:pt x="236342" y="792254"/>
                    <a:pt x="243010" y="785586"/>
                    <a:pt x="245867" y="777967"/>
                  </a:cubicBezTo>
                  <a:cubicBezTo>
                    <a:pt x="291587" y="679859"/>
                    <a:pt x="337308" y="581752"/>
                    <a:pt x="381122" y="482692"/>
                  </a:cubicBezTo>
                  <a:cubicBezTo>
                    <a:pt x="402078" y="435067"/>
                    <a:pt x="425890" y="386489"/>
                    <a:pt x="437320" y="336006"/>
                  </a:cubicBezTo>
                  <a:cubicBezTo>
                    <a:pt x="446845" y="296001"/>
                    <a:pt x="442083" y="252186"/>
                    <a:pt x="442083" y="209324"/>
                  </a:cubicBezTo>
                  <a:cubicBezTo>
                    <a:pt x="443035" y="95024"/>
                    <a:pt x="327783" y="-17371"/>
                    <a:pt x="194433" y="30254"/>
                  </a:cubicBezTo>
                  <a:cubicBezTo>
                    <a:pt x="183955" y="34064"/>
                    <a:pt x="174430" y="37874"/>
                    <a:pt x="163953" y="41684"/>
                  </a:cubicBezTo>
                  <a:cubicBezTo>
                    <a:pt x="156332" y="46446"/>
                    <a:pt x="148712" y="52161"/>
                    <a:pt x="141092" y="56924"/>
                  </a:cubicBezTo>
                  <a:cubicBezTo>
                    <a:pt x="137282" y="60734"/>
                    <a:pt x="133472" y="64544"/>
                    <a:pt x="129662" y="68354"/>
                  </a:cubicBezTo>
                  <a:cubicBezTo>
                    <a:pt x="129662" y="68354"/>
                    <a:pt x="129662" y="69306"/>
                    <a:pt x="129662" y="69306"/>
                  </a:cubicBezTo>
                  <a:cubicBezTo>
                    <a:pt x="119185" y="78831"/>
                    <a:pt x="106803" y="87404"/>
                    <a:pt x="98230" y="97881"/>
                  </a:cubicBezTo>
                  <a:cubicBezTo>
                    <a:pt x="22982" y="190274"/>
                    <a:pt x="28697" y="294096"/>
                    <a:pt x="55367" y="400777"/>
                  </a:cubicBezTo>
                  <a:cubicBezTo>
                    <a:pt x="87753" y="530317"/>
                    <a:pt x="163953" y="640807"/>
                    <a:pt x="218245" y="759869"/>
                  </a:cubicBezTo>
                  <a:cubicBezTo>
                    <a:pt x="220150" y="765584"/>
                    <a:pt x="222055" y="771299"/>
                    <a:pt x="223960" y="777014"/>
                  </a:cubicBezTo>
                  <a:cubicBezTo>
                    <a:pt x="225865" y="784634"/>
                    <a:pt x="228722" y="792254"/>
                    <a:pt x="230628" y="798921"/>
                  </a:cubicBezTo>
                  <a:close/>
                </a:path>
              </a:pathLst>
            </a:custGeom>
            <a:solidFill>
              <a:srgbClr val="1810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21"/>
            <p:cNvSpPr/>
            <p:nvPr/>
          </p:nvSpPr>
          <p:spPr>
            <a:xfrm>
              <a:off x="7180281" y="1620202"/>
              <a:ext cx="292419" cy="673417"/>
            </a:xfrm>
            <a:custGeom>
              <a:avLst/>
              <a:gdLst/>
              <a:ahLst/>
              <a:cxnLst/>
              <a:rect l="l" t="t" r="r" b="b"/>
              <a:pathLst>
                <a:path w="292419" h="673417" extrusionOk="0">
                  <a:moveTo>
                    <a:pt x="37763" y="15240"/>
                  </a:moveTo>
                  <a:cubicBezTo>
                    <a:pt x="45384" y="10478"/>
                    <a:pt x="53003" y="4763"/>
                    <a:pt x="60624" y="0"/>
                  </a:cubicBezTo>
                  <a:cubicBezTo>
                    <a:pt x="67291" y="8572"/>
                    <a:pt x="73959" y="17145"/>
                    <a:pt x="78721" y="22860"/>
                  </a:cubicBezTo>
                  <a:cubicBezTo>
                    <a:pt x="101581" y="22860"/>
                    <a:pt x="122536" y="22860"/>
                    <a:pt x="143491" y="22860"/>
                  </a:cubicBezTo>
                  <a:cubicBezTo>
                    <a:pt x="151111" y="22860"/>
                    <a:pt x="158731" y="23813"/>
                    <a:pt x="166351" y="23813"/>
                  </a:cubicBezTo>
                  <a:cubicBezTo>
                    <a:pt x="170161" y="27622"/>
                    <a:pt x="173971" y="31433"/>
                    <a:pt x="177781" y="34290"/>
                  </a:cubicBezTo>
                  <a:cubicBezTo>
                    <a:pt x="181591" y="34290"/>
                    <a:pt x="185401" y="34290"/>
                    <a:pt x="189211" y="35242"/>
                  </a:cubicBezTo>
                  <a:cubicBezTo>
                    <a:pt x="196831" y="39053"/>
                    <a:pt x="204451" y="42862"/>
                    <a:pt x="212071" y="46672"/>
                  </a:cubicBezTo>
                  <a:cubicBezTo>
                    <a:pt x="212071" y="46672"/>
                    <a:pt x="213024" y="46672"/>
                    <a:pt x="213024" y="46672"/>
                  </a:cubicBezTo>
                  <a:cubicBezTo>
                    <a:pt x="214929" y="50483"/>
                    <a:pt x="216833" y="56197"/>
                    <a:pt x="219691" y="59055"/>
                  </a:cubicBezTo>
                  <a:cubicBezTo>
                    <a:pt x="256838" y="92392"/>
                    <a:pt x="277793" y="133350"/>
                    <a:pt x="285413" y="181928"/>
                  </a:cubicBezTo>
                  <a:cubicBezTo>
                    <a:pt x="287318" y="191453"/>
                    <a:pt x="293986" y="201930"/>
                    <a:pt x="292081" y="211455"/>
                  </a:cubicBezTo>
                  <a:cubicBezTo>
                    <a:pt x="286366" y="245745"/>
                    <a:pt x="277793" y="279083"/>
                    <a:pt x="271126" y="313373"/>
                  </a:cubicBezTo>
                  <a:cubicBezTo>
                    <a:pt x="266363" y="338137"/>
                    <a:pt x="263506" y="362902"/>
                    <a:pt x="259696" y="388620"/>
                  </a:cubicBezTo>
                  <a:cubicBezTo>
                    <a:pt x="259696" y="390525"/>
                    <a:pt x="259696" y="392430"/>
                    <a:pt x="259696" y="395287"/>
                  </a:cubicBezTo>
                  <a:cubicBezTo>
                    <a:pt x="255886" y="402908"/>
                    <a:pt x="252076" y="410527"/>
                    <a:pt x="248266" y="418148"/>
                  </a:cubicBezTo>
                  <a:cubicBezTo>
                    <a:pt x="226358" y="458152"/>
                    <a:pt x="202546" y="498158"/>
                    <a:pt x="182543" y="539115"/>
                  </a:cubicBezTo>
                  <a:cubicBezTo>
                    <a:pt x="167304" y="571500"/>
                    <a:pt x="156826" y="606743"/>
                    <a:pt x="143491" y="640080"/>
                  </a:cubicBezTo>
                  <a:cubicBezTo>
                    <a:pt x="138729" y="652463"/>
                    <a:pt x="129204" y="661988"/>
                    <a:pt x="122536" y="673418"/>
                  </a:cubicBezTo>
                  <a:cubicBezTo>
                    <a:pt x="119679" y="656273"/>
                    <a:pt x="116821" y="639127"/>
                    <a:pt x="114916" y="621983"/>
                  </a:cubicBezTo>
                  <a:cubicBezTo>
                    <a:pt x="111106" y="562927"/>
                    <a:pt x="95866" y="508635"/>
                    <a:pt x="65386" y="457200"/>
                  </a:cubicBezTo>
                  <a:cubicBezTo>
                    <a:pt x="41574" y="418148"/>
                    <a:pt x="23476" y="377190"/>
                    <a:pt x="12999" y="329565"/>
                  </a:cubicBezTo>
                  <a:cubicBezTo>
                    <a:pt x="-5099" y="247650"/>
                    <a:pt x="-4147" y="168592"/>
                    <a:pt x="14903" y="88583"/>
                  </a:cubicBezTo>
                  <a:cubicBezTo>
                    <a:pt x="19666" y="68580"/>
                    <a:pt x="22524" y="48578"/>
                    <a:pt x="26334" y="28575"/>
                  </a:cubicBezTo>
                  <a:cubicBezTo>
                    <a:pt x="26334" y="28575"/>
                    <a:pt x="26334" y="27622"/>
                    <a:pt x="26334" y="27622"/>
                  </a:cubicBezTo>
                  <a:cubicBezTo>
                    <a:pt x="30143" y="23813"/>
                    <a:pt x="33953" y="19050"/>
                    <a:pt x="37763" y="15240"/>
                  </a:cubicBezTo>
                  <a:close/>
                  <a:moveTo>
                    <a:pt x="250171" y="230505"/>
                  </a:moveTo>
                  <a:cubicBezTo>
                    <a:pt x="248266" y="169545"/>
                    <a:pt x="213976" y="137160"/>
                    <a:pt x="153968" y="138112"/>
                  </a:cubicBezTo>
                  <a:cubicBezTo>
                    <a:pt x="90151" y="140017"/>
                    <a:pt x="52051" y="180975"/>
                    <a:pt x="53956" y="245745"/>
                  </a:cubicBezTo>
                  <a:cubicBezTo>
                    <a:pt x="55861" y="297180"/>
                    <a:pt x="104438" y="337185"/>
                    <a:pt x="163493" y="336233"/>
                  </a:cubicBezTo>
                  <a:cubicBezTo>
                    <a:pt x="217786" y="336233"/>
                    <a:pt x="252076" y="293370"/>
                    <a:pt x="250171" y="230505"/>
                  </a:cubicBezTo>
                  <a:close/>
                </a:path>
              </a:pathLst>
            </a:custGeom>
            <a:solidFill>
              <a:srgbClr val="EE3F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21"/>
            <p:cNvSpPr/>
            <p:nvPr/>
          </p:nvSpPr>
          <p:spPr>
            <a:xfrm>
              <a:off x="7112308" y="1648777"/>
              <a:ext cx="189556" cy="690562"/>
            </a:xfrm>
            <a:custGeom>
              <a:avLst/>
              <a:gdLst/>
              <a:ahLst/>
              <a:cxnLst/>
              <a:rect l="l" t="t" r="r" b="b"/>
              <a:pathLst>
                <a:path w="189556" h="690562" extrusionOk="0">
                  <a:moveTo>
                    <a:pt x="93354" y="0"/>
                  </a:moveTo>
                  <a:cubicBezTo>
                    <a:pt x="89544" y="20003"/>
                    <a:pt x="86687" y="40958"/>
                    <a:pt x="81924" y="60008"/>
                  </a:cubicBezTo>
                  <a:cubicBezTo>
                    <a:pt x="62874" y="140018"/>
                    <a:pt x="61922" y="219075"/>
                    <a:pt x="80019" y="300990"/>
                  </a:cubicBezTo>
                  <a:cubicBezTo>
                    <a:pt x="90497" y="348615"/>
                    <a:pt x="108594" y="389573"/>
                    <a:pt x="132407" y="428625"/>
                  </a:cubicBezTo>
                  <a:cubicBezTo>
                    <a:pt x="163839" y="480060"/>
                    <a:pt x="178127" y="534353"/>
                    <a:pt x="181937" y="593408"/>
                  </a:cubicBezTo>
                  <a:cubicBezTo>
                    <a:pt x="182889" y="610553"/>
                    <a:pt x="186699" y="627698"/>
                    <a:pt x="189556" y="644843"/>
                  </a:cubicBezTo>
                  <a:cubicBezTo>
                    <a:pt x="189556" y="652463"/>
                    <a:pt x="189556" y="660083"/>
                    <a:pt x="189556" y="667703"/>
                  </a:cubicBezTo>
                  <a:cubicBezTo>
                    <a:pt x="187652" y="671513"/>
                    <a:pt x="185747" y="675323"/>
                    <a:pt x="183842" y="679133"/>
                  </a:cubicBezTo>
                  <a:cubicBezTo>
                    <a:pt x="182889" y="682943"/>
                    <a:pt x="181937" y="686753"/>
                    <a:pt x="180984" y="690563"/>
                  </a:cubicBezTo>
                  <a:cubicBezTo>
                    <a:pt x="126692" y="570548"/>
                    <a:pt x="49539" y="461010"/>
                    <a:pt x="18107" y="331470"/>
                  </a:cubicBezTo>
                  <a:cubicBezTo>
                    <a:pt x="-8563" y="224790"/>
                    <a:pt x="-14278" y="120968"/>
                    <a:pt x="60969" y="28575"/>
                  </a:cubicBezTo>
                  <a:cubicBezTo>
                    <a:pt x="71447" y="17145"/>
                    <a:pt x="82877" y="9525"/>
                    <a:pt x="93354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21"/>
            <p:cNvSpPr/>
            <p:nvPr/>
          </p:nvSpPr>
          <p:spPr>
            <a:xfrm>
              <a:off x="7271305" y="1597553"/>
              <a:ext cx="248572" cy="779886"/>
            </a:xfrm>
            <a:custGeom>
              <a:avLst/>
              <a:gdLst/>
              <a:ahLst/>
              <a:cxnLst/>
              <a:rect l="l" t="t" r="r" b="b"/>
              <a:pathLst>
                <a:path w="248572" h="779886" extrusionOk="0">
                  <a:moveTo>
                    <a:pt x="31512" y="718927"/>
                  </a:moveTo>
                  <a:cubicBezTo>
                    <a:pt x="31512" y="711307"/>
                    <a:pt x="31512" y="703687"/>
                    <a:pt x="31512" y="696067"/>
                  </a:cubicBezTo>
                  <a:cubicBezTo>
                    <a:pt x="39132" y="684637"/>
                    <a:pt x="47704" y="675112"/>
                    <a:pt x="52467" y="662729"/>
                  </a:cubicBezTo>
                  <a:cubicBezTo>
                    <a:pt x="66754" y="629392"/>
                    <a:pt x="76279" y="594149"/>
                    <a:pt x="91519" y="561764"/>
                  </a:cubicBezTo>
                  <a:cubicBezTo>
                    <a:pt x="111521" y="519854"/>
                    <a:pt x="135334" y="480802"/>
                    <a:pt x="157242" y="440797"/>
                  </a:cubicBezTo>
                  <a:cubicBezTo>
                    <a:pt x="161051" y="433177"/>
                    <a:pt x="164862" y="425557"/>
                    <a:pt x="168671" y="417937"/>
                  </a:cubicBezTo>
                  <a:cubicBezTo>
                    <a:pt x="168671" y="416032"/>
                    <a:pt x="168671" y="414127"/>
                    <a:pt x="168671" y="411269"/>
                  </a:cubicBezTo>
                  <a:cubicBezTo>
                    <a:pt x="172482" y="407459"/>
                    <a:pt x="178196" y="404602"/>
                    <a:pt x="179149" y="399839"/>
                  </a:cubicBezTo>
                  <a:cubicBezTo>
                    <a:pt x="191532" y="345547"/>
                    <a:pt x="203914" y="291254"/>
                    <a:pt x="213439" y="236009"/>
                  </a:cubicBezTo>
                  <a:cubicBezTo>
                    <a:pt x="222964" y="182669"/>
                    <a:pt x="201057" y="137902"/>
                    <a:pt x="167719" y="99802"/>
                  </a:cubicBezTo>
                  <a:cubicBezTo>
                    <a:pt x="156289" y="86467"/>
                    <a:pt x="137239" y="78847"/>
                    <a:pt x="121999" y="69322"/>
                  </a:cubicBezTo>
                  <a:cubicBezTo>
                    <a:pt x="121999" y="69322"/>
                    <a:pt x="121046" y="69322"/>
                    <a:pt x="121046" y="69322"/>
                  </a:cubicBezTo>
                  <a:cubicBezTo>
                    <a:pt x="113426" y="65512"/>
                    <a:pt x="105807" y="61702"/>
                    <a:pt x="98187" y="57892"/>
                  </a:cubicBezTo>
                  <a:cubicBezTo>
                    <a:pt x="94376" y="57892"/>
                    <a:pt x="90567" y="57892"/>
                    <a:pt x="86757" y="56939"/>
                  </a:cubicBezTo>
                  <a:cubicBezTo>
                    <a:pt x="82946" y="53129"/>
                    <a:pt x="79137" y="49319"/>
                    <a:pt x="75326" y="46462"/>
                  </a:cubicBezTo>
                  <a:cubicBezTo>
                    <a:pt x="67707" y="46462"/>
                    <a:pt x="60087" y="45509"/>
                    <a:pt x="52467" y="45509"/>
                  </a:cubicBezTo>
                  <a:cubicBezTo>
                    <a:pt x="42942" y="41699"/>
                    <a:pt x="33417" y="35032"/>
                    <a:pt x="23892" y="35032"/>
                  </a:cubicBezTo>
                  <a:cubicBezTo>
                    <a:pt x="6746" y="34079"/>
                    <a:pt x="-874" y="28364"/>
                    <a:pt x="79" y="11219"/>
                  </a:cubicBezTo>
                  <a:cubicBezTo>
                    <a:pt x="134382" y="-36406"/>
                    <a:pt x="249634" y="75989"/>
                    <a:pt x="247729" y="190289"/>
                  </a:cubicBezTo>
                  <a:cubicBezTo>
                    <a:pt x="246776" y="232199"/>
                    <a:pt x="252492" y="276967"/>
                    <a:pt x="242967" y="316972"/>
                  </a:cubicBezTo>
                  <a:cubicBezTo>
                    <a:pt x="230584" y="367454"/>
                    <a:pt x="207724" y="416032"/>
                    <a:pt x="186769" y="463657"/>
                  </a:cubicBezTo>
                  <a:cubicBezTo>
                    <a:pt x="142954" y="562717"/>
                    <a:pt x="97234" y="660824"/>
                    <a:pt x="51514" y="758932"/>
                  </a:cubicBezTo>
                  <a:cubicBezTo>
                    <a:pt x="47704" y="766552"/>
                    <a:pt x="41037" y="773219"/>
                    <a:pt x="36274" y="779887"/>
                  </a:cubicBezTo>
                  <a:cubicBezTo>
                    <a:pt x="33417" y="773219"/>
                    <a:pt x="31512" y="765599"/>
                    <a:pt x="28654" y="758932"/>
                  </a:cubicBezTo>
                  <a:cubicBezTo>
                    <a:pt x="26749" y="753217"/>
                    <a:pt x="24844" y="747502"/>
                    <a:pt x="22939" y="741787"/>
                  </a:cubicBezTo>
                  <a:cubicBezTo>
                    <a:pt x="23892" y="737977"/>
                    <a:pt x="24844" y="734167"/>
                    <a:pt x="25796" y="730357"/>
                  </a:cubicBezTo>
                  <a:cubicBezTo>
                    <a:pt x="27701" y="726547"/>
                    <a:pt x="29607" y="722737"/>
                    <a:pt x="31512" y="718927"/>
                  </a:cubicBezTo>
                  <a:close/>
                </a:path>
              </a:pathLst>
            </a:custGeom>
            <a:solidFill>
              <a:srgbClr val="EA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21"/>
            <p:cNvSpPr/>
            <p:nvPr/>
          </p:nvSpPr>
          <p:spPr>
            <a:xfrm>
              <a:off x="7240905" y="1608772"/>
              <a:ext cx="82867" cy="34290"/>
            </a:xfrm>
            <a:custGeom>
              <a:avLst/>
              <a:gdLst/>
              <a:ahLst/>
              <a:cxnLst/>
              <a:rect l="l" t="t" r="r" b="b"/>
              <a:pathLst>
                <a:path w="82867" h="34290" extrusionOk="0">
                  <a:moveTo>
                    <a:pt x="30480" y="0"/>
                  </a:moveTo>
                  <a:cubicBezTo>
                    <a:pt x="29527" y="17145"/>
                    <a:pt x="38100" y="22860"/>
                    <a:pt x="54293" y="23813"/>
                  </a:cubicBezTo>
                  <a:cubicBezTo>
                    <a:pt x="63818" y="24765"/>
                    <a:pt x="73343" y="30480"/>
                    <a:pt x="82868" y="34290"/>
                  </a:cubicBezTo>
                  <a:cubicBezTo>
                    <a:pt x="61913" y="34290"/>
                    <a:pt x="40005" y="34290"/>
                    <a:pt x="18097" y="34290"/>
                  </a:cubicBezTo>
                  <a:cubicBezTo>
                    <a:pt x="13335" y="28575"/>
                    <a:pt x="6667" y="20003"/>
                    <a:pt x="0" y="11430"/>
                  </a:cubicBezTo>
                  <a:cubicBezTo>
                    <a:pt x="10477" y="7620"/>
                    <a:pt x="20955" y="3810"/>
                    <a:pt x="30480" y="0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21"/>
            <p:cNvSpPr/>
            <p:nvPr/>
          </p:nvSpPr>
          <p:spPr>
            <a:xfrm>
              <a:off x="7299960" y="2356485"/>
              <a:ext cx="7619" cy="20954"/>
            </a:xfrm>
            <a:custGeom>
              <a:avLst/>
              <a:gdLst/>
              <a:ahLst/>
              <a:cxnLst/>
              <a:rect l="l" t="t" r="r" b="b"/>
              <a:pathLst>
                <a:path w="7619" h="20954" extrusionOk="0">
                  <a:moveTo>
                    <a:pt x="0" y="0"/>
                  </a:moveTo>
                  <a:cubicBezTo>
                    <a:pt x="2857" y="6667"/>
                    <a:pt x="4763" y="14288"/>
                    <a:pt x="7620" y="20955"/>
                  </a:cubicBezTo>
                  <a:cubicBezTo>
                    <a:pt x="5715" y="14288"/>
                    <a:pt x="2857" y="6667"/>
                    <a:pt x="0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21"/>
            <p:cNvSpPr/>
            <p:nvPr/>
          </p:nvSpPr>
          <p:spPr>
            <a:xfrm>
              <a:off x="7206615" y="1635442"/>
              <a:ext cx="11429" cy="11429"/>
            </a:xfrm>
            <a:custGeom>
              <a:avLst/>
              <a:gdLst/>
              <a:ahLst/>
              <a:cxnLst/>
              <a:rect l="l" t="t" r="r" b="b"/>
              <a:pathLst>
                <a:path w="11429" h="11429" extrusionOk="0">
                  <a:moveTo>
                    <a:pt x="11430" y="0"/>
                  </a:moveTo>
                  <a:cubicBezTo>
                    <a:pt x="7620" y="3810"/>
                    <a:pt x="3810" y="7620"/>
                    <a:pt x="0" y="11430"/>
                  </a:cubicBezTo>
                  <a:cubicBezTo>
                    <a:pt x="3810" y="8572"/>
                    <a:pt x="7620" y="3810"/>
                    <a:pt x="11430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21"/>
            <p:cNvSpPr/>
            <p:nvPr/>
          </p:nvSpPr>
          <p:spPr>
            <a:xfrm>
              <a:off x="7234169" y="1759188"/>
              <a:ext cx="196356" cy="198216"/>
            </a:xfrm>
            <a:custGeom>
              <a:avLst/>
              <a:gdLst/>
              <a:ahLst/>
              <a:cxnLst/>
              <a:rect l="l" t="t" r="r" b="b"/>
              <a:pathLst>
                <a:path w="196356" h="198216" extrusionOk="0">
                  <a:moveTo>
                    <a:pt x="196283" y="91519"/>
                  </a:moveTo>
                  <a:cubicBezTo>
                    <a:pt x="198188" y="154385"/>
                    <a:pt x="162946" y="197247"/>
                    <a:pt x="109606" y="198199"/>
                  </a:cubicBezTo>
                  <a:cubicBezTo>
                    <a:pt x="50551" y="199152"/>
                    <a:pt x="1973" y="159147"/>
                    <a:pt x="68" y="107712"/>
                  </a:cubicBezTo>
                  <a:cubicBezTo>
                    <a:pt x="-1837" y="42942"/>
                    <a:pt x="36263" y="1032"/>
                    <a:pt x="100081" y="79"/>
                  </a:cubicBezTo>
                  <a:cubicBezTo>
                    <a:pt x="160088" y="-1826"/>
                    <a:pt x="194378" y="30560"/>
                    <a:pt x="196283" y="91519"/>
                  </a:cubicBezTo>
                  <a:close/>
                  <a:moveTo>
                    <a:pt x="167708" y="95330"/>
                  </a:moveTo>
                  <a:cubicBezTo>
                    <a:pt x="165803" y="94377"/>
                    <a:pt x="164851" y="93424"/>
                    <a:pt x="162946" y="92472"/>
                  </a:cubicBezTo>
                  <a:cubicBezTo>
                    <a:pt x="160088" y="80089"/>
                    <a:pt x="160088" y="67707"/>
                    <a:pt x="155326" y="56277"/>
                  </a:cubicBezTo>
                  <a:cubicBezTo>
                    <a:pt x="140086" y="16272"/>
                    <a:pt x="104843" y="5794"/>
                    <a:pt x="70553" y="30560"/>
                  </a:cubicBezTo>
                  <a:cubicBezTo>
                    <a:pt x="38168" y="53419"/>
                    <a:pt x="26738" y="111522"/>
                    <a:pt x="46741" y="145812"/>
                  </a:cubicBezTo>
                  <a:cubicBezTo>
                    <a:pt x="69601" y="183912"/>
                    <a:pt x="104843" y="191532"/>
                    <a:pt x="134371" y="160099"/>
                  </a:cubicBezTo>
                  <a:cubicBezTo>
                    <a:pt x="150563" y="142955"/>
                    <a:pt x="156278" y="117237"/>
                    <a:pt x="167708" y="95330"/>
                  </a:cubicBezTo>
                  <a:close/>
                </a:path>
              </a:pathLst>
            </a:custGeom>
            <a:solidFill>
              <a:srgbClr val="1810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21"/>
            <p:cNvSpPr/>
            <p:nvPr/>
          </p:nvSpPr>
          <p:spPr>
            <a:xfrm>
              <a:off x="7393305" y="1666875"/>
              <a:ext cx="93742" cy="341947"/>
            </a:xfrm>
            <a:custGeom>
              <a:avLst/>
              <a:gdLst/>
              <a:ahLst/>
              <a:cxnLst/>
              <a:rect l="l" t="t" r="r" b="b"/>
              <a:pathLst>
                <a:path w="93742" h="341947" extrusionOk="0">
                  <a:moveTo>
                    <a:pt x="0" y="0"/>
                  </a:moveTo>
                  <a:cubicBezTo>
                    <a:pt x="15240" y="9525"/>
                    <a:pt x="34290" y="17145"/>
                    <a:pt x="45720" y="30480"/>
                  </a:cubicBezTo>
                  <a:cubicBezTo>
                    <a:pt x="80010" y="68580"/>
                    <a:pt x="100965" y="113348"/>
                    <a:pt x="91440" y="166688"/>
                  </a:cubicBezTo>
                  <a:cubicBezTo>
                    <a:pt x="81915" y="221933"/>
                    <a:pt x="68580" y="276225"/>
                    <a:pt x="57150" y="330517"/>
                  </a:cubicBezTo>
                  <a:cubicBezTo>
                    <a:pt x="56197" y="334328"/>
                    <a:pt x="50482" y="338138"/>
                    <a:pt x="46672" y="341948"/>
                  </a:cubicBezTo>
                  <a:cubicBezTo>
                    <a:pt x="50482" y="317183"/>
                    <a:pt x="53340" y="291465"/>
                    <a:pt x="58102" y="266700"/>
                  </a:cubicBezTo>
                  <a:cubicBezTo>
                    <a:pt x="64770" y="232410"/>
                    <a:pt x="73343" y="199073"/>
                    <a:pt x="79057" y="164783"/>
                  </a:cubicBezTo>
                  <a:cubicBezTo>
                    <a:pt x="80963" y="156210"/>
                    <a:pt x="73343" y="145733"/>
                    <a:pt x="72390" y="135255"/>
                  </a:cubicBezTo>
                  <a:cubicBezTo>
                    <a:pt x="64770" y="86677"/>
                    <a:pt x="43815" y="44768"/>
                    <a:pt x="6668" y="12382"/>
                  </a:cubicBezTo>
                  <a:cubicBezTo>
                    <a:pt x="3810" y="9525"/>
                    <a:pt x="2857" y="4763"/>
                    <a:pt x="0" y="0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21"/>
            <p:cNvSpPr/>
            <p:nvPr/>
          </p:nvSpPr>
          <p:spPr>
            <a:xfrm>
              <a:off x="7428547" y="2014537"/>
              <a:ext cx="11429" cy="22860"/>
            </a:xfrm>
            <a:custGeom>
              <a:avLst/>
              <a:gdLst/>
              <a:ahLst/>
              <a:cxnLst/>
              <a:rect l="l" t="t" r="r" b="b"/>
              <a:pathLst>
                <a:path w="11429" h="22860" extrusionOk="0">
                  <a:moveTo>
                    <a:pt x="11430" y="0"/>
                  </a:moveTo>
                  <a:cubicBezTo>
                    <a:pt x="7620" y="7620"/>
                    <a:pt x="3810" y="15240"/>
                    <a:pt x="0" y="22860"/>
                  </a:cubicBezTo>
                  <a:cubicBezTo>
                    <a:pt x="3810" y="15240"/>
                    <a:pt x="7620" y="7620"/>
                    <a:pt x="11430" y="0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21"/>
            <p:cNvSpPr/>
            <p:nvPr/>
          </p:nvSpPr>
          <p:spPr>
            <a:xfrm>
              <a:off x="7370444" y="1655444"/>
              <a:ext cx="22860" cy="11430"/>
            </a:xfrm>
            <a:custGeom>
              <a:avLst/>
              <a:gdLst/>
              <a:ahLst/>
              <a:cxnLst/>
              <a:rect l="l" t="t" r="r" b="b"/>
              <a:pathLst>
                <a:path w="22860" h="11430" extrusionOk="0">
                  <a:moveTo>
                    <a:pt x="0" y="0"/>
                  </a:moveTo>
                  <a:cubicBezTo>
                    <a:pt x="7620" y="3810"/>
                    <a:pt x="15240" y="7620"/>
                    <a:pt x="22860" y="11430"/>
                  </a:cubicBezTo>
                  <a:cubicBezTo>
                    <a:pt x="15240" y="7620"/>
                    <a:pt x="7620" y="3810"/>
                    <a:pt x="0" y="0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21"/>
            <p:cNvSpPr/>
            <p:nvPr/>
          </p:nvSpPr>
          <p:spPr>
            <a:xfrm>
              <a:off x="7346632" y="1644015"/>
              <a:ext cx="11430" cy="10477"/>
            </a:xfrm>
            <a:custGeom>
              <a:avLst/>
              <a:gdLst/>
              <a:ahLst/>
              <a:cxnLst/>
              <a:rect l="l" t="t" r="r" b="b"/>
              <a:pathLst>
                <a:path w="11430" h="10477" extrusionOk="0">
                  <a:moveTo>
                    <a:pt x="0" y="0"/>
                  </a:moveTo>
                  <a:cubicBezTo>
                    <a:pt x="3810" y="3810"/>
                    <a:pt x="7620" y="7620"/>
                    <a:pt x="11430" y="10478"/>
                  </a:cubicBezTo>
                  <a:cubicBezTo>
                    <a:pt x="7620" y="7620"/>
                    <a:pt x="3810" y="3810"/>
                    <a:pt x="0" y="0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21"/>
            <p:cNvSpPr/>
            <p:nvPr/>
          </p:nvSpPr>
          <p:spPr>
            <a:xfrm>
              <a:off x="7297102" y="2316479"/>
              <a:ext cx="5715" cy="11430"/>
            </a:xfrm>
            <a:custGeom>
              <a:avLst/>
              <a:gdLst/>
              <a:ahLst/>
              <a:cxnLst/>
              <a:rect l="l" t="t" r="r" b="b"/>
              <a:pathLst>
                <a:path w="5715" h="11430" extrusionOk="0">
                  <a:moveTo>
                    <a:pt x="5715" y="0"/>
                  </a:moveTo>
                  <a:cubicBezTo>
                    <a:pt x="3810" y="3810"/>
                    <a:pt x="1905" y="7620"/>
                    <a:pt x="0" y="11430"/>
                  </a:cubicBezTo>
                  <a:cubicBezTo>
                    <a:pt x="1905" y="7620"/>
                    <a:pt x="3810" y="3810"/>
                    <a:pt x="5715" y="0"/>
                  </a:cubicBezTo>
                  <a:close/>
                </a:path>
              </a:pathLst>
            </a:custGeom>
            <a:solidFill>
              <a:srgbClr val="EE3F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21"/>
            <p:cNvSpPr/>
            <p:nvPr/>
          </p:nvSpPr>
          <p:spPr>
            <a:xfrm>
              <a:off x="7270995" y="1775484"/>
              <a:ext cx="130881" cy="162424"/>
            </a:xfrm>
            <a:custGeom>
              <a:avLst/>
              <a:gdLst/>
              <a:ahLst/>
              <a:cxnLst/>
              <a:rect l="l" t="t" r="r" b="b"/>
              <a:pathLst>
                <a:path w="130881" h="162424" extrusionOk="0">
                  <a:moveTo>
                    <a:pt x="130882" y="79033"/>
                  </a:moveTo>
                  <a:cubicBezTo>
                    <a:pt x="120404" y="100941"/>
                    <a:pt x="113737" y="126658"/>
                    <a:pt x="97544" y="142851"/>
                  </a:cubicBezTo>
                  <a:cubicBezTo>
                    <a:pt x="67064" y="174283"/>
                    <a:pt x="31822" y="166663"/>
                    <a:pt x="9914" y="128563"/>
                  </a:cubicBezTo>
                  <a:cubicBezTo>
                    <a:pt x="-10088" y="94273"/>
                    <a:pt x="1342" y="37123"/>
                    <a:pt x="33727" y="13311"/>
                  </a:cubicBezTo>
                  <a:cubicBezTo>
                    <a:pt x="68017" y="-11454"/>
                    <a:pt x="104212" y="-977"/>
                    <a:pt x="118499" y="39028"/>
                  </a:cubicBezTo>
                  <a:cubicBezTo>
                    <a:pt x="122309" y="50458"/>
                    <a:pt x="123262" y="62841"/>
                    <a:pt x="126119" y="75223"/>
                  </a:cubicBezTo>
                  <a:cubicBezTo>
                    <a:pt x="128024" y="77128"/>
                    <a:pt x="128977" y="78081"/>
                    <a:pt x="130882" y="7903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0" name="Google Shape;1960;p21"/>
          <p:cNvGrpSpPr/>
          <p:nvPr/>
        </p:nvGrpSpPr>
        <p:grpSpPr>
          <a:xfrm>
            <a:off x="7430708" y="886216"/>
            <a:ext cx="747607" cy="758424"/>
            <a:chOff x="6291262" y="3627677"/>
            <a:chExt cx="996810" cy="1008140"/>
          </a:xfrm>
        </p:grpSpPr>
        <p:sp>
          <p:nvSpPr>
            <p:cNvPr id="1961" name="Google Shape;1961;p21"/>
            <p:cNvSpPr/>
            <p:nvPr/>
          </p:nvSpPr>
          <p:spPr>
            <a:xfrm>
              <a:off x="6291262" y="3659504"/>
              <a:ext cx="407669" cy="810577"/>
            </a:xfrm>
            <a:custGeom>
              <a:avLst/>
              <a:gdLst/>
              <a:ahLst/>
              <a:cxnLst/>
              <a:rect l="l" t="t" r="r" b="b"/>
              <a:pathLst>
                <a:path w="407669" h="810577" extrusionOk="0">
                  <a:moveTo>
                    <a:pt x="257175" y="44767"/>
                  </a:moveTo>
                  <a:cubicBezTo>
                    <a:pt x="260985" y="42863"/>
                    <a:pt x="263843" y="41910"/>
                    <a:pt x="267653" y="40005"/>
                  </a:cubicBezTo>
                  <a:cubicBezTo>
                    <a:pt x="279082" y="34290"/>
                    <a:pt x="291465" y="28575"/>
                    <a:pt x="302895" y="22860"/>
                  </a:cubicBezTo>
                  <a:cubicBezTo>
                    <a:pt x="303847" y="20955"/>
                    <a:pt x="304800" y="20955"/>
                    <a:pt x="306705" y="21908"/>
                  </a:cubicBezTo>
                  <a:cubicBezTo>
                    <a:pt x="320993" y="16192"/>
                    <a:pt x="335280" y="10478"/>
                    <a:pt x="349568" y="4763"/>
                  </a:cubicBezTo>
                  <a:cubicBezTo>
                    <a:pt x="352425" y="3810"/>
                    <a:pt x="354330" y="3810"/>
                    <a:pt x="357188" y="2858"/>
                  </a:cubicBezTo>
                  <a:cubicBezTo>
                    <a:pt x="374332" y="1905"/>
                    <a:pt x="391478" y="953"/>
                    <a:pt x="407670" y="0"/>
                  </a:cubicBezTo>
                  <a:cubicBezTo>
                    <a:pt x="407670" y="0"/>
                    <a:pt x="406718" y="0"/>
                    <a:pt x="406718" y="0"/>
                  </a:cubicBezTo>
                  <a:cubicBezTo>
                    <a:pt x="402907" y="1905"/>
                    <a:pt x="399097" y="2858"/>
                    <a:pt x="394335" y="4763"/>
                  </a:cubicBezTo>
                  <a:lnTo>
                    <a:pt x="393382" y="4763"/>
                  </a:lnTo>
                  <a:cubicBezTo>
                    <a:pt x="391478" y="4763"/>
                    <a:pt x="389572" y="5715"/>
                    <a:pt x="388620" y="6667"/>
                  </a:cubicBezTo>
                  <a:cubicBezTo>
                    <a:pt x="378143" y="9525"/>
                    <a:pt x="368618" y="13335"/>
                    <a:pt x="358140" y="16192"/>
                  </a:cubicBezTo>
                  <a:cubicBezTo>
                    <a:pt x="356235" y="17145"/>
                    <a:pt x="354330" y="18098"/>
                    <a:pt x="353378" y="19050"/>
                  </a:cubicBezTo>
                  <a:cubicBezTo>
                    <a:pt x="345757" y="20955"/>
                    <a:pt x="339090" y="22860"/>
                    <a:pt x="331470" y="23813"/>
                  </a:cubicBezTo>
                  <a:cubicBezTo>
                    <a:pt x="329565" y="24765"/>
                    <a:pt x="326707" y="26670"/>
                    <a:pt x="324803" y="27623"/>
                  </a:cubicBezTo>
                  <a:cubicBezTo>
                    <a:pt x="319088" y="29528"/>
                    <a:pt x="313372" y="32385"/>
                    <a:pt x="307657" y="34290"/>
                  </a:cubicBezTo>
                  <a:cubicBezTo>
                    <a:pt x="305753" y="36195"/>
                    <a:pt x="302895" y="37148"/>
                    <a:pt x="300990" y="39053"/>
                  </a:cubicBezTo>
                  <a:lnTo>
                    <a:pt x="300990" y="39053"/>
                  </a:lnTo>
                  <a:cubicBezTo>
                    <a:pt x="299085" y="40005"/>
                    <a:pt x="297180" y="40958"/>
                    <a:pt x="295275" y="41910"/>
                  </a:cubicBezTo>
                  <a:cubicBezTo>
                    <a:pt x="251460" y="70485"/>
                    <a:pt x="206693" y="96203"/>
                    <a:pt x="164782" y="126683"/>
                  </a:cubicBezTo>
                  <a:cubicBezTo>
                    <a:pt x="140970" y="143827"/>
                    <a:pt x="120968" y="168592"/>
                    <a:pt x="137160" y="202883"/>
                  </a:cubicBezTo>
                  <a:cubicBezTo>
                    <a:pt x="138113" y="213360"/>
                    <a:pt x="138113" y="223838"/>
                    <a:pt x="140018" y="234315"/>
                  </a:cubicBezTo>
                  <a:cubicBezTo>
                    <a:pt x="145732" y="264795"/>
                    <a:pt x="133350" y="285750"/>
                    <a:pt x="104775" y="297180"/>
                  </a:cubicBezTo>
                  <a:cubicBezTo>
                    <a:pt x="94297" y="301942"/>
                    <a:pt x="84772" y="305752"/>
                    <a:pt x="74295" y="310515"/>
                  </a:cubicBezTo>
                  <a:cubicBezTo>
                    <a:pt x="74295" y="310515"/>
                    <a:pt x="74295" y="310515"/>
                    <a:pt x="74295" y="310515"/>
                  </a:cubicBezTo>
                  <a:cubicBezTo>
                    <a:pt x="65722" y="316230"/>
                    <a:pt x="52388" y="320040"/>
                    <a:pt x="49530" y="327660"/>
                  </a:cubicBezTo>
                  <a:cubicBezTo>
                    <a:pt x="22860" y="401955"/>
                    <a:pt x="16193" y="473392"/>
                    <a:pt x="74295" y="538163"/>
                  </a:cubicBezTo>
                  <a:cubicBezTo>
                    <a:pt x="84772" y="550545"/>
                    <a:pt x="92393" y="564833"/>
                    <a:pt x="100965" y="579120"/>
                  </a:cubicBezTo>
                  <a:cubicBezTo>
                    <a:pt x="87630" y="585788"/>
                    <a:pt x="85725" y="585788"/>
                    <a:pt x="66675" y="564833"/>
                  </a:cubicBezTo>
                  <a:cubicBezTo>
                    <a:pt x="55245" y="549593"/>
                    <a:pt x="43815" y="534352"/>
                    <a:pt x="31432" y="519113"/>
                  </a:cubicBezTo>
                  <a:cubicBezTo>
                    <a:pt x="37147" y="625793"/>
                    <a:pt x="78105" y="716280"/>
                    <a:pt x="140970" y="797243"/>
                  </a:cubicBezTo>
                  <a:cubicBezTo>
                    <a:pt x="137160" y="802005"/>
                    <a:pt x="134303" y="805815"/>
                    <a:pt x="130493" y="810577"/>
                  </a:cubicBezTo>
                  <a:cubicBezTo>
                    <a:pt x="119063" y="797243"/>
                    <a:pt x="107632" y="783908"/>
                    <a:pt x="96203" y="770573"/>
                  </a:cubicBezTo>
                  <a:cubicBezTo>
                    <a:pt x="93345" y="765810"/>
                    <a:pt x="90488" y="762000"/>
                    <a:pt x="87630" y="757238"/>
                  </a:cubicBezTo>
                  <a:cubicBezTo>
                    <a:pt x="86678" y="755333"/>
                    <a:pt x="85725" y="754380"/>
                    <a:pt x="84772" y="752475"/>
                  </a:cubicBezTo>
                  <a:cubicBezTo>
                    <a:pt x="82868" y="750570"/>
                    <a:pt x="81915" y="747713"/>
                    <a:pt x="80010" y="745808"/>
                  </a:cubicBezTo>
                  <a:cubicBezTo>
                    <a:pt x="78105" y="744855"/>
                    <a:pt x="77153" y="743902"/>
                    <a:pt x="78105" y="741998"/>
                  </a:cubicBezTo>
                  <a:cubicBezTo>
                    <a:pt x="75247" y="737235"/>
                    <a:pt x="72390" y="732473"/>
                    <a:pt x="69532" y="727710"/>
                  </a:cubicBezTo>
                  <a:cubicBezTo>
                    <a:pt x="67628" y="726758"/>
                    <a:pt x="66675" y="724852"/>
                    <a:pt x="67628" y="722948"/>
                  </a:cubicBezTo>
                  <a:cubicBezTo>
                    <a:pt x="62865" y="714375"/>
                    <a:pt x="58103" y="706755"/>
                    <a:pt x="54293" y="698183"/>
                  </a:cubicBezTo>
                  <a:cubicBezTo>
                    <a:pt x="52388" y="695325"/>
                    <a:pt x="51435" y="692468"/>
                    <a:pt x="49530" y="689610"/>
                  </a:cubicBezTo>
                  <a:cubicBezTo>
                    <a:pt x="40005" y="665798"/>
                    <a:pt x="31432" y="641985"/>
                    <a:pt x="21907" y="617220"/>
                  </a:cubicBezTo>
                  <a:cubicBezTo>
                    <a:pt x="20955" y="614363"/>
                    <a:pt x="20955" y="611505"/>
                    <a:pt x="20003" y="608648"/>
                  </a:cubicBezTo>
                  <a:cubicBezTo>
                    <a:pt x="14288" y="583883"/>
                    <a:pt x="8572" y="560070"/>
                    <a:pt x="2857" y="535305"/>
                  </a:cubicBezTo>
                  <a:cubicBezTo>
                    <a:pt x="1905" y="527685"/>
                    <a:pt x="953" y="520065"/>
                    <a:pt x="0" y="512445"/>
                  </a:cubicBezTo>
                  <a:cubicBezTo>
                    <a:pt x="0" y="481965"/>
                    <a:pt x="0" y="451485"/>
                    <a:pt x="0" y="421005"/>
                  </a:cubicBezTo>
                  <a:cubicBezTo>
                    <a:pt x="953" y="417195"/>
                    <a:pt x="953" y="413385"/>
                    <a:pt x="1905" y="409575"/>
                  </a:cubicBezTo>
                  <a:cubicBezTo>
                    <a:pt x="7620" y="383858"/>
                    <a:pt x="13335" y="357188"/>
                    <a:pt x="20003" y="331470"/>
                  </a:cubicBezTo>
                  <a:cubicBezTo>
                    <a:pt x="20955" y="328613"/>
                    <a:pt x="20955" y="325755"/>
                    <a:pt x="21907" y="322898"/>
                  </a:cubicBezTo>
                  <a:cubicBezTo>
                    <a:pt x="26670" y="308610"/>
                    <a:pt x="32385" y="294323"/>
                    <a:pt x="37147" y="280035"/>
                  </a:cubicBezTo>
                  <a:cubicBezTo>
                    <a:pt x="39053" y="275273"/>
                    <a:pt x="40957" y="270510"/>
                    <a:pt x="42863" y="265748"/>
                  </a:cubicBezTo>
                  <a:cubicBezTo>
                    <a:pt x="53340" y="246698"/>
                    <a:pt x="62865" y="226695"/>
                    <a:pt x="73343" y="207645"/>
                  </a:cubicBezTo>
                  <a:cubicBezTo>
                    <a:pt x="78105" y="200025"/>
                    <a:pt x="82868" y="192405"/>
                    <a:pt x="86678" y="184785"/>
                  </a:cubicBezTo>
                  <a:cubicBezTo>
                    <a:pt x="89535" y="180975"/>
                    <a:pt x="92393" y="176213"/>
                    <a:pt x="96203" y="172402"/>
                  </a:cubicBezTo>
                  <a:cubicBezTo>
                    <a:pt x="99060" y="168592"/>
                    <a:pt x="101918" y="165735"/>
                    <a:pt x="103822" y="161925"/>
                  </a:cubicBezTo>
                  <a:cubicBezTo>
                    <a:pt x="106680" y="158115"/>
                    <a:pt x="110490" y="154305"/>
                    <a:pt x="113347" y="149542"/>
                  </a:cubicBezTo>
                  <a:cubicBezTo>
                    <a:pt x="120015" y="141923"/>
                    <a:pt x="126682" y="134302"/>
                    <a:pt x="133350" y="127635"/>
                  </a:cubicBezTo>
                  <a:cubicBezTo>
                    <a:pt x="136207" y="124777"/>
                    <a:pt x="140018" y="120967"/>
                    <a:pt x="142875" y="118110"/>
                  </a:cubicBezTo>
                  <a:cubicBezTo>
                    <a:pt x="148590" y="113348"/>
                    <a:pt x="154305" y="108585"/>
                    <a:pt x="160020" y="103823"/>
                  </a:cubicBezTo>
                  <a:cubicBezTo>
                    <a:pt x="165735" y="99060"/>
                    <a:pt x="172403" y="94298"/>
                    <a:pt x="178118" y="89535"/>
                  </a:cubicBezTo>
                  <a:cubicBezTo>
                    <a:pt x="199072" y="77153"/>
                    <a:pt x="220028" y="63817"/>
                    <a:pt x="240030" y="51435"/>
                  </a:cubicBezTo>
                  <a:cubicBezTo>
                    <a:pt x="248603" y="48578"/>
                    <a:pt x="253365" y="46673"/>
                    <a:pt x="257175" y="44767"/>
                  </a:cubicBezTo>
                  <a:close/>
                  <a:moveTo>
                    <a:pt x="63818" y="285750"/>
                  </a:moveTo>
                  <a:cubicBezTo>
                    <a:pt x="64770" y="288608"/>
                    <a:pt x="66675" y="290513"/>
                    <a:pt x="67628" y="293370"/>
                  </a:cubicBezTo>
                  <a:cubicBezTo>
                    <a:pt x="82868" y="286702"/>
                    <a:pt x="107632" y="283845"/>
                    <a:pt x="112395" y="272415"/>
                  </a:cubicBezTo>
                  <a:cubicBezTo>
                    <a:pt x="120968" y="252413"/>
                    <a:pt x="117157" y="228600"/>
                    <a:pt x="118110" y="205740"/>
                  </a:cubicBezTo>
                  <a:cubicBezTo>
                    <a:pt x="114300" y="204788"/>
                    <a:pt x="111443" y="204788"/>
                    <a:pt x="107632" y="203835"/>
                  </a:cubicBezTo>
                  <a:cubicBezTo>
                    <a:pt x="79057" y="223838"/>
                    <a:pt x="79057" y="259080"/>
                    <a:pt x="63818" y="28575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21"/>
            <p:cNvSpPr/>
            <p:nvPr/>
          </p:nvSpPr>
          <p:spPr>
            <a:xfrm>
              <a:off x="7057072" y="3734752"/>
              <a:ext cx="226695" cy="823912"/>
            </a:xfrm>
            <a:custGeom>
              <a:avLst/>
              <a:gdLst/>
              <a:ahLst/>
              <a:cxnLst/>
              <a:rect l="l" t="t" r="r" b="b"/>
              <a:pathLst>
                <a:path w="226695" h="823912" extrusionOk="0">
                  <a:moveTo>
                    <a:pt x="35243" y="803910"/>
                  </a:moveTo>
                  <a:cubicBezTo>
                    <a:pt x="32385" y="806767"/>
                    <a:pt x="28575" y="808672"/>
                    <a:pt x="25718" y="811530"/>
                  </a:cubicBezTo>
                  <a:cubicBezTo>
                    <a:pt x="20003" y="815340"/>
                    <a:pt x="13335" y="819150"/>
                    <a:pt x="7620" y="823913"/>
                  </a:cubicBezTo>
                  <a:lnTo>
                    <a:pt x="6668" y="822960"/>
                  </a:lnTo>
                  <a:cubicBezTo>
                    <a:pt x="6668" y="822960"/>
                    <a:pt x="7620" y="823913"/>
                    <a:pt x="7620" y="823913"/>
                  </a:cubicBezTo>
                  <a:cubicBezTo>
                    <a:pt x="4763" y="814388"/>
                    <a:pt x="2858" y="803910"/>
                    <a:pt x="0" y="794385"/>
                  </a:cubicBezTo>
                  <a:cubicBezTo>
                    <a:pt x="1905" y="794385"/>
                    <a:pt x="4763" y="794385"/>
                    <a:pt x="6668" y="793432"/>
                  </a:cubicBezTo>
                  <a:cubicBezTo>
                    <a:pt x="8572" y="793432"/>
                    <a:pt x="11430" y="792480"/>
                    <a:pt x="13335" y="792480"/>
                  </a:cubicBezTo>
                  <a:cubicBezTo>
                    <a:pt x="37147" y="770572"/>
                    <a:pt x="66675" y="751522"/>
                    <a:pt x="83820" y="724853"/>
                  </a:cubicBezTo>
                  <a:cubicBezTo>
                    <a:pt x="94297" y="708660"/>
                    <a:pt x="84772" y="681038"/>
                    <a:pt x="83820" y="658178"/>
                  </a:cubicBezTo>
                  <a:cubicBezTo>
                    <a:pt x="76200" y="640080"/>
                    <a:pt x="72390" y="619125"/>
                    <a:pt x="60960" y="603885"/>
                  </a:cubicBezTo>
                  <a:cubicBezTo>
                    <a:pt x="45720" y="581978"/>
                    <a:pt x="43815" y="560070"/>
                    <a:pt x="48578" y="536257"/>
                  </a:cubicBezTo>
                  <a:cubicBezTo>
                    <a:pt x="51435" y="522922"/>
                    <a:pt x="50483" y="509588"/>
                    <a:pt x="54293" y="497205"/>
                  </a:cubicBezTo>
                  <a:cubicBezTo>
                    <a:pt x="59055" y="482917"/>
                    <a:pt x="66675" y="469582"/>
                    <a:pt x="73343" y="456247"/>
                  </a:cubicBezTo>
                  <a:cubicBezTo>
                    <a:pt x="76200" y="462915"/>
                    <a:pt x="78105" y="468630"/>
                    <a:pt x="80963" y="474345"/>
                  </a:cubicBezTo>
                  <a:cubicBezTo>
                    <a:pt x="80010" y="476250"/>
                    <a:pt x="80010" y="479107"/>
                    <a:pt x="79058" y="481013"/>
                  </a:cubicBezTo>
                  <a:cubicBezTo>
                    <a:pt x="76200" y="501967"/>
                    <a:pt x="72390" y="522922"/>
                    <a:pt x="69533" y="543878"/>
                  </a:cubicBezTo>
                  <a:cubicBezTo>
                    <a:pt x="69533" y="543878"/>
                    <a:pt x="69533" y="544830"/>
                    <a:pt x="69533" y="544830"/>
                  </a:cubicBezTo>
                  <a:cubicBezTo>
                    <a:pt x="69533" y="556260"/>
                    <a:pt x="69533" y="567690"/>
                    <a:pt x="69533" y="579120"/>
                  </a:cubicBezTo>
                  <a:lnTo>
                    <a:pt x="69533" y="580072"/>
                  </a:lnTo>
                  <a:cubicBezTo>
                    <a:pt x="72390" y="584835"/>
                    <a:pt x="75247" y="590550"/>
                    <a:pt x="77153" y="595313"/>
                  </a:cubicBezTo>
                  <a:cubicBezTo>
                    <a:pt x="81915" y="598170"/>
                    <a:pt x="86678" y="601980"/>
                    <a:pt x="90488" y="604838"/>
                  </a:cubicBezTo>
                  <a:cubicBezTo>
                    <a:pt x="94297" y="612457"/>
                    <a:pt x="97155" y="619125"/>
                    <a:pt x="100965" y="626745"/>
                  </a:cubicBezTo>
                  <a:cubicBezTo>
                    <a:pt x="104775" y="641032"/>
                    <a:pt x="108585" y="656272"/>
                    <a:pt x="112395" y="670560"/>
                  </a:cubicBezTo>
                  <a:cubicBezTo>
                    <a:pt x="115253" y="670560"/>
                    <a:pt x="118110" y="670560"/>
                    <a:pt x="120968" y="670560"/>
                  </a:cubicBezTo>
                  <a:cubicBezTo>
                    <a:pt x="138113" y="631507"/>
                    <a:pt x="156210" y="593407"/>
                    <a:pt x="173355" y="554355"/>
                  </a:cubicBezTo>
                  <a:cubicBezTo>
                    <a:pt x="176213" y="544830"/>
                    <a:pt x="180022" y="535305"/>
                    <a:pt x="182880" y="526732"/>
                  </a:cubicBezTo>
                  <a:cubicBezTo>
                    <a:pt x="182880" y="524828"/>
                    <a:pt x="182880" y="522922"/>
                    <a:pt x="182880" y="521017"/>
                  </a:cubicBezTo>
                  <a:cubicBezTo>
                    <a:pt x="183833" y="514350"/>
                    <a:pt x="183833" y="506730"/>
                    <a:pt x="184785" y="500063"/>
                  </a:cubicBezTo>
                  <a:cubicBezTo>
                    <a:pt x="186690" y="497205"/>
                    <a:pt x="188595" y="495300"/>
                    <a:pt x="191453" y="492442"/>
                  </a:cubicBezTo>
                  <a:cubicBezTo>
                    <a:pt x="192405" y="489585"/>
                    <a:pt x="193358" y="487680"/>
                    <a:pt x="194310" y="484822"/>
                  </a:cubicBezTo>
                  <a:cubicBezTo>
                    <a:pt x="196215" y="461963"/>
                    <a:pt x="198120" y="439103"/>
                    <a:pt x="199072" y="416242"/>
                  </a:cubicBezTo>
                  <a:cubicBezTo>
                    <a:pt x="213360" y="286703"/>
                    <a:pt x="188595" y="165735"/>
                    <a:pt x="116205" y="56197"/>
                  </a:cubicBezTo>
                  <a:cubicBezTo>
                    <a:pt x="104775" y="38100"/>
                    <a:pt x="89535" y="29527"/>
                    <a:pt x="67628" y="35242"/>
                  </a:cubicBezTo>
                  <a:lnTo>
                    <a:pt x="67628" y="33338"/>
                  </a:lnTo>
                  <a:cubicBezTo>
                    <a:pt x="90488" y="30480"/>
                    <a:pt x="77153" y="10477"/>
                    <a:pt x="84772" y="0"/>
                  </a:cubicBezTo>
                  <a:cubicBezTo>
                    <a:pt x="92393" y="6667"/>
                    <a:pt x="100013" y="12382"/>
                    <a:pt x="107633" y="19050"/>
                  </a:cubicBezTo>
                  <a:cubicBezTo>
                    <a:pt x="114300" y="26670"/>
                    <a:pt x="120968" y="34290"/>
                    <a:pt x="128588" y="40957"/>
                  </a:cubicBezTo>
                  <a:cubicBezTo>
                    <a:pt x="131445" y="44767"/>
                    <a:pt x="134303" y="48578"/>
                    <a:pt x="137160" y="52388"/>
                  </a:cubicBezTo>
                  <a:cubicBezTo>
                    <a:pt x="143828" y="61913"/>
                    <a:pt x="149543" y="71438"/>
                    <a:pt x="156210" y="81915"/>
                  </a:cubicBezTo>
                  <a:cubicBezTo>
                    <a:pt x="161925" y="93345"/>
                    <a:pt x="167640" y="103822"/>
                    <a:pt x="173355" y="115253"/>
                  </a:cubicBezTo>
                  <a:cubicBezTo>
                    <a:pt x="182880" y="139065"/>
                    <a:pt x="193358" y="162878"/>
                    <a:pt x="202883" y="185738"/>
                  </a:cubicBezTo>
                  <a:cubicBezTo>
                    <a:pt x="203835" y="189547"/>
                    <a:pt x="204788" y="193357"/>
                    <a:pt x="205740" y="197167"/>
                  </a:cubicBezTo>
                  <a:cubicBezTo>
                    <a:pt x="208597" y="208597"/>
                    <a:pt x="211455" y="220028"/>
                    <a:pt x="214313" y="231457"/>
                  </a:cubicBezTo>
                  <a:cubicBezTo>
                    <a:pt x="215265" y="233363"/>
                    <a:pt x="216217" y="235267"/>
                    <a:pt x="216217" y="236220"/>
                  </a:cubicBezTo>
                  <a:cubicBezTo>
                    <a:pt x="216217" y="237172"/>
                    <a:pt x="216217" y="238125"/>
                    <a:pt x="215265" y="239078"/>
                  </a:cubicBezTo>
                  <a:cubicBezTo>
                    <a:pt x="219075" y="269557"/>
                    <a:pt x="221933" y="299085"/>
                    <a:pt x="225742" y="329565"/>
                  </a:cubicBezTo>
                  <a:cubicBezTo>
                    <a:pt x="225742" y="332422"/>
                    <a:pt x="225742" y="335280"/>
                    <a:pt x="226695" y="339090"/>
                  </a:cubicBezTo>
                  <a:cubicBezTo>
                    <a:pt x="218122" y="401955"/>
                    <a:pt x="210503" y="463867"/>
                    <a:pt x="201930" y="526732"/>
                  </a:cubicBezTo>
                  <a:cubicBezTo>
                    <a:pt x="183833" y="608647"/>
                    <a:pt x="150495" y="682942"/>
                    <a:pt x="95250" y="746760"/>
                  </a:cubicBezTo>
                  <a:cubicBezTo>
                    <a:pt x="80963" y="763905"/>
                    <a:pt x="62865" y="778192"/>
                    <a:pt x="46672" y="793432"/>
                  </a:cubicBezTo>
                  <a:cubicBezTo>
                    <a:pt x="43815" y="797242"/>
                    <a:pt x="39053" y="801053"/>
                    <a:pt x="35243" y="80391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21"/>
            <p:cNvSpPr/>
            <p:nvPr/>
          </p:nvSpPr>
          <p:spPr>
            <a:xfrm>
              <a:off x="6757034" y="3630289"/>
              <a:ext cx="207645" cy="351720"/>
            </a:xfrm>
            <a:custGeom>
              <a:avLst/>
              <a:gdLst/>
              <a:ahLst/>
              <a:cxnLst/>
              <a:rect l="l" t="t" r="r" b="b"/>
              <a:pathLst>
                <a:path w="207645" h="351720" extrusionOk="0">
                  <a:moveTo>
                    <a:pt x="4763" y="5403"/>
                  </a:moveTo>
                  <a:cubicBezTo>
                    <a:pt x="13335" y="4451"/>
                    <a:pt x="21908" y="3498"/>
                    <a:pt x="31433" y="3498"/>
                  </a:cubicBezTo>
                  <a:cubicBezTo>
                    <a:pt x="38100" y="8261"/>
                    <a:pt x="44768" y="13023"/>
                    <a:pt x="51435" y="16833"/>
                  </a:cubicBezTo>
                  <a:cubicBezTo>
                    <a:pt x="46672" y="24453"/>
                    <a:pt x="41910" y="33026"/>
                    <a:pt x="37147" y="40646"/>
                  </a:cubicBezTo>
                  <a:cubicBezTo>
                    <a:pt x="37147" y="69221"/>
                    <a:pt x="31433" y="98748"/>
                    <a:pt x="40005" y="124466"/>
                  </a:cubicBezTo>
                  <a:cubicBezTo>
                    <a:pt x="48578" y="152088"/>
                    <a:pt x="54293" y="176853"/>
                    <a:pt x="42863" y="204476"/>
                  </a:cubicBezTo>
                  <a:cubicBezTo>
                    <a:pt x="38100" y="214953"/>
                    <a:pt x="38100" y="226383"/>
                    <a:pt x="35243" y="237813"/>
                  </a:cubicBezTo>
                  <a:cubicBezTo>
                    <a:pt x="33338" y="249243"/>
                    <a:pt x="31433" y="260673"/>
                    <a:pt x="28575" y="272103"/>
                  </a:cubicBezTo>
                  <a:cubicBezTo>
                    <a:pt x="27622" y="275913"/>
                    <a:pt x="26670" y="279723"/>
                    <a:pt x="25718" y="284486"/>
                  </a:cubicBezTo>
                  <a:cubicBezTo>
                    <a:pt x="25718" y="290201"/>
                    <a:pt x="24765" y="296868"/>
                    <a:pt x="26670" y="300678"/>
                  </a:cubicBezTo>
                  <a:cubicBezTo>
                    <a:pt x="34290" y="312108"/>
                    <a:pt x="43815" y="321633"/>
                    <a:pt x="52388" y="332111"/>
                  </a:cubicBezTo>
                  <a:cubicBezTo>
                    <a:pt x="60960" y="321633"/>
                    <a:pt x="71438" y="312108"/>
                    <a:pt x="79058" y="300678"/>
                  </a:cubicBezTo>
                  <a:cubicBezTo>
                    <a:pt x="85725" y="291153"/>
                    <a:pt x="87630" y="277818"/>
                    <a:pt x="96203" y="271151"/>
                  </a:cubicBezTo>
                  <a:cubicBezTo>
                    <a:pt x="137160" y="240671"/>
                    <a:pt x="143828" y="201618"/>
                    <a:pt x="127635" y="155898"/>
                  </a:cubicBezTo>
                  <a:cubicBezTo>
                    <a:pt x="127635" y="152088"/>
                    <a:pt x="127635" y="147326"/>
                    <a:pt x="128588" y="143516"/>
                  </a:cubicBezTo>
                  <a:cubicBezTo>
                    <a:pt x="129540" y="139706"/>
                    <a:pt x="131445" y="135896"/>
                    <a:pt x="132397" y="132086"/>
                  </a:cubicBezTo>
                  <a:cubicBezTo>
                    <a:pt x="157163" y="103511"/>
                    <a:pt x="180022" y="74936"/>
                    <a:pt x="174308" y="33026"/>
                  </a:cubicBezTo>
                  <a:cubicBezTo>
                    <a:pt x="178118" y="7308"/>
                    <a:pt x="158115" y="16833"/>
                    <a:pt x="146685" y="13976"/>
                  </a:cubicBezTo>
                  <a:cubicBezTo>
                    <a:pt x="153353" y="9213"/>
                    <a:pt x="160020" y="1593"/>
                    <a:pt x="166688" y="641"/>
                  </a:cubicBezTo>
                  <a:cubicBezTo>
                    <a:pt x="177165" y="-1264"/>
                    <a:pt x="188595" y="1593"/>
                    <a:pt x="199072" y="2546"/>
                  </a:cubicBezTo>
                  <a:cubicBezTo>
                    <a:pt x="201930" y="3498"/>
                    <a:pt x="204788" y="5403"/>
                    <a:pt x="207645" y="6356"/>
                  </a:cubicBezTo>
                  <a:cubicBezTo>
                    <a:pt x="204788" y="22548"/>
                    <a:pt x="200978" y="38741"/>
                    <a:pt x="198120" y="54933"/>
                  </a:cubicBezTo>
                  <a:cubicBezTo>
                    <a:pt x="190500" y="73983"/>
                    <a:pt x="185738" y="95891"/>
                    <a:pt x="174308" y="112083"/>
                  </a:cubicBezTo>
                  <a:cubicBezTo>
                    <a:pt x="159068" y="133991"/>
                    <a:pt x="151447" y="154946"/>
                    <a:pt x="158115" y="181616"/>
                  </a:cubicBezTo>
                  <a:cubicBezTo>
                    <a:pt x="166688" y="214001"/>
                    <a:pt x="156210" y="241623"/>
                    <a:pt x="131445" y="264483"/>
                  </a:cubicBezTo>
                  <a:cubicBezTo>
                    <a:pt x="121920" y="273056"/>
                    <a:pt x="113347" y="284486"/>
                    <a:pt x="107633" y="295916"/>
                  </a:cubicBezTo>
                  <a:cubicBezTo>
                    <a:pt x="74295" y="364496"/>
                    <a:pt x="56197" y="368306"/>
                    <a:pt x="5715" y="315918"/>
                  </a:cubicBezTo>
                  <a:cubicBezTo>
                    <a:pt x="3810" y="310203"/>
                    <a:pt x="1905" y="304488"/>
                    <a:pt x="0" y="299726"/>
                  </a:cubicBezTo>
                  <a:cubicBezTo>
                    <a:pt x="0" y="292106"/>
                    <a:pt x="0" y="284486"/>
                    <a:pt x="0" y="276866"/>
                  </a:cubicBezTo>
                  <a:cubicBezTo>
                    <a:pt x="0" y="273056"/>
                    <a:pt x="953" y="269246"/>
                    <a:pt x="953" y="265436"/>
                  </a:cubicBezTo>
                  <a:cubicBezTo>
                    <a:pt x="9525" y="234003"/>
                    <a:pt x="19050" y="203523"/>
                    <a:pt x="25718" y="172091"/>
                  </a:cubicBezTo>
                  <a:cubicBezTo>
                    <a:pt x="27622" y="161613"/>
                    <a:pt x="26670" y="148278"/>
                    <a:pt x="20955" y="138753"/>
                  </a:cubicBezTo>
                  <a:cubicBezTo>
                    <a:pt x="4763" y="110178"/>
                    <a:pt x="4763" y="80651"/>
                    <a:pt x="11430" y="50171"/>
                  </a:cubicBezTo>
                  <a:cubicBezTo>
                    <a:pt x="12383" y="42551"/>
                    <a:pt x="12383" y="34931"/>
                    <a:pt x="13335" y="27311"/>
                  </a:cubicBezTo>
                  <a:cubicBezTo>
                    <a:pt x="12383" y="23501"/>
                    <a:pt x="11430" y="19691"/>
                    <a:pt x="10478" y="15881"/>
                  </a:cubicBezTo>
                  <a:cubicBezTo>
                    <a:pt x="8572" y="13976"/>
                    <a:pt x="6668" y="9213"/>
                    <a:pt x="4763" y="540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21"/>
            <p:cNvSpPr/>
            <p:nvPr/>
          </p:nvSpPr>
          <p:spPr>
            <a:xfrm>
              <a:off x="6616065" y="3640454"/>
              <a:ext cx="129540" cy="552450"/>
            </a:xfrm>
            <a:custGeom>
              <a:avLst/>
              <a:gdLst/>
              <a:ahLst/>
              <a:cxnLst/>
              <a:rect l="l" t="t" r="r" b="b"/>
              <a:pathLst>
                <a:path w="129540" h="552450" extrusionOk="0">
                  <a:moveTo>
                    <a:pt x="94297" y="4763"/>
                  </a:moveTo>
                  <a:cubicBezTo>
                    <a:pt x="103822" y="2858"/>
                    <a:pt x="113347" y="953"/>
                    <a:pt x="121920" y="0"/>
                  </a:cubicBezTo>
                  <a:cubicBezTo>
                    <a:pt x="124778" y="4763"/>
                    <a:pt x="126682" y="9525"/>
                    <a:pt x="129540" y="14288"/>
                  </a:cubicBezTo>
                  <a:cubicBezTo>
                    <a:pt x="125730" y="27623"/>
                    <a:pt x="125730" y="43815"/>
                    <a:pt x="119063" y="55245"/>
                  </a:cubicBezTo>
                  <a:cubicBezTo>
                    <a:pt x="103822" y="80963"/>
                    <a:pt x="102870" y="103823"/>
                    <a:pt x="113347" y="131445"/>
                  </a:cubicBezTo>
                  <a:cubicBezTo>
                    <a:pt x="117157" y="140970"/>
                    <a:pt x="112395" y="165735"/>
                    <a:pt x="106680" y="167640"/>
                  </a:cubicBezTo>
                  <a:cubicBezTo>
                    <a:pt x="76200" y="177165"/>
                    <a:pt x="56197" y="191452"/>
                    <a:pt x="53340" y="225742"/>
                  </a:cubicBezTo>
                  <a:cubicBezTo>
                    <a:pt x="52388" y="231458"/>
                    <a:pt x="42863" y="236220"/>
                    <a:pt x="38100" y="241935"/>
                  </a:cubicBezTo>
                  <a:cubicBezTo>
                    <a:pt x="34290" y="246698"/>
                    <a:pt x="32385" y="252413"/>
                    <a:pt x="28575" y="258127"/>
                  </a:cubicBezTo>
                  <a:cubicBezTo>
                    <a:pt x="54292" y="260985"/>
                    <a:pt x="76200" y="262890"/>
                    <a:pt x="98107" y="264795"/>
                  </a:cubicBezTo>
                  <a:lnTo>
                    <a:pt x="98107" y="263842"/>
                  </a:lnTo>
                  <a:cubicBezTo>
                    <a:pt x="104775" y="299085"/>
                    <a:pt x="86678" y="326708"/>
                    <a:pt x="71438" y="355283"/>
                  </a:cubicBezTo>
                  <a:cubicBezTo>
                    <a:pt x="70485" y="356235"/>
                    <a:pt x="69532" y="358140"/>
                    <a:pt x="70485" y="359092"/>
                  </a:cubicBezTo>
                  <a:cubicBezTo>
                    <a:pt x="65722" y="375285"/>
                    <a:pt x="63817" y="393383"/>
                    <a:pt x="55245" y="407670"/>
                  </a:cubicBezTo>
                  <a:cubicBezTo>
                    <a:pt x="28575" y="451485"/>
                    <a:pt x="25717" y="490538"/>
                    <a:pt x="70485" y="522923"/>
                  </a:cubicBezTo>
                  <a:cubicBezTo>
                    <a:pt x="70485" y="526733"/>
                    <a:pt x="71438" y="530543"/>
                    <a:pt x="71438" y="534352"/>
                  </a:cubicBezTo>
                  <a:cubicBezTo>
                    <a:pt x="70485" y="536258"/>
                    <a:pt x="69532" y="538163"/>
                    <a:pt x="68580" y="540068"/>
                  </a:cubicBezTo>
                  <a:cubicBezTo>
                    <a:pt x="65722" y="543877"/>
                    <a:pt x="62865" y="546735"/>
                    <a:pt x="59055" y="550545"/>
                  </a:cubicBezTo>
                  <a:cubicBezTo>
                    <a:pt x="57150" y="551498"/>
                    <a:pt x="54292" y="552450"/>
                    <a:pt x="52388" y="552450"/>
                  </a:cubicBezTo>
                  <a:cubicBezTo>
                    <a:pt x="44767" y="552450"/>
                    <a:pt x="36195" y="552450"/>
                    <a:pt x="28575" y="552450"/>
                  </a:cubicBezTo>
                  <a:cubicBezTo>
                    <a:pt x="26670" y="551498"/>
                    <a:pt x="24765" y="550545"/>
                    <a:pt x="22860" y="550545"/>
                  </a:cubicBezTo>
                  <a:cubicBezTo>
                    <a:pt x="27622" y="548640"/>
                    <a:pt x="31432" y="545783"/>
                    <a:pt x="36195" y="543877"/>
                  </a:cubicBezTo>
                  <a:cubicBezTo>
                    <a:pt x="39053" y="541973"/>
                    <a:pt x="41910" y="541020"/>
                    <a:pt x="45720" y="539115"/>
                  </a:cubicBezTo>
                  <a:cubicBezTo>
                    <a:pt x="46672" y="539115"/>
                    <a:pt x="48578" y="539115"/>
                    <a:pt x="48578" y="538163"/>
                  </a:cubicBezTo>
                  <a:cubicBezTo>
                    <a:pt x="48578" y="536258"/>
                    <a:pt x="48578" y="535305"/>
                    <a:pt x="48578" y="533400"/>
                  </a:cubicBezTo>
                  <a:cubicBezTo>
                    <a:pt x="40957" y="522923"/>
                    <a:pt x="33338" y="513398"/>
                    <a:pt x="24765" y="502920"/>
                  </a:cubicBezTo>
                  <a:cubicBezTo>
                    <a:pt x="21907" y="500063"/>
                    <a:pt x="19050" y="496252"/>
                    <a:pt x="16192" y="493395"/>
                  </a:cubicBezTo>
                  <a:cubicBezTo>
                    <a:pt x="15240" y="491490"/>
                    <a:pt x="13335" y="488633"/>
                    <a:pt x="12382" y="486727"/>
                  </a:cubicBezTo>
                  <a:cubicBezTo>
                    <a:pt x="11430" y="481013"/>
                    <a:pt x="9525" y="476250"/>
                    <a:pt x="8572" y="470535"/>
                  </a:cubicBezTo>
                  <a:cubicBezTo>
                    <a:pt x="8572" y="463867"/>
                    <a:pt x="8572" y="457200"/>
                    <a:pt x="8572" y="451485"/>
                  </a:cubicBezTo>
                  <a:cubicBezTo>
                    <a:pt x="9525" y="445770"/>
                    <a:pt x="10478" y="441008"/>
                    <a:pt x="11430" y="435292"/>
                  </a:cubicBezTo>
                  <a:cubicBezTo>
                    <a:pt x="20003" y="413385"/>
                    <a:pt x="29528" y="392430"/>
                    <a:pt x="38100" y="370523"/>
                  </a:cubicBezTo>
                  <a:cubicBezTo>
                    <a:pt x="39053" y="362902"/>
                    <a:pt x="40957" y="356235"/>
                    <a:pt x="41910" y="348615"/>
                  </a:cubicBezTo>
                  <a:cubicBezTo>
                    <a:pt x="60007" y="326708"/>
                    <a:pt x="76200" y="303848"/>
                    <a:pt x="74295" y="280988"/>
                  </a:cubicBezTo>
                  <a:cubicBezTo>
                    <a:pt x="46672" y="273367"/>
                    <a:pt x="23813" y="266700"/>
                    <a:pt x="953" y="260033"/>
                  </a:cubicBezTo>
                  <a:cubicBezTo>
                    <a:pt x="953" y="258127"/>
                    <a:pt x="953" y="257175"/>
                    <a:pt x="0" y="256223"/>
                  </a:cubicBezTo>
                  <a:cubicBezTo>
                    <a:pt x="5715" y="247650"/>
                    <a:pt x="11430" y="240030"/>
                    <a:pt x="16192" y="231458"/>
                  </a:cubicBezTo>
                  <a:cubicBezTo>
                    <a:pt x="21907" y="222885"/>
                    <a:pt x="31432" y="214313"/>
                    <a:pt x="32385" y="205740"/>
                  </a:cubicBezTo>
                  <a:cubicBezTo>
                    <a:pt x="35242" y="180023"/>
                    <a:pt x="49530" y="169545"/>
                    <a:pt x="72390" y="162877"/>
                  </a:cubicBezTo>
                  <a:cubicBezTo>
                    <a:pt x="85725" y="159067"/>
                    <a:pt x="102870" y="154305"/>
                    <a:pt x="89535" y="133350"/>
                  </a:cubicBezTo>
                  <a:cubicBezTo>
                    <a:pt x="87630" y="127635"/>
                    <a:pt x="84772" y="120967"/>
                    <a:pt x="82867" y="115253"/>
                  </a:cubicBezTo>
                  <a:cubicBezTo>
                    <a:pt x="81915" y="100965"/>
                    <a:pt x="80010" y="87630"/>
                    <a:pt x="79057" y="73342"/>
                  </a:cubicBezTo>
                  <a:cubicBezTo>
                    <a:pt x="87630" y="55245"/>
                    <a:pt x="96203" y="37148"/>
                    <a:pt x="103822" y="19050"/>
                  </a:cubicBezTo>
                  <a:cubicBezTo>
                    <a:pt x="100965" y="14288"/>
                    <a:pt x="98107" y="9525"/>
                    <a:pt x="94297" y="476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21"/>
            <p:cNvSpPr/>
            <p:nvPr/>
          </p:nvSpPr>
          <p:spPr>
            <a:xfrm>
              <a:off x="6544627" y="4270057"/>
              <a:ext cx="208597" cy="359092"/>
            </a:xfrm>
            <a:custGeom>
              <a:avLst/>
              <a:gdLst/>
              <a:ahLst/>
              <a:cxnLst/>
              <a:rect l="l" t="t" r="r" b="b"/>
              <a:pathLst>
                <a:path w="208597" h="359092" extrusionOk="0">
                  <a:moveTo>
                    <a:pt x="204788" y="359093"/>
                  </a:moveTo>
                  <a:cubicBezTo>
                    <a:pt x="198120" y="358140"/>
                    <a:pt x="191453" y="357188"/>
                    <a:pt x="184785" y="356235"/>
                  </a:cubicBezTo>
                  <a:cubicBezTo>
                    <a:pt x="180022" y="356235"/>
                    <a:pt x="176213" y="356235"/>
                    <a:pt x="171450" y="356235"/>
                  </a:cubicBezTo>
                  <a:cubicBezTo>
                    <a:pt x="144780" y="349568"/>
                    <a:pt x="119063" y="343853"/>
                    <a:pt x="93345" y="337185"/>
                  </a:cubicBezTo>
                  <a:cubicBezTo>
                    <a:pt x="82867" y="334328"/>
                    <a:pt x="72390" y="329565"/>
                    <a:pt x="61913" y="324803"/>
                  </a:cubicBezTo>
                  <a:cubicBezTo>
                    <a:pt x="61913" y="312420"/>
                    <a:pt x="62865" y="299085"/>
                    <a:pt x="62865" y="286703"/>
                  </a:cubicBezTo>
                  <a:cubicBezTo>
                    <a:pt x="59055" y="281940"/>
                    <a:pt x="55245" y="276225"/>
                    <a:pt x="51435" y="271463"/>
                  </a:cubicBezTo>
                  <a:cubicBezTo>
                    <a:pt x="49530" y="270510"/>
                    <a:pt x="46672" y="268605"/>
                    <a:pt x="44767" y="267653"/>
                  </a:cubicBezTo>
                  <a:lnTo>
                    <a:pt x="44767" y="267653"/>
                  </a:lnTo>
                  <a:cubicBezTo>
                    <a:pt x="38100" y="252413"/>
                    <a:pt x="31432" y="237173"/>
                    <a:pt x="24765" y="221933"/>
                  </a:cubicBezTo>
                  <a:cubicBezTo>
                    <a:pt x="16192" y="190500"/>
                    <a:pt x="7620" y="160020"/>
                    <a:pt x="0" y="128588"/>
                  </a:cubicBezTo>
                  <a:cubicBezTo>
                    <a:pt x="23813" y="129540"/>
                    <a:pt x="34290" y="141923"/>
                    <a:pt x="39053" y="164783"/>
                  </a:cubicBezTo>
                  <a:cubicBezTo>
                    <a:pt x="42863" y="187643"/>
                    <a:pt x="50482" y="210503"/>
                    <a:pt x="56197" y="232410"/>
                  </a:cubicBezTo>
                  <a:cubicBezTo>
                    <a:pt x="67628" y="258128"/>
                    <a:pt x="79057" y="284798"/>
                    <a:pt x="89535" y="310515"/>
                  </a:cubicBezTo>
                  <a:cubicBezTo>
                    <a:pt x="90488" y="313373"/>
                    <a:pt x="91440" y="317183"/>
                    <a:pt x="93345" y="318135"/>
                  </a:cubicBezTo>
                  <a:cubicBezTo>
                    <a:pt x="120967" y="326708"/>
                    <a:pt x="148590" y="334328"/>
                    <a:pt x="179070" y="341948"/>
                  </a:cubicBezTo>
                  <a:cubicBezTo>
                    <a:pt x="177165" y="321945"/>
                    <a:pt x="176213" y="309563"/>
                    <a:pt x="175260" y="297180"/>
                  </a:cubicBezTo>
                  <a:cubicBezTo>
                    <a:pt x="175260" y="287655"/>
                    <a:pt x="175260" y="277178"/>
                    <a:pt x="176213" y="267653"/>
                  </a:cubicBezTo>
                  <a:cubicBezTo>
                    <a:pt x="176213" y="258128"/>
                    <a:pt x="175260" y="248603"/>
                    <a:pt x="175260" y="239078"/>
                  </a:cubicBezTo>
                  <a:cubicBezTo>
                    <a:pt x="175260" y="228600"/>
                    <a:pt x="175260" y="219075"/>
                    <a:pt x="175260" y="208598"/>
                  </a:cubicBezTo>
                  <a:cubicBezTo>
                    <a:pt x="174307" y="204788"/>
                    <a:pt x="174307" y="200978"/>
                    <a:pt x="173355" y="197168"/>
                  </a:cubicBezTo>
                  <a:cubicBezTo>
                    <a:pt x="174307" y="185738"/>
                    <a:pt x="175260" y="174308"/>
                    <a:pt x="176213" y="162878"/>
                  </a:cubicBezTo>
                  <a:cubicBezTo>
                    <a:pt x="177165" y="155258"/>
                    <a:pt x="179070" y="147638"/>
                    <a:pt x="180022" y="140970"/>
                  </a:cubicBezTo>
                  <a:cubicBezTo>
                    <a:pt x="180022" y="124778"/>
                    <a:pt x="180022" y="109538"/>
                    <a:pt x="180022" y="93345"/>
                  </a:cubicBezTo>
                  <a:cubicBezTo>
                    <a:pt x="178117" y="77153"/>
                    <a:pt x="176213" y="60008"/>
                    <a:pt x="174307" y="43815"/>
                  </a:cubicBezTo>
                  <a:cubicBezTo>
                    <a:pt x="171450" y="39053"/>
                    <a:pt x="168592" y="34290"/>
                    <a:pt x="165735" y="30480"/>
                  </a:cubicBezTo>
                  <a:cubicBezTo>
                    <a:pt x="160972" y="23813"/>
                    <a:pt x="156210" y="16193"/>
                    <a:pt x="151447" y="9525"/>
                  </a:cubicBezTo>
                  <a:cubicBezTo>
                    <a:pt x="156210" y="6668"/>
                    <a:pt x="160972" y="3810"/>
                    <a:pt x="165735" y="0"/>
                  </a:cubicBezTo>
                  <a:cubicBezTo>
                    <a:pt x="194310" y="16193"/>
                    <a:pt x="191453" y="47625"/>
                    <a:pt x="200978" y="73343"/>
                  </a:cubicBezTo>
                  <a:cubicBezTo>
                    <a:pt x="200978" y="103823"/>
                    <a:pt x="200978" y="134303"/>
                    <a:pt x="200978" y="164783"/>
                  </a:cubicBezTo>
                  <a:cubicBezTo>
                    <a:pt x="200978" y="168593"/>
                    <a:pt x="200025" y="172403"/>
                    <a:pt x="200025" y="176213"/>
                  </a:cubicBezTo>
                  <a:cubicBezTo>
                    <a:pt x="200025" y="221933"/>
                    <a:pt x="200025" y="267653"/>
                    <a:pt x="200025" y="314325"/>
                  </a:cubicBezTo>
                  <a:cubicBezTo>
                    <a:pt x="202882" y="323850"/>
                    <a:pt x="205740" y="334328"/>
                    <a:pt x="208597" y="343853"/>
                  </a:cubicBezTo>
                  <a:cubicBezTo>
                    <a:pt x="207645" y="349568"/>
                    <a:pt x="205740" y="354330"/>
                    <a:pt x="204788" y="35909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21"/>
            <p:cNvSpPr/>
            <p:nvPr/>
          </p:nvSpPr>
          <p:spPr>
            <a:xfrm>
              <a:off x="6425565" y="4457700"/>
              <a:ext cx="181927" cy="137159"/>
            </a:xfrm>
            <a:custGeom>
              <a:avLst/>
              <a:gdLst/>
              <a:ahLst/>
              <a:cxnLst/>
              <a:rect l="l" t="t" r="r" b="b"/>
              <a:pathLst>
                <a:path w="181927" h="137159" extrusionOk="0">
                  <a:moveTo>
                    <a:pt x="181928" y="99060"/>
                  </a:moveTo>
                  <a:cubicBezTo>
                    <a:pt x="181928" y="111443"/>
                    <a:pt x="180975" y="124778"/>
                    <a:pt x="180975" y="137160"/>
                  </a:cubicBezTo>
                  <a:cubicBezTo>
                    <a:pt x="111442" y="109538"/>
                    <a:pt x="48578" y="71438"/>
                    <a:pt x="0" y="13335"/>
                  </a:cubicBezTo>
                  <a:cubicBezTo>
                    <a:pt x="3810" y="8572"/>
                    <a:pt x="6667" y="4763"/>
                    <a:pt x="10478" y="0"/>
                  </a:cubicBezTo>
                  <a:cubicBezTo>
                    <a:pt x="14288" y="2857"/>
                    <a:pt x="17145" y="5715"/>
                    <a:pt x="20955" y="8572"/>
                  </a:cubicBezTo>
                  <a:cubicBezTo>
                    <a:pt x="67628" y="42863"/>
                    <a:pt x="113347" y="76200"/>
                    <a:pt x="159067" y="110490"/>
                  </a:cubicBezTo>
                  <a:cubicBezTo>
                    <a:pt x="173355" y="120968"/>
                    <a:pt x="180975" y="118110"/>
                    <a:pt x="181928" y="9906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21"/>
            <p:cNvSpPr/>
            <p:nvPr/>
          </p:nvSpPr>
          <p:spPr>
            <a:xfrm>
              <a:off x="6749415" y="4586287"/>
              <a:ext cx="243840" cy="42862"/>
            </a:xfrm>
            <a:custGeom>
              <a:avLst/>
              <a:gdLst/>
              <a:ahLst/>
              <a:cxnLst/>
              <a:rect l="l" t="t" r="r" b="b"/>
              <a:pathLst>
                <a:path w="243840" h="42862" extrusionOk="0">
                  <a:moveTo>
                    <a:pt x="0" y="42863"/>
                  </a:moveTo>
                  <a:cubicBezTo>
                    <a:pt x="953" y="38100"/>
                    <a:pt x="1905" y="33338"/>
                    <a:pt x="2857" y="28575"/>
                  </a:cubicBezTo>
                  <a:cubicBezTo>
                    <a:pt x="33338" y="26670"/>
                    <a:pt x="63817" y="24765"/>
                    <a:pt x="94297" y="22860"/>
                  </a:cubicBezTo>
                  <a:cubicBezTo>
                    <a:pt x="134303" y="15240"/>
                    <a:pt x="174307" y="7620"/>
                    <a:pt x="215265" y="0"/>
                  </a:cubicBezTo>
                  <a:cubicBezTo>
                    <a:pt x="224790" y="2857"/>
                    <a:pt x="234315" y="5715"/>
                    <a:pt x="243840" y="8572"/>
                  </a:cubicBezTo>
                  <a:cubicBezTo>
                    <a:pt x="208597" y="18097"/>
                    <a:pt x="173355" y="27622"/>
                    <a:pt x="138113" y="36195"/>
                  </a:cubicBezTo>
                  <a:cubicBezTo>
                    <a:pt x="126682" y="38100"/>
                    <a:pt x="116205" y="40957"/>
                    <a:pt x="105728" y="42863"/>
                  </a:cubicBezTo>
                  <a:cubicBezTo>
                    <a:pt x="70485" y="42863"/>
                    <a:pt x="35242" y="42863"/>
                    <a:pt x="0" y="42863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21"/>
            <p:cNvSpPr/>
            <p:nvPr/>
          </p:nvSpPr>
          <p:spPr>
            <a:xfrm>
              <a:off x="6788467" y="3627677"/>
              <a:ext cx="166687" cy="20397"/>
            </a:xfrm>
            <a:custGeom>
              <a:avLst/>
              <a:gdLst/>
              <a:ahLst/>
              <a:cxnLst/>
              <a:rect l="l" t="t" r="r" b="b"/>
              <a:pathLst>
                <a:path w="166687" h="20397" extrusionOk="0">
                  <a:moveTo>
                    <a:pt x="166688" y="7062"/>
                  </a:moveTo>
                  <a:cubicBezTo>
                    <a:pt x="156210" y="6110"/>
                    <a:pt x="144780" y="3252"/>
                    <a:pt x="134302" y="5157"/>
                  </a:cubicBezTo>
                  <a:cubicBezTo>
                    <a:pt x="126682" y="6110"/>
                    <a:pt x="120967" y="13730"/>
                    <a:pt x="114300" y="18492"/>
                  </a:cubicBezTo>
                  <a:cubicBezTo>
                    <a:pt x="82867" y="19444"/>
                    <a:pt x="51435" y="19444"/>
                    <a:pt x="20002" y="20397"/>
                  </a:cubicBezTo>
                  <a:cubicBezTo>
                    <a:pt x="13335" y="15635"/>
                    <a:pt x="6667" y="10872"/>
                    <a:pt x="0" y="7062"/>
                  </a:cubicBezTo>
                  <a:cubicBezTo>
                    <a:pt x="13335" y="4205"/>
                    <a:pt x="27622" y="394"/>
                    <a:pt x="40957" y="394"/>
                  </a:cubicBezTo>
                  <a:cubicBezTo>
                    <a:pt x="78105" y="-558"/>
                    <a:pt x="115252" y="394"/>
                    <a:pt x="151447" y="1347"/>
                  </a:cubicBezTo>
                  <a:cubicBezTo>
                    <a:pt x="157163" y="-558"/>
                    <a:pt x="161925" y="4205"/>
                    <a:pt x="166688" y="7062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21"/>
            <p:cNvSpPr/>
            <p:nvPr/>
          </p:nvSpPr>
          <p:spPr>
            <a:xfrm>
              <a:off x="6963727" y="4528184"/>
              <a:ext cx="100012" cy="66675"/>
            </a:xfrm>
            <a:custGeom>
              <a:avLst/>
              <a:gdLst/>
              <a:ahLst/>
              <a:cxnLst/>
              <a:rect l="l" t="t" r="r" b="b"/>
              <a:pathLst>
                <a:path w="100012" h="66675" extrusionOk="0">
                  <a:moveTo>
                    <a:pt x="28575" y="66675"/>
                  </a:moveTo>
                  <a:cubicBezTo>
                    <a:pt x="19050" y="63818"/>
                    <a:pt x="9525" y="60960"/>
                    <a:pt x="0" y="58103"/>
                  </a:cubicBezTo>
                  <a:cubicBezTo>
                    <a:pt x="11430" y="52388"/>
                    <a:pt x="23813" y="46672"/>
                    <a:pt x="35242" y="40958"/>
                  </a:cubicBezTo>
                  <a:cubicBezTo>
                    <a:pt x="45720" y="37147"/>
                    <a:pt x="57150" y="33338"/>
                    <a:pt x="67628" y="29528"/>
                  </a:cubicBezTo>
                  <a:cubicBezTo>
                    <a:pt x="80010" y="23813"/>
                    <a:pt x="91440" y="17145"/>
                    <a:pt x="82867" y="0"/>
                  </a:cubicBezTo>
                  <a:cubicBezTo>
                    <a:pt x="85725" y="0"/>
                    <a:pt x="89535" y="0"/>
                    <a:pt x="92392" y="953"/>
                  </a:cubicBezTo>
                  <a:cubicBezTo>
                    <a:pt x="95250" y="10478"/>
                    <a:pt x="97155" y="20955"/>
                    <a:pt x="100013" y="30480"/>
                  </a:cubicBezTo>
                  <a:cubicBezTo>
                    <a:pt x="77153" y="41910"/>
                    <a:pt x="52388" y="54293"/>
                    <a:pt x="28575" y="6667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0" name="Google Shape;1970;p21"/>
            <p:cNvSpPr/>
            <p:nvPr/>
          </p:nvSpPr>
          <p:spPr>
            <a:xfrm>
              <a:off x="7259955" y="4073842"/>
              <a:ext cx="28117" cy="187642"/>
            </a:xfrm>
            <a:custGeom>
              <a:avLst/>
              <a:gdLst/>
              <a:ahLst/>
              <a:cxnLst/>
              <a:rect l="l" t="t" r="r" b="b"/>
              <a:pathLst>
                <a:path w="28117" h="187642" extrusionOk="0">
                  <a:moveTo>
                    <a:pt x="0" y="187642"/>
                  </a:moveTo>
                  <a:cubicBezTo>
                    <a:pt x="8572" y="124777"/>
                    <a:pt x="16193" y="62865"/>
                    <a:pt x="24765" y="0"/>
                  </a:cubicBezTo>
                  <a:cubicBezTo>
                    <a:pt x="31432" y="64770"/>
                    <a:pt x="30480" y="127635"/>
                    <a:pt x="0" y="187642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21"/>
            <p:cNvSpPr/>
            <p:nvPr/>
          </p:nvSpPr>
          <p:spPr>
            <a:xfrm>
              <a:off x="6954202" y="3638550"/>
              <a:ext cx="86677" cy="48577"/>
            </a:xfrm>
            <a:custGeom>
              <a:avLst/>
              <a:gdLst/>
              <a:ahLst/>
              <a:cxnLst/>
              <a:rect l="l" t="t" r="r" b="b"/>
              <a:pathLst>
                <a:path w="86677" h="48577" extrusionOk="0">
                  <a:moveTo>
                    <a:pt x="0" y="48578"/>
                  </a:moveTo>
                  <a:cubicBezTo>
                    <a:pt x="2857" y="32385"/>
                    <a:pt x="6667" y="16192"/>
                    <a:pt x="9525" y="0"/>
                  </a:cubicBezTo>
                  <a:cubicBezTo>
                    <a:pt x="35242" y="10478"/>
                    <a:pt x="60960" y="20955"/>
                    <a:pt x="86678" y="32385"/>
                  </a:cubicBezTo>
                  <a:cubicBezTo>
                    <a:pt x="85725" y="33338"/>
                    <a:pt x="83820" y="33338"/>
                    <a:pt x="82867" y="33338"/>
                  </a:cubicBezTo>
                  <a:cubicBezTo>
                    <a:pt x="60007" y="30480"/>
                    <a:pt x="37147" y="27622"/>
                    <a:pt x="13335" y="24765"/>
                  </a:cubicBezTo>
                  <a:cubicBezTo>
                    <a:pt x="9525" y="30480"/>
                    <a:pt x="4763" y="40005"/>
                    <a:pt x="0" y="48578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21"/>
            <p:cNvSpPr/>
            <p:nvPr/>
          </p:nvSpPr>
          <p:spPr>
            <a:xfrm>
              <a:off x="7037069" y="3669982"/>
              <a:ext cx="78105" cy="61912"/>
            </a:xfrm>
            <a:custGeom>
              <a:avLst/>
              <a:gdLst/>
              <a:ahLst/>
              <a:cxnLst/>
              <a:rect l="l" t="t" r="r" b="b"/>
              <a:pathLst>
                <a:path w="78105" h="61912" extrusionOk="0">
                  <a:moveTo>
                    <a:pt x="0" y="952"/>
                  </a:moveTo>
                  <a:cubicBezTo>
                    <a:pt x="1905" y="952"/>
                    <a:pt x="2858" y="952"/>
                    <a:pt x="3810" y="0"/>
                  </a:cubicBezTo>
                  <a:cubicBezTo>
                    <a:pt x="24765" y="10477"/>
                    <a:pt x="45720" y="20955"/>
                    <a:pt x="66675" y="31433"/>
                  </a:cubicBezTo>
                  <a:cubicBezTo>
                    <a:pt x="70485" y="41910"/>
                    <a:pt x="74295" y="51435"/>
                    <a:pt x="78105" y="61913"/>
                  </a:cubicBezTo>
                  <a:cubicBezTo>
                    <a:pt x="55245" y="47625"/>
                    <a:pt x="31433" y="33338"/>
                    <a:pt x="9525" y="17145"/>
                  </a:cubicBezTo>
                  <a:cubicBezTo>
                    <a:pt x="4763" y="14288"/>
                    <a:pt x="2858" y="6667"/>
                    <a:pt x="0" y="952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21"/>
            <p:cNvSpPr/>
            <p:nvPr/>
          </p:nvSpPr>
          <p:spPr>
            <a:xfrm>
              <a:off x="7051357" y="3724275"/>
              <a:ext cx="92392" cy="43815"/>
            </a:xfrm>
            <a:custGeom>
              <a:avLst/>
              <a:gdLst/>
              <a:ahLst/>
              <a:cxnLst/>
              <a:rect l="l" t="t" r="r" b="b"/>
              <a:pathLst>
                <a:path w="92392" h="43815" extrusionOk="0">
                  <a:moveTo>
                    <a:pt x="92393" y="10478"/>
                  </a:moveTo>
                  <a:cubicBezTo>
                    <a:pt x="84773" y="20955"/>
                    <a:pt x="99060" y="41910"/>
                    <a:pt x="75248" y="43815"/>
                  </a:cubicBezTo>
                  <a:cubicBezTo>
                    <a:pt x="59055" y="43815"/>
                    <a:pt x="43815" y="43815"/>
                    <a:pt x="27623" y="43815"/>
                  </a:cubicBezTo>
                  <a:cubicBezTo>
                    <a:pt x="18098" y="41910"/>
                    <a:pt x="9525" y="40958"/>
                    <a:pt x="0" y="39053"/>
                  </a:cubicBezTo>
                  <a:cubicBezTo>
                    <a:pt x="19050" y="35242"/>
                    <a:pt x="38100" y="32385"/>
                    <a:pt x="57150" y="28575"/>
                  </a:cubicBezTo>
                  <a:cubicBezTo>
                    <a:pt x="60960" y="22860"/>
                    <a:pt x="64770" y="17145"/>
                    <a:pt x="68580" y="11430"/>
                  </a:cubicBezTo>
                  <a:cubicBezTo>
                    <a:pt x="72390" y="7620"/>
                    <a:pt x="76200" y="3810"/>
                    <a:pt x="80010" y="0"/>
                  </a:cubicBezTo>
                  <a:cubicBezTo>
                    <a:pt x="84773" y="2858"/>
                    <a:pt x="88583" y="6667"/>
                    <a:pt x="92393" y="1047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21"/>
            <p:cNvSpPr/>
            <p:nvPr/>
          </p:nvSpPr>
          <p:spPr>
            <a:xfrm>
              <a:off x="6295072" y="4082415"/>
              <a:ext cx="9525" cy="91440"/>
            </a:xfrm>
            <a:custGeom>
              <a:avLst/>
              <a:gdLst/>
              <a:ahLst/>
              <a:cxnLst/>
              <a:rect l="l" t="t" r="r" b="b"/>
              <a:pathLst>
                <a:path w="9525" h="91440" extrusionOk="0">
                  <a:moveTo>
                    <a:pt x="0" y="0"/>
                  </a:moveTo>
                  <a:cubicBezTo>
                    <a:pt x="0" y="30480"/>
                    <a:pt x="0" y="60960"/>
                    <a:pt x="0" y="91440"/>
                  </a:cubicBezTo>
                  <a:cubicBezTo>
                    <a:pt x="0" y="60960"/>
                    <a:pt x="0" y="3048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21"/>
            <p:cNvSpPr/>
            <p:nvPr/>
          </p:nvSpPr>
          <p:spPr>
            <a:xfrm>
              <a:off x="7273289" y="3973830"/>
              <a:ext cx="10477" cy="90487"/>
            </a:xfrm>
            <a:custGeom>
              <a:avLst/>
              <a:gdLst/>
              <a:ahLst/>
              <a:cxnLst/>
              <a:rect l="l" t="t" r="r" b="b"/>
              <a:pathLst>
                <a:path w="10477" h="90487" extrusionOk="0">
                  <a:moveTo>
                    <a:pt x="10478" y="90488"/>
                  </a:moveTo>
                  <a:cubicBezTo>
                    <a:pt x="6668" y="60007"/>
                    <a:pt x="3810" y="30480"/>
                    <a:pt x="0" y="0"/>
                  </a:cubicBezTo>
                  <a:cubicBezTo>
                    <a:pt x="3810" y="30480"/>
                    <a:pt x="7620" y="60960"/>
                    <a:pt x="10478" y="9048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21"/>
            <p:cNvSpPr/>
            <p:nvPr/>
          </p:nvSpPr>
          <p:spPr>
            <a:xfrm>
              <a:off x="6296977" y="3991927"/>
              <a:ext cx="18097" cy="78104"/>
            </a:xfrm>
            <a:custGeom>
              <a:avLst/>
              <a:gdLst/>
              <a:ahLst/>
              <a:cxnLst/>
              <a:rect l="l" t="t" r="r" b="b"/>
              <a:pathLst>
                <a:path w="18097" h="78104" extrusionOk="0">
                  <a:moveTo>
                    <a:pt x="18097" y="0"/>
                  </a:moveTo>
                  <a:cubicBezTo>
                    <a:pt x="12382" y="25717"/>
                    <a:pt x="6667" y="52388"/>
                    <a:pt x="0" y="78105"/>
                  </a:cubicBezTo>
                  <a:cubicBezTo>
                    <a:pt x="5715" y="52388"/>
                    <a:pt x="11430" y="26670"/>
                    <a:pt x="18097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21"/>
            <p:cNvSpPr/>
            <p:nvPr/>
          </p:nvSpPr>
          <p:spPr>
            <a:xfrm>
              <a:off x="6316980" y="4278630"/>
              <a:ext cx="27622" cy="72389"/>
            </a:xfrm>
            <a:custGeom>
              <a:avLst/>
              <a:gdLst/>
              <a:ahLst/>
              <a:cxnLst/>
              <a:rect l="l" t="t" r="r" b="b"/>
              <a:pathLst>
                <a:path w="27622" h="72389" extrusionOk="0">
                  <a:moveTo>
                    <a:pt x="0" y="0"/>
                  </a:moveTo>
                  <a:cubicBezTo>
                    <a:pt x="9525" y="23813"/>
                    <a:pt x="18097" y="47625"/>
                    <a:pt x="27622" y="72390"/>
                  </a:cubicBezTo>
                  <a:cubicBezTo>
                    <a:pt x="18097" y="48577"/>
                    <a:pt x="8572" y="24765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21"/>
            <p:cNvSpPr/>
            <p:nvPr/>
          </p:nvSpPr>
          <p:spPr>
            <a:xfrm>
              <a:off x="7232332" y="3850005"/>
              <a:ext cx="29527" cy="70484"/>
            </a:xfrm>
            <a:custGeom>
              <a:avLst/>
              <a:gdLst/>
              <a:ahLst/>
              <a:cxnLst/>
              <a:rect l="l" t="t" r="r" b="b"/>
              <a:pathLst>
                <a:path w="29527" h="70484" extrusionOk="0">
                  <a:moveTo>
                    <a:pt x="29528" y="70485"/>
                  </a:moveTo>
                  <a:cubicBezTo>
                    <a:pt x="20003" y="46672"/>
                    <a:pt x="9525" y="22860"/>
                    <a:pt x="0" y="0"/>
                  </a:cubicBezTo>
                  <a:cubicBezTo>
                    <a:pt x="9525" y="22860"/>
                    <a:pt x="19050" y="46672"/>
                    <a:pt x="29528" y="7048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21"/>
            <p:cNvSpPr/>
            <p:nvPr/>
          </p:nvSpPr>
          <p:spPr>
            <a:xfrm>
              <a:off x="6648450" y="3645217"/>
              <a:ext cx="72390" cy="18097"/>
            </a:xfrm>
            <a:custGeom>
              <a:avLst/>
              <a:gdLst/>
              <a:ahLst/>
              <a:cxnLst/>
              <a:rect l="l" t="t" r="r" b="b"/>
              <a:pathLst>
                <a:path w="72390" h="18097" extrusionOk="0">
                  <a:moveTo>
                    <a:pt x="61913" y="0"/>
                  </a:moveTo>
                  <a:cubicBezTo>
                    <a:pt x="65722" y="4763"/>
                    <a:pt x="68580" y="9525"/>
                    <a:pt x="72390" y="15240"/>
                  </a:cubicBezTo>
                  <a:cubicBezTo>
                    <a:pt x="64770" y="15240"/>
                    <a:pt x="58103" y="15240"/>
                    <a:pt x="50482" y="15240"/>
                  </a:cubicBezTo>
                  <a:cubicBezTo>
                    <a:pt x="33338" y="16192"/>
                    <a:pt x="16193" y="17145"/>
                    <a:pt x="0" y="18098"/>
                  </a:cubicBezTo>
                  <a:cubicBezTo>
                    <a:pt x="20955" y="11430"/>
                    <a:pt x="41910" y="5715"/>
                    <a:pt x="61913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21"/>
            <p:cNvSpPr/>
            <p:nvPr/>
          </p:nvSpPr>
          <p:spPr>
            <a:xfrm>
              <a:off x="6297930" y="4197667"/>
              <a:ext cx="17144" cy="73342"/>
            </a:xfrm>
            <a:custGeom>
              <a:avLst/>
              <a:gdLst/>
              <a:ahLst/>
              <a:cxnLst/>
              <a:rect l="l" t="t" r="r" b="b"/>
              <a:pathLst>
                <a:path w="17144" h="73342" extrusionOk="0">
                  <a:moveTo>
                    <a:pt x="0" y="0"/>
                  </a:moveTo>
                  <a:cubicBezTo>
                    <a:pt x="5715" y="24765"/>
                    <a:pt x="11430" y="48577"/>
                    <a:pt x="17145" y="73342"/>
                  </a:cubicBezTo>
                  <a:cubicBezTo>
                    <a:pt x="10477" y="48577"/>
                    <a:pt x="5715" y="23813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21"/>
            <p:cNvSpPr/>
            <p:nvPr/>
          </p:nvSpPr>
          <p:spPr>
            <a:xfrm>
              <a:off x="6337934" y="3867150"/>
              <a:ext cx="30480" cy="58102"/>
            </a:xfrm>
            <a:custGeom>
              <a:avLst/>
              <a:gdLst/>
              <a:ahLst/>
              <a:cxnLst/>
              <a:rect l="l" t="t" r="r" b="b"/>
              <a:pathLst>
                <a:path w="30480" h="58102" extrusionOk="0">
                  <a:moveTo>
                    <a:pt x="30480" y="0"/>
                  </a:moveTo>
                  <a:cubicBezTo>
                    <a:pt x="20003" y="19050"/>
                    <a:pt x="10478" y="39053"/>
                    <a:pt x="0" y="58103"/>
                  </a:cubicBezTo>
                  <a:cubicBezTo>
                    <a:pt x="10478" y="39053"/>
                    <a:pt x="20003" y="20003"/>
                    <a:pt x="3048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21"/>
            <p:cNvSpPr/>
            <p:nvPr/>
          </p:nvSpPr>
          <p:spPr>
            <a:xfrm>
              <a:off x="6738937" y="3635692"/>
              <a:ext cx="29527" cy="18097"/>
            </a:xfrm>
            <a:custGeom>
              <a:avLst/>
              <a:gdLst/>
              <a:ahLst/>
              <a:cxnLst/>
              <a:rect l="l" t="t" r="r" b="b"/>
              <a:pathLst>
                <a:path w="29527" h="18097" extrusionOk="0">
                  <a:moveTo>
                    <a:pt x="7620" y="18098"/>
                  </a:moveTo>
                  <a:cubicBezTo>
                    <a:pt x="4763" y="13335"/>
                    <a:pt x="2857" y="8573"/>
                    <a:pt x="0" y="3810"/>
                  </a:cubicBezTo>
                  <a:cubicBezTo>
                    <a:pt x="7620" y="2858"/>
                    <a:pt x="16193" y="953"/>
                    <a:pt x="23813" y="0"/>
                  </a:cubicBezTo>
                  <a:cubicBezTo>
                    <a:pt x="25718" y="3810"/>
                    <a:pt x="27622" y="8573"/>
                    <a:pt x="29528" y="12383"/>
                  </a:cubicBezTo>
                  <a:cubicBezTo>
                    <a:pt x="21907" y="14288"/>
                    <a:pt x="14288" y="16192"/>
                    <a:pt x="7620" y="18098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21"/>
            <p:cNvSpPr/>
            <p:nvPr/>
          </p:nvSpPr>
          <p:spPr>
            <a:xfrm>
              <a:off x="6597967" y="3664267"/>
              <a:ext cx="42862" cy="17145"/>
            </a:xfrm>
            <a:custGeom>
              <a:avLst/>
              <a:gdLst/>
              <a:ahLst/>
              <a:cxnLst/>
              <a:rect l="l" t="t" r="r" b="b"/>
              <a:pathLst>
                <a:path w="42862" h="17145" extrusionOk="0">
                  <a:moveTo>
                    <a:pt x="42863" y="0"/>
                  </a:moveTo>
                  <a:cubicBezTo>
                    <a:pt x="28575" y="5715"/>
                    <a:pt x="14288" y="11430"/>
                    <a:pt x="0" y="17145"/>
                  </a:cubicBezTo>
                  <a:cubicBezTo>
                    <a:pt x="14288" y="11430"/>
                    <a:pt x="28575" y="5715"/>
                    <a:pt x="42863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21"/>
            <p:cNvSpPr/>
            <p:nvPr/>
          </p:nvSpPr>
          <p:spPr>
            <a:xfrm>
              <a:off x="6316980" y="3940492"/>
              <a:ext cx="15239" cy="42862"/>
            </a:xfrm>
            <a:custGeom>
              <a:avLst/>
              <a:gdLst/>
              <a:ahLst/>
              <a:cxnLst/>
              <a:rect l="l" t="t" r="r" b="b"/>
              <a:pathLst>
                <a:path w="15239" h="42862" extrusionOk="0">
                  <a:moveTo>
                    <a:pt x="15240" y="0"/>
                  </a:moveTo>
                  <a:cubicBezTo>
                    <a:pt x="10477" y="14288"/>
                    <a:pt x="4763" y="28575"/>
                    <a:pt x="0" y="42863"/>
                  </a:cubicBezTo>
                  <a:cubicBezTo>
                    <a:pt x="4763" y="28575"/>
                    <a:pt x="10477" y="14288"/>
                    <a:pt x="1524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21"/>
            <p:cNvSpPr/>
            <p:nvPr/>
          </p:nvSpPr>
          <p:spPr>
            <a:xfrm>
              <a:off x="7263765" y="3931919"/>
              <a:ext cx="8572" cy="34290"/>
            </a:xfrm>
            <a:custGeom>
              <a:avLst/>
              <a:gdLst/>
              <a:ahLst/>
              <a:cxnLst/>
              <a:rect l="l" t="t" r="r" b="b"/>
              <a:pathLst>
                <a:path w="8572" h="34290" extrusionOk="0">
                  <a:moveTo>
                    <a:pt x="8572" y="34290"/>
                  </a:moveTo>
                  <a:cubicBezTo>
                    <a:pt x="5715" y="22860"/>
                    <a:pt x="2857" y="11430"/>
                    <a:pt x="0" y="0"/>
                  </a:cubicBezTo>
                  <a:cubicBezTo>
                    <a:pt x="3810" y="11430"/>
                    <a:pt x="5715" y="22860"/>
                    <a:pt x="8572" y="3429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21"/>
            <p:cNvSpPr/>
            <p:nvPr/>
          </p:nvSpPr>
          <p:spPr>
            <a:xfrm>
              <a:off x="7196137" y="3786187"/>
              <a:ext cx="19050" cy="29527"/>
            </a:xfrm>
            <a:custGeom>
              <a:avLst/>
              <a:gdLst/>
              <a:ahLst/>
              <a:cxnLst/>
              <a:rect l="l" t="t" r="r" b="b"/>
              <a:pathLst>
                <a:path w="19050" h="29527" extrusionOk="0">
                  <a:moveTo>
                    <a:pt x="19050" y="29528"/>
                  </a:moveTo>
                  <a:cubicBezTo>
                    <a:pt x="12382" y="20003"/>
                    <a:pt x="6668" y="10478"/>
                    <a:pt x="0" y="0"/>
                  </a:cubicBezTo>
                  <a:cubicBezTo>
                    <a:pt x="6668" y="10478"/>
                    <a:pt x="12382" y="20003"/>
                    <a:pt x="19050" y="2952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21"/>
            <p:cNvSpPr/>
            <p:nvPr/>
          </p:nvSpPr>
          <p:spPr>
            <a:xfrm>
              <a:off x="7166609" y="3753802"/>
              <a:ext cx="20955" cy="21907"/>
            </a:xfrm>
            <a:custGeom>
              <a:avLst/>
              <a:gdLst/>
              <a:ahLst/>
              <a:cxnLst/>
              <a:rect l="l" t="t" r="r" b="b"/>
              <a:pathLst>
                <a:path w="20955" h="21907" extrusionOk="0">
                  <a:moveTo>
                    <a:pt x="20955" y="21907"/>
                  </a:moveTo>
                  <a:cubicBezTo>
                    <a:pt x="14288" y="14288"/>
                    <a:pt x="7620" y="6667"/>
                    <a:pt x="0" y="0"/>
                  </a:cubicBezTo>
                  <a:cubicBezTo>
                    <a:pt x="7620" y="6667"/>
                    <a:pt x="14288" y="14288"/>
                    <a:pt x="20955" y="21907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21"/>
            <p:cNvSpPr/>
            <p:nvPr/>
          </p:nvSpPr>
          <p:spPr>
            <a:xfrm>
              <a:off x="7103744" y="3702367"/>
              <a:ext cx="28575" cy="33337"/>
            </a:xfrm>
            <a:custGeom>
              <a:avLst/>
              <a:gdLst/>
              <a:ahLst/>
              <a:cxnLst/>
              <a:rect l="l" t="t" r="r" b="b"/>
              <a:pathLst>
                <a:path w="28575" h="33337" extrusionOk="0">
                  <a:moveTo>
                    <a:pt x="28575" y="21908"/>
                  </a:moveTo>
                  <a:cubicBezTo>
                    <a:pt x="24765" y="25717"/>
                    <a:pt x="20955" y="29528"/>
                    <a:pt x="17145" y="33338"/>
                  </a:cubicBezTo>
                  <a:cubicBezTo>
                    <a:pt x="15240" y="32385"/>
                    <a:pt x="13335" y="31433"/>
                    <a:pt x="11430" y="30480"/>
                  </a:cubicBezTo>
                  <a:cubicBezTo>
                    <a:pt x="7620" y="20003"/>
                    <a:pt x="3810" y="10478"/>
                    <a:pt x="0" y="0"/>
                  </a:cubicBezTo>
                  <a:cubicBezTo>
                    <a:pt x="5715" y="3810"/>
                    <a:pt x="11430" y="6667"/>
                    <a:pt x="17145" y="10478"/>
                  </a:cubicBezTo>
                  <a:cubicBezTo>
                    <a:pt x="20955" y="13335"/>
                    <a:pt x="24765" y="17145"/>
                    <a:pt x="28575" y="21908"/>
                  </a:cubicBezTo>
                  <a:cubicBezTo>
                    <a:pt x="28575" y="20955"/>
                    <a:pt x="28575" y="21908"/>
                    <a:pt x="28575" y="21908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21"/>
            <p:cNvSpPr/>
            <p:nvPr/>
          </p:nvSpPr>
          <p:spPr>
            <a:xfrm>
              <a:off x="6558915" y="3682365"/>
              <a:ext cx="35242" cy="17144"/>
            </a:xfrm>
            <a:custGeom>
              <a:avLst/>
              <a:gdLst/>
              <a:ahLst/>
              <a:cxnLst/>
              <a:rect l="l" t="t" r="r" b="b"/>
              <a:pathLst>
                <a:path w="35242" h="17144" extrusionOk="0">
                  <a:moveTo>
                    <a:pt x="35242" y="0"/>
                  </a:moveTo>
                  <a:cubicBezTo>
                    <a:pt x="23813" y="5715"/>
                    <a:pt x="11430" y="11430"/>
                    <a:pt x="0" y="17145"/>
                  </a:cubicBezTo>
                  <a:cubicBezTo>
                    <a:pt x="11430" y="11430"/>
                    <a:pt x="23813" y="5715"/>
                    <a:pt x="35242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21"/>
            <p:cNvSpPr/>
            <p:nvPr/>
          </p:nvSpPr>
          <p:spPr>
            <a:xfrm>
              <a:off x="6854190" y="4622482"/>
              <a:ext cx="32384" cy="6667"/>
            </a:xfrm>
            <a:custGeom>
              <a:avLst/>
              <a:gdLst/>
              <a:ahLst/>
              <a:cxnLst/>
              <a:rect l="l" t="t" r="r" b="b"/>
              <a:pathLst>
                <a:path w="32384" h="6667" extrusionOk="0">
                  <a:moveTo>
                    <a:pt x="0" y="6668"/>
                  </a:moveTo>
                  <a:cubicBezTo>
                    <a:pt x="10478" y="4763"/>
                    <a:pt x="21907" y="1905"/>
                    <a:pt x="32385" y="0"/>
                  </a:cubicBezTo>
                  <a:cubicBezTo>
                    <a:pt x="21907" y="1905"/>
                    <a:pt x="11430" y="4763"/>
                    <a:pt x="0" y="6668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21"/>
            <p:cNvSpPr/>
            <p:nvPr/>
          </p:nvSpPr>
          <p:spPr>
            <a:xfrm>
              <a:off x="6348412" y="4359592"/>
              <a:ext cx="13334" cy="24764"/>
            </a:xfrm>
            <a:custGeom>
              <a:avLst/>
              <a:gdLst/>
              <a:ahLst/>
              <a:cxnLst/>
              <a:rect l="l" t="t" r="r" b="b"/>
              <a:pathLst>
                <a:path w="13334" h="24764" extrusionOk="0">
                  <a:moveTo>
                    <a:pt x="0" y="0"/>
                  </a:moveTo>
                  <a:cubicBezTo>
                    <a:pt x="4763" y="8572"/>
                    <a:pt x="9525" y="16192"/>
                    <a:pt x="13335" y="24765"/>
                  </a:cubicBezTo>
                  <a:cubicBezTo>
                    <a:pt x="9525" y="16192"/>
                    <a:pt x="4763" y="762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21"/>
            <p:cNvSpPr/>
            <p:nvPr/>
          </p:nvSpPr>
          <p:spPr>
            <a:xfrm>
              <a:off x="6455092" y="3749040"/>
              <a:ext cx="18097" cy="14287"/>
            </a:xfrm>
            <a:custGeom>
              <a:avLst/>
              <a:gdLst/>
              <a:ahLst/>
              <a:cxnLst/>
              <a:rect l="l" t="t" r="r" b="b"/>
              <a:pathLst>
                <a:path w="18097" h="14287" extrusionOk="0">
                  <a:moveTo>
                    <a:pt x="18097" y="0"/>
                  </a:moveTo>
                  <a:cubicBezTo>
                    <a:pt x="12382" y="4763"/>
                    <a:pt x="5715" y="9525"/>
                    <a:pt x="0" y="14288"/>
                  </a:cubicBezTo>
                  <a:cubicBezTo>
                    <a:pt x="5715" y="9525"/>
                    <a:pt x="12382" y="4763"/>
                    <a:pt x="18097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21"/>
            <p:cNvSpPr/>
            <p:nvPr/>
          </p:nvSpPr>
          <p:spPr>
            <a:xfrm>
              <a:off x="7064692" y="4546282"/>
              <a:ext cx="18097" cy="12382"/>
            </a:xfrm>
            <a:custGeom>
              <a:avLst/>
              <a:gdLst/>
              <a:ahLst/>
              <a:cxnLst/>
              <a:rect l="l" t="t" r="r" b="b"/>
              <a:pathLst>
                <a:path w="18097" h="12382" extrusionOk="0">
                  <a:moveTo>
                    <a:pt x="0" y="12383"/>
                  </a:moveTo>
                  <a:cubicBezTo>
                    <a:pt x="5715" y="8573"/>
                    <a:pt x="12382" y="4763"/>
                    <a:pt x="18097" y="0"/>
                  </a:cubicBezTo>
                  <a:cubicBezTo>
                    <a:pt x="11430" y="3810"/>
                    <a:pt x="5715" y="7620"/>
                    <a:pt x="0" y="12383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21"/>
            <p:cNvSpPr/>
            <p:nvPr/>
          </p:nvSpPr>
          <p:spPr>
            <a:xfrm>
              <a:off x="6716077" y="4626292"/>
              <a:ext cx="13334" cy="9525"/>
            </a:xfrm>
            <a:custGeom>
              <a:avLst/>
              <a:gdLst/>
              <a:ahLst/>
              <a:cxnLst/>
              <a:rect l="l" t="t" r="r" b="b"/>
              <a:pathLst>
                <a:path w="13334" h="9525" extrusionOk="0">
                  <a:moveTo>
                    <a:pt x="0" y="0"/>
                  </a:moveTo>
                  <a:cubicBezTo>
                    <a:pt x="4763" y="0"/>
                    <a:pt x="8572" y="0"/>
                    <a:pt x="13335" y="0"/>
                  </a:cubicBezTo>
                  <a:cubicBezTo>
                    <a:pt x="8572" y="0"/>
                    <a:pt x="3810" y="0"/>
                    <a:pt x="0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21"/>
            <p:cNvSpPr/>
            <p:nvPr/>
          </p:nvSpPr>
          <p:spPr>
            <a:xfrm>
              <a:off x="6381750" y="3831907"/>
              <a:ext cx="9525" cy="12382"/>
            </a:xfrm>
            <a:custGeom>
              <a:avLst/>
              <a:gdLst/>
              <a:ahLst/>
              <a:cxnLst/>
              <a:rect l="l" t="t" r="r" b="b"/>
              <a:pathLst>
                <a:path w="9525" h="12382" extrusionOk="0">
                  <a:moveTo>
                    <a:pt x="9525" y="0"/>
                  </a:moveTo>
                  <a:cubicBezTo>
                    <a:pt x="6668" y="3810"/>
                    <a:pt x="3810" y="8573"/>
                    <a:pt x="0" y="12383"/>
                  </a:cubicBezTo>
                  <a:cubicBezTo>
                    <a:pt x="2857" y="8573"/>
                    <a:pt x="6668" y="4763"/>
                    <a:pt x="952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21"/>
            <p:cNvSpPr/>
            <p:nvPr/>
          </p:nvSpPr>
          <p:spPr>
            <a:xfrm>
              <a:off x="6398894" y="3810000"/>
              <a:ext cx="9525" cy="12382"/>
            </a:xfrm>
            <a:custGeom>
              <a:avLst/>
              <a:gdLst/>
              <a:ahLst/>
              <a:cxnLst/>
              <a:rect l="l" t="t" r="r" b="b"/>
              <a:pathLst>
                <a:path w="9525" h="12382" extrusionOk="0">
                  <a:moveTo>
                    <a:pt x="9525" y="0"/>
                  </a:moveTo>
                  <a:cubicBezTo>
                    <a:pt x="6668" y="3810"/>
                    <a:pt x="2858" y="7620"/>
                    <a:pt x="0" y="12382"/>
                  </a:cubicBezTo>
                  <a:cubicBezTo>
                    <a:pt x="3810" y="7620"/>
                    <a:pt x="6668" y="3810"/>
                    <a:pt x="952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21"/>
            <p:cNvSpPr/>
            <p:nvPr/>
          </p:nvSpPr>
          <p:spPr>
            <a:xfrm>
              <a:off x="6428422" y="377761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9525" y="0"/>
                  </a:moveTo>
                  <a:cubicBezTo>
                    <a:pt x="6668" y="2857"/>
                    <a:pt x="2858" y="6667"/>
                    <a:pt x="0" y="9525"/>
                  </a:cubicBezTo>
                  <a:cubicBezTo>
                    <a:pt x="3810" y="6667"/>
                    <a:pt x="6668" y="2857"/>
                    <a:pt x="952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21"/>
            <p:cNvSpPr/>
            <p:nvPr/>
          </p:nvSpPr>
          <p:spPr>
            <a:xfrm>
              <a:off x="7092315" y="4528184"/>
              <a:ext cx="12382" cy="10477"/>
            </a:xfrm>
            <a:custGeom>
              <a:avLst/>
              <a:gdLst/>
              <a:ahLst/>
              <a:cxnLst/>
              <a:rect l="l" t="t" r="r" b="b"/>
              <a:pathLst>
                <a:path w="12382" h="10477" extrusionOk="0">
                  <a:moveTo>
                    <a:pt x="0" y="10478"/>
                  </a:moveTo>
                  <a:cubicBezTo>
                    <a:pt x="3810" y="6668"/>
                    <a:pt x="8572" y="3810"/>
                    <a:pt x="12382" y="0"/>
                  </a:cubicBezTo>
                  <a:cubicBezTo>
                    <a:pt x="8572" y="3810"/>
                    <a:pt x="3810" y="7620"/>
                    <a:pt x="0" y="1047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21"/>
            <p:cNvSpPr/>
            <p:nvPr/>
          </p:nvSpPr>
          <p:spPr>
            <a:xfrm>
              <a:off x="6382702" y="4417694"/>
              <a:ext cx="8572" cy="13335"/>
            </a:xfrm>
            <a:custGeom>
              <a:avLst/>
              <a:gdLst/>
              <a:ahLst/>
              <a:cxnLst/>
              <a:rect l="l" t="t" r="r" b="b"/>
              <a:pathLst>
                <a:path w="8572" h="13335" extrusionOk="0">
                  <a:moveTo>
                    <a:pt x="0" y="0"/>
                  </a:moveTo>
                  <a:cubicBezTo>
                    <a:pt x="2857" y="4763"/>
                    <a:pt x="5715" y="8573"/>
                    <a:pt x="8572" y="13335"/>
                  </a:cubicBezTo>
                  <a:cubicBezTo>
                    <a:pt x="5715" y="8573"/>
                    <a:pt x="2857" y="381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21"/>
            <p:cNvSpPr/>
            <p:nvPr/>
          </p:nvSpPr>
          <p:spPr>
            <a:xfrm>
              <a:off x="7120890" y="3712845"/>
              <a:ext cx="11429" cy="10477"/>
            </a:xfrm>
            <a:custGeom>
              <a:avLst/>
              <a:gdLst/>
              <a:ahLst/>
              <a:cxnLst/>
              <a:rect l="l" t="t" r="r" b="b"/>
              <a:pathLst>
                <a:path w="11429" h="10477" extrusionOk="0">
                  <a:moveTo>
                    <a:pt x="11430" y="10477"/>
                  </a:moveTo>
                  <a:cubicBezTo>
                    <a:pt x="7620" y="6667"/>
                    <a:pt x="3810" y="3810"/>
                    <a:pt x="0" y="0"/>
                  </a:cubicBezTo>
                  <a:cubicBezTo>
                    <a:pt x="3810" y="2858"/>
                    <a:pt x="7620" y="6667"/>
                    <a:pt x="11430" y="10477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21"/>
            <p:cNvSpPr/>
            <p:nvPr/>
          </p:nvSpPr>
          <p:spPr>
            <a:xfrm>
              <a:off x="6535102" y="3704272"/>
              <a:ext cx="13334" cy="6667"/>
            </a:xfrm>
            <a:custGeom>
              <a:avLst/>
              <a:gdLst/>
              <a:ahLst/>
              <a:cxnLst/>
              <a:rect l="l" t="t" r="r" b="b"/>
              <a:pathLst>
                <a:path w="13334" h="6667" extrusionOk="0">
                  <a:moveTo>
                    <a:pt x="13335" y="0"/>
                  </a:moveTo>
                  <a:cubicBezTo>
                    <a:pt x="8572" y="1905"/>
                    <a:pt x="4763" y="4763"/>
                    <a:pt x="0" y="6668"/>
                  </a:cubicBezTo>
                  <a:cubicBezTo>
                    <a:pt x="4763" y="3810"/>
                    <a:pt x="9525" y="1905"/>
                    <a:pt x="1333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21"/>
            <p:cNvSpPr/>
            <p:nvPr/>
          </p:nvSpPr>
          <p:spPr>
            <a:xfrm>
              <a:off x="6364605" y="4389119"/>
              <a:ext cx="8572" cy="14287"/>
            </a:xfrm>
            <a:custGeom>
              <a:avLst/>
              <a:gdLst/>
              <a:ahLst/>
              <a:cxnLst/>
              <a:rect l="l" t="t" r="r" b="b"/>
              <a:pathLst>
                <a:path w="8572" h="14287" extrusionOk="0">
                  <a:moveTo>
                    <a:pt x="0" y="0"/>
                  </a:moveTo>
                  <a:cubicBezTo>
                    <a:pt x="2857" y="4763"/>
                    <a:pt x="5715" y="9525"/>
                    <a:pt x="8572" y="14288"/>
                  </a:cubicBezTo>
                  <a:cubicBezTo>
                    <a:pt x="5715" y="8573"/>
                    <a:pt x="2857" y="381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21"/>
            <p:cNvSpPr/>
            <p:nvPr/>
          </p:nvSpPr>
          <p:spPr>
            <a:xfrm>
              <a:off x="6375082" y="4406265"/>
              <a:ext cx="4762" cy="6667"/>
            </a:xfrm>
            <a:custGeom>
              <a:avLst/>
              <a:gdLst/>
              <a:ahLst/>
              <a:cxnLst/>
              <a:rect l="l" t="t" r="r" b="b"/>
              <a:pathLst>
                <a:path w="4762" h="6667" extrusionOk="0">
                  <a:moveTo>
                    <a:pt x="0" y="0"/>
                  </a:moveTo>
                  <a:cubicBezTo>
                    <a:pt x="1905" y="1905"/>
                    <a:pt x="2858" y="4763"/>
                    <a:pt x="4763" y="6667"/>
                  </a:cubicBezTo>
                  <a:cubicBezTo>
                    <a:pt x="2858" y="3810"/>
                    <a:pt x="1905" y="1905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21"/>
            <p:cNvSpPr/>
            <p:nvPr/>
          </p:nvSpPr>
          <p:spPr>
            <a:xfrm>
              <a:off x="6361747" y="3713797"/>
              <a:ext cx="349493" cy="547687"/>
            </a:xfrm>
            <a:custGeom>
              <a:avLst/>
              <a:gdLst/>
              <a:ahLst/>
              <a:cxnLst/>
              <a:rect l="l" t="t" r="r" b="b"/>
              <a:pathLst>
                <a:path w="349493" h="547687" extrusionOk="0">
                  <a:moveTo>
                    <a:pt x="334328" y="0"/>
                  </a:moveTo>
                  <a:cubicBezTo>
                    <a:pt x="335280" y="14288"/>
                    <a:pt x="337185" y="27623"/>
                    <a:pt x="338138" y="41910"/>
                  </a:cubicBezTo>
                  <a:cubicBezTo>
                    <a:pt x="340043" y="47625"/>
                    <a:pt x="342900" y="54293"/>
                    <a:pt x="344805" y="60008"/>
                  </a:cubicBezTo>
                  <a:cubicBezTo>
                    <a:pt x="358140" y="80963"/>
                    <a:pt x="340043" y="85725"/>
                    <a:pt x="327660" y="89535"/>
                  </a:cubicBezTo>
                  <a:cubicBezTo>
                    <a:pt x="304800" y="96203"/>
                    <a:pt x="290513" y="106680"/>
                    <a:pt x="287655" y="132397"/>
                  </a:cubicBezTo>
                  <a:cubicBezTo>
                    <a:pt x="286703" y="141922"/>
                    <a:pt x="277178" y="149543"/>
                    <a:pt x="271463" y="158115"/>
                  </a:cubicBezTo>
                  <a:cubicBezTo>
                    <a:pt x="265747" y="166688"/>
                    <a:pt x="260033" y="174308"/>
                    <a:pt x="255270" y="182880"/>
                  </a:cubicBezTo>
                  <a:cubicBezTo>
                    <a:pt x="208597" y="190500"/>
                    <a:pt x="201930" y="204788"/>
                    <a:pt x="222885" y="244793"/>
                  </a:cubicBezTo>
                  <a:cubicBezTo>
                    <a:pt x="229553" y="256222"/>
                    <a:pt x="233363" y="272415"/>
                    <a:pt x="231458" y="284797"/>
                  </a:cubicBezTo>
                  <a:cubicBezTo>
                    <a:pt x="225743" y="318135"/>
                    <a:pt x="214313" y="349568"/>
                    <a:pt x="185738" y="371475"/>
                  </a:cubicBezTo>
                  <a:cubicBezTo>
                    <a:pt x="172403" y="381953"/>
                    <a:pt x="159068" y="394335"/>
                    <a:pt x="149543" y="407670"/>
                  </a:cubicBezTo>
                  <a:cubicBezTo>
                    <a:pt x="141922" y="418147"/>
                    <a:pt x="140018" y="431483"/>
                    <a:pt x="135255" y="443865"/>
                  </a:cubicBezTo>
                  <a:cubicBezTo>
                    <a:pt x="146685" y="447675"/>
                    <a:pt x="157163" y="450533"/>
                    <a:pt x="168593" y="454343"/>
                  </a:cubicBezTo>
                  <a:cubicBezTo>
                    <a:pt x="169545" y="490538"/>
                    <a:pt x="203835" y="503872"/>
                    <a:pt x="220980" y="529590"/>
                  </a:cubicBezTo>
                  <a:cubicBezTo>
                    <a:pt x="200025" y="535305"/>
                    <a:pt x="179070" y="541972"/>
                    <a:pt x="158115" y="547688"/>
                  </a:cubicBezTo>
                  <a:cubicBezTo>
                    <a:pt x="158115" y="521970"/>
                    <a:pt x="141922" y="508635"/>
                    <a:pt x="121920" y="499110"/>
                  </a:cubicBezTo>
                  <a:cubicBezTo>
                    <a:pt x="114300" y="494347"/>
                    <a:pt x="106680" y="490538"/>
                    <a:pt x="103822" y="488633"/>
                  </a:cubicBezTo>
                  <a:cubicBezTo>
                    <a:pt x="103822" y="478155"/>
                    <a:pt x="107633" y="463868"/>
                    <a:pt x="102870" y="461963"/>
                  </a:cubicBezTo>
                  <a:cubicBezTo>
                    <a:pt x="78105" y="446722"/>
                    <a:pt x="88583" y="426720"/>
                    <a:pt x="90488" y="406718"/>
                  </a:cubicBezTo>
                  <a:cubicBezTo>
                    <a:pt x="92393" y="383858"/>
                    <a:pt x="90488" y="360997"/>
                    <a:pt x="87630" y="339090"/>
                  </a:cubicBezTo>
                  <a:cubicBezTo>
                    <a:pt x="85725" y="323850"/>
                    <a:pt x="81915" y="309563"/>
                    <a:pt x="78105" y="294322"/>
                  </a:cubicBezTo>
                  <a:cubicBezTo>
                    <a:pt x="75247" y="284797"/>
                    <a:pt x="72390" y="275272"/>
                    <a:pt x="66675" y="268605"/>
                  </a:cubicBezTo>
                  <a:cubicBezTo>
                    <a:pt x="64770" y="266700"/>
                    <a:pt x="52388" y="273368"/>
                    <a:pt x="51435" y="274320"/>
                  </a:cubicBezTo>
                  <a:cubicBezTo>
                    <a:pt x="30480" y="271463"/>
                    <a:pt x="15240" y="269558"/>
                    <a:pt x="0" y="267653"/>
                  </a:cubicBezTo>
                  <a:cubicBezTo>
                    <a:pt x="953" y="264795"/>
                    <a:pt x="2858" y="261938"/>
                    <a:pt x="4763" y="258128"/>
                  </a:cubicBezTo>
                  <a:cubicBezTo>
                    <a:pt x="4763" y="258128"/>
                    <a:pt x="4763" y="258128"/>
                    <a:pt x="4763" y="258128"/>
                  </a:cubicBezTo>
                  <a:cubicBezTo>
                    <a:pt x="15240" y="253365"/>
                    <a:pt x="24765" y="249555"/>
                    <a:pt x="35243" y="244793"/>
                  </a:cubicBezTo>
                  <a:cubicBezTo>
                    <a:pt x="63818" y="233363"/>
                    <a:pt x="75247" y="212408"/>
                    <a:pt x="70485" y="181928"/>
                  </a:cubicBezTo>
                  <a:cubicBezTo>
                    <a:pt x="68580" y="171450"/>
                    <a:pt x="68580" y="160972"/>
                    <a:pt x="67628" y="150495"/>
                  </a:cubicBezTo>
                  <a:cubicBezTo>
                    <a:pt x="69533" y="148590"/>
                    <a:pt x="73343" y="144780"/>
                    <a:pt x="74295" y="145733"/>
                  </a:cubicBezTo>
                  <a:cubicBezTo>
                    <a:pt x="111443" y="162878"/>
                    <a:pt x="145733" y="160020"/>
                    <a:pt x="180022" y="136208"/>
                  </a:cubicBezTo>
                  <a:cubicBezTo>
                    <a:pt x="199072" y="123825"/>
                    <a:pt x="221933" y="111443"/>
                    <a:pt x="243840" y="110490"/>
                  </a:cubicBezTo>
                  <a:cubicBezTo>
                    <a:pt x="268605" y="108585"/>
                    <a:pt x="285750" y="99060"/>
                    <a:pt x="295275" y="80963"/>
                  </a:cubicBezTo>
                  <a:cubicBezTo>
                    <a:pt x="307658" y="57150"/>
                    <a:pt x="330518" y="36195"/>
                    <a:pt x="324803" y="4763"/>
                  </a:cubicBezTo>
                  <a:cubicBezTo>
                    <a:pt x="325755" y="2858"/>
                    <a:pt x="331470" y="953"/>
                    <a:pt x="334328" y="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21"/>
            <p:cNvSpPr/>
            <p:nvPr/>
          </p:nvSpPr>
          <p:spPr>
            <a:xfrm>
              <a:off x="6424463" y="3659504"/>
              <a:ext cx="298281" cy="209470"/>
            </a:xfrm>
            <a:custGeom>
              <a:avLst/>
              <a:gdLst/>
              <a:ahLst/>
              <a:cxnLst/>
              <a:rect l="l" t="t" r="r" b="b"/>
              <a:pathLst>
                <a:path w="298281" h="209470" extrusionOk="0">
                  <a:moveTo>
                    <a:pt x="271612" y="54292"/>
                  </a:moveTo>
                  <a:cubicBezTo>
                    <a:pt x="268754" y="55245"/>
                    <a:pt x="263039" y="57150"/>
                    <a:pt x="263039" y="57150"/>
                  </a:cubicBezTo>
                  <a:cubicBezTo>
                    <a:pt x="269707" y="88583"/>
                    <a:pt x="246847" y="109538"/>
                    <a:pt x="233512" y="133350"/>
                  </a:cubicBezTo>
                  <a:cubicBezTo>
                    <a:pt x="223987" y="151448"/>
                    <a:pt x="206842" y="161925"/>
                    <a:pt x="182077" y="162877"/>
                  </a:cubicBezTo>
                  <a:cubicBezTo>
                    <a:pt x="160169" y="164783"/>
                    <a:pt x="137309" y="176213"/>
                    <a:pt x="118259" y="188595"/>
                  </a:cubicBezTo>
                  <a:cubicBezTo>
                    <a:pt x="83969" y="212408"/>
                    <a:pt x="49679" y="216217"/>
                    <a:pt x="12532" y="198120"/>
                  </a:cubicBezTo>
                  <a:cubicBezTo>
                    <a:pt x="11579" y="197167"/>
                    <a:pt x="7769" y="200977"/>
                    <a:pt x="5864" y="202883"/>
                  </a:cubicBezTo>
                  <a:cubicBezTo>
                    <a:pt x="-10328" y="168592"/>
                    <a:pt x="9674" y="144780"/>
                    <a:pt x="33487" y="126683"/>
                  </a:cubicBezTo>
                  <a:cubicBezTo>
                    <a:pt x="75397" y="96203"/>
                    <a:pt x="120164" y="69533"/>
                    <a:pt x="163979" y="41910"/>
                  </a:cubicBezTo>
                  <a:cubicBezTo>
                    <a:pt x="165884" y="40958"/>
                    <a:pt x="167789" y="40005"/>
                    <a:pt x="169694" y="39053"/>
                  </a:cubicBezTo>
                  <a:cubicBezTo>
                    <a:pt x="169694" y="39053"/>
                    <a:pt x="169694" y="39053"/>
                    <a:pt x="169694" y="39053"/>
                  </a:cubicBezTo>
                  <a:cubicBezTo>
                    <a:pt x="171599" y="37148"/>
                    <a:pt x="174457" y="36195"/>
                    <a:pt x="176362" y="34290"/>
                  </a:cubicBezTo>
                  <a:cubicBezTo>
                    <a:pt x="182077" y="32385"/>
                    <a:pt x="187792" y="29528"/>
                    <a:pt x="193507" y="27623"/>
                  </a:cubicBezTo>
                  <a:cubicBezTo>
                    <a:pt x="195412" y="26670"/>
                    <a:pt x="198269" y="24765"/>
                    <a:pt x="200174" y="23813"/>
                  </a:cubicBezTo>
                  <a:cubicBezTo>
                    <a:pt x="207794" y="21908"/>
                    <a:pt x="214462" y="20003"/>
                    <a:pt x="222082" y="19050"/>
                  </a:cubicBezTo>
                  <a:cubicBezTo>
                    <a:pt x="223987" y="18098"/>
                    <a:pt x="224939" y="17145"/>
                    <a:pt x="226844" y="16192"/>
                  </a:cubicBezTo>
                  <a:cubicBezTo>
                    <a:pt x="237322" y="13335"/>
                    <a:pt x="246847" y="9525"/>
                    <a:pt x="257324" y="6667"/>
                  </a:cubicBezTo>
                  <a:cubicBezTo>
                    <a:pt x="259229" y="5715"/>
                    <a:pt x="260182" y="5715"/>
                    <a:pt x="262087" y="4763"/>
                  </a:cubicBezTo>
                  <a:cubicBezTo>
                    <a:pt x="262087" y="4763"/>
                    <a:pt x="263039" y="4763"/>
                    <a:pt x="263039" y="4763"/>
                  </a:cubicBezTo>
                  <a:cubicBezTo>
                    <a:pt x="266849" y="2858"/>
                    <a:pt x="270659" y="1905"/>
                    <a:pt x="275422" y="0"/>
                  </a:cubicBezTo>
                  <a:cubicBezTo>
                    <a:pt x="275422" y="0"/>
                    <a:pt x="275422" y="0"/>
                    <a:pt x="276374" y="0"/>
                  </a:cubicBezTo>
                  <a:cubicBezTo>
                    <a:pt x="283994" y="0"/>
                    <a:pt x="290662" y="0"/>
                    <a:pt x="298282" y="0"/>
                  </a:cubicBezTo>
                  <a:cubicBezTo>
                    <a:pt x="287804" y="18098"/>
                    <a:pt x="280184" y="36195"/>
                    <a:pt x="271612" y="54292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21"/>
            <p:cNvSpPr/>
            <p:nvPr/>
          </p:nvSpPr>
          <p:spPr>
            <a:xfrm>
              <a:off x="6323312" y="3970972"/>
              <a:ext cx="161307" cy="266700"/>
            </a:xfrm>
            <a:custGeom>
              <a:avLst/>
              <a:gdLst/>
              <a:ahLst/>
              <a:cxnLst/>
              <a:rect l="l" t="t" r="r" b="b"/>
              <a:pathLst>
                <a:path w="161307" h="266700" extrusionOk="0">
                  <a:moveTo>
                    <a:pt x="44150" y="0"/>
                  </a:moveTo>
                  <a:cubicBezTo>
                    <a:pt x="42245" y="2858"/>
                    <a:pt x="40340" y="6668"/>
                    <a:pt x="39388" y="9525"/>
                  </a:cubicBezTo>
                  <a:cubicBezTo>
                    <a:pt x="54628" y="11430"/>
                    <a:pt x="69868" y="13335"/>
                    <a:pt x="90823" y="16193"/>
                  </a:cubicBezTo>
                  <a:cubicBezTo>
                    <a:pt x="91775" y="15240"/>
                    <a:pt x="104158" y="8572"/>
                    <a:pt x="106063" y="10478"/>
                  </a:cubicBezTo>
                  <a:cubicBezTo>
                    <a:pt x="111778" y="17145"/>
                    <a:pt x="114635" y="27622"/>
                    <a:pt x="117493" y="36195"/>
                  </a:cubicBezTo>
                  <a:cubicBezTo>
                    <a:pt x="121303" y="50483"/>
                    <a:pt x="125113" y="65722"/>
                    <a:pt x="127018" y="80963"/>
                  </a:cubicBezTo>
                  <a:cubicBezTo>
                    <a:pt x="128923" y="103822"/>
                    <a:pt x="131781" y="126683"/>
                    <a:pt x="129875" y="148590"/>
                  </a:cubicBezTo>
                  <a:cubicBezTo>
                    <a:pt x="127970" y="168593"/>
                    <a:pt x="118445" y="189547"/>
                    <a:pt x="142258" y="203835"/>
                  </a:cubicBezTo>
                  <a:cubicBezTo>
                    <a:pt x="146068" y="205740"/>
                    <a:pt x="143210" y="220028"/>
                    <a:pt x="143210" y="230505"/>
                  </a:cubicBezTo>
                  <a:cubicBezTo>
                    <a:pt x="146068" y="232410"/>
                    <a:pt x="153688" y="237172"/>
                    <a:pt x="161308" y="240983"/>
                  </a:cubicBezTo>
                  <a:cubicBezTo>
                    <a:pt x="131781" y="243840"/>
                    <a:pt x="102253" y="244793"/>
                    <a:pt x="79393" y="266700"/>
                  </a:cubicBezTo>
                  <a:cubicBezTo>
                    <a:pt x="76535" y="266700"/>
                    <a:pt x="73678" y="266700"/>
                    <a:pt x="70820" y="266700"/>
                  </a:cubicBezTo>
                  <a:cubicBezTo>
                    <a:pt x="62248" y="253365"/>
                    <a:pt x="54628" y="238125"/>
                    <a:pt x="44150" y="225743"/>
                  </a:cubicBezTo>
                  <a:cubicBezTo>
                    <a:pt x="-13952" y="160972"/>
                    <a:pt x="-6332" y="88583"/>
                    <a:pt x="19385" y="15240"/>
                  </a:cubicBezTo>
                  <a:cubicBezTo>
                    <a:pt x="22243" y="8572"/>
                    <a:pt x="35578" y="4763"/>
                    <a:pt x="44150" y="0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21"/>
            <p:cNvSpPr/>
            <p:nvPr/>
          </p:nvSpPr>
          <p:spPr>
            <a:xfrm>
              <a:off x="6356793" y="4225290"/>
              <a:ext cx="233554" cy="312419"/>
            </a:xfrm>
            <a:custGeom>
              <a:avLst/>
              <a:gdLst/>
              <a:ahLst/>
              <a:cxnLst/>
              <a:rect l="l" t="t" r="r" b="b"/>
              <a:pathLst>
                <a:path w="233554" h="312419" extrusionOk="0">
                  <a:moveTo>
                    <a:pt x="37339" y="13335"/>
                  </a:moveTo>
                  <a:cubicBezTo>
                    <a:pt x="40197" y="13335"/>
                    <a:pt x="43054" y="13335"/>
                    <a:pt x="45912" y="13335"/>
                  </a:cubicBezTo>
                  <a:cubicBezTo>
                    <a:pt x="48769" y="16192"/>
                    <a:pt x="51627" y="20003"/>
                    <a:pt x="54484" y="22860"/>
                  </a:cubicBezTo>
                  <a:cubicBezTo>
                    <a:pt x="80202" y="23813"/>
                    <a:pt x="78297" y="43815"/>
                    <a:pt x="74487" y="58103"/>
                  </a:cubicBezTo>
                  <a:cubicBezTo>
                    <a:pt x="63057" y="107632"/>
                    <a:pt x="87822" y="137160"/>
                    <a:pt x="123064" y="164782"/>
                  </a:cubicBezTo>
                  <a:cubicBezTo>
                    <a:pt x="140209" y="178117"/>
                    <a:pt x="162117" y="196215"/>
                    <a:pt x="164022" y="213360"/>
                  </a:cubicBezTo>
                  <a:cubicBezTo>
                    <a:pt x="166879" y="248603"/>
                    <a:pt x="189739" y="256222"/>
                    <a:pt x="213552" y="266700"/>
                  </a:cubicBezTo>
                  <a:cubicBezTo>
                    <a:pt x="220219" y="281940"/>
                    <a:pt x="226887" y="297180"/>
                    <a:pt x="233554" y="312420"/>
                  </a:cubicBezTo>
                  <a:cubicBezTo>
                    <a:pt x="213552" y="300038"/>
                    <a:pt x="194502" y="286703"/>
                    <a:pt x="173547" y="274320"/>
                  </a:cubicBezTo>
                  <a:cubicBezTo>
                    <a:pt x="104014" y="231457"/>
                    <a:pt x="52579" y="175260"/>
                    <a:pt x="29719" y="95250"/>
                  </a:cubicBezTo>
                  <a:cubicBezTo>
                    <a:pt x="22099" y="67628"/>
                    <a:pt x="9717" y="40957"/>
                    <a:pt x="192" y="13335"/>
                  </a:cubicBezTo>
                  <a:cubicBezTo>
                    <a:pt x="-761" y="9525"/>
                    <a:pt x="2097" y="4763"/>
                    <a:pt x="3049" y="0"/>
                  </a:cubicBezTo>
                  <a:cubicBezTo>
                    <a:pt x="22099" y="20003"/>
                    <a:pt x="24004" y="20955"/>
                    <a:pt x="37339" y="13335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21"/>
            <p:cNvSpPr/>
            <p:nvPr/>
          </p:nvSpPr>
          <p:spPr>
            <a:xfrm>
              <a:off x="6327457" y="4178617"/>
              <a:ext cx="280987" cy="394683"/>
            </a:xfrm>
            <a:custGeom>
              <a:avLst/>
              <a:gdLst/>
              <a:ahLst/>
              <a:cxnLst/>
              <a:rect l="l" t="t" r="r" b="b"/>
              <a:pathLst>
                <a:path w="280987" h="394683" extrusionOk="0">
                  <a:moveTo>
                    <a:pt x="32385" y="46672"/>
                  </a:moveTo>
                  <a:cubicBezTo>
                    <a:pt x="31433" y="51435"/>
                    <a:pt x="28575" y="56197"/>
                    <a:pt x="29528" y="60007"/>
                  </a:cubicBezTo>
                  <a:cubicBezTo>
                    <a:pt x="39053" y="87630"/>
                    <a:pt x="51435" y="114300"/>
                    <a:pt x="59055" y="141922"/>
                  </a:cubicBezTo>
                  <a:cubicBezTo>
                    <a:pt x="81915" y="221932"/>
                    <a:pt x="133350" y="279082"/>
                    <a:pt x="202883" y="320992"/>
                  </a:cubicBezTo>
                  <a:cubicBezTo>
                    <a:pt x="222885" y="333375"/>
                    <a:pt x="242888" y="346710"/>
                    <a:pt x="262890" y="359092"/>
                  </a:cubicBezTo>
                  <a:cubicBezTo>
                    <a:pt x="262890" y="359092"/>
                    <a:pt x="262890" y="359092"/>
                    <a:pt x="262890" y="359092"/>
                  </a:cubicBezTo>
                  <a:cubicBezTo>
                    <a:pt x="262890" y="361950"/>
                    <a:pt x="263843" y="363855"/>
                    <a:pt x="263843" y="366713"/>
                  </a:cubicBezTo>
                  <a:cubicBezTo>
                    <a:pt x="265748" y="365760"/>
                    <a:pt x="267653" y="363855"/>
                    <a:pt x="269558" y="362902"/>
                  </a:cubicBezTo>
                  <a:cubicBezTo>
                    <a:pt x="273368" y="367665"/>
                    <a:pt x="277178" y="372427"/>
                    <a:pt x="280988" y="378142"/>
                  </a:cubicBezTo>
                  <a:cubicBezTo>
                    <a:pt x="280035" y="396240"/>
                    <a:pt x="272415" y="399097"/>
                    <a:pt x="258128" y="388620"/>
                  </a:cubicBezTo>
                  <a:cubicBezTo>
                    <a:pt x="212408" y="354330"/>
                    <a:pt x="165735" y="320992"/>
                    <a:pt x="120015" y="286702"/>
                  </a:cubicBezTo>
                  <a:cubicBezTo>
                    <a:pt x="116205" y="283845"/>
                    <a:pt x="112395" y="280988"/>
                    <a:pt x="109538" y="278130"/>
                  </a:cubicBezTo>
                  <a:cubicBezTo>
                    <a:pt x="46673" y="197167"/>
                    <a:pt x="5715" y="106680"/>
                    <a:pt x="0" y="0"/>
                  </a:cubicBezTo>
                  <a:cubicBezTo>
                    <a:pt x="9525" y="16192"/>
                    <a:pt x="20955" y="31432"/>
                    <a:pt x="32385" y="46672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21"/>
            <p:cNvSpPr/>
            <p:nvPr/>
          </p:nvSpPr>
          <p:spPr>
            <a:xfrm>
              <a:off x="6355080" y="3864292"/>
              <a:ext cx="54342" cy="89534"/>
            </a:xfrm>
            <a:custGeom>
              <a:avLst/>
              <a:gdLst/>
              <a:ahLst/>
              <a:cxnLst/>
              <a:rect l="l" t="t" r="r" b="b"/>
              <a:pathLst>
                <a:path w="54342" h="89534" extrusionOk="0">
                  <a:moveTo>
                    <a:pt x="0" y="80963"/>
                  </a:moveTo>
                  <a:cubicBezTo>
                    <a:pt x="15240" y="54292"/>
                    <a:pt x="15240" y="19050"/>
                    <a:pt x="43815" y="0"/>
                  </a:cubicBezTo>
                  <a:cubicBezTo>
                    <a:pt x="47625" y="952"/>
                    <a:pt x="50482" y="952"/>
                    <a:pt x="54292" y="1905"/>
                  </a:cubicBezTo>
                  <a:cubicBezTo>
                    <a:pt x="53340" y="24765"/>
                    <a:pt x="57150" y="48577"/>
                    <a:pt x="48577" y="68580"/>
                  </a:cubicBezTo>
                  <a:cubicBezTo>
                    <a:pt x="43815" y="80010"/>
                    <a:pt x="20002" y="82867"/>
                    <a:pt x="3810" y="89535"/>
                  </a:cubicBezTo>
                  <a:cubicBezTo>
                    <a:pt x="2857" y="86677"/>
                    <a:pt x="952" y="83820"/>
                    <a:pt x="0" y="80963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21"/>
            <p:cNvSpPr/>
            <p:nvPr/>
          </p:nvSpPr>
          <p:spPr>
            <a:xfrm>
              <a:off x="6367462" y="3957637"/>
              <a:ext cx="30480" cy="13334"/>
            </a:xfrm>
            <a:custGeom>
              <a:avLst/>
              <a:gdLst/>
              <a:ahLst/>
              <a:cxnLst/>
              <a:rect l="l" t="t" r="r" b="b"/>
              <a:pathLst>
                <a:path w="30480" h="13334" extrusionOk="0">
                  <a:moveTo>
                    <a:pt x="30480" y="0"/>
                  </a:moveTo>
                  <a:cubicBezTo>
                    <a:pt x="20003" y="4763"/>
                    <a:pt x="10478" y="8572"/>
                    <a:pt x="0" y="13335"/>
                  </a:cubicBezTo>
                  <a:cubicBezTo>
                    <a:pt x="10478" y="8572"/>
                    <a:pt x="20003" y="4763"/>
                    <a:pt x="30480" y="0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21"/>
            <p:cNvSpPr/>
            <p:nvPr/>
          </p:nvSpPr>
          <p:spPr>
            <a:xfrm>
              <a:off x="6686550" y="3659504"/>
              <a:ext cx="12382" cy="4762"/>
            </a:xfrm>
            <a:custGeom>
              <a:avLst/>
              <a:gdLst/>
              <a:ahLst/>
              <a:cxnLst/>
              <a:rect l="l" t="t" r="r" b="b"/>
              <a:pathLst>
                <a:path w="12382" h="4762" extrusionOk="0">
                  <a:moveTo>
                    <a:pt x="12382" y="0"/>
                  </a:moveTo>
                  <a:cubicBezTo>
                    <a:pt x="8572" y="1905"/>
                    <a:pt x="4763" y="2858"/>
                    <a:pt x="0" y="4763"/>
                  </a:cubicBezTo>
                  <a:cubicBezTo>
                    <a:pt x="4763" y="3810"/>
                    <a:pt x="8572" y="1905"/>
                    <a:pt x="12382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21"/>
            <p:cNvSpPr/>
            <p:nvPr/>
          </p:nvSpPr>
          <p:spPr>
            <a:xfrm>
              <a:off x="6681787" y="3664267"/>
              <a:ext cx="4762" cy="1904"/>
            </a:xfrm>
            <a:custGeom>
              <a:avLst/>
              <a:gdLst/>
              <a:ahLst/>
              <a:cxnLst/>
              <a:rect l="l" t="t" r="r" b="b"/>
              <a:pathLst>
                <a:path w="4762" h="1904" extrusionOk="0">
                  <a:moveTo>
                    <a:pt x="4763" y="0"/>
                  </a:moveTo>
                  <a:cubicBezTo>
                    <a:pt x="2857" y="953"/>
                    <a:pt x="1905" y="953"/>
                    <a:pt x="0" y="1905"/>
                  </a:cubicBezTo>
                  <a:cubicBezTo>
                    <a:pt x="953" y="953"/>
                    <a:pt x="2857" y="953"/>
                    <a:pt x="4763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21"/>
            <p:cNvSpPr/>
            <p:nvPr/>
          </p:nvSpPr>
          <p:spPr>
            <a:xfrm>
              <a:off x="6617969" y="3684270"/>
              <a:ext cx="6667" cy="3809"/>
            </a:xfrm>
            <a:custGeom>
              <a:avLst/>
              <a:gdLst/>
              <a:ahLst/>
              <a:cxnLst/>
              <a:rect l="l" t="t" r="r" b="b"/>
              <a:pathLst>
                <a:path w="6667" h="3809" extrusionOk="0">
                  <a:moveTo>
                    <a:pt x="6668" y="0"/>
                  </a:moveTo>
                  <a:cubicBezTo>
                    <a:pt x="4763" y="952"/>
                    <a:pt x="1905" y="2858"/>
                    <a:pt x="0" y="3810"/>
                  </a:cubicBezTo>
                  <a:cubicBezTo>
                    <a:pt x="1905" y="2858"/>
                    <a:pt x="3810" y="952"/>
                    <a:pt x="6668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21"/>
            <p:cNvSpPr/>
            <p:nvPr/>
          </p:nvSpPr>
          <p:spPr>
            <a:xfrm>
              <a:off x="6594157" y="3694747"/>
              <a:ext cx="6667" cy="4762"/>
            </a:xfrm>
            <a:custGeom>
              <a:avLst/>
              <a:gdLst/>
              <a:ahLst/>
              <a:cxnLst/>
              <a:rect l="l" t="t" r="r" b="b"/>
              <a:pathLst>
                <a:path w="6667" h="4762" extrusionOk="0">
                  <a:moveTo>
                    <a:pt x="6668" y="0"/>
                  </a:moveTo>
                  <a:cubicBezTo>
                    <a:pt x="4763" y="1905"/>
                    <a:pt x="1905" y="2858"/>
                    <a:pt x="0" y="4763"/>
                  </a:cubicBezTo>
                  <a:cubicBezTo>
                    <a:pt x="1905" y="2858"/>
                    <a:pt x="4763" y="1905"/>
                    <a:pt x="6668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21"/>
            <p:cNvSpPr/>
            <p:nvPr/>
          </p:nvSpPr>
          <p:spPr>
            <a:xfrm>
              <a:off x="6645592" y="3675697"/>
              <a:ext cx="4762" cy="2857"/>
            </a:xfrm>
            <a:custGeom>
              <a:avLst/>
              <a:gdLst/>
              <a:ahLst/>
              <a:cxnLst/>
              <a:rect l="l" t="t" r="r" b="b"/>
              <a:pathLst>
                <a:path w="4762" h="2857" extrusionOk="0">
                  <a:moveTo>
                    <a:pt x="4763" y="0"/>
                  </a:moveTo>
                  <a:cubicBezTo>
                    <a:pt x="2857" y="953"/>
                    <a:pt x="1905" y="1905"/>
                    <a:pt x="0" y="2858"/>
                  </a:cubicBezTo>
                  <a:cubicBezTo>
                    <a:pt x="1905" y="1905"/>
                    <a:pt x="3810" y="953"/>
                    <a:pt x="4763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21"/>
            <p:cNvSpPr/>
            <p:nvPr/>
          </p:nvSpPr>
          <p:spPr>
            <a:xfrm>
              <a:off x="6588442" y="3699509"/>
              <a:ext cx="5714" cy="2857"/>
            </a:xfrm>
            <a:custGeom>
              <a:avLst/>
              <a:gdLst/>
              <a:ahLst/>
              <a:cxnLst/>
              <a:rect l="l" t="t" r="r" b="b"/>
              <a:pathLst>
                <a:path w="5714" h="2857" extrusionOk="0">
                  <a:moveTo>
                    <a:pt x="5715" y="0"/>
                  </a:moveTo>
                  <a:cubicBezTo>
                    <a:pt x="3810" y="953"/>
                    <a:pt x="1905" y="1905"/>
                    <a:pt x="0" y="2858"/>
                  </a:cubicBezTo>
                  <a:cubicBezTo>
                    <a:pt x="1905" y="1905"/>
                    <a:pt x="3810" y="953"/>
                    <a:pt x="571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21"/>
            <p:cNvSpPr/>
            <p:nvPr/>
          </p:nvSpPr>
          <p:spPr>
            <a:xfrm>
              <a:off x="6904706" y="3768090"/>
              <a:ext cx="354295" cy="643253"/>
            </a:xfrm>
            <a:custGeom>
              <a:avLst/>
              <a:gdLst/>
              <a:ahLst/>
              <a:cxnLst/>
              <a:rect l="l" t="t" r="r" b="b"/>
              <a:pathLst>
                <a:path w="354295" h="643253" extrusionOk="0">
                  <a:moveTo>
                    <a:pt x="175226" y="0"/>
                  </a:moveTo>
                  <a:cubicBezTo>
                    <a:pt x="191418" y="0"/>
                    <a:pt x="206658" y="0"/>
                    <a:pt x="222851" y="0"/>
                  </a:cubicBezTo>
                  <a:cubicBezTo>
                    <a:pt x="222851" y="0"/>
                    <a:pt x="222851" y="1905"/>
                    <a:pt x="222851" y="1905"/>
                  </a:cubicBezTo>
                  <a:cubicBezTo>
                    <a:pt x="221898" y="11430"/>
                    <a:pt x="223803" y="22860"/>
                    <a:pt x="219041" y="29528"/>
                  </a:cubicBezTo>
                  <a:cubicBezTo>
                    <a:pt x="208563" y="47625"/>
                    <a:pt x="212373" y="60007"/>
                    <a:pt x="226661" y="74295"/>
                  </a:cubicBezTo>
                  <a:cubicBezTo>
                    <a:pt x="237138" y="85725"/>
                    <a:pt x="245711" y="103822"/>
                    <a:pt x="247616" y="120015"/>
                  </a:cubicBezTo>
                  <a:cubicBezTo>
                    <a:pt x="251426" y="155257"/>
                    <a:pt x="249521" y="191453"/>
                    <a:pt x="253331" y="226695"/>
                  </a:cubicBezTo>
                  <a:cubicBezTo>
                    <a:pt x="256188" y="249555"/>
                    <a:pt x="264761" y="271463"/>
                    <a:pt x="269523" y="294322"/>
                  </a:cubicBezTo>
                  <a:cubicBezTo>
                    <a:pt x="275238" y="321945"/>
                    <a:pt x="280001" y="350520"/>
                    <a:pt x="285716" y="378142"/>
                  </a:cubicBezTo>
                  <a:cubicBezTo>
                    <a:pt x="286668" y="381953"/>
                    <a:pt x="293336" y="384810"/>
                    <a:pt x="298098" y="389572"/>
                  </a:cubicBezTo>
                  <a:cubicBezTo>
                    <a:pt x="302861" y="381000"/>
                    <a:pt x="306671" y="374332"/>
                    <a:pt x="309528" y="367665"/>
                  </a:cubicBezTo>
                  <a:cubicBezTo>
                    <a:pt x="314291" y="380047"/>
                    <a:pt x="310481" y="391478"/>
                    <a:pt x="312386" y="401955"/>
                  </a:cubicBezTo>
                  <a:cubicBezTo>
                    <a:pt x="314291" y="414338"/>
                    <a:pt x="320958" y="426720"/>
                    <a:pt x="325721" y="438150"/>
                  </a:cubicBezTo>
                  <a:cubicBezTo>
                    <a:pt x="330483" y="427672"/>
                    <a:pt x="334293" y="418147"/>
                    <a:pt x="339056" y="407670"/>
                  </a:cubicBezTo>
                  <a:cubicBezTo>
                    <a:pt x="343818" y="399097"/>
                    <a:pt x="349533" y="390525"/>
                    <a:pt x="354296" y="381953"/>
                  </a:cubicBezTo>
                  <a:cubicBezTo>
                    <a:pt x="352391" y="404813"/>
                    <a:pt x="350486" y="427672"/>
                    <a:pt x="349533" y="450532"/>
                  </a:cubicBezTo>
                  <a:cubicBezTo>
                    <a:pt x="348581" y="453390"/>
                    <a:pt x="347628" y="455295"/>
                    <a:pt x="346676" y="458153"/>
                  </a:cubicBezTo>
                  <a:cubicBezTo>
                    <a:pt x="344771" y="461010"/>
                    <a:pt x="342866" y="462915"/>
                    <a:pt x="340008" y="465772"/>
                  </a:cubicBezTo>
                  <a:cubicBezTo>
                    <a:pt x="327626" y="458153"/>
                    <a:pt x="312386" y="452438"/>
                    <a:pt x="302861" y="441007"/>
                  </a:cubicBezTo>
                  <a:cubicBezTo>
                    <a:pt x="282858" y="417195"/>
                    <a:pt x="259998" y="409575"/>
                    <a:pt x="227613" y="421005"/>
                  </a:cubicBezTo>
                  <a:cubicBezTo>
                    <a:pt x="220946" y="434340"/>
                    <a:pt x="212373" y="447675"/>
                    <a:pt x="208563" y="461963"/>
                  </a:cubicBezTo>
                  <a:cubicBezTo>
                    <a:pt x="204753" y="474345"/>
                    <a:pt x="205706" y="488632"/>
                    <a:pt x="202848" y="501015"/>
                  </a:cubicBezTo>
                  <a:cubicBezTo>
                    <a:pt x="197133" y="525780"/>
                    <a:pt x="199038" y="546735"/>
                    <a:pt x="215231" y="568642"/>
                  </a:cubicBezTo>
                  <a:cubicBezTo>
                    <a:pt x="226661" y="583882"/>
                    <a:pt x="230471" y="604838"/>
                    <a:pt x="238091" y="622935"/>
                  </a:cubicBezTo>
                  <a:cubicBezTo>
                    <a:pt x="229518" y="623888"/>
                    <a:pt x="219041" y="622935"/>
                    <a:pt x="212373" y="627697"/>
                  </a:cubicBezTo>
                  <a:cubicBezTo>
                    <a:pt x="179036" y="650557"/>
                    <a:pt x="157128" y="648653"/>
                    <a:pt x="130458" y="619125"/>
                  </a:cubicBezTo>
                  <a:cubicBezTo>
                    <a:pt x="133316" y="608647"/>
                    <a:pt x="139983" y="596265"/>
                    <a:pt x="137126" y="588645"/>
                  </a:cubicBezTo>
                  <a:cubicBezTo>
                    <a:pt x="127601" y="564832"/>
                    <a:pt x="119028" y="538163"/>
                    <a:pt x="83786" y="540067"/>
                  </a:cubicBezTo>
                  <a:cubicBezTo>
                    <a:pt x="65688" y="541020"/>
                    <a:pt x="47591" y="536257"/>
                    <a:pt x="30446" y="532447"/>
                  </a:cubicBezTo>
                  <a:cubicBezTo>
                    <a:pt x="5681" y="527685"/>
                    <a:pt x="-8607" y="509588"/>
                    <a:pt x="5681" y="492442"/>
                  </a:cubicBezTo>
                  <a:cubicBezTo>
                    <a:pt x="23778" y="470535"/>
                    <a:pt x="10443" y="453390"/>
                    <a:pt x="8538" y="434340"/>
                  </a:cubicBezTo>
                  <a:cubicBezTo>
                    <a:pt x="49496" y="416242"/>
                    <a:pt x="93311" y="415290"/>
                    <a:pt x="137126" y="416242"/>
                  </a:cubicBezTo>
                  <a:cubicBezTo>
                    <a:pt x="149508" y="416242"/>
                    <a:pt x="160938" y="410528"/>
                    <a:pt x="173321" y="407670"/>
                  </a:cubicBezTo>
                  <a:cubicBezTo>
                    <a:pt x="175226" y="374332"/>
                    <a:pt x="177131" y="340995"/>
                    <a:pt x="179036" y="307657"/>
                  </a:cubicBezTo>
                  <a:cubicBezTo>
                    <a:pt x="179036" y="307657"/>
                    <a:pt x="178083" y="307657"/>
                    <a:pt x="178083" y="307657"/>
                  </a:cubicBezTo>
                  <a:cubicBezTo>
                    <a:pt x="176178" y="306705"/>
                    <a:pt x="174273" y="305753"/>
                    <a:pt x="172368" y="304800"/>
                  </a:cubicBezTo>
                  <a:cubicBezTo>
                    <a:pt x="158081" y="297180"/>
                    <a:pt x="144746" y="289560"/>
                    <a:pt x="130458" y="280988"/>
                  </a:cubicBezTo>
                  <a:cubicBezTo>
                    <a:pt x="135221" y="274320"/>
                    <a:pt x="139031" y="262890"/>
                    <a:pt x="146651" y="260032"/>
                  </a:cubicBezTo>
                  <a:cubicBezTo>
                    <a:pt x="168558" y="251460"/>
                    <a:pt x="175226" y="236220"/>
                    <a:pt x="167606" y="213360"/>
                  </a:cubicBezTo>
                  <a:cubicBezTo>
                    <a:pt x="163796" y="202882"/>
                    <a:pt x="165701" y="188595"/>
                    <a:pt x="167606" y="177165"/>
                  </a:cubicBezTo>
                  <a:cubicBezTo>
                    <a:pt x="169511" y="162878"/>
                    <a:pt x="176178" y="148590"/>
                    <a:pt x="178083" y="134303"/>
                  </a:cubicBezTo>
                  <a:cubicBezTo>
                    <a:pt x="179988" y="114300"/>
                    <a:pt x="177131" y="94297"/>
                    <a:pt x="179036" y="74295"/>
                  </a:cubicBezTo>
                  <a:cubicBezTo>
                    <a:pt x="181893" y="46672"/>
                    <a:pt x="172368" y="34290"/>
                    <a:pt x="144746" y="40005"/>
                  </a:cubicBezTo>
                  <a:cubicBezTo>
                    <a:pt x="153318" y="27622"/>
                    <a:pt x="163796" y="14288"/>
                    <a:pt x="175226" y="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21"/>
            <p:cNvSpPr/>
            <p:nvPr/>
          </p:nvSpPr>
          <p:spPr>
            <a:xfrm>
              <a:off x="7116829" y="3770145"/>
              <a:ext cx="145090" cy="437999"/>
            </a:xfrm>
            <a:custGeom>
              <a:avLst/>
              <a:gdLst/>
              <a:ahLst/>
              <a:cxnLst/>
              <a:rect l="l" t="t" r="r" b="b"/>
              <a:pathLst>
                <a:path w="145090" h="437999" extrusionOk="0">
                  <a:moveTo>
                    <a:pt x="141221" y="381802"/>
                  </a:moveTo>
                  <a:cubicBezTo>
                    <a:pt x="136458" y="390375"/>
                    <a:pt x="130743" y="398947"/>
                    <a:pt x="125981" y="407520"/>
                  </a:cubicBezTo>
                  <a:cubicBezTo>
                    <a:pt x="121218" y="417045"/>
                    <a:pt x="116456" y="427522"/>
                    <a:pt x="112646" y="438000"/>
                  </a:cubicBezTo>
                  <a:cubicBezTo>
                    <a:pt x="107883" y="425617"/>
                    <a:pt x="101216" y="414187"/>
                    <a:pt x="99311" y="401805"/>
                  </a:cubicBezTo>
                  <a:cubicBezTo>
                    <a:pt x="97406" y="391327"/>
                    <a:pt x="101216" y="379897"/>
                    <a:pt x="96453" y="367515"/>
                  </a:cubicBezTo>
                  <a:cubicBezTo>
                    <a:pt x="92643" y="374182"/>
                    <a:pt x="89786" y="380850"/>
                    <a:pt x="85023" y="389422"/>
                  </a:cubicBezTo>
                  <a:cubicBezTo>
                    <a:pt x="79308" y="384660"/>
                    <a:pt x="73593" y="381802"/>
                    <a:pt x="72641" y="377992"/>
                  </a:cubicBezTo>
                  <a:cubicBezTo>
                    <a:pt x="66926" y="350370"/>
                    <a:pt x="62163" y="321795"/>
                    <a:pt x="56448" y="294172"/>
                  </a:cubicBezTo>
                  <a:cubicBezTo>
                    <a:pt x="51686" y="271312"/>
                    <a:pt x="42161" y="249405"/>
                    <a:pt x="40256" y="226545"/>
                  </a:cubicBezTo>
                  <a:cubicBezTo>
                    <a:pt x="36446" y="191302"/>
                    <a:pt x="39303" y="155107"/>
                    <a:pt x="34541" y="119865"/>
                  </a:cubicBezTo>
                  <a:cubicBezTo>
                    <a:pt x="32636" y="103672"/>
                    <a:pt x="25016" y="86527"/>
                    <a:pt x="13586" y="74145"/>
                  </a:cubicBezTo>
                  <a:cubicBezTo>
                    <a:pt x="-702" y="58905"/>
                    <a:pt x="-4512" y="47475"/>
                    <a:pt x="5966" y="29377"/>
                  </a:cubicBezTo>
                  <a:cubicBezTo>
                    <a:pt x="10728" y="21757"/>
                    <a:pt x="8823" y="10327"/>
                    <a:pt x="9776" y="1755"/>
                  </a:cubicBezTo>
                  <a:cubicBezTo>
                    <a:pt x="31683" y="-3960"/>
                    <a:pt x="46923" y="4612"/>
                    <a:pt x="58353" y="22710"/>
                  </a:cubicBezTo>
                  <a:cubicBezTo>
                    <a:pt x="130743" y="131295"/>
                    <a:pt x="155508" y="251310"/>
                    <a:pt x="141221" y="381802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21"/>
            <p:cNvSpPr/>
            <p:nvPr/>
          </p:nvSpPr>
          <p:spPr>
            <a:xfrm>
              <a:off x="7023734" y="4388167"/>
              <a:ext cx="122563" cy="138112"/>
            </a:xfrm>
            <a:custGeom>
              <a:avLst/>
              <a:gdLst/>
              <a:ahLst/>
              <a:cxnLst/>
              <a:rect l="l" t="t" r="r" b="b"/>
              <a:pathLst>
                <a:path w="122563" h="138112" extrusionOk="0">
                  <a:moveTo>
                    <a:pt x="10478" y="0"/>
                  </a:moveTo>
                  <a:cubicBezTo>
                    <a:pt x="36195" y="29527"/>
                    <a:pt x="59055" y="31432"/>
                    <a:pt x="92393" y="8572"/>
                  </a:cubicBezTo>
                  <a:cubicBezTo>
                    <a:pt x="99060" y="3810"/>
                    <a:pt x="109538" y="5715"/>
                    <a:pt x="118110" y="3810"/>
                  </a:cubicBezTo>
                  <a:cubicBezTo>
                    <a:pt x="119063" y="26670"/>
                    <a:pt x="127635" y="54292"/>
                    <a:pt x="118110" y="70485"/>
                  </a:cubicBezTo>
                  <a:cubicBezTo>
                    <a:pt x="100965" y="97155"/>
                    <a:pt x="71438" y="116205"/>
                    <a:pt x="47625" y="138113"/>
                  </a:cubicBezTo>
                  <a:cubicBezTo>
                    <a:pt x="46672" y="134302"/>
                    <a:pt x="45720" y="130492"/>
                    <a:pt x="44768" y="126682"/>
                  </a:cubicBezTo>
                  <a:cubicBezTo>
                    <a:pt x="38100" y="116205"/>
                    <a:pt x="28575" y="106680"/>
                    <a:pt x="24765" y="95250"/>
                  </a:cubicBezTo>
                  <a:cubicBezTo>
                    <a:pt x="15240" y="63817"/>
                    <a:pt x="7620" y="32385"/>
                    <a:pt x="0" y="952"/>
                  </a:cubicBezTo>
                  <a:cubicBezTo>
                    <a:pt x="2858" y="952"/>
                    <a:pt x="4763" y="0"/>
                    <a:pt x="7620" y="0"/>
                  </a:cubicBezTo>
                  <a:lnTo>
                    <a:pt x="10478" y="0"/>
                  </a:lnTo>
                  <a:lnTo>
                    <a:pt x="10478" y="0"/>
                  </a:ln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21"/>
            <p:cNvSpPr/>
            <p:nvPr/>
          </p:nvSpPr>
          <p:spPr>
            <a:xfrm>
              <a:off x="7159942" y="4244340"/>
              <a:ext cx="81914" cy="160972"/>
            </a:xfrm>
            <a:custGeom>
              <a:avLst/>
              <a:gdLst/>
              <a:ahLst/>
              <a:cxnLst/>
              <a:rect l="l" t="t" r="r" b="b"/>
              <a:pathLst>
                <a:path w="81914" h="160972" extrusionOk="0">
                  <a:moveTo>
                    <a:pt x="81915" y="11430"/>
                  </a:moveTo>
                  <a:cubicBezTo>
                    <a:pt x="81915" y="13335"/>
                    <a:pt x="81915" y="15240"/>
                    <a:pt x="81915" y="17145"/>
                  </a:cubicBezTo>
                  <a:cubicBezTo>
                    <a:pt x="79057" y="26670"/>
                    <a:pt x="75247" y="36195"/>
                    <a:pt x="72390" y="44767"/>
                  </a:cubicBezTo>
                  <a:cubicBezTo>
                    <a:pt x="55245" y="83820"/>
                    <a:pt x="37147" y="121920"/>
                    <a:pt x="20002" y="160972"/>
                  </a:cubicBezTo>
                  <a:cubicBezTo>
                    <a:pt x="17145" y="160972"/>
                    <a:pt x="14288" y="160972"/>
                    <a:pt x="11430" y="160972"/>
                  </a:cubicBezTo>
                  <a:cubicBezTo>
                    <a:pt x="7620" y="146685"/>
                    <a:pt x="3810" y="131445"/>
                    <a:pt x="0" y="117157"/>
                  </a:cubicBezTo>
                  <a:cubicBezTo>
                    <a:pt x="39052" y="87630"/>
                    <a:pt x="35242" y="40005"/>
                    <a:pt x="48577" y="0"/>
                  </a:cubicBezTo>
                  <a:cubicBezTo>
                    <a:pt x="59055" y="3810"/>
                    <a:pt x="70485" y="7620"/>
                    <a:pt x="81915" y="11430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21"/>
            <p:cNvSpPr/>
            <p:nvPr/>
          </p:nvSpPr>
          <p:spPr>
            <a:xfrm>
              <a:off x="7128509" y="4202155"/>
              <a:ext cx="69532" cy="136482"/>
            </a:xfrm>
            <a:custGeom>
              <a:avLst/>
              <a:gdLst/>
              <a:ahLst/>
              <a:cxnLst/>
              <a:rect l="l" t="t" r="r" b="b"/>
              <a:pathLst>
                <a:path w="69532" h="136482" extrusionOk="0">
                  <a:moveTo>
                    <a:pt x="20955" y="136482"/>
                  </a:moveTo>
                  <a:cubicBezTo>
                    <a:pt x="16193" y="133625"/>
                    <a:pt x="11430" y="129814"/>
                    <a:pt x="7620" y="126957"/>
                  </a:cubicBezTo>
                  <a:cubicBezTo>
                    <a:pt x="4763" y="122195"/>
                    <a:pt x="1905" y="116480"/>
                    <a:pt x="0" y="111717"/>
                  </a:cubicBezTo>
                  <a:cubicBezTo>
                    <a:pt x="0" y="111717"/>
                    <a:pt x="0" y="110764"/>
                    <a:pt x="0" y="110764"/>
                  </a:cubicBezTo>
                  <a:cubicBezTo>
                    <a:pt x="0" y="99335"/>
                    <a:pt x="0" y="87905"/>
                    <a:pt x="0" y="76475"/>
                  </a:cubicBezTo>
                  <a:cubicBezTo>
                    <a:pt x="0" y="76475"/>
                    <a:pt x="0" y="75522"/>
                    <a:pt x="0" y="75522"/>
                  </a:cubicBezTo>
                  <a:cubicBezTo>
                    <a:pt x="2858" y="54567"/>
                    <a:pt x="6668" y="33612"/>
                    <a:pt x="9525" y="12657"/>
                  </a:cubicBezTo>
                  <a:cubicBezTo>
                    <a:pt x="10478" y="10752"/>
                    <a:pt x="10478" y="7895"/>
                    <a:pt x="11430" y="5989"/>
                  </a:cubicBezTo>
                  <a:cubicBezTo>
                    <a:pt x="28575" y="-5440"/>
                    <a:pt x="41910" y="275"/>
                    <a:pt x="52388" y="16467"/>
                  </a:cubicBezTo>
                  <a:cubicBezTo>
                    <a:pt x="57150" y="23135"/>
                    <a:pt x="63818" y="28850"/>
                    <a:pt x="69533" y="34564"/>
                  </a:cubicBezTo>
                  <a:cubicBezTo>
                    <a:pt x="42863" y="32660"/>
                    <a:pt x="25718" y="46947"/>
                    <a:pt x="36195" y="71712"/>
                  </a:cubicBezTo>
                  <a:cubicBezTo>
                    <a:pt x="46672" y="101239"/>
                    <a:pt x="37147" y="118385"/>
                    <a:pt x="20955" y="13648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21"/>
            <p:cNvSpPr/>
            <p:nvPr/>
          </p:nvSpPr>
          <p:spPr>
            <a:xfrm>
              <a:off x="7149465" y="4237503"/>
              <a:ext cx="59054" cy="123041"/>
            </a:xfrm>
            <a:custGeom>
              <a:avLst/>
              <a:gdLst/>
              <a:ahLst/>
              <a:cxnLst/>
              <a:rect l="l" t="t" r="r" b="b"/>
              <a:pathLst>
                <a:path w="59054" h="123041" extrusionOk="0">
                  <a:moveTo>
                    <a:pt x="0" y="101134"/>
                  </a:moveTo>
                  <a:cubicBezTo>
                    <a:pt x="16192" y="82084"/>
                    <a:pt x="25717" y="64939"/>
                    <a:pt x="14288" y="37317"/>
                  </a:cubicBezTo>
                  <a:cubicBezTo>
                    <a:pt x="3810" y="12552"/>
                    <a:pt x="20955" y="-1736"/>
                    <a:pt x="47625" y="169"/>
                  </a:cubicBezTo>
                  <a:cubicBezTo>
                    <a:pt x="51435" y="2074"/>
                    <a:pt x="55245" y="3979"/>
                    <a:pt x="59055" y="5884"/>
                  </a:cubicBezTo>
                  <a:cubicBezTo>
                    <a:pt x="45720" y="45889"/>
                    <a:pt x="50482" y="93514"/>
                    <a:pt x="10478" y="123042"/>
                  </a:cubicBezTo>
                  <a:cubicBezTo>
                    <a:pt x="6667" y="116374"/>
                    <a:pt x="2857" y="108754"/>
                    <a:pt x="0" y="101134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21"/>
            <p:cNvSpPr/>
            <p:nvPr/>
          </p:nvSpPr>
          <p:spPr>
            <a:xfrm>
              <a:off x="6994207" y="4375784"/>
              <a:ext cx="72390" cy="152400"/>
            </a:xfrm>
            <a:custGeom>
              <a:avLst/>
              <a:gdLst/>
              <a:ahLst/>
              <a:cxnLst/>
              <a:rect l="l" t="t" r="r" b="b"/>
              <a:pathLst>
                <a:path w="72390" h="152400" extrusionOk="0">
                  <a:moveTo>
                    <a:pt x="27623" y="14288"/>
                  </a:moveTo>
                  <a:cubicBezTo>
                    <a:pt x="36195" y="45720"/>
                    <a:pt x="42863" y="78105"/>
                    <a:pt x="52388" y="108585"/>
                  </a:cubicBezTo>
                  <a:cubicBezTo>
                    <a:pt x="56198" y="120015"/>
                    <a:pt x="65723" y="129540"/>
                    <a:pt x="72390" y="140018"/>
                  </a:cubicBezTo>
                  <a:cubicBezTo>
                    <a:pt x="71438" y="143828"/>
                    <a:pt x="69533" y="147638"/>
                    <a:pt x="68580" y="151447"/>
                  </a:cubicBezTo>
                  <a:cubicBezTo>
                    <a:pt x="66675" y="151447"/>
                    <a:pt x="63818" y="151447"/>
                    <a:pt x="61913" y="152400"/>
                  </a:cubicBezTo>
                  <a:cubicBezTo>
                    <a:pt x="59055" y="152400"/>
                    <a:pt x="55245" y="152400"/>
                    <a:pt x="52388" y="151447"/>
                  </a:cubicBezTo>
                  <a:cubicBezTo>
                    <a:pt x="52388" y="151447"/>
                    <a:pt x="51435" y="150495"/>
                    <a:pt x="51435" y="150495"/>
                  </a:cubicBezTo>
                  <a:cubicBezTo>
                    <a:pt x="47625" y="147638"/>
                    <a:pt x="43815" y="143828"/>
                    <a:pt x="40958" y="140970"/>
                  </a:cubicBezTo>
                  <a:cubicBezTo>
                    <a:pt x="36195" y="129540"/>
                    <a:pt x="30480" y="119063"/>
                    <a:pt x="26670" y="106680"/>
                  </a:cubicBezTo>
                  <a:cubicBezTo>
                    <a:pt x="19050" y="77153"/>
                    <a:pt x="12383" y="46672"/>
                    <a:pt x="4763" y="17145"/>
                  </a:cubicBezTo>
                  <a:cubicBezTo>
                    <a:pt x="4763" y="15240"/>
                    <a:pt x="3810" y="14288"/>
                    <a:pt x="2858" y="12383"/>
                  </a:cubicBezTo>
                  <a:cubicBezTo>
                    <a:pt x="1905" y="12383"/>
                    <a:pt x="953" y="11430"/>
                    <a:pt x="0" y="9525"/>
                  </a:cubicBezTo>
                  <a:cubicBezTo>
                    <a:pt x="3810" y="6668"/>
                    <a:pt x="7620" y="2858"/>
                    <a:pt x="11430" y="0"/>
                  </a:cubicBezTo>
                  <a:cubicBezTo>
                    <a:pt x="15240" y="1905"/>
                    <a:pt x="19050" y="4763"/>
                    <a:pt x="22860" y="6668"/>
                  </a:cubicBezTo>
                  <a:cubicBezTo>
                    <a:pt x="24765" y="9525"/>
                    <a:pt x="25718" y="11430"/>
                    <a:pt x="27623" y="14288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21"/>
            <p:cNvSpPr/>
            <p:nvPr/>
          </p:nvSpPr>
          <p:spPr>
            <a:xfrm>
              <a:off x="7130415" y="4184824"/>
              <a:ext cx="112394" cy="70945"/>
            </a:xfrm>
            <a:custGeom>
              <a:avLst/>
              <a:gdLst/>
              <a:ahLst/>
              <a:cxnLst/>
              <a:rect l="l" t="t" r="r" b="b"/>
              <a:pathLst>
                <a:path w="112394" h="70945" extrusionOk="0">
                  <a:moveTo>
                    <a:pt x="77153" y="58563"/>
                  </a:moveTo>
                  <a:cubicBezTo>
                    <a:pt x="73342" y="56658"/>
                    <a:pt x="69532" y="54753"/>
                    <a:pt x="65722" y="52848"/>
                  </a:cubicBezTo>
                  <a:cubicBezTo>
                    <a:pt x="60007" y="47133"/>
                    <a:pt x="53340" y="41418"/>
                    <a:pt x="48578" y="34751"/>
                  </a:cubicBezTo>
                  <a:cubicBezTo>
                    <a:pt x="38100" y="18558"/>
                    <a:pt x="25717" y="12843"/>
                    <a:pt x="7620" y="24273"/>
                  </a:cubicBezTo>
                  <a:cubicBezTo>
                    <a:pt x="4763" y="17606"/>
                    <a:pt x="2857" y="11891"/>
                    <a:pt x="0" y="5223"/>
                  </a:cubicBezTo>
                  <a:cubicBezTo>
                    <a:pt x="32385" y="-6207"/>
                    <a:pt x="54292" y="1413"/>
                    <a:pt x="75247" y="25226"/>
                  </a:cubicBezTo>
                  <a:cubicBezTo>
                    <a:pt x="84772" y="35703"/>
                    <a:pt x="100013" y="41418"/>
                    <a:pt x="112395" y="49991"/>
                  </a:cubicBezTo>
                  <a:cubicBezTo>
                    <a:pt x="111442" y="56658"/>
                    <a:pt x="111442" y="64278"/>
                    <a:pt x="110490" y="70946"/>
                  </a:cubicBezTo>
                  <a:cubicBezTo>
                    <a:pt x="100013" y="67136"/>
                    <a:pt x="88582" y="63326"/>
                    <a:pt x="77153" y="58563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21"/>
            <p:cNvSpPr/>
            <p:nvPr/>
          </p:nvSpPr>
          <p:spPr>
            <a:xfrm>
              <a:off x="7127557" y="4215765"/>
              <a:ext cx="9525" cy="62865"/>
            </a:xfrm>
            <a:custGeom>
              <a:avLst/>
              <a:gdLst/>
              <a:ahLst/>
              <a:cxnLst/>
              <a:rect l="l" t="t" r="r" b="b"/>
              <a:pathLst>
                <a:path w="9525" h="62865" extrusionOk="0">
                  <a:moveTo>
                    <a:pt x="9525" y="0"/>
                  </a:moveTo>
                  <a:cubicBezTo>
                    <a:pt x="6668" y="20955"/>
                    <a:pt x="2858" y="41910"/>
                    <a:pt x="0" y="62865"/>
                  </a:cubicBezTo>
                  <a:cubicBezTo>
                    <a:pt x="2858" y="41910"/>
                    <a:pt x="6668" y="20955"/>
                    <a:pt x="952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21"/>
            <p:cNvSpPr/>
            <p:nvPr/>
          </p:nvSpPr>
          <p:spPr>
            <a:xfrm>
              <a:off x="7232332" y="4261484"/>
              <a:ext cx="9525" cy="27622"/>
            </a:xfrm>
            <a:custGeom>
              <a:avLst/>
              <a:gdLst/>
              <a:ahLst/>
              <a:cxnLst/>
              <a:rect l="l" t="t" r="r" b="b"/>
              <a:pathLst>
                <a:path w="9525" h="27622" extrusionOk="0">
                  <a:moveTo>
                    <a:pt x="0" y="27622"/>
                  </a:moveTo>
                  <a:cubicBezTo>
                    <a:pt x="2858" y="18097"/>
                    <a:pt x="6668" y="8572"/>
                    <a:pt x="9525" y="0"/>
                  </a:cubicBezTo>
                  <a:cubicBezTo>
                    <a:pt x="6668" y="9525"/>
                    <a:pt x="3810" y="19050"/>
                    <a:pt x="0" y="27622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21"/>
            <p:cNvSpPr/>
            <p:nvPr/>
          </p:nvSpPr>
          <p:spPr>
            <a:xfrm>
              <a:off x="7127557" y="4279582"/>
              <a:ext cx="9525" cy="34290"/>
            </a:xfrm>
            <a:custGeom>
              <a:avLst/>
              <a:gdLst/>
              <a:ahLst/>
              <a:cxnLst/>
              <a:rect l="l" t="t" r="r" b="b"/>
              <a:pathLst>
                <a:path w="9525" h="34290" extrusionOk="0">
                  <a:moveTo>
                    <a:pt x="0" y="0"/>
                  </a:moveTo>
                  <a:cubicBezTo>
                    <a:pt x="0" y="11430"/>
                    <a:pt x="0" y="22860"/>
                    <a:pt x="0" y="34290"/>
                  </a:cubicBezTo>
                  <a:cubicBezTo>
                    <a:pt x="0" y="22860"/>
                    <a:pt x="0" y="1143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21"/>
            <p:cNvSpPr/>
            <p:nvPr/>
          </p:nvSpPr>
          <p:spPr>
            <a:xfrm>
              <a:off x="7127557" y="4313872"/>
              <a:ext cx="7620" cy="15240"/>
            </a:xfrm>
            <a:custGeom>
              <a:avLst/>
              <a:gdLst/>
              <a:ahLst/>
              <a:cxnLst/>
              <a:rect l="l" t="t" r="r" b="b"/>
              <a:pathLst>
                <a:path w="7620" h="15240" extrusionOk="0">
                  <a:moveTo>
                    <a:pt x="0" y="0"/>
                  </a:moveTo>
                  <a:cubicBezTo>
                    <a:pt x="2858" y="4763"/>
                    <a:pt x="5715" y="10478"/>
                    <a:pt x="7620" y="15240"/>
                  </a:cubicBezTo>
                  <a:cubicBezTo>
                    <a:pt x="4763" y="10478"/>
                    <a:pt x="1905" y="4763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21"/>
            <p:cNvSpPr/>
            <p:nvPr/>
          </p:nvSpPr>
          <p:spPr>
            <a:xfrm>
              <a:off x="7063740" y="4516755"/>
              <a:ext cx="6667" cy="11429"/>
            </a:xfrm>
            <a:custGeom>
              <a:avLst/>
              <a:gdLst/>
              <a:ahLst/>
              <a:cxnLst/>
              <a:rect l="l" t="t" r="r" b="b"/>
              <a:pathLst>
                <a:path w="6667" h="11429" extrusionOk="0">
                  <a:moveTo>
                    <a:pt x="0" y="11430"/>
                  </a:moveTo>
                  <a:cubicBezTo>
                    <a:pt x="953" y="7620"/>
                    <a:pt x="2857" y="3810"/>
                    <a:pt x="3810" y="0"/>
                  </a:cubicBezTo>
                  <a:cubicBezTo>
                    <a:pt x="4763" y="3810"/>
                    <a:pt x="5715" y="7620"/>
                    <a:pt x="6667" y="11430"/>
                  </a:cubicBezTo>
                  <a:cubicBezTo>
                    <a:pt x="3810" y="10477"/>
                    <a:pt x="1905" y="10477"/>
                    <a:pt x="0" y="1143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21"/>
            <p:cNvSpPr/>
            <p:nvPr/>
          </p:nvSpPr>
          <p:spPr>
            <a:xfrm>
              <a:off x="7249477" y="4219575"/>
              <a:ext cx="2857" cy="7619"/>
            </a:xfrm>
            <a:custGeom>
              <a:avLst/>
              <a:gdLst/>
              <a:ahLst/>
              <a:cxnLst/>
              <a:rect l="l" t="t" r="r" b="b"/>
              <a:pathLst>
                <a:path w="2857" h="7619" extrusionOk="0">
                  <a:moveTo>
                    <a:pt x="0" y="7620"/>
                  </a:moveTo>
                  <a:cubicBezTo>
                    <a:pt x="953" y="4763"/>
                    <a:pt x="1905" y="2857"/>
                    <a:pt x="2857" y="0"/>
                  </a:cubicBezTo>
                  <a:cubicBezTo>
                    <a:pt x="2857" y="2857"/>
                    <a:pt x="1905" y="4763"/>
                    <a:pt x="0" y="762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21"/>
            <p:cNvSpPr/>
            <p:nvPr/>
          </p:nvSpPr>
          <p:spPr>
            <a:xfrm>
              <a:off x="6714877" y="3661409"/>
              <a:ext cx="406012" cy="906780"/>
            </a:xfrm>
            <a:custGeom>
              <a:avLst/>
              <a:gdLst/>
              <a:ahLst/>
              <a:cxnLst/>
              <a:rect l="l" t="t" r="r" b="b"/>
              <a:pathLst>
                <a:path w="406012" h="906780" extrusionOk="0">
                  <a:moveTo>
                    <a:pt x="284093" y="731520"/>
                  </a:moveTo>
                  <a:cubicBezTo>
                    <a:pt x="291713" y="761047"/>
                    <a:pt x="297428" y="791528"/>
                    <a:pt x="306000" y="821055"/>
                  </a:cubicBezTo>
                  <a:cubicBezTo>
                    <a:pt x="308858" y="832485"/>
                    <a:pt x="315525" y="843915"/>
                    <a:pt x="320288" y="855345"/>
                  </a:cubicBezTo>
                  <a:cubicBezTo>
                    <a:pt x="324098" y="858203"/>
                    <a:pt x="327908" y="862013"/>
                    <a:pt x="330765" y="864870"/>
                  </a:cubicBezTo>
                  <a:cubicBezTo>
                    <a:pt x="330765" y="864870"/>
                    <a:pt x="331718" y="865822"/>
                    <a:pt x="331718" y="865822"/>
                  </a:cubicBezTo>
                  <a:cubicBezTo>
                    <a:pt x="340290" y="882968"/>
                    <a:pt x="328860" y="889635"/>
                    <a:pt x="316478" y="895350"/>
                  </a:cubicBezTo>
                  <a:cubicBezTo>
                    <a:pt x="306000" y="900113"/>
                    <a:pt x="294570" y="902970"/>
                    <a:pt x="284093" y="906780"/>
                  </a:cubicBezTo>
                  <a:cubicBezTo>
                    <a:pt x="284093" y="902970"/>
                    <a:pt x="284093" y="899160"/>
                    <a:pt x="284093" y="895350"/>
                  </a:cubicBezTo>
                  <a:cubicBezTo>
                    <a:pt x="282188" y="864870"/>
                    <a:pt x="277425" y="863918"/>
                    <a:pt x="250755" y="877253"/>
                  </a:cubicBezTo>
                  <a:cubicBezTo>
                    <a:pt x="229800" y="887730"/>
                    <a:pt x="206940" y="893445"/>
                    <a:pt x="189795" y="900113"/>
                  </a:cubicBezTo>
                  <a:cubicBezTo>
                    <a:pt x="183128" y="885825"/>
                    <a:pt x="180270" y="870585"/>
                    <a:pt x="172650" y="867728"/>
                  </a:cubicBezTo>
                  <a:cubicBezTo>
                    <a:pt x="149790" y="857250"/>
                    <a:pt x="130740" y="829628"/>
                    <a:pt x="99308" y="845820"/>
                  </a:cubicBezTo>
                  <a:cubicBezTo>
                    <a:pt x="97403" y="846772"/>
                    <a:pt x="90735" y="842963"/>
                    <a:pt x="90735" y="841058"/>
                  </a:cubicBezTo>
                  <a:cubicBezTo>
                    <a:pt x="86925" y="805815"/>
                    <a:pt x="55493" y="778193"/>
                    <a:pt x="75495" y="736283"/>
                  </a:cubicBezTo>
                  <a:cubicBezTo>
                    <a:pt x="101213" y="681990"/>
                    <a:pt x="75495" y="603885"/>
                    <a:pt x="27870" y="566738"/>
                  </a:cubicBezTo>
                  <a:cubicBezTo>
                    <a:pt x="24060" y="563880"/>
                    <a:pt x="18345" y="558165"/>
                    <a:pt x="18345" y="553403"/>
                  </a:cubicBezTo>
                  <a:cubicBezTo>
                    <a:pt x="16440" y="502920"/>
                    <a:pt x="-20707" y="452438"/>
                    <a:pt x="16440" y="401955"/>
                  </a:cubicBezTo>
                  <a:cubicBezTo>
                    <a:pt x="18345" y="399097"/>
                    <a:pt x="18345" y="394335"/>
                    <a:pt x="17393" y="390525"/>
                  </a:cubicBezTo>
                  <a:cubicBezTo>
                    <a:pt x="12630" y="358140"/>
                    <a:pt x="23108" y="330518"/>
                    <a:pt x="42158" y="304800"/>
                  </a:cubicBezTo>
                  <a:cubicBezTo>
                    <a:pt x="45968" y="300038"/>
                    <a:pt x="45015" y="292418"/>
                    <a:pt x="46920" y="285750"/>
                  </a:cubicBezTo>
                  <a:cubicBezTo>
                    <a:pt x="97403" y="338138"/>
                    <a:pt x="115500" y="334328"/>
                    <a:pt x="148838" y="265747"/>
                  </a:cubicBezTo>
                  <a:cubicBezTo>
                    <a:pt x="154553" y="254318"/>
                    <a:pt x="163125" y="242888"/>
                    <a:pt x="172650" y="234315"/>
                  </a:cubicBezTo>
                  <a:cubicBezTo>
                    <a:pt x="197415" y="211455"/>
                    <a:pt x="207893" y="183833"/>
                    <a:pt x="199320" y="151447"/>
                  </a:cubicBezTo>
                  <a:cubicBezTo>
                    <a:pt x="192653" y="124778"/>
                    <a:pt x="200273" y="103823"/>
                    <a:pt x="215513" y="81915"/>
                  </a:cubicBezTo>
                  <a:cubicBezTo>
                    <a:pt x="226943" y="65723"/>
                    <a:pt x="231705" y="43815"/>
                    <a:pt x="239325" y="24765"/>
                  </a:cubicBezTo>
                  <a:cubicBezTo>
                    <a:pt x="244088" y="16193"/>
                    <a:pt x="248850" y="7620"/>
                    <a:pt x="252660" y="0"/>
                  </a:cubicBezTo>
                  <a:cubicBezTo>
                    <a:pt x="275520" y="2858"/>
                    <a:pt x="298380" y="5715"/>
                    <a:pt x="322193" y="8573"/>
                  </a:cubicBezTo>
                  <a:cubicBezTo>
                    <a:pt x="325050" y="14288"/>
                    <a:pt x="326955" y="21908"/>
                    <a:pt x="331718" y="25718"/>
                  </a:cubicBezTo>
                  <a:cubicBezTo>
                    <a:pt x="354578" y="40958"/>
                    <a:pt x="377438" y="55245"/>
                    <a:pt x="400298" y="70485"/>
                  </a:cubicBezTo>
                  <a:cubicBezTo>
                    <a:pt x="402203" y="71438"/>
                    <a:pt x="404108" y="72390"/>
                    <a:pt x="406013" y="73343"/>
                  </a:cubicBezTo>
                  <a:cubicBezTo>
                    <a:pt x="402203" y="79058"/>
                    <a:pt x="398393" y="84773"/>
                    <a:pt x="394583" y="90488"/>
                  </a:cubicBezTo>
                  <a:cubicBezTo>
                    <a:pt x="389820" y="86678"/>
                    <a:pt x="385058" y="80963"/>
                    <a:pt x="378390" y="78105"/>
                  </a:cubicBezTo>
                  <a:cubicBezTo>
                    <a:pt x="356483" y="69533"/>
                    <a:pt x="337433" y="87630"/>
                    <a:pt x="318383" y="87630"/>
                  </a:cubicBezTo>
                  <a:cubicBezTo>
                    <a:pt x="287903" y="88583"/>
                    <a:pt x="271710" y="103823"/>
                    <a:pt x="262185" y="128588"/>
                  </a:cubicBezTo>
                  <a:cubicBezTo>
                    <a:pt x="249803" y="164783"/>
                    <a:pt x="240278" y="200978"/>
                    <a:pt x="205035" y="223838"/>
                  </a:cubicBezTo>
                  <a:cubicBezTo>
                    <a:pt x="195510" y="229553"/>
                    <a:pt x="180270" y="244793"/>
                    <a:pt x="201225" y="258128"/>
                  </a:cubicBezTo>
                  <a:cubicBezTo>
                    <a:pt x="202178" y="271463"/>
                    <a:pt x="199320" y="290513"/>
                    <a:pt x="206940" y="298133"/>
                  </a:cubicBezTo>
                  <a:cubicBezTo>
                    <a:pt x="214560" y="305753"/>
                    <a:pt x="234563" y="305753"/>
                    <a:pt x="245993" y="301943"/>
                  </a:cubicBezTo>
                  <a:cubicBezTo>
                    <a:pt x="267900" y="293370"/>
                    <a:pt x="265995" y="272415"/>
                    <a:pt x="263138" y="252413"/>
                  </a:cubicBezTo>
                  <a:cubicBezTo>
                    <a:pt x="285998" y="244793"/>
                    <a:pt x="285045" y="226695"/>
                    <a:pt x="280283" y="207645"/>
                  </a:cubicBezTo>
                  <a:cubicBezTo>
                    <a:pt x="272663" y="174308"/>
                    <a:pt x="292665" y="124778"/>
                    <a:pt x="317430" y="111443"/>
                  </a:cubicBezTo>
                  <a:cubicBezTo>
                    <a:pt x="317430" y="113348"/>
                    <a:pt x="318383" y="115253"/>
                    <a:pt x="319335" y="117158"/>
                  </a:cubicBezTo>
                  <a:cubicBezTo>
                    <a:pt x="314573" y="125730"/>
                    <a:pt x="307905" y="133350"/>
                    <a:pt x="306000" y="141922"/>
                  </a:cubicBezTo>
                  <a:cubicBezTo>
                    <a:pt x="299333" y="175260"/>
                    <a:pt x="294570" y="209550"/>
                    <a:pt x="289808" y="242888"/>
                  </a:cubicBezTo>
                  <a:cubicBezTo>
                    <a:pt x="288855" y="250508"/>
                    <a:pt x="287903" y="259080"/>
                    <a:pt x="289808" y="265747"/>
                  </a:cubicBezTo>
                  <a:cubicBezTo>
                    <a:pt x="300285" y="296228"/>
                    <a:pt x="289808" y="313372"/>
                    <a:pt x="259328" y="320993"/>
                  </a:cubicBezTo>
                  <a:cubicBezTo>
                    <a:pt x="249803" y="323850"/>
                    <a:pt x="240278" y="327660"/>
                    <a:pt x="230753" y="330518"/>
                  </a:cubicBezTo>
                  <a:cubicBezTo>
                    <a:pt x="225038" y="334328"/>
                    <a:pt x="217418" y="336233"/>
                    <a:pt x="215513" y="340995"/>
                  </a:cubicBezTo>
                  <a:cubicBezTo>
                    <a:pt x="202178" y="373380"/>
                    <a:pt x="177413" y="394335"/>
                    <a:pt x="151695" y="415290"/>
                  </a:cubicBezTo>
                  <a:cubicBezTo>
                    <a:pt x="144075" y="421958"/>
                    <a:pt x="138360" y="431483"/>
                    <a:pt x="133598" y="440055"/>
                  </a:cubicBezTo>
                  <a:cubicBezTo>
                    <a:pt x="113595" y="472440"/>
                    <a:pt x="118358" y="483870"/>
                    <a:pt x="156458" y="492443"/>
                  </a:cubicBezTo>
                  <a:cubicBezTo>
                    <a:pt x="152648" y="502920"/>
                    <a:pt x="148838" y="513397"/>
                    <a:pt x="145980" y="523875"/>
                  </a:cubicBezTo>
                  <a:cubicBezTo>
                    <a:pt x="145980" y="524828"/>
                    <a:pt x="145980" y="526733"/>
                    <a:pt x="146933" y="527685"/>
                  </a:cubicBezTo>
                  <a:cubicBezTo>
                    <a:pt x="140265" y="532447"/>
                    <a:pt x="130740" y="536258"/>
                    <a:pt x="126930" y="542925"/>
                  </a:cubicBezTo>
                  <a:cubicBezTo>
                    <a:pt x="90735" y="595313"/>
                    <a:pt x="115500" y="683895"/>
                    <a:pt x="174555" y="714375"/>
                  </a:cubicBezTo>
                  <a:cubicBezTo>
                    <a:pt x="176460" y="715328"/>
                    <a:pt x="177413" y="716280"/>
                    <a:pt x="179318" y="717233"/>
                  </a:cubicBezTo>
                  <a:cubicBezTo>
                    <a:pt x="180270" y="718185"/>
                    <a:pt x="181223" y="719138"/>
                    <a:pt x="182175" y="719138"/>
                  </a:cubicBezTo>
                  <a:cubicBezTo>
                    <a:pt x="185033" y="721043"/>
                    <a:pt x="188843" y="722947"/>
                    <a:pt x="191700" y="724853"/>
                  </a:cubicBezTo>
                  <a:cubicBezTo>
                    <a:pt x="188843" y="730568"/>
                    <a:pt x="182175" y="738188"/>
                    <a:pt x="183128" y="741045"/>
                  </a:cubicBezTo>
                  <a:cubicBezTo>
                    <a:pt x="192653" y="758190"/>
                    <a:pt x="204083" y="774383"/>
                    <a:pt x="216465" y="789622"/>
                  </a:cubicBezTo>
                  <a:cubicBezTo>
                    <a:pt x="219323" y="792480"/>
                    <a:pt x="236468" y="788670"/>
                    <a:pt x="236468" y="787718"/>
                  </a:cubicBezTo>
                  <a:cubicBezTo>
                    <a:pt x="237420" y="774383"/>
                    <a:pt x="237420" y="761047"/>
                    <a:pt x="234563" y="748665"/>
                  </a:cubicBezTo>
                  <a:cubicBezTo>
                    <a:pt x="232658" y="740093"/>
                    <a:pt x="227895" y="731520"/>
                    <a:pt x="224085" y="722947"/>
                  </a:cubicBezTo>
                  <a:cubicBezTo>
                    <a:pt x="225990" y="720090"/>
                    <a:pt x="227895" y="717233"/>
                    <a:pt x="229800" y="714375"/>
                  </a:cubicBezTo>
                  <a:cubicBezTo>
                    <a:pt x="231705" y="714375"/>
                    <a:pt x="234563" y="713422"/>
                    <a:pt x="236468" y="713422"/>
                  </a:cubicBezTo>
                  <a:cubicBezTo>
                    <a:pt x="249803" y="716280"/>
                    <a:pt x="264090" y="720090"/>
                    <a:pt x="277425" y="722947"/>
                  </a:cubicBezTo>
                  <a:cubicBezTo>
                    <a:pt x="277425" y="723900"/>
                    <a:pt x="278378" y="724853"/>
                    <a:pt x="280283" y="725805"/>
                  </a:cubicBezTo>
                  <a:cubicBezTo>
                    <a:pt x="283140" y="728663"/>
                    <a:pt x="284093" y="730568"/>
                    <a:pt x="284093" y="73152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21"/>
            <p:cNvSpPr/>
            <p:nvPr/>
          </p:nvSpPr>
          <p:spPr>
            <a:xfrm>
              <a:off x="6660053" y="3821430"/>
              <a:ext cx="339868" cy="787717"/>
            </a:xfrm>
            <a:custGeom>
              <a:avLst/>
              <a:gdLst/>
              <a:ahLst/>
              <a:cxnLst/>
              <a:rect l="l" t="t" r="r" b="b"/>
              <a:pathLst>
                <a:path w="339868" h="787717" extrusionOk="0">
                  <a:moveTo>
                    <a:pt x="102696" y="126682"/>
                  </a:moveTo>
                  <a:cubicBezTo>
                    <a:pt x="100791" y="133350"/>
                    <a:pt x="101744" y="140970"/>
                    <a:pt x="97934" y="145732"/>
                  </a:cubicBezTo>
                  <a:cubicBezTo>
                    <a:pt x="78884" y="171450"/>
                    <a:pt x="68406" y="199072"/>
                    <a:pt x="73169" y="231457"/>
                  </a:cubicBezTo>
                  <a:cubicBezTo>
                    <a:pt x="74121" y="235267"/>
                    <a:pt x="74121" y="240030"/>
                    <a:pt x="72216" y="242888"/>
                  </a:cubicBezTo>
                  <a:cubicBezTo>
                    <a:pt x="35069" y="293370"/>
                    <a:pt x="72216" y="343852"/>
                    <a:pt x="74121" y="394335"/>
                  </a:cubicBezTo>
                  <a:cubicBezTo>
                    <a:pt x="74121" y="399097"/>
                    <a:pt x="79837" y="403860"/>
                    <a:pt x="83646" y="407670"/>
                  </a:cubicBezTo>
                  <a:cubicBezTo>
                    <a:pt x="131271" y="444817"/>
                    <a:pt x="157941" y="522922"/>
                    <a:pt x="131271" y="577215"/>
                  </a:cubicBezTo>
                  <a:cubicBezTo>
                    <a:pt x="111269" y="619125"/>
                    <a:pt x="142702" y="646747"/>
                    <a:pt x="146512" y="681990"/>
                  </a:cubicBezTo>
                  <a:cubicBezTo>
                    <a:pt x="146512" y="683895"/>
                    <a:pt x="154131" y="687705"/>
                    <a:pt x="155084" y="686752"/>
                  </a:cubicBezTo>
                  <a:cubicBezTo>
                    <a:pt x="186516" y="669607"/>
                    <a:pt x="205566" y="698182"/>
                    <a:pt x="228427" y="708660"/>
                  </a:cubicBezTo>
                  <a:cubicBezTo>
                    <a:pt x="236046" y="711517"/>
                    <a:pt x="237952" y="726757"/>
                    <a:pt x="245571" y="741045"/>
                  </a:cubicBezTo>
                  <a:cubicBezTo>
                    <a:pt x="262716" y="734377"/>
                    <a:pt x="285577" y="728663"/>
                    <a:pt x="306531" y="718185"/>
                  </a:cubicBezTo>
                  <a:cubicBezTo>
                    <a:pt x="333202" y="704850"/>
                    <a:pt x="337964" y="705802"/>
                    <a:pt x="339869" y="736282"/>
                  </a:cubicBezTo>
                  <a:cubicBezTo>
                    <a:pt x="339869" y="740092"/>
                    <a:pt x="339869" y="743902"/>
                    <a:pt x="339869" y="747713"/>
                  </a:cubicBezTo>
                  <a:cubicBezTo>
                    <a:pt x="328439" y="753427"/>
                    <a:pt x="316056" y="759142"/>
                    <a:pt x="304627" y="764857"/>
                  </a:cubicBezTo>
                  <a:cubicBezTo>
                    <a:pt x="264621" y="772477"/>
                    <a:pt x="224616" y="780097"/>
                    <a:pt x="183659" y="787717"/>
                  </a:cubicBezTo>
                  <a:cubicBezTo>
                    <a:pt x="174134" y="787717"/>
                    <a:pt x="164609" y="787717"/>
                    <a:pt x="155084" y="787717"/>
                  </a:cubicBezTo>
                  <a:cubicBezTo>
                    <a:pt x="155084" y="786765"/>
                    <a:pt x="155084" y="784860"/>
                    <a:pt x="155084" y="783907"/>
                  </a:cubicBezTo>
                  <a:cubicBezTo>
                    <a:pt x="163656" y="782002"/>
                    <a:pt x="172229" y="780097"/>
                    <a:pt x="188421" y="776288"/>
                  </a:cubicBezTo>
                  <a:cubicBezTo>
                    <a:pt x="173181" y="770572"/>
                    <a:pt x="165562" y="764857"/>
                    <a:pt x="157941" y="764857"/>
                  </a:cubicBezTo>
                  <a:cubicBezTo>
                    <a:pt x="126509" y="768667"/>
                    <a:pt x="115079" y="744855"/>
                    <a:pt x="104602" y="724852"/>
                  </a:cubicBezTo>
                  <a:cubicBezTo>
                    <a:pt x="94124" y="704850"/>
                    <a:pt x="91266" y="681990"/>
                    <a:pt x="85552" y="660082"/>
                  </a:cubicBezTo>
                  <a:cubicBezTo>
                    <a:pt x="85552" y="656272"/>
                    <a:pt x="85552" y="652463"/>
                    <a:pt x="85552" y="648652"/>
                  </a:cubicBezTo>
                  <a:cubicBezTo>
                    <a:pt x="88409" y="646747"/>
                    <a:pt x="94124" y="644842"/>
                    <a:pt x="94124" y="642938"/>
                  </a:cubicBezTo>
                  <a:cubicBezTo>
                    <a:pt x="96981" y="600075"/>
                    <a:pt x="101744" y="557213"/>
                    <a:pt x="101744" y="513397"/>
                  </a:cubicBezTo>
                  <a:cubicBezTo>
                    <a:pt x="101744" y="501015"/>
                    <a:pt x="87456" y="488632"/>
                    <a:pt x="85552" y="475297"/>
                  </a:cubicBezTo>
                  <a:cubicBezTo>
                    <a:pt x="82694" y="451485"/>
                    <a:pt x="68406" y="442913"/>
                    <a:pt x="47452" y="441007"/>
                  </a:cubicBezTo>
                  <a:cubicBezTo>
                    <a:pt x="38879" y="436245"/>
                    <a:pt x="29354" y="431482"/>
                    <a:pt x="20781" y="426720"/>
                  </a:cubicBezTo>
                  <a:cubicBezTo>
                    <a:pt x="18877" y="424815"/>
                    <a:pt x="16971" y="423863"/>
                    <a:pt x="15066" y="421957"/>
                  </a:cubicBezTo>
                  <a:lnTo>
                    <a:pt x="15066" y="421957"/>
                  </a:lnTo>
                  <a:cubicBezTo>
                    <a:pt x="17924" y="412432"/>
                    <a:pt x="21734" y="402907"/>
                    <a:pt x="22687" y="393382"/>
                  </a:cubicBezTo>
                  <a:cubicBezTo>
                    <a:pt x="24591" y="380047"/>
                    <a:pt x="25544" y="365760"/>
                    <a:pt x="27449" y="352425"/>
                  </a:cubicBezTo>
                  <a:cubicBezTo>
                    <a:pt x="27449" y="348615"/>
                    <a:pt x="26496" y="344805"/>
                    <a:pt x="26496" y="340995"/>
                  </a:cubicBezTo>
                  <a:cubicBezTo>
                    <a:pt x="22687" y="326707"/>
                    <a:pt x="22687" y="309563"/>
                    <a:pt x="14114" y="299085"/>
                  </a:cubicBezTo>
                  <a:cubicBezTo>
                    <a:pt x="-4936" y="274320"/>
                    <a:pt x="-6841" y="260032"/>
                    <a:pt x="21734" y="243840"/>
                  </a:cubicBezTo>
                  <a:cubicBezTo>
                    <a:pt x="41737" y="232410"/>
                    <a:pt x="38879" y="220027"/>
                    <a:pt x="33164" y="203835"/>
                  </a:cubicBezTo>
                  <a:cubicBezTo>
                    <a:pt x="30306" y="195263"/>
                    <a:pt x="28402" y="185738"/>
                    <a:pt x="25544" y="176213"/>
                  </a:cubicBezTo>
                  <a:cubicBezTo>
                    <a:pt x="24591" y="174307"/>
                    <a:pt x="25544" y="173355"/>
                    <a:pt x="26496" y="172402"/>
                  </a:cubicBezTo>
                  <a:cubicBezTo>
                    <a:pt x="68406" y="146685"/>
                    <a:pt x="78884" y="110490"/>
                    <a:pt x="53166" y="80963"/>
                  </a:cubicBezTo>
                  <a:cubicBezTo>
                    <a:pt x="53166" y="80963"/>
                    <a:pt x="53166" y="81915"/>
                    <a:pt x="53166" y="81915"/>
                  </a:cubicBezTo>
                  <a:cubicBezTo>
                    <a:pt x="56024" y="61913"/>
                    <a:pt x="56977" y="41910"/>
                    <a:pt x="60787" y="22860"/>
                  </a:cubicBezTo>
                  <a:cubicBezTo>
                    <a:pt x="62691" y="14288"/>
                    <a:pt x="69359" y="7620"/>
                    <a:pt x="74121" y="0"/>
                  </a:cubicBezTo>
                  <a:cubicBezTo>
                    <a:pt x="78884" y="7620"/>
                    <a:pt x="86504" y="13335"/>
                    <a:pt x="88409" y="21907"/>
                  </a:cubicBezTo>
                  <a:cubicBezTo>
                    <a:pt x="92219" y="39052"/>
                    <a:pt x="93171" y="58102"/>
                    <a:pt x="96029" y="75247"/>
                  </a:cubicBezTo>
                  <a:cubicBezTo>
                    <a:pt x="96029" y="79057"/>
                    <a:pt x="95077" y="82867"/>
                    <a:pt x="95077" y="86677"/>
                  </a:cubicBezTo>
                  <a:cubicBezTo>
                    <a:pt x="95077" y="94297"/>
                    <a:pt x="95077" y="101917"/>
                    <a:pt x="95077" y="109538"/>
                  </a:cubicBezTo>
                  <a:cubicBezTo>
                    <a:pt x="98887" y="115252"/>
                    <a:pt x="100791" y="120967"/>
                    <a:pt x="102696" y="12668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21"/>
            <p:cNvSpPr/>
            <p:nvPr/>
          </p:nvSpPr>
          <p:spPr>
            <a:xfrm>
              <a:off x="6645592" y="3647122"/>
              <a:ext cx="138842" cy="256222"/>
            </a:xfrm>
            <a:custGeom>
              <a:avLst/>
              <a:gdLst/>
              <a:ahLst/>
              <a:cxnLst/>
              <a:rect l="l" t="t" r="r" b="b"/>
              <a:pathLst>
                <a:path w="138842" h="256222" extrusionOk="0">
                  <a:moveTo>
                    <a:pt x="112395" y="249555"/>
                  </a:moveTo>
                  <a:cubicBezTo>
                    <a:pt x="110490" y="231458"/>
                    <a:pt x="108585" y="213360"/>
                    <a:pt x="104775" y="196215"/>
                  </a:cubicBezTo>
                  <a:cubicBezTo>
                    <a:pt x="102870" y="188595"/>
                    <a:pt x="95250" y="181928"/>
                    <a:pt x="90488" y="174308"/>
                  </a:cubicBezTo>
                  <a:cubicBezTo>
                    <a:pt x="85725" y="181928"/>
                    <a:pt x="79057" y="189547"/>
                    <a:pt x="77152" y="197168"/>
                  </a:cubicBezTo>
                  <a:cubicBezTo>
                    <a:pt x="73342" y="216218"/>
                    <a:pt x="71438" y="236220"/>
                    <a:pt x="69532" y="256222"/>
                  </a:cubicBezTo>
                  <a:cubicBezTo>
                    <a:pt x="47625" y="254318"/>
                    <a:pt x="25717" y="252413"/>
                    <a:pt x="0" y="249555"/>
                  </a:cubicBezTo>
                  <a:cubicBezTo>
                    <a:pt x="3810" y="243840"/>
                    <a:pt x="5715" y="238125"/>
                    <a:pt x="9525" y="233363"/>
                  </a:cubicBezTo>
                  <a:cubicBezTo>
                    <a:pt x="14288" y="227647"/>
                    <a:pt x="23813" y="222885"/>
                    <a:pt x="24765" y="217170"/>
                  </a:cubicBezTo>
                  <a:cubicBezTo>
                    <a:pt x="27622" y="183833"/>
                    <a:pt x="47625" y="168593"/>
                    <a:pt x="78105" y="159068"/>
                  </a:cubicBezTo>
                  <a:cubicBezTo>
                    <a:pt x="83820" y="157163"/>
                    <a:pt x="89535" y="133350"/>
                    <a:pt x="84772" y="122873"/>
                  </a:cubicBezTo>
                  <a:cubicBezTo>
                    <a:pt x="73342" y="95250"/>
                    <a:pt x="74295" y="72390"/>
                    <a:pt x="90488" y="46673"/>
                  </a:cubicBezTo>
                  <a:cubicBezTo>
                    <a:pt x="97155" y="35243"/>
                    <a:pt x="98107" y="19050"/>
                    <a:pt x="100965" y="5715"/>
                  </a:cubicBezTo>
                  <a:cubicBezTo>
                    <a:pt x="108585" y="3810"/>
                    <a:pt x="115252" y="1905"/>
                    <a:pt x="122872" y="0"/>
                  </a:cubicBezTo>
                  <a:cubicBezTo>
                    <a:pt x="123825" y="3810"/>
                    <a:pt x="124777" y="7620"/>
                    <a:pt x="125730" y="11430"/>
                  </a:cubicBezTo>
                  <a:cubicBezTo>
                    <a:pt x="124777" y="19050"/>
                    <a:pt x="124777" y="26670"/>
                    <a:pt x="123825" y="34290"/>
                  </a:cubicBezTo>
                  <a:cubicBezTo>
                    <a:pt x="116205" y="64770"/>
                    <a:pt x="116205" y="94298"/>
                    <a:pt x="133350" y="122873"/>
                  </a:cubicBezTo>
                  <a:cubicBezTo>
                    <a:pt x="138113" y="131445"/>
                    <a:pt x="140017" y="145733"/>
                    <a:pt x="138113" y="156210"/>
                  </a:cubicBezTo>
                  <a:cubicBezTo>
                    <a:pt x="129540" y="187643"/>
                    <a:pt x="120015" y="219075"/>
                    <a:pt x="112395" y="249555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21"/>
            <p:cNvSpPr/>
            <p:nvPr/>
          </p:nvSpPr>
          <p:spPr>
            <a:xfrm>
              <a:off x="6794182" y="3645217"/>
              <a:ext cx="136900" cy="133350"/>
            </a:xfrm>
            <a:custGeom>
              <a:avLst/>
              <a:gdLst/>
              <a:ahLst/>
              <a:cxnLst/>
              <a:rect l="l" t="t" r="r" b="b"/>
              <a:pathLst>
                <a:path w="136900" h="133350" extrusionOk="0">
                  <a:moveTo>
                    <a:pt x="14288" y="1905"/>
                  </a:moveTo>
                  <a:cubicBezTo>
                    <a:pt x="45720" y="953"/>
                    <a:pt x="77153" y="953"/>
                    <a:pt x="108585" y="0"/>
                  </a:cubicBezTo>
                  <a:cubicBezTo>
                    <a:pt x="120015" y="2858"/>
                    <a:pt x="140970" y="-6667"/>
                    <a:pt x="136208" y="19050"/>
                  </a:cubicBezTo>
                  <a:cubicBezTo>
                    <a:pt x="118110" y="23813"/>
                    <a:pt x="102870" y="30480"/>
                    <a:pt x="104775" y="54292"/>
                  </a:cubicBezTo>
                  <a:cubicBezTo>
                    <a:pt x="104775" y="60960"/>
                    <a:pt x="98108" y="69533"/>
                    <a:pt x="93345" y="76200"/>
                  </a:cubicBezTo>
                  <a:cubicBezTo>
                    <a:pt x="80963" y="92392"/>
                    <a:pt x="68580" y="108585"/>
                    <a:pt x="54293" y="123825"/>
                  </a:cubicBezTo>
                  <a:cubicBezTo>
                    <a:pt x="49530" y="129540"/>
                    <a:pt x="40005" y="130492"/>
                    <a:pt x="33338" y="133350"/>
                  </a:cubicBezTo>
                  <a:cubicBezTo>
                    <a:pt x="31433" y="126683"/>
                    <a:pt x="28575" y="120015"/>
                    <a:pt x="26670" y="113348"/>
                  </a:cubicBezTo>
                  <a:cubicBezTo>
                    <a:pt x="22860" y="101917"/>
                    <a:pt x="20003" y="90488"/>
                    <a:pt x="17145" y="79058"/>
                  </a:cubicBezTo>
                  <a:cubicBezTo>
                    <a:pt x="14288" y="70485"/>
                    <a:pt x="11430" y="61913"/>
                    <a:pt x="8573" y="53340"/>
                  </a:cubicBezTo>
                  <a:cubicBezTo>
                    <a:pt x="5715" y="43815"/>
                    <a:pt x="2858" y="34290"/>
                    <a:pt x="0" y="25717"/>
                  </a:cubicBezTo>
                  <a:cubicBezTo>
                    <a:pt x="4763" y="18098"/>
                    <a:pt x="9525" y="9525"/>
                    <a:pt x="14288" y="1905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21"/>
            <p:cNvSpPr/>
            <p:nvPr/>
          </p:nvSpPr>
          <p:spPr>
            <a:xfrm>
              <a:off x="6792277" y="3664267"/>
              <a:ext cx="139248" cy="220979"/>
            </a:xfrm>
            <a:custGeom>
              <a:avLst/>
              <a:gdLst/>
              <a:ahLst/>
              <a:cxnLst/>
              <a:rect l="l" t="t" r="r" b="b"/>
              <a:pathLst>
                <a:path w="139248" h="220979" extrusionOk="0">
                  <a:moveTo>
                    <a:pt x="1905" y="6667"/>
                  </a:moveTo>
                  <a:cubicBezTo>
                    <a:pt x="4763" y="16192"/>
                    <a:pt x="7620" y="25717"/>
                    <a:pt x="10478" y="34290"/>
                  </a:cubicBezTo>
                  <a:cubicBezTo>
                    <a:pt x="13335" y="42863"/>
                    <a:pt x="16192" y="51435"/>
                    <a:pt x="19050" y="60008"/>
                  </a:cubicBezTo>
                  <a:cubicBezTo>
                    <a:pt x="22860" y="71438"/>
                    <a:pt x="25717" y="82867"/>
                    <a:pt x="28575" y="94298"/>
                  </a:cubicBezTo>
                  <a:cubicBezTo>
                    <a:pt x="30480" y="100965"/>
                    <a:pt x="32385" y="107633"/>
                    <a:pt x="35242" y="114300"/>
                  </a:cubicBezTo>
                  <a:cubicBezTo>
                    <a:pt x="42863" y="111442"/>
                    <a:pt x="51435" y="109538"/>
                    <a:pt x="56197" y="104775"/>
                  </a:cubicBezTo>
                  <a:cubicBezTo>
                    <a:pt x="70485" y="89535"/>
                    <a:pt x="82867" y="73342"/>
                    <a:pt x="95250" y="57150"/>
                  </a:cubicBezTo>
                  <a:cubicBezTo>
                    <a:pt x="100013" y="50483"/>
                    <a:pt x="107632" y="41910"/>
                    <a:pt x="106680" y="35242"/>
                  </a:cubicBezTo>
                  <a:cubicBezTo>
                    <a:pt x="104775" y="11430"/>
                    <a:pt x="120967" y="4763"/>
                    <a:pt x="138113" y="0"/>
                  </a:cubicBezTo>
                  <a:cubicBezTo>
                    <a:pt x="144780" y="40958"/>
                    <a:pt x="120967" y="70485"/>
                    <a:pt x="96203" y="99060"/>
                  </a:cubicBezTo>
                  <a:cubicBezTo>
                    <a:pt x="91440" y="99060"/>
                    <a:pt x="85725" y="100013"/>
                    <a:pt x="80963" y="100013"/>
                  </a:cubicBezTo>
                  <a:cubicBezTo>
                    <a:pt x="84772" y="103823"/>
                    <a:pt x="88582" y="106680"/>
                    <a:pt x="93345" y="110490"/>
                  </a:cubicBezTo>
                  <a:cubicBezTo>
                    <a:pt x="93345" y="114300"/>
                    <a:pt x="93345" y="119063"/>
                    <a:pt x="92392" y="122873"/>
                  </a:cubicBezTo>
                  <a:cubicBezTo>
                    <a:pt x="73342" y="121920"/>
                    <a:pt x="45720" y="119063"/>
                    <a:pt x="53340" y="147638"/>
                  </a:cubicBezTo>
                  <a:cubicBezTo>
                    <a:pt x="62865" y="184785"/>
                    <a:pt x="31432" y="196215"/>
                    <a:pt x="20955" y="220980"/>
                  </a:cubicBezTo>
                  <a:cubicBezTo>
                    <a:pt x="12382" y="213360"/>
                    <a:pt x="5715" y="208598"/>
                    <a:pt x="0" y="203835"/>
                  </a:cubicBezTo>
                  <a:cubicBezTo>
                    <a:pt x="2857" y="192405"/>
                    <a:pt x="2857" y="180975"/>
                    <a:pt x="7620" y="170498"/>
                  </a:cubicBezTo>
                  <a:cubicBezTo>
                    <a:pt x="19050" y="142875"/>
                    <a:pt x="13335" y="118110"/>
                    <a:pt x="4763" y="90488"/>
                  </a:cubicBezTo>
                  <a:cubicBezTo>
                    <a:pt x="-3810" y="64770"/>
                    <a:pt x="1905" y="35242"/>
                    <a:pt x="1905" y="6667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21"/>
            <p:cNvSpPr/>
            <p:nvPr/>
          </p:nvSpPr>
          <p:spPr>
            <a:xfrm>
              <a:off x="6781177" y="3786585"/>
              <a:ext cx="110065" cy="176766"/>
            </a:xfrm>
            <a:custGeom>
              <a:avLst/>
              <a:gdLst/>
              <a:ahLst/>
              <a:cxnLst/>
              <a:rect l="l" t="t" r="r" b="b"/>
              <a:pathLst>
                <a:path w="110065" h="176766" extrusionOk="0">
                  <a:moveTo>
                    <a:pt x="10147" y="81517"/>
                  </a:moveTo>
                  <a:cubicBezTo>
                    <a:pt x="15862" y="86279"/>
                    <a:pt x="22529" y="91995"/>
                    <a:pt x="31102" y="98662"/>
                  </a:cubicBezTo>
                  <a:cubicBezTo>
                    <a:pt x="41579" y="73897"/>
                    <a:pt x="73012" y="62467"/>
                    <a:pt x="63487" y="25320"/>
                  </a:cubicBezTo>
                  <a:cubicBezTo>
                    <a:pt x="56820" y="-3255"/>
                    <a:pt x="83490" y="-398"/>
                    <a:pt x="102540" y="554"/>
                  </a:cubicBezTo>
                  <a:cubicBezTo>
                    <a:pt x="117779" y="46274"/>
                    <a:pt x="111112" y="85327"/>
                    <a:pt x="71107" y="115807"/>
                  </a:cubicBezTo>
                  <a:cubicBezTo>
                    <a:pt x="62535" y="122474"/>
                    <a:pt x="60629" y="135809"/>
                    <a:pt x="53962" y="145334"/>
                  </a:cubicBezTo>
                  <a:cubicBezTo>
                    <a:pt x="46342" y="156764"/>
                    <a:pt x="35865" y="166289"/>
                    <a:pt x="27292" y="176767"/>
                  </a:cubicBezTo>
                  <a:cubicBezTo>
                    <a:pt x="18720" y="166289"/>
                    <a:pt x="9195" y="155812"/>
                    <a:pt x="1575" y="145334"/>
                  </a:cubicBezTo>
                  <a:cubicBezTo>
                    <a:pt x="-1283" y="141524"/>
                    <a:pt x="622" y="134857"/>
                    <a:pt x="622" y="129142"/>
                  </a:cubicBezTo>
                  <a:cubicBezTo>
                    <a:pt x="1575" y="125332"/>
                    <a:pt x="2527" y="121522"/>
                    <a:pt x="3479" y="116759"/>
                  </a:cubicBezTo>
                  <a:cubicBezTo>
                    <a:pt x="6337" y="104377"/>
                    <a:pt x="8242" y="92947"/>
                    <a:pt x="10147" y="81517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21"/>
            <p:cNvSpPr/>
            <p:nvPr/>
          </p:nvSpPr>
          <p:spPr>
            <a:xfrm>
              <a:off x="6873240" y="3763327"/>
              <a:ext cx="15240" cy="11429"/>
            </a:xfrm>
            <a:custGeom>
              <a:avLst/>
              <a:gdLst/>
              <a:ahLst/>
              <a:cxnLst/>
              <a:rect l="l" t="t" r="r" b="b"/>
              <a:pathLst>
                <a:path w="15240" h="11429" extrusionOk="0">
                  <a:moveTo>
                    <a:pt x="12382" y="11430"/>
                  </a:moveTo>
                  <a:cubicBezTo>
                    <a:pt x="8572" y="7620"/>
                    <a:pt x="4763" y="4763"/>
                    <a:pt x="0" y="952"/>
                  </a:cubicBezTo>
                  <a:cubicBezTo>
                    <a:pt x="4763" y="952"/>
                    <a:pt x="10478" y="0"/>
                    <a:pt x="15240" y="0"/>
                  </a:cubicBezTo>
                  <a:cubicBezTo>
                    <a:pt x="14288" y="3810"/>
                    <a:pt x="13335" y="7620"/>
                    <a:pt x="12382" y="11430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21"/>
            <p:cNvSpPr/>
            <p:nvPr/>
          </p:nvSpPr>
          <p:spPr>
            <a:xfrm>
              <a:off x="6756320" y="3908107"/>
              <a:ext cx="714" cy="22860"/>
            </a:xfrm>
            <a:custGeom>
              <a:avLst/>
              <a:gdLst/>
              <a:ahLst/>
              <a:cxnLst/>
              <a:rect l="l" t="t" r="r" b="b"/>
              <a:pathLst>
                <a:path w="714" h="22860" extrusionOk="0">
                  <a:moveTo>
                    <a:pt x="714" y="22860"/>
                  </a:moveTo>
                  <a:cubicBezTo>
                    <a:pt x="714" y="15240"/>
                    <a:pt x="714" y="7620"/>
                    <a:pt x="714" y="0"/>
                  </a:cubicBezTo>
                  <a:cubicBezTo>
                    <a:pt x="-238" y="7620"/>
                    <a:pt x="-238" y="15240"/>
                    <a:pt x="714" y="2286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21"/>
            <p:cNvSpPr/>
            <p:nvPr/>
          </p:nvSpPr>
          <p:spPr>
            <a:xfrm>
              <a:off x="6782752" y="3902392"/>
              <a:ext cx="2857" cy="12382"/>
            </a:xfrm>
            <a:custGeom>
              <a:avLst/>
              <a:gdLst/>
              <a:ahLst/>
              <a:cxnLst/>
              <a:rect l="l" t="t" r="r" b="b"/>
              <a:pathLst>
                <a:path w="2857" h="12382" extrusionOk="0">
                  <a:moveTo>
                    <a:pt x="2857" y="0"/>
                  </a:moveTo>
                  <a:cubicBezTo>
                    <a:pt x="1905" y="3810"/>
                    <a:pt x="953" y="7620"/>
                    <a:pt x="0" y="12382"/>
                  </a:cubicBezTo>
                  <a:cubicBezTo>
                    <a:pt x="953" y="7620"/>
                    <a:pt x="1905" y="3810"/>
                    <a:pt x="2857" y="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21"/>
            <p:cNvSpPr/>
            <p:nvPr/>
          </p:nvSpPr>
          <p:spPr>
            <a:xfrm>
              <a:off x="6769417" y="3659504"/>
              <a:ext cx="1904" cy="22860"/>
            </a:xfrm>
            <a:custGeom>
              <a:avLst/>
              <a:gdLst/>
              <a:ahLst/>
              <a:cxnLst/>
              <a:rect l="l" t="t" r="r" b="b"/>
              <a:pathLst>
                <a:path w="1904" h="22860" extrusionOk="0">
                  <a:moveTo>
                    <a:pt x="0" y="22860"/>
                  </a:moveTo>
                  <a:cubicBezTo>
                    <a:pt x="952" y="15240"/>
                    <a:pt x="952" y="7620"/>
                    <a:pt x="1905" y="0"/>
                  </a:cubicBezTo>
                  <a:cubicBezTo>
                    <a:pt x="952" y="7620"/>
                    <a:pt x="0" y="15240"/>
                    <a:pt x="0" y="2286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21"/>
            <p:cNvSpPr/>
            <p:nvPr/>
          </p:nvSpPr>
          <p:spPr>
            <a:xfrm>
              <a:off x="6497955" y="3897630"/>
              <a:ext cx="161925" cy="271462"/>
            </a:xfrm>
            <a:custGeom>
              <a:avLst/>
              <a:gdLst/>
              <a:ahLst/>
              <a:cxnLst/>
              <a:rect l="l" t="t" r="r" b="b"/>
              <a:pathLst>
                <a:path w="161925" h="271462" extrusionOk="0">
                  <a:moveTo>
                    <a:pt x="33338" y="271463"/>
                  </a:moveTo>
                  <a:cubicBezTo>
                    <a:pt x="21907" y="267652"/>
                    <a:pt x="11430" y="264795"/>
                    <a:pt x="0" y="260985"/>
                  </a:cubicBezTo>
                  <a:cubicBezTo>
                    <a:pt x="4763" y="248602"/>
                    <a:pt x="6667" y="235267"/>
                    <a:pt x="14288" y="224790"/>
                  </a:cubicBezTo>
                  <a:cubicBezTo>
                    <a:pt x="24765" y="211455"/>
                    <a:pt x="37147" y="199072"/>
                    <a:pt x="50482" y="188595"/>
                  </a:cubicBezTo>
                  <a:cubicBezTo>
                    <a:pt x="79057" y="165735"/>
                    <a:pt x="90488" y="135255"/>
                    <a:pt x="96202" y="101917"/>
                  </a:cubicBezTo>
                  <a:cubicBezTo>
                    <a:pt x="98107" y="89535"/>
                    <a:pt x="93345" y="73342"/>
                    <a:pt x="87630" y="61913"/>
                  </a:cubicBezTo>
                  <a:cubicBezTo>
                    <a:pt x="66675" y="21907"/>
                    <a:pt x="73342" y="8572"/>
                    <a:pt x="120015" y="0"/>
                  </a:cubicBezTo>
                  <a:cubicBezTo>
                    <a:pt x="120967" y="952"/>
                    <a:pt x="121920" y="2857"/>
                    <a:pt x="120967" y="3810"/>
                  </a:cubicBezTo>
                  <a:cubicBezTo>
                    <a:pt x="120015" y="39052"/>
                    <a:pt x="145732" y="62865"/>
                    <a:pt x="159067" y="91440"/>
                  </a:cubicBezTo>
                  <a:cubicBezTo>
                    <a:pt x="159067" y="92392"/>
                    <a:pt x="160972" y="92392"/>
                    <a:pt x="161925" y="92392"/>
                  </a:cubicBezTo>
                  <a:cubicBezTo>
                    <a:pt x="160972" y="100013"/>
                    <a:pt x="159067" y="106680"/>
                    <a:pt x="158115" y="114300"/>
                  </a:cubicBezTo>
                  <a:cubicBezTo>
                    <a:pt x="150495" y="114300"/>
                    <a:pt x="140017" y="110490"/>
                    <a:pt x="135255" y="114300"/>
                  </a:cubicBezTo>
                  <a:cubicBezTo>
                    <a:pt x="117157" y="128588"/>
                    <a:pt x="117157" y="156210"/>
                    <a:pt x="131445" y="180022"/>
                  </a:cubicBezTo>
                  <a:cubicBezTo>
                    <a:pt x="130492" y="185738"/>
                    <a:pt x="129540" y="190500"/>
                    <a:pt x="128588" y="196215"/>
                  </a:cubicBezTo>
                  <a:cubicBezTo>
                    <a:pt x="128588" y="202882"/>
                    <a:pt x="128588" y="209550"/>
                    <a:pt x="128588" y="215265"/>
                  </a:cubicBezTo>
                  <a:cubicBezTo>
                    <a:pt x="129540" y="220980"/>
                    <a:pt x="131445" y="225742"/>
                    <a:pt x="132397" y="231457"/>
                  </a:cubicBezTo>
                  <a:cubicBezTo>
                    <a:pt x="133350" y="233363"/>
                    <a:pt x="135255" y="236220"/>
                    <a:pt x="136207" y="238125"/>
                  </a:cubicBezTo>
                  <a:cubicBezTo>
                    <a:pt x="139065" y="240982"/>
                    <a:pt x="141922" y="244792"/>
                    <a:pt x="144780" y="247650"/>
                  </a:cubicBezTo>
                  <a:cubicBezTo>
                    <a:pt x="143827" y="255270"/>
                    <a:pt x="142875" y="262890"/>
                    <a:pt x="142875" y="270510"/>
                  </a:cubicBezTo>
                  <a:cubicBezTo>
                    <a:pt x="133350" y="265747"/>
                    <a:pt x="123825" y="261938"/>
                    <a:pt x="114300" y="257175"/>
                  </a:cubicBezTo>
                  <a:cubicBezTo>
                    <a:pt x="77152" y="240030"/>
                    <a:pt x="60007" y="242888"/>
                    <a:pt x="33338" y="271463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21"/>
            <p:cNvSpPr/>
            <p:nvPr/>
          </p:nvSpPr>
          <p:spPr>
            <a:xfrm>
              <a:off x="6531292" y="4144196"/>
              <a:ext cx="179069" cy="139196"/>
            </a:xfrm>
            <a:custGeom>
              <a:avLst/>
              <a:gdLst/>
              <a:ahLst/>
              <a:cxnLst/>
              <a:rect l="l" t="t" r="r" b="b"/>
              <a:pathLst>
                <a:path w="179069" h="139196" extrusionOk="0">
                  <a:moveTo>
                    <a:pt x="0" y="24896"/>
                  </a:moveTo>
                  <a:cubicBezTo>
                    <a:pt x="26670" y="-3679"/>
                    <a:pt x="43815" y="-6536"/>
                    <a:pt x="79057" y="10609"/>
                  </a:cubicBezTo>
                  <a:cubicBezTo>
                    <a:pt x="88582" y="15371"/>
                    <a:pt x="98107" y="19181"/>
                    <a:pt x="107632" y="23944"/>
                  </a:cubicBezTo>
                  <a:cubicBezTo>
                    <a:pt x="112395" y="29659"/>
                    <a:pt x="117157" y="35374"/>
                    <a:pt x="121920" y="41089"/>
                  </a:cubicBezTo>
                  <a:cubicBezTo>
                    <a:pt x="117157" y="42994"/>
                    <a:pt x="113347" y="45851"/>
                    <a:pt x="108585" y="47756"/>
                  </a:cubicBezTo>
                  <a:cubicBezTo>
                    <a:pt x="92392" y="38231"/>
                    <a:pt x="77152" y="26801"/>
                    <a:pt x="59055" y="20134"/>
                  </a:cubicBezTo>
                  <a:cubicBezTo>
                    <a:pt x="51435" y="17276"/>
                    <a:pt x="40005" y="22039"/>
                    <a:pt x="32385" y="27754"/>
                  </a:cubicBezTo>
                  <a:cubicBezTo>
                    <a:pt x="29527" y="29659"/>
                    <a:pt x="31432" y="43946"/>
                    <a:pt x="35242" y="49661"/>
                  </a:cubicBezTo>
                  <a:cubicBezTo>
                    <a:pt x="53340" y="71569"/>
                    <a:pt x="69532" y="96334"/>
                    <a:pt x="104775" y="92524"/>
                  </a:cubicBezTo>
                  <a:cubicBezTo>
                    <a:pt x="117157" y="91571"/>
                    <a:pt x="130492" y="98239"/>
                    <a:pt x="143827" y="101096"/>
                  </a:cubicBezTo>
                  <a:cubicBezTo>
                    <a:pt x="143827" y="101096"/>
                    <a:pt x="143827" y="101096"/>
                    <a:pt x="143827" y="101096"/>
                  </a:cubicBezTo>
                  <a:cubicBezTo>
                    <a:pt x="145732" y="103001"/>
                    <a:pt x="147638" y="103954"/>
                    <a:pt x="149542" y="105859"/>
                  </a:cubicBezTo>
                  <a:cubicBezTo>
                    <a:pt x="158115" y="110621"/>
                    <a:pt x="167640" y="115384"/>
                    <a:pt x="176213" y="120146"/>
                  </a:cubicBezTo>
                  <a:cubicBezTo>
                    <a:pt x="177165" y="123004"/>
                    <a:pt x="178117" y="125861"/>
                    <a:pt x="179070" y="129671"/>
                  </a:cubicBezTo>
                  <a:cubicBezTo>
                    <a:pt x="174307" y="132529"/>
                    <a:pt x="169545" y="135386"/>
                    <a:pt x="164782" y="139196"/>
                  </a:cubicBezTo>
                  <a:cubicBezTo>
                    <a:pt x="132397" y="111574"/>
                    <a:pt x="91440" y="109669"/>
                    <a:pt x="51435" y="102049"/>
                  </a:cubicBezTo>
                  <a:cubicBezTo>
                    <a:pt x="35242" y="74426"/>
                    <a:pt x="952" y="61091"/>
                    <a:pt x="0" y="24896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21"/>
            <p:cNvSpPr/>
            <p:nvPr/>
          </p:nvSpPr>
          <p:spPr>
            <a:xfrm>
              <a:off x="6562301" y="4162611"/>
              <a:ext cx="126153" cy="81728"/>
            </a:xfrm>
            <a:custGeom>
              <a:avLst/>
              <a:gdLst/>
              <a:ahLst/>
              <a:cxnLst/>
              <a:rect l="l" t="t" r="r" b="b"/>
              <a:pathLst>
                <a:path w="126153" h="81728" extrusionOk="0">
                  <a:moveTo>
                    <a:pt x="112818" y="81729"/>
                  </a:moveTo>
                  <a:cubicBezTo>
                    <a:pt x="99483" y="78871"/>
                    <a:pt x="86148" y="72204"/>
                    <a:pt x="73766" y="73156"/>
                  </a:cubicBezTo>
                  <a:cubicBezTo>
                    <a:pt x="38523" y="76966"/>
                    <a:pt x="22331" y="52201"/>
                    <a:pt x="4233" y="30294"/>
                  </a:cubicBezTo>
                  <a:cubicBezTo>
                    <a:pt x="423" y="25531"/>
                    <a:pt x="-1482" y="10291"/>
                    <a:pt x="1376" y="8386"/>
                  </a:cubicBezTo>
                  <a:cubicBezTo>
                    <a:pt x="8996" y="3624"/>
                    <a:pt x="21378" y="-2092"/>
                    <a:pt x="28046" y="766"/>
                  </a:cubicBezTo>
                  <a:cubicBezTo>
                    <a:pt x="45191" y="7433"/>
                    <a:pt x="60431" y="18864"/>
                    <a:pt x="77576" y="28389"/>
                  </a:cubicBezTo>
                  <a:cubicBezTo>
                    <a:pt x="79481" y="29341"/>
                    <a:pt x="81386" y="30294"/>
                    <a:pt x="83291" y="30294"/>
                  </a:cubicBezTo>
                  <a:cubicBezTo>
                    <a:pt x="90911" y="30294"/>
                    <a:pt x="99483" y="30294"/>
                    <a:pt x="107103" y="30294"/>
                  </a:cubicBezTo>
                  <a:cubicBezTo>
                    <a:pt x="109008" y="29341"/>
                    <a:pt x="111866" y="28389"/>
                    <a:pt x="113771" y="28389"/>
                  </a:cubicBezTo>
                  <a:cubicBezTo>
                    <a:pt x="116628" y="24579"/>
                    <a:pt x="119486" y="21721"/>
                    <a:pt x="123296" y="17911"/>
                  </a:cubicBezTo>
                  <a:cubicBezTo>
                    <a:pt x="124248" y="16006"/>
                    <a:pt x="125201" y="14101"/>
                    <a:pt x="126153" y="12196"/>
                  </a:cubicBezTo>
                  <a:cubicBezTo>
                    <a:pt x="125201" y="25531"/>
                    <a:pt x="124248" y="39819"/>
                    <a:pt x="121391" y="53154"/>
                  </a:cubicBezTo>
                  <a:cubicBezTo>
                    <a:pt x="119486" y="62679"/>
                    <a:pt x="115676" y="72204"/>
                    <a:pt x="112818" y="81729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21"/>
            <p:cNvSpPr/>
            <p:nvPr/>
          </p:nvSpPr>
          <p:spPr>
            <a:xfrm>
              <a:off x="6617944" y="3901440"/>
              <a:ext cx="73521" cy="88582"/>
            </a:xfrm>
            <a:custGeom>
              <a:avLst/>
              <a:gdLst/>
              <a:ahLst/>
              <a:cxnLst/>
              <a:rect l="l" t="t" r="r" b="b"/>
              <a:pathLst>
                <a:path w="73521" h="88582" extrusionOk="0">
                  <a:moveTo>
                    <a:pt x="40983" y="88582"/>
                  </a:moveTo>
                  <a:cubicBezTo>
                    <a:pt x="40031" y="88582"/>
                    <a:pt x="39078" y="88582"/>
                    <a:pt x="38126" y="87630"/>
                  </a:cubicBezTo>
                  <a:cubicBezTo>
                    <a:pt x="24791" y="59055"/>
                    <a:pt x="-927" y="35242"/>
                    <a:pt x="26" y="0"/>
                  </a:cubicBezTo>
                  <a:cubicBezTo>
                    <a:pt x="22886" y="6667"/>
                    <a:pt x="45746" y="13335"/>
                    <a:pt x="73368" y="20955"/>
                  </a:cubicBezTo>
                  <a:cubicBezTo>
                    <a:pt x="75273" y="43815"/>
                    <a:pt x="59081" y="66675"/>
                    <a:pt x="40983" y="88582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21"/>
            <p:cNvSpPr/>
            <p:nvPr/>
          </p:nvSpPr>
          <p:spPr>
            <a:xfrm>
              <a:off x="6652565" y="3999547"/>
              <a:ext cx="45814" cy="164782"/>
            </a:xfrm>
            <a:custGeom>
              <a:avLst/>
              <a:gdLst/>
              <a:ahLst/>
              <a:cxnLst/>
              <a:rect l="l" t="t" r="r" b="b"/>
              <a:pathLst>
                <a:path w="45814" h="164782" extrusionOk="0">
                  <a:moveTo>
                    <a:pt x="33985" y="0"/>
                  </a:moveTo>
                  <a:cubicBezTo>
                    <a:pt x="36842" y="9525"/>
                    <a:pt x="38747" y="18097"/>
                    <a:pt x="41604" y="27622"/>
                  </a:cubicBezTo>
                  <a:cubicBezTo>
                    <a:pt x="47320" y="43815"/>
                    <a:pt x="50177" y="56197"/>
                    <a:pt x="30175" y="67628"/>
                  </a:cubicBezTo>
                  <a:cubicBezTo>
                    <a:pt x="1600" y="83820"/>
                    <a:pt x="3504" y="98108"/>
                    <a:pt x="22554" y="122872"/>
                  </a:cubicBezTo>
                  <a:cubicBezTo>
                    <a:pt x="31127" y="133350"/>
                    <a:pt x="31127" y="150495"/>
                    <a:pt x="34937" y="164783"/>
                  </a:cubicBezTo>
                  <a:cubicBezTo>
                    <a:pt x="-10783" y="131445"/>
                    <a:pt x="-6973" y="92393"/>
                    <a:pt x="19697" y="49530"/>
                  </a:cubicBezTo>
                  <a:cubicBezTo>
                    <a:pt x="27317" y="34290"/>
                    <a:pt x="29222" y="16193"/>
                    <a:pt x="33985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21"/>
            <p:cNvSpPr/>
            <p:nvPr/>
          </p:nvSpPr>
          <p:spPr>
            <a:xfrm>
              <a:off x="6617787" y="4009284"/>
              <a:ext cx="37330" cy="67415"/>
            </a:xfrm>
            <a:custGeom>
              <a:avLst/>
              <a:gdLst/>
              <a:ahLst/>
              <a:cxnLst/>
              <a:rect l="l" t="t" r="r" b="b"/>
              <a:pathLst>
                <a:path w="37330" h="67415" extrusionOk="0">
                  <a:moveTo>
                    <a:pt x="10660" y="67416"/>
                  </a:moveTo>
                  <a:cubicBezTo>
                    <a:pt x="-4580" y="44556"/>
                    <a:pt x="-3627" y="15981"/>
                    <a:pt x="14470" y="1693"/>
                  </a:cubicBezTo>
                  <a:cubicBezTo>
                    <a:pt x="19233" y="-2117"/>
                    <a:pt x="29710" y="1693"/>
                    <a:pt x="37331" y="1693"/>
                  </a:cubicBezTo>
                  <a:cubicBezTo>
                    <a:pt x="28758" y="23601"/>
                    <a:pt x="19233" y="45508"/>
                    <a:pt x="10660" y="67416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21"/>
            <p:cNvSpPr/>
            <p:nvPr/>
          </p:nvSpPr>
          <p:spPr>
            <a:xfrm>
              <a:off x="6687502" y="3903344"/>
              <a:ext cx="39936" cy="91440"/>
            </a:xfrm>
            <a:custGeom>
              <a:avLst/>
              <a:gdLst/>
              <a:ahLst/>
              <a:cxnLst/>
              <a:rect l="l" t="t" r="r" b="b"/>
              <a:pathLst>
                <a:path w="39936" h="91440" extrusionOk="0">
                  <a:moveTo>
                    <a:pt x="26670" y="0"/>
                  </a:moveTo>
                  <a:cubicBezTo>
                    <a:pt x="51435" y="30480"/>
                    <a:pt x="40957" y="66675"/>
                    <a:pt x="0" y="91440"/>
                  </a:cubicBezTo>
                  <a:cubicBezTo>
                    <a:pt x="15240" y="62865"/>
                    <a:pt x="33338" y="35243"/>
                    <a:pt x="26670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21"/>
            <p:cNvSpPr/>
            <p:nvPr/>
          </p:nvSpPr>
          <p:spPr>
            <a:xfrm>
              <a:off x="6638925" y="4144327"/>
              <a:ext cx="25717" cy="40004"/>
            </a:xfrm>
            <a:custGeom>
              <a:avLst/>
              <a:gdLst/>
              <a:ahLst/>
              <a:cxnLst/>
              <a:rect l="l" t="t" r="r" b="b"/>
              <a:pathLst>
                <a:path w="25717" h="40004" extrusionOk="0">
                  <a:moveTo>
                    <a:pt x="14288" y="40005"/>
                  </a:moveTo>
                  <a:cubicBezTo>
                    <a:pt x="9525" y="34290"/>
                    <a:pt x="4763" y="28575"/>
                    <a:pt x="0" y="22860"/>
                  </a:cubicBezTo>
                  <a:cubicBezTo>
                    <a:pt x="953" y="15240"/>
                    <a:pt x="1905" y="7620"/>
                    <a:pt x="1905" y="0"/>
                  </a:cubicBezTo>
                  <a:cubicBezTo>
                    <a:pt x="9525" y="10478"/>
                    <a:pt x="17145" y="20003"/>
                    <a:pt x="25718" y="30480"/>
                  </a:cubicBezTo>
                  <a:cubicBezTo>
                    <a:pt x="24765" y="32385"/>
                    <a:pt x="23813" y="34290"/>
                    <a:pt x="23813" y="36195"/>
                  </a:cubicBezTo>
                  <a:cubicBezTo>
                    <a:pt x="20955" y="37147"/>
                    <a:pt x="18097" y="38100"/>
                    <a:pt x="14288" y="40005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21"/>
            <p:cNvSpPr/>
            <p:nvPr/>
          </p:nvSpPr>
          <p:spPr>
            <a:xfrm>
              <a:off x="6625590" y="4092892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 extrusionOk="0">
                  <a:moveTo>
                    <a:pt x="0" y="19050"/>
                  </a:moveTo>
                  <a:cubicBezTo>
                    <a:pt x="0" y="12382"/>
                    <a:pt x="0" y="5715"/>
                    <a:pt x="0" y="0"/>
                  </a:cubicBezTo>
                  <a:cubicBezTo>
                    <a:pt x="0" y="5715"/>
                    <a:pt x="0" y="12382"/>
                    <a:pt x="0" y="1905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21"/>
            <p:cNvSpPr/>
            <p:nvPr/>
          </p:nvSpPr>
          <p:spPr>
            <a:xfrm>
              <a:off x="6676072" y="4180522"/>
              <a:ext cx="9525" cy="10477"/>
            </a:xfrm>
            <a:custGeom>
              <a:avLst/>
              <a:gdLst/>
              <a:ahLst/>
              <a:cxnLst/>
              <a:rect l="l" t="t" r="r" b="b"/>
              <a:pathLst>
                <a:path w="9525" h="10477" extrusionOk="0">
                  <a:moveTo>
                    <a:pt x="9525" y="0"/>
                  </a:moveTo>
                  <a:cubicBezTo>
                    <a:pt x="6668" y="3810"/>
                    <a:pt x="3810" y="6668"/>
                    <a:pt x="0" y="10478"/>
                  </a:cubicBezTo>
                  <a:cubicBezTo>
                    <a:pt x="2858" y="6668"/>
                    <a:pt x="5715" y="3810"/>
                    <a:pt x="952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21"/>
            <p:cNvSpPr/>
            <p:nvPr/>
          </p:nvSpPr>
          <p:spPr>
            <a:xfrm>
              <a:off x="6645592" y="4192905"/>
              <a:ext cx="23812" cy="714"/>
            </a:xfrm>
            <a:custGeom>
              <a:avLst/>
              <a:gdLst/>
              <a:ahLst/>
              <a:cxnLst/>
              <a:rect l="l" t="t" r="r" b="b"/>
              <a:pathLst>
                <a:path w="23812" h="714" extrusionOk="0">
                  <a:moveTo>
                    <a:pt x="23813" y="0"/>
                  </a:moveTo>
                  <a:cubicBezTo>
                    <a:pt x="16192" y="0"/>
                    <a:pt x="7620" y="0"/>
                    <a:pt x="0" y="0"/>
                  </a:cubicBezTo>
                  <a:cubicBezTo>
                    <a:pt x="8572" y="952"/>
                    <a:pt x="16192" y="952"/>
                    <a:pt x="23813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21"/>
            <p:cNvSpPr/>
            <p:nvPr/>
          </p:nvSpPr>
          <p:spPr>
            <a:xfrm>
              <a:off x="6699884" y="3755707"/>
              <a:ext cx="6667" cy="18097"/>
            </a:xfrm>
            <a:custGeom>
              <a:avLst/>
              <a:gdLst/>
              <a:ahLst/>
              <a:cxnLst/>
              <a:rect l="l" t="t" r="r" b="b"/>
              <a:pathLst>
                <a:path w="6667" h="18097" extrusionOk="0">
                  <a:moveTo>
                    <a:pt x="6668" y="18097"/>
                  </a:moveTo>
                  <a:cubicBezTo>
                    <a:pt x="4763" y="12383"/>
                    <a:pt x="1905" y="5715"/>
                    <a:pt x="0" y="0"/>
                  </a:cubicBezTo>
                  <a:cubicBezTo>
                    <a:pt x="1905" y="6667"/>
                    <a:pt x="4763" y="12383"/>
                    <a:pt x="6668" y="18097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21"/>
            <p:cNvSpPr/>
            <p:nvPr/>
          </p:nvSpPr>
          <p:spPr>
            <a:xfrm>
              <a:off x="6629400" y="4128134"/>
              <a:ext cx="3809" cy="6667"/>
            </a:xfrm>
            <a:custGeom>
              <a:avLst/>
              <a:gdLst/>
              <a:ahLst/>
              <a:cxnLst/>
              <a:rect l="l" t="t" r="r" b="b"/>
              <a:pathLst>
                <a:path w="3809" h="6667" extrusionOk="0">
                  <a:moveTo>
                    <a:pt x="3810" y="6668"/>
                  </a:moveTo>
                  <a:cubicBezTo>
                    <a:pt x="2857" y="4763"/>
                    <a:pt x="953" y="1905"/>
                    <a:pt x="0" y="0"/>
                  </a:cubicBezTo>
                  <a:cubicBezTo>
                    <a:pt x="953" y="1905"/>
                    <a:pt x="2857" y="3810"/>
                    <a:pt x="3810" y="6668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21"/>
            <p:cNvSpPr/>
            <p:nvPr/>
          </p:nvSpPr>
          <p:spPr>
            <a:xfrm>
              <a:off x="6662737" y="4173855"/>
              <a:ext cx="2164" cy="5714"/>
            </a:xfrm>
            <a:custGeom>
              <a:avLst/>
              <a:gdLst/>
              <a:ahLst/>
              <a:cxnLst/>
              <a:rect l="l" t="t" r="r" b="b"/>
              <a:pathLst>
                <a:path w="2164" h="5714" extrusionOk="0">
                  <a:moveTo>
                    <a:pt x="0" y="5715"/>
                  </a:moveTo>
                  <a:cubicBezTo>
                    <a:pt x="953" y="3810"/>
                    <a:pt x="1905" y="1905"/>
                    <a:pt x="1905" y="0"/>
                  </a:cubicBezTo>
                  <a:cubicBezTo>
                    <a:pt x="1905" y="1905"/>
                    <a:pt x="1905" y="2857"/>
                    <a:pt x="1905" y="4763"/>
                  </a:cubicBezTo>
                  <a:cubicBezTo>
                    <a:pt x="2857" y="5715"/>
                    <a:pt x="953" y="5715"/>
                    <a:pt x="0" y="571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21"/>
            <p:cNvSpPr/>
            <p:nvPr/>
          </p:nvSpPr>
          <p:spPr>
            <a:xfrm>
              <a:off x="6491572" y="4243387"/>
              <a:ext cx="234029" cy="197737"/>
            </a:xfrm>
            <a:custGeom>
              <a:avLst/>
              <a:gdLst/>
              <a:ahLst/>
              <a:cxnLst/>
              <a:rect l="l" t="t" r="r" b="b"/>
              <a:pathLst>
                <a:path w="234029" h="197737" extrusionOk="0">
                  <a:moveTo>
                    <a:pt x="92107" y="0"/>
                  </a:moveTo>
                  <a:cubicBezTo>
                    <a:pt x="131160" y="6668"/>
                    <a:pt x="172117" y="9525"/>
                    <a:pt x="205455" y="37147"/>
                  </a:cubicBezTo>
                  <a:cubicBezTo>
                    <a:pt x="210217" y="43815"/>
                    <a:pt x="214980" y="51435"/>
                    <a:pt x="219742" y="58103"/>
                  </a:cubicBezTo>
                  <a:cubicBezTo>
                    <a:pt x="222600" y="62865"/>
                    <a:pt x="225457" y="67628"/>
                    <a:pt x="228315" y="71438"/>
                  </a:cubicBezTo>
                  <a:cubicBezTo>
                    <a:pt x="230220" y="87630"/>
                    <a:pt x="232125" y="104775"/>
                    <a:pt x="234030" y="120968"/>
                  </a:cubicBezTo>
                  <a:cubicBezTo>
                    <a:pt x="234030" y="137160"/>
                    <a:pt x="234030" y="152400"/>
                    <a:pt x="234030" y="168593"/>
                  </a:cubicBezTo>
                  <a:cubicBezTo>
                    <a:pt x="233077" y="176213"/>
                    <a:pt x="231172" y="183832"/>
                    <a:pt x="230220" y="190500"/>
                  </a:cubicBezTo>
                  <a:cubicBezTo>
                    <a:pt x="220695" y="192405"/>
                    <a:pt x="212122" y="196215"/>
                    <a:pt x="202597" y="197168"/>
                  </a:cubicBezTo>
                  <a:cubicBezTo>
                    <a:pt x="196882" y="198120"/>
                    <a:pt x="187357" y="198120"/>
                    <a:pt x="185452" y="195263"/>
                  </a:cubicBezTo>
                  <a:cubicBezTo>
                    <a:pt x="174022" y="171450"/>
                    <a:pt x="161640" y="146685"/>
                    <a:pt x="155925" y="120968"/>
                  </a:cubicBezTo>
                  <a:cubicBezTo>
                    <a:pt x="154020" y="111443"/>
                    <a:pt x="169260" y="97155"/>
                    <a:pt x="177832" y="83820"/>
                  </a:cubicBezTo>
                  <a:cubicBezTo>
                    <a:pt x="168307" y="76200"/>
                    <a:pt x="160687" y="67628"/>
                    <a:pt x="150210" y="62865"/>
                  </a:cubicBezTo>
                  <a:cubicBezTo>
                    <a:pt x="137827" y="57150"/>
                    <a:pt x="122587" y="57150"/>
                    <a:pt x="110205" y="51435"/>
                  </a:cubicBezTo>
                  <a:cubicBezTo>
                    <a:pt x="77820" y="35243"/>
                    <a:pt x="72105" y="37147"/>
                    <a:pt x="64485" y="72390"/>
                  </a:cubicBezTo>
                  <a:cubicBezTo>
                    <a:pt x="58770" y="72390"/>
                    <a:pt x="52102" y="73343"/>
                    <a:pt x="41625" y="73343"/>
                  </a:cubicBezTo>
                  <a:cubicBezTo>
                    <a:pt x="47340" y="82868"/>
                    <a:pt x="51150" y="90488"/>
                    <a:pt x="55912" y="97155"/>
                  </a:cubicBezTo>
                  <a:cubicBezTo>
                    <a:pt x="61627" y="105728"/>
                    <a:pt x="67342" y="115253"/>
                    <a:pt x="73057" y="123825"/>
                  </a:cubicBezTo>
                  <a:cubicBezTo>
                    <a:pt x="61627" y="128588"/>
                    <a:pt x="51150" y="134303"/>
                    <a:pt x="39720" y="139065"/>
                  </a:cubicBezTo>
                  <a:cubicBezTo>
                    <a:pt x="-10763" y="86678"/>
                    <a:pt x="-10763" y="86678"/>
                    <a:pt x="26385" y="21907"/>
                  </a:cubicBezTo>
                  <a:cubicBezTo>
                    <a:pt x="27337" y="20003"/>
                    <a:pt x="28290" y="19050"/>
                    <a:pt x="29242" y="17145"/>
                  </a:cubicBezTo>
                  <a:cubicBezTo>
                    <a:pt x="50197" y="12382"/>
                    <a:pt x="71152" y="6668"/>
                    <a:pt x="92107" y="0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21"/>
            <p:cNvSpPr/>
            <p:nvPr/>
          </p:nvSpPr>
          <p:spPr>
            <a:xfrm>
              <a:off x="6528434" y="4285726"/>
              <a:ext cx="193357" cy="218646"/>
            </a:xfrm>
            <a:custGeom>
              <a:avLst/>
              <a:gdLst/>
              <a:ahLst/>
              <a:cxnLst/>
              <a:rect l="l" t="t" r="r" b="b"/>
              <a:pathLst>
                <a:path w="193357" h="218646" extrusionOk="0">
                  <a:moveTo>
                    <a:pt x="2858" y="97679"/>
                  </a:moveTo>
                  <a:cubicBezTo>
                    <a:pt x="14288" y="92916"/>
                    <a:pt x="24765" y="87201"/>
                    <a:pt x="36195" y="82439"/>
                  </a:cubicBezTo>
                  <a:cubicBezTo>
                    <a:pt x="30480" y="73866"/>
                    <a:pt x="24765" y="64341"/>
                    <a:pt x="19050" y="55769"/>
                  </a:cubicBezTo>
                  <a:cubicBezTo>
                    <a:pt x="15240" y="49101"/>
                    <a:pt x="10478" y="41481"/>
                    <a:pt x="4763" y="31956"/>
                  </a:cubicBezTo>
                  <a:cubicBezTo>
                    <a:pt x="16193" y="31004"/>
                    <a:pt x="21908" y="31004"/>
                    <a:pt x="27622" y="31004"/>
                  </a:cubicBezTo>
                  <a:cubicBezTo>
                    <a:pt x="35243" y="-5191"/>
                    <a:pt x="40958" y="-6144"/>
                    <a:pt x="73343" y="10049"/>
                  </a:cubicBezTo>
                  <a:cubicBezTo>
                    <a:pt x="85725" y="15764"/>
                    <a:pt x="100965" y="15764"/>
                    <a:pt x="113347" y="21479"/>
                  </a:cubicBezTo>
                  <a:cubicBezTo>
                    <a:pt x="122872" y="26241"/>
                    <a:pt x="131445" y="34814"/>
                    <a:pt x="140970" y="42434"/>
                  </a:cubicBezTo>
                  <a:cubicBezTo>
                    <a:pt x="132397" y="56721"/>
                    <a:pt x="117158" y="70056"/>
                    <a:pt x="119063" y="79581"/>
                  </a:cubicBezTo>
                  <a:cubicBezTo>
                    <a:pt x="124778" y="105299"/>
                    <a:pt x="137160" y="130064"/>
                    <a:pt x="148590" y="153876"/>
                  </a:cubicBezTo>
                  <a:cubicBezTo>
                    <a:pt x="149543" y="156734"/>
                    <a:pt x="160020" y="156734"/>
                    <a:pt x="165735" y="155781"/>
                  </a:cubicBezTo>
                  <a:cubicBezTo>
                    <a:pt x="175260" y="154829"/>
                    <a:pt x="183833" y="151971"/>
                    <a:pt x="193358" y="149114"/>
                  </a:cubicBezTo>
                  <a:cubicBezTo>
                    <a:pt x="192405" y="160544"/>
                    <a:pt x="191453" y="171974"/>
                    <a:pt x="190500" y="183404"/>
                  </a:cubicBezTo>
                  <a:cubicBezTo>
                    <a:pt x="148590" y="191976"/>
                    <a:pt x="115253" y="169116"/>
                    <a:pt x="77153" y="151019"/>
                  </a:cubicBezTo>
                  <a:cubicBezTo>
                    <a:pt x="79058" y="168164"/>
                    <a:pt x="80963" y="182451"/>
                    <a:pt x="80963" y="195786"/>
                  </a:cubicBezTo>
                  <a:cubicBezTo>
                    <a:pt x="80963" y="203406"/>
                    <a:pt x="76200" y="211026"/>
                    <a:pt x="73343" y="218646"/>
                  </a:cubicBezTo>
                  <a:cubicBezTo>
                    <a:pt x="67628" y="195786"/>
                    <a:pt x="60008" y="173879"/>
                    <a:pt x="56197" y="151019"/>
                  </a:cubicBezTo>
                  <a:cubicBezTo>
                    <a:pt x="52388" y="128159"/>
                    <a:pt x="40958" y="115776"/>
                    <a:pt x="17145" y="114824"/>
                  </a:cubicBezTo>
                  <a:cubicBezTo>
                    <a:pt x="11430" y="110061"/>
                    <a:pt x="5715" y="105299"/>
                    <a:pt x="0" y="101489"/>
                  </a:cubicBezTo>
                  <a:cubicBezTo>
                    <a:pt x="0" y="99584"/>
                    <a:pt x="953" y="98631"/>
                    <a:pt x="2858" y="97679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21"/>
            <p:cNvSpPr/>
            <p:nvPr/>
          </p:nvSpPr>
          <p:spPr>
            <a:xfrm>
              <a:off x="6600825" y="4436744"/>
              <a:ext cx="122872" cy="177165"/>
            </a:xfrm>
            <a:custGeom>
              <a:avLst/>
              <a:gdLst/>
              <a:ahLst/>
              <a:cxnLst/>
              <a:rect l="l" t="t" r="r" b="b"/>
              <a:pathLst>
                <a:path w="122872" h="177165" extrusionOk="0">
                  <a:moveTo>
                    <a:pt x="0" y="67628"/>
                  </a:moveTo>
                  <a:cubicBezTo>
                    <a:pt x="2857" y="60008"/>
                    <a:pt x="6668" y="52388"/>
                    <a:pt x="7620" y="44768"/>
                  </a:cubicBezTo>
                  <a:cubicBezTo>
                    <a:pt x="7620" y="30480"/>
                    <a:pt x="5715" y="17145"/>
                    <a:pt x="3810" y="0"/>
                  </a:cubicBezTo>
                  <a:cubicBezTo>
                    <a:pt x="41910" y="19050"/>
                    <a:pt x="76200" y="40958"/>
                    <a:pt x="117157" y="32385"/>
                  </a:cubicBezTo>
                  <a:cubicBezTo>
                    <a:pt x="118110" y="36195"/>
                    <a:pt x="118110" y="40005"/>
                    <a:pt x="119063" y="43815"/>
                  </a:cubicBezTo>
                  <a:cubicBezTo>
                    <a:pt x="119063" y="54293"/>
                    <a:pt x="119063" y="63818"/>
                    <a:pt x="119063" y="74295"/>
                  </a:cubicBezTo>
                  <a:cubicBezTo>
                    <a:pt x="119063" y="83820"/>
                    <a:pt x="120015" y="93345"/>
                    <a:pt x="120015" y="102870"/>
                  </a:cubicBezTo>
                  <a:cubicBezTo>
                    <a:pt x="120015" y="112395"/>
                    <a:pt x="120015" y="122873"/>
                    <a:pt x="119063" y="132398"/>
                  </a:cubicBezTo>
                  <a:cubicBezTo>
                    <a:pt x="120015" y="144780"/>
                    <a:pt x="120968" y="157163"/>
                    <a:pt x="122872" y="177165"/>
                  </a:cubicBezTo>
                  <a:cubicBezTo>
                    <a:pt x="92393" y="168593"/>
                    <a:pt x="64770" y="160973"/>
                    <a:pt x="37147" y="153353"/>
                  </a:cubicBezTo>
                  <a:cubicBezTo>
                    <a:pt x="35243" y="152400"/>
                    <a:pt x="34290" y="148590"/>
                    <a:pt x="33338" y="145733"/>
                  </a:cubicBezTo>
                  <a:cubicBezTo>
                    <a:pt x="22860" y="120015"/>
                    <a:pt x="11430" y="93345"/>
                    <a:pt x="0" y="67628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2058;p21"/>
            <p:cNvSpPr/>
            <p:nvPr/>
          </p:nvSpPr>
          <p:spPr>
            <a:xfrm>
              <a:off x="6410325" y="4226163"/>
              <a:ext cx="159067" cy="266778"/>
            </a:xfrm>
            <a:custGeom>
              <a:avLst/>
              <a:gdLst/>
              <a:ahLst/>
              <a:cxnLst/>
              <a:rect l="l" t="t" r="r" b="b"/>
              <a:pathLst>
                <a:path w="159067" h="266778" extrusionOk="0">
                  <a:moveTo>
                    <a:pt x="117157" y="160099"/>
                  </a:moveTo>
                  <a:cubicBezTo>
                    <a:pt x="122872" y="164861"/>
                    <a:pt x="128588" y="169624"/>
                    <a:pt x="134303" y="173433"/>
                  </a:cubicBezTo>
                  <a:cubicBezTo>
                    <a:pt x="142875" y="204866"/>
                    <a:pt x="150495" y="235346"/>
                    <a:pt x="159068" y="266779"/>
                  </a:cubicBezTo>
                  <a:cubicBezTo>
                    <a:pt x="135255" y="256301"/>
                    <a:pt x="112395" y="248681"/>
                    <a:pt x="109538" y="213439"/>
                  </a:cubicBezTo>
                  <a:cubicBezTo>
                    <a:pt x="108585" y="196293"/>
                    <a:pt x="85725" y="178196"/>
                    <a:pt x="68580" y="164861"/>
                  </a:cubicBezTo>
                  <a:cubicBezTo>
                    <a:pt x="33338" y="137239"/>
                    <a:pt x="8572" y="106758"/>
                    <a:pt x="20003" y="58181"/>
                  </a:cubicBezTo>
                  <a:cubicBezTo>
                    <a:pt x="23813" y="42941"/>
                    <a:pt x="25718" y="23891"/>
                    <a:pt x="0" y="22939"/>
                  </a:cubicBezTo>
                  <a:cubicBezTo>
                    <a:pt x="6668" y="21033"/>
                    <a:pt x="13335" y="20081"/>
                    <a:pt x="19050" y="16271"/>
                  </a:cubicBezTo>
                  <a:cubicBezTo>
                    <a:pt x="37147" y="2936"/>
                    <a:pt x="57150" y="-8494"/>
                    <a:pt x="75247" y="8651"/>
                  </a:cubicBezTo>
                  <a:cubicBezTo>
                    <a:pt x="96203" y="28654"/>
                    <a:pt x="74295" y="44846"/>
                    <a:pt x="64770" y="61039"/>
                  </a:cubicBezTo>
                  <a:cubicBezTo>
                    <a:pt x="45720" y="98186"/>
                    <a:pt x="76200" y="158193"/>
                    <a:pt x="117157" y="160099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21"/>
            <p:cNvSpPr/>
            <p:nvPr/>
          </p:nvSpPr>
          <p:spPr>
            <a:xfrm>
              <a:off x="6743700" y="4481512"/>
              <a:ext cx="104775" cy="133350"/>
            </a:xfrm>
            <a:custGeom>
              <a:avLst/>
              <a:gdLst/>
              <a:ahLst/>
              <a:cxnLst/>
              <a:rect l="l" t="t" r="r" b="b"/>
              <a:pathLst>
                <a:path w="104775" h="133350" extrusionOk="0">
                  <a:moveTo>
                    <a:pt x="1905" y="0"/>
                  </a:moveTo>
                  <a:cubicBezTo>
                    <a:pt x="7620" y="21907"/>
                    <a:pt x="10478" y="45720"/>
                    <a:pt x="20955" y="64770"/>
                  </a:cubicBezTo>
                  <a:cubicBezTo>
                    <a:pt x="31432" y="84772"/>
                    <a:pt x="42863" y="108585"/>
                    <a:pt x="74295" y="104775"/>
                  </a:cubicBezTo>
                  <a:cubicBezTo>
                    <a:pt x="81915" y="103822"/>
                    <a:pt x="89535" y="110490"/>
                    <a:pt x="104775" y="116205"/>
                  </a:cubicBezTo>
                  <a:cubicBezTo>
                    <a:pt x="88582" y="120015"/>
                    <a:pt x="80010" y="121920"/>
                    <a:pt x="71438" y="123825"/>
                  </a:cubicBezTo>
                  <a:cubicBezTo>
                    <a:pt x="71438" y="124778"/>
                    <a:pt x="71438" y="126682"/>
                    <a:pt x="71438" y="127635"/>
                  </a:cubicBezTo>
                  <a:cubicBezTo>
                    <a:pt x="80963" y="127635"/>
                    <a:pt x="90488" y="127635"/>
                    <a:pt x="100013" y="127635"/>
                  </a:cubicBezTo>
                  <a:cubicBezTo>
                    <a:pt x="69532" y="129540"/>
                    <a:pt x="39053" y="131445"/>
                    <a:pt x="8572" y="133350"/>
                  </a:cubicBezTo>
                  <a:cubicBezTo>
                    <a:pt x="5715" y="123825"/>
                    <a:pt x="2857" y="113347"/>
                    <a:pt x="0" y="103822"/>
                  </a:cubicBezTo>
                  <a:cubicBezTo>
                    <a:pt x="953" y="68580"/>
                    <a:pt x="953" y="34290"/>
                    <a:pt x="1905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21"/>
            <p:cNvSpPr/>
            <p:nvPr/>
          </p:nvSpPr>
          <p:spPr>
            <a:xfrm>
              <a:off x="6707505" y="4261484"/>
              <a:ext cx="54292" cy="207645"/>
            </a:xfrm>
            <a:custGeom>
              <a:avLst/>
              <a:gdLst/>
              <a:ahLst/>
              <a:cxnLst/>
              <a:rect l="l" t="t" r="r" b="b"/>
              <a:pathLst>
                <a:path w="54292" h="207645" extrusionOk="0">
                  <a:moveTo>
                    <a:pt x="2857" y="9525"/>
                  </a:moveTo>
                  <a:cubicBezTo>
                    <a:pt x="1905" y="6668"/>
                    <a:pt x="952" y="3810"/>
                    <a:pt x="0" y="0"/>
                  </a:cubicBezTo>
                  <a:cubicBezTo>
                    <a:pt x="20955" y="1905"/>
                    <a:pt x="35242" y="10478"/>
                    <a:pt x="38100" y="34290"/>
                  </a:cubicBezTo>
                  <a:cubicBezTo>
                    <a:pt x="40005" y="47625"/>
                    <a:pt x="54292" y="60008"/>
                    <a:pt x="54292" y="72390"/>
                  </a:cubicBezTo>
                  <a:cubicBezTo>
                    <a:pt x="54292" y="115253"/>
                    <a:pt x="49530" y="158115"/>
                    <a:pt x="46672" y="201930"/>
                  </a:cubicBezTo>
                  <a:cubicBezTo>
                    <a:pt x="46672" y="203835"/>
                    <a:pt x="40957" y="205740"/>
                    <a:pt x="38100" y="207645"/>
                  </a:cubicBezTo>
                  <a:cubicBezTo>
                    <a:pt x="38100" y="200025"/>
                    <a:pt x="37147" y="192405"/>
                    <a:pt x="37147" y="184785"/>
                  </a:cubicBezTo>
                  <a:cubicBezTo>
                    <a:pt x="37147" y="180975"/>
                    <a:pt x="38100" y="177165"/>
                    <a:pt x="38100" y="173355"/>
                  </a:cubicBezTo>
                  <a:cubicBezTo>
                    <a:pt x="38100" y="142875"/>
                    <a:pt x="38100" y="112395"/>
                    <a:pt x="38100" y="81915"/>
                  </a:cubicBezTo>
                  <a:cubicBezTo>
                    <a:pt x="28575" y="57150"/>
                    <a:pt x="31432" y="25718"/>
                    <a:pt x="2857" y="9525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21"/>
            <p:cNvSpPr/>
            <p:nvPr/>
          </p:nvSpPr>
          <p:spPr>
            <a:xfrm>
              <a:off x="6744652" y="4447222"/>
              <a:ext cx="952" cy="138112"/>
            </a:xfrm>
            <a:custGeom>
              <a:avLst/>
              <a:gdLst/>
              <a:ahLst/>
              <a:cxnLst/>
              <a:rect l="l" t="t" r="r" b="b"/>
              <a:pathLst>
                <a:path w="952" h="138112" extrusionOk="0">
                  <a:moveTo>
                    <a:pt x="0" y="0"/>
                  </a:moveTo>
                  <a:cubicBezTo>
                    <a:pt x="0" y="7620"/>
                    <a:pt x="953" y="15240"/>
                    <a:pt x="953" y="22860"/>
                  </a:cubicBezTo>
                  <a:cubicBezTo>
                    <a:pt x="953" y="26670"/>
                    <a:pt x="953" y="30480"/>
                    <a:pt x="953" y="34290"/>
                  </a:cubicBezTo>
                  <a:cubicBezTo>
                    <a:pt x="953" y="68580"/>
                    <a:pt x="0" y="102870"/>
                    <a:pt x="0" y="138113"/>
                  </a:cubicBezTo>
                  <a:cubicBezTo>
                    <a:pt x="0" y="91440"/>
                    <a:pt x="0" y="4572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21"/>
            <p:cNvSpPr/>
            <p:nvPr/>
          </p:nvSpPr>
          <p:spPr>
            <a:xfrm>
              <a:off x="6745605" y="4344352"/>
              <a:ext cx="9525" cy="91440"/>
            </a:xfrm>
            <a:custGeom>
              <a:avLst/>
              <a:gdLst/>
              <a:ahLst/>
              <a:cxnLst/>
              <a:rect l="l" t="t" r="r" b="b"/>
              <a:pathLst>
                <a:path w="9525" h="91440" extrusionOk="0">
                  <a:moveTo>
                    <a:pt x="0" y="0"/>
                  </a:moveTo>
                  <a:cubicBezTo>
                    <a:pt x="0" y="30480"/>
                    <a:pt x="0" y="60960"/>
                    <a:pt x="0" y="91440"/>
                  </a:cubicBezTo>
                  <a:cubicBezTo>
                    <a:pt x="0" y="60960"/>
                    <a:pt x="0" y="3048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21"/>
            <p:cNvSpPr/>
            <p:nvPr/>
          </p:nvSpPr>
          <p:spPr>
            <a:xfrm>
              <a:off x="6725602" y="4365307"/>
              <a:ext cx="9525" cy="47625"/>
            </a:xfrm>
            <a:custGeom>
              <a:avLst/>
              <a:gdLst/>
              <a:ahLst/>
              <a:cxnLst/>
              <a:rect l="l" t="t" r="r" b="b"/>
              <a:pathLst>
                <a:path w="9525" h="47625" extrusionOk="0">
                  <a:moveTo>
                    <a:pt x="0" y="47625"/>
                  </a:moveTo>
                  <a:cubicBezTo>
                    <a:pt x="0" y="31433"/>
                    <a:pt x="0" y="16193"/>
                    <a:pt x="0" y="0"/>
                  </a:cubicBezTo>
                  <a:cubicBezTo>
                    <a:pt x="0" y="15240"/>
                    <a:pt x="0" y="31433"/>
                    <a:pt x="0" y="4762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21"/>
            <p:cNvSpPr/>
            <p:nvPr/>
          </p:nvSpPr>
          <p:spPr>
            <a:xfrm>
              <a:off x="6720840" y="4539615"/>
              <a:ext cx="952" cy="29527"/>
            </a:xfrm>
            <a:custGeom>
              <a:avLst/>
              <a:gdLst/>
              <a:ahLst/>
              <a:cxnLst/>
              <a:rect l="l" t="t" r="r" b="b"/>
              <a:pathLst>
                <a:path w="952" h="29527" extrusionOk="0">
                  <a:moveTo>
                    <a:pt x="0" y="29528"/>
                  </a:moveTo>
                  <a:cubicBezTo>
                    <a:pt x="0" y="20003"/>
                    <a:pt x="0" y="9525"/>
                    <a:pt x="953" y="0"/>
                  </a:cubicBezTo>
                  <a:cubicBezTo>
                    <a:pt x="0" y="9525"/>
                    <a:pt x="0" y="19050"/>
                    <a:pt x="0" y="2952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21"/>
            <p:cNvSpPr/>
            <p:nvPr/>
          </p:nvSpPr>
          <p:spPr>
            <a:xfrm>
              <a:off x="6720840" y="4480559"/>
              <a:ext cx="9525" cy="30480"/>
            </a:xfrm>
            <a:custGeom>
              <a:avLst/>
              <a:gdLst/>
              <a:ahLst/>
              <a:cxnLst/>
              <a:rect l="l" t="t" r="r" b="b"/>
              <a:pathLst>
                <a:path w="9525" h="30480" extrusionOk="0">
                  <a:moveTo>
                    <a:pt x="0" y="30480"/>
                  </a:moveTo>
                  <a:cubicBezTo>
                    <a:pt x="0" y="20003"/>
                    <a:pt x="0" y="10478"/>
                    <a:pt x="0" y="0"/>
                  </a:cubicBezTo>
                  <a:cubicBezTo>
                    <a:pt x="0" y="10478"/>
                    <a:pt x="0" y="20955"/>
                    <a:pt x="0" y="3048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21"/>
            <p:cNvSpPr/>
            <p:nvPr/>
          </p:nvSpPr>
          <p:spPr>
            <a:xfrm>
              <a:off x="6711315" y="4302442"/>
              <a:ext cx="8572" cy="13334"/>
            </a:xfrm>
            <a:custGeom>
              <a:avLst/>
              <a:gdLst/>
              <a:ahLst/>
              <a:cxnLst/>
              <a:rect l="l" t="t" r="r" b="b"/>
              <a:pathLst>
                <a:path w="8572" h="13334" extrusionOk="0">
                  <a:moveTo>
                    <a:pt x="8572" y="13335"/>
                  </a:moveTo>
                  <a:cubicBezTo>
                    <a:pt x="5715" y="8572"/>
                    <a:pt x="2857" y="3810"/>
                    <a:pt x="0" y="0"/>
                  </a:cubicBezTo>
                  <a:cubicBezTo>
                    <a:pt x="2857" y="3810"/>
                    <a:pt x="5715" y="8572"/>
                    <a:pt x="8572" y="1333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21"/>
            <p:cNvSpPr/>
            <p:nvPr/>
          </p:nvSpPr>
          <p:spPr>
            <a:xfrm>
              <a:off x="6589394" y="4538662"/>
              <a:ext cx="6667" cy="7619"/>
            </a:xfrm>
            <a:custGeom>
              <a:avLst/>
              <a:gdLst/>
              <a:ahLst/>
              <a:cxnLst/>
              <a:rect l="l" t="t" r="r" b="b"/>
              <a:pathLst>
                <a:path w="6667" h="7619" extrusionOk="0">
                  <a:moveTo>
                    <a:pt x="6668" y="3810"/>
                  </a:moveTo>
                  <a:cubicBezTo>
                    <a:pt x="4763" y="4763"/>
                    <a:pt x="2858" y="6668"/>
                    <a:pt x="953" y="7620"/>
                  </a:cubicBezTo>
                  <a:cubicBezTo>
                    <a:pt x="953" y="4763"/>
                    <a:pt x="0" y="2857"/>
                    <a:pt x="0" y="0"/>
                  </a:cubicBezTo>
                  <a:cubicBezTo>
                    <a:pt x="1905" y="953"/>
                    <a:pt x="4763" y="1905"/>
                    <a:pt x="6668" y="381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21"/>
            <p:cNvSpPr/>
            <p:nvPr/>
          </p:nvSpPr>
          <p:spPr>
            <a:xfrm>
              <a:off x="6906537" y="3739611"/>
              <a:ext cx="203875" cy="182783"/>
            </a:xfrm>
            <a:custGeom>
              <a:avLst/>
              <a:gdLst/>
              <a:ahLst/>
              <a:cxnLst/>
              <a:rect l="l" t="t" r="r" b="b"/>
              <a:pathLst>
                <a:path w="203875" h="182783" extrusionOk="0">
                  <a:moveTo>
                    <a:pt x="126723" y="35146"/>
                  </a:moveTo>
                  <a:cubicBezTo>
                    <a:pt x="101958" y="48481"/>
                    <a:pt x="81956" y="98011"/>
                    <a:pt x="89575" y="131349"/>
                  </a:cubicBezTo>
                  <a:cubicBezTo>
                    <a:pt x="93385" y="150399"/>
                    <a:pt x="95290" y="167544"/>
                    <a:pt x="72431" y="176116"/>
                  </a:cubicBezTo>
                  <a:cubicBezTo>
                    <a:pt x="70525" y="175164"/>
                    <a:pt x="69573" y="174211"/>
                    <a:pt x="69573" y="172306"/>
                  </a:cubicBezTo>
                  <a:cubicBezTo>
                    <a:pt x="58143" y="171354"/>
                    <a:pt x="46713" y="170401"/>
                    <a:pt x="35283" y="169449"/>
                  </a:cubicBezTo>
                  <a:cubicBezTo>
                    <a:pt x="26710" y="174211"/>
                    <a:pt x="19090" y="178021"/>
                    <a:pt x="10518" y="182784"/>
                  </a:cubicBezTo>
                  <a:cubicBezTo>
                    <a:pt x="-10437" y="169449"/>
                    <a:pt x="4803" y="154209"/>
                    <a:pt x="14328" y="148494"/>
                  </a:cubicBezTo>
                  <a:cubicBezTo>
                    <a:pt x="49570" y="125634"/>
                    <a:pt x="59095" y="88486"/>
                    <a:pt x="71478" y="53244"/>
                  </a:cubicBezTo>
                  <a:cubicBezTo>
                    <a:pt x="80050" y="28479"/>
                    <a:pt x="96243" y="13239"/>
                    <a:pt x="127675" y="12286"/>
                  </a:cubicBezTo>
                  <a:cubicBezTo>
                    <a:pt x="147678" y="11334"/>
                    <a:pt x="165775" y="-6764"/>
                    <a:pt x="187683" y="2761"/>
                  </a:cubicBezTo>
                  <a:cubicBezTo>
                    <a:pt x="193398" y="4666"/>
                    <a:pt x="198160" y="10381"/>
                    <a:pt x="203875" y="15144"/>
                  </a:cubicBezTo>
                  <a:cubicBezTo>
                    <a:pt x="184825" y="18954"/>
                    <a:pt x="165775" y="21811"/>
                    <a:pt x="146725" y="25621"/>
                  </a:cubicBezTo>
                  <a:cubicBezTo>
                    <a:pt x="146725" y="25621"/>
                    <a:pt x="145773" y="26574"/>
                    <a:pt x="145773" y="26574"/>
                  </a:cubicBezTo>
                  <a:cubicBezTo>
                    <a:pt x="139106" y="28479"/>
                    <a:pt x="133390" y="32289"/>
                    <a:pt x="126723" y="35146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21"/>
            <p:cNvSpPr/>
            <p:nvPr/>
          </p:nvSpPr>
          <p:spPr>
            <a:xfrm>
              <a:off x="6976109" y="3763327"/>
              <a:ext cx="104775" cy="230504"/>
            </a:xfrm>
            <a:custGeom>
              <a:avLst/>
              <a:gdLst/>
              <a:ahLst/>
              <a:cxnLst/>
              <a:rect l="l" t="t" r="r" b="b"/>
              <a:pathLst>
                <a:path w="104775" h="230504" extrusionOk="0">
                  <a:moveTo>
                    <a:pt x="0" y="220980"/>
                  </a:moveTo>
                  <a:cubicBezTo>
                    <a:pt x="30480" y="213360"/>
                    <a:pt x="40958" y="196215"/>
                    <a:pt x="30480" y="165735"/>
                  </a:cubicBezTo>
                  <a:cubicBezTo>
                    <a:pt x="27622" y="159067"/>
                    <a:pt x="28575" y="150495"/>
                    <a:pt x="30480" y="142875"/>
                  </a:cubicBezTo>
                  <a:cubicBezTo>
                    <a:pt x="35243" y="109538"/>
                    <a:pt x="40005" y="75247"/>
                    <a:pt x="46672" y="41910"/>
                  </a:cubicBezTo>
                  <a:cubicBezTo>
                    <a:pt x="48578" y="33338"/>
                    <a:pt x="55245" y="25717"/>
                    <a:pt x="60008" y="17145"/>
                  </a:cubicBezTo>
                  <a:cubicBezTo>
                    <a:pt x="65722" y="11430"/>
                    <a:pt x="71438" y="6667"/>
                    <a:pt x="76200" y="952"/>
                  </a:cubicBezTo>
                  <a:cubicBezTo>
                    <a:pt x="76200" y="952"/>
                    <a:pt x="77153" y="0"/>
                    <a:pt x="77153" y="0"/>
                  </a:cubicBezTo>
                  <a:cubicBezTo>
                    <a:pt x="86678" y="1905"/>
                    <a:pt x="95250" y="2857"/>
                    <a:pt x="104775" y="4763"/>
                  </a:cubicBezTo>
                  <a:cubicBezTo>
                    <a:pt x="93345" y="19050"/>
                    <a:pt x="81915" y="32385"/>
                    <a:pt x="71438" y="46672"/>
                  </a:cubicBezTo>
                  <a:cubicBezTo>
                    <a:pt x="71438" y="56197"/>
                    <a:pt x="72390" y="65722"/>
                    <a:pt x="72390" y="75247"/>
                  </a:cubicBezTo>
                  <a:cubicBezTo>
                    <a:pt x="72390" y="77153"/>
                    <a:pt x="72390" y="79057"/>
                    <a:pt x="72390" y="80963"/>
                  </a:cubicBezTo>
                  <a:cubicBezTo>
                    <a:pt x="69533" y="96203"/>
                    <a:pt x="65722" y="111442"/>
                    <a:pt x="62865" y="126682"/>
                  </a:cubicBezTo>
                  <a:cubicBezTo>
                    <a:pt x="60960" y="142875"/>
                    <a:pt x="59055" y="158115"/>
                    <a:pt x="57150" y="174307"/>
                  </a:cubicBezTo>
                  <a:cubicBezTo>
                    <a:pt x="59055" y="195263"/>
                    <a:pt x="60960" y="216217"/>
                    <a:pt x="35243" y="224790"/>
                  </a:cubicBezTo>
                  <a:cubicBezTo>
                    <a:pt x="23813" y="226695"/>
                    <a:pt x="12383" y="228600"/>
                    <a:pt x="953" y="230505"/>
                  </a:cubicBezTo>
                  <a:cubicBezTo>
                    <a:pt x="0" y="227647"/>
                    <a:pt x="0" y="224790"/>
                    <a:pt x="0" y="22098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21"/>
            <p:cNvSpPr/>
            <p:nvPr/>
          </p:nvSpPr>
          <p:spPr>
            <a:xfrm>
              <a:off x="6402705" y="4213859"/>
              <a:ext cx="128587" cy="172402"/>
            </a:xfrm>
            <a:custGeom>
              <a:avLst/>
              <a:gdLst/>
              <a:ahLst/>
              <a:cxnLst/>
              <a:rect l="l" t="t" r="r" b="b"/>
              <a:pathLst>
                <a:path w="128587" h="172402" extrusionOk="0">
                  <a:moveTo>
                    <a:pt x="124777" y="172403"/>
                  </a:moveTo>
                  <a:cubicBezTo>
                    <a:pt x="83820" y="170497"/>
                    <a:pt x="53340" y="110490"/>
                    <a:pt x="73342" y="73343"/>
                  </a:cubicBezTo>
                  <a:cubicBezTo>
                    <a:pt x="82867" y="57150"/>
                    <a:pt x="104775" y="40005"/>
                    <a:pt x="83820" y="20955"/>
                  </a:cubicBezTo>
                  <a:cubicBezTo>
                    <a:pt x="64770" y="3810"/>
                    <a:pt x="44767" y="15240"/>
                    <a:pt x="27622" y="28575"/>
                  </a:cubicBezTo>
                  <a:cubicBezTo>
                    <a:pt x="22860" y="32385"/>
                    <a:pt x="15240" y="33338"/>
                    <a:pt x="8572" y="35243"/>
                  </a:cubicBezTo>
                  <a:cubicBezTo>
                    <a:pt x="5715" y="32385"/>
                    <a:pt x="2857" y="28575"/>
                    <a:pt x="0" y="25718"/>
                  </a:cubicBezTo>
                  <a:cubicBezTo>
                    <a:pt x="22860" y="3810"/>
                    <a:pt x="52388" y="2858"/>
                    <a:pt x="81915" y="0"/>
                  </a:cubicBezTo>
                  <a:cubicBezTo>
                    <a:pt x="102870" y="9525"/>
                    <a:pt x="118110" y="23813"/>
                    <a:pt x="118110" y="48578"/>
                  </a:cubicBezTo>
                  <a:cubicBezTo>
                    <a:pt x="117157" y="50483"/>
                    <a:pt x="116205" y="51435"/>
                    <a:pt x="115252" y="53340"/>
                  </a:cubicBezTo>
                  <a:cubicBezTo>
                    <a:pt x="77152" y="117158"/>
                    <a:pt x="77152" y="117158"/>
                    <a:pt x="128588" y="170497"/>
                  </a:cubicBezTo>
                  <a:cubicBezTo>
                    <a:pt x="126682" y="170497"/>
                    <a:pt x="125730" y="171450"/>
                    <a:pt x="124777" y="17240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21"/>
            <p:cNvSpPr/>
            <p:nvPr/>
          </p:nvSpPr>
          <p:spPr>
            <a:xfrm>
              <a:off x="6867525" y="3809587"/>
              <a:ext cx="214832" cy="309974"/>
            </a:xfrm>
            <a:custGeom>
              <a:avLst/>
              <a:gdLst/>
              <a:ahLst/>
              <a:cxnLst/>
              <a:rect l="l" t="t" r="r" b="b"/>
              <a:pathLst>
                <a:path w="214832" h="309974" extrusionOk="0">
                  <a:moveTo>
                    <a:pt x="143828" y="179482"/>
                  </a:moveTo>
                  <a:cubicBezTo>
                    <a:pt x="169545" y="169957"/>
                    <a:pt x="167640" y="149955"/>
                    <a:pt x="165735" y="129000"/>
                  </a:cubicBezTo>
                  <a:cubicBezTo>
                    <a:pt x="199072" y="101378"/>
                    <a:pt x="200025" y="93757"/>
                    <a:pt x="171450" y="81375"/>
                  </a:cubicBezTo>
                  <a:cubicBezTo>
                    <a:pt x="174307" y="66135"/>
                    <a:pt x="178118" y="50895"/>
                    <a:pt x="180975" y="35655"/>
                  </a:cubicBezTo>
                  <a:cubicBezTo>
                    <a:pt x="181928" y="34703"/>
                    <a:pt x="182880" y="34703"/>
                    <a:pt x="182880" y="33750"/>
                  </a:cubicBezTo>
                  <a:cubicBezTo>
                    <a:pt x="182880" y="32797"/>
                    <a:pt x="181928" y="30893"/>
                    <a:pt x="180975" y="29940"/>
                  </a:cubicBezTo>
                  <a:cubicBezTo>
                    <a:pt x="180975" y="20415"/>
                    <a:pt x="180022" y="10890"/>
                    <a:pt x="180022" y="1365"/>
                  </a:cubicBezTo>
                  <a:cubicBezTo>
                    <a:pt x="208597" y="-4350"/>
                    <a:pt x="217170" y="8032"/>
                    <a:pt x="214313" y="35655"/>
                  </a:cubicBezTo>
                  <a:cubicBezTo>
                    <a:pt x="212407" y="55657"/>
                    <a:pt x="215265" y="75660"/>
                    <a:pt x="213360" y="95662"/>
                  </a:cubicBezTo>
                  <a:cubicBezTo>
                    <a:pt x="212407" y="109950"/>
                    <a:pt x="205740" y="124237"/>
                    <a:pt x="202882" y="138525"/>
                  </a:cubicBezTo>
                  <a:cubicBezTo>
                    <a:pt x="200978" y="150907"/>
                    <a:pt x="199072" y="164243"/>
                    <a:pt x="202882" y="174720"/>
                  </a:cubicBezTo>
                  <a:cubicBezTo>
                    <a:pt x="210503" y="196628"/>
                    <a:pt x="204788" y="212820"/>
                    <a:pt x="181928" y="221393"/>
                  </a:cubicBezTo>
                  <a:cubicBezTo>
                    <a:pt x="175260" y="224250"/>
                    <a:pt x="171450" y="234728"/>
                    <a:pt x="165735" y="242347"/>
                  </a:cubicBezTo>
                  <a:cubicBezTo>
                    <a:pt x="157163" y="243300"/>
                    <a:pt x="147638" y="241395"/>
                    <a:pt x="140018" y="244253"/>
                  </a:cubicBezTo>
                  <a:cubicBezTo>
                    <a:pt x="105728" y="258540"/>
                    <a:pt x="72390" y="274732"/>
                    <a:pt x="38100" y="289972"/>
                  </a:cubicBezTo>
                  <a:cubicBezTo>
                    <a:pt x="27622" y="296640"/>
                    <a:pt x="17145" y="303307"/>
                    <a:pt x="7620" y="309975"/>
                  </a:cubicBezTo>
                  <a:cubicBezTo>
                    <a:pt x="4763" y="307118"/>
                    <a:pt x="2857" y="304260"/>
                    <a:pt x="0" y="300450"/>
                  </a:cubicBezTo>
                  <a:cubicBezTo>
                    <a:pt x="18097" y="285210"/>
                    <a:pt x="36195" y="269970"/>
                    <a:pt x="53340" y="254730"/>
                  </a:cubicBezTo>
                  <a:cubicBezTo>
                    <a:pt x="56197" y="252825"/>
                    <a:pt x="58103" y="250920"/>
                    <a:pt x="60960" y="249015"/>
                  </a:cubicBezTo>
                  <a:lnTo>
                    <a:pt x="60960" y="249015"/>
                  </a:lnTo>
                  <a:cubicBezTo>
                    <a:pt x="64770" y="244253"/>
                    <a:pt x="67628" y="239490"/>
                    <a:pt x="71438" y="234728"/>
                  </a:cubicBezTo>
                  <a:cubicBezTo>
                    <a:pt x="75247" y="226155"/>
                    <a:pt x="80010" y="216630"/>
                    <a:pt x="83820" y="208057"/>
                  </a:cubicBezTo>
                  <a:cubicBezTo>
                    <a:pt x="104775" y="198532"/>
                    <a:pt x="123825" y="189007"/>
                    <a:pt x="143828" y="179482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21"/>
            <p:cNvSpPr/>
            <p:nvPr/>
          </p:nvSpPr>
          <p:spPr>
            <a:xfrm>
              <a:off x="6860857" y="4202430"/>
              <a:ext cx="180719" cy="186689"/>
            </a:xfrm>
            <a:custGeom>
              <a:avLst/>
              <a:gdLst/>
              <a:ahLst/>
              <a:cxnLst/>
              <a:rect l="l" t="t" r="r" b="b"/>
              <a:pathLst>
                <a:path w="180719" h="186689" extrusionOk="0">
                  <a:moveTo>
                    <a:pt x="156210" y="180975"/>
                  </a:moveTo>
                  <a:cubicBezTo>
                    <a:pt x="152400" y="179070"/>
                    <a:pt x="148590" y="176213"/>
                    <a:pt x="144780" y="174307"/>
                  </a:cubicBezTo>
                  <a:cubicBezTo>
                    <a:pt x="127635" y="170497"/>
                    <a:pt x="109538" y="166688"/>
                    <a:pt x="92393" y="162877"/>
                  </a:cubicBezTo>
                  <a:cubicBezTo>
                    <a:pt x="80963" y="164782"/>
                    <a:pt x="69533" y="166688"/>
                    <a:pt x="58103" y="168592"/>
                  </a:cubicBezTo>
                  <a:cubicBezTo>
                    <a:pt x="54293" y="166688"/>
                    <a:pt x="50483" y="165735"/>
                    <a:pt x="45720" y="163830"/>
                  </a:cubicBezTo>
                  <a:cubicBezTo>
                    <a:pt x="48578" y="157163"/>
                    <a:pt x="51435" y="150495"/>
                    <a:pt x="55245" y="143827"/>
                  </a:cubicBezTo>
                  <a:cubicBezTo>
                    <a:pt x="40958" y="140970"/>
                    <a:pt x="28575" y="138113"/>
                    <a:pt x="15240" y="135255"/>
                  </a:cubicBezTo>
                  <a:cubicBezTo>
                    <a:pt x="13335" y="134302"/>
                    <a:pt x="13335" y="132397"/>
                    <a:pt x="13335" y="130492"/>
                  </a:cubicBezTo>
                  <a:cubicBezTo>
                    <a:pt x="15240" y="126682"/>
                    <a:pt x="20003" y="120967"/>
                    <a:pt x="19050" y="120967"/>
                  </a:cubicBezTo>
                  <a:cubicBezTo>
                    <a:pt x="3810" y="103822"/>
                    <a:pt x="6668" y="84772"/>
                    <a:pt x="10478" y="63817"/>
                  </a:cubicBezTo>
                  <a:cubicBezTo>
                    <a:pt x="11430" y="55245"/>
                    <a:pt x="3810" y="45720"/>
                    <a:pt x="0" y="36195"/>
                  </a:cubicBezTo>
                  <a:cubicBezTo>
                    <a:pt x="1905" y="28575"/>
                    <a:pt x="4763" y="20955"/>
                    <a:pt x="6668" y="13335"/>
                  </a:cubicBezTo>
                  <a:cubicBezTo>
                    <a:pt x="8573" y="11430"/>
                    <a:pt x="10478" y="9525"/>
                    <a:pt x="12383" y="7620"/>
                  </a:cubicBezTo>
                  <a:cubicBezTo>
                    <a:pt x="12383" y="7620"/>
                    <a:pt x="12383" y="7620"/>
                    <a:pt x="12383" y="7620"/>
                  </a:cubicBezTo>
                  <a:cubicBezTo>
                    <a:pt x="14288" y="6667"/>
                    <a:pt x="16193" y="5715"/>
                    <a:pt x="18098" y="4763"/>
                  </a:cubicBezTo>
                  <a:cubicBezTo>
                    <a:pt x="20003" y="2857"/>
                    <a:pt x="20955" y="1905"/>
                    <a:pt x="22860" y="0"/>
                  </a:cubicBezTo>
                  <a:cubicBezTo>
                    <a:pt x="24765" y="952"/>
                    <a:pt x="26670" y="2857"/>
                    <a:pt x="28575" y="3810"/>
                  </a:cubicBezTo>
                  <a:cubicBezTo>
                    <a:pt x="30480" y="3810"/>
                    <a:pt x="33338" y="3810"/>
                    <a:pt x="35243" y="2857"/>
                  </a:cubicBezTo>
                  <a:cubicBezTo>
                    <a:pt x="40958" y="2857"/>
                    <a:pt x="45720" y="1905"/>
                    <a:pt x="51435" y="1905"/>
                  </a:cubicBezTo>
                  <a:cubicBezTo>
                    <a:pt x="53340" y="20955"/>
                    <a:pt x="66675" y="38100"/>
                    <a:pt x="48578" y="60007"/>
                  </a:cubicBezTo>
                  <a:cubicBezTo>
                    <a:pt x="34290" y="77152"/>
                    <a:pt x="48578" y="96202"/>
                    <a:pt x="73343" y="100013"/>
                  </a:cubicBezTo>
                  <a:cubicBezTo>
                    <a:pt x="91440" y="102870"/>
                    <a:pt x="109538" y="108585"/>
                    <a:pt x="126683" y="107632"/>
                  </a:cubicBezTo>
                  <a:cubicBezTo>
                    <a:pt x="161925" y="105727"/>
                    <a:pt x="170498" y="132397"/>
                    <a:pt x="180023" y="156210"/>
                  </a:cubicBezTo>
                  <a:cubicBezTo>
                    <a:pt x="182880" y="163830"/>
                    <a:pt x="176213" y="176213"/>
                    <a:pt x="173355" y="186690"/>
                  </a:cubicBezTo>
                  <a:cubicBezTo>
                    <a:pt x="173355" y="186690"/>
                    <a:pt x="170498" y="186690"/>
                    <a:pt x="170498" y="186690"/>
                  </a:cubicBezTo>
                  <a:cubicBezTo>
                    <a:pt x="170498" y="186690"/>
                    <a:pt x="167640" y="186690"/>
                    <a:pt x="167640" y="186690"/>
                  </a:cubicBezTo>
                  <a:cubicBezTo>
                    <a:pt x="163830" y="183832"/>
                    <a:pt x="160020" y="182880"/>
                    <a:pt x="156210" y="180975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21"/>
            <p:cNvSpPr/>
            <p:nvPr/>
          </p:nvSpPr>
          <p:spPr>
            <a:xfrm>
              <a:off x="6861809" y="4051934"/>
              <a:ext cx="217170" cy="154305"/>
            </a:xfrm>
            <a:custGeom>
              <a:avLst/>
              <a:gdLst/>
              <a:ahLst/>
              <a:cxnLst/>
              <a:rect l="l" t="t" r="r" b="b"/>
              <a:pathLst>
                <a:path w="217170" h="154305" extrusionOk="0">
                  <a:moveTo>
                    <a:pt x="50483" y="152400"/>
                  </a:moveTo>
                  <a:cubicBezTo>
                    <a:pt x="44768" y="152400"/>
                    <a:pt x="40005" y="153353"/>
                    <a:pt x="34290" y="153353"/>
                  </a:cubicBezTo>
                  <a:cubicBezTo>
                    <a:pt x="32385" y="153353"/>
                    <a:pt x="29528" y="153353"/>
                    <a:pt x="27622" y="154305"/>
                  </a:cubicBezTo>
                  <a:cubicBezTo>
                    <a:pt x="25718" y="153353"/>
                    <a:pt x="23813" y="151447"/>
                    <a:pt x="21908" y="150495"/>
                  </a:cubicBezTo>
                  <a:cubicBezTo>
                    <a:pt x="15240" y="146685"/>
                    <a:pt x="7620" y="143828"/>
                    <a:pt x="953" y="140018"/>
                  </a:cubicBezTo>
                  <a:cubicBezTo>
                    <a:pt x="953" y="139065"/>
                    <a:pt x="953" y="137160"/>
                    <a:pt x="0" y="136208"/>
                  </a:cubicBezTo>
                  <a:cubicBezTo>
                    <a:pt x="56197" y="129540"/>
                    <a:pt x="111443" y="123825"/>
                    <a:pt x="167640" y="117158"/>
                  </a:cubicBezTo>
                  <a:cubicBezTo>
                    <a:pt x="176213" y="116205"/>
                    <a:pt x="183833" y="111443"/>
                    <a:pt x="191453" y="107633"/>
                  </a:cubicBezTo>
                  <a:cubicBezTo>
                    <a:pt x="193358" y="91440"/>
                    <a:pt x="196215" y="74295"/>
                    <a:pt x="197168" y="58103"/>
                  </a:cubicBezTo>
                  <a:cubicBezTo>
                    <a:pt x="197168" y="43815"/>
                    <a:pt x="203835" y="22860"/>
                    <a:pt x="182880" y="20955"/>
                  </a:cubicBezTo>
                  <a:cubicBezTo>
                    <a:pt x="167640" y="19050"/>
                    <a:pt x="146685" y="21908"/>
                    <a:pt x="136208" y="31433"/>
                  </a:cubicBezTo>
                  <a:cubicBezTo>
                    <a:pt x="114300" y="50483"/>
                    <a:pt x="90488" y="56197"/>
                    <a:pt x="62865" y="57150"/>
                  </a:cubicBezTo>
                  <a:cubicBezTo>
                    <a:pt x="57150" y="54293"/>
                    <a:pt x="51435" y="50483"/>
                    <a:pt x="45720" y="47625"/>
                  </a:cubicBezTo>
                  <a:cubicBezTo>
                    <a:pt x="80010" y="32385"/>
                    <a:pt x="113347" y="16193"/>
                    <a:pt x="147638" y="1905"/>
                  </a:cubicBezTo>
                  <a:cubicBezTo>
                    <a:pt x="155258" y="-953"/>
                    <a:pt x="164783" y="953"/>
                    <a:pt x="173355" y="0"/>
                  </a:cubicBezTo>
                  <a:cubicBezTo>
                    <a:pt x="187643" y="7620"/>
                    <a:pt x="200978" y="15240"/>
                    <a:pt x="215265" y="23813"/>
                  </a:cubicBezTo>
                  <a:cubicBezTo>
                    <a:pt x="212408" y="34290"/>
                    <a:pt x="208597" y="44768"/>
                    <a:pt x="208597" y="56197"/>
                  </a:cubicBezTo>
                  <a:cubicBezTo>
                    <a:pt x="207645" y="78105"/>
                    <a:pt x="208597" y="100965"/>
                    <a:pt x="208597" y="124778"/>
                  </a:cubicBezTo>
                  <a:cubicBezTo>
                    <a:pt x="207645" y="124778"/>
                    <a:pt x="212408" y="125730"/>
                    <a:pt x="217170" y="126683"/>
                  </a:cubicBezTo>
                  <a:cubicBezTo>
                    <a:pt x="204788" y="129540"/>
                    <a:pt x="193358" y="136208"/>
                    <a:pt x="180975" y="135255"/>
                  </a:cubicBezTo>
                  <a:cubicBezTo>
                    <a:pt x="134303" y="133350"/>
                    <a:pt x="91440" y="134303"/>
                    <a:pt x="50483" y="15240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21"/>
            <p:cNvSpPr/>
            <p:nvPr/>
          </p:nvSpPr>
          <p:spPr>
            <a:xfrm>
              <a:off x="7068079" y="4074794"/>
              <a:ext cx="13758" cy="102870"/>
            </a:xfrm>
            <a:custGeom>
              <a:avLst/>
              <a:gdLst/>
              <a:ahLst/>
              <a:cxnLst/>
              <a:rect l="l" t="t" r="r" b="b"/>
              <a:pathLst>
                <a:path w="13758" h="102870" extrusionOk="0">
                  <a:moveTo>
                    <a:pt x="8996" y="102870"/>
                  </a:moveTo>
                  <a:cubicBezTo>
                    <a:pt x="4233" y="101918"/>
                    <a:pt x="-529" y="100013"/>
                    <a:pt x="423" y="100965"/>
                  </a:cubicBezTo>
                  <a:cubicBezTo>
                    <a:pt x="423" y="77153"/>
                    <a:pt x="-529" y="54293"/>
                    <a:pt x="423" y="32385"/>
                  </a:cubicBezTo>
                  <a:cubicBezTo>
                    <a:pt x="1376" y="21908"/>
                    <a:pt x="5186" y="11430"/>
                    <a:pt x="7091" y="0"/>
                  </a:cubicBezTo>
                  <a:cubicBezTo>
                    <a:pt x="8996" y="953"/>
                    <a:pt x="10901" y="1905"/>
                    <a:pt x="12806" y="1905"/>
                  </a:cubicBezTo>
                  <a:cubicBezTo>
                    <a:pt x="12806" y="1905"/>
                    <a:pt x="13758" y="1905"/>
                    <a:pt x="13758" y="1905"/>
                  </a:cubicBezTo>
                  <a:cubicBezTo>
                    <a:pt x="12806" y="36195"/>
                    <a:pt x="10901" y="69533"/>
                    <a:pt x="8996" y="10287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21"/>
            <p:cNvSpPr/>
            <p:nvPr/>
          </p:nvSpPr>
          <p:spPr>
            <a:xfrm>
              <a:off x="7082075" y="4076938"/>
              <a:ext cx="714" cy="714"/>
            </a:xfrm>
            <a:custGeom>
              <a:avLst/>
              <a:gdLst/>
              <a:ahLst/>
              <a:cxnLst/>
              <a:rect l="l" t="t" r="r" b="b"/>
              <a:pathLst>
                <a:path w="714" h="714" extrusionOk="0">
                  <a:moveTo>
                    <a:pt x="714" y="714"/>
                  </a:moveTo>
                  <a:cubicBezTo>
                    <a:pt x="714" y="714"/>
                    <a:pt x="-238" y="-238"/>
                    <a:pt x="714" y="714"/>
                  </a:cubicBezTo>
                  <a:cubicBezTo>
                    <a:pt x="-238" y="-238"/>
                    <a:pt x="-238" y="-238"/>
                    <a:pt x="714" y="714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21"/>
            <p:cNvSpPr/>
            <p:nvPr/>
          </p:nvSpPr>
          <p:spPr>
            <a:xfrm>
              <a:off x="7017067" y="4383405"/>
              <a:ext cx="11429" cy="6667"/>
            </a:xfrm>
            <a:custGeom>
              <a:avLst/>
              <a:gdLst/>
              <a:ahLst/>
              <a:cxnLst/>
              <a:rect l="l" t="t" r="r" b="b"/>
              <a:pathLst>
                <a:path w="11429" h="6667" extrusionOk="0">
                  <a:moveTo>
                    <a:pt x="0" y="0"/>
                  </a:moveTo>
                  <a:cubicBezTo>
                    <a:pt x="3810" y="1905"/>
                    <a:pt x="7620" y="3810"/>
                    <a:pt x="11430" y="5715"/>
                  </a:cubicBezTo>
                  <a:cubicBezTo>
                    <a:pt x="8572" y="5715"/>
                    <a:pt x="6667" y="6667"/>
                    <a:pt x="3810" y="6667"/>
                  </a:cubicBezTo>
                  <a:cubicBezTo>
                    <a:pt x="2857" y="3810"/>
                    <a:pt x="1905" y="1905"/>
                    <a:pt x="0" y="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21"/>
            <p:cNvSpPr/>
            <p:nvPr/>
          </p:nvSpPr>
          <p:spPr>
            <a:xfrm>
              <a:off x="6953250" y="4365307"/>
              <a:ext cx="52387" cy="20955"/>
            </a:xfrm>
            <a:custGeom>
              <a:avLst/>
              <a:gdLst/>
              <a:ahLst/>
              <a:cxnLst/>
              <a:rect l="l" t="t" r="r" b="b"/>
              <a:pathLst>
                <a:path w="52387" h="20955" extrusionOk="0">
                  <a:moveTo>
                    <a:pt x="0" y="0"/>
                  </a:moveTo>
                  <a:cubicBezTo>
                    <a:pt x="17145" y="3810"/>
                    <a:pt x="35243" y="7620"/>
                    <a:pt x="52388" y="11430"/>
                  </a:cubicBezTo>
                  <a:cubicBezTo>
                    <a:pt x="48578" y="14288"/>
                    <a:pt x="44768" y="18098"/>
                    <a:pt x="40957" y="20955"/>
                  </a:cubicBezTo>
                  <a:cubicBezTo>
                    <a:pt x="27622" y="18098"/>
                    <a:pt x="13335" y="14288"/>
                    <a:pt x="0" y="11430"/>
                  </a:cubicBezTo>
                  <a:cubicBezTo>
                    <a:pt x="0" y="7620"/>
                    <a:pt x="0" y="381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21"/>
            <p:cNvSpPr/>
            <p:nvPr/>
          </p:nvSpPr>
          <p:spPr>
            <a:xfrm>
              <a:off x="7035165" y="4516755"/>
              <a:ext cx="10477" cy="9525"/>
            </a:xfrm>
            <a:custGeom>
              <a:avLst/>
              <a:gdLst/>
              <a:ahLst/>
              <a:cxnLst/>
              <a:rect l="l" t="t" r="r" b="b"/>
              <a:pathLst>
                <a:path w="10477" h="9525" extrusionOk="0">
                  <a:moveTo>
                    <a:pt x="10478" y="9525"/>
                  </a:moveTo>
                  <a:cubicBezTo>
                    <a:pt x="6667" y="6667"/>
                    <a:pt x="2857" y="2857"/>
                    <a:pt x="0" y="0"/>
                  </a:cubicBezTo>
                  <a:cubicBezTo>
                    <a:pt x="3810" y="3810"/>
                    <a:pt x="7620" y="6667"/>
                    <a:pt x="10478" y="952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21"/>
            <p:cNvSpPr/>
            <p:nvPr/>
          </p:nvSpPr>
          <p:spPr>
            <a:xfrm>
              <a:off x="6997065" y="4388167"/>
              <a:ext cx="2278" cy="4762"/>
            </a:xfrm>
            <a:custGeom>
              <a:avLst/>
              <a:gdLst/>
              <a:ahLst/>
              <a:cxnLst/>
              <a:rect l="l" t="t" r="r" b="b"/>
              <a:pathLst>
                <a:path w="2278" h="4762" extrusionOk="0">
                  <a:moveTo>
                    <a:pt x="1905" y="4763"/>
                  </a:moveTo>
                  <a:cubicBezTo>
                    <a:pt x="953" y="2857"/>
                    <a:pt x="0" y="1905"/>
                    <a:pt x="0" y="0"/>
                  </a:cubicBezTo>
                  <a:cubicBezTo>
                    <a:pt x="1905" y="1905"/>
                    <a:pt x="2857" y="3810"/>
                    <a:pt x="1905" y="4763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21"/>
            <p:cNvSpPr/>
            <p:nvPr/>
          </p:nvSpPr>
          <p:spPr>
            <a:xfrm>
              <a:off x="6838775" y="3994784"/>
              <a:ext cx="132571" cy="161925"/>
            </a:xfrm>
            <a:custGeom>
              <a:avLst/>
              <a:gdLst/>
              <a:ahLst/>
              <a:cxnLst/>
              <a:rect l="l" t="t" r="r" b="b"/>
              <a:pathLst>
                <a:path w="132571" h="161925" extrusionOk="0">
                  <a:moveTo>
                    <a:pt x="68754" y="104775"/>
                  </a:moveTo>
                  <a:cubicBezTo>
                    <a:pt x="74469" y="107633"/>
                    <a:pt x="80184" y="111443"/>
                    <a:pt x="85899" y="114300"/>
                  </a:cubicBezTo>
                  <a:cubicBezTo>
                    <a:pt x="71612" y="130493"/>
                    <a:pt x="57324" y="145733"/>
                    <a:pt x="43037" y="161925"/>
                  </a:cubicBezTo>
                  <a:cubicBezTo>
                    <a:pt x="40179" y="161925"/>
                    <a:pt x="37322" y="161925"/>
                    <a:pt x="34464" y="161925"/>
                  </a:cubicBezTo>
                  <a:cubicBezTo>
                    <a:pt x="-3636" y="153353"/>
                    <a:pt x="-8398" y="141922"/>
                    <a:pt x="11604" y="109538"/>
                  </a:cubicBezTo>
                  <a:cubicBezTo>
                    <a:pt x="17319" y="100965"/>
                    <a:pt x="22082" y="90488"/>
                    <a:pt x="29702" y="84772"/>
                  </a:cubicBezTo>
                  <a:cubicBezTo>
                    <a:pt x="56372" y="63818"/>
                    <a:pt x="81137" y="42863"/>
                    <a:pt x="93519" y="10478"/>
                  </a:cubicBezTo>
                  <a:cubicBezTo>
                    <a:pt x="95424" y="5715"/>
                    <a:pt x="103997" y="2858"/>
                    <a:pt x="108759" y="0"/>
                  </a:cubicBezTo>
                  <a:cubicBezTo>
                    <a:pt x="116379" y="0"/>
                    <a:pt x="124952" y="953"/>
                    <a:pt x="132572" y="953"/>
                  </a:cubicBezTo>
                  <a:cubicBezTo>
                    <a:pt x="125904" y="8572"/>
                    <a:pt x="120189" y="16193"/>
                    <a:pt x="113522" y="23813"/>
                  </a:cubicBezTo>
                  <a:cubicBezTo>
                    <a:pt x="109712" y="32385"/>
                    <a:pt x="104949" y="41910"/>
                    <a:pt x="101139" y="50483"/>
                  </a:cubicBezTo>
                  <a:cubicBezTo>
                    <a:pt x="97329" y="55245"/>
                    <a:pt x="94472" y="60008"/>
                    <a:pt x="90662" y="64770"/>
                  </a:cubicBezTo>
                  <a:cubicBezTo>
                    <a:pt x="90662" y="64770"/>
                    <a:pt x="90662" y="64770"/>
                    <a:pt x="90662" y="64770"/>
                  </a:cubicBezTo>
                  <a:cubicBezTo>
                    <a:pt x="87804" y="66675"/>
                    <a:pt x="85899" y="68580"/>
                    <a:pt x="83042" y="70485"/>
                  </a:cubicBezTo>
                  <a:cubicBezTo>
                    <a:pt x="64944" y="85725"/>
                    <a:pt x="46847" y="100965"/>
                    <a:pt x="29702" y="116205"/>
                  </a:cubicBezTo>
                  <a:cubicBezTo>
                    <a:pt x="32559" y="119063"/>
                    <a:pt x="34464" y="121920"/>
                    <a:pt x="37322" y="125730"/>
                  </a:cubicBezTo>
                  <a:cubicBezTo>
                    <a:pt x="47799" y="117158"/>
                    <a:pt x="58277" y="110490"/>
                    <a:pt x="68754" y="104775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21"/>
            <p:cNvSpPr/>
            <p:nvPr/>
          </p:nvSpPr>
          <p:spPr>
            <a:xfrm>
              <a:off x="6825442" y="4191000"/>
              <a:ext cx="128759" cy="191452"/>
            </a:xfrm>
            <a:custGeom>
              <a:avLst/>
              <a:gdLst/>
              <a:ahLst/>
              <a:cxnLst/>
              <a:rect l="l" t="t" r="r" b="b"/>
              <a:pathLst>
                <a:path w="128759" h="191452" extrusionOk="0">
                  <a:moveTo>
                    <a:pt x="127807" y="174307"/>
                  </a:moveTo>
                  <a:cubicBezTo>
                    <a:pt x="127807" y="178118"/>
                    <a:pt x="127807" y="181928"/>
                    <a:pt x="128760" y="185738"/>
                  </a:cubicBezTo>
                  <a:cubicBezTo>
                    <a:pt x="126855" y="185738"/>
                    <a:pt x="123997" y="186690"/>
                    <a:pt x="122092" y="186690"/>
                  </a:cubicBezTo>
                  <a:cubicBezTo>
                    <a:pt x="105900" y="188595"/>
                    <a:pt x="88755" y="190500"/>
                    <a:pt x="72562" y="191453"/>
                  </a:cubicBezTo>
                  <a:cubicBezTo>
                    <a:pt x="71610" y="191453"/>
                    <a:pt x="70657" y="190500"/>
                    <a:pt x="69705" y="189547"/>
                  </a:cubicBezTo>
                  <a:cubicBezTo>
                    <a:pt x="67800" y="188595"/>
                    <a:pt x="66847" y="187643"/>
                    <a:pt x="64942" y="186690"/>
                  </a:cubicBezTo>
                  <a:cubicBezTo>
                    <a:pt x="5887" y="156210"/>
                    <a:pt x="-19830" y="67628"/>
                    <a:pt x="17317" y="15240"/>
                  </a:cubicBezTo>
                  <a:cubicBezTo>
                    <a:pt x="22080" y="8572"/>
                    <a:pt x="30652" y="5715"/>
                    <a:pt x="37320" y="0"/>
                  </a:cubicBezTo>
                  <a:cubicBezTo>
                    <a:pt x="43987" y="3810"/>
                    <a:pt x="51607" y="6668"/>
                    <a:pt x="58275" y="10478"/>
                  </a:cubicBezTo>
                  <a:cubicBezTo>
                    <a:pt x="56370" y="12382"/>
                    <a:pt x="55417" y="13335"/>
                    <a:pt x="53512" y="15240"/>
                  </a:cubicBezTo>
                  <a:cubicBezTo>
                    <a:pt x="51607" y="16193"/>
                    <a:pt x="49702" y="17145"/>
                    <a:pt x="47797" y="18097"/>
                  </a:cubicBezTo>
                  <a:cubicBezTo>
                    <a:pt x="47797" y="18097"/>
                    <a:pt x="47797" y="18097"/>
                    <a:pt x="47797" y="18097"/>
                  </a:cubicBezTo>
                  <a:cubicBezTo>
                    <a:pt x="45892" y="20003"/>
                    <a:pt x="43987" y="21907"/>
                    <a:pt x="42082" y="23813"/>
                  </a:cubicBezTo>
                  <a:cubicBezTo>
                    <a:pt x="40177" y="31432"/>
                    <a:pt x="37320" y="39053"/>
                    <a:pt x="35414" y="46672"/>
                  </a:cubicBezTo>
                  <a:cubicBezTo>
                    <a:pt x="24937" y="80010"/>
                    <a:pt x="21127" y="113347"/>
                    <a:pt x="48750" y="140970"/>
                  </a:cubicBezTo>
                  <a:cubicBezTo>
                    <a:pt x="48750" y="142875"/>
                    <a:pt x="49702" y="144780"/>
                    <a:pt x="50655" y="145732"/>
                  </a:cubicBezTo>
                  <a:cubicBezTo>
                    <a:pt x="58275" y="156210"/>
                    <a:pt x="66847" y="166688"/>
                    <a:pt x="74467" y="177165"/>
                  </a:cubicBezTo>
                  <a:cubicBezTo>
                    <a:pt x="80182" y="178118"/>
                    <a:pt x="86850" y="179070"/>
                    <a:pt x="92564" y="179070"/>
                  </a:cubicBezTo>
                  <a:cubicBezTo>
                    <a:pt x="104947" y="178118"/>
                    <a:pt x="116377" y="176213"/>
                    <a:pt x="127807" y="174307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21"/>
            <p:cNvSpPr/>
            <p:nvPr/>
          </p:nvSpPr>
          <p:spPr>
            <a:xfrm>
              <a:off x="6861809" y="4128696"/>
              <a:ext cx="191452" cy="59445"/>
            </a:xfrm>
            <a:custGeom>
              <a:avLst/>
              <a:gdLst/>
              <a:ahLst/>
              <a:cxnLst/>
              <a:rect l="l" t="t" r="r" b="b"/>
              <a:pathLst>
                <a:path w="191452" h="59445" extrusionOk="0">
                  <a:moveTo>
                    <a:pt x="10478" y="28013"/>
                  </a:moveTo>
                  <a:cubicBezTo>
                    <a:pt x="13335" y="28013"/>
                    <a:pt x="16193" y="28013"/>
                    <a:pt x="19050" y="28013"/>
                  </a:cubicBezTo>
                  <a:cubicBezTo>
                    <a:pt x="61913" y="24203"/>
                    <a:pt x="103822" y="20393"/>
                    <a:pt x="146685" y="16583"/>
                  </a:cubicBezTo>
                  <a:cubicBezTo>
                    <a:pt x="150495" y="16583"/>
                    <a:pt x="153353" y="13725"/>
                    <a:pt x="157163" y="11821"/>
                  </a:cubicBezTo>
                  <a:cubicBezTo>
                    <a:pt x="188595" y="-6277"/>
                    <a:pt x="188595" y="-6277"/>
                    <a:pt x="191453" y="30871"/>
                  </a:cubicBezTo>
                  <a:cubicBezTo>
                    <a:pt x="183833" y="33728"/>
                    <a:pt x="176213" y="39443"/>
                    <a:pt x="167640" y="40396"/>
                  </a:cubicBezTo>
                  <a:cubicBezTo>
                    <a:pt x="111443" y="47063"/>
                    <a:pt x="56197" y="53731"/>
                    <a:pt x="0" y="59446"/>
                  </a:cubicBezTo>
                  <a:cubicBezTo>
                    <a:pt x="2858" y="48968"/>
                    <a:pt x="6668" y="38491"/>
                    <a:pt x="10478" y="28013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21"/>
            <p:cNvSpPr/>
            <p:nvPr/>
          </p:nvSpPr>
          <p:spPr>
            <a:xfrm>
              <a:off x="6917055" y="3908107"/>
              <a:ext cx="63614" cy="60061"/>
            </a:xfrm>
            <a:custGeom>
              <a:avLst/>
              <a:gdLst/>
              <a:ahLst/>
              <a:cxnLst/>
              <a:rect l="l" t="t" r="r" b="b"/>
              <a:pathLst>
                <a:path w="63614" h="60061" extrusionOk="0">
                  <a:moveTo>
                    <a:pt x="59055" y="3810"/>
                  </a:moveTo>
                  <a:cubicBezTo>
                    <a:pt x="59055" y="5715"/>
                    <a:pt x="60007" y="7620"/>
                    <a:pt x="61913" y="7620"/>
                  </a:cubicBezTo>
                  <a:cubicBezTo>
                    <a:pt x="64770" y="27623"/>
                    <a:pt x="66675" y="48578"/>
                    <a:pt x="44767" y="57150"/>
                  </a:cubicBezTo>
                  <a:cubicBezTo>
                    <a:pt x="33338" y="61913"/>
                    <a:pt x="12382" y="60960"/>
                    <a:pt x="5715" y="53340"/>
                  </a:cubicBezTo>
                  <a:cubicBezTo>
                    <a:pt x="-1905" y="45720"/>
                    <a:pt x="1905" y="26670"/>
                    <a:pt x="0" y="13335"/>
                  </a:cubicBezTo>
                  <a:cubicBezTo>
                    <a:pt x="8572" y="8573"/>
                    <a:pt x="16192" y="4763"/>
                    <a:pt x="24765" y="0"/>
                  </a:cubicBezTo>
                  <a:cubicBezTo>
                    <a:pt x="36195" y="1905"/>
                    <a:pt x="47625" y="2858"/>
                    <a:pt x="59055" y="381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21"/>
            <p:cNvSpPr/>
            <p:nvPr/>
          </p:nvSpPr>
          <p:spPr>
            <a:xfrm>
              <a:off x="6899608" y="4386262"/>
              <a:ext cx="54015" cy="68305"/>
            </a:xfrm>
            <a:custGeom>
              <a:avLst/>
              <a:gdLst/>
              <a:ahLst/>
              <a:cxnLst/>
              <a:rect l="l" t="t" r="r" b="b"/>
              <a:pathLst>
                <a:path w="54015" h="68305" extrusionOk="0">
                  <a:moveTo>
                    <a:pt x="41260" y="0"/>
                  </a:moveTo>
                  <a:cubicBezTo>
                    <a:pt x="45070" y="8572"/>
                    <a:pt x="49832" y="16193"/>
                    <a:pt x="51737" y="25718"/>
                  </a:cubicBezTo>
                  <a:cubicBezTo>
                    <a:pt x="53642" y="38100"/>
                    <a:pt x="54595" y="51435"/>
                    <a:pt x="53642" y="64770"/>
                  </a:cubicBezTo>
                  <a:cubicBezTo>
                    <a:pt x="53642" y="66675"/>
                    <a:pt x="36497" y="70485"/>
                    <a:pt x="33639" y="66675"/>
                  </a:cubicBezTo>
                  <a:cubicBezTo>
                    <a:pt x="21257" y="51435"/>
                    <a:pt x="9827" y="35243"/>
                    <a:pt x="302" y="18097"/>
                  </a:cubicBezTo>
                  <a:cubicBezTo>
                    <a:pt x="-1603" y="15240"/>
                    <a:pt x="6017" y="7620"/>
                    <a:pt x="8874" y="1905"/>
                  </a:cubicBezTo>
                  <a:cubicBezTo>
                    <a:pt x="18399" y="953"/>
                    <a:pt x="29829" y="953"/>
                    <a:pt x="41260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21"/>
            <p:cNvSpPr/>
            <p:nvPr/>
          </p:nvSpPr>
          <p:spPr>
            <a:xfrm>
              <a:off x="6898005" y="4377690"/>
              <a:ext cx="49529" cy="10477"/>
            </a:xfrm>
            <a:custGeom>
              <a:avLst/>
              <a:gdLst/>
              <a:ahLst/>
              <a:cxnLst/>
              <a:rect l="l" t="t" r="r" b="b"/>
              <a:pathLst>
                <a:path w="49529" h="10477" extrusionOk="0">
                  <a:moveTo>
                    <a:pt x="42863" y="8572"/>
                  </a:moveTo>
                  <a:cubicBezTo>
                    <a:pt x="31432" y="9525"/>
                    <a:pt x="20955" y="9525"/>
                    <a:pt x="9525" y="10478"/>
                  </a:cubicBezTo>
                  <a:cubicBezTo>
                    <a:pt x="6667" y="8572"/>
                    <a:pt x="2857" y="6667"/>
                    <a:pt x="0" y="4763"/>
                  </a:cubicBezTo>
                  <a:cubicBezTo>
                    <a:pt x="16192" y="2857"/>
                    <a:pt x="33338" y="953"/>
                    <a:pt x="49530" y="0"/>
                  </a:cubicBezTo>
                  <a:cubicBezTo>
                    <a:pt x="46672" y="2857"/>
                    <a:pt x="44767" y="5715"/>
                    <a:pt x="42863" y="8572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21"/>
            <p:cNvSpPr/>
            <p:nvPr/>
          </p:nvSpPr>
          <p:spPr>
            <a:xfrm>
              <a:off x="6947534" y="3985259"/>
              <a:ext cx="28575" cy="10477"/>
            </a:xfrm>
            <a:custGeom>
              <a:avLst/>
              <a:gdLst/>
              <a:ahLst/>
              <a:cxnLst/>
              <a:rect l="l" t="t" r="r" b="b"/>
              <a:pathLst>
                <a:path w="28575" h="10477" extrusionOk="0">
                  <a:moveTo>
                    <a:pt x="23813" y="10478"/>
                  </a:moveTo>
                  <a:cubicBezTo>
                    <a:pt x="16193" y="10478"/>
                    <a:pt x="7620" y="9525"/>
                    <a:pt x="0" y="9525"/>
                  </a:cubicBezTo>
                  <a:cubicBezTo>
                    <a:pt x="9525" y="6668"/>
                    <a:pt x="19050" y="2858"/>
                    <a:pt x="28575" y="0"/>
                  </a:cubicBezTo>
                  <a:cubicBezTo>
                    <a:pt x="28575" y="3810"/>
                    <a:pt x="28575" y="6668"/>
                    <a:pt x="28575" y="10478"/>
                  </a:cubicBezTo>
                  <a:cubicBezTo>
                    <a:pt x="27622" y="10478"/>
                    <a:pt x="25718" y="10478"/>
                    <a:pt x="23813" y="1047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21"/>
            <p:cNvSpPr/>
            <p:nvPr/>
          </p:nvSpPr>
          <p:spPr>
            <a:xfrm>
              <a:off x="7033259" y="3764279"/>
              <a:ext cx="18097" cy="16192"/>
            </a:xfrm>
            <a:custGeom>
              <a:avLst/>
              <a:gdLst/>
              <a:ahLst/>
              <a:cxnLst/>
              <a:rect l="l" t="t" r="r" b="b"/>
              <a:pathLst>
                <a:path w="18097" h="16192" extrusionOk="0">
                  <a:moveTo>
                    <a:pt x="18097" y="0"/>
                  </a:moveTo>
                  <a:cubicBezTo>
                    <a:pt x="12383" y="5715"/>
                    <a:pt x="6668" y="10478"/>
                    <a:pt x="1905" y="16192"/>
                  </a:cubicBezTo>
                  <a:cubicBezTo>
                    <a:pt x="953" y="14288"/>
                    <a:pt x="953" y="12383"/>
                    <a:pt x="0" y="10478"/>
                  </a:cubicBezTo>
                  <a:cubicBezTo>
                    <a:pt x="6668" y="7620"/>
                    <a:pt x="12383" y="3810"/>
                    <a:pt x="18097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21"/>
            <p:cNvSpPr/>
            <p:nvPr/>
          </p:nvSpPr>
          <p:spPr>
            <a:xfrm>
              <a:off x="6889432" y="4378642"/>
              <a:ext cx="4762" cy="2857"/>
            </a:xfrm>
            <a:custGeom>
              <a:avLst/>
              <a:gdLst/>
              <a:ahLst/>
              <a:cxnLst/>
              <a:rect l="l" t="t" r="r" b="b"/>
              <a:pathLst>
                <a:path w="4762" h="2857" extrusionOk="0">
                  <a:moveTo>
                    <a:pt x="0" y="0"/>
                  </a:moveTo>
                  <a:cubicBezTo>
                    <a:pt x="1905" y="952"/>
                    <a:pt x="2858" y="1905"/>
                    <a:pt x="4763" y="2857"/>
                  </a:cubicBezTo>
                  <a:cubicBezTo>
                    <a:pt x="3810" y="1905"/>
                    <a:pt x="1905" y="952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21"/>
            <p:cNvSpPr/>
            <p:nvPr/>
          </p:nvSpPr>
          <p:spPr>
            <a:xfrm>
              <a:off x="6675119" y="4243387"/>
              <a:ext cx="5715" cy="4762"/>
            </a:xfrm>
            <a:custGeom>
              <a:avLst/>
              <a:gdLst/>
              <a:ahLst/>
              <a:cxnLst/>
              <a:rect l="l" t="t" r="r" b="b"/>
              <a:pathLst>
                <a:path w="5715" h="4762" extrusionOk="0">
                  <a:moveTo>
                    <a:pt x="5715" y="4763"/>
                  </a:moveTo>
                  <a:cubicBezTo>
                    <a:pt x="3810" y="2857"/>
                    <a:pt x="1905" y="1905"/>
                    <a:pt x="0" y="0"/>
                  </a:cubicBezTo>
                  <a:cubicBezTo>
                    <a:pt x="1905" y="1905"/>
                    <a:pt x="3810" y="3810"/>
                    <a:pt x="5715" y="4763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21"/>
            <p:cNvSpPr/>
            <p:nvPr/>
          </p:nvSpPr>
          <p:spPr>
            <a:xfrm>
              <a:off x="6941819" y="3909059"/>
              <a:ext cx="34290" cy="2857"/>
            </a:xfrm>
            <a:custGeom>
              <a:avLst/>
              <a:gdLst/>
              <a:ahLst/>
              <a:cxnLst/>
              <a:rect l="l" t="t" r="r" b="b"/>
              <a:pathLst>
                <a:path w="34290" h="2857" extrusionOk="0">
                  <a:moveTo>
                    <a:pt x="34290" y="2858"/>
                  </a:moveTo>
                  <a:cubicBezTo>
                    <a:pt x="22860" y="1905"/>
                    <a:pt x="11430" y="953"/>
                    <a:pt x="0" y="0"/>
                  </a:cubicBezTo>
                  <a:cubicBezTo>
                    <a:pt x="11430" y="953"/>
                    <a:pt x="22860" y="1905"/>
                    <a:pt x="34290" y="2858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21"/>
            <p:cNvSpPr/>
            <p:nvPr/>
          </p:nvSpPr>
          <p:spPr>
            <a:xfrm>
              <a:off x="7032307" y="3890009"/>
              <a:ext cx="26142" cy="47625"/>
            </a:xfrm>
            <a:custGeom>
              <a:avLst/>
              <a:gdLst/>
              <a:ahLst/>
              <a:cxnLst/>
              <a:rect l="l" t="t" r="r" b="b"/>
              <a:pathLst>
                <a:path w="26142" h="47625" extrusionOk="0">
                  <a:moveTo>
                    <a:pt x="5715" y="0"/>
                  </a:moveTo>
                  <a:cubicBezTo>
                    <a:pt x="34290" y="13335"/>
                    <a:pt x="33338" y="20955"/>
                    <a:pt x="0" y="47625"/>
                  </a:cubicBezTo>
                  <a:cubicBezTo>
                    <a:pt x="1905" y="32385"/>
                    <a:pt x="3810" y="16193"/>
                    <a:pt x="5715" y="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21"/>
            <p:cNvSpPr/>
            <p:nvPr/>
          </p:nvSpPr>
          <p:spPr>
            <a:xfrm>
              <a:off x="6951344" y="3989069"/>
              <a:ext cx="59055" cy="28575"/>
            </a:xfrm>
            <a:custGeom>
              <a:avLst/>
              <a:gdLst/>
              <a:ahLst/>
              <a:cxnLst/>
              <a:rect l="l" t="t" r="r" b="b"/>
              <a:pathLst>
                <a:path w="59055" h="28575" extrusionOk="0">
                  <a:moveTo>
                    <a:pt x="20003" y="6668"/>
                  </a:moveTo>
                  <a:cubicBezTo>
                    <a:pt x="21908" y="6668"/>
                    <a:pt x="23813" y="6668"/>
                    <a:pt x="24765" y="5715"/>
                  </a:cubicBezTo>
                  <a:cubicBezTo>
                    <a:pt x="36195" y="3810"/>
                    <a:pt x="47625" y="1905"/>
                    <a:pt x="59055" y="0"/>
                  </a:cubicBezTo>
                  <a:cubicBezTo>
                    <a:pt x="39053" y="9525"/>
                    <a:pt x="20003" y="19050"/>
                    <a:pt x="0" y="28575"/>
                  </a:cubicBezTo>
                  <a:cubicBezTo>
                    <a:pt x="7620" y="20955"/>
                    <a:pt x="14288" y="13335"/>
                    <a:pt x="20003" y="6668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21"/>
            <p:cNvSpPr/>
            <p:nvPr/>
          </p:nvSpPr>
          <p:spPr>
            <a:xfrm>
              <a:off x="7047547" y="3838575"/>
              <a:ext cx="1905" cy="5715"/>
            </a:xfrm>
            <a:custGeom>
              <a:avLst/>
              <a:gdLst/>
              <a:ahLst/>
              <a:cxnLst/>
              <a:rect l="l" t="t" r="r" b="b"/>
              <a:pathLst>
                <a:path w="1905" h="5715" extrusionOk="0">
                  <a:moveTo>
                    <a:pt x="0" y="0"/>
                  </a:moveTo>
                  <a:cubicBezTo>
                    <a:pt x="953" y="953"/>
                    <a:pt x="1905" y="2857"/>
                    <a:pt x="1905" y="3810"/>
                  </a:cubicBezTo>
                  <a:cubicBezTo>
                    <a:pt x="1905" y="3810"/>
                    <a:pt x="953" y="4763"/>
                    <a:pt x="0" y="5715"/>
                  </a:cubicBezTo>
                  <a:cubicBezTo>
                    <a:pt x="0" y="3810"/>
                    <a:pt x="0" y="1905"/>
                    <a:pt x="0" y="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21"/>
            <p:cNvSpPr/>
            <p:nvPr/>
          </p:nvSpPr>
          <p:spPr>
            <a:xfrm>
              <a:off x="6929437" y="4044315"/>
              <a:ext cx="10477" cy="14287"/>
            </a:xfrm>
            <a:custGeom>
              <a:avLst/>
              <a:gdLst/>
              <a:ahLst/>
              <a:cxnLst/>
              <a:rect l="l" t="t" r="r" b="b"/>
              <a:pathLst>
                <a:path w="10477" h="14287" extrusionOk="0">
                  <a:moveTo>
                    <a:pt x="0" y="14288"/>
                  </a:moveTo>
                  <a:cubicBezTo>
                    <a:pt x="3810" y="9525"/>
                    <a:pt x="6668" y="4763"/>
                    <a:pt x="10478" y="0"/>
                  </a:cubicBezTo>
                  <a:cubicBezTo>
                    <a:pt x="6668" y="4763"/>
                    <a:pt x="3810" y="9525"/>
                    <a:pt x="0" y="14288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21"/>
            <p:cNvSpPr/>
            <p:nvPr/>
          </p:nvSpPr>
          <p:spPr>
            <a:xfrm>
              <a:off x="6922769" y="4057650"/>
              <a:ext cx="7620" cy="5715"/>
            </a:xfrm>
            <a:custGeom>
              <a:avLst/>
              <a:gdLst/>
              <a:ahLst/>
              <a:cxnLst/>
              <a:rect l="l" t="t" r="r" b="b"/>
              <a:pathLst>
                <a:path w="7620" h="5715" extrusionOk="0">
                  <a:moveTo>
                    <a:pt x="0" y="5715"/>
                  </a:moveTo>
                  <a:cubicBezTo>
                    <a:pt x="2858" y="3810"/>
                    <a:pt x="4763" y="1905"/>
                    <a:pt x="7620" y="0"/>
                  </a:cubicBezTo>
                  <a:cubicBezTo>
                    <a:pt x="4763" y="1905"/>
                    <a:pt x="1905" y="3810"/>
                    <a:pt x="0" y="5715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21"/>
            <p:cNvSpPr/>
            <p:nvPr/>
          </p:nvSpPr>
          <p:spPr>
            <a:xfrm>
              <a:off x="6852609" y="4238625"/>
              <a:ext cx="27422" cy="94297"/>
            </a:xfrm>
            <a:custGeom>
              <a:avLst/>
              <a:gdLst/>
              <a:ahLst/>
              <a:cxnLst/>
              <a:rect l="l" t="t" r="r" b="b"/>
              <a:pathLst>
                <a:path w="27422" h="94297" extrusionOk="0">
                  <a:moveTo>
                    <a:pt x="21583" y="94297"/>
                  </a:moveTo>
                  <a:cubicBezTo>
                    <a:pt x="-6040" y="66675"/>
                    <a:pt x="-3182" y="33338"/>
                    <a:pt x="8248" y="0"/>
                  </a:cubicBezTo>
                  <a:cubicBezTo>
                    <a:pt x="12058" y="9525"/>
                    <a:pt x="20630" y="19050"/>
                    <a:pt x="18725" y="27622"/>
                  </a:cubicBezTo>
                  <a:cubicBezTo>
                    <a:pt x="15868" y="48578"/>
                    <a:pt x="12058" y="67628"/>
                    <a:pt x="27298" y="84772"/>
                  </a:cubicBezTo>
                  <a:cubicBezTo>
                    <a:pt x="28250" y="84772"/>
                    <a:pt x="23488" y="90488"/>
                    <a:pt x="21583" y="94297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21"/>
            <p:cNvSpPr/>
            <p:nvPr/>
          </p:nvSpPr>
          <p:spPr>
            <a:xfrm>
              <a:off x="6877050" y="4336732"/>
              <a:ext cx="40005" cy="31432"/>
            </a:xfrm>
            <a:custGeom>
              <a:avLst/>
              <a:gdLst/>
              <a:ahLst/>
              <a:cxnLst/>
              <a:rect l="l" t="t" r="r" b="b"/>
              <a:pathLst>
                <a:path w="40005" h="31432" extrusionOk="0">
                  <a:moveTo>
                    <a:pt x="23813" y="31433"/>
                  </a:moveTo>
                  <a:cubicBezTo>
                    <a:pt x="16193" y="20955"/>
                    <a:pt x="7620" y="10478"/>
                    <a:pt x="0" y="0"/>
                  </a:cubicBezTo>
                  <a:cubicBezTo>
                    <a:pt x="12382" y="2858"/>
                    <a:pt x="25718" y="5715"/>
                    <a:pt x="40005" y="8573"/>
                  </a:cubicBezTo>
                  <a:cubicBezTo>
                    <a:pt x="37147" y="16193"/>
                    <a:pt x="33338" y="22860"/>
                    <a:pt x="30480" y="28575"/>
                  </a:cubicBezTo>
                  <a:cubicBezTo>
                    <a:pt x="27622" y="30480"/>
                    <a:pt x="25718" y="31433"/>
                    <a:pt x="23813" y="31433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21"/>
            <p:cNvSpPr/>
            <p:nvPr/>
          </p:nvSpPr>
          <p:spPr>
            <a:xfrm>
              <a:off x="6900862" y="4365307"/>
              <a:ext cx="19050" cy="4762"/>
            </a:xfrm>
            <a:custGeom>
              <a:avLst/>
              <a:gdLst/>
              <a:ahLst/>
              <a:cxnLst/>
              <a:rect l="l" t="t" r="r" b="b"/>
              <a:pathLst>
                <a:path w="19050" h="4762" extrusionOk="0">
                  <a:moveTo>
                    <a:pt x="0" y="2858"/>
                  </a:moveTo>
                  <a:cubicBezTo>
                    <a:pt x="1905" y="1905"/>
                    <a:pt x="3810" y="953"/>
                    <a:pt x="6668" y="0"/>
                  </a:cubicBezTo>
                  <a:cubicBezTo>
                    <a:pt x="10478" y="1905"/>
                    <a:pt x="14288" y="2858"/>
                    <a:pt x="19050" y="4763"/>
                  </a:cubicBezTo>
                  <a:cubicBezTo>
                    <a:pt x="12382" y="4763"/>
                    <a:pt x="5715" y="3810"/>
                    <a:pt x="0" y="285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21"/>
            <p:cNvSpPr/>
            <p:nvPr/>
          </p:nvSpPr>
          <p:spPr>
            <a:xfrm>
              <a:off x="6867525" y="4210050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5" extrusionOk="0">
                  <a:moveTo>
                    <a:pt x="0" y="5715"/>
                  </a:moveTo>
                  <a:cubicBezTo>
                    <a:pt x="1905" y="3810"/>
                    <a:pt x="3810" y="1905"/>
                    <a:pt x="5715" y="0"/>
                  </a:cubicBezTo>
                  <a:cubicBezTo>
                    <a:pt x="2857" y="1905"/>
                    <a:pt x="1905" y="3810"/>
                    <a:pt x="0" y="5715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21"/>
            <p:cNvSpPr/>
            <p:nvPr/>
          </p:nvSpPr>
          <p:spPr>
            <a:xfrm>
              <a:off x="6889432" y="4205287"/>
              <a:ext cx="6667" cy="952"/>
            </a:xfrm>
            <a:custGeom>
              <a:avLst/>
              <a:gdLst/>
              <a:ahLst/>
              <a:cxnLst/>
              <a:rect l="l" t="t" r="r" b="b"/>
              <a:pathLst>
                <a:path w="6667" h="952" extrusionOk="0">
                  <a:moveTo>
                    <a:pt x="0" y="953"/>
                  </a:moveTo>
                  <a:cubicBezTo>
                    <a:pt x="1905" y="953"/>
                    <a:pt x="4763" y="953"/>
                    <a:pt x="6668" y="0"/>
                  </a:cubicBezTo>
                  <a:cubicBezTo>
                    <a:pt x="3810" y="0"/>
                    <a:pt x="1905" y="0"/>
                    <a:pt x="0" y="953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21"/>
            <p:cNvSpPr/>
            <p:nvPr/>
          </p:nvSpPr>
          <p:spPr>
            <a:xfrm>
              <a:off x="6873240" y="4207192"/>
              <a:ext cx="5715" cy="2857"/>
            </a:xfrm>
            <a:custGeom>
              <a:avLst/>
              <a:gdLst/>
              <a:ahLst/>
              <a:cxnLst/>
              <a:rect l="l" t="t" r="r" b="b"/>
              <a:pathLst>
                <a:path w="5715" h="2857" extrusionOk="0">
                  <a:moveTo>
                    <a:pt x="0" y="2857"/>
                  </a:moveTo>
                  <a:cubicBezTo>
                    <a:pt x="1905" y="1905"/>
                    <a:pt x="3810" y="952"/>
                    <a:pt x="5715" y="0"/>
                  </a:cubicBezTo>
                  <a:cubicBezTo>
                    <a:pt x="3810" y="952"/>
                    <a:pt x="1905" y="1905"/>
                    <a:pt x="0" y="2857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21"/>
            <p:cNvSpPr/>
            <p:nvPr/>
          </p:nvSpPr>
          <p:spPr>
            <a:xfrm>
              <a:off x="6879907" y="4072332"/>
              <a:ext cx="178589" cy="87234"/>
            </a:xfrm>
            <a:custGeom>
              <a:avLst/>
              <a:gdLst/>
              <a:ahLst/>
              <a:cxnLst/>
              <a:rect l="l" t="t" r="r" b="b"/>
              <a:pathLst>
                <a:path w="178589" h="87234" extrusionOk="0">
                  <a:moveTo>
                    <a:pt x="172403" y="87235"/>
                  </a:moveTo>
                  <a:cubicBezTo>
                    <a:pt x="169545" y="50087"/>
                    <a:pt x="169545" y="50087"/>
                    <a:pt x="138113" y="68185"/>
                  </a:cubicBezTo>
                  <a:cubicBezTo>
                    <a:pt x="135255" y="70090"/>
                    <a:pt x="131445" y="71995"/>
                    <a:pt x="127635" y="72947"/>
                  </a:cubicBezTo>
                  <a:cubicBezTo>
                    <a:pt x="84773" y="76757"/>
                    <a:pt x="42863" y="80567"/>
                    <a:pt x="0" y="84377"/>
                  </a:cubicBezTo>
                  <a:cubicBezTo>
                    <a:pt x="14288" y="68185"/>
                    <a:pt x="28575" y="52945"/>
                    <a:pt x="42863" y="36752"/>
                  </a:cubicBezTo>
                  <a:cubicBezTo>
                    <a:pt x="69533" y="35799"/>
                    <a:pt x="94298" y="30085"/>
                    <a:pt x="116205" y="11035"/>
                  </a:cubicBezTo>
                  <a:cubicBezTo>
                    <a:pt x="126683" y="1510"/>
                    <a:pt x="147638" y="-1348"/>
                    <a:pt x="162878" y="557"/>
                  </a:cubicBezTo>
                  <a:cubicBezTo>
                    <a:pt x="183833" y="3415"/>
                    <a:pt x="178118" y="24370"/>
                    <a:pt x="177165" y="37705"/>
                  </a:cubicBezTo>
                  <a:cubicBezTo>
                    <a:pt x="178118" y="54849"/>
                    <a:pt x="174308" y="71042"/>
                    <a:pt x="172403" y="87235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3" name="Google Shape;2103;p21"/>
          <p:cNvGrpSpPr/>
          <p:nvPr/>
        </p:nvGrpSpPr>
        <p:grpSpPr>
          <a:xfrm>
            <a:off x="140820" y="4031947"/>
            <a:ext cx="730334" cy="882891"/>
            <a:chOff x="8713999" y="2534537"/>
            <a:chExt cx="973779" cy="1173589"/>
          </a:xfrm>
        </p:grpSpPr>
        <p:sp>
          <p:nvSpPr>
            <p:cNvPr id="2104" name="Google Shape;2104;p21"/>
            <p:cNvSpPr/>
            <p:nvPr/>
          </p:nvSpPr>
          <p:spPr>
            <a:xfrm>
              <a:off x="8713999" y="2534537"/>
              <a:ext cx="973779" cy="1173589"/>
            </a:xfrm>
            <a:custGeom>
              <a:avLst/>
              <a:gdLst/>
              <a:ahLst/>
              <a:cxnLst/>
              <a:rect l="l" t="t" r="r" b="b"/>
              <a:pathLst>
                <a:path w="973779" h="1173589" extrusionOk="0">
                  <a:moveTo>
                    <a:pt x="841481" y="1017335"/>
                  </a:moveTo>
                  <a:cubicBezTo>
                    <a:pt x="862436" y="1044005"/>
                    <a:pt x="881486" y="1068770"/>
                    <a:pt x="900536" y="1093535"/>
                  </a:cubicBezTo>
                  <a:cubicBezTo>
                    <a:pt x="915776" y="1112585"/>
                    <a:pt x="907203" y="1122110"/>
                    <a:pt x="887201" y="1128778"/>
                  </a:cubicBezTo>
                  <a:cubicBezTo>
                    <a:pt x="833861" y="1144018"/>
                    <a:pt x="797666" y="1136398"/>
                    <a:pt x="770996" y="1086868"/>
                  </a:cubicBezTo>
                  <a:cubicBezTo>
                    <a:pt x="744326" y="1037338"/>
                    <a:pt x="710988" y="1025908"/>
                    <a:pt x="656696" y="1030670"/>
                  </a:cubicBezTo>
                  <a:cubicBezTo>
                    <a:pt x="546206" y="1041148"/>
                    <a:pt x="435716" y="1041148"/>
                    <a:pt x="330941" y="1045910"/>
                  </a:cubicBezTo>
                  <a:cubicBezTo>
                    <a:pt x="308081" y="1087820"/>
                    <a:pt x="289031" y="1126873"/>
                    <a:pt x="266171" y="1163068"/>
                  </a:cubicBezTo>
                  <a:cubicBezTo>
                    <a:pt x="256646" y="1178308"/>
                    <a:pt x="176636" y="1176403"/>
                    <a:pt x="165206" y="1161163"/>
                  </a:cubicBezTo>
                  <a:cubicBezTo>
                    <a:pt x="161396" y="1155448"/>
                    <a:pt x="162348" y="1143065"/>
                    <a:pt x="165206" y="1136398"/>
                  </a:cubicBezTo>
                  <a:cubicBezTo>
                    <a:pt x="176636" y="1109728"/>
                    <a:pt x="189018" y="1084963"/>
                    <a:pt x="205211" y="1051625"/>
                  </a:cubicBezTo>
                  <a:cubicBezTo>
                    <a:pt x="161396" y="1054483"/>
                    <a:pt x="125201" y="1056388"/>
                    <a:pt x="89006" y="1058293"/>
                  </a:cubicBezTo>
                  <a:cubicBezTo>
                    <a:pt x="66146" y="1059245"/>
                    <a:pt x="54716" y="1045910"/>
                    <a:pt x="51858" y="1025908"/>
                  </a:cubicBezTo>
                  <a:cubicBezTo>
                    <a:pt x="43286" y="974473"/>
                    <a:pt x="32808" y="923038"/>
                    <a:pt x="29951" y="871603"/>
                  </a:cubicBezTo>
                  <a:cubicBezTo>
                    <a:pt x="18521" y="709678"/>
                    <a:pt x="9948" y="548705"/>
                    <a:pt x="423" y="386780"/>
                  </a:cubicBezTo>
                  <a:cubicBezTo>
                    <a:pt x="-529" y="378208"/>
                    <a:pt x="423" y="369635"/>
                    <a:pt x="423" y="356300"/>
                  </a:cubicBezTo>
                  <a:cubicBezTo>
                    <a:pt x="53763" y="349633"/>
                    <a:pt x="107103" y="342965"/>
                    <a:pt x="160443" y="337250"/>
                  </a:cubicBezTo>
                  <a:cubicBezTo>
                    <a:pt x="196638" y="332488"/>
                    <a:pt x="232833" y="328678"/>
                    <a:pt x="269981" y="324868"/>
                  </a:cubicBezTo>
                  <a:cubicBezTo>
                    <a:pt x="292841" y="322010"/>
                    <a:pt x="315701" y="322010"/>
                    <a:pt x="322368" y="291530"/>
                  </a:cubicBezTo>
                  <a:cubicBezTo>
                    <a:pt x="324274" y="282005"/>
                    <a:pt x="334751" y="275338"/>
                    <a:pt x="342371" y="264860"/>
                  </a:cubicBezTo>
                  <a:cubicBezTo>
                    <a:pt x="339513" y="262003"/>
                    <a:pt x="336656" y="259145"/>
                    <a:pt x="332846" y="256288"/>
                  </a:cubicBezTo>
                  <a:cubicBezTo>
                    <a:pt x="263313" y="202948"/>
                    <a:pt x="193781" y="149608"/>
                    <a:pt x="123296" y="98173"/>
                  </a:cubicBezTo>
                  <a:cubicBezTo>
                    <a:pt x="112818" y="90553"/>
                    <a:pt x="97578" y="87695"/>
                    <a:pt x="85196" y="83885"/>
                  </a:cubicBezTo>
                  <a:cubicBezTo>
                    <a:pt x="75671" y="81028"/>
                    <a:pt x="63288" y="81028"/>
                    <a:pt x="54716" y="75313"/>
                  </a:cubicBezTo>
                  <a:cubicBezTo>
                    <a:pt x="48048" y="71503"/>
                    <a:pt x="40428" y="59120"/>
                    <a:pt x="42333" y="53405"/>
                  </a:cubicBezTo>
                  <a:cubicBezTo>
                    <a:pt x="45191" y="45785"/>
                    <a:pt x="56621" y="37213"/>
                    <a:pt x="64241" y="37213"/>
                  </a:cubicBezTo>
                  <a:cubicBezTo>
                    <a:pt x="87101" y="36260"/>
                    <a:pt x="111866" y="35308"/>
                    <a:pt x="119486" y="65788"/>
                  </a:cubicBezTo>
                  <a:cubicBezTo>
                    <a:pt x="120438" y="68645"/>
                    <a:pt x="124248" y="71503"/>
                    <a:pt x="127106" y="74360"/>
                  </a:cubicBezTo>
                  <a:cubicBezTo>
                    <a:pt x="200448" y="130558"/>
                    <a:pt x="273791" y="186755"/>
                    <a:pt x="349038" y="241048"/>
                  </a:cubicBezTo>
                  <a:cubicBezTo>
                    <a:pt x="357611" y="247715"/>
                    <a:pt x="372851" y="246763"/>
                    <a:pt x="385233" y="246763"/>
                  </a:cubicBezTo>
                  <a:cubicBezTo>
                    <a:pt x="417618" y="246763"/>
                    <a:pt x="450003" y="245810"/>
                    <a:pt x="482388" y="243905"/>
                  </a:cubicBezTo>
                  <a:cubicBezTo>
                    <a:pt x="493818" y="242953"/>
                    <a:pt x="508106" y="242953"/>
                    <a:pt x="516678" y="237238"/>
                  </a:cubicBezTo>
                  <a:cubicBezTo>
                    <a:pt x="604308" y="173420"/>
                    <a:pt x="691938" y="108650"/>
                    <a:pt x="779568" y="42928"/>
                  </a:cubicBezTo>
                  <a:cubicBezTo>
                    <a:pt x="785283" y="39118"/>
                    <a:pt x="791951" y="31498"/>
                    <a:pt x="792903" y="25783"/>
                  </a:cubicBezTo>
                  <a:cubicBezTo>
                    <a:pt x="794808" y="8638"/>
                    <a:pt x="801476" y="-887"/>
                    <a:pt x="820526" y="65"/>
                  </a:cubicBezTo>
                  <a:cubicBezTo>
                    <a:pt x="842433" y="1970"/>
                    <a:pt x="863388" y="6733"/>
                    <a:pt x="871961" y="29593"/>
                  </a:cubicBezTo>
                  <a:cubicBezTo>
                    <a:pt x="878628" y="46738"/>
                    <a:pt x="863388" y="64835"/>
                    <a:pt x="842433" y="60073"/>
                  </a:cubicBezTo>
                  <a:cubicBezTo>
                    <a:pt x="817668" y="54358"/>
                    <a:pt x="802428" y="65788"/>
                    <a:pt x="785283" y="78170"/>
                  </a:cubicBezTo>
                  <a:cubicBezTo>
                    <a:pt x="701463" y="140083"/>
                    <a:pt x="617643" y="201995"/>
                    <a:pt x="533824" y="263908"/>
                  </a:cubicBezTo>
                  <a:cubicBezTo>
                    <a:pt x="549063" y="288673"/>
                    <a:pt x="566208" y="300103"/>
                    <a:pt x="596688" y="298198"/>
                  </a:cubicBezTo>
                  <a:cubicBezTo>
                    <a:pt x="682413" y="294388"/>
                    <a:pt x="768138" y="294388"/>
                    <a:pt x="853863" y="295340"/>
                  </a:cubicBezTo>
                  <a:cubicBezTo>
                    <a:pt x="896726" y="295340"/>
                    <a:pt x="905299" y="302960"/>
                    <a:pt x="909108" y="343918"/>
                  </a:cubicBezTo>
                  <a:cubicBezTo>
                    <a:pt x="918633" y="439168"/>
                    <a:pt x="925301" y="534418"/>
                    <a:pt x="935778" y="628715"/>
                  </a:cubicBezTo>
                  <a:cubicBezTo>
                    <a:pt x="946256" y="727775"/>
                    <a:pt x="961496" y="826835"/>
                    <a:pt x="971974" y="926848"/>
                  </a:cubicBezTo>
                  <a:cubicBezTo>
                    <a:pt x="977688" y="977330"/>
                    <a:pt x="971974" y="983998"/>
                    <a:pt x="923396" y="999238"/>
                  </a:cubicBezTo>
                  <a:cubicBezTo>
                    <a:pt x="911013" y="1003048"/>
                    <a:pt x="897678" y="1006858"/>
                    <a:pt x="884343" y="1009715"/>
                  </a:cubicBezTo>
                  <a:cubicBezTo>
                    <a:pt x="869103" y="1012573"/>
                    <a:pt x="855768" y="1014478"/>
                    <a:pt x="841481" y="1017335"/>
                  </a:cubicBezTo>
                  <a:close/>
                  <a:moveTo>
                    <a:pt x="788141" y="1022098"/>
                  </a:moveTo>
                  <a:cubicBezTo>
                    <a:pt x="779568" y="1024003"/>
                    <a:pt x="770996" y="1024955"/>
                    <a:pt x="761471" y="1026860"/>
                  </a:cubicBezTo>
                  <a:cubicBezTo>
                    <a:pt x="778616" y="1051625"/>
                    <a:pt x="792903" y="1075438"/>
                    <a:pt x="811001" y="1095440"/>
                  </a:cubicBezTo>
                  <a:cubicBezTo>
                    <a:pt x="818621" y="1104013"/>
                    <a:pt x="834813" y="1105918"/>
                    <a:pt x="846243" y="1111633"/>
                  </a:cubicBezTo>
                  <a:cubicBezTo>
                    <a:pt x="854816" y="1109728"/>
                    <a:pt x="863388" y="1108775"/>
                    <a:pt x="875771" y="1105918"/>
                  </a:cubicBezTo>
                  <a:cubicBezTo>
                    <a:pt x="859578" y="1084010"/>
                    <a:pt x="847196" y="1064960"/>
                    <a:pt x="831956" y="1049720"/>
                  </a:cubicBezTo>
                  <a:cubicBezTo>
                    <a:pt x="819574" y="1037338"/>
                    <a:pt x="802428" y="1030670"/>
                    <a:pt x="788141" y="1022098"/>
                  </a:cubicBezTo>
                  <a:close/>
                  <a:moveTo>
                    <a:pt x="445241" y="302008"/>
                  </a:moveTo>
                  <a:cubicBezTo>
                    <a:pt x="469053" y="302008"/>
                    <a:pt x="491913" y="302008"/>
                    <a:pt x="519536" y="302008"/>
                  </a:cubicBezTo>
                  <a:cubicBezTo>
                    <a:pt x="503343" y="270575"/>
                    <a:pt x="482388" y="254383"/>
                    <a:pt x="451908" y="258193"/>
                  </a:cubicBezTo>
                  <a:cubicBezTo>
                    <a:pt x="430001" y="261050"/>
                    <a:pt x="409046" y="268670"/>
                    <a:pt x="388091" y="274385"/>
                  </a:cubicBezTo>
                  <a:cubicBezTo>
                    <a:pt x="374756" y="285815"/>
                    <a:pt x="361421" y="297245"/>
                    <a:pt x="348086" y="307723"/>
                  </a:cubicBezTo>
                  <a:cubicBezTo>
                    <a:pt x="349038" y="309628"/>
                    <a:pt x="349991" y="312485"/>
                    <a:pt x="351896" y="314390"/>
                  </a:cubicBezTo>
                  <a:cubicBezTo>
                    <a:pt x="383328" y="310580"/>
                    <a:pt x="414761" y="305818"/>
                    <a:pt x="445241" y="302008"/>
                  </a:cubicBezTo>
                  <a:close/>
                  <a:moveTo>
                    <a:pt x="196638" y="355348"/>
                  </a:moveTo>
                  <a:cubicBezTo>
                    <a:pt x="151871" y="360110"/>
                    <a:pt x="107103" y="364873"/>
                    <a:pt x="62336" y="369635"/>
                  </a:cubicBezTo>
                  <a:cubicBezTo>
                    <a:pt x="53763" y="370588"/>
                    <a:pt x="46143" y="371540"/>
                    <a:pt x="35666" y="373445"/>
                  </a:cubicBezTo>
                  <a:cubicBezTo>
                    <a:pt x="35666" y="386780"/>
                    <a:pt x="34713" y="398210"/>
                    <a:pt x="35666" y="409640"/>
                  </a:cubicBezTo>
                  <a:cubicBezTo>
                    <a:pt x="41381" y="511558"/>
                    <a:pt x="47096" y="613475"/>
                    <a:pt x="54716" y="715393"/>
                  </a:cubicBezTo>
                  <a:cubicBezTo>
                    <a:pt x="61383" y="806833"/>
                    <a:pt x="69003" y="897320"/>
                    <a:pt x="79481" y="988760"/>
                  </a:cubicBezTo>
                  <a:cubicBezTo>
                    <a:pt x="84243" y="1031623"/>
                    <a:pt x="87101" y="1033528"/>
                    <a:pt x="130916" y="1032575"/>
                  </a:cubicBezTo>
                  <a:cubicBezTo>
                    <a:pt x="207116" y="1031623"/>
                    <a:pt x="283316" y="1028765"/>
                    <a:pt x="359516" y="1024955"/>
                  </a:cubicBezTo>
                  <a:cubicBezTo>
                    <a:pt x="516678" y="1016383"/>
                    <a:pt x="672888" y="1007810"/>
                    <a:pt x="829099" y="995428"/>
                  </a:cubicBezTo>
                  <a:cubicBezTo>
                    <a:pt x="863388" y="992570"/>
                    <a:pt x="896726" y="974473"/>
                    <a:pt x="930063" y="963043"/>
                  </a:cubicBezTo>
                  <a:cubicBezTo>
                    <a:pt x="931016" y="961138"/>
                    <a:pt x="931016" y="959233"/>
                    <a:pt x="931968" y="958280"/>
                  </a:cubicBezTo>
                  <a:cubicBezTo>
                    <a:pt x="932921" y="958280"/>
                    <a:pt x="933874" y="957328"/>
                    <a:pt x="933874" y="957328"/>
                  </a:cubicBezTo>
                  <a:cubicBezTo>
                    <a:pt x="933874" y="955423"/>
                    <a:pt x="932921" y="954470"/>
                    <a:pt x="932921" y="952565"/>
                  </a:cubicBezTo>
                  <a:cubicBezTo>
                    <a:pt x="933874" y="939230"/>
                    <a:pt x="935778" y="925895"/>
                    <a:pt x="934826" y="912560"/>
                  </a:cubicBezTo>
                  <a:cubicBezTo>
                    <a:pt x="917681" y="766828"/>
                    <a:pt x="900536" y="622048"/>
                    <a:pt x="883391" y="476315"/>
                  </a:cubicBezTo>
                  <a:cubicBezTo>
                    <a:pt x="882438" y="469648"/>
                    <a:pt x="881486" y="462980"/>
                    <a:pt x="881486" y="456313"/>
                  </a:cubicBezTo>
                  <a:cubicBezTo>
                    <a:pt x="879581" y="438215"/>
                    <a:pt x="878628" y="419165"/>
                    <a:pt x="876724" y="401068"/>
                  </a:cubicBezTo>
                  <a:cubicBezTo>
                    <a:pt x="876724" y="400115"/>
                    <a:pt x="877676" y="399163"/>
                    <a:pt x="877676" y="398210"/>
                  </a:cubicBezTo>
                  <a:cubicBezTo>
                    <a:pt x="876724" y="396305"/>
                    <a:pt x="875771" y="395353"/>
                    <a:pt x="874818" y="393448"/>
                  </a:cubicBezTo>
                  <a:cubicBezTo>
                    <a:pt x="873866" y="390590"/>
                    <a:pt x="873866" y="386780"/>
                    <a:pt x="872913" y="383923"/>
                  </a:cubicBezTo>
                  <a:cubicBezTo>
                    <a:pt x="871961" y="369635"/>
                    <a:pt x="870056" y="355348"/>
                    <a:pt x="869103" y="340108"/>
                  </a:cubicBezTo>
                  <a:cubicBezTo>
                    <a:pt x="869103" y="333440"/>
                    <a:pt x="868151" y="326773"/>
                    <a:pt x="868151" y="320105"/>
                  </a:cubicBezTo>
                  <a:cubicBezTo>
                    <a:pt x="866246" y="318200"/>
                    <a:pt x="864341" y="317248"/>
                    <a:pt x="862436" y="315343"/>
                  </a:cubicBezTo>
                  <a:cubicBezTo>
                    <a:pt x="785283" y="315343"/>
                    <a:pt x="708131" y="316295"/>
                    <a:pt x="630978" y="316295"/>
                  </a:cubicBezTo>
                  <a:cubicBezTo>
                    <a:pt x="629074" y="316295"/>
                    <a:pt x="627168" y="316295"/>
                    <a:pt x="625263" y="316295"/>
                  </a:cubicBezTo>
                  <a:cubicBezTo>
                    <a:pt x="567161" y="320105"/>
                    <a:pt x="510011" y="322010"/>
                    <a:pt x="451908" y="326773"/>
                  </a:cubicBezTo>
                  <a:cubicBezTo>
                    <a:pt x="366183" y="335345"/>
                    <a:pt x="281411" y="345823"/>
                    <a:pt x="196638" y="355348"/>
                  </a:cubicBezTo>
                  <a:close/>
                  <a:moveTo>
                    <a:pt x="197591" y="1149733"/>
                  </a:moveTo>
                  <a:cubicBezTo>
                    <a:pt x="199496" y="1152590"/>
                    <a:pt x="200448" y="1155448"/>
                    <a:pt x="202353" y="1157353"/>
                  </a:cubicBezTo>
                  <a:cubicBezTo>
                    <a:pt x="214736" y="1152590"/>
                    <a:pt x="231881" y="1150685"/>
                    <a:pt x="237596" y="1142113"/>
                  </a:cubicBezTo>
                  <a:cubicBezTo>
                    <a:pt x="256646" y="1113538"/>
                    <a:pt x="270933" y="1083058"/>
                    <a:pt x="287126" y="1052578"/>
                  </a:cubicBezTo>
                  <a:cubicBezTo>
                    <a:pt x="285221" y="1049720"/>
                    <a:pt x="284268" y="1047815"/>
                    <a:pt x="282363" y="1044958"/>
                  </a:cubicBezTo>
                  <a:cubicBezTo>
                    <a:pt x="267124" y="1049720"/>
                    <a:pt x="244263" y="1050673"/>
                    <a:pt x="237596" y="1061150"/>
                  </a:cubicBezTo>
                  <a:cubicBezTo>
                    <a:pt x="220451" y="1088773"/>
                    <a:pt x="209973" y="1120205"/>
                    <a:pt x="197591" y="1149733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21"/>
            <p:cNvSpPr/>
            <p:nvPr/>
          </p:nvSpPr>
          <p:spPr>
            <a:xfrm>
              <a:off x="8749241" y="2903220"/>
              <a:ext cx="894820" cy="663101"/>
            </a:xfrm>
            <a:custGeom>
              <a:avLst/>
              <a:gdLst/>
              <a:ahLst/>
              <a:cxnLst/>
              <a:rect l="l" t="t" r="r" b="b"/>
              <a:pathLst>
                <a:path w="894820" h="663101" extrusionOk="0">
                  <a:moveTo>
                    <a:pt x="894821" y="593408"/>
                  </a:moveTo>
                  <a:cubicBezTo>
                    <a:pt x="861483" y="604838"/>
                    <a:pt x="828146" y="622935"/>
                    <a:pt x="793856" y="625793"/>
                  </a:cubicBezTo>
                  <a:cubicBezTo>
                    <a:pt x="637646" y="638175"/>
                    <a:pt x="480483" y="646747"/>
                    <a:pt x="324273" y="655320"/>
                  </a:cubicBezTo>
                  <a:cubicBezTo>
                    <a:pt x="248073" y="659130"/>
                    <a:pt x="171873" y="661988"/>
                    <a:pt x="95673" y="662940"/>
                  </a:cubicBezTo>
                  <a:cubicBezTo>
                    <a:pt x="51858" y="663893"/>
                    <a:pt x="49001" y="661988"/>
                    <a:pt x="44239" y="619125"/>
                  </a:cubicBezTo>
                  <a:cubicBezTo>
                    <a:pt x="33761" y="528638"/>
                    <a:pt x="26141" y="437197"/>
                    <a:pt x="19473" y="345758"/>
                  </a:cubicBezTo>
                  <a:cubicBezTo>
                    <a:pt x="11853" y="243840"/>
                    <a:pt x="7091" y="141922"/>
                    <a:pt x="423" y="40005"/>
                  </a:cubicBezTo>
                  <a:cubicBezTo>
                    <a:pt x="-529" y="28575"/>
                    <a:pt x="423" y="17145"/>
                    <a:pt x="423" y="3810"/>
                  </a:cubicBezTo>
                  <a:cubicBezTo>
                    <a:pt x="9948" y="2858"/>
                    <a:pt x="18521" y="1905"/>
                    <a:pt x="27094" y="0"/>
                  </a:cubicBezTo>
                  <a:cubicBezTo>
                    <a:pt x="28998" y="9525"/>
                    <a:pt x="33761" y="18097"/>
                    <a:pt x="33761" y="27622"/>
                  </a:cubicBezTo>
                  <a:cubicBezTo>
                    <a:pt x="36619" y="71438"/>
                    <a:pt x="40428" y="116205"/>
                    <a:pt x="39476" y="160020"/>
                  </a:cubicBezTo>
                  <a:cubicBezTo>
                    <a:pt x="35666" y="306705"/>
                    <a:pt x="51858" y="451485"/>
                    <a:pt x="69956" y="596265"/>
                  </a:cubicBezTo>
                  <a:cubicBezTo>
                    <a:pt x="70908" y="606743"/>
                    <a:pt x="84244" y="622935"/>
                    <a:pt x="92816" y="622935"/>
                  </a:cubicBezTo>
                  <a:cubicBezTo>
                    <a:pt x="117581" y="623888"/>
                    <a:pt x="143298" y="619125"/>
                    <a:pt x="168064" y="616268"/>
                  </a:cubicBezTo>
                  <a:cubicBezTo>
                    <a:pt x="173778" y="618172"/>
                    <a:pt x="179494" y="620077"/>
                    <a:pt x="186161" y="621983"/>
                  </a:cubicBezTo>
                  <a:cubicBezTo>
                    <a:pt x="183303" y="622935"/>
                    <a:pt x="181398" y="623888"/>
                    <a:pt x="186161" y="621983"/>
                  </a:cubicBezTo>
                  <a:cubicBezTo>
                    <a:pt x="182351" y="625793"/>
                    <a:pt x="184256" y="623888"/>
                    <a:pt x="186161" y="621983"/>
                  </a:cubicBezTo>
                  <a:cubicBezTo>
                    <a:pt x="236644" y="623888"/>
                    <a:pt x="288078" y="628650"/>
                    <a:pt x="338561" y="627697"/>
                  </a:cubicBezTo>
                  <a:cubicBezTo>
                    <a:pt x="393806" y="625793"/>
                    <a:pt x="449051" y="617220"/>
                    <a:pt x="504296" y="611505"/>
                  </a:cubicBezTo>
                  <a:cubicBezTo>
                    <a:pt x="513821" y="613410"/>
                    <a:pt x="522394" y="617220"/>
                    <a:pt x="531919" y="616268"/>
                  </a:cubicBezTo>
                  <a:cubicBezTo>
                    <a:pt x="576686" y="612458"/>
                    <a:pt x="621453" y="607695"/>
                    <a:pt x="664316" y="603885"/>
                  </a:cubicBezTo>
                  <a:cubicBezTo>
                    <a:pt x="660506" y="594360"/>
                    <a:pt x="657648" y="584835"/>
                    <a:pt x="653839" y="576263"/>
                  </a:cubicBezTo>
                  <a:cubicBezTo>
                    <a:pt x="671936" y="553402"/>
                    <a:pt x="689081" y="529590"/>
                    <a:pt x="707178" y="506730"/>
                  </a:cubicBezTo>
                  <a:cubicBezTo>
                    <a:pt x="708131" y="501015"/>
                    <a:pt x="709083" y="496252"/>
                    <a:pt x="709083" y="490538"/>
                  </a:cubicBezTo>
                  <a:cubicBezTo>
                    <a:pt x="710036" y="486727"/>
                    <a:pt x="710989" y="482917"/>
                    <a:pt x="710989" y="478155"/>
                  </a:cubicBezTo>
                  <a:cubicBezTo>
                    <a:pt x="720514" y="476250"/>
                    <a:pt x="729086" y="474345"/>
                    <a:pt x="738611" y="471488"/>
                  </a:cubicBezTo>
                  <a:cubicBezTo>
                    <a:pt x="777664" y="506730"/>
                    <a:pt x="814811" y="504825"/>
                    <a:pt x="851006" y="465772"/>
                  </a:cubicBezTo>
                  <a:lnTo>
                    <a:pt x="852911" y="465772"/>
                  </a:lnTo>
                  <a:cubicBezTo>
                    <a:pt x="837671" y="526733"/>
                    <a:pt x="793856" y="541020"/>
                    <a:pt x="736706" y="508635"/>
                  </a:cubicBezTo>
                  <a:cubicBezTo>
                    <a:pt x="720514" y="539115"/>
                    <a:pt x="704321" y="569595"/>
                    <a:pt x="688128" y="600075"/>
                  </a:cubicBezTo>
                  <a:cubicBezTo>
                    <a:pt x="716703" y="597218"/>
                    <a:pt x="749089" y="593408"/>
                    <a:pt x="782426" y="589597"/>
                  </a:cubicBezTo>
                  <a:cubicBezTo>
                    <a:pt x="818621" y="585788"/>
                    <a:pt x="854816" y="569595"/>
                    <a:pt x="891011" y="591502"/>
                  </a:cubicBezTo>
                  <a:cubicBezTo>
                    <a:pt x="891964" y="592455"/>
                    <a:pt x="893869" y="593408"/>
                    <a:pt x="894821" y="593408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21"/>
            <p:cNvSpPr/>
            <p:nvPr/>
          </p:nvSpPr>
          <p:spPr>
            <a:xfrm>
              <a:off x="8910637" y="2851784"/>
              <a:ext cx="737875" cy="644842"/>
            </a:xfrm>
            <a:custGeom>
              <a:avLst/>
              <a:gdLst/>
              <a:ahLst/>
              <a:cxnLst/>
              <a:rect l="l" t="t" r="r" b="b"/>
              <a:pathLst>
                <a:path w="737875" h="644842" extrusionOk="0">
                  <a:moveTo>
                    <a:pt x="733425" y="644843"/>
                  </a:moveTo>
                  <a:cubicBezTo>
                    <a:pt x="732473" y="643890"/>
                    <a:pt x="730568" y="643890"/>
                    <a:pt x="729615" y="643890"/>
                  </a:cubicBezTo>
                  <a:cubicBezTo>
                    <a:pt x="717232" y="613410"/>
                    <a:pt x="704850" y="582930"/>
                    <a:pt x="693420" y="554355"/>
                  </a:cubicBezTo>
                  <a:cubicBezTo>
                    <a:pt x="692468" y="541020"/>
                    <a:pt x="726757" y="527685"/>
                    <a:pt x="690563" y="518160"/>
                  </a:cubicBezTo>
                  <a:cubicBezTo>
                    <a:pt x="690563" y="518160"/>
                    <a:pt x="688657" y="518160"/>
                    <a:pt x="688657" y="518160"/>
                  </a:cubicBezTo>
                  <a:cubicBezTo>
                    <a:pt x="688657" y="505778"/>
                    <a:pt x="692468" y="492443"/>
                    <a:pt x="687705" y="482918"/>
                  </a:cubicBezTo>
                  <a:cubicBezTo>
                    <a:pt x="681038" y="466725"/>
                    <a:pt x="668655" y="453390"/>
                    <a:pt x="658177" y="439103"/>
                  </a:cubicBezTo>
                  <a:cubicBezTo>
                    <a:pt x="667702" y="437198"/>
                    <a:pt x="676275" y="436245"/>
                    <a:pt x="694373" y="433388"/>
                  </a:cubicBezTo>
                  <a:cubicBezTo>
                    <a:pt x="683895" y="405765"/>
                    <a:pt x="674370" y="381000"/>
                    <a:pt x="665798" y="357188"/>
                  </a:cubicBezTo>
                  <a:cubicBezTo>
                    <a:pt x="665798" y="353378"/>
                    <a:pt x="665798" y="350520"/>
                    <a:pt x="665798" y="346710"/>
                  </a:cubicBezTo>
                  <a:cubicBezTo>
                    <a:pt x="681990" y="312420"/>
                    <a:pt x="662940" y="288608"/>
                    <a:pt x="641032" y="265748"/>
                  </a:cubicBezTo>
                  <a:cubicBezTo>
                    <a:pt x="657225" y="264795"/>
                    <a:pt x="661035" y="255270"/>
                    <a:pt x="660082" y="240983"/>
                  </a:cubicBezTo>
                  <a:cubicBezTo>
                    <a:pt x="658177" y="203835"/>
                    <a:pt x="657225" y="165735"/>
                    <a:pt x="655320" y="128588"/>
                  </a:cubicBezTo>
                  <a:cubicBezTo>
                    <a:pt x="655320" y="123825"/>
                    <a:pt x="646748" y="119063"/>
                    <a:pt x="641985" y="114300"/>
                  </a:cubicBezTo>
                  <a:cubicBezTo>
                    <a:pt x="638175" y="108585"/>
                    <a:pt x="634365" y="103823"/>
                    <a:pt x="630555" y="98108"/>
                  </a:cubicBezTo>
                  <a:cubicBezTo>
                    <a:pt x="640080" y="86678"/>
                    <a:pt x="650557" y="76200"/>
                    <a:pt x="657225" y="63818"/>
                  </a:cubicBezTo>
                  <a:cubicBezTo>
                    <a:pt x="663893" y="51435"/>
                    <a:pt x="661988" y="41910"/>
                    <a:pt x="642938" y="38100"/>
                  </a:cubicBezTo>
                  <a:cubicBezTo>
                    <a:pt x="585788" y="28575"/>
                    <a:pt x="529590" y="35243"/>
                    <a:pt x="474345" y="45720"/>
                  </a:cubicBezTo>
                  <a:cubicBezTo>
                    <a:pt x="366713" y="45720"/>
                    <a:pt x="259080" y="45720"/>
                    <a:pt x="151448" y="45720"/>
                  </a:cubicBezTo>
                  <a:cubicBezTo>
                    <a:pt x="128588" y="45720"/>
                    <a:pt x="105727" y="45720"/>
                    <a:pt x="82868" y="44768"/>
                  </a:cubicBezTo>
                  <a:cubicBezTo>
                    <a:pt x="55245" y="43815"/>
                    <a:pt x="27623" y="41910"/>
                    <a:pt x="0" y="40005"/>
                  </a:cubicBezTo>
                  <a:cubicBezTo>
                    <a:pt x="84773" y="30480"/>
                    <a:pt x="170498" y="20003"/>
                    <a:pt x="255270" y="11430"/>
                  </a:cubicBezTo>
                  <a:cubicBezTo>
                    <a:pt x="312420" y="5715"/>
                    <a:pt x="370523" y="3810"/>
                    <a:pt x="428625" y="953"/>
                  </a:cubicBezTo>
                  <a:cubicBezTo>
                    <a:pt x="430530" y="953"/>
                    <a:pt x="432435" y="953"/>
                    <a:pt x="434340" y="953"/>
                  </a:cubicBezTo>
                  <a:cubicBezTo>
                    <a:pt x="511493" y="953"/>
                    <a:pt x="588645" y="0"/>
                    <a:pt x="665798" y="0"/>
                  </a:cubicBezTo>
                  <a:cubicBezTo>
                    <a:pt x="667702" y="1905"/>
                    <a:pt x="669607" y="2858"/>
                    <a:pt x="671513" y="4763"/>
                  </a:cubicBezTo>
                  <a:cubicBezTo>
                    <a:pt x="671513" y="11430"/>
                    <a:pt x="672465" y="18098"/>
                    <a:pt x="672465" y="24765"/>
                  </a:cubicBezTo>
                  <a:cubicBezTo>
                    <a:pt x="673418" y="39053"/>
                    <a:pt x="675323" y="53340"/>
                    <a:pt x="676275" y="68580"/>
                  </a:cubicBezTo>
                  <a:cubicBezTo>
                    <a:pt x="677227" y="71438"/>
                    <a:pt x="677227" y="75248"/>
                    <a:pt x="678180" y="78105"/>
                  </a:cubicBezTo>
                  <a:cubicBezTo>
                    <a:pt x="678180" y="80963"/>
                    <a:pt x="679132" y="82868"/>
                    <a:pt x="679132" y="85725"/>
                  </a:cubicBezTo>
                  <a:cubicBezTo>
                    <a:pt x="681038" y="103823"/>
                    <a:pt x="681990" y="122873"/>
                    <a:pt x="683895" y="140970"/>
                  </a:cubicBezTo>
                  <a:cubicBezTo>
                    <a:pt x="684848" y="147638"/>
                    <a:pt x="685800" y="154305"/>
                    <a:pt x="685800" y="160973"/>
                  </a:cubicBezTo>
                  <a:cubicBezTo>
                    <a:pt x="702945" y="306705"/>
                    <a:pt x="720090" y="451485"/>
                    <a:pt x="737235" y="597218"/>
                  </a:cubicBezTo>
                  <a:cubicBezTo>
                    <a:pt x="739140" y="610553"/>
                    <a:pt x="736282" y="623888"/>
                    <a:pt x="735330" y="637223"/>
                  </a:cubicBezTo>
                  <a:cubicBezTo>
                    <a:pt x="735330" y="639128"/>
                    <a:pt x="734377" y="641033"/>
                    <a:pt x="734377" y="642938"/>
                  </a:cubicBezTo>
                  <a:cubicBezTo>
                    <a:pt x="734377" y="641985"/>
                    <a:pt x="734377" y="642938"/>
                    <a:pt x="733425" y="644843"/>
                  </a:cubicBezTo>
                  <a:close/>
                  <a:moveTo>
                    <a:pt x="669607" y="81915"/>
                  </a:moveTo>
                  <a:cubicBezTo>
                    <a:pt x="665798" y="81915"/>
                    <a:pt x="661988" y="81915"/>
                    <a:pt x="658177" y="81915"/>
                  </a:cubicBezTo>
                  <a:cubicBezTo>
                    <a:pt x="661035" y="94298"/>
                    <a:pt x="662940" y="105728"/>
                    <a:pt x="665798" y="118110"/>
                  </a:cubicBezTo>
                  <a:cubicBezTo>
                    <a:pt x="666750" y="118110"/>
                    <a:pt x="668655" y="118110"/>
                    <a:pt x="669607" y="117158"/>
                  </a:cubicBezTo>
                  <a:cubicBezTo>
                    <a:pt x="669607" y="105728"/>
                    <a:pt x="669607" y="94298"/>
                    <a:pt x="669607" y="81915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21"/>
            <p:cNvSpPr/>
            <p:nvPr/>
          </p:nvSpPr>
          <p:spPr>
            <a:xfrm>
              <a:off x="8777287" y="2889884"/>
              <a:ext cx="284797" cy="638298"/>
            </a:xfrm>
            <a:custGeom>
              <a:avLst/>
              <a:gdLst/>
              <a:ahLst/>
              <a:cxnLst/>
              <a:rect l="l" t="t" r="r" b="b"/>
              <a:pathLst>
                <a:path w="284797" h="638298" extrusionOk="0">
                  <a:moveTo>
                    <a:pt x="133350" y="0"/>
                  </a:moveTo>
                  <a:cubicBezTo>
                    <a:pt x="160973" y="1905"/>
                    <a:pt x="188595" y="3810"/>
                    <a:pt x="216218" y="4763"/>
                  </a:cubicBezTo>
                  <a:cubicBezTo>
                    <a:pt x="239077" y="5715"/>
                    <a:pt x="261938" y="5715"/>
                    <a:pt x="284798" y="5715"/>
                  </a:cubicBezTo>
                  <a:cubicBezTo>
                    <a:pt x="261938" y="9525"/>
                    <a:pt x="238125" y="11430"/>
                    <a:pt x="215265" y="17145"/>
                  </a:cubicBezTo>
                  <a:cubicBezTo>
                    <a:pt x="165735" y="29528"/>
                    <a:pt x="110490" y="23813"/>
                    <a:pt x="67627" y="61913"/>
                  </a:cubicBezTo>
                  <a:cubicBezTo>
                    <a:pt x="51435" y="76200"/>
                    <a:pt x="45720" y="85725"/>
                    <a:pt x="59055" y="103823"/>
                  </a:cubicBezTo>
                  <a:cubicBezTo>
                    <a:pt x="50482" y="133350"/>
                    <a:pt x="35243" y="161925"/>
                    <a:pt x="33338" y="191453"/>
                  </a:cubicBezTo>
                  <a:cubicBezTo>
                    <a:pt x="24765" y="323850"/>
                    <a:pt x="44768" y="452438"/>
                    <a:pt x="82868" y="579120"/>
                  </a:cubicBezTo>
                  <a:cubicBezTo>
                    <a:pt x="91440" y="607695"/>
                    <a:pt x="114300" y="621983"/>
                    <a:pt x="140970" y="631508"/>
                  </a:cubicBezTo>
                  <a:cubicBezTo>
                    <a:pt x="116205" y="634365"/>
                    <a:pt x="90488" y="639128"/>
                    <a:pt x="65723" y="638175"/>
                  </a:cubicBezTo>
                  <a:cubicBezTo>
                    <a:pt x="57150" y="638175"/>
                    <a:pt x="44768" y="621983"/>
                    <a:pt x="42863" y="611505"/>
                  </a:cubicBezTo>
                  <a:cubicBezTo>
                    <a:pt x="24765" y="466725"/>
                    <a:pt x="9525" y="321945"/>
                    <a:pt x="12382" y="175260"/>
                  </a:cubicBezTo>
                  <a:cubicBezTo>
                    <a:pt x="13335" y="131445"/>
                    <a:pt x="9525" y="86678"/>
                    <a:pt x="6668" y="42863"/>
                  </a:cubicBezTo>
                  <a:cubicBezTo>
                    <a:pt x="5715" y="33338"/>
                    <a:pt x="1905" y="24765"/>
                    <a:pt x="0" y="15240"/>
                  </a:cubicBezTo>
                  <a:cubicBezTo>
                    <a:pt x="43815" y="9525"/>
                    <a:pt x="88582" y="4763"/>
                    <a:pt x="133350" y="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21"/>
            <p:cNvSpPr/>
            <p:nvPr/>
          </p:nvSpPr>
          <p:spPr>
            <a:xfrm>
              <a:off x="8911589" y="3580447"/>
              <a:ext cx="89535" cy="112395"/>
            </a:xfrm>
            <a:custGeom>
              <a:avLst/>
              <a:gdLst/>
              <a:ahLst/>
              <a:cxnLst/>
              <a:rect l="l" t="t" r="r" b="b"/>
              <a:pathLst>
                <a:path w="89535" h="112395" extrusionOk="0">
                  <a:moveTo>
                    <a:pt x="0" y="103823"/>
                  </a:moveTo>
                  <a:cubicBezTo>
                    <a:pt x="12383" y="74295"/>
                    <a:pt x="22860" y="42863"/>
                    <a:pt x="40005" y="16193"/>
                  </a:cubicBezTo>
                  <a:cubicBezTo>
                    <a:pt x="46673" y="5715"/>
                    <a:pt x="69533" y="4763"/>
                    <a:pt x="84773" y="0"/>
                  </a:cubicBezTo>
                  <a:cubicBezTo>
                    <a:pt x="86678" y="2858"/>
                    <a:pt x="87630" y="4763"/>
                    <a:pt x="89535" y="7620"/>
                  </a:cubicBezTo>
                  <a:cubicBezTo>
                    <a:pt x="73343" y="38100"/>
                    <a:pt x="59055" y="68580"/>
                    <a:pt x="40005" y="97155"/>
                  </a:cubicBezTo>
                  <a:cubicBezTo>
                    <a:pt x="34290" y="106680"/>
                    <a:pt x="16193" y="107633"/>
                    <a:pt x="4763" y="112395"/>
                  </a:cubicBezTo>
                  <a:cubicBezTo>
                    <a:pt x="2858" y="108585"/>
                    <a:pt x="953" y="106680"/>
                    <a:pt x="0" y="103823"/>
                  </a:cubicBezTo>
                  <a:close/>
                </a:path>
              </a:pathLst>
            </a:custGeom>
            <a:solidFill>
              <a:srgbClr val="785D4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21"/>
            <p:cNvSpPr/>
            <p:nvPr/>
          </p:nvSpPr>
          <p:spPr>
            <a:xfrm>
              <a:off x="9102089" y="2792181"/>
              <a:ext cx="131445" cy="44363"/>
            </a:xfrm>
            <a:custGeom>
              <a:avLst/>
              <a:gdLst/>
              <a:ahLst/>
              <a:cxnLst/>
              <a:rect l="l" t="t" r="r" b="b"/>
              <a:pathLst>
                <a:path w="131445" h="44363" extrusionOk="0">
                  <a:moveTo>
                    <a:pt x="0" y="16741"/>
                  </a:moveTo>
                  <a:cubicBezTo>
                    <a:pt x="20955" y="11026"/>
                    <a:pt x="41910" y="2453"/>
                    <a:pt x="63818" y="548"/>
                  </a:cubicBezTo>
                  <a:cubicBezTo>
                    <a:pt x="94298" y="-3261"/>
                    <a:pt x="116205" y="12931"/>
                    <a:pt x="131445" y="44364"/>
                  </a:cubicBezTo>
                  <a:cubicBezTo>
                    <a:pt x="104775" y="44364"/>
                    <a:pt x="80963" y="44364"/>
                    <a:pt x="57150" y="44364"/>
                  </a:cubicBezTo>
                  <a:cubicBezTo>
                    <a:pt x="58103" y="28171"/>
                    <a:pt x="52388" y="20551"/>
                    <a:pt x="34290" y="21503"/>
                  </a:cubicBezTo>
                  <a:cubicBezTo>
                    <a:pt x="23813" y="21503"/>
                    <a:pt x="11430" y="17693"/>
                    <a:pt x="0" y="16741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21"/>
            <p:cNvSpPr/>
            <p:nvPr/>
          </p:nvSpPr>
          <p:spPr>
            <a:xfrm>
              <a:off x="9475469" y="3555682"/>
              <a:ext cx="84772" cy="89534"/>
            </a:xfrm>
            <a:custGeom>
              <a:avLst/>
              <a:gdLst/>
              <a:ahLst/>
              <a:cxnLst/>
              <a:rect l="l" t="t" r="r" b="b"/>
              <a:pathLst>
                <a:path w="84772" h="89534" extrusionOk="0">
                  <a:moveTo>
                    <a:pt x="84773" y="89535"/>
                  </a:moveTo>
                  <a:cubicBezTo>
                    <a:pt x="72390" y="84772"/>
                    <a:pt x="57150" y="81915"/>
                    <a:pt x="49530" y="73342"/>
                  </a:cubicBezTo>
                  <a:cubicBezTo>
                    <a:pt x="31432" y="53340"/>
                    <a:pt x="18098" y="29527"/>
                    <a:pt x="0" y="4763"/>
                  </a:cubicBezTo>
                  <a:cubicBezTo>
                    <a:pt x="9525" y="2858"/>
                    <a:pt x="18098" y="1905"/>
                    <a:pt x="26670" y="0"/>
                  </a:cubicBezTo>
                  <a:cubicBezTo>
                    <a:pt x="30480" y="6667"/>
                    <a:pt x="34290" y="14288"/>
                    <a:pt x="39053" y="20955"/>
                  </a:cubicBezTo>
                  <a:cubicBezTo>
                    <a:pt x="53340" y="44767"/>
                    <a:pt x="69532" y="66675"/>
                    <a:pt x="84773" y="89535"/>
                  </a:cubicBezTo>
                  <a:close/>
                </a:path>
              </a:pathLst>
            </a:custGeom>
            <a:solidFill>
              <a:srgbClr val="785D4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21"/>
            <p:cNvSpPr/>
            <p:nvPr/>
          </p:nvSpPr>
          <p:spPr>
            <a:xfrm>
              <a:off x="9063037" y="2808922"/>
              <a:ext cx="97255" cy="40957"/>
            </a:xfrm>
            <a:custGeom>
              <a:avLst/>
              <a:gdLst/>
              <a:ahLst/>
              <a:cxnLst/>
              <a:rect l="l" t="t" r="r" b="b"/>
              <a:pathLst>
                <a:path w="97255" h="40957" extrusionOk="0">
                  <a:moveTo>
                    <a:pt x="39052" y="0"/>
                  </a:moveTo>
                  <a:cubicBezTo>
                    <a:pt x="50482" y="1905"/>
                    <a:pt x="61913" y="5715"/>
                    <a:pt x="74295" y="4763"/>
                  </a:cubicBezTo>
                  <a:cubicBezTo>
                    <a:pt x="92393" y="3810"/>
                    <a:pt x="98107" y="11430"/>
                    <a:pt x="97155" y="27623"/>
                  </a:cubicBezTo>
                  <a:cubicBezTo>
                    <a:pt x="65723" y="32385"/>
                    <a:pt x="34290" y="36195"/>
                    <a:pt x="3810" y="40958"/>
                  </a:cubicBezTo>
                  <a:cubicBezTo>
                    <a:pt x="2857" y="39053"/>
                    <a:pt x="1905" y="36195"/>
                    <a:pt x="0" y="34290"/>
                  </a:cubicBezTo>
                  <a:cubicBezTo>
                    <a:pt x="12382" y="21908"/>
                    <a:pt x="25718" y="10478"/>
                    <a:pt x="39052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21"/>
            <p:cNvSpPr/>
            <p:nvPr/>
          </p:nvSpPr>
          <p:spPr>
            <a:xfrm>
              <a:off x="9502139" y="3555682"/>
              <a:ext cx="87630" cy="89534"/>
            </a:xfrm>
            <a:custGeom>
              <a:avLst/>
              <a:gdLst/>
              <a:ahLst/>
              <a:cxnLst/>
              <a:rect l="l" t="t" r="r" b="b"/>
              <a:pathLst>
                <a:path w="87630" h="89534" extrusionOk="0">
                  <a:moveTo>
                    <a:pt x="58103" y="89535"/>
                  </a:moveTo>
                  <a:cubicBezTo>
                    <a:pt x="42863" y="66675"/>
                    <a:pt x="27623" y="43815"/>
                    <a:pt x="12383" y="20955"/>
                  </a:cubicBezTo>
                  <a:cubicBezTo>
                    <a:pt x="7620" y="14288"/>
                    <a:pt x="3810" y="6667"/>
                    <a:pt x="0" y="0"/>
                  </a:cubicBezTo>
                  <a:cubicBezTo>
                    <a:pt x="15240" y="8572"/>
                    <a:pt x="32385" y="15240"/>
                    <a:pt x="43815" y="27622"/>
                  </a:cubicBezTo>
                  <a:cubicBezTo>
                    <a:pt x="59055" y="42863"/>
                    <a:pt x="71438" y="61913"/>
                    <a:pt x="87630" y="83820"/>
                  </a:cubicBezTo>
                  <a:cubicBezTo>
                    <a:pt x="75248" y="86677"/>
                    <a:pt x="66675" y="88583"/>
                    <a:pt x="58103" y="89535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21"/>
            <p:cNvSpPr/>
            <p:nvPr/>
          </p:nvSpPr>
          <p:spPr>
            <a:xfrm>
              <a:off x="9583102" y="2873692"/>
              <a:ext cx="3810" cy="43815"/>
            </a:xfrm>
            <a:custGeom>
              <a:avLst/>
              <a:gdLst/>
              <a:ahLst/>
              <a:cxnLst/>
              <a:rect l="l" t="t" r="r" b="b"/>
              <a:pathLst>
                <a:path w="3810" h="43815" extrusionOk="0">
                  <a:moveTo>
                    <a:pt x="3810" y="43815"/>
                  </a:moveTo>
                  <a:cubicBezTo>
                    <a:pt x="2858" y="29528"/>
                    <a:pt x="953" y="15240"/>
                    <a:pt x="0" y="0"/>
                  </a:cubicBezTo>
                  <a:cubicBezTo>
                    <a:pt x="953" y="15240"/>
                    <a:pt x="2858" y="29528"/>
                    <a:pt x="3810" y="4381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21"/>
            <p:cNvSpPr/>
            <p:nvPr/>
          </p:nvSpPr>
          <p:spPr>
            <a:xfrm>
              <a:off x="9595485" y="2989897"/>
              <a:ext cx="1904" cy="20002"/>
            </a:xfrm>
            <a:custGeom>
              <a:avLst/>
              <a:gdLst/>
              <a:ahLst/>
              <a:cxnLst/>
              <a:rect l="l" t="t" r="r" b="b"/>
              <a:pathLst>
                <a:path w="1904" h="20002" extrusionOk="0">
                  <a:moveTo>
                    <a:pt x="1905" y="20003"/>
                  </a:moveTo>
                  <a:cubicBezTo>
                    <a:pt x="952" y="13335"/>
                    <a:pt x="0" y="6668"/>
                    <a:pt x="0" y="0"/>
                  </a:cubicBezTo>
                  <a:cubicBezTo>
                    <a:pt x="0" y="6668"/>
                    <a:pt x="952" y="13335"/>
                    <a:pt x="1905" y="20003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21"/>
            <p:cNvSpPr/>
            <p:nvPr/>
          </p:nvSpPr>
          <p:spPr>
            <a:xfrm>
              <a:off x="9575482" y="2849879"/>
              <a:ext cx="5715" cy="4762"/>
            </a:xfrm>
            <a:custGeom>
              <a:avLst/>
              <a:gdLst/>
              <a:ahLst/>
              <a:cxnLst/>
              <a:rect l="l" t="t" r="r" b="b"/>
              <a:pathLst>
                <a:path w="5715" h="4762" extrusionOk="0">
                  <a:moveTo>
                    <a:pt x="5715" y="4763"/>
                  </a:moveTo>
                  <a:cubicBezTo>
                    <a:pt x="3810" y="2858"/>
                    <a:pt x="1905" y="1905"/>
                    <a:pt x="0" y="0"/>
                  </a:cubicBezTo>
                  <a:cubicBezTo>
                    <a:pt x="2857" y="953"/>
                    <a:pt x="4763" y="2858"/>
                    <a:pt x="5715" y="4763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21"/>
            <p:cNvSpPr/>
            <p:nvPr/>
          </p:nvSpPr>
          <p:spPr>
            <a:xfrm>
              <a:off x="9588817" y="2927032"/>
              <a:ext cx="2857" cy="7620"/>
            </a:xfrm>
            <a:custGeom>
              <a:avLst/>
              <a:gdLst/>
              <a:ahLst/>
              <a:cxnLst/>
              <a:rect l="l" t="t" r="r" b="b"/>
              <a:pathLst>
                <a:path w="2857" h="7620" extrusionOk="0">
                  <a:moveTo>
                    <a:pt x="952" y="7620"/>
                  </a:moveTo>
                  <a:cubicBezTo>
                    <a:pt x="952" y="4763"/>
                    <a:pt x="0" y="2858"/>
                    <a:pt x="0" y="0"/>
                  </a:cubicBezTo>
                  <a:cubicBezTo>
                    <a:pt x="952" y="1905"/>
                    <a:pt x="1905" y="2858"/>
                    <a:pt x="2857" y="4763"/>
                  </a:cubicBezTo>
                  <a:cubicBezTo>
                    <a:pt x="2857" y="5715"/>
                    <a:pt x="1905" y="6667"/>
                    <a:pt x="952" y="762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21"/>
            <p:cNvSpPr/>
            <p:nvPr/>
          </p:nvSpPr>
          <p:spPr>
            <a:xfrm>
              <a:off x="9645967" y="3486150"/>
              <a:ext cx="1905" cy="5715"/>
            </a:xfrm>
            <a:custGeom>
              <a:avLst/>
              <a:gdLst/>
              <a:ahLst/>
              <a:cxnLst/>
              <a:rect l="l" t="t" r="r" b="b"/>
              <a:pathLst>
                <a:path w="1905" h="5715" extrusionOk="0">
                  <a:moveTo>
                    <a:pt x="0" y="5715"/>
                  </a:moveTo>
                  <a:cubicBezTo>
                    <a:pt x="0" y="3810"/>
                    <a:pt x="952" y="1905"/>
                    <a:pt x="952" y="0"/>
                  </a:cubicBezTo>
                  <a:cubicBezTo>
                    <a:pt x="952" y="1905"/>
                    <a:pt x="1905" y="2858"/>
                    <a:pt x="1905" y="4763"/>
                  </a:cubicBezTo>
                  <a:cubicBezTo>
                    <a:pt x="1905" y="4763"/>
                    <a:pt x="952" y="4763"/>
                    <a:pt x="0" y="571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21"/>
            <p:cNvSpPr/>
            <p:nvPr/>
          </p:nvSpPr>
          <p:spPr>
            <a:xfrm>
              <a:off x="9338310" y="2850832"/>
              <a:ext cx="5714" cy="9525"/>
            </a:xfrm>
            <a:custGeom>
              <a:avLst/>
              <a:gdLst/>
              <a:ahLst/>
              <a:cxnLst/>
              <a:rect l="l" t="t" r="r" b="b"/>
              <a:pathLst>
                <a:path w="5714" h="9525" extrusionOk="0">
                  <a:moveTo>
                    <a:pt x="5715" y="0"/>
                  </a:moveTo>
                  <a:cubicBezTo>
                    <a:pt x="3810" y="0"/>
                    <a:pt x="1905" y="0"/>
                    <a:pt x="0" y="0"/>
                  </a:cubicBezTo>
                  <a:cubicBezTo>
                    <a:pt x="2857" y="0"/>
                    <a:pt x="3810" y="0"/>
                    <a:pt x="5715" y="0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21"/>
            <p:cNvSpPr/>
            <p:nvPr/>
          </p:nvSpPr>
          <p:spPr>
            <a:xfrm>
              <a:off x="8807064" y="2916500"/>
              <a:ext cx="654118" cy="615806"/>
            </a:xfrm>
            <a:custGeom>
              <a:avLst/>
              <a:gdLst/>
              <a:ahLst/>
              <a:cxnLst/>
              <a:rect l="l" t="t" r="r" b="b"/>
              <a:pathLst>
                <a:path w="654118" h="615806" extrusionOk="0">
                  <a:moveTo>
                    <a:pt x="109288" y="603939"/>
                  </a:moveTo>
                  <a:cubicBezTo>
                    <a:pt x="82618" y="594414"/>
                    <a:pt x="59759" y="580127"/>
                    <a:pt x="51186" y="551552"/>
                  </a:cubicBezTo>
                  <a:cubicBezTo>
                    <a:pt x="13086" y="424869"/>
                    <a:pt x="-5964" y="296282"/>
                    <a:pt x="1656" y="163884"/>
                  </a:cubicBezTo>
                  <a:cubicBezTo>
                    <a:pt x="3561" y="134357"/>
                    <a:pt x="18801" y="105782"/>
                    <a:pt x="27373" y="76254"/>
                  </a:cubicBezTo>
                  <a:cubicBezTo>
                    <a:pt x="49281" y="63872"/>
                    <a:pt x="70236" y="43869"/>
                    <a:pt x="94048" y="40059"/>
                  </a:cubicBezTo>
                  <a:cubicBezTo>
                    <a:pt x="239781" y="11484"/>
                    <a:pt x="386466" y="-7566"/>
                    <a:pt x="536009" y="2912"/>
                  </a:cubicBezTo>
                  <a:cubicBezTo>
                    <a:pt x="550296" y="14342"/>
                    <a:pt x="564584" y="24819"/>
                    <a:pt x="579823" y="36249"/>
                  </a:cubicBezTo>
                  <a:cubicBezTo>
                    <a:pt x="580776" y="38154"/>
                    <a:pt x="581729" y="40059"/>
                    <a:pt x="582681" y="41964"/>
                  </a:cubicBezTo>
                  <a:cubicBezTo>
                    <a:pt x="595063" y="81969"/>
                    <a:pt x="607446" y="121974"/>
                    <a:pt x="619829" y="161027"/>
                  </a:cubicBezTo>
                  <a:cubicBezTo>
                    <a:pt x="618876" y="161979"/>
                    <a:pt x="619829" y="163884"/>
                    <a:pt x="620781" y="163884"/>
                  </a:cubicBezTo>
                  <a:cubicBezTo>
                    <a:pt x="621734" y="169599"/>
                    <a:pt x="622686" y="175314"/>
                    <a:pt x="623638" y="181982"/>
                  </a:cubicBezTo>
                  <a:cubicBezTo>
                    <a:pt x="624591" y="185792"/>
                    <a:pt x="625543" y="189602"/>
                    <a:pt x="626496" y="193412"/>
                  </a:cubicBezTo>
                  <a:cubicBezTo>
                    <a:pt x="634116" y="235322"/>
                    <a:pt x="640784" y="277232"/>
                    <a:pt x="648404" y="319142"/>
                  </a:cubicBezTo>
                  <a:cubicBezTo>
                    <a:pt x="649356" y="323904"/>
                    <a:pt x="649356" y="327714"/>
                    <a:pt x="650309" y="332477"/>
                  </a:cubicBezTo>
                  <a:cubicBezTo>
                    <a:pt x="651261" y="376292"/>
                    <a:pt x="653166" y="421059"/>
                    <a:pt x="654118" y="464874"/>
                  </a:cubicBezTo>
                  <a:cubicBezTo>
                    <a:pt x="653166" y="468684"/>
                    <a:pt x="652213" y="472494"/>
                    <a:pt x="652213" y="477257"/>
                  </a:cubicBezTo>
                  <a:cubicBezTo>
                    <a:pt x="651261" y="482972"/>
                    <a:pt x="650309" y="487734"/>
                    <a:pt x="650309" y="493449"/>
                  </a:cubicBezTo>
                  <a:cubicBezTo>
                    <a:pt x="632211" y="516309"/>
                    <a:pt x="615066" y="540122"/>
                    <a:pt x="596968" y="562982"/>
                  </a:cubicBezTo>
                  <a:cubicBezTo>
                    <a:pt x="551248" y="573459"/>
                    <a:pt x="504576" y="583937"/>
                    <a:pt x="458856" y="595367"/>
                  </a:cubicBezTo>
                  <a:cubicBezTo>
                    <a:pt x="455046" y="596319"/>
                    <a:pt x="451236" y="598224"/>
                    <a:pt x="448378" y="599177"/>
                  </a:cubicBezTo>
                  <a:cubicBezTo>
                    <a:pt x="448378" y="599177"/>
                    <a:pt x="448378" y="599177"/>
                    <a:pt x="448378" y="599177"/>
                  </a:cubicBezTo>
                  <a:cubicBezTo>
                    <a:pt x="393134" y="604892"/>
                    <a:pt x="337888" y="613464"/>
                    <a:pt x="282643" y="615369"/>
                  </a:cubicBezTo>
                  <a:cubicBezTo>
                    <a:pt x="232161" y="617274"/>
                    <a:pt x="180726" y="612512"/>
                    <a:pt x="130243" y="609654"/>
                  </a:cubicBezTo>
                  <a:lnTo>
                    <a:pt x="130243" y="609654"/>
                  </a:lnTo>
                  <a:cubicBezTo>
                    <a:pt x="120718" y="606797"/>
                    <a:pt x="115003" y="605844"/>
                    <a:pt x="109288" y="603939"/>
                  </a:cubicBezTo>
                  <a:close/>
                  <a:moveTo>
                    <a:pt x="346461" y="586794"/>
                  </a:moveTo>
                  <a:cubicBezTo>
                    <a:pt x="354081" y="585842"/>
                    <a:pt x="361701" y="585842"/>
                    <a:pt x="369321" y="584889"/>
                  </a:cubicBezTo>
                  <a:cubicBezTo>
                    <a:pt x="420756" y="575364"/>
                    <a:pt x="473143" y="568697"/>
                    <a:pt x="524579" y="557267"/>
                  </a:cubicBezTo>
                  <a:cubicBezTo>
                    <a:pt x="593159" y="541074"/>
                    <a:pt x="620781" y="501069"/>
                    <a:pt x="616018" y="429632"/>
                  </a:cubicBezTo>
                  <a:cubicBezTo>
                    <a:pt x="615066" y="410582"/>
                    <a:pt x="614113" y="391532"/>
                    <a:pt x="613161" y="372482"/>
                  </a:cubicBezTo>
                  <a:cubicBezTo>
                    <a:pt x="608398" y="333429"/>
                    <a:pt x="606493" y="293424"/>
                    <a:pt x="598873" y="255324"/>
                  </a:cubicBezTo>
                  <a:cubicBezTo>
                    <a:pt x="584586" y="186744"/>
                    <a:pt x="567441" y="119117"/>
                    <a:pt x="550296" y="51489"/>
                  </a:cubicBezTo>
                  <a:cubicBezTo>
                    <a:pt x="544581" y="27677"/>
                    <a:pt x="528388" y="20057"/>
                    <a:pt x="503623" y="19104"/>
                  </a:cubicBezTo>
                  <a:cubicBezTo>
                    <a:pt x="389323" y="17199"/>
                    <a:pt x="276928" y="29582"/>
                    <a:pt x="165486" y="50537"/>
                  </a:cubicBezTo>
                  <a:cubicBezTo>
                    <a:pt x="146436" y="54347"/>
                    <a:pt x="128338" y="57204"/>
                    <a:pt x="109288" y="61014"/>
                  </a:cubicBezTo>
                  <a:cubicBezTo>
                    <a:pt x="92143" y="75302"/>
                    <a:pt x="74998" y="90542"/>
                    <a:pt x="57853" y="104829"/>
                  </a:cubicBezTo>
                  <a:cubicBezTo>
                    <a:pt x="52138" y="117212"/>
                    <a:pt x="41661" y="129594"/>
                    <a:pt x="41661" y="142929"/>
                  </a:cubicBezTo>
                  <a:cubicBezTo>
                    <a:pt x="39756" y="200079"/>
                    <a:pt x="35946" y="258182"/>
                    <a:pt x="42613" y="315332"/>
                  </a:cubicBezTo>
                  <a:cubicBezTo>
                    <a:pt x="52138" y="393437"/>
                    <a:pt x="68331" y="470589"/>
                    <a:pt x="85476" y="547742"/>
                  </a:cubicBezTo>
                  <a:cubicBezTo>
                    <a:pt x="88334" y="562982"/>
                    <a:pt x="105478" y="584889"/>
                    <a:pt x="117861" y="586794"/>
                  </a:cubicBezTo>
                  <a:cubicBezTo>
                    <a:pt x="169296" y="592509"/>
                    <a:pt x="220731" y="592509"/>
                    <a:pt x="272166" y="594414"/>
                  </a:cubicBezTo>
                  <a:cubicBezTo>
                    <a:pt x="295978" y="590604"/>
                    <a:pt x="321696" y="588699"/>
                    <a:pt x="346461" y="586794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21"/>
            <p:cNvSpPr/>
            <p:nvPr/>
          </p:nvSpPr>
          <p:spPr>
            <a:xfrm>
              <a:off x="9437369" y="3369945"/>
              <a:ext cx="202882" cy="134302"/>
            </a:xfrm>
            <a:custGeom>
              <a:avLst/>
              <a:gdLst/>
              <a:ahLst/>
              <a:cxnLst/>
              <a:rect l="l" t="t" r="r" b="b"/>
              <a:pathLst>
                <a:path w="202882" h="134302" extrusionOk="0">
                  <a:moveTo>
                    <a:pt x="163830" y="0"/>
                  </a:moveTo>
                  <a:cubicBezTo>
                    <a:pt x="200025" y="9525"/>
                    <a:pt x="164782" y="22860"/>
                    <a:pt x="166688" y="36195"/>
                  </a:cubicBezTo>
                  <a:cubicBezTo>
                    <a:pt x="178118" y="64770"/>
                    <a:pt x="190500" y="95250"/>
                    <a:pt x="202882" y="125730"/>
                  </a:cubicBezTo>
                  <a:cubicBezTo>
                    <a:pt x="166688" y="103822"/>
                    <a:pt x="130493" y="120015"/>
                    <a:pt x="94298" y="123825"/>
                  </a:cubicBezTo>
                  <a:cubicBezTo>
                    <a:pt x="60960" y="126683"/>
                    <a:pt x="28575" y="130492"/>
                    <a:pt x="0" y="134302"/>
                  </a:cubicBezTo>
                  <a:cubicBezTo>
                    <a:pt x="16193" y="104775"/>
                    <a:pt x="32385" y="73342"/>
                    <a:pt x="48578" y="42863"/>
                  </a:cubicBezTo>
                  <a:cubicBezTo>
                    <a:pt x="104775" y="75247"/>
                    <a:pt x="149543" y="60960"/>
                    <a:pt x="163830" y="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21"/>
            <p:cNvSpPr/>
            <p:nvPr/>
          </p:nvSpPr>
          <p:spPr>
            <a:xfrm>
              <a:off x="9476920" y="3278759"/>
              <a:ext cx="123817" cy="121024"/>
            </a:xfrm>
            <a:custGeom>
              <a:avLst/>
              <a:gdLst/>
              <a:ahLst/>
              <a:cxnLst/>
              <a:rect l="l" t="t" r="r" b="b"/>
              <a:pathLst>
                <a:path w="123817" h="121024" extrusionOk="0">
                  <a:moveTo>
                    <a:pt x="91895" y="11175"/>
                  </a:moveTo>
                  <a:cubicBezTo>
                    <a:pt x="102372" y="25463"/>
                    <a:pt x="114755" y="38798"/>
                    <a:pt x="121422" y="54990"/>
                  </a:cubicBezTo>
                  <a:cubicBezTo>
                    <a:pt x="126185" y="64515"/>
                    <a:pt x="122375" y="78803"/>
                    <a:pt x="122375" y="90233"/>
                  </a:cubicBezTo>
                  <a:cubicBezTo>
                    <a:pt x="86180" y="129285"/>
                    <a:pt x="49985" y="131190"/>
                    <a:pt x="9980" y="95948"/>
                  </a:cubicBezTo>
                  <a:cubicBezTo>
                    <a:pt x="-7165" y="71183"/>
                    <a:pt x="455" y="46418"/>
                    <a:pt x="12837" y="21653"/>
                  </a:cubicBezTo>
                  <a:cubicBezTo>
                    <a:pt x="30935" y="3555"/>
                    <a:pt x="51890" y="-2160"/>
                    <a:pt x="76655" y="698"/>
                  </a:cubicBezTo>
                  <a:cubicBezTo>
                    <a:pt x="81417" y="5460"/>
                    <a:pt x="87132" y="8318"/>
                    <a:pt x="91895" y="11175"/>
                  </a:cubicBezTo>
                  <a:lnTo>
                    <a:pt x="91895" y="11175"/>
                  </a:lnTo>
                  <a:close/>
                  <a:moveTo>
                    <a:pt x="47127" y="38798"/>
                  </a:moveTo>
                  <a:cubicBezTo>
                    <a:pt x="47127" y="38798"/>
                    <a:pt x="47127" y="38798"/>
                    <a:pt x="47127" y="38798"/>
                  </a:cubicBezTo>
                  <a:cubicBezTo>
                    <a:pt x="46175" y="40703"/>
                    <a:pt x="44269" y="42608"/>
                    <a:pt x="43317" y="44513"/>
                  </a:cubicBezTo>
                  <a:cubicBezTo>
                    <a:pt x="41412" y="48323"/>
                    <a:pt x="39507" y="52133"/>
                    <a:pt x="38555" y="55943"/>
                  </a:cubicBezTo>
                  <a:cubicBezTo>
                    <a:pt x="41412" y="70230"/>
                    <a:pt x="43317" y="83565"/>
                    <a:pt x="46175" y="97853"/>
                  </a:cubicBezTo>
                  <a:cubicBezTo>
                    <a:pt x="57605" y="93090"/>
                    <a:pt x="69035" y="89280"/>
                    <a:pt x="80465" y="84518"/>
                  </a:cubicBezTo>
                  <a:cubicBezTo>
                    <a:pt x="82370" y="71183"/>
                    <a:pt x="89037" y="55943"/>
                    <a:pt x="85227" y="44513"/>
                  </a:cubicBezTo>
                  <a:cubicBezTo>
                    <a:pt x="81417" y="33083"/>
                    <a:pt x="71892" y="13080"/>
                    <a:pt x="51890" y="32130"/>
                  </a:cubicBezTo>
                  <a:cubicBezTo>
                    <a:pt x="50937" y="34035"/>
                    <a:pt x="49032" y="36893"/>
                    <a:pt x="47127" y="38798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21"/>
            <p:cNvSpPr/>
            <p:nvPr/>
          </p:nvSpPr>
          <p:spPr>
            <a:xfrm>
              <a:off x="9251632" y="3478529"/>
              <a:ext cx="160019" cy="40155"/>
            </a:xfrm>
            <a:custGeom>
              <a:avLst/>
              <a:gdLst/>
              <a:ahLst/>
              <a:cxnLst/>
              <a:rect l="l" t="t" r="r" b="b"/>
              <a:pathLst>
                <a:path w="160019" h="40155" extrusionOk="0">
                  <a:moveTo>
                    <a:pt x="11430" y="32385"/>
                  </a:moveTo>
                  <a:cubicBezTo>
                    <a:pt x="57150" y="21908"/>
                    <a:pt x="103823" y="11430"/>
                    <a:pt x="149543" y="0"/>
                  </a:cubicBezTo>
                  <a:cubicBezTo>
                    <a:pt x="153353" y="9525"/>
                    <a:pt x="156210" y="18098"/>
                    <a:pt x="160020" y="27623"/>
                  </a:cubicBezTo>
                  <a:cubicBezTo>
                    <a:pt x="117157" y="31433"/>
                    <a:pt x="72390" y="36195"/>
                    <a:pt x="27623" y="40005"/>
                  </a:cubicBezTo>
                  <a:cubicBezTo>
                    <a:pt x="19050" y="40958"/>
                    <a:pt x="9525" y="37148"/>
                    <a:pt x="0" y="35242"/>
                  </a:cubicBezTo>
                  <a:cubicBezTo>
                    <a:pt x="0" y="35242"/>
                    <a:pt x="0" y="35242"/>
                    <a:pt x="0" y="35242"/>
                  </a:cubicBezTo>
                  <a:cubicBezTo>
                    <a:pt x="4763" y="35242"/>
                    <a:pt x="8573" y="34290"/>
                    <a:pt x="11430" y="3238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21"/>
            <p:cNvSpPr/>
            <p:nvPr/>
          </p:nvSpPr>
          <p:spPr>
            <a:xfrm>
              <a:off x="9455467" y="3249929"/>
              <a:ext cx="34289" cy="132397"/>
            </a:xfrm>
            <a:custGeom>
              <a:avLst/>
              <a:gdLst/>
              <a:ahLst/>
              <a:cxnLst/>
              <a:rect l="l" t="t" r="r" b="b"/>
              <a:pathLst>
                <a:path w="34289" h="132397" extrusionOk="0">
                  <a:moveTo>
                    <a:pt x="34290" y="51435"/>
                  </a:moveTo>
                  <a:cubicBezTo>
                    <a:pt x="22860" y="75248"/>
                    <a:pt x="14288" y="100013"/>
                    <a:pt x="31432" y="125730"/>
                  </a:cubicBezTo>
                  <a:cubicBezTo>
                    <a:pt x="21907" y="127635"/>
                    <a:pt x="12382" y="129540"/>
                    <a:pt x="3810" y="132398"/>
                  </a:cubicBezTo>
                  <a:cubicBezTo>
                    <a:pt x="2857" y="88583"/>
                    <a:pt x="952" y="43815"/>
                    <a:pt x="0" y="0"/>
                  </a:cubicBezTo>
                  <a:cubicBezTo>
                    <a:pt x="2857" y="13335"/>
                    <a:pt x="4763" y="26670"/>
                    <a:pt x="6668" y="35242"/>
                  </a:cubicBezTo>
                  <a:cubicBezTo>
                    <a:pt x="17145" y="40958"/>
                    <a:pt x="25718" y="46673"/>
                    <a:pt x="34290" y="51435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21"/>
            <p:cNvSpPr/>
            <p:nvPr/>
          </p:nvSpPr>
          <p:spPr>
            <a:xfrm>
              <a:off x="9454514" y="3393757"/>
              <a:ext cx="1905" cy="16192"/>
            </a:xfrm>
            <a:custGeom>
              <a:avLst/>
              <a:gdLst/>
              <a:ahLst/>
              <a:cxnLst/>
              <a:rect l="l" t="t" r="r" b="b"/>
              <a:pathLst>
                <a:path w="1905" h="16192" extrusionOk="0">
                  <a:moveTo>
                    <a:pt x="0" y="16192"/>
                  </a:moveTo>
                  <a:cubicBezTo>
                    <a:pt x="953" y="10477"/>
                    <a:pt x="1905" y="5715"/>
                    <a:pt x="1905" y="0"/>
                  </a:cubicBezTo>
                  <a:cubicBezTo>
                    <a:pt x="1905" y="5715"/>
                    <a:pt x="953" y="10477"/>
                    <a:pt x="0" y="16192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21"/>
            <p:cNvSpPr/>
            <p:nvPr/>
          </p:nvSpPr>
          <p:spPr>
            <a:xfrm>
              <a:off x="8931150" y="3525202"/>
              <a:ext cx="3299" cy="2199"/>
            </a:xfrm>
            <a:custGeom>
              <a:avLst/>
              <a:gdLst/>
              <a:ahLst/>
              <a:cxnLst/>
              <a:rect l="l" t="t" r="r" b="b"/>
              <a:pathLst>
                <a:path w="3299" h="2199" extrusionOk="0">
                  <a:moveTo>
                    <a:pt x="3299" y="0"/>
                  </a:moveTo>
                  <a:cubicBezTo>
                    <a:pt x="1394" y="1905"/>
                    <a:pt x="-511" y="3810"/>
                    <a:pt x="3299" y="0"/>
                  </a:cubicBezTo>
                  <a:cubicBezTo>
                    <a:pt x="-2415" y="1905"/>
                    <a:pt x="442" y="952"/>
                    <a:pt x="3299" y="0"/>
                  </a:cubicBezTo>
                  <a:cubicBezTo>
                    <a:pt x="3299" y="0"/>
                    <a:pt x="3299" y="0"/>
                    <a:pt x="3299" y="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21"/>
            <p:cNvSpPr/>
            <p:nvPr/>
          </p:nvSpPr>
          <p:spPr>
            <a:xfrm>
              <a:off x="8827017" y="2893695"/>
              <a:ext cx="557012" cy="98107"/>
            </a:xfrm>
            <a:custGeom>
              <a:avLst/>
              <a:gdLst/>
              <a:ahLst/>
              <a:cxnLst/>
              <a:rect l="l" t="t" r="r" b="b"/>
              <a:pathLst>
                <a:path w="557012" h="98107" extrusionOk="0">
                  <a:moveTo>
                    <a:pt x="516056" y="24765"/>
                  </a:moveTo>
                  <a:cubicBezTo>
                    <a:pt x="366513" y="14288"/>
                    <a:pt x="219828" y="33338"/>
                    <a:pt x="74095" y="61913"/>
                  </a:cubicBezTo>
                  <a:cubicBezTo>
                    <a:pt x="50283" y="66675"/>
                    <a:pt x="29328" y="85725"/>
                    <a:pt x="7420" y="98108"/>
                  </a:cubicBezTo>
                  <a:cubicBezTo>
                    <a:pt x="-5915" y="80963"/>
                    <a:pt x="-200" y="71438"/>
                    <a:pt x="15993" y="56197"/>
                  </a:cubicBezTo>
                  <a:cubicBezTo>
                    <a:pt x="58856" y="18097"/>
                    <a:pt x="114100" y="23813"/>
                    <a:pt x="163631" y="11430"/>
                  </a:cubicBezTo>
                  <a:cubicBezTo>
                    <a:pt x="186490" y="5715"/>
                    <a:pt x="210303" y="3810"/>
                    <a:pt x="233163" y="0"/>
                  </a:cubicBezTo>
                  <a:cubicBezTo>
                    <a:pt x="340795" y="0"/>
                    <a:pt x="448428" y="0"/>
                    <a:pt x="556060" y="0"/>
                  </a:cubicBezTo>
                  <a:cubicBezTo>
                    <a:pt x="556060" y="3810"/>
                    <a:pt x="557013" y="6667"/>
                    <a:pt x="557013" y="10477"/>
                  </a:cubicBezTo>
                  <a:cubicBezTo>
                    <a:pt x="540820" y="4763"/>
                    <a:pt x="527485" y="11430"/>
                    <a:pt x="516056" y="2476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21"/>
            <p:cNvSpPr/>
            <p:nvPr/>
          </p:nvSpPr>
          <p:spPr>
            <a:xfrm>
              <a:off x="9455944" y="3096577"/>
              <a:ext cx="127099" cy="120014"/>
            </a:xfrm>
            <a:custGeom>
              <a:avLst/>
              <a:gdLst/>
              <a:ahLst/>
              <a:cxnLst/>
              <a:rect l="l" t="t" r="r" b="b"/>
              <a:pathLst>
                <a:path w="127099" h="120014" extrusionOk="0">
                  <a:moveTo>
                    <a:pt x="95725" y="20002"/>
                  </a:moveTo>
                  <a:cubicBezTo>
                    <a:pt x="118585" y="42863"/>
                    <a:pt x="137635" y="65722"/>
                    <a:pt x="120490" y="100965"/>
                  </a:cubicBezTo>
                  <a:cubicBezTo>
                    <a:pt x="118585" y="104775"/>
                    <a:pt x="116680" y="107632"/>
                    <a:pt x="114775" y="111442"/>
                  </a:cubicBezTo>
                  <a:cubicBezTo>
                    <a:pt x="113823" y="111442"/>
                    <a:pt x="112870" y="112395"/>
                    <a:pt x="112870" y="113347"/>
                  </a:cubicBezTo>
                  <a:cubicBezTo>
                    <a:pt x="110965" y="115252"/>
                    <a:pt x="109060" y="118110"/>
                    <a:pt x="106203" y="120015"/>
                  </a:cubicBezTo>
                  <a:lnTo>
                    <a:pt x="105250" y="120015"/>
                  </a:lnTo>
                  <a:cubicBezTo>
                    <a:pt x="77628" y="118110"/>
                    <a:pt x="50005" y="116205"/>
                    <a:pt x="22382" y="114300"/>
                  </a:cubicBezTo>
                  <a:cubicBezTo>
                    <a:pt x="20478" y="111442"/>
                    <a:pt x="17620" y="109538"/>
                    <a:pt x="15715" y="106680"/>
                  </a:cubicBezTo>
                  <a:cubicBezTo>
                    <a:pt x="13810" y="104775"/>
                    <a:pt x="12857" y="103822"/>
                    <a:pt x="10953" y="101917"/>
                  </a:cubicBezTo>
                  <a:cubicBezTo>
                    <a:pt x="-5240" y="73342"/>
                    <a:pt x="-3335" y="45720"/>
                    <a:pt x="15715" y="19050"/>
                  </a:cubicBezTo>
                  <a:cubicBezTo>
                    <a:pt x="27145" y="12382"/>
                    <a:pt x="39528" y="6667"/>
                    <a:pt x="50957" y="0"/>
                  </a:cubicBezTo>
                  <a:cubicBezTo>
                    <a:pt x="56673" y="1905"/>
                    <a:pt x="62388" y="2857"/>
                    <a:pt x="68103" y="4763"/>
                  </a:cubicBezTo>
                  <a:cubicBezTo>
                    <a:pt x="75723" y="6667"/>
                    <a:pt x="83343" y="8572"/>
                    <a:pt x="91915" y="10477"/>
                  </a:cubicBezTo>
                  <a:cubicBezTo>
                    <a:pt x="91915" y="10477"/>
                    <a:pt x="92868" y="11430"/>
                    <a:pt x="92868" y="11430"/>
                  </a:cubicBezTo>
                  <a:cubicBezTo>
                    <a:pt x="93820" y="14288"/>
                    <a:pt x="95725" y="16192"/>
                    <a:pt x="96678" y="19050"/>
                  </a:cubicBezTo>
                  <a:cubicBezTo>
                    <a:pt x="96678" y="20002"/>
                    <a:pt x="95725" y="20002"/>
                    <a:pt x="95725" y="20002"/>
                  </a:cubicBezTo>
                  <a:close/>
                  <a:moveTo>
                    <a:pt x="43338" y="40957"/>
                  </a:moveTo>
                  <a:cubicBezTo>
                    <a:pt x="40480" y="54292"/>
                    <a:pt x="34765" y="67627"/>
                    <a:pt x="35718" y="80963"/>
                  </a:cubicBezTo>
                  <a:cubicBezTo>
                    <a:pt x="36670" y="89535"/>
                    <a:pt x="47148" y="101917"/>
                    <a:pt x="53815" y="102870"/>
                  </a:cubicBezTo>
                  <a:cubicBezTo>
                    <a:pt x="62388" y="103822"/>
                    <a:pt x="71913" y="93345"/>
                    <a:pt x="80485" y="88582"/>
                  </a:cubicBezTo>
                  <a:cubicBezTo>
                    <a:pt x="90963" y="63817"/>
                    <a:pt x="85248" y="42863"/>
                    <a:pt x="66198" y="21907"/>
                  </a:cubicBezTo>
                  <a:cubicBezTo>
                    <a:pt x="59530" y="28575"/>
                    <a:pt x="51910" y="35242"/>
                    <a:pt x="43338" y="40957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21"/>
            <p:cNvSpPr/>
            <p:nvPr/>
          </p:nvSpPr>
          <p:spPr>
            <a:xfrm>
              <a:off x="9424987" y="2923222"/>
              <a:ext cx="129882" cy="122734"/>
            </a:xfrm>
            <a:custGeom>
              <a:avLst/>
              <a:gdLst/>
              <a:ahLst/>
              <a:cxnLst/>
              <a:rect l="l" t="t" r="r" b="b"/>
              <a:pathLst>
                <a:path w="129882" h="122734" extrusionOk="0">
                  <a:moveTo>
                    <a:pt x="115252" y="25718"/>
                  </a:moveTo>
                  <a:cubicBezTo>
                    <a:pt x="119063" y="31433"/>
                    <a:pt x="122873" y="36195"/>
                    <a:pt x="126682" y="41910"/>
                  </a:cubicBezTo>
                  <a:cubicBezTo>
                    <a:pt x="136207" y="75248"/>
                    <a:pt x="123825" y="100965"/>
                    <a:pt x="98107" y="120968"/>
                  </a:cubicBezTo>
                  <a:cubicBezTo>
                    <a:pt x="71438" y="124778"/>
                    <a:pt x="45720" y="123825"/>
                    <a:pt x="23813" y="103823"/>
                  </a:cubicBezTo>
                  <a:cubicBezTo>
                    <a:pt x="16193" y="82868"/>
                    <a:pt x="7620" y="62865"/>
                    <a:pt x="0" y="41910"/>
                  </a:cubicBezTo>
                  <a:cubicBezTo>
                    <a:pt x="11430" y="13335"/>
                    <a:pt x="34290" y="1905"/>
                    <a:pt x="63818" y="0"/>
                  </a:cubicBezTo>
                  <a:cubicBezTo>
                    <a:pt x="80963" y="7620"/>
                    <a:pt x="98107" y="17145"/>
                    <a:pt x="115252" y="25718"/>
                  </a:cubicBezTo>
                  <a:close/>
                  <a:moveTo>
                    <a:pt x="46673" y="35243"/>
                  </a:moveTo>
                  <a:cubicBezTo>
                    <a:pt x="29527" y="56198"/>
                    <a:pt x="32385" y="77153"/>
                    <a:pt x="50482" y="93345"/>
                  </a:cubicBezTo>
                  <a:cubicBezTo>
                    <a:pt x="64770" y="106680"/>
                    <a:pt x="78105" y="96203"/>
                    <a:pt x="88582" y="82868"/>
                  </a:cubicBezTo>
                  <a:cubicBezTo>
                    <a:pt x="102870" y="60960"/>
                    <a:pt x="97155" y="40005"/>
                    <a:pt x="78105" y="25718"/>
                  </a:cubicBezTo>
                  <a:cubicBezTo>
                    <a:pt x="72390" y="21908"/>
                    <a:pt x="57150" y="32385"/>
                    <a:pt x="46673" y="35243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21"/>
            <p:cNvSpPr/>
            <p:nvPr/>
          </p:nvSpPr>
          <p:spPr>
            <a:xfrm>
              <a:off x="9384982" y="2883885"/>
              <a:ext cx="186372" cy="65054"/>
            </a:xfrm>
            <a:custGeom>
              <a:avLst/>
              <a:gdLst/>
              <a:ahLst/>
              <a:cxnLst/>
              <a:rect l="l" t="t" r="r" b="b"/>
              <a:pathLst>
                <a:path w="186372" h="65054" extrusionOk="0">
                  <a:moveTo>
                    <a:pt x="155257" y="65055"/>
                  </a:moveTo>
                  <a:cubicBezTo>
                    <a:pt x="138113" y="56482"/>
                    <a:pt x="120968" y="47910"/>
                    <a:pt x="103823" y="38385"/>
                  </a:cubicBezTo>
                  <a:cubicBezTo>
                    <a:pt x="93345" y="32670"/>
                    <a:pt x="81915" y="21240"/>
                    <a:pt x="73343" y="23145"/>
                  </a:cubicBezTo>
                  <a:cubicBezTo>
                    <a:pt x="53340" y="27907"/>
                    <a:pt x="36195" y="38385"/>
                    <a:pt x="16193" y="47910"/>
                  </a:cubicBezTo>
                  <a:cubicBezTo>
                    <a:pt x="16193" y="47910"/>
                    <a:pt x="13335" y="44100"/>
                    <a:pt x="11430" y="39337"/>
                  </a:cubicBezTo>
                  <a:cubicBezTo>
                    <a:pt x="7620" y="33622"/>
                    <a:pt x="4763" y="27907"/>
                    <a:pt x="953" y="22192"/>
                  </a:cubicBezTo>
                  <a:cubicBezTo>
                    <a:pt x="953" y="18382"/>
                    <a:pt x="0" y="15525"/>
                    <a:pt x="0" y="11715"/>
                  </a:cubicBezTo>
                  <a:cubicBezTo>
                    <a:pt x="56198" y="2190"/>
                    <a:pt x="111443" y="-5430"/>
                    <a:pt x="168593" y="5047"/>
                  </a:cubicBezTo>
                  <a:cubicBezTo>
                    <a:pt x="187643" y="7905"/>
                    <a:pt x="189548" y="17430"/>
                    <a:pt x="182880" y="30765"/>
                  </a:cubicBezTo>
                  <a:cubicBezTo>
                    <a:pt x="175260" y="43147"/>
                    <a:pt x="164782" y="53625"/>
                    <a:pt x="155257" y="6505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21"/>
            <p:cNvSpPr/>
            <p:nvPr/>
          </p:nvSpPr>
          <p:spPr>
            <a:xfrm>
              <a:off x="9453562" y="2965132"/>
              <a:ext cx="116341" cy="151447"/>
            </a:xfrm>
            <a:custGeom>
              <a:avLst/>
              <a:gdLst/>
              <a:ahLst/>
              <a:cxnLst/>
              <a:rect l="l" t="t" r="r" b="b"/>
              <a:pathLst>
                <a:path w="116341" h="151447" extrusionOk="0">
                  <a:moveTo>
                    <a:pt x="69532" y="79058"/>
                  </a:moveTo>
                  <a:cubicBezTo>
                    <a:pt x="95250" y="58102"/>
                    <a:pt x="107632" y="33338"/>
                    <a:pt x="98107" y="0"/>
                  </a:cubicBezTo>
                  <a:cubicBezTo>
                    <a:pt x="102870" y="4763"/>
                    <a:pt x="111443" y="9525"/>
                    <a:pt x="111443" y="14288"/>
                  </a:cubicBezTo>
                  <a:cubicBezTo>
                    <a:pt x="114300" y="51435"/>
                    <a:pt x="114300" y="89535"/>
                    <a:pt x="116205" y="126683"/>
                  </a:cubicBezTo>
                  <a:cubicBezTo>
                    <a:pt x="117157" y="140970"/>
                    <a:pt x="113348" y="151447"/>
                    <a:pt x="97155" y="151447"/>
                  </a:cubicBezTo>
                  <a:cubicBezTo>
                    <a:pt x="97155" y="151447"/>
                    <a:pt x="98107" y="150495"/>
                    <a:pt x="98107" y="150495"/>
                  </a:cubicBezTo>
                  <a:cubicBezTo>
                    <a:pt x="97155" y="147638"/>
                    <a:pt x="95250" y="145733"/>
                    <a:pt x="94298" y="142875"/>
                  </a:cubicBezTo>
                  <a:cubicBezTo>
                    <a:pt x="94298" y="142875"/>
                    <a:pt x="93345" y="141922"/>
                    <a:pt x="93345" y="141922"/>
                  </a:cubicBezTo>
                  <a:cubicBezTo>
                    <a:pt x="89535" y="136208"/>
                    <a:pt x="86677" y="131445"/>
                    <a:pt x="82868" y="125730"/>
                  </a:cubicBezTo>
                  <a:cubicBezTo>
                    <a:pt x="78105" y="128588"/>
                    <a:pt x="74295" y="132397"/>
                    <a:pt x="69532" y="135255"/>
                  </a:cubicBezTo>
                  <a:cubicBezTo>
                    <a:pt x="63818" y="133350"/>
                    <a:pt x="58102" y="132397"/>
                    <a:pt x="52388" y="130492"/>
                  </a:cubicBezTo>
                  <a:cubicBezTo>
                    <a:pt x="41910" y="125730"/>
                    <a:pt x="31432" y="120015"/>
                    <a:pt x="21907" y="114300"/>
                  </a:cubicBezTo>
                  <a:cubicBezTo>
                    <a:pt x="14288" y="110490"/>
                    <a:pt x="7620" y="105727"/>
                    <a:pt x="0" y="101917"/>
                  </a:cubicBezTo>
                  <a:lnTo>
                    <a:pt x="0" y="101917"/>
                  </a:lnTo>
                  <a:cubicBezTo>
                    <a:pt x="10477" y="101917"/>
                    <a:pt x="21907" y="104775"/>
                    <a:pt x="30480" y="100965"/>
                  </a:cubicBezTo>
                  <a:cubicBezTo>
                    <a:pt x="45720" y="97155"/>
                    <a:pt x="57150" y="86677"/>
                    <a:pt x="69532" y="79058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21"/>
            <p:cNvSpPr/>
            <p:nvPr/>
          </p:nvSpPr>
          <p:spPr>
            <a:xfrm>
              <a:off x="9480990" y="3208020"/>
              <a:ext cx="124019" cy="81914"/>
            </a:xfrm>
            <a:custGeom>
              <a:avLst/>
              <a:gdLst/>
              <a:ahLst/>
              <a:cxnLst/>
              <a:rect l="l" t="t" r="r" b="b"/>
              <a:pathLst>
                <a:path w="124019" h="81914" extrusionOk="0">
                  <a:moveTo>
                    <a:pt x="87825" y="1905"/>
                  </a:moveTo>
                  <a:cubicBezTo>
                    <a:pt x="87825" y="952"/>
                    <a:pt x="88777" y="0"/>
                    <a:pt x="89730" y="0"/>
                  </a:cubicBezTo>
                  <a:cubicBezTo>
                    <a:pt x="91635" y="0"/>
                    <a:pt x="93540" y="0"/>
                    <a:pt x="95445" y="0"/>
                  </a:cubicBezTo>
                  <a:cubicBezTo>
                    <a:pt x="104970" y="24765"/>
                    <a:pt x="113542" y="49530"/>
                    <a:pt x="124020" y="76200"/>
                  </a:cubicBezTo>
                  <a:cubicBezTo>
                    <a:pt x="106875" y="79058"/>
                    <a:pt x="97350" y="80963"/>
                    <a:pt x="87825" y="81915"/>
                  </a:cubicBezTo>
                  <a:cubicBezTo>
                    <a:pt x="87825" y="81915"/>
                    <a:pt x="87825" y="81915"/>
                    <a:pt x="87825" y="81915"/>
                  </a:cubicBezTo>
                  <a:cubicBezTo>
                    <a:pt x="82110" y="77152"/>
                    <a:pt x="77347" y="73342"/>
                    <a:pt x="71632" y="68580"/>
                  </a:cubicBezTo>
                  <a:cubicBezTo>
                    <a:pt x="48772" y="61913"/>
                    <a:pt x="26865" y="56197"/>
                    <a:pt x="195" y="48577"/>
                  </a:cubicBezTo>
                  <a:cubicBezTo>
                    <a:pt x="-1710" y="35242"/>
                    <a:pt x="10672" y="40958"/>
                    <a:pt x="23055" y="43815"/>
                  </a:cubicBezTo>
                  <a:cubicBezTo>
                    <a:pt x="58297" y="51435"/>
                    <a:pt x="77347" y="39052"/>
                    <a:pt x="79252" y="8572"/>
                  </a:cubicBezTo>
                  <a:cubicBezTo>
                    <a:pt x="79252" y="8572"/>
                    <a:pt x="80205" y="8572"/>
                    <a:pt x="80205" y="8572"/>
                  </a:cubicBezTo>
                  <a:cubicBezTo>
                    <a:pt x="83062" y="6667"/>
                    <a:pt x="84967" y="3810"/>
                    <a:pt x="87825" y="190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21"/>
            <p:cNvSpPr/>
            <p:nvPr/>
          </p:nvSpPr>
          <p:spPr>
            <a:xfrm>
              <a:off x="9568814" y="2933700"/>
              <a:ext cx="11430" cy="37147"/>
            </a:xfrm>
            <a:custGeom>
              <a:avLst/>
              <a:gdLst/>
              <a:ahLst/>
              <a:cxnLst/>
              <a:rect l="l" t="t" r="r" b="b"/>
              <a:pathLst>
                <a:path w="11430" h="37147" extrusionOk="0">
                  <a:moveTo>
                    <a:pt x="11430" y="0"/>
                  </a:moveTo>
                  <a:cubicBezTo>
                    <a:pt x="11430" y="12383"/>
                    <a:pt x="11430" y="23813"/>
                    <a:pt x="11430" y="36195"/>
                  </a:cubicBezTo>
                  <a:cubicBezTo>
                    <a:pt x="10478" y="36195"/>
                    <a:pt x="8573" y="36195"/>
                    <a:pt x="7620" y="37147"/>
                  </a:cubicBezTo>
                  <a:cubicBezTo>
                    <a:pt x="4763" y="24765"/>
                    <a:pt x="2858" y="13335"/>
                    <a:pt x="0" y="953"/>
                  </a:cubicBezTo>
                  <a:cubicBezTo>
                    <a:pt x="3810" y="0"/>
                    <a:pt x="7620" y="0"/>
                    <a:pt x="11430" y="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21"/>
            <p:cNvSpPr/>
            <p:nvPr/>
          </p:nvSpPr>
          <p:spPr>
            <a:xfrm>
              <a:off x="9570719" y="3197542"/>
              <a:ext cx="5715" cy="10477"/>
            </a:xfrm>
            <a:custGeom>
              <a:avLst/>
              <a:gdLst/>
              <a:ahLst/>
              <a:cxnLst/>
              <a:rect l="l" t="t" r="r" b="b"/>
              <a:pathLst>
                <a:path w="5715" h="10477" extrusionOk="0">
                  <a:moveTo>
                    <a:pt x="5715" y="10478"/>
                  </a:moveTo>
                  <a:cubicBezTo>
                    <a:pt x="3810" y="10478"/>
                    <a:pt x="1905" y="10478"/>
                    <a:pt x="0" y="10478"/>
                  </a:cubicBezTo>
                  <a:cubicBezTo>
                    <a:pt x="1905" y="6667"/>
                    <a:pt x="3810" y="3810"/>
                    <a:pt x="5715" y="0"/>
                  </a:cubicBezTo>
                  <a:cubicBezTo>
                    <a:pt x="5715" y="2858"/>
                    <a:pt x="5715" y="6667"/>
                    <a:pt x="5715" y="10478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21"/>
            <p:cNvSpPr/>
            <p:nvPr/>
          </p:nvSpPr>
          <p:spPr>
            <a:xfrm>
              <a:off x="8886571" y="2935412"/>
              <a:ext cx="533653" cy="514988"/>
            </a:xfrm>
            <a:custGeom>
              <a:avLst/>
              <a:gdLst/>
              <a:ahLst/>
              <a:cxnLst/>
              <a:rect l="l" t="t" r="r" b="b"/>
              <a:pathLst>
                <a:path w="533653" h="514988" extrusionOk="0">
                  <a:moveTo>
                    <a:pt x="85978" y="31625"/>
                  </a:moveTo>
                  <a:cubicBezTo>
                    <a:pt x="197421" y="10670"/>
                    <a:pt x="310768" y="-1713"/>
                    <a:pt x="424116" y="192"/>
                  </a:cubicBezTo>
                  <a:cubicBezTo>
                    <a:pt x="448881" y="192"/>
                    <a:pt x="465073" y="7812"/>
                    <a:pt x="470789" y="32577"/>
                  </a:cubicBezTo>
                  <a:cubicBezTo>
                    <a:pt x="487933" y="100205"/>
                    <a:pt x="505078" y="168785"/>
                    <a:pt x="519366" y="236412"/>
                  </a:cubicBezTo>
                  <a:cubicBezTo>
                    <a:pt x="526986" y="274512"/>
                    <a:pt x="528891" y="314517"/>
                    <a:pt x="533653" y="353570"/>
                  </a:cubicBezTo>
                  <a:cubicBezTo>
                    <a:pt x="526033" y="362142"/>
                    <a:pt x="517461" y="369762"/>
                    <a:pt x="511746" y="379287"/>
                  </a:cubicBezTo>
                  <a:cubicBezTo>
                    <a:pt x="503173" y="392622"/>
                    <a:pt x="500316" y="409767"/>
                    <a:pt x="489839" y="422150"/>
                  </a:cubicBezTo>
                  <a:cubicBezTo>
                    <a:pt x="446976" y="473585"/>
                    <a:pt x="386968" y="489777"/>
                    <a:pt x="325056" y="504065"/>
                  </a:cubicBezTo>
                  <a:cubicBezTo>
                    <a:pt x="269811" y="517400"/>
                    <a:pt x="216471" y="518352"/>
                    <a:pt x="160273" y="507875"/>
                  </a:cubicBezTo>
                  <a:cubicBezTo>
                    <a:pt x="133603" y="503112"/>
                    <a:pt x="110743" y="501207"/>
                    <a:pt x="95503" y="476442"/>
                  </a:cubicBezTo>
                  <a:cubicBezTo>
                    <a:pt x="82168" y="453582"/>
                    <a:pt x="62166" y="433580"/>
                    <a:pt x="52641" y="409767"/>
                  </a:cubicBezTo>
                  <a:cubicBezTo>
                    <a:pt x="33591" y="355475"/>
                    <a:pt x="19303" y="299277"/>
                    <a:pt x="3111" y="244032"/>
                  </a:cubicBezTo>
                  <a:cubicBezTo>
                    <a:pt x="1206" y="237365"/>
                    <a:pt x="-699" y="230697"/>
                    <a:pt x="253" y="224030"/>
                  </a:cubicBezTo>
                  <a:cubicBezTo>
                    <a:pt x="3111" y="203075"/>
                    <a:pt x="7873" y="183072"/>
                    <a:pt x="10731" y="162117"/>
                  </a:cubicBezTo>
                  <a:cubicBezTo>
                    <a:pt x="23114" y="164022"/>
                    <a:pt x="39306" y="148782"/>
                    <a:pt x="46926" y="170690"/>
                  </a:cubicBezTo>
                  <a:cubicBezTo>
                    <a:pt x="19303" y="194502"/>
                    <a:pt x="19303" y="197360"/>
                    <a:pt x="50736" y="209742"/>
                  </a:cubicBezTo>
                  <a:cubicBezTo>
                    <a:pt x="52641" y="213552"/>
                    <a:pt x="55498" y="216410"/>
                    <a:pt x="57403" y="220220"/>
                  </a:cubicBezTo>
                  <a:cubicBezTo>
                    <a:pt x="47878" y="230697"/>
                    <a:pt x="37401" y="242127"/>
                    <a:pt x="26923" y="253557"/>
                  </a:cubicBezTo>
                  <a:cubicBezTo>
                    <a:pt x="42164" y="268797"/>
                    <a:pt x="55498" y="270702"/>
                    <a:pt x="72643" y="256415"/>
                  </a:cubicBezTo>
                  <a:cubicBezTo>
                    <a:pt x="110743" y="225935"/>
                    <a:pt x="149796" y="197360"/>
                    <a:pt x="188848" y="167832"/>
                  </a:cubicBezTo>
                  <a:cubicBezTo>
                    <a:pt x="200278" y="160212"/>
                    <a:pt x="211708" y="152592"/>
                    <a:pt x="224091" y="144972"/>
                  </a:cubicBezTo>
                  <a:cubicBezTo>
                    <a:pt x="225996" y="144972"/>
                    <a:pt x="228853" y="144972"/>
                    <a:pt x="230758" y="144972"/>
                  </a:cubicBezTo>
                  <a:cubicBezTo>
                    <a:pt x="255523" y="154497"/>
                    <a:pt x="243141" y="166880"/>
                    <a:pt x="231711" y="175452"/>
                  </a:cubicBezTo>
                  <a:cubicBezTo>
                    <a:pt x="195516" y="202122"/>
                    <a:pt x="157416" y="225935"/>
                    <a:pt x="121221" y="252605"/>
                  </a:cubicBezTo>
                  <a:cubicBezTo>
                    <a:pt x="114553" y="257367"/>
                    <a:pt x="110743" y="268797"/>
                    <a:pt x="105981" y="276417"/>
                  </a:cubicBezTo>
                  <a:cubicBezTo>
                    <a:pt x="115506" y="276417"/>
                    <a:pt x="125031" y="278322"/>
                    <a:pt x="133603" y="276417"/>
                  </a:cubicBezTo>
                  <a:cubicBezTo>
                    <a:pt x="141223" y="274512"/>
                    <a:pt x="148843" y="267845"/>
                    <a:pt x="155511" y="263082"/>
                  </a:cubicBezTo>
                  <a:cubicBezTo>
                    <a:pt x="184086" y="241175"/>
                    <a:pt x="212661" y="219267"/>
                    <a:pt x="239331" y="196407"/>
                  </a:cubicBezTo>
                  <a:cubicBezTo>
                    <a:pt x="252666" y="184977"/>
                    <a:pt x="264096" y="170690"/>
                    <a:pt x="276478" y="157355"/>
                  </a:cubicBezTo>
                  <a:cubicBezTo>
                    <a:pt x="309816" y="157355"/>
                    <a:pt x="344106" y="157355"/>
                    <a:pt x="385064" y="157355"/>
                  </a:cubicBezTo>
                  <a:cubicBezTo>
                    <a:pt x="365061" y="164975"/>
                    <a:pt x="352678" y="169737"/>
                    <a:pt x="340296" y="175452"/>
                  </a:cubicBezTo>
                  <a:cubicBezTo>
                    <a:pt x="341248" y="179262"/>
                    <a:pt x="343153" y="183072"/>
                    <a:pt x="344106" y="186882"/>
                  </a:cubicBezTo>
                  <a:cubicBezTo>
                    <a:pt x="375539" y="178310"/>
                    <a:pt x="406018" y="169737"/>
                    <a:pt x="439356" y="161165"/>
                  </a:cubicBezTo>
                  <a:cubicBezTo>
                    <a:pt x="438403" y="153545"/>
                    <a:pt x="437451" y="144972"/>
                    <a:pt x="436498" y="136400"/>
                  </a:cubicBezTo>
                  <a:cubicBezTo>
                    <a:pt x="421258" y="134495"/>
                    <a:pt x="407923" y="133542"/>
                    <a:pt x="395541" y="131637"/>
                  </a:cubicBezTo>
                  <a:cubicBezTo>
                    <a:pt x="395541" y="129732"/>
                    <a:pt x="395541" y="126875"/>
                    <a:pt x="395541" y="124970"/>
                  </a:cubicBezTo>
                  <a:cubicBezTo>
                    <a:pt x="406018" y="121160"/>
                    <a:pt x="416496" y="117350"/>
                    <a:pt x="435546" y="110682"/>
                  </a:cubicBezTo>
                  <a:cubicBezTo>
                    <a:pt x="415543" y="98300"/>
                    <a:pt x="400303" y="88775"/>
                    <a:pt x="383158" y="79250"/>
                  </a:cubicBezTo>
                  <a:cubicBezTo>
                    <a:pt x="388873" y="72582"/>
                    <a:pt x="394589" y="65915"/>
                    <a:pt x="401256" y="58295"/>
                  </a:cubicBezTo>
                  <a:cubicBezTo>
                    <a:pt x="401256" y="55437"/>
                    <a:pt x="400303" y="52580"/>
                    <a:pt x="400303" y="49722"/>
                  </a:cubicBezTo>
                  <a:cubicBezTo>
                    <a:pt x="360298" y="53532"/>
                    <a:pt x="319341" y="54485"/>
                    <a:pt x="279336" y="61152"/>
                  </a:cubicBezTo>
                  <a:cubicBezTo>
                    <a:pt x="241236" y="67820"/>
                    <a:pt x="204089" y="76392"/>
                    <a:pt x="166941" y="62105"/>
                  </a:cubicBezTo>
                  <a:cubicBezTo>
                    <a:pt x="173608" y="35435"/>
                    <a:pt x="158368" y="34482"/>
                    <a:pt x="138366" y="36387"/>
                  </a:cubicBezTo>
                  <a:cubicBezTo>
                    <a:pt x="121221" y="36387"/>
                    <a:pt x="104076" y="32577"/>
                    <a:pt x="85978" y="31625"/>
                  </a:cubicBezTo>
                  <a:close/>
                  <a:moveTo>
                    <a:pt x="347916" y="358332"/>
                  </a:moveTo>
                  <a:cubicBezTo>
                    <a:pt x="334581" y="371667"/>
                    <a:pt x="320293" y="385955"/>
                    <a:pt x="306958" y="399290"/>
                  </a:cubicBezTo>
                  <a:cubicBezTo>
                    <a:pt x="280289" y="408815"/>
                    <a:pt x="277431" y="420245"/>
                    <a:pt x="299339" y="442152"/>
                  </a:cubicBezTo>
                  <a:cubicBezTo>
                    <a:pt x="292671" y="449772"/>
                    <a:pt x="285051" y="457392"/>
                    <a:pt x="281241" y="465965"/>
                  </a:cubicBezTo>
                  <a:cubicBezTo>
                    <a:pt x="278383" y="471680"/>
                    <a:pt x="277431" y="483110"/>
                    <a:pt x="281241" y="486920"/>
                  </a:cubicBezTo>
                  <a:cubicBezTo>
                    <a:pt x="285051" y="491682"/>
                    <a:pt x="296481" y="494540"/>
                    <a:pt x="303148" y="492635"/>
                  </a:cubicBezTo>
                  <a:cubicBezTo>
                    <a:pt x="309816" y="490730"/>
                    <a:pt x="315531" y="482157"/>
                    <a:pt x="321246" y="476442"/>
                  </a:cubicBezTo>
                  <a:cubicBezTo>
                    <a:pt x="328866" y="476442"/>
                    <a:pt x="338391" y="479300"/>
                    <a:pt x="343153" y="475490"/>
                  </a:cubicBezTo>
                  <a:cubicBezTo>
                    <a:pt x="386016" y="442152"/>
                    <a:pt x="426973" y="406910"/>
                    <a:pt x="468883" y="372620"/>
                  </a:cubicBezTo>
                  <a:cubicBezTo>
                    <a:pt x="476503" y="339282"/>
                    <a:pt x="472693" y="336425"/>
                    <a:pt x="440308" y="341187"/>
                  </a:cubicBezTo>
                  <a:cubicBezTo>
                    <a:pt x="430783" y="343092"/>
                    <a:pt x="418401" y="343092"/>
                    <a:pt x="409828" y="339282"/>
                  </a:cubicBezTo>
                  <a:cubicBezTo>
                    <a:pt x="382206" y="326900"/>
                    <a:pt x="364108" y="340235"/>
                    <a:pt x="347916" y="358332"/>
                  </a:cubicBezTo>
                  <a:close/>
                  <a:moveTo>
                    <a:pt x="277431" y="199265"/>
                  </a:moveTo>
                  <a:cubicBezTo>
                    <a:pt x="292671" y="194502"/>
                    <a:pt x="302196" y="190692"/>
                    <a:pt x="313626" y="186882"/>
                  </a:cubicBezTo>
                  <a:cubicBezTo>
                    <a:pt x="290766" y="168785"/>
                    <a:pt x="287908" y="168785"/>
                    <a:pt x="277431" y="199265"/>
                  </a:cubicBezTo>
                  <a:close/>
                  <a:moveTo>
                    <a:pt x="316483" y="212600"/>
                  </a:moveTo>
                  <a:cubicBezTo>
                    <a:pt x="314578" y="211647"/>
                    <a:pt x="312673" y="210695"/>
                    <a:pt x="311721" y="210695"/>
                  </a:cubicBezTo>
                  <a:cubicBezTo>
                    <a:pt x="310768" y="210695"/>
                    <a:pt x="309816" y="213552"/>
                    <a:pt x="309816" y="215457"/>
                  </a:cubicBezTo>
                  <a:cubicBezTo>
                    <a:pt x="311721" y="216410"/>
                    <a:pt x="313626" y="217362"/>
                    <a:pt x="314578" y="217362"/>
                  </a:cubicBezTo>
                  <a:cubicBezTo>
                    <a:pt x="315531" y="216410"/>
                    <a:pt x="316483" y="214505"/>
                    <a:pt x="316483" y="212600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5" name="Google Shape;2135;p21"/>
            <p:cNvSpPr/>
            <p:nvPr/>
          </p:nvSpPr>
          <p:spPr>
            <a:xfrm>
              <a:off x="8898255" y="2966084"/>
              <a:ext cx="427672" cy="154305"/>
            </a:xfrm>
            <a:custGeom>
              <a:avLst/>
              <a:gdLst/>
              <a:ahLst/>
              <a:cxnLst/>
              <a:rect l="l" t="t" r="r" b="b"/>
              <a:pathLst>
                <a:path w="427672" h="154305" extrusionOk="0">
                  <a:moveTo>
                    <a:pt x="36195" y="140018"/>
                  </a:moveTo>
                  <a:cubicBezTo>
                    <a:pt x="28575" y="117158"/>
                    <a:pt x="12382" y="133350"/>
                    <a:pt x="0" y="131445"/>
                  </a:cubicBezTo>
                  <a:cubicBezTo>
                    <a:pt x="5715" y="91440"/>
                    <a:pt x="11430" y="51435"/>
                    <a:pt x="17145" y="10478"/>
                  </a:cubicBezTo>
                  <a:cubicBezTo>
                    <a:pt x="36195" y="6668"/>
                    <a:pt x="54293" y="3810"/>
                    <a:pt x="73343" y="0"/>
                  </a:cubicBezTo>
                  <a:cubicBezTo>
                    <a:pt x="91440" y="1905"/>
                    <a:pt x="109538" y="4763"/>
                    <a:pt x="126682" y="3810"/>
                  </a:cubicBezTo>
                  <a:cubicBezTo>
                    <a:pt x="146685" y="2858"/>
                    <a:pt x="161925" y="2858"/>
                    <a:pt x="155257" y="29528"/>
                  </a:cubicBezTo>
                  <a:cubicBezTo>
                    <a:pt x="193357" y="43815"/>
                    <a:pt x="229552" y="35243"/>
                    <a:pt x="267652" y="28575"/>
                  </a:cubicBezTo>
                  <a:cubicBezTo>
                    <a:pt x="307657" y="21908"/>
                    <a:pt x="348615" y="20955"/>
                    <a:pt x="388620" y="17145"/>
                  </a:cubicBezTo>
                  <a:cubicBezTo>
                    <a:pt x="388620" y="20003"/>
                    <a:pt x="389572" y="22860"/>
                    <a:pt x="389572" y="25718"/>
                  </a:cubicBezTo>
                  <a:cubicBezTo>
                    <a:pt x="382905" y="33338"/>
                    <a:pt x="377190" y="40958"/>
                    <a:pt x="371475" y="46673"/>
                  </a:cubicBezTo>
                  <a:cubicBezTo>
                    <a:pt x="388620" y="57150"/>
                    <a:pt x="403860" y="66675"/>
                    <a:pt x="423863" y="78105"/>
                  </a:cubicBezTo>
                  <a:cubicBezTo>
                    <a:pt x="404813" y="84773"/>
                    <a:pt x="394335" y="88583"/>
                    <a:pt x="383857" y="92393"/>
                  </a:cubicBezTo>
                  <a:cubicBezTo>
                    <a:pt x="383857" y="94298"/>
                    <a:pt x="383857" y="97155"/>
                    <a:pt x="383857" y="99060"/>
                  </a:cubicBezTo>
                  <a:cubicBezTo>
                    <a:pt x="397193" y="100013"/>
                    <a:pt x="410527" y="101918"/>
                    <a:pt x="424815" y="103823"/>
                  </a:cubicBezTo>
                  <a:cubicBezTo>
                    <a:pt x="425768" y="112395"/>
                    <a:pt x="426720" y="120968"/>
                    <a:pt x="427672" y="128588"/>
                  </a:cubicBezTo>
                  <a:cubicBezTo>
                    <a:pt x="395288" y="137160"/>
                    <a:pt x="363855" y="145733"/>
                    <a:pt x="332422" y="154305"/>
                  </a:cubicBezTo>
                  <a:cubicBezTo>
                    <a:pt x="331470" y="150495"/>
                    <a:pt x="329565" y="146685"/>
                    <a:pt x="328613" y="142875"/>
                  </a:cubicBezTo>
                  <a:cubicBezTo>
                    <a:pt x="340995" y="138113"/>
                    <a:pt x="354330" y="132398"/>
                    <a:pt x="373380" y="124778"/>
                  </a:cubicBezTo>
                  <a:cubicBezTo>
                    <a:pt x="332422" y="124778"/>
                    <a:pt x="298132" y="124778"/>
                    <a:pt x="264795" y="124778"/>
                  </a:cubicBezTo>
                  <a:cubicBezTo>
                    <a:pt x="262890" y="119063"/>
                    <a:pt x="260985" y="113348"/>
                    <a:pt x="259080" y="107633"/>
                  </a:cubicBezTo>
                  <a:cubicBezTo>
                    <a:pt x="256222" y="72390"/>
                    <a:pt x="240982" y="100013"/>
                    <a:pt x="230505" y="101918"/>
                  </a:cubicBezTo>
                  <a:cubicBezTo>
                    <a:pt x="226695" y="105728"/>
                    <a:pt x="222885" y="109538"/>
                    <a:pt x="219075" y="113348"/>
                  </a:cubicBezTo>
                  <a:cubicBezTo>
                    <a:pt x="217170" y="113348"/>
                    <a:pt x="214313" y="113348"/>
                    <a:pt x="212407" y="113348"/>
                  </a:cubicBezTo>
                  <a:cubicBezTo>
                    <a:pt x="192405" y="81915"/>
                    <a:pt x="180975" y="113348"/>
                    <a:pt x="166688" y="120015"/>
                  </a:cubicBezTo>
                  <a:cubicBezTo>
                    <a:pt x="162877" y="119063"/>
                    <a:pt x="159068" y="119063"/>
                    <a:pt x="155257" y="118110"/>
                  </a:cubicBezTo>
                  <a:cubicBezTo>
                    <a:pt x="153352" y="115253"/>
                    <a:pt x="148590" y="112395"/>
                    <a:pt x="148590" y="109538"/>
                  </a:cubicBezTo>
                  <a:cubicBezTo>
                    <a:pt x="150495" y="82868"/>
                    <a:pt x="139065" y="70485"/>
                    <a:pt x="117157" y="80010"/>
                  </a:cubicBezTo>
                  <a:cubicBezTo>
                    <a:pt x="102870" y="85725"/>
                    <a:pt x="92393" y="100965"/>
                    <a:pt x="80010" y="112395"/>
                  </a:cubicBezTo>
                  <a:cubicBezTo>
                    <a:pt x="66675" y="121920"/>
                    <a:pt x="51435" y="131445"/>
                    <a:pt x="36195" y="140018"/>
                  </a:cubicBezTo>
                  <a:close/>
                  <a:moveTo>
                    <a:pt x="330518" y="80963"/>
                  </a:moveTo>
                  <a:cubicBezTo>
                    <a:pt x="330518" y="82868"/>
                    <a:pt x="331470" y="84773"/>
                    <a:pt x="331470" y="86678"/>
                  </a:cubicBezTo>
                  <a:cubicBezTo>
                    <a:pt x="349568" y="83820"/>
                    <a:pt x="367665" y="80963"/>
                    <a:pt x="385763" y="77153"/>
                  </a:cubicBezTo>
                  <a:cubicBezTo>
                    <a:pt x="384810" y="74295"/>
                    <a:pt x="384810" y="71438"/>
                    <a:pt x="383857" y="69533"/>
                  </a:cubicBezTo>
                  <a:cubicBezTo>
                    <a:pt x="366713" y="73343"/>
                    <a:pt x="348615" y="77153"/>
                    <a:pt x="330518" y="80963"/>
                  </a:cubicBezTo>
                  <a:close/>
                  <a:moveTo>
                    <a:pt x="311468" y="87630"/>
                  </a:moveTo>
                  <a:cubicBezTo>
                    <a:pt x="311468" y="88583"/>
                    <a:pt x="311468" y="89535"/>
                    <a:pt x="311468" y="89535"/>
                  </a:cubicBezTo>
                  <a:cubicBezTo>
                    <a:pt x="312420" y="89535"/>
                    <a:pt x="312420" y="89535"/>
                    <a:pt x="313372" y="89535"/>
                  </a:cubicBezTo>
                  <a:cubicBezTo>
                    <a:pt x="313372" y="88583"/>
                    <a:pt x="313372" y="87630"/>
                    <a:pt x="312420" y="86678"/>
                  </a:cubicBezTo>
                  <a:cubicBezTo>
                    <a:pt x="312420" y="86678"/>
                    <a:pt x="312420" y="86678"/>
                    <a:pt x="311468" y="8763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6" name="Google Shape;2136;p21"/>
            <p:cNvSpPr/>
            <p:nvPr/>
          </p:nvSpPr>
          <p:spPr>
            <a:xfrm>
              <a:off x="8867775" y="2976562"/>
              <a:ext cx="557212" cy="508257"/>
            </a:xfrm>
            <a:custGeom>
              <a:avLst/>
              <a:gdLst/>
              <a:ahLst/>
              <a:cxnLst/>
              <a:rect l="l" t="t" r="r" b="b"/>
              <a:pathLst>
                <a:path w="557212" h="508257" extrusionOk="0">
                  <a:moveTo>
                    <a:pt x="48577" y="0"/>
                  </a:moveTo>
                  <a:cubicBezTo>
                    <a:pt x="42863" y="40005"/>
                    <a:pt x="37148" y="80010"/>
                    <a:pt x="31432" y="120967"/>
                  </a:cubicBezTo>
                  <a:cubicBezTo>
                    <a:pt x="27623" y="141922"/>
                    <a:pt x="23813" y="161925"/>
                    <a:pt x="20955" y="182880"/>
                  </a:cubicBezTo>
                  <a:cubicBezTo>
                    <a:pt x="20002" y="189547"/>
                    <a:pt x="21907" y="196215"/>
                    <a:pt x="23813" y="202883"/>
                  </a:cubicBezTo>
                  <a:cubicBezTo>
                    <a:pt x="40005" y="258128"/>
                    <a:pt x="54293" y="314325"/>
                    <a:pt x="73343" y="368617"/>
                  </a:cubicBezTo>
                  <a:cubicBezTo>
                    <a:pt x="81915" y="392430"/>
                    <a:pt x="101918" y="413385"/>
                    <a:pt x="116205" y="435292"/>
                  </a:cubicBezTo>
                  <a:cubicBezTo>
                    <a:pt x="131445" y="460058"/>
                    <a:pt x="154305" y="461963"/>
                    <a:pt x="180975" y="466725"/>
                  </a:cubicBezTo>
                  <a:cubicBezTo>
                    <a:pt x="237173" y="477203"/>
                    <a:pt x="291465" y="476250"/>
                    <a:pt x="345757" y="462915"/>
                  </a:cubicBezTo>
                  <a:cubicBezTo>
                    <a:pt x="407670" y="448628"/>
                    <a:pt x="467677" y="431483"/>
                    <a:pt x="510540" y="381000"/>
                  </a:cubicBezTo>
                  <a:cubicBezTo>
                    <a:pt x="520065" y="368617"/>
                    <a:pt x="523875" y="352425"/>
                    <a:pt x="532448" y="338138"/>
                  </a:cubicBezTo>
                  <a:cubicBezTo>
                    <a:pt x="538163" y="328613"/>
                    <a:pt x="546735" y="320992"/>
                    <a:pt x="554355" y="312420"/>
                  </a:cubicBezTo>
                  <a:cubicBezTo>
                    <a:pt x="555307" y="331470"/>
                    <a:pt x="556260" y="350520"/>
                    <a:pt x="557213" y="369570"/>
                  </a:cubicBezTo>
                  <a:cubicBezTo>
                    <a:pt x="541020" y="386715"/>
                    <a:pt x="523875" y="404813"/>
                    <a:pt x="507682" y="421958"/>
                  </a:cubicBezTo>
                  <a:cubicBezTo>
                    <a:pt x="499110" y="430530"/>
                    <a:pt x="493395" y="443865"/>
                    <a:pt x="482918" y="447675"/>
                  </a:cubicBezTo>
                  <a:cubicBezTo>
                    <a:pt x="440055" y="462915"/>
                    <a:pt x="397193" y="477203"/>
                    <a:pt x="353377" y="489585"/>
                  </a:cubicBezTo>
                  <a:cubicBezTo>
                    <a:pt x="333375" y="495300"/>
                    <a:pt x="312420" y="496253"/>
                    <a:pt x="292418" y="499110"/>
                  </a:cubicBezTo>
                  <a:cubicBezTo>
                    <a:pt x="279082" y="501967"/>
                    <a:pt x="263843" y="510540"/>
                    <a:pt x="252413" y="507683"/>
                  </a:cubicBezTo>
                  <a:cubicBezTo>
                    <a:pt x="199073" y="494347"/>
                    <a:pt x="144780" y="493395"/>
                    <a:pt x="91440" y="497205"/>
                  </a:cubicBezTo>
                  <a:cubicBezTo>
                    <a:pt x="91440" y="495300"/>
                    <a:pt x="91440" y="493395"/>
                    <a:pt x="91440" y="491490"/>
                  </a:cubicBezTo>
                  <a:cubicBezTo>
                    <a:pt x="83820" y="487680"/>
                    <a:pt x="76200" y="483870"/>
                    <a:pt x="68580" y="480060"/>
                  </a:cubicBezTo>
                  <a:cubicBezTo>
                    <a:pt x="61913" y="470535"/>
                    <a:pt x="52388" y="461963"/>
                    <a:pt x="49530" y="451485"/>
                  </a:cubicBezTo>
                  <a:cubicBezTo>
                    <a:pt x="35243" y="392430"/>
                    <a:pt x="21907" y="333375"/>
                    <a:pt x="11430" y="274320"/>
                  </a:cubicBezTo>
                  <a:cubicBezTo>
                    <a:pt x="6668" y="244792"/>
                    <a:pt x="15240" y="212408"/>
                    <a:pt x="7620" y="183833"/>
                  </a:cubicBezTo>
                  <a:cubicBezTo>
                    <a:pt x="-2857" y="147638"/>
                    <a:pt x="952" y="114300"/>
                    <a:pt x="7620" y="79058"/>
                  </a:cubicBezTo>
                  <a:cubicBezTo>
                    <a:pt x="9525" y="68580"/>
                    <a:pt x="2857" y="56197"/>
                    <a:pt x="0" y="44767"/>
                  </a:cubicBezTo>
                  <a:cubicBezTo>
                    <a:pt x="14288" y="29528"/>
                    <a:pt x="31432" y="15240"/>
                    <a:pt x="48577" y="0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7" name="Google Shape;2137;p21"/>
            <p:cNvSpPr/>
            <p:nvPr/>
          </p:nvSpPr>
          <p:spPr>
            <a:xfrm>
              <a:off x="8844950" y="3021329"/>
              <a:ext cx="233326" cy="487679"/>
            </a:xfrm>
            <a:custGeom>
              <a:avLst/>
              <a:gdLst/>
              <a:ahLst/>
              <a:cxnLst/>
              <a:rect l="l" t="t" r="r" b="b"/>
              <a:pathLst>
                <a:path w="233326" h="487679" extrusionOk="0">
                  <a:moveTo>
                    <a:pt x="19967" y="0"/>
                  </a:moveTo>
                  <a:cubicBezTo>
                    <a:pt x="22824" y="11430"/>
                    <a:pt x="29492" y="23813"/>
                    <a:pt x="27587" y="34290"/>
                  </a:cubicBezTo>
                  <a:cubicBezTo>
                    <a:pt x="20919" y="69533"/>
                    <a:pt x="18062" y="102870"/>
                    <a:pt x="27587" y="139065"/>
                  </a:cubicBezTo>
                  <a:cubicBezTo>
                    <a:pt x="35206" y="167640"/>
                    <a:pt x="26634" y="200025"/>
                    <a:pt x="31397" y="229553"/>
                  </a:cubicBezTo>
                  <a:cubicBezTo>
                    <a:pt x="41874" y="288608"/>
                    <a:pt x="55209" y="347663"/>
                    <a:pt x="69497" y="406717"/>
                  </a:cubicBezTo>
                  <a:cubicBezTo>
                    <a:pt x="72354" y="417195"/>
                    <a:pt x="81879" y="425767"/>
                    <a:pt x="88547" y="435292"/>
                  </a:cubicBezTo>
                  <a:cubicBezTo>
                    <a:pt x="96167" y="439103"/>
                    <a:pt x="103787" y="442913"/>
                    <a:pt x="111407" y="446723"/>
                  </a:cubicBezTo>
                  <a:cubicBezTo>
                    <a:pt x="111407" y="448628"/>
                    <a:pt x="111407" y="450533"/>
                    <a:pt x="111407" y="452438"/>
                  </a:cubicBezTo>
                  <a:cubicBezTo>
                    <a:pt x="127599" y="460058"/>
                    <a:pt x="142839" y="470535"/>
                    <a:pt x="159984" y="475298"/>
                  </a:cubicBezTo>
                  <a:cubicBezTo>
                    <a:pt x="183797" y="481965"/>
                    <a:pt x="209514" y="483870"/>
                    <a:pt x="233326" y="487680"/>
                  </a:cubicBezTo>
                  <a:cubicBezTo>
                    <a:pt x="181892" y="485775"/>
                    <a:pt x="129504" y="486728"/>
                    <a:pt x="79022" y="480060"/>
                  </a:cubicBezTo>
                  <a:cubicBezTo>
                    <a:pt x="66639" y="478155"/>
                    <a:pt x="49494" y="456248"/>
                    <a:pt x="46637" y="441008"/>
                  </a:cubicBezTo>
                  <a:cubicBezTo>
                    <a:pt x="29492" y="363855"/>
                    <a:pt x="13299" y="286703"/>
                    <a:pt x="3774" y="208598"/>
                  </a:cubicBezTo>
                  <a:cubicBezTo>
                    <a:pt x="-2894" y="151448"/>
                    <a:pt x="917" y="93345"/>
                    <a:pt x="2822" y="36195"/>
                  </a:cubicBezTo>
                  <a:cubicBezTo>
                    <a:pt x="3774" y="24765"/>
                    <a:pt x="14251" y="12383"/>
                    <a:pt x="19967" y="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8" name="Google Shape;2138;p21"/>
            <p:cNvSpPr/>
            <p:nvPr/>
          </p:nvSpPr>
          <p:spPr>
            <a:xfrm>
              <a:off x="8956357" y="3346132"/>
              <a:ext cx="466127" cy="162877"/>
            </a:xfrm>
            <a:custGeom>
              <a:avLst/>
              <a:gdLst/>
              <a:ahLst/>
              <a:cxnLst/>
              <a:rect l="l" t="t" r="r" b="b"/>
              <a:pathLst>
                <a:path w="466127" h="162877" extrusionOk="0">
                  <a:moveTo>
                    <a:pt x="121920" y="162877"/>
                  </a:moveTo>
                  <a:cubicBezTo>
                    <a:pt x="97155" y="159067"/>
                    <a:pt x="72390" y="157163"/>
                    <a:pt x="48578" y="150495"/>
                  </a:cubicBezTo>
                  <a:cubicBezTo>
                    <a:pt x="31432" y="145733"/>
                    <a:pt x="16193" y="135255"/>
                    <a:pt x="0" y="127635"/>
                  </a:cubicBezTo>
                  <a:cubicBezTo>
                    <a:pt x="54293" y="123825"/>
                    <a:pt x="107632" y="124777"/>
                    <a:pt x="160973" y="138113"/>
                  </a:cubicBezTo>
                  <a:cubicBezTo>
                    <a:pt x="173355" y="140970"/>
                    <a:pt x="187643" y="132397"/>
                    <a:pt x="200978" y="129540"/>
                  </a:cubicBezTo>
                  <a:cubicBezTo>
                    <a:pt x="220980" y="125730"/>
                    <a:pt x="242888" y="125730"/>
                    <a:pt x="261938" y="120015"/>
                  </a:cubicBezTo>
                  <a:cubicBezTo>
                    <a:pt x="305753" y="107633"/>
                    <a:pt x="348615" y="93345"/>
                    <a:pt x="391478" y="78105"/>
                  </a:cubicBezTo>
                  <a:cubicBezTo>
                    <a:pt x="401955" y="74295"/>
                    <a:pt x="407670" y="60960"/>
                    <a:pt x="416243" y="52388"/>
                  </a:cubicBezTo>
                  <a:cubicBezTo>
                    <a:pt x="432435" y="35242"/>
                    <a:pt x="449580" y="17145"/>
                    <a:pt x="465773" y="0"/>
                  </a:cubicBezTo>
                  <a:cubicBezTo>
                    <a:pt x="469582" y="71438"/>
                    <a:pt x="442913" y="111442"/>
                    <a:pt x="374332" y="127635"/>
                  </a:cubicBezTo>
                  <a:cubicBezTo>
                    <a:pt x="322898" y="139065"/>
                    <a:pt x="270510" y="146685"/>
                    <a:pt x="219075" y="155258"/>
                  </a:cubicBezTo>
                  <a:cubicBezTo>
                    <a:pt x="211455" y="156210"/>
                    <a:pt x="203835" y="156210"/>
                    <a:pt x="196215" y="157163"/>
                  </a:cubicBezTo>
                  <a:cubicBezTo>
                    <a:pt x="172403" y="159067"/>
                    <a:pt x="146685" y="160972"/>
                    <a:pt x="121920" y="162877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9" name="Google Shape;2139;p21"/>
            <p:cNvSpPr/>
            <p:nvPr/>
          </p:nvSpPr>
          <p:spPr>
            <a:xfrm>
              <a:off x="9452610" y="3210877"/>
              <a:ext cx="108584" cy="90487"/>
            </a:xfrm>
            <a:custGeom>
              <a:avLst/>
              <a:gdLst/>
              <a:ahLst/>
              <a:cxnLst/>
              <a:rect l="l" t="t" r="r" b="b"/>
              <a:pathLst>
                <a:path w="108584" h="90487" extrusionOk="0">
                  <a:moveTo>
                    <a:pt x="108585" y="5715"/>
                  </a:moveTo>
                  <a:cubicBezTo>
                    <a:pt x="105727" y="36195"/>
                    <a:pt x="86677" y="48577"/>
                    <a:pt x="52388" y="40957"/>
                  </a:cubicBezTo>
                  <a:cubicBezTo>
                    <a:pt x="39052" y="38100"/>
                    <a:pt x="27622" y="32385"/>
                    <a:pt x="29527" y="45720"/>
                  </a:cubicBezTo>
                  <a:cubicBezTo>
                    <a:pt x="56197" y="53340"/>
                    <a:pt x="79057" y="60007"/>
                    <a:pt x="100965" y="65722"/>
                  </a:cubicBezTo>
                  <a:cubicBezTo>
                    <a:pt x="100965" y="66675"/>
                    <a:pt x="100965" y="68580"/>
                    <a:pt x="100013" y="69532"/>
                  </a:cubicBezTo>
                  <a:cubicBezTo>
                    <a:pt x="75247" y="65722"/>
                    <a:pt x="54292" y="72390"/>
                    <a:pt x="36195" y="90488"/>
                  </a:cubicBezTo>
                  <a:cubicBezTo>
                    <a:pt x="27622" y="84772"/>
                    <a:pt x="19050" y="80010"/>
                    <a:pt x="8572" y="73342"/>
                  </a:cubicBezTo>
                  <a:cubicBezTo>
                    <a:pt x="6667" y="64770"/>
                    <a:pt x="4763" y="51435"/>
                    <a:pt x="1905" y="38100"/>
                  </a:cubicBezTo>
                  <a:cubicBezTo>
                    <a:pt x="952" y="33338"/>
                    <a:pt x="952" y="29527"/>
                    <a:pt x="0" y="24765"/>
                  </a:cubicBezTo>
                  <a:cubicBezTo>
                    <a:pt x="6667" y="23813"/>
                    <a:pt x="13335" y="22860"/>
                    <a:pt x="21907" y="20955"/>
                  </a:cubicBezTo>
                  <a:cubicBezTo>
                    <a:pt x="22860" y="14288"/>
                    <a:pt x="23813" y="7620"/>
                    <a:pt x="23813" y="0"/>
                  </a:cubicBezTo>
                  <a:cubicBezTo>
                    <a:pt x="53340" y="1905"/>
                    <a:pt x="80963" y="3810"/>
                    <a:pt x="108585" y="571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0" name="Google Shape;2140;p21"/>
            <p:cNvSpPr/>
            <p:nvPr/>
          </p:nvSpPr>
          <p:spPr>
            <a:xfrm>
              <a:off x="9388792" y="2958465"/>
              <a:ext cx="65722" cy="119062"/>
            </a:xfrm>
            <a:custGeom>
              <a:avLst/>
              <a:gdLst/>
              <a:ahLst/>
              <a:cxnLst/>
              <a:rect l="l" t="t" r="r" b="b"/>
              <a:pathLst>
                <a:path w="65722" h="119062" extrusionOk="0">
                  <a:moveTo>
                    <a:pt x="36195" y="6667"/>
                  </a:moveTo>
                  <a:cubicBezTo>
                    <a:pt x="43815" y="27622"/>
                    <a:pt x="52388" y="47625"/>
                    <a:pt x="60007" y="68580"/>
                  </a:cubicBezTo>
                  <a:cubicBezTo>
                    <a:pt x="61913" y="82867"/>
                    <a:pt x="63818" y="96202"/>
                    <a:pt x="65722" y="110490"/>
                  </a:cubicBezTo>
                  <a:cubicBezTo>
                    <a:pt x="65722" y="110490"/>
                    <a:pt x="65722" y="110490"/>
                    <a:pt x="65722" y="110490"/>
                  </a:cubicBezTo>
                  <a:cubicBezTo>
                    <a:pt x="56197" y="108585"/>
                    <a:pt x="47625" y="105727"/>
                    <a:pt x="37147" y="103822"/>
                  </a:cubicBezTo>
                  <a:cubicBezTo>
                    <a:pt x="37147" y="110490"/>
                    <a:pt x="37147" y="114300"/>
                    <a:pt x="37147" y="119063"/>
                  </a:cubicBezTo>
                  <a:cubicBezTo>
                    <a:pt x="24765" y="79057"/>
                    <a:pt x="12382" y="39052"/>
                    <a:pt x="0" y="0"/>
                  </a:cubicBezTo>
                  <a:cubicBezTo>
                    <a:pt x="12382" y="1905"/>
                    <a:pt x="24765" y="3810"/>
                    <a:pt x="36195" y="6667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1" name="Google Shape;2141;p21"/>
            <p:cNvSpPr/>
            <p:nvPr/>
          </p:nvSpPr>
          <p:spPr>
            <a:xfrm>
              <a:off x="9432607" y="3104197"/>
              <a:ext cx="45719" cy="131445"/>
            </a:xfrm>
            <a:custGeom>
              <a:avLst/>
              <a:gdLst/>
              <a:ahLst/>
              <a:cxnLst/>
              <a:rect l="l" t="t" r="r" b="b"/>
              <a:pathLst>
                <a:path w="45719" h="131445" extrusionOk="0">
                  <a:moveTo>
                    <a:pt x="45720" y="106680"/>
                  </a:moveTo>
                  <a:cubicBezTo>
                    <a:pt x="44768" y="114300"/>
                    <a:pt x="43815" y="120968"/>
                    <a:pt x="43815" y="127635"/>
                  </a:cubicBezTo>
                  <a:cubicBezTo>
                    <a:pt x="35243" y="128588"/>
                    <a:pt x="28575" y="130493"/>
                    <a:pt x="21907" y="131445"/>
                  </a:cubicBezTo>
                  <a:cubicBezTo>
                    <a:pt x="14288" y="89535"/>
                    <a:pt x="7620" y="47625"/>
                    <a:pt x="0" y="5715"/>
                  </a:cubicBezTo>
                  <a:cubicBezTo>
                    <a:pt x="2857" y="11430"/>
                    <a:pt x="5715" y="17145"/>
                    <a:pt x="7620" y="22860"/>
                  </a:cubicBezTo>
                  <a:cubicBezTo>
                    <a:pt x="13335" y="14288"/>
                    <a:pt x="19050" y="6668"/>
                    <a:pt x="23813" y="0"/>
                  </a:cubicBezTo>
                  <a:cubicBezTo>
                    <a:pt x="29528" y="3810"/>
                    <a:pt x="34290" y="7620"/>
                    <a:pt x="39053" y="12383"/>
                  </a:cubicBezTo>
                  <a:cubicBezTo>
                    <a:pt x="20003" y="39053"/>
                    <a:pt x="18098" y="66675"/>
                    <a:pt x="34290" y="95250"/>
                  </a:cubicBezTo>
                  <a:cubicBezTo>
                    <a:pt x="36195" y="97155"/>
                    <a:pt x="37148" y="98108"/>
                    <a:pt x="39053" y="100013"/>
                  </a:cubicBezTo>
                  <a:cubicBezTo>
                    <a:pt x="40957" y="101918"/>
                    <a:pt x="43815" y="103823"/>
                    <a:pt x="45720" y="106680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2" name="Google Shape;2142;p21"/>
            <p:cNvSpPr/>
            <p:nvPr/>
          </p:nvSpPr>
          <p:spPr>
            <a:xfrm>
              <a:off x="9385935" y="2907770"/>
              <a:ext cx="101917" cy="57361"/>
            </a:xfrm>
            <a:custGeom>
              <a:avLst/>
              <a:gdLst/>
              <a:ahLst/>
              <a:cxnLst/>
              <a:rect l="l" t="t" r="r" b="b"/>
              <a:pathLst>
                <a:path w="101917" h="57361" extrusionOk="0">
                  <a:moveTo>
                    <a:pt x="39052" y="57362"/>
                  </a:moveTo>
                  <a:cubicBezTo>
                    <a:pt x="26670" y="55457"/>
                    <a:pt x="15240" y="52599"/>
                    <a:pt x="2857" y="50694"/>
                  </a:cubicBezTo>
                  <a:cubicBezTo>
                    <a:pt x="1905" y="48789"/>
                    <a:pt x="952" y="46884"/>
                    <a:pt x="0" y="44979"/>
                  </a:cubicBezTo>
                  <a:cubicBezTo>
                    <a:pt x="2857" y="35454"/>
                    <a:pt x="5715" y="25929"/>
                    <a:pt x="9525" y="16404"/>
                  </a:cubicBezTo>
                  <a:cubicBezTo>
                    <a:pt x="12382" y="20214"/>
                    <a:pt x="14288" y="24977"/>
                    <a:pt x="14288" y="24977"/>
                  </a:cubicBezTo>
                  <a:cubicBezTo>
                    <a:pt x="34290" y="16404"/>
                    <a:pt x="51435" y="4974"/>
                    <a:pt x="71438" y="212"/>
                  </a:cubicBezTo>
                  <a:cubicBezTo>
                    <a:pt x="80010" y="-1693"/>
                    <a:pt x="92392" y="9737"/>
                    <a:pt x="101917" y="15452"/>
                  </a:cubicBezTo>
                  <a:cubicBezTo>
                    <a:pt x="74295" y="16404"/>
                    <a:pt x="50482" y="28787"/>
                    <a:pt x="39052" y="5736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3" name="Google Shape;2143;p21"/>
            <p:cNvSpPr/>
            <p:nvPr/>
          </p:nvSpPr>
          <p:spPr>
            <a:xfrm>
              <a:off x="9425545" y="3062287"/>
              <a:ext cx="81356" cy="64770"/>
            </a:xfrm>
            <a:custGeom>
              <a:avLst/>
              <a:gdLst/>
              <a:ahLst/>
              <a:cxnLst/>
              <a:rect l="l" t="t" r="r" b="b"/>
              <a:pathLst>
                <a:path w="81356" h="64770" extrusionOk="0">
                  <a:moveTo>
                    <a:pt x="46115" y="54292"/>
                  </a:moveTo>
                  <a:cubicBezTo>
                    <a:pt x="41352" y="50483"/>
                    <a:pt x="36590" y="46672"/>
                    <a:pt x="30875" y="41910"/>
                  </a:cubicBezTo>
                  <a:cubicBezTo>
                    <a:pt x="26112" y="48578"/>
                    <a:pt x="20397" y="57150"/>
                    <a:pt x="14682" y="64770"/>
                  </a:cubicBezTo>
                  <a:cubicBezTo>
                    <a:pt x="11825" y="59055"/>
                    <a:pt x="8967" y="53340"/>
                    <a:pt x="7062" y="47625"/>
                  </a:cubicBezTo>
                  <a:cubicBezTo>
                    <a:pt x="6110" y="43815"/>
                    <a:pt x="5157" y="40005"/>
                    <a:pt x="4205" y="36195"/>
                  </a:cubicBezTo>
                  <a:cubicBezTo>
                    <a:pt x="3252" y="30480"/>
                    <a:pt x="2300" y="24765"/>
                    <a:pt x="1347" y="18097"/>
                  </a:cubicBezTo>
                  <a:cubicBezTo>
                    <a:pt x="394" y="17145"/>
                    <a:pt x="-558" y="16192"/>
                    <a:pt x="394" y="15240"/>
                  </a:cubicBezTo>
                  <a:cubicBezTo>
                    <a:pt x="394" y="10478"/>
                    <a:pt x="394" y="5715"/>
                    <a:pt x="394" y="0"/>
                  </a:cubicBezTo>
                  <a:cubicBezTo>
                    <a:pt x="9919" y="2858"/>
                    <a:pt x="19444" y="4763"/>
                    <a:pt x="28969" y="6667"/>
                  </a:cubicBezTo>
                  <a:cubicBezTo>
                    <a:pt x="36590" y="10478"/>
                    <a:pt x="43257" y="15240"/>
                    <a:pt x="50877" y="19050"/>
                  </a:cubicBezTo>
                  <a:cubicBezTo>
                    <a:pt x="61355" y="24765"/>
                    <a:pt x="70880" y="29528"/>
                    <a:pt x="81357" y="35242"/>
                  </a:cubicBezTo>
                  <a:cubicBezTo>
                    <a:pt x="69927" y="40958"/>
                    <a:pt x="57544" y="47625"/>
                    <a:pt x="46115" y="5429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4" name="Google Shape;2144;p21"/>
            <p:cNvSpPr/>
            <p:nvPr/>
          </p:nvSpPr>
          <p:spPr>
            <a:xfrm>
              <a:off x="9343072" y="2902270"/>
              <a:ext cx="53339" cy="49526"/>
            </a:xfrm>
            <a:custGeom>
              <a:avLst/>
              <a:gdLst/>
              <a:ahLst/>
              <a:cxnLst/>
              <a:rect l="l" t="t" r="r" b="b"/>
              <a:pathLst>
                <a:path w="53339" h="49526" extrusionOk="0">
                  <a:moveTo>
                    <a:pt x="53340" y="20952"/>
                  </a:moveTo>
                  <a:cubicBezTo>
                    <a:pt x="50482" y="30477"/>
                    <a:pt x="47625" y="40002"/>
                    <a:pt x="43815" y="49527"/>
                  </a:cubicBezTo>
                  <a:cubicBezTo>
                    <a:pt x="29527" y="38097"/>
                    <a:pt x="15240" y="27620"/>
                    <a:pt x="0" y="16189"/>
                  </a:cubicBezTo>
                  <a:cubicBezTo>
                    <a:pt x="11430" y="1902"/>
                    <a:pt x="24765" y="-4766"/>
                    <a:pt x="41910" y="3807"/>
                  </a:cubicBezTo>
                  <a:cubicBezTo>
                    <a:pt x="45720" y="9522"/>
                    <a:pt x="49530" y="15237"/>
                    <a:pt x="53340" y="20952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5" name="Google Shape;2145;p21"/>
            <p:cNvSpPr/>
            <p:nvPr/>
          </p:nvSpPr>
          <p:spPr>
            <a:xfrm>
              <a:off x="9153525" y="3501390"/>
              <a:ext cx="22860" cy="1904"/>
            </a:xfrm>
            <a:custGeom>
              <a:avLst/>
              <a:gdLst/>
              <a:ahLst/>
              <a:cxnLst/>
              <a:rect l="l" t="t" r="r" b="b"/>
              <a:pathLst>
                <a:path w="22860" h="1904" extrusionOk="0">
                  <a:moveTo>
                    <a:pt x="0" y="1905"/>
                  </a:moveTo>
                  <a:cubicBezTo>
                    <a:pt x="7620" y="952"/>
                    <a:pt x="15240" y="952"/>
                    <a:pt x="22860" y="0"/>
                  </a:cubicBezTo>
                  <a:cubicBezTo>
                    <a:pt x="15240" y="0"/>
                    <a:pt x="7620" y="952"/>
                    <a:pt x="0" y="1905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6" name="Google Shape;2146;p21"/>
            <p:cNvSpPr/>
            <p:nvPr/>
          </p:nvSpPr>
          <p:spPr>
            <a:xfrm>
              <a:off x="9426892" y="3080384"/>
              <a:ext cx="2857" cy="18097"/>
            </a:xfrm>
            <a:custGeom>
              <a:avLst/>
              <a:gdLst/>
              <a:ahLst/>
              <a:cxnLst/>
              <a:rect l="l" t="t" r="r" b="b"/>
              <a:pathLst>
                <a:path w="2857" h="18097" extrusionOk="0">
                  <a:moveTo>
                    <a:pt x="0" y="0"/>
                  </a:moveTo>
                  <a:cubicBezTo>
                    <a:pt x="952" y="5715"/>
                    <a:pt x="1905" y="11430"/>
                    <a:pt x="2857" y="18098"/>
                  </a:cubicBezTo>
                  <a:cubicBezTo>
                    <a:pt x="1905" y="11430"/>
                    <a:pt x="952" y="5715"/>
                    <a:pt x="0" y="0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7" name="Google Shape;2147;p21"/>
            <p:cNvSpPr/>
            <p:nvPr/>
          </p:nvSpPr>
          <p:spPr>
            <a:xfrm>
              <a:off x="9252585" y="3510915"/>
              <a:ext cx="10477" cy="3809"/>
            </a:xfrm>
            <a:custGeom>
              <a:avLst/>
              <a:gdLst/>
              <a:ahLst/>
              <a:cxnLst/>
              <a:rect l="l" t="t" r="r" b="b"/>
              <a:pathLst>
                <a:path w="10477" h="3809" extrusionOk="0">
                  <a:moveTo>
                    <a:pt x="10477" y="0"/>
                  </a:moveTo>
                  <a:cubicBezTo>
                    <a:pt x="6667" y="952"/>
                    <a:pt x="2857" y="2857"/>
                    <a:pt x="0" y="3810"/>
                  </a:cubicBezTo>
                  <a:cubicBezTo>
                    <a:pt x="3810" y="2857"/>
                    <a:pt x="7620" y="1905"/>
                    <a:pt x="10477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8" name="Google Shape;2148;p21"/>
            <p:cNvSpPr/>
            <p:nvPr/>
          </p:nvSpPr>
          <p:spPr>
            <a:xfrm>
              <a:off x="9516427" y="3303003"/>
              <a:ext cx="47828" cy="60274"/>
            </a:xfrm>
            <a:custGeom>
              <a:avLst/>
              <a:gdLst/>
              <a:ahLst/>
              <a:cxnLst/>
              <a:rect l="l" t="t" r="r" b="b"/>
              <a:pathLst>
                <a:path w="47828" h="60274" extrusionOk="0">
                  <a:moveTo>
                    <a:pt x="13335" y="7887"/>
                  </a:moveTo>
                  <a:cubicBezTo>
                    <a:pt x="32385" y="-11163"/>
                    <a:pt x="42863" y="8839"/>
                    <a:pt x="46673" y="20269"/>
                  </a:cubicBezTo>
                  <a:cubicBezTo>
                    <a:pt x="50483" y="31699"/>
                    <a:pt x="43815" y="46939"/>
                    <a:pt x="41910" y="60274"/>
                  </a:cubicBezTo>
                  <a:cubicBezTo>
                    <a:pt x="27623" y="50749"/>
                    <a:pt x="14288" y="41224"/>
                    <a:pt x="0" y="31699"/>
                  </a:cubicBezTo>
                  <a:cubicBezTo>
                    <a:pt x="1905" y="27889"/>
                    <a:pt x="3810" y="24079"/>
                    <a:pt x="4763" y="20269"/>
                  </a:cubicBezTo>
                  <a:cubicBezTo>
                    <a:pt x="5715" y="18364"/>
                    <a:pt x="6668" y="16459"/>
                    <a:pt x="8573" y="14554"/>
                  </a:cubicBezTo>
                  <a:cubicBezTo>
                    <a:pt x="8573" y="14554"/>
                    <a:pt x="8573" y="14554"/>
                    <a:pt x="8573" y="14554"/>
                  </a:cubicBezTo>
                  <a:cubicBezTo>
                    <a:pt x="9525" y="12649"/>
                    <a:pt x="11430" y="9792"/>
                    <a:pt x="13335" y="7887"/>
                  </a:cubicBezTo>
                  <a:close/>
                </a:path>
              </a:pathLst>
            </a:custGeom>
            <a:solidFill>
              <a:srgbClr val="C1A0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9" name="Google Shape;2149;p21"/>
            <p:cNvSpPr/>
            <p:nvPr/>
          </p:nvSpPr>
          <p:spPr>
            <a:xfrm>
              <a:off x="9515475" y="3334702"/>
              <a:ext cx="41910" cy="41909"/>
            </a:xfrm>
            <a:custGeom>
              <a:avLst/>
              <a:gdLst/>
              <a:ahLst/>
              <a:cxnLst/>
              <a:rect l="l" t="t" r="r" b="b"/>
              <a:pathLst>
                <a:path w="41910" h="41909" extrusionOk="0">
                  <a:moveTo>
                    <a:pt x="0" y="0"/>
                  </a:moveTo>
                  <a:cubicBezTo>
                    <a:pt x="14288" y="9525"/>
                    <a:pt x="27623" y="19050"/>
                    <a:pt x="41910" y="28575"/>
                  </a:cubicBezTo>
                  <a:cubicBezTo>
                    <a:pt x="30480" y="33338"/>
                    <a:pt x="19050" y="37147"/>
                    <a:pt x="7620" y="41910"/>
                  </a:cubicBezTo>
                  <a:cubicBezTo>
                    <a:pt x="5715" y="27622"/>
                    <a:pt x="2857" y="14288"/>
                    <a:pt x="0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0" name="Google Shape;2150;p21"/>
            <p:cNvSpPr/>
            <p:nvPr/>
          </p:nvSpPr>
          <p:spPr>
            <a:xfrm>
              <a:off x="9552622" y="3277552"/>
              <a:ext cx="17144" cy="13334"/>
            </a:xfrm>
            <a:custGeom>
              <a:avLst/>
              <a:gdLst/>
              <a:ahLst/>
              <a:cxnLst/>
              <a:rect l="l" t="t" r="r" b="b"/>
              <a:pathLst>
                <a:path w="17144" h="13334" extrusionOk="0">
                  <a:moveTo>
                    <a:pt x="0" y="3810"/>
                  </a:moveTo>
                  <a:cubicBezTo>
                    <a:pt x="0" y="2857"/>
                    <a:pt x="952" y="952"/>
                    <a:pt x="952" y="0"/>
                  </a:cubicBezTo>
                  <a:cubicBezTo>
                    <a:pt x="6667" y="4763"/>
                    <a:pt x="11430" y="8572"/>
                    <a:pt x="17145" y="13335"/>
                  </a:cubicBezTo>
                  <a:cubicBezTo>
                    <a:pt x="11430" y="9525"/>
                    <a:pt x="5715" y="6667"/>
                    <a:pt x="0" y="3810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21"/>
            <p:cNvSpPr/>
            <p:nvPr/>
          </p:nvSpPr>
          <p:spPr>
            <a:xfrm>
              <a:off x="9520237" y="3317557"/>
              <a:ext cx="3810" cy="5714"/>
            </a:xfrm>
            <a:custGeom>
              <a:avLst/>
              <a:gdLst/>
              <a:ahLst/>
              <a:cxnLst/>
              <a:rect l="l" t="t" r="r" b="b"/>
              <a:pathLst>
                <a:path w="3810" h="5714" extrusionOk="0">
                  <a:moveTo>
                    <a:pt x="3810" y="0"/>
                  </a:moveTo>
                  <a:cubicBezTo>
                    <a:pt x="2857" y="1905"/>
                    <a:pt x="1905" y="3810"/>
                    <a:pt x="0" y="5715"/>
                  </a:cubicBezTo>
                  <a:cubicBezTo>
                    <a:pt x="1905" y="3810"/>
                    <a:pt x="2857" y="1905"/>
                    <a:pt x="3810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2" name="Google Shape;2152;p21"/>
            <p:cNvSpPr/>
            <p:nvPr/>
          </p:nvSpPr>
          <p:spPr>
            <a:xfrm>
              <a:off x="9525000" y="3310890"/>
              <a:ext cx="4762" cy="6667"/>
            </a:xfrm>
            <a:custGeom>
              <a:avLst/>
              <a:gdLst/>
              <a:ahLst/>
              <a:cxnLst/>
              <a:rect l="l" t="t" r="r" b="b"/>
              <a:pathLst>
                <a:path w="4762" h="6667" extrusionOk="0">
                  <a:moveTo>
                    <a:pt x="4763" y="0"/>
                  </a:moveTo>
                  <a:cubicBezTo>
                    <a:pt x="2857" y="1905"/>
                    <a:pt x="952" y="4763"/>
                    <a:pt x="0" y="6667"/>
                  </a:cubicBezTo>
                  <a:cubicBezTo>
                    <a:pt x="952" y="4763"/>
                    <a:pt x="2857" y="1905"/>
                    <a:pt x="4763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3" name="Google Shape;2153;p21"/>
            <p:cNvSpPr/>
            <p:nvPr/>
          </p:nvSpPr>
          <p:spPr>
            <a:xfrm>
              <a:off x="9499282" y="3118484"/>
              <a:ext cx="43285" cy="66675"/>
            </a:xfrm>
            <a:custGeom>
              <a:avLst/>
              <a:gdLst/>
              <a:ahLst/>
              <a:cxnLst/>
              <a:rect l="l" t="t" r="r" b="b"/>
              <a:pathLst>
                <a:path w="43285" h="66675" extrusionOk="0">
                  <a:moveTo>
                    <a:pt x="0" y="19050"/>
                  </a:moveTo>
                  <a:cubicBezTo>
                    <a:pt x="7620" y="12383"/>
                    <a:pt x="15240" y="6668"/>
                    <a:pt x="23813" y="0"/>
                  </a:cubicBezTo>
                  <a:cubicBezTo>
                    <a:pt x="42863" y="21908"/>
                    <a:pt x="48578" y="42863"/>
                    <a:pt x="38100" y="66675"/>
                  </a:cubicBezTo>
                  <a:cubicBezTo>
                    <a:pt x="25718" y="51435"/>
                    <a:pt x="13335" y="35243"/>
                    <a:pt x="0" y="19050"/>
                  </a:cubicBezTo>
                  <a:close/>
                </a:path>
              </a:pathLst>
            </a:custGeom>
            <a:solidFill>
              <a:srgbClr val="C1A0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4" name="Google Shape;2154;p21"/>
            <p:cNvSpPr/>
            <p:nvPr/>
          </p:nvSpPr>
          <p:spPr>
            <a:xfrm>
              <a:off x="9492234" y="3137534"/>
              <a:ext cx="45148" cy="61978"/>
            </a:xfrm>
            <a:custGeom>
              <a:avLst/>
              <a:gdLst/>
              <a:ahLst/>
              <a:cxnLst/>
              <a:rect l="l" t="t" r="r" b="b"/>
              <a:pathLst>
                <a:path w="45148" h="61978" extrusionOk="0">
                  <a:moveTo>
                    <a:pt x="7048" y="0"/>
                  </a:moveTo>
                  <a:cubicBezTo>
                    <a:pt x="19431" y="16193"/>
                    <a:pt x="31814" y="31433"/>
                    <a:pt x="45148" y="47625"/>
                  </a:cubicBezTo>
                  <a:cubicBezTo>
                    <a:pt x="36576" y="53340"/>
                    <a:pt x="27051" y="62865"/>
                    <a:pt x="18478" y="61913"/>
                  </a:cubicBezTo>
                  <a:cubicBezTo>
                    <a:pt x="10859" y="60960"/>
                    <a:pt x="1334" y="48578"/>
                    <a:pt x="381" y="40005"/>
                  </a:cubicBezTo>
                  <a:cubicBezTo>
                    <a:pt x="-1524" y="27623"/>
                    <a:pt x="4191" y="14288"/>
                    <a:pt x="7048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5" name="Google Shape;2155;p21"/>
            <p:cNvSpPr/>
            <p:nvPr/>
          </p:nvSpPr>
          <p:spPr>
            <a:xfrm>
              <a:off x="9524047" y="3092767"/>
              <a:ext cx="23812" cy="16192"/>
            </a:xfrm>
            <a:custGeom>
              <a:avLst/>
              <a:gdLst/>
              <a:ahLst/>
              <a:cxnLst/>
              <a:rect l="l" t="t" r="r" b="b"/>
              <a:pathLst>
                <a:path w="23812" h="16192" extrusionOk="0">
                  <a:moveTo>
                    <a:pt x="0" y="9525"/>
                  </a:moveTo>
                  <a:cubicBezTo>
                    <a:pt x="4763" y="6667"/>
                    <a:pt x="8572" y="2858"/>
                    <a:pt x="13335" y="0"/>
                  </a:cubicBezTo>
                  <a:cubicBezTo>
                    <a:pt x="17145" y="5715"/>
                    <a:pt x="20002" y="10478"/>
                    <a:pt x="23813" y="16192"/>
                  </a:cubicBezTo>
                  <a:cubicBezTo>
                    <a:pt x="15240" y="13335"/>
                    <a:pt x="7620" y="11430"/>
                    <a:pt x="0" y="9525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6" name="Google Shape;2156;p21"/>
            <p:cNvSpPr/>
            <p:nvPr/>
          </p:nvSpPr>
          <p:spPr>
            <a:xfrm>
              <a:off x="9562147" y="3209925"/>
              <a:ext cx="6667" cy="6667"/>
            </a:xfrm>
            <a:custGeom>
              <a:avLst/>
              <a:gdLst/>
              <a:ahLst/>
              <a:cxnLst/>
              <a:rect l="l" t="t" r="r" b="b"/>
              <a:pathLst>
                <a:path w="6667" h="6667" extrusionOk="0">
                  <a:moveTo>
                    <a:pt x="6667" y="0"/>
                  </a:moveTo>
                  <a:cubicBezTo>
                    <a:pt x="4763" y="1905"/>
                    <a:pt x="2857" y="4763"/>
                    <a:pt x="0" y="6667"/>
                  </a:cubicBezTo>
                  <a:cubicBezTo>
                    <a:pt x="1905" y="4763"/>
                    <a:pt x="3810" y="1905"/>
                    <a:pt x="6667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7" name="Google Shape;2157;p21"/>
            <p:cNvSpPr/>
            <p:nvPr/>
          </p:nvSpPr>
          <p:spPr>
            <a:xfrm>
              <a:off x="9466897" y="3198495"/>
              <a:ext cx="4762" cy="4762"/>
            </a:xfrm>
            <a:custGeom>
              <a:avLst/>
              <a:gdLst/>
              <a:ahLst/>
              <a:cxnLst/>
              <a:rect l="l" t="t" r="r" b="b"/>
              <a:pathLst>
                <a:path w="4762" h="4762" extrusionOk="0">
                  <a:moveTo>
                    <a:pt x="4763" y="4763"/>
                  </a:moveTo>
                  <a:cubicBezTo>
                    <a:pt x="2857" y="2858"/>
                    <a:pt x="1905" y="1905"/>
                    <a:pt x="0" y="0"/>
                  </a:cubicBezTo>
                  <a:cubicBezTo>
                    <a:pt x="1905" y="1905"/>
                    <a:pt x="2857" y="2858"/>
                    <a:pt x="4763" y="4763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8" name="Google Shape;2158;p21"/>
            <p:cNvSpPr/>
            <p:nvPr/>
          </p:nvSpPr>
          <p:spPr>
            <a:xfrm>
              <a:off x="9547860" y="3108959"/>
              <a:ext cx="3809" cy="7620"/>
            </a:xfrm>
            <a:custGeom>
              <a:avLst/>
              <a:gdLst/>
              <a:ahLst/>
              <a:cxnLst/>
              <a:rect l="l" t="t" r="r" b="b"/>
              <a:pathLst>
                <a:path w="3809" h="7620" extrusionOk="0">
                  <a:moveTo>
                    <a:pt x="0" y="0"/>
                  </a:moveTo>
                  <a:cubicBezTo>
                    <a:pt x="952" y="2858"/>
                    <a:pt x="2857" y="4763"/>
                    <a:pt x="3810" y="7620"/>
                  </a:cubicBezTo>
                  <a:cubicBezTo>
                    <a:pt x="2857" y="4763"/>
                    <a:pt x="1905" y="1905"/>
                    <a:pt x="0" y="0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9" name="Google Shape;2159;p21"/>
            <p:cNvSpPr/>
            <p:nvPr/>
          </p:nvSpPr>
          <p:spPr>
            <a:xfrm>
              <a:off x="9471660" y="2948057"/>
              <a:ext cx="50159" cy="58032"/>
            </a:xfrm>
            <a:custGeom>
              <a:avLst/>
              <a:gdLst/>
              <a:ahLst/>
              <a:cxnLst/>
              <a:rect l="l" t="t" r="r" b="b"/>
              <a:pathLst>
                <a:path w="50159" h="58032" extrusionOk="0">
                  <a:moveTo>
                    <a:pt x="0" y="10408"/>
                  </a:moveTo>
                  <a:cubicBezTo>
                    <a:pt x="10477" y="6598"/>
                    <a:pt x="25717" y="-2927"/>
                    <a:pt x="31432" y="883"/>
                  </a:cubicBezTo>
                  <a:cubicBezTo>
                    <a:pt x="51435" y="15170"/>
                    <a:pt x="56197" y="35173"/>
                    <a:pt x="41910" y="58033"/>
                  </a:cubicBezTo>
                  <a:cubicBezTo>
                    <a:pt x="27622" y="42793"/>
                    <a:pt x="13335" y="26600"/>
                    <a:pt x="0" y="10408"/>
                  </a:cubicBezTo>
                  <a:close/>
                </a:path>
              </a:pathLst>
            </a:custGeom>
            <a:solidFill>
              <a:srgbClr val="C1A0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0" name="Google Shape;2160;p21"/>
            <p:cNvSpPr/>
            <p:nvPr/>
          </p:nvSpPr>
          <p:spPr>
            <a:xfrm>
              <a:off x="9448800" y="3027045"/>
              <a:ext cx="74294" cy="42938"/>
            </a:xfrm>
            <a:custGeom>
              <a:avLst/>
              <a:gdLst/>
              <a:ahLst/>
              <a:cxnLst/>
              <a:rect l="l" t="t" r="r" b="b"/>
              <a:pathLst>
                <a:path w="74294" h="42938" extrusionOk="0">
                  <a:moveTo>
                    <a:pt x="5715" y="41910"/>
                  </a:moveTo>
                  <a:cubicBezTo>
                    <a:pt x="3810" y="27622"/>
                    <a:pt x="1905" y="14288"/>
                    <a:pt x="0" y="0"/>
                  </a:cubicBezTo>
                  <a:cubicBezTo>
                    <a:pt x="21907" y="20002"/>
                    <a:pt x="47625" y="20955"/>
                    <a:pt x="74295" y="17145"/>
                  </a:cubicBezTo>
                  <a:cubicBezTo>
                    <a:pt x="61913" y="25717"/>
                    <a:pt x="49530" y="35242"/>
                    <a:pt x="36195" y="40958"/>
                  </a:cubicBezTo>
                  <a:cubicBezTo>
                    <a:pt x="27623" y="44767"/>
                    <a:pt x="16193" y="41910"/>
                    <a:pt x="5715" y="4191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1" name="Google Shape;2161;p21"/>
            <p:cNvSpPr/>
            <p:nvPr/>
          </p:nvSpPr>
          <p:spPr>
            <a:xfrm>
              <a:off x="9459842" y="2958465"/>
              <a:ext cx="53727" cy="63654"/>
            </a:xfrm>
            <a:custGeom>
              <a:avLst/>
              <a:gdLst/>
              <a:ahLst/>
              <a:cxnLst/>
              <a:rect l="l" t="t" r="r" b="b"/>
              <a:pathLst>
                <a:path w="53727" h="63654" extrusionOk="0">
                  <a:moveTo>
                    <a:pt x="11818" y="0"/>
                  </a:moveTo>
                  <a:cubicBezTo>
                    <a:pt x="26105" y="16192"/>
                    <a:pt x="40393" y="31432"/>
                    <a:pt x="53727" y="47625"/>
                  </a:cubicBezTo>
                  <a:cubicBezTo>
                    <a:pt x="43250" y="60007"/>
                    <a:pt x="29915" y="70485"/>
                    <a:pt x="15627" y="58102"/>
                  </a:cubicBezTo>
                  <a:cubicBezTo>
                    <a:pt x="-2470" y="41910"/>
                    <a:pt x="-6280" y="20955"/>
                    <a:pt x="11818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2" name="Google Shape;2162;p21"/>
            <p:cNvSpPr/>
            <p:nvPr/>
          </p:nvSpPr>
          <p:spPr>
            <a:xfrm>
              <a:off x="9164347" y="3269497"/>
              <a:ext cx="193654" cy="159146"/>
            </a:xfrm>
            <a:custGeom>
              <a:avLst/>
              <a:gdLst/>
              <a:ahLst/>
              <a:cxnLst/>
              <a:rect l="l" t="t" r="r" b="b"/>
              <a:pathLst>
                <a:path w="193654" h="159146" extrusionOk="0">
                  <a:moveTo>
                    <a:pt x="42518" y="142357"/>
                  </a:moveTo>
                  <a:cubicBezTo>
                    <a:pt x="36803" y="148073"/>
                    <a:pt x="31088" y="156645"/>
                    <a:pt x="24421" y="158550"/>
                  </a:cubicBezTo>
                  <a:cubicBezTo>
                    <a:pt x="17753" y="160455"/>
                    <a:pt x="7276" y="157598"/>
                    <a:pt x="2513" y="152835"/>
                  </a:cubicBezTo>
                  <a:cubicBezTo>
                    <a:pt x="-1297" y="149025"/>
                    <a:pt x="-345" y="137595"/>
                    <a:pt x="2513" y="131880"/>
                  </a:cubicBezTo>
                  <a:cubicBezTo>
                    <a:pt x="6323" y="123307"/>
                    <a:pt x="14896" y="115687"/>
                    <a:pt x="20610" y="108068"/>
                  </a:cubicBezTo>
                  <a:cubicBezTo>
                    <a:pt x="-1297" y="87112"/>
                    <a:pt x="1560" y="74730"/>
                    <a:pt x="28230" y="65205"/>
                  </a:cubicBezTo>
                  <a:cubicBezTo>
                    <a:pt x="58710" y="87112"/>
                    <a:pt x="74903" y="79493"/>
                    <a:pt x="93953" y="34725"/>
                  </a:cubicBezTo>
                  <a:cubicBezTo>
                    <a:pt x="85380" y="30915"/>
                    <a:pt x="76808" y="28057"/>
                    <a:pt x="69188" y="24248"/>
                  </a:cubicBezTo>
                  <a:cubicBezTo>
                    <a:pt x="86333" y="6150"/>
                    <a:pt x="103478" y="-7185"/>
                    <a:pt x="131101" y="4245"/>
                  </a:cubicBezTo>
                  <a:cubicBezTo>
                    <a:pt x="139673" y="8055"/>
                    <a:pt x="152055" y="8055"/>
                    <a:pt x="161580" y="6150"/>
                  </a:cubicBezTo>
                  <a:cubicBezTo>
                    <a:pt x="194918" y="1387"/>
                    <a:pt x="197776" y="4245"/>
                    <a:pt x="190155" y="37582"/>
                  </a:cubicBezTo>
                  <a:cubicBezTo>
                    <a:pt x="175868" y="35677"/>
                    <a:pt x="156818" y="28057"/>
                    <a:pt x="148246" y="34725"/>
                  </a:cubicBezTo>
                  <a:cubicBezTo>
                    <a:pt x="112051" y="59490"/>
                    <a:pt x="77760" y="89018"/>
                    <a:pt x="44423" y="118545"/>
                  </a:cubicBezTo>
                  <a:cubicBezTo>
                    <a:pt x="40613" y="121402"/>
                    <a:pt x="43471" y="133785"/>
                    <a:pt x="42518" y="142357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3" name="Google Shape;2163;p21"/>
            <p:cNvSpPr/>
            <p:nvPr/>
          </p:nvSpPr>
          <p:spPr>
            <a:xfrm>
              <a:off x="8916352" y="3084195"/>
              <a:ext cx="161925" cy="116014"/>
            </a:xfrm>
            <a:custGeom>
              <a:avLst/>
              <a:gdLst/>
              <a:ahLst/>
              <a:cxnLst/>
              <a:rect l="l" t="t" r="r" b="b"/>
              <a:pathLst>
                <a:path w="161925" h="116014" extrusionOk="0">
                  <a:moveTo>
                    <a:pt x="139065" y="0"/>
                  </a:moveTo>
                  <a:cubicBezTo>
                    <a:pt x="142875" y="952"/>
                    <a:pt x="146685" y="952"/>
                    <a:pt x="150495" y="1905"/>
                  </a:cubicBezTo>
                  <a:cubicBezTo>
                    <a:pt x="154305" y="7620"/>
                    <a:pt x="158115" y="13335"/>
                    <a:pt x="161925" y="18097"/>
                  </a:cubicBezTo>
                  <a:cubicBezTo>
                    <a:pt x="122873" y="47625"/>
                    <a:pt x="83820" y="76200"/>
                    <a:pt x="45720" y="106680"/>
                  </a:cubicBezTo>
                  <a:cubicBezTo>
                    <a:pt x="28575" y="120015"/>
                    <a:pt x="15240" y="119063"/>
                    <a:pt x="0" y="103822"/>
                  </a:cubicBezTo>
                  <a:cubicBezTo>
                    <a:pt x="10478" y="92392"/>
                    <a:pt x="20003" y="81915"/>
                    <a:pt x="30480" y="70485"/>
                  </a:cubicBezTo>
                  <a:cubicBezTo>
                    <a:pt x="42863" y="62865"/>
                    <a:pt x="56198" y="56197"/>
                    <a:pt x="68580" y="48577"/>
                  </a:cubicBezTo>
                  <a:cubicBezTo>
                    <a:pt x="91440" y="33338"/>
                    <a:pt x="115253" y="17145"/>
                    <a:pt x="139065" y="0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4" name="Google Shape;2164;p21"/>
            <p:cNvSpPr/>
            <p:nvPr/>
          </p:nvSpPr>
          <p:spPr>
            <a:xfrm>
              <a:off x="9206720" y="3300751"/>
              <a:ext cx="147781" cy="111103"/>
            </a:xfrm>
            <a:custGeom>
              <a:avLst/>
              <a:gdLst/>
              <a:ahLst/>
              <a:cxnLst/>
              <a:rect l="l" t="t" r="r" b="b"/>
              <a:pathLst>
                <a:path w="147781" h="111103" extrusionOk="0">
                  <a:moveTo>
                    <a:pt x="144" y="111103"/>
                  </a:moveTo>
                  <a:cubicBezTo>
                    <a:pt x="1097" y="102531"/>
                    <a:pt x="-1760" y="90149"/>
                    <a:pt x="2049" y="86339"/>
                  </a:cubicBezTo>
                  <a:cubicBezTo>
                    <a:pt x="35387" y="56811"/>
                    <a:pt x="69677" y="28236"/>
                    <a:pt x="105872" y="2519"/>
                  </a:cubicBezTo>
                  <a:cubicBezTo>
                    <a:pt x="114444" y="-4149"/>
                    <a:pt x="133494" y="4424"/>
                    <a:pt x="147782" y="5376"/>
                  </a:cubicBezTo>
                  <a:cubicBezTo>
                    <a:pt x="105872" y="39666"/>
                    <a:pt x="63962" y="74908"/>
                    <a:pt x="22052" y="108246"/>
                  </a:cubicBezTo>
                  <a:cubicBezTo>
                    <a:pt x="18242" y="113008"/>
                    <a:pt x="7765" y="110151"/>
                    <a:pt x="144" y="111103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5" name="Google Shape;2165;p21"/>
            <p:cNvSpPr/>
            <p:nvPr/>
          </p:nvSpPr>
          <p:spPr>
            <a:xfrm>
              <a:off x="8993505" y="3068002"/>
              <a:ext cx="170497" cy="143721"/>
            </a:xfrm>
            <a:custGeom>
              <a:avLst/>
              <a:gdLst/>
              <a:ahLst/>
              <a:cxnLst/>
              <a:rect l="l" t="t" r="r" b="b"/>
              <a:pathLst>
                <a:path w="170497" h="143721" extrusionOk="0">
                  <a:moveTo>
                    <a:pt x="164782" y="6667"/>
                  </a:moveTo>
                  <a:cubicBezTo>
                    <a:pt x="166688" y="12382"/>
                    <a:pt x="168593" y="18097"/>
                    <a:pt x="170497" y="23813"/>
                  </a:cubicBezTo>
                  <a:cubicBezTo>
                    <a:pt x="158115" y="37147"/>
                    <a:pt x="147638" y="51435"/>
                    <a:pt x="133350" y="62865"/>
                  </a:cubicBezTo>
                  <a:cubicBezTo>
                    <a:pt x="105727" y="85725"/>
                    <a:pt x="77152" y="107632"/>
                    <a:pt x="49530" y="129540"/>
                  </a:cubicBezTo>
                  <a:cubicBezTo>
                    <a:pt x="42863" y="135255"/>
                    <a:pt x="36195" y="140970"/>
                    <a:pt x="27622" y="142875"/>
                  </a:cubicBezTo>
                  <a:cubicBezTo>
                    <a:pt x="19050" y="144780"/>
                    <a:pt x="9525" y="142875"/>
                    <a:pt x="0" y="142875"/>
                  </a:cubicBezTo>
                  <a:cubicBezTo>
                    <a:pt x="4763" y="134302"/>
                    <a:pt x="7620" y="123825"/>
                    <a:pt x="15240" y="119063"/>
                  </a:cubicBezTo>
                  <a:cubicBezTo>
                    <a:pt x="51435" y="92392"/>
                    <a:pt x="89535" y="68580"/>
                    <a:pt x="125730" y="41910"/>
                  </a:cubicBezTo>
                  <a:cubicBezTo>
                    <a:pt x="137160" y="33338"/>
                    <a:pt x="150495" y="20955"/>
                    <a:pt x="124777" y="11430"/>
                  </a:cubicBezTo>
                  <a:cubicBezTo>
                    <a:pt x="128588" y="7620"/>
                    <a:pt x="132397" y="3810"/>
                    <a:pt x="136207" y="0"/>
                  </a:cubicBezTo>
                  <a:cubicBezTo>
                    <a:pt x="146685" y="2857"/>
                    <a:pt x="156210" y="4763"/>
                    <a:pt x="164782" y="666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6" name="Google Shape;2166;p21"/>
            <p:cNvSpPr/>
            <p:nvPr/>
          </p:nvSpPr>
          <p:spPr>
            <a:xfrm>
              <a:off x="8940164" y="3041953"/>
              <a:ext cx="115252" cy="112726"/>
            </a:xfrm>
            <a:custGeom>
              <a:avLst/>
              <a:gdLst/>
              <a:ahLst/>
              <a:cxnLst/>
              <a:rect l="l" t="t" r="r" b="b"/>
              <a:pathLst>
                <a:path w="115252" h="112726" extrusionOk="0">
                  <a:moveTo>
                    <a:pt x="115253" y="42242"/>
                  </a:moveTo>
                  <a:cubicBezTo>
                    <a:pt x="91440" y="58434"/>
                    <a:pt x="68580" y="75579"/>
                    <a:pt x="44768" y="90819"/>
                  </a:cubicBezTo>
                  <a:cubicBezTo>
                    <a:pt x="32385" y="99392"/>
                    <a:pt x="19050" y="106059"/>
                    <a:pt x="6668" y="112727"/>
                  </a:cubicBezTo>
                  <a:cubicBezTo>
                    <a:pt x="4763" y="108917"/>
                    <a:pt x="1905" y="106059"/>
                    <a:pt x="0" y="102249"/>
                  </a:cubicBezTo>
                  <a:cubicBezTo>
                    <a:pt x="20003" y="86057"/>
                    <a:pt x="40005" y="69864"/>
                    <a:pt x="61913" y="51767"/>
                  </a:cubicBezTo>
                  <a:cubicBezTo>
                    <a:pt x="52388" y="44147"/>
                    <a:pt x="45720" y="40337"/>
                    <a:pt x="40005" y="35574"/>
                  </a:cubicBezTo>
                  <a:cubicBezTo>
                    <a:pt x="52388" y="24144"/>
                    <a:pt x="62865" y="9857"/>
                    <a:pt x="77153" y="3189"/>
                  </a:cubicBezTo>
                  <a:cubicBezTo>
                    <a:pt x="99060" y="-6336"/>
                    <a:pt x="110490" y="6047"/>
                    <a:pt x="108585" y="32717"/>
                  </a:cubicBezTo>
                  <a:cubicBezTo>
                    <a:pt x="107633" y="37479"/>
                    <a:pt x="112395" y="40337"/>
                    <a:pt x="115253" y="42242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7" name="Google Shape;2167;p21"/>
            <p:cNvSpPr/>
            <p:nvPr/>
          </p:nvSpPr>
          <p:spPr>
            <a:xfrm>
              <a:off x="8915138" y="3079432"/>
              <a:ext cx="85986" cy="66675"/>
            </a:xfrm>
            <a:custGeom>
              <a:avLst/>
              <a:gdLst/>
              <a:ahLst/>
              <a:cxnLst/>
              <a:rect l="l" t="t" r="r" b="b"/>
              <a:pathLst>
                <a:path w="85986" h="66675" extrusionOk="0">
                  <a:moveTo>
                    <a:pt x="64079" y="0"/>
                  </a:moveTo>
                  <a:cubicBezTo>
                    <a:pt x="69794" y="3810"/>
                    <a:pt x="75509" y="8572"/>
                    <a:pt x="85986" y="16192"/>
                  </a:cubicBezTo>
                  <a:cubicBezTo>
                    <a:pt x="64079" y="34290"/>
                    <a:pt x="44076" y="50483"/>
                    <a:pt x="24074" y="66675"/>
                  </a:cubicBezTo>
                  <a:cubicBezTo>
                    <a:pt x="-7359" y="54292"/>
                    <a:pt x="-7359" y="51435"/>
                    <a:pt x="20263" y="27622"/>
                  </a:cubicBezTo>
                  <a:cubicBezTo>
                    <a:pt x="34551" y="18097"/>
                    <a:pt x="49791" y="8572"/>
                    <a:pt x="64079" y="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8" name="Google Shape;2168;p21"/>
            <p:cNvSpPr/>
            <p:nvPr/>
          </p:nvSpPr>
          <p:spPr>
            <a:xfrm>
              <a:off x="9193530" y="3293745"/>
              <a:ext cx="65722" cy="53018"/>
            </a:xfrm>
            <a:custGeom>
              <a:avLst/>
              <a:gdLst/>
              <a:ahLst/>
              <a:cxnLst/>
              <a:rect l="l" t="t" r="r" b="b"/>
              <a:pathLst>
                <a:path w="65722" h="53018" extrusionOk="0">
                  <a:moveTo>
                    <a:pt x="40957" y="0"/>
                  </a:moveTo>
                  <a:cubicBezTo>
                    <a:pt x="49530" y="3810"/>
                    <a:pt x="58102" y="6667"/>
                    <a:pt x="65722" y="10477"/>
                  </a:cubicBezTo>
                  <a:cubicBezTo>
                    <a:pt x="46672" y="56197"/>
                    <a:pt x="30480" y="62865"/>
                    <a:pt x="0" y="40958"/>
                  </a:cubicBezTo>
                  <a:cubicBezTo>
                    <a:pt x="13335" y="27622"/>
                    <a:pt x="27622" y="13335"/>
                    <a:pt x="40957" y="0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9" name="Google Shape;2169;p21"/>
            <p:cNvSpPr/>
            <p:nvPr/>
          </p:nvSpPr>
          <p:spPr>
            <a:xfrm>
              <a:off x="9065894" y="3066649"/>
              <a:ext cx="45719" cy="36595"/>
            </a:xfrm>
            <a:custGeom>
              <a:avLst/>
              <a:gdLst/>
              <a:ahLst/>
              <a:cxnLst/>
              <a:rect l="l" t="t" r="r" b="b"/>
              <a:pathLst>
                <a:path w="45719" h="36595" extrusionOk="0">
                  <a:moveTo>
                    <a:pt x="11430" y="36595"/>
                  </a:moveTo>
                  <a:cubicBezTo>
                    <a:pt x="7620" y="30880"/>
                    <a:pt x="3810" y="25165"/>
                    <a:pt x="0" y="20403"/>
                  </a:cubicBezTo>
                  <a:cubicBezTo>
                    <a:pt x="14288" y="13735"/>
                    <a:pt x="25718" y="-17697"/>
                    <a:pt x="45720" y="13735"/>
                  </a:cubicBezTo>
                  <a:cubicBezTo>
                    <a:pt x="35243" y="21355"/>
                    <a:pt x="23813" y="28975"/>
                    <a:pt x="11430" y="36595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0" name="Google Shape;2170;p21"/>
            <p:cNvSpPr/>
            <p:nvPr/>
          </p:nvSpPr>
          <p:spPr>
            <a:xfrm>
              <a:off x="9164002" y="3109970"/>
              <a:ext cx="36195" cy="24707"/>
            </a:xfrm>
            <a:custGeom>
              <a:avLst/>
              <a:gdLst/>
              <a:ahLst/>
              <a:cxnLst/>
              <a:rect l="l" t="t" r="r" b="b"/>
              <a:pathLst>
                <a:path w="36195" h="24707" extrusionOk="0">
                  <a:moveTo>
                    <a:pt x="0" y="24707"/>
                  </a:moveTo>
                  <a:cubicBezTo>
                    <a:pt x="10478" y="-5773"/>
                    <a:pt x="13335" y="-5773"/>
                    <a:pt x="36195" y="12325"/>
                  </a:cubicBezTo>
                  <a:cubicBezTo>
                    <a:pt x="24765" y="16135"/>
                    <a:pt x="15240" y="19945"/>
                    <a:pt x="0" y="2470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1" name="Google Shape;2171;p21"/>
            <p:cNvSpPr/>
            <p:nvPr/>
          </p:nvSpPr>
          <p:spPr>
            <a:xfrm>
              <a:off x="9196387" y="3146107"/>
              <a:ext cx="6667" cy="6667"/>
            </a:xfrm>
            <a:custGeom>
              <a:avLst/>
              <a:gdLst/>
              <a:ahLst/>
              <a:cxnLst/>
              <a:rect l="l" t="t" r="r" b="b"/>
              <a:pathLst>
                <a:path w="6667" h="6667" extrusionOk="0">
                  <a:moveTo>
                    <a:pt x="6668" y="1905"/>
                  </a:moveTo>
                  <a:cubicBezTo>
                    <a:pt x="5715" y="3810"/>
                    <a:pt x="5715" y="5715"/>
                    <a:pt x="4763" y="6667"/>
                  </a:cubicBezTo>
                  <a:cubicBezTo>
                    <a:pt x="3810" y="6667"/>
                    <a:pt x="1905" y="5715"/>
                    <a:pt x="0" y="4763"/>
                  </a:cubicBezTo>
                  <a:cubicBezTo>
                    <a:pt x="952" y="2858"/>
                    <a:pt x="952" y="952"/>
                    <a:pt x="1905" y="0"/>
                  </a:cubicBezTo>
                  <a:cubicBezTo>
                    <a:pt x="3810" y="0"/>
                    <a:pt x="5715" y="952"/>
                    <a:pt x="6668" y="190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2" name="Google Shape;2172;p21"/>
            <p:cNvSpPr/>
            <p:nvPr/>
          </p:nvSpPr>
          <p:spPr>
            <a:xfrm>
              <a:off x="9228772" y="3035617"/>
              <a:ext cx="55244" cy="17145"/>
            </a:xfrm>
            <a:custGeom>
              <a:avLst/>
              <a:gdLst/>
              <a:ahLst/>
              <a:cxnLst/>
              <a:rect l="l" t="t" r="r" b="b"/>
              <a:pathLst>
                <a:path w="55244" h="17145" extrusionOk="0">
                  <a:moveTo>
                    <a:pt x="0" y="11430"/>
                  </a:moveTo>
                  <a:cubicBezTo>
                    <a:pt x="18097" y="7620"/>
                    <a:pt x="35242" y="3810"/>
                    <a:pt x="53340" y="0"/>
                  </a:cubicBezTo>
                  <a:cubicBezTo>
                    <a:pt x="54292" y="2858"/>
                    <a:pt x="54292" y="5715"/>
                    <a:pt x="55245" y="7620"/>
                  </a:cubicBezTo>
                  <a:cubicBezTo>
                    <a:pt x="37147" y="10478"/>
                    <a:pt x="19050" y="13335"/>
                    <a:pt x="952" y="17145"/>
                  </a:cubicBezTo>
                  <a:cubicBezTo>
                    <a:pt x="952" y="15240"/>
                    <a:pt x="0" y="13335"/>
                    <a:pt x="0" y="11430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3" name="Google Shape;2173;p21"/>
            <p:cNvSpPr/>
            <p:nvPr/>
          </p:nvSpPr>
          <p:spPr>
            <a:xfrm>
              <a:off x="9129712" y="3057539"/>
              <a:ext cx="28575" cy="17130"/>
            </a:xfrm>
            <a:custGeom>
              <a:avLst/>
              <a:gdLst/>
              <a:ahLst/>
              <a:cxnLst/>
              <a:rect l="l" t="t" r="r" b="b"/>
              <a:pathLst>
                <a:path w="28575" h="17130" extrusionOk="0">
                  <a:moveTo>
                    <a:pt x="28575" y="17131"/>
                  </a:moveTo>
                  <a:cubicBezTo>
                    <a:pt x="19050" y="15226"/>
                    <a:pt x="9525" y="13321"/>
                    <a:pt x="0" y="11416"/>
                  </a:cubicBezTo>
                  <a:cubicBezTo>
                    <a:pt x="10477" y="10463"/>
                    <a:pt x="26670" y="-17159"/>
                    <a:pt x="28575" y="17131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21"/>
            <p:cNvSpPr/>
            <p:nvPr/>
          </p:nvSpPr>
          <p:spPr>
            <a:xfrm>
              <a:off x="9209722" y="3052762"/>
              <a:ext cx="2857" cy="2857"/>
            </a:xfrm>
            <a:custGeom>
              <a:avLst/>
              <a:gdLst/>
              <a:ahLst/>
              <a:cxnLst/>
              <a:rect l="l" t="t" r="r" b="b"/>
              <a:pathLst>
                <a:path w="2857" h="2857" extrusionOk="0">
                  <a:moveTo>
                    <a:pt x="0" y="953"/>
                  </a:moveTo>
                  <a:cubicBezTo>
                    <a:pt x="952" y="953"/>
                    <a:pt x="952" y="0"/>
                    <a:pt x="1905" y="0"/>
                  </a:cubicBezTo>
                  <a:cubicBezTo>
                    <a:pt x="1905" y="953"/>
                    <a:pt x="1905" y="1905"/>
                    <a:pt x="2857" y="2858"/>
                  </a:cubicBezTo>
                  <a:cubicBezTo>
                    <a:pt x="1905" y="2858"/>
                    <a:pt x="952" y="2858"/>
                    <a:pt x="952" y="2858"/>
                  </a:cubicBezTo>
                  <a:cubicBezTo>
                    <a:pt x="0" y="1905"/>
                    <a:pt x="0" y="953"/>
                    <a:pt x="0" y="953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5" name="Google Shape;2175;p21"/>
            <p:cNvSpPr/>
            <p:nvPr/>
          </p:nvSpPr>
          <p:spPr>
            <a:xfrm>
              <a:off x="8933497" y="3456622"/>
              <a:ext cx="22859" cy="11430"/>
            </a:xfrm>
            <a:custGeom>
              <a:avLst/>
              <a:gdLst/>
              <a:ahLst/>
              <a:cxnLst/>
              <a:rect l="l" t="t" r="r" b="b"/>
              <a:pathLst>
                <a:path w="22859" h="11430" extrusionOk="0">
                  <a:moveTo>
                    <a:pt x="22860" y="11430"/>
                  </a:moveTo>
                  <a:cubicBezTo>
                    <a:pt x="15240" y="7620"/>
                    <a:pt x="7620" y="3810"/>
                    <a:pt x="0" y="0"/>
                  </a:cubicBezTo>
                  <a:cubicBezTo>
                    <a:pt x="7620" y="3810"/>
                    <a:pt x="15240" y="7620"/>
                    <a:pt x="22860" y="11430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6" name="Google Shape;2176;p21"/>
          <p:cNvGrpSpPr/>
          <p:nvPr/>
        </p:nvGrpSpPr>
        <p:grpSpPr>
          <a:xfrm>
            <a:off x="7681311" y="3845768"/>
            <a:ext cx="1277467" cy="998769"/>
            <a:chOff x="7885747" y="2549163"/>
            <a:chExt cx="1698308" cy="1327797"/>
          </a:xfrm>
        </p:grpSpPr>
        <p:sp>
          <p:nvSpPr>
            <p:cNvPr id="2177" name="Google Shape;2177;p21"/>
            <p:cNvSpPr/>
            <p:nvPr/>
          </p:nvSpPr>
          <p:spPr>
            <a:xfrm>
              <a:off x="8282837" y="3357473"/>
              <a:ext cx="236322" cy="469671"/>
            </a:xfrm>
            <a:custGeom>
              <a:avLst/>
              <a:gdLst/>
              <a:ahLst/>
              <a:cxnLst/>
              <a:rect l="l" t="t" r="r" b="b"/>
              <a:pathLst>
                <a:path w="236322" h="469671" extrusionOk="0">
                  <a:moveTo>
                    <a:pt x="12485" y="469671"/>
                  </a:moveTo>
                  <a:cubicBezTo>
                    <a:pt x="12485" y="464909"/>
                    <a:pt x="11532" y="460146"/>
                    <a:pt x="11532" y="454431"/>
                  </a:cubicBezTo>
                  <a:cubicBezTo>
                    <a:pt x="13437" y="448716"/>
                    <a:pt x="17247" y="442049"/>
                    <a:pt x="17247" y="436334"/>
                  </a:cubicBezTo>
                  <a:cubicBezTo>
                    <a:pt x="11532" y="298221"/>
                    <a:pt x="5817" y="161061"/>
                    <a:pt x="102" y="22949"/>
                  </a:cubicBezTo>
                  <a:cubicBezTo>
                    <a:pt x="-850" y="8661"/>
                    <a:pt x="4865" y="5804"/>
                    <a:pt x="17247" y="5804"/>
                  </a:cubicBezTo>
                  <a:cubicBezTo>
                    <a:pt x="66777" y="4851"/>
                    <a:pt x="117260" y="2946"/>
                    <a:pt x="166790" y="89"/>
                  </a:cubicBezTo>
                  <a:cubicBezTo>
                    <a:pt x="184887" y="-864"/>
                    <a:pt x="190602" y="5804"/>
                    <a:pt x="192507" y="22949"/>
                  </a:cubicBezTo>
                  <a:cubicBezTo>
                    <a:pt x="202985" y="129629"/>
                    <a:pt x="214415" y="236309"/>
                    <a:pt x="224892" y="342989"/>
                  </a:cubicBezTo>
                  <a:cubicBezTo>
                    <a:pt x="228702" y="380136"/>
                    <a:pt x="232512" y="417284"/>
                    <a:pt x="236322" y="454431"/>
                  </a:cubicBezTo>
                  <a:cubicBezTo>
                    <a:pt x="207747" y="456336"/>
                    <a:pt x="181077" y="459194"/>
                    <a:pt x="154407" y="461099"/>
                  </a:cubicBezTo>
                  <a:cubicBezTo>
                    <a:pt x="106782" y="463956"/>
                    <a:pt x="59157" y="466814"/>
                    <a:pt x="12485" y="469671"/>
                  </a:cubicBezTo>
                  <a:close/>
                  <a:moveTo>
                    <a:pt x="78207" y="46761"/>
                  </a:moveTo>
                  <a:cubicBezTo>
                    <a:pt x="77255" y="43904"/>
                    <a:pt x="75350" y="40094"/>
                    <a:pt x="74397" y="37236"/>
                  </a:cubicBezTo>
                  <a:cubicBezTo>
                    <a:pt x="64872" y="16281"/>
                    <a:pt x="57252" y="13424"/>
                    <a:pt x="36297" y="18186"/>
                  </a:cubicBezTo>
                  <a:cubicBezTo>
                    <a:pt x="19152" y="21996"/>
                    <a:pt x="8675" y="31521"/>
                    <a:pt x="11532" y="51524"/>
                  </a:cubicBezTo>
                  <a:cubicBezTo>
                    <a:pt x="14390" y="75336"/>
                    <a:pt x="18200" y="99149"/>
                    <a:pt x="19152" y="123914"/>
                  </a:cubicBezTo>
                  <a:cubicBezTo>
                    <a:pt x="21057" y="176301"/>
                    <a:pt x="22010" y="228689"/>
                    <a:pt x="22962" y="281076"/>
                  </a:cubicBezTo>
                  <a:cubicBezTo>
                    <a:pt x="23915" y="300126"/>
                    <a:pt x="24867" y="319176"/>
                    <a:pt x="26772" y="338226"/>
                  </a:cubicBezTo>
                  <a:cubicBezTo>
                    <a:pt x="27725" y="342989"/>
                    <a:pt x="33440" y="351561"/>
                    <a:pt x="35345" y="350609"/>
                  </a:cubicBezTo>
                  <a:cubicBezTo>
                    <a:pt x="42965" y="348704"/>
                    <a:pt x="53442" y="345846"/>
                    <a:pt x="55347" y="341084"/>
                  </a:cubicBezTo>
                  <a:cubicBezTo>
                    <a:pt x="61062" y="322986"/>
                    <a:pt x="62967" y="302984"/>
                    <a:pt x="66777" y="281076"/>
                  </a:cubicBezTo>
                  <a:cubicBezTo>
                    <a:pt x="59157" y="282981"/>
                    <a:pt x="55347" y="284886"/>
                    <a:pt x="47727" y="286791"/>
                  </a:cubicBezTo>
                  <a:cubicBezTo>
                    <a:pt x="50585" y="269646"/>
                    <a:pt x="53442" y="254406"/>
                    <a:pt x="55347" y="239166"/>
                  </a:cubicBezTo>
                  <a:cubicBezTo>
                    <a:pt x="56300" y="235356"/>
                    <a:pt x="58205" y="229641"/>
                    <a:pt x="56300" y="226784"/>
                  </a:cubicBezTo>
                  <a:cubicBezTo>
                    <a:pt x="44870" y="210591"/>
                    <a:pt x="52490" y="194399"/>
                    <a:pt x="54395" y="178206"/>
                  </a:cubicBezTo>
                  <a:cubicBezTo>
                    <a:pt x="56300" y="159156"/>
                    <a:pt x="59157" y="139154"/>
                    <a:pt x="55347" y="121056"/>
                  </a:cubicBezTo>
                  <a:cubicBezTo>
                    <a:pt x="42965" y="63906"/>
                    <a:pt x="47727" y="66764"/>
                    <a:pt x="78207" y="46761"/>
                  </a:cubicBezTo>
                  <a:close/>
                </a:path>
              </a:pathLst>
            </a:custGeom>
            <a:solidFill>
              <a:srgbClr val="35B1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8" name="Google Shape;2178;p21"/>
            <p:cNvSpPr/>
            <p:nvPr/>
          </p:nvSpPr>
          <p:spPr>
            <a:xfrm>
              <a:off x="7885747" y="2549163"/>
              <a:ext cx="1376362" cy="764583"/>
            </a:xfrm>
            <a:custGeom>
              <a:avLst/>
              <a:gdLst/>
              <a:ahLst/>
              <a:cxnLst/>
              <a:rect l="l" t="t" r="r" b="b"/>
              <a:pathLst>
                <a:path w="1376362" h="764583" extrusionOk="0">
                  <a:moveTo>
                    <a:pt x="62865" y="764583"/>
                  </a:moveTo>
                  <a:cubicBezTo>
                    <a:pt x="57150" y="760773"/>
                    <a:pt x="49530" y="758868"/>
                    <a:pt x="45720" y="753153"/>
                  </a:cubicBezTo>
                  <a:cubicBezTo>
                    <a:pt x="30480" y="732198"/>
                    <a:pt x="17145" y="710291"/>
                    <a:pt x="0" y="685526"/>
                  </a:cubicBezTo>
                  <a:cubicBezTo>
                    <a:pt x="361950" y="498836"/>
                    <a:pt x="724852" y="312146"/>
                    <a:pt x="1091565" y="123551"/>
                  </a:cubicBezTo>
                  <a:cubicBezTo>
                    <a:pt x="1059180" y="103548"/>
                    <a:pt x="1028700" y="85451"/>
                    <a:pt x="995363" y="65448"/>
                  </a:cubicBezTo>
                  <a:cubicBezTo>
                    <a:pt x="1002982" y="62591"/>
                    <a:pt x="1005840" y="59733"/>
                    <a:pt x="1009650" y="59733"/>
                  </a:cubicBezTo>
                  <a:cubicBezTo>
                    <a:pt x="1106805" y="43541"/>
                    <a:pt x="1203960" y="28301"/>
                    <a:pt x="1301115" y="12108"/>
                  </a:cubicBezTo>
                  <a:cubicBezTo>
                    <a:pt x="1320165" y="9251"/>
                    <a:pt x="1338263" y="3536"/>
                    <a:pt x="1357313" y="678"/>
                  </a:cubicBezTo>
                  <a:cubicBezTo>
                    <a:pt x="1364932" y="-274"/>
                    <a:pt x="1376363" y="-2179"/>
                    <a:pt x="1376363" y="11156"/>
                  </a:cubicBezTo>
                  <a:cubicBezTo>
                    <a:pt x="1374457" y="13061"/>
                    <a:pt x="1372552" y="14013"/>
                    <a:pt x="1371600" y="16871"/>
                  </a:cubicBezTo>
                  <a:cubicBezTo>
                    <a:pt x="1320165" y="101643"/>
                    <a:pt x="1268730" y="186416"/>
                    <a:pt x="1216342" y="271188"/>
                  </a:cubicBezTo>
                  <a:cubicBezTo>
                    <a:pt x="1210627" y="279761"/>
                    <a:pt x="1202055" y="286428"/>
                    <a:pt x="1195388" y="293096"/>
                  </a:cubicBezTo>
                  <a:cubicBezTo>
                    <a:pt x="1191577" y="293096"/>
                    <a:pt x="1187767" y="293096"/>
                    <a:pt x="1183957" y="293096"/>
                  </a:cubicBezTo>
                  <a:cubicBezTo>
                    <a:pt x="1181100" y="292143"/>
                    <a:pt x="1179195" y="291191"/>
                    <a:pt x="1176338" y="290238"/>
                  </a:cubicBezTo>
                  <a:cubicBezTo>
                    <a:pt x="1172527" y="279761"/>
                    <a:pt x="1168717" y="269283"/>
                    <a:pt x="1165860" y="259758"/>
                  </a:cubicBezTo>
                  <a:cubicBezTo>
                    <a:pt x="1164907" y="252138"/>
                    <a:pt x="1163002" y="244518"/>
                    <a:pt x="1162050" y="237851"/>
                  </a:cubicBezTo>
                  <a:cubicBezTo>
                    <a:pt x="1160145" y="228326"/>
                    <a:pt x="1159192" y="217848"/>
                    <a:pt x="1157288" y="208323"/>
                  </a:cubicBezTo>
                  <a:cubicBezTo>
                    <a:pt x="1156335" y="205466"/>
                    <a:pt x="1156335" y="202608"/>
                    <a:pt x="1155382" y="199751"/>
                  </a:cubicBezTo>
                  <a:cubicBezTo>
                    <a:pt x="1154430" y="194988"/>
                    <a:pt x="1153477" y="189273"/>
                    <a:pt x="1152525" y="184511"/>
                  </a:cubicBezTo>
                  <a:cubicBezTo>
                    <a:pt x="1151572" y="178796"/>
                    <a:pt x="1150620" y="174033"/>
                    <a:pt x="1149667" y="167366"/>
                  </a:cubicBezTo>
                  <a:cubicBezTo>
                    <a:pt x="1143000" y="170223"/>
                    <a:pt x="1138238" y="173081"/>
                    <a:pt x="1133475" y="175938"/>
                  </a:cubicBezTo>
                  <a:cubicBezTo>
                    <a:pt x="890588" y="310241"/>
                    <a:pt x="647700" y="445496"/>
                    <a:pt x="405765" y="580751"/>
                  </a:cubicBezTo>
                  <a:cubicBezTo>
                    <a:pt x="297180" y="641711"/>
                    <a:pt x="187642" y="701718"/>
                    <a:pt x="79057" y="762678"/>
                  </a:cubicBezTo>
                  <a:cubicBezTo>
                    <a:pt x="72390" y="761726"/>
                    <a:pt x="67627" y="762678"/>
                    <a:pt x="62865" y="764583"/>
                  </a:cubicBezTo>
                  <a:close/>
                  <a:moveTo>
                    <a:pt x="1134427" y="120693"/>
                  </a:moveTo>
                  <a:cubicBezTo>
                    <a:pt x="1134427" y="121646"/>
                    <a:pt x="1134427" y="122598"/>
                    <a:pt x="1135380" y="123551"/>
                  </a:cubicBezTo>
                  <a:cubicBezTo>
                    <a:pt x="1130617" y="127361"/>
                    <a:pt x="1125855" y="133076"/>
                    <a:pt x="1119188" y="135933"/>
                  </a:cubicBezTo>
                  <a:cubicBezTo>
                    <a:pt x="1086802" y="152126"/>
                    <a:pt x="1053465" y="167366"/>
                    <a:pt x="1021080" y="184511"/>
                  </a:cubicBezTo>
                  <a:cubicBezTo>
                    <a:pt x="980122" y="205466"/>
                    <a:pt x="939165" y="227373"/>
                    <a:pt x="898207" y="249281"/>
                  </a:cubicBezTo>
                  <a:cubicBezTo>
                    <a:pt x="882967" y="256901"/>
                    <a:pt x="867727" y="265473"/>
                    <a:pt x="853440" y="273093"/>
                  </a:cubicBezTo>
                  <a:cubicBezTo>
                    <a:pt x="853440" y="273093"/>
                    <a:pt x="853440" y="273093"/>
                    <a:pt x="853440" y="273093"/>
                  </a:cubicBezTo>
                  <a:cubicBezTo>
                    <a:pt x="841057" y="278808"/>
                    <a:pt x="828675" y="284523"/>
                    <a:pt x="816292" y="290238"/>
                  </a:cubicBezTo>
                  <a:cubicBezTo>
                    <a:pt x="813435" y="292143"/>
                    <a:pt x="810577" y="294048"/>
                    <a:pt x="807720" y="295953"/>
                  </a:cubicBezTo>
                  <a:cubicBezTo>
                    <a:pt x="790575" y="304526"/>
                    <a:pt x="773430" y="313098"/>
                    <a:pt x="756285" y="321671"/>
                  </a:cubicBezTo>
                  <a:cubicBezTo>
                    <a:pt x="755332" y="321671"/>
                    <a:pt x="754380" y="321671"/>
                    <a:pt x="753427" y="322623"/>
                  </a:cubicBezTo>
                  <a:cubicBezTo>
                    <a:pt x="753427" y="322623"/>
                    <a:pt x="754380" y="323576"/>
                    <a:pt x="754380" y="323576"/>
                  </a:cubicBezTo>
                  <a:cubicBezTo>
                    <a:pt x="734377" y="333101"/>
                    <a:pt x="714375" y="342626"/>
                    <a:pt x="694372" y="353103"/>
                  </a:cubicBezTo>
                  <a:cubicBezTo>
                    <a:pt x="524827" y="439781"/>
                    <a:pt x="354330" y="526458"/>
                    <a:pt x="184785" y="614088"/>
                  </a:cubicBezTo>
                  <a:cubicBezTo>
                    <a:pt x="134302" y="639806"/>
                    <a:pt x="83820" y="665523"/>
                    <a:pt x="32385" y="692193"/>
                  </a:cubicBezTo>
                  <a:cubicBezTo>
                    <a:pt x="39052" y="701718"/>
                    <a:pt x="44767" y="709338"/>
                    <a:pt x="50482" y="716958"/>
                  </a:cubicBezTo>
                  <a:cubicBezTo>
                    <a:pt x="64770" y="744581"/>
                    <a:pt x="64770" y="744581"/>
                    <a:pt x="91440" y="729341"/>
                  </a:cubicBezTo>
                  <a:cubicBezTo>
                    <a:pt x="124777" y="710291"/>
                    <a:pt x="158115" y="691241"/>
                    <a:pt x="192405" y="672191"/>
                  </a:cubicBezTo>
                  <a:cubicBezTo>
                    <a:pt x="363855" y="576941"/>
                    <a:pt x="534352" y="481691"/>
                    <a:pt x="705802" y="385488"/>
                  </a:cubicBezTo>
                  <a:cubicBezTo>
                    <a:pt x="802957" y="331196"/>
                    <a:pt x="900113" y="276903"/>
                    <a:pt x="997267" y="222611"/>
                  </a:cubicBezTo>
                  <a:cubicBezTo>
                    <a:pt x="1039177" y="198798"/>
                    <a:pt x="1081088" y="174986"/>
                    <a:pt x="1122997" y="150221"/>
                  </a:cubicBezTo>
                  <a:cubicBezTo>
                    <a:pt x="1149667" y="134028"/>
                    <a:pt x="1176338" y="147363"/>
                    <a:pt x="1180147" y="177843"/>
                  </a:cubicBezTo>
                  <a:cubicBezTo>
                    <a:pt x="1183957" y="201656"/>
                    <a:pt x="1189672" y="225468"/>
                    <a:pt x="1196340" y="253091"/>
                  </a:cubicBezTo>
                  <a:cubicBezTo>
                    <a:pt x="1243013" y="175938"/>
                    <a:pt x="1287780" y="102596"/>
                    <a:pt x="1332547" y="29253"/>
                  </a:cubicBezTo>
                  <a:cubicBezTo>
                    <a:pt x="1331595" y="27348"/>
                    <a:pt x="1329690" y="25443"/>
                    <a:pt x="1328738" y="24491"/>
                  </a:cubicBezTo>
                  <a:cubicBezTo>
                    <a:pt x="1310640" y="27348"/>
                    <a:pt x="1292542" y="30206"/>
                    <a:pt x="1274445" y="33063"/>
                  </a:cubicBezTo>
                  <a:cubicBezTo>
                    <a:pt x="1196340" y="41636"/>
                    <a:pt x="1119188" y="52113"/>
                    <a:pt x="1038225" y="71163"/>
                  </a:cubicBezTo>
                  <a:cubicBezTo>
                    <a:pt x="1061085" y="83546"/>
                    <a:pt x="1080135" y="94023"/>
                    <a:pt x="1099185" y="104501"/>
                  </a:cubicBezTo>
                  <a:cubicBezTo>
                    <a:pt x="1110615" y="109263"/>
                    <a:pt x="1122997" y="114978"/>
                    <a:pt x="1134427" y="120693"/>
                  </a:cubicBezTo>
                  <a:close/>
                </a:path>
              </a:pathLst>
            </a:custGeom>
            <a:solidFill>
              <a:srgbClr val="130E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9" name="Google Shape;2179;p21"/>
            <p:cNvSpPr/>
            <p:nvPr/>
          </p:nvSpPr>
          <p:spPr>
            <a:xfrm>
              <a:off x="9220200" y="2793224"/>
              <a:ext cx="335280" cy="1033390"/>
            </a:xfrm>
            <a:custGeom>
              <a:avLst/>
              <a:gdLst/>
              <a:ahLst/>
              <a:cxnLst/>
              <a:rect l="l" t="t" r="r" b="b"/>
              <a:pathLst>
                <a:path w="335280" h="1033390" extrusionOk="0">
                  <a:moveTo>
                    <a:pt x="146685" y="6172"/>
                  </a:moveTo>
                  <a:cubicBezTo>
                    <a:pt x="155257" y="7125"/>
                    <a:pt x="163830" y="7125"/>
                    <a:pt x="172402" y="8077"/>
                  </a:cubicBezTo>
                  <a:cubicBezTo>
                    <a:pt x="176213" y="9030"/>
                    <a:pt x="180023" y="9030"/>
                    <a:pt x="184785" y="9982"/>
                  </a:cubicBezTo>
                  <a:cubicBezTo>
                    <a:pt x="188595" y="9982"/>
                    <a:pt x="192405" y="9982"/>
                    <a:pt x="196215" y="9982"/>
                  </a:cubicBezTo>
                  <a:cubicBezTo>
                    <a:pt x="210502" y="10935"/>
                    <a:pt x="223838" y="12840"/>
                    <a:pt x="238125" y="13792"/>
                  </a:cubicBezTo>
                  <a:cubicBezTo>
                    <a:pt x="260985" y="11887"/>
                    <a:pt x="272415" y="21412"/>
                    <a:pt x="272415" y="45225"/>
                  </a:cubicBezTo>
                  <a:cubicBezTo>
                    <a:pt x="272415" y="52845"/>
                    <a:pt x="271463" y="61417"/>
                    <a:pt x="272415" y="69037"/>
                  </a:cubicBezTo>
                  <a:cubicBezTo>
                    <a:pt x="277177" y="143332"/>
                    <a:pt x="282893" y="217628"/>
                    <a:pt x="287655" y="290970"/>
                  </a:cubicBezTo>
                  <a:cubicBezTo>
                    <a:pt x="290513" y="332880"/>
                    <a:pt x="294323" y="373837"/>
                    <a:pt x="298132" y="415747"/>
                  </a:cubicBezTo>
                  <a:cubicBezTo>
                    <a:pt x="298132" y="424320"/>
                    <a:pt x="299085" y="432892"/>
                    <a:pt x="299085" y="442417"/>
                  </a:cubicBezTo>
                  <a:cubicBezTo>
                    <a:pt x="299085" y="448132"/>
                    <a:pt x="300038" y="452895"/>
                    <a:pt x="300038" y="458610"/>
                  </a:cubicBezTo>
                  <a:cubicBezTo>
                    <a:pt x="300990" y="468135"/>
                    <a:pt x="301943" y="477660"/>
                    <a:pt x="301943" y="488137"/>
                  </a:cubicBezTo>
                  <a:cubicBezTo>
                    <a:pt x="301943" y="493853"/>
                    <a:pt x="302895" y="500520"/>
                    <a:pt x="302895" y="506235"/>
                  </a:cubicBezTo>
                  <a:cubicBezTo>
                    <a:pt x="302895" y="510045"/>
                    <a:pt x="303848" y="513855"/>
                    <a:pt x="303848" y="517665"/>
                  </a:cubicBezTo>
                  <a:cubicBezTo>
                    <a:pt x="303848" y="520522"/>
                    <a:pt x="303848" y="523380"/>
                    <a:pt x="304800" y="525285"/>
                  </a:cubicBezTo>
                  <a:cubicBezTo>
                    <a:pt x="304800" y="530047"/>
                    <a:pt x="305752" y="534810"/>
                    <a:pt x="305752" y="540525"/>
                  </a:cubicBezTo>
                  <a:cubicBezTo>
                    <a:pt x="306705" y="551003"/>
                    <a:pt x="306705" y="561480"/>
                    <a:pt x="307657" y="571005"/>
                  </a:cubicBezTo>
                  <a:cubicBezTo>
                    <a:pt x="308610" y="579578"/>
                    <a:pt x="309563" y="588150"/>
                    <a:pt x="309563" y="596722"/>
                  </a:cubicBezTo>
                  <a:cubicBezTo>
                    <a:pt x="310515" y="609105"/>
                    <a:pt x="311468" y="621487"/>
                    <a:pt x="312420" y="634822"/>
                  </a:cubicBezTo>
                  <a:cubicBezTo>
                    <a:pt x="315277" y="673875"/>
                    <a:pt x="318135" y="711975"/>
                    <a:pt x="320993" y="751028"/>
                  </a:cubicBezTo>
                  <a:cubicBezTo>
                    <a:pt x="320993" y="753885"/>
                    <a:pt x="320993" y="755790"/>
                    <a:pt x="320993" y="758647"/>
                  </a:cubicBezTo>
                  <a:cubicBezTo>
                    <a:pt x="322898" y="775792"/>
                    <a:pt x="324802" y="792937"/>
                    <a:pt x="326707" y="809130"/>
                  </a:cubicBezTo>
                  <a:cubicBezTo>
                    <a:pt x="326707" y="818655"/>
                    <a:pt x="326707" y="829132"/>
                    <a:pt x="326707" y="838657"/>
                  </a:cubicBezTo>
                  <a:cubicBezTo>
                    <a:pt x="326707" y="840562"/>
                    <a:pt x="326707" y="842467"/>
                    <a:pt x="326707" y="844372"/>
                  </a:cubicBezTo>
                  <a:cubicBezTo>
                    <a:pt x="329565" y="894855"/>
                    <a:pt x="333375" y="944385"/>
                    <a:pt x="335280" y="994867"/>
                  </a:cubicBezTo>
                  <a:cubicBezTo>
                    <a:pt x="335280" y="1001535"/>
                    <a:pt x="333375" y="1007250"/>
                    <a:pt x="331470" y="1013917"/>
                  </a:cubicBezTo>
                  <a:cubicBezTo>
                    <a:pt x="326707" y="1014870"/>
                    <a:pt x="320993" y="1015822"/>
                    <a:pt x="315277" y="1016775"/>
                  </a:cubicBezTo>
                  <a:cubicBezTo>
                    <a:pt x="317182" y="1020585"/>
                    <a:pt x="318135" y="1024395"/>
                    <a:pt x="319088" y="1027253"/>
                  </a:cubicBezTo>
                  <a:cubicBezTo>
                    <a:pt x="308610" y="1029157"/>
                    <a:pt x="298132" y="1032967"/>
                    <a:pt x="288607" y="1032967"/>
                  </a:cubicBezTo>
                  <a:cubicBezTo>
                    <a:pt x="218123" y="1033920"/>
                    <a:pt x="146685" y="1032967"/>
                    <a:pt x="76200" y="1032967"/>
                  </a:cubicBezTo>
                  <a:cubicBezTo>
                    <a:pt x="65723" y="1032015"/>
                    <a:pt x="63818" y="1025347"/>
                    <a:pt x="63818" y="1015822"/>
                  </a:cubicBezTo>
                  <a:cubicBezTo>
                    <a:pt x="60007" y="943432"/>
                    <a:pt x="55245" y="871042"/>
                    <a:pt x="50482" y="798653"/>
                  </a:cubicBezTo>
                  <a:cubicBezTo>
                    <a:pt x="41910" y="657682"/>
                    <a:pt x="33338" y="515760"/>
                    <a:pt x="25718" y="374790"/>
                  </a:cubicBezTo>
                  <a:cubicBezTo>
                    <a:pt x="19050" y="259537"/>
                    <a:pt x="12382" y="144285"/>
                    <a:pt x="5715" y="29032"/>
                  </a:cubicBezTo>
                  <a:cubicBezTo>
                    <a:pt x="5715" y="21412"/>
                    <a:pt x="1905" y="12840"/>
                    <a:pt x="0" y="2362"/>
                  </a:cubicBezTo>
                  <a:cubicBezTo>
                    <a:pt x="45720" y="-5258"/>
                    <a:pt x="93345" y="8077"/>
                    <a:pt x="140018" y="7125"/>
                  </a:cubicBezTo>
                  <a:cubicBezTo>
                    <a:pt x="140970" y="5220"/>
                    <a:pt x="143827" y="6172"/>
                    <a:pt x="146685" y="6172"/>
                  </a:cubicBezTo>
                  <a:close/>
                  <a:moveTo>
                    <a:pt x="86677" y="888187"/>
                  </a:moveTo>
                  <a:cubicBezTo>
                    <a:pt x="88582" y="927240"/>
                    <a:pt x="91440" y="966292"/>
                    <a:pt x="94298" y="1005345"/>
                  </a:cubicBezTo>
                  <a:cubicBezTo>
                    <a:pt x="94298" y="1009155"/>
                    <a:pt x="101918" y="1014870"/>
                    <a:pt x="106680" y="1014870"/>
                  </a:cubicBezTo>
                  <a:cubicBezTo>
                    <a:pt x="123825" y="1015822"/>
                    <a:pt x="140970" y="1015822"/>
                    <a:pt x="159068" y="1015822"/>
                  </a:cubicBezTo>
                  <a:cubicBezTo>
                    <a:pt x="185738" y="1015822"/>
                    <a:pt x="212407" y="1015822"/>
                    <a:pt x="239077" y="1015822"/>
                  </a:cubicBezTo>
                  <a:cubicBezTo>
                    <a:pt x="260032" y="1015822"/>
                    <a:pt x="280988" y="1015822"/>
                    <a:pt x="302895" y="1015822"/>
                  </a:cubicBezTo>
                  <a:cubicBezTo>
                    <a:pt x="300038" y="999630"/>
                    <a:pt x="297180" y="987247"/>
                    <a:pt x="296227" y="973912"/>
                  </a:cubicBezTo>
                  <a:cubicBezTo>
                    <a:pt x="291465" y="903428"/>
                    <a:pt x="285750" y="832942"/>
                    <a:pt x="281940" y="761505"/>
                  </a:cubicBezTo>
                  <a:cubicBezTo>
                    <a:pt x="278130" y="706260"/>
                    <a:pt x="276225" y="651967"/>
                    <a:pt x="273368" y="596722"/>
                  </a:cubicBezTo>
                  <a:cubicBezTo>
                    <a:pt x="270510" y="549097"/>
                    <a:pt x="268605" y="500520"/>
                    <a:pt x="264795" y="452895"/>
                  </a:cubicBezTo>
                  <a:cubicBezTo>
                    <a:pt x="258127" y="364312"/>
                    <a:pt x="250507" y="275730"/>
                    <a:pt x="244793" y="186195"/>
                  </a:cubicBezTo>
                  <a:cubicBezTo>
                    <a:pt x="240982" y="135712"/>
                    <a:pt x="239077" y="84277"/>
                    <a:pt x="236220" y="33795"/>
                  </a:cubicBezTo>
                  <a:cubicBezTo>
                    <a:pt x="236220" y="31890"/>
                    <a:pt x="235268" y="30937"/>
                    <a:pt x="234315" y="29032"/>
                  </a:cubicBezTo>
                  <a:cubicBezTo>
                    <a:pt x="218123" y="26175"/>
                    <a:pt x="203835" y="23317"/>
                    <a:pt x="187643" y="21412"/>
                  </a:cubicBezTo>
                  <a:cubicBezTo>
                    <a:pt x="180023" y="20460"/>
                    <a:pt x="172402" y="22365"/>
                    <a:pt x="164782" y="23317"/>
                  </a:cubicBezTo>
                  <a:cubicBezTo>
                    <a:pt x="151448" y="22365"/>
                    <a:pt x="139065" y="23317"/>
                    <a:pt x="125730" y="21412"/>
                  </a:cubicBezTo>
                  <a:cubicBezTo>
                    <a:pt x="95250" y="17602"/>
                    <a:pt x="65723" y="13792"/>
                    <a:pt x="34290" y="9030"/>
                  </a:cubicBezTo>
                  <a:cubicBezTo>
                    <a:pt x="34290" y="21412"/>
                    <a:pt x="34290" y="28080"/>
                    <a:pt x="34290" y="34747"/>
                  </a:cubicBezTo>
                  <a:cubicBezTo>
                    <a:pt x="39052" y="98565"/>
                    <a:pt x="43815" y="162382"/>
                    <a:pt x="47625" y="227153"/>
                  </a:cubicBezTo>
                  <a:cubicBezTo>
                    <a:pt x="55245" y="344310"/>
                    <a:pt x="62865" y="461467"/>
                    <a:pt x="69532" y="577672"/>
                  </a:cubicBezTo>
                  <a:cubicBezTo>
                    <a:pt x="76200" y="682447"/>
                    <a:pt x="80963" y="785317"/>
                    <a:pt x="86677" y="888187"/>
                  </a:cubicBezTo>
                  <a:close/>
                </a:path>
              </a:pathLst>
            </a:custGeom>
            <a:solidFill>
              <a:srgbClr val="100F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0" name="Google Shape;2180;p21"/>
            <p:cNvSpPr/>
            <p:nvPr/>
          </p:nvSpPr>
          <p:spPr>
            <a:xfrm>
              <a:off x="8904922" y="2945441"/>
              <a:ext cx="308609" cy="835983"/>
            </a:xfrm>
            <a:custGeom>
              <a:avLst/>
              <a:gdLst/>
              <a:ahLst/>
              <a:cxnLst/>
              <a:rect l="l" t="t" r="r" b="b"/>
              <a:pathLst>
                <a:path w="308609" h="835983" extrusionOk="0">
                  <a:moveTo>
                    <a:pt x="257175" y="57791"/>
                  </a:moveTo>
                  <a:cubicBezTo>
                    <a:pt x="257175" y="60648"/>
                    <a:pt x="258127" y="62553"/>
                    <a:pt x="258127" y="65411"/>
                  </a:cubicBezTo>
                  <a:cubicBezTo>
                    <a:pt x="258127" y="69221"/>
                    <a:pt x="257175" y="73031"/>
                    <a:pt x="258127" y="76841"/>
                  </a:cubicBezTo>
                  <a:cubicBezTo>
                    <a:pt x="267652" y="212096"/>
                    <a:pt x="276225" y="346398"/>
                    <a:pt x="285750" y="481653"/>
                  </a:cubicBezTo>
                  <a:cubicBezTo>
                    <a:pt x="293370" y="590238"/>
                    <a:pt x="300990" y="698823"/>
                    <a:pt x="308610" y="808361"/>
                  </a:cubicBezTo>
                  <a:cubicBezTo>
                    <a:pt x="308610" y="809313"/>
                    <a:pt x="308610" y="811218"/>
                    <a:pt x="308610" y="812171"/>
                  </a:cubicBezTo>
                  <a:cubicBezTo>
                    <a:pt x="308610" y="818838"/>
                    <a:pt x="308610" y="824553"/>
                    <a:pt x="308610" y="831221"/>
                  </a:cubicBezTo>
                  <a:cubicBezTo>
                    <a:pt x="303847" y="833126"/>
                    <a:pt x="298132" y="834078"/>
                    <a:pt x="293370" y="835983"/>
                  </a:cubicBezTo>
                  <a:cubicBezTo>
                    <a:pt x="288607" y="835983"/>
                    <a:pt x="283845" y="835983"/>
                    <a:pt x="278130" y="835031"/>
                  </a:cubicBezTo>
                  <a:cubicBezTo>
                    <a:pt x="265747" y="835031"/>
                    <a:pt x="253365" y="835983"/>
                    <a:pt x="240030" y="835983"/>
                  </a:cubicBezTo>
                  <a:cubicBezTo>
                    <a:pt x="227647" y="835031"/>
                    <a:pt x="215265" y="835031"/>
                    <a:pt x="202882" y="834078"/>
                  </a:cubicBezTo>
                  <a:cubicBezTo>
                    <a:pt x="199072" y="834078"/>
                    <a:pt x="195263" y="833126"/>
                    <a:pt x="191452" y="833126"/>
                  </a:cubicBezTo>
                  <a:cubicBezTo>
                    <a:pt x="175260" y="832173"/>
                    <a:pt x="159067" y="831221"/>
                    <a:pt x="142875" y="830268"/>
                  </a:cubicBezTo>
                  <a:cubicBezTo>
                    <a:pt x="135255" y="829316"/>
                    <a:pt x="127635" y="829316"/>
                    <a:pt x="120015" y="828363"/>
                  </a:cubicBezTo>
                  <a:cubicBezTo>
                    <a:pt x="106680" y="827411"/>
                    <a:pt x="92392" y="827411"/>
                    <a:pt x="79057" y="826458"/>
                  </a:cubicBezTo>
                  <a:cubicBezTo>
                    <a:pt x="71438" y="825506"/>
                    <a:pt x="63817" y="824553"/>
                    <a:pt x="56197" y="824553"/>
                  </a:cubicBezTo>
                  <a:cubicBezTo>
                    <a:pt x="51435" y="824553"/>
                    <a:pt x="45720" y="824553"/>
                    <a:pt x="40957" y="824553"/>
                  </a:cubicBezTo>
                  <a:cubicBezTo>
                    <a:pt x="32385" y="824553"/>
                    <a:pt x="24765" y="823601"/>
                    <a:pt x="14288" y="822648"/>
                  </a:cubicBezTo>
                  <a:cubicBezTo>
                    <a:pt x="14288" y="743591"/>
                    <a:pt x="14288" y="665486"/>
                    <a:pt x="14288" y="587381"/>
                  </a:cubicBezTo>
                  <a:cubicBezTo>
                    <a:pt x="14288" y="401643"/>
                    <a:pt x="13335" y="216858"/>
                    <a:pt x="12382" y="31121"/>
                  </a:cubicBezTo>
                  <a:cubicBezTo>
                    <a:pt x="12382" y="23501"/>
                    <a:pt x="5715" y="14928"/>
                    <a:pt x="0" y="2546"/>
                  </a:cubicBezTo>
                  <a:cubicBezTo>
                    <a:pt x="6667" y="1593"/>
                    <a:pt x="17145" y="-1264"/>
                    <a:pt x="26670" y="641"/>
                  </a:cubicBezTo>
                  <a:cubicBezTo>
                    <a:pt x="76200" y="7308"/>
                    <a:pt x="126682" y="15881"/>
                    <a:pt x="176213" y="23501"/>
                  </a:cubicBezTo>
                  <a:cubicBezTo>
                    <a:pt x="185738" y="25406"/>
                    <a:pt x="196215" y="26358"/>
                    <a:pt x="205740" y="28263"/>
                  </a:cubicBezTo>
                  <a:cubicBezTo>
                    <a:pt x="217170" y="30168"/>
                    <a:pt x="229552" y="32073"/>
                    <a:pt x="240982" y="35883"/>
                  </a:cubicBezTo>
                  <a:cubicBezTo>
                    <a:pt x="246697" y="37788"/>
                    <a:pt x="250507" y="43503"/>
                    <a:pt x="255270" y="47313"/>
                  </a:cubicBezTo>
                  <a:cubicBezTo>
                    <a:pt x="256222" y="49218"/>
                    <a:pt x="256222" y="53981"/>
                    <a:pt x="257175" y="57791"/>
                  </a:cubicBezTo>
                  <a:close/>
                  <a:moveTo>
                    <a:pt x="48577" y="649293"/>
                  </a:moveTo>
                  <a:cubicBezTo>
                    <a:pt x="48577" y="656913"/>
                    <a:pt x="48577" y="664533"/>
                    <a:pt x="48577" y="672153"/>
                  </a:cubicBezTo>
                  <a:cubicBezTo>
                    <a:pt x="48577" y="691203"/>
                    <a:pt x="48577" y="709301"/>
                    <a:pt x="48577" y="728351"/>
                  </a:cubicBezTo>
                  <a:cubicBezTo>
                    <a:pt x="48577" y="754068"/>
                    <a:pt x="48577" y="779786"/>
                    <a:pt x="48577" y="806456"/>
                  </a:cubicBezTo>
                  <a:cubicBezTo>
                    <a:pt x="117157" y="810266"/>
                    <a:pt x="183832" y="815028"/>
                    <a:pt x="250507" y="818838"/>
                  </a:cubicBezTo>
                  <a:cubicBezTo>
                    <a:pt x="275272" y="820743"/>
                    <a:pt x="275272" y="820743"/>
                    <a:pt x="273367" y="795026"/>
                  </a:cubicBezTo>
                  <a:cubicBezTo>
                    <a:pt x="265747" y="694061"/>
                    <a:pt x="259080" y="593096"/>
                    <a:pt x="252413" y="493083"/>
                  </a:cubicBezTo>
                  <a:cubicBezTo>
                    <a:pt x="246697" y="403548"/>
                    <a:pt x="241935" y="314013"/>
                    <a:pt x="236220" y="223526"/>
                  </a:cubicBezTo>
                  <a:cubicBezTo>
                    <a:pt x="233363" y="184473"/>
                    <a:pt x="230505" y="146373"/>
                    <a:pt x="227647" y="108273"/>
                  </a:cubicBezTo>
                  <a:cubicBezTo>
                    <a:pt x="226695" y="93033"/>
                    <a:pt x="225742" y="76841"/>
                    <a:pt x="225742" y="61601"/>
                  </a:cubicBezTo>
                  <a:cubicBezTo>
                    <a:pt x="225742" y="49218"/>
                    <a:pt x="220980" y="45408"/>
                    <a:pt x="208597" y="44456"/>
                  </a:cubicBezTo>
                  <a:cubicBezTo>
                    <a:pt x="182880" y="41598"/>
                    <a:pt x="157163" y="36836"/>
                    <a:pt x="131445" y="32073"/>
                  </a:cubicBezTo>
                  <a:cubicBezTo>
                    <a:pt x="101917" y="27311"/>
                    <a:pt x="73342" y="22548"/>
                    <a:pt x="43815" y="18738"/>
                  </a:cubicBezTo>
                  <a:cubicBezTo>
                    <a:pt x="43815" y="82556"/>
                    <a:pt x="43815" y="141611"/>
                    <a:pt x="43815" y="201618"/>
                  </a:cubicBezTo>
                  <a:cubicBezTo>
                    <a:pt x="43815" y="229241"/>
                    <a:pt x="45720" y="257816"/>
                    <a:pt x="45720" y="285438"/>
                  </a:cubicBezTo>
                  <a:cubicBezTo>
                    <a:pt x="45720" y="344493"/>
                    <a:pt x="46672" y="403548"/>
                    <a:pt x="46672" y="462603"/>
                  </a:cubicBezTo>
                  <a:cubicBezTo>
                    <a:pt x="47625" y="493083"/>
                    <a:pt x="47625" y="523563"/>
                    <a:pt x="48577" y="554043"/>
                  </a:cubicBezTo>
                  <a:cubicBezTo>
                    <a:pt x="48577" y="578808"/>
                    <a:pt x="48577" y="602621"/>
                    <a:pt x="48577" y="627386"/>
                  </a:cubicBezTo>
                  <a:cubicBezTo>
                    <a:pt x="48577" y="635006"/>
                    <a:pt x="48577" y="642626"/>
                    <a:pt x="48577" y="649293"/>
                  </a:cubicBezTo>
                  <a:close/>
                </a:path>
              </a:pathLst>
            </a:custGeom>
            <a:solidFill>
              <a:srgbClr val="100F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1" name="Google Shape;2181;p21"/>
            <p:cNvSpPr/>
            <p:nvPr/>
          </p:nvSpPr>
          <p:spPr>
            <a:xfrm>
              <a:off x="8548555" y="3148832"/>
              <a:ext cx="313658" cy="657357"/>
            </a:xfrm>
            <a:custGeom>
              <a:avLst/>
              <a:gdLst/>
              <a:ahLst/>
              <a:cxnLst/>
              <a:rect l="l" t="t" r="r" b="b"/>
              <a:pathLst>
                <a:path w="313658" h="657357" extrusionOk="0">
                  <a:moveTo>
                    <a:pt x="33469" y="596397"/>
                  </a:moveTo>
                  <a:cubicBezTo>
                    <a:pt x="29659" y="524007"/>
                    <a:pt x="25849" y="451617"/>
                    <a:pt x="21087" y="379227"/>
                  </a:cubicBezTo>
                  <a:cubicBezTo>
                    <a:pt x="14419" y="261117"/>
                    <a:pt x="6799" y="142055"/>
                    <a:pt x="132" y="23945"/>
                  </a:cubicBezTo>
                  <a:cubicBezTo>
                    <a:pt x="-821" y="2990"/>
                    <a:pt x="2989" y="-820"/>
                    <a:pt x="24896" y="132"/>
                  </a:cubicBezTo>
                  <a:cubicBezTo>
                    <a:pt x="82999" y="3942"/>
                    <a:pt x="141102" y="8705"/>
                    <a:pt x="198252" y="12515"/>
                  </a:cubicBezTo>
                  <a:cubicBezTo>
                    <a:pt x="223017" y="14420"/>
                    <a:pt x="247782" y="16325"/>
                    <a:pt x="272546" y="18230"/>
                  </a:cubicBezTo>
                  <a:cubicBezTo>
                    <a:pt x="283024" y="19182"/>
                    <a:pt x="289692" y="22040"/>
                    <a:pt x="288739" y="33470"/>
                  </a:cubicBezTo>
                  <a:cubicBezTo>
                    <a:pt x="292549" y="115385"/>
                    <a:pt x="295407" y="198252"/>
                    <a:pt x="299217" y="280167"/>
                  </a:cubicBezTo>
                  <a:cubicBezTo>
                    <a:pt x="303979" y="396372"/>
                    <a:pt x="308742" y="513530"/>
                    <a:pt x="313504" y="629735"/>
                  </a:cubicBezTo>
                  <a:cubicBezTo>
                    <a:pt x="314457" y="654500"/>
                    <a:pt x="311599" y="657357"/>
                    <a:pt x="287787" y="652595"/>
                  </a:cubicBezTo>
                  <a:cubicBezTo>
                    <a:pt x="284929" y="651642"/>
                    <a:pt x="281119" y="652595"/>
                    <a:pt x="278262" y="652595"/>
                  </a:cubicBezTo>
                  <a:cubicBezTo>
                    <a:pt x="267784" y="654500"/>
                    <a:pt x="258259" y="657357"/>
                    <a:pt x="247782" y="657357"/>
                  </a:cubicBezTo>
                  <a:cubicBezTo>
                    <a:pt x="185869" y="655452"/>
                    <a:pt x="123004" y="651642"/>
                    <a:pt x="61092" y="648785"/>
                  </a:cubicBezTo>
                  <a:cubicBezTo>
                    <a:pt x="53471" y="647832"/>
                    <a:pt x="44899" y="647832"/>
                    <a:pt x="37279" y="646880"/>
                  </a:cubicBezTo>
                  <a:cubicBezTo>
                    <a:pt x="37279" y="630687"/>
                    <a:pt x="35374" y="613542"/>
                    <a:pt x="33469" y="596397"/>
                  </a:cubicBezTo>
                  <a:close/>
                  <a:moveTo>
                    <a:pt x="277309" y="551630"/>
                  </a:moveTo>
                  <a:cubicBezTo>
                    <a:pt x="277309" y="546867"/>
                    <a:pt x="277309" y="542105"/>
                    <a:pt x="277309" y="536390"/>
                  </a:cubicBezTo>
                  <a:cubicBezTo>
                    <a:pt x="276357" y="522102"/>
                    <a:pt x="275404" y="507815"/>
                    <a:pt x="274452" y="492575"/>
                  </a:cubicBezTo>
                  <a:cubicBezTo>
                    <a:pt x="274452" y="475430"/>
                    <a:pt x="275404" y="459237"/>
                    <a:pt x="274452" y="442092"/>
                  </a:cubicBezTo>
                  <a:cubicBezTo>
                    <a:pt x="273499" y="424947"/>
                    <a:pt x="270642" y="408755"/>
                    <a:pt x="268737" y="391610"/>
                  </a:cubicBezTo>
                  <a:cubicBezTo>
                    <a:pt x="268737" y="389705"/>
                    <a:pt x="268737" y="387800"/>
                    <a:pt x="268737" y="385895"/>
                  </a:cubicBezTo>
                  <a:cubicBezTo>
                    <a:pt x="268737" y="379227"/>
                    <a:pt x="268737" y="372560"/>
                    <a:pt x="268737" y="365892"/>
                  </a:cubicBezTo>
                  <a:cubicBezTo>
                    <a:pt x="268737" y="335412"/>
                    <a:pt x="269689" y="304932"/>
                    <a:pt x="268737" y="275405"/>
                  </a:cubicBezTo>
                  <a:cubicBezTo>
                    <a:pt x="267784" y="233495"/>
                    <a:pt x="265879" y="190632"/>
                    <a:pt x="263974" y="148722"/>
                  </a:cubicBezTo>
                  <a:cubicBezTo>
                    <a:pt x="263021" y="137292"/>
                    <a:pt x="262069" y="125862"/>
                    <a:pt x="261117" y="113480"/>
                  </a:cubicBezTo>
                  <a:cubicBezTo>
                    <a:pt x="261117" y="85857"/>
                    <a:pt x="261117" y="59187"/>
                    <a:pt x="261117" y="30612"/>
                  </a:cubicBezTo>
                  <a:cubicBezTo>
                    <a:pt x="225874" y="28707"/>
                    <a:pt x="194442" y="26802"/>
                    <a:pt x="163009" y="25850"/>
                  </a:cubicBezTo>
                  <a:cubicBezTo>
                    <a:pt x="162057" y="25850"/>
                    <a:pt x="160152" y="25850"/>
                    <a:pt x="159199" y="25850"/>
                  </a:cubicBezTo>
                  <a:cubicBezTo>
                    <a:pt x="116337" y="22992"/>
                    <a:pt x="74427" y="20135"/>
                    <a:pt x="32517" y="18230"/>
                  </a:cubicBezTo>
                  <a:cubicBezTo>
                    <a:pt x="32517" y="36327"/>
                    <a:pt x="32517" y="51567"/>
                    <a:pt x="32517" y="67760"/>
                  </a:cubicBezTo>
                  <a:cubicBezTo>
                    <a:pt x="33469" y="74427"/>
                    <a:pt x="34421" y="81095"/>
                    <a:pt x="35374" y="87762"/>
                  </a:cubicBezTo>
                  <a:cubicBezTo>
                    <a:pt x="41089" y="169677"/>
                    <a:pt x="45852" y="251592"/>
                    <a:pt x="51567" y="333507"/>
                  </a:cubicBezTo>
                  <a:cubicBezTo>
                    <a:pt x="53471" y="361130"/>
                    <a:pt x="56329" y="388752"/>
                    <a:pt x="58234" y="416375"/>
                  </a:cubicBezTo>
                  <a:cubicBezTo>
                    <a:pt x="62044" y="476382"/>
                    <a:pt x="65854" y="536390"/>
                    <a:pt x="69664" y="596397"/>
                  </a:cubicBezTo>
                  <a:cubicBezTo>
                    <a:pt x="69664" y="608780"/>
                    <a:pt x="69664" y="621162"/>
                    <a:pt x="69664" y="634497"/>
                  </a:cubicBezTo>
                  <a:cubicBezTo>
                    <a:pt x="126814" y="636402"/>
                    <a:pt x="181107" y="638307"/>
                    <a:pt x="234446" y="640212"/>
                  </a:cubicBezTo>
                  <a:cubicBezTo>
                    <a:pt x="250639" y="642117"/>
                    <a:pt x="266832" y="643070"/>
                    <a:pt x="284929" y="644975"/>
                  </a:cubicBezTo>
                  <a:cubicBezTo>
                    <a:pt x="283024" y="627830"/>
                    <a:pt x="281119" y="610685"/>
                    <a:pt x="279214" y="593540"/>
                  </a:cubicBezTo>
                  <a:cubicBezTo>
                    <a:pt x="279214" y="587825"/>
                    <a:pt x="279214" y="582110"/>
                    <a:pt x="279214" y="577347"/>
                  </a:cubicBezTo>
                  <a:cubicBezTo>
                    <a:pt x="278262" y="568775"/>
                    <a:pt x="277309" y="560202"/>
                    <a:pt x="277309" y="551630"/>
                  </a:cubicBezTo>
                  <a:close/>
                </a:path>
              </a:pathLst>
            </a:custGeom>
            <a:solidFill>
              <a:srgbClr val="100F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2" name="Google Shape;2182;p21"/>
            <p:cNvSpPr/>
            <p:nvPr/>
          </p:nvSpPr>
          <p:spPr>
            <a:xfrm>
              <a:off x="8243887" y="3340361"/>
              <a:ext cx="307028" cy="502022"/>
            </a:xfrm>
            <a:custGeom>
              <a:avLst/>
              <a:gdLst/>
              <a:ahLst/>
              <a:cxnLst/>
              <a:rect l="l" t="t" r="r" b="b"/>
              <a:pathLst>
                <a:path w="307028" h="502022" extrusionOk="0">
                  <a:moveTo>
                    <a:pt x="51435" y="486783"/>
                  </a:moveTo>
                  <a:cubicBezTo>
                    <a:pt x="99060" y="483925"/>
                    <a:pt x="145732" y="481068"/>
                    <a:pt x="193357" y="478210"/>
                  </a:cubicBezTo>
                  <a:cubicBezTo>
                    <a:pt x="220027" y="476305"/>
                    <a:pt x="246698" y="474400"/>
                    <a:pt x="275273" y="471543"/>
                  </a:cubicBezTo>
                  <a:cubicBezTo>
                    <a:pt x="271463" y="434396"/>
                    <a:pt x="267652" y="397248"/>
                    <a:pt x="263843" y="360100"/>
                  </a:cubicBezTo>
                  <a:cubicBezTo>
                    <a:pt x="252413" y="253421"/>
                    <a:pt x="241935" y="146741"/>
                    <a:pt x="231457" y="40060"/>
                  </a:cubicBezTo>
                  <a:cubicBezTo>
                    <a:pt x="229552" y="22916"/>
                    <a:pt x="223838" y="16248"/>
                    <a:pt x="205740" y="17200"/>
                  </a:cubicBezTo>
                  <a:cubicBezTo>
                    <a:pt x="156210" y="20058"/>
                    <a:pt x="105727" y="21010"/>
                    <a:pt x="56198" y="22916"/>
                  </a:cubicBezTo>
                  <a:cubicBezTo>
                    <a:pt x="43815" y="22916"/>
                    <a:pt x="39052" y="26725"/>
                    <a:pt x="39052" y="40060"/>
                  </a:cubicBezTo>
                  <a:cubicBezTo>
                    <a:pt x="45720" y="178173"/>
                    <a:pt x="51435" y="315333"/>
                    <a:pt x="56198" y="453446"/>
                  </a:cubicBezTo>
                  <a:cubicBezTo>
                    <a:pt x="56198" y="459160"/>
                    <a:pt x="52388" y="465828"/>
                    <a:pt x="50482" y="471543"/>
                  </a:cubicBezTo>
                  <a:cubicBezTo>
                    <a:pt x="24765" y="473448"/>
                    <a:pt x="24765" y="473448"/>
                    <a:pt x="23813" y="447730"/>
                  </a:cubicBezTo>
                  <a:cubicBezTo>
                    <a:pt x="19050" y="311523"/>
                    <a:pt x="14288" y="175316"/>
                    <a:pt x="8573" y="39108"/>
                  </a:cubicBezTo>
                  <a:cubicBezTo>
                    <a:pt x="8573" y="32441"/>
                    <a:pt x="3810" y="25773"/>
                    <a:pt x="0" y="15295"/>
                  </a:cubicBezTo>
                  <a:cubicBezTo>
                    <a:pt x="6668" y="13391"/>
                    <a:pt x="16193" y="10533"/>
                    <a:pt x="25718" y="9580"/>
                  </a:cubicBezTo>
                  <a:cubicBezTo>
                    <a:pt x="93345" y="5770"/>
                    <a:pt x="161925" y="4818"/>
                    <a:pt x="229552" y="55"/>
                  </a:cubicBezTo>
                  <a:cubicBezTo>
                    <a:pt x="250507" y="-897"/>
                    <a:pt x="256223" y="10533"/>
                    <a:pt x="261938" y="25773"/>
                  </a:cubicBezTo>
                  <a:cubicBezTo>
                    <a:pt x="261938" y="28630"/>
                    <a:pt x="260985" y="30535"/>
                    <a:pt x="260985" y="33393"/>
                  </a:cubicBezTo>
                  <a:cubicBezTo>
                    <a:pt x="276225" y="178173"/>
                    <a:pt x="291465" y="323905"/>
                    <a:pt x="306705" y="468685"/>
                  </a:cubicBezTo>
                  <a:cubicBezTo>
                    <a:pt x="308610" y="482973"/>
                    <a:pt x="301943" y="485830"/>
                    <a:pt x="290513" y="486783"/>
                  </a:cubicBezTo>
                  <a:cubicBezTo>
                    <a:pt x="264795" y="487735"/>
                    <a:pt x="239077" y="489641"/>
                    <a:pt x="214313" y="491546"/>
                  </a:cubicBezTo>
                  <a:cubicBezTo>
                    <a:pt x="157163" y="495355"/>
                    <a:pt x="100013" y="499166"/>
                    <a:pt x="42863" y="502023"/>
                  </a:cubicBezTo>
                  <a:cubicBezTo>
                    <a:pt x="38100" y="501071"/>
                    <a:pt x="32385" y="499166"/>
                    <a:pt x="27623" y="498213"/>
                  </a:cubicBezTo>
                  <a:cubicBezTo>
                    <a:pt x="27623" y="496308"/>
                    <a:pt x="26670" y="494403"/>
                    <a:pt x="26670" y="492498"/>
                  </a:cubicBezTo>
                  <a:cubicBezTo>
                    <a:pt x="34290" y="490593"/>
                    <a:pt x="42863" y="488688"/>
                    <a:pt x="51435" y="486783"/>
                  </a:cubicBezTo>
                  <a:close/>
                </a:path>
              </a:pathLst>
            </a:custGeom>
            <a:solidFill>
              <a:srgbClr val="100F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3" name="Google Shape;2183;p21"/>
            <p:cNvSpPr/>
            <p:nvPr/>
          </p:nvSpPr>
          <p:spPr>
            <a:xfrm>
              <a:off x="8937078" y="3004184"/>
              <a:ext cx="311018" cy="818219"/>
            </a:xfrm>
            <a:custGeom>
              <a:avLst/>
              <a:gdLst/>
              <a:ahLst/>
              <a:cxnLst/>
              <a:rect l="l" t="t" r="r" b="b"/>
              <a:pathLst>
                <a:path w="311018" h="818219" extrusionOk="0">
                  <a:moveTo>
                    <a:pt x="275502" y="771525"/>
                  </a:moveTo>
                  <a:cubicBezTo>
                    <a:pt x="275502" y="764858"/>
                    <a:pt x="275502" y="759143"/>
                    <a:pt x="275502" y="752475"/>
                  </a:cubicBezTo>
                  <a:cubicBezTo>
                    <a:pt x="275502" y="752475"/>
                    <a:pt x="276454" y="751523"/>
                    <a:pt x="276454" y="751523"/>
                  </a:cubicBezTo>
                  <a:cubicBezTo>
                    <a:pt x="276454" y="750570"/>
                    <a:pt x="275502" y="749618"/>
                    <a:pt x="274549" y="748665"/>
                  </a:cubicBezTo>
                  <a:cubicBezTo>
                    <a:pt x="266929" y="640080"/>
                    <a:pt x="259309" y="531495"/>
                    <a:pt x="251689" y="421958"/>
                  </a:cubicBezTo>
                  <a:cubicBezTo>
                    <a:pt x="242164" y="286703"/>
                    <a:pt x="233591" y="152400"/>
                    <a:pt x="224066" y="17145"/>
                  </a:cubicBezTo>
                  <a:cubicBezTo>
                    <a:pt x="224066" y="13335"/>
                    <a:pt x="224066" y="9525"/>
                    <a:pt x="224066" y="5715"/>
                  </a:cubicBezTo>
                  <a:cubicBezTo>
                    <a:pt x="231686" y="3810"/>
                    <a:pt x="240259" y="1905"/>
                    <a:pt x="250736" y="0"/>
                  </a:cubicBezTo>
                  <a:cubicBezTo>
                    <a:pt x="252641" y="17145"/>
                    <a:pt x="256452" y="37148"/>
                    <a:pt x="258357" y="58103"/>
                  </a:cubicBezTo>
                  <a:cubicBezTo>
                    <a:pt x="263119" y="113348"/>
                    <a:pt x="265977" y="169545"/>
                    <a:pt x="269786" y="225743"/>
                  </a:cubicBezTo>
                  <a:cubicBezTo>
                    <a:pt x="274549" y="282893"/>
                    <a:pt x="279311" y="340995"/>
                    <a:pt x="284074" y="398145"/>
                  </a:cubicBezTo>
                  <a:cubicBezTo>
                    <a:pt x="285979" y="419100"/>
                    <a:pt x="284074" y="440055"/>
                    <a:pt x="285027" y="461010"/>
                  </a:cubicBezTo>
                  <a:cubicBezTo>
                    <a:pt x="286932" y="489585"/>
                    <a:pt x="289789" y="517208"/>
                    <a:pt x="292647" y="544830"/>
                  </a:cubicBezTo>
                  <a:cubicBezTo>
                    <a:pt x="294552" y="568643"/>
                    <a:pt x="297409" y="591503"/>
                    <a:pt x="299314" y="615315"/>
                  </a:cubicBezTo>
                  <a:cubicBezTo>
                    <a:pt x="303124" y="664845"/>
                    <a:pt x="305982" y="714375"/>
                    <a:pt x="310744" y="763905"/>
                  </a:cubicBezTo>
                  <a:cubicBezTo>
                    <a:pt x="313602" y="788670"/>
                    <a:pt x="293599" y="819150"/>
                    <a:pt x="275502" y="818198"/>
                  </a:cubicBezTo>
                  <a:cubicBezTo>
                    <a:pt x="254547" y="817245"/>
                    <a:pt x="233591" y="816293"/>
                    <a:pt x="212636" y="814388"/>
                  </a:cubicBezTo>
                  <a:cubicBezTo>
                    <a:pt x="160249" y="810578"/>
                    <a:pt x="106909" y="806768"/>
                    <a:pt x="54522" y="802958"/>
                  </a:cubicBezTo>
                  <a:cubicBezTo>
                    <a:pt x="42139" y="802005"/>
                    <a:pt x="29757" y="800100"/>
                    <a:pt x="17374" y="797243"/>
                  </a:cubicBezTo>
                  <a:cubicBezTo>
                    <a:pt x="4039" y="794385"/>
                    <a:pt x="-7391" y="788670"/>
                    <a:pt x="5944" y="772478"/>
                  </a:cubicBezTo>
                  <a:cubicBezTo>
                    <a:pt x="7849" y="770573"/>
                    <a:pt x="5944" y="766763"/>
                    <a:pt x="6897" y="762953"/>
                  </a:cubicBezTo>
                  <a:cubicBezTo>
                    <a:pt x="11659" y="762953"/>
                    <a:pt x="17374" y="762953"/>
                    <a:pt x="22136" y="762953"/>
                  </a:cubicBezTo>
                  <a:cubicBezTo>
                    <a:pt x="29757" y="763905"/>
                    <a:pt x="37377" y="764858"/>
                    <a:pt x="44997" y="764858"/>
                  </a:cubicBezTo>
                  <a:cubicBezTo>
                    <a:pt x="58332" y="765810"/>
                    <a:pt x="72619" y="765810"/>
                    <a:pt x="85954" y="766763"/>
                  </a:cubicBezTo>
                  <a:cubicBezTo>
                    <a:pt x="93574" y="767715"/>
                    <a:pt x="101194" y="767715"/>
                    <a:pt x="108814" y="768668"/>
                  </a:cubicBezTo>
                  <a:cubicBezTo>
                    <a:pt x="125007" y="769620"/>
                    <a:pt x="141199" y="770573"/>
                    <a:pt x="157391" y="771525"/>
                  </a:cubicBezTo>
                  <a:cubicBezTo>
                    <a:pt x="161202" y="771525"/>
                    <a:pt x="165011" y="772478"/>
                    <a:pt x="168822" y="772478"/>
                  </a:cubicBezTo>
                  <a:cubicBezTo>
                    <a:pt x="181204" y="773430"/>
                    <a:pt x="193586" y="773430"/>
                    <a:pt x="205969" y="774383"/>
                  </a:cubicBezTo>
                  <a:cubicBezTo>
                    <a:pt x="214541" y="783908"/>
                    <a:pt x="232639" y="782955"/>
                    <a:pt x="244069" y="773430"/>
                  </a:cubicBezTo>
                  <a:cubicBezTo>
                    <a:pt x="248832" y="773430"/>
                    <a:pt x="253594" y="773430"/>
                    <a:pt x="259309" y="774383"/>
                  </a:cubicBezTo>
                  <a:cubicBezTo>
                    <a:pt x="264072" y="786765"/>
                    <a:pt x="271691" y="789623"/>
                    <a:pt x="283122" y="782003"/>
                  </a:cubicBezTo>
                  <a:cubicBezTo>
                    <a:pt x="285027" y="786765"/>
                    <a:pt x="286932" y="790575"/>
                    <a:pt x="287884" y="794385"/>
                  </a:cubicBezTo>
                  <a:cubicBezTo>
                    <a:pt x="299314" y="784860"/>
                    <a:pt x="297409" y="781050"/>
                    <a:pt x="275502" y="771525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4" name="Google Shape;2184;p21"/>
            <p:cNvSpPr/>
            <p:nvPr/>
          </p:nvSpPr>
          <p:spPr>
            <a:xfrm>
              <a:off x="8610565" y="3183254"/>
              <a:ext cx="279196" cy="662557"/>
            </a:xfrm>
            <a:custGeom>
              <a:avLst/>
              <a:gdLst/>
              <a:ahLst/>
              <a:cxnLst/>
              <a:rect l="l" t="t" r="r" b="b"/>
              <a:pathLst>
                <a:path w="279196" h="662557" extrusionOk="0">
                  <a:moveTo>
                    <a:pt x="34" y="615315"/>
                  </a:moveTo>
                  <a:cubicBezTo>
                    <a:pt x="61947" y="618173"/>
                    <a:pt x="124812" y="621030"/>
                    <a:pt x="186724" y="623888"/>
                  </a:cubicBezTo>
                  <a:cubicBezTo>
                    <a:pt x="197202" y="623888"/>
                    <a:pt x="206727" y="621030"/>
                    <a:pt x="217204" y="619125"/>
                  </a:cubicBezTo>
                  <a:cubicBezTo>
                    <a:pt x="220062" y="618173"/>
                    <a:pt x="223872" y="618173"/>
                    <a:pt x="226729" y="619125"/>
                  </a:cubicBezTo>
                  <a:cubicBezTo>
                    <a:pt x="250542" y="623888"/>
                    <a:pt x="254352" y="621030"/>
                    <a:pt x="252447" y="596265"/>
                  </a:cubicBezTo>
                  <a:cubicBezTo>
                    <a:pt x="247684" y="480060"/>
                    <a:pt x="242922" y="362903"/>
                    <a:pt x="238159" y="246698"/>
                  </a:cubicBezTo>
                  <a:cubicBezTo>
                    <a:pt x="234349" y="164783"/>
                    <a:pt x="231492" y="81915"/>
                    <a:pt x="227682" y="0"/>
                  </a:cubicBezTo>
                  <a:cubicBezTo>
                    <a:pt x="246732" y="7620"/>
                    <a:pt x="256257" y="19050"/>
                    <a:pt x="256257" y="40958"/>
                  </a:cubicBezTo>
                  <a:cubicBezTo>
                    <a:pt x="257209" y="108585"/>
                    <a:pt x="261020" y="176213"/>
                    <a:pt x="263877" y="244792"/>
                  </a:cubicBezTo>
                  <a:cubicBezTo>
                    <a:pt x="266734" y="307658"/>
                    <a:pt x="268639" y="370523"/>
                    <a:pt x="271497" y="433388"/>
                  </a:cubicBezTo>
                  <a:cubicBezTo>
                    <a:pt x="274354" y="499110"/>
                    <a:pt x="276259" y="565785"/>
                    <a:pt x="279117" y="631508"/>
                  </a:cubicBezTo>
                  <a:cubicBezTo>
                    <a:pt x="280070" y="649605"/>
                    <a:pt x="272449" y="657225"/>
                    <a:pt x="257209" y="660083"/>
                  </a:cubicBezTo>
                  <a:cubicBezTo>
                    <a:pt x="242922" y="662940"/>
                    <a:pt x="227682" y="662940"/>
                    <a:pt x="213395" y="661988"/>
                  </a:cubicBezTo>
                  <a:cubicBezTo>
                    <a:pt x="183867" y="661035"/>
                    <a:pt x="155292" y="658178"/>
                    <a:pt x="125764" y="657225"/>
                  </a:cubicBezTo>
                  <a:cubicBezTo>
                    <a:pt x="94332" y="655320"/>
                    <a:pt x="63852" y="654368"/>
                    <a:pt x="32420" y="653415"/>
                  </a:cubicBezTo>
                  <a:cubicBezTo>
                    <a:pt x="18132" y="651510"/>
                    <a:pt x="-918" y="629603"/>
                    <a:pt x="34" y="615315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5" name="Google Shape;2185;p21"/>
            <p:cNvSpPr/>
            <p:nvPr/>
          </p:nvSpPr>
          <p:spPr>
            <a:xfrm>
              <a:off x="8285797" y="3365630"/>
              <a:ext cx="300989" cy="511330"/>
            </a:xfrm>
            <a:custGeom>
              <a:avLst/>
              <a:gdLst/>
              <a:ahLst/>
              <a:cxnLst/>
              <a:rect l="l" t="t" r="r" b="b"/>
              <a:pathLst>
                <a:path w="300989" h="511330" extrusionOk="0">
                  <a:moveTo>
                    <a:pt x="0" y="476754"/>
                  </a:moveTo>
                  <a:cubicBezTo>
                    <a:pt x="57150" y="472944"/>
                    <a:pt x="114300" y="469134"/>
                    <a:pt x="171450" y="466276"/>
                  </a:cubicBezTo>
                  <a:cubicBezTo>
                    <a:pt x="197167" y="464371"/>
                    <a:pt x="222885" y="463419"/>
                    <a:pt x="247650" y="461514"/>
                  </a:cubicBezTo>
                  <a:cubicBezTo>
                    <a:pt x="259080" y="460561"/>
                    <a:pt x="265747" y="457704"/>
                    <a:pt x="263842" y="443416"/>
                  </a:cubicBezTo>
                  <a:cubicBezTo>
                    <a:pt x="247650" y="298636"/>
                    <a:pt x="233363" y="152904"/>
                    <a:pt x="218122" y="8124"/>
                  </a:cubicBezTo>
                  <a:cubicBezTo>
                    <a:pt x="218122" y="5266"/>
                    <a:pt x="218122" y="3361"/>
                    <a:pt x="219075" y="504"/>
                  </a:cubicBezTo>
                  <a:cubicBezTo>
                    <a:pt x="237172" y="-2354"/>
                    <a:pt x="242888" y="7171"/>
                    <a:pt x="244792" y="23364"/>
                  </a:cubicBezTo>
                  <a:cubicBezTo>
                    <a:pt x="254317" y="98611"/>
                    <a:pt x="264795" y="172906"/>
                    <a:pt x="274320" y="248154"/>
                  </a:cubicBezTo>
                  <a:cubicBezTo>
                    <a:pt x="280035" y="289111"/>
                    <a:pt x="284797" y="331021"/>
                    <a:pt x="289560" y="371979"/>
                  </a:cubicBezTo>
                  <a:cubicBezTo>
                    <a:pt x="289560" y="374836"/>
                    <a:pt x="294322" y="376741"/>
                    <a:pt x="296227" y="379599"/>
                  </a:cubicBezTo>
                  <a:cubicBezTo>
                    <a:pt x="298132" y="396744"/>
                    <a:pt x="299085" y="414841"/>
                    <a:pt x="300990" y="431986"/>
                  </a:cubicBezTo>
                  <a:cubicBezTo>
                    <a:pt x="300990" y="442464"/>
                    <a:pt x="300038" y="452941"/>
                    <a:pt x="300038" y="463419"/>
                  </a:cubicBezTo>
                  <a:cubicBezTo>
                    <a:pt x="300990" y="481516"/>
                    <a:pt x="292417" y="490089"/>
                    <a:pt x="275272" y="491994"/>
                  </a:cubicBezTo>
                  <a:cubicBezTo>
                    <a:pt x="210502" y="497709"/>
                    <a:pt x="145732" y="502471"/>
                    <a:pt x="80963" y="507234"/>
                  </a:cubicBezTo>
                  <a:cubicBezTo>
                    <a:pt x="63817" y="508186"/>
                    <a:pt x="47625" y="509139"/>
                    <a:pt x="30480" y="511044"/>
                  </a:cubicBezTo>
                  <a:cubicBezTo>
                    <a:pt x="13335" y="512949"/>
                    <a:pt x="4763" y="505329"/>
                    <a:pt x="2857" y="489136"/>
                  </a:cubicBezTo>
                  <a:cubicBezTo>
                    <a:pt x="3810" y="484374"/>
                    <a:pt x="1905" y="480564"/>
                    <a:pt x="0" y="476754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6" name="Google Shape;2186;p21"/>
            <p:cNvSpPr/>
            <p:nvPr/>
          </p:nvSpPr>
          <p:spPr>
            <a:xfrm>
              <a:off x="9490286" y="2838449"/>
              <a:ext cx="93239" cy="982979"/>
            </a:xfrm>
            <a:custGeom>
              <a:avLst/>
              <a:gdLst/>
              <a:ahLst/>
              <a:cxnLst/>
              <a:rect l="l" t="t" r="r" b="b"/>
              <a:pathLst>
                <a:path w="93239" h="982979" extrusionOk="0">
                  <a:moveTo>
                    <a:pt x="40428" y="588645"/>
                  </a:moveTo>
                  <a:cubicBezTo>
                    <a:pt x="39476" y="576263"/>
                    <a:pt x="38523" y="563880"/>
                    <a:pt x="37571" y="550545"/>
                  </a:cubicBezTo>
                  <a:cubicBezTo>
                    <a:pt x="48048" y="540068"/>
                    <a:pt x="47096" y="531495"/>
                    <a:pt x="35666" y="524828"/>
                  </a:cubicBezTo>
                  <a:cubicBezTo>
                    <a:pt x="34713" y="514350"/>
                    <a:pt x="34713" y="503872"/>
                    <a:pt x="33761" y="494347"/>
                  </a:cubicBezTo>
                  <a:cubicBezTo>
                    <a:pt x="35666" y="491490"/>
                    <a:pt x="39476" y="488633"/>
                    <a:pt x="40428" y="485775"/>
                  </a:cubicBezTo>
                  <a:cubicBezTo>
                    <a:pt x="40428" y="484822"/>
                    <a:pt x="35666" y="481965"/>
                    <a:pt x="32808" y="480060"/>
                  </a:cubicBezTo>
                  <a:cubicBezTo>
                    <a:pt x="32808" y="477203"/>
                    <a:pt x="32808" y="474345"/>
                    <a:pt x="31856" y="472440"/>
                  </a:cubicBezTo>
                  <a:cubicBezTo>
                    <a:pt x="35666" y="470535"/>
                    <a:pt x="39476" y="469583"/>
                    <a:pt x="43286" y="467678"/>
                  </a:cubicBezTo>
                  <a:cubicBezTo>
                    <a:pt x="39476" y="465772"/>
                    <a:pt x="34713" y="463867"/>
                    <a:pt x="30903" y="461010"/>
                  </a:cubicBezTo>
                  <a:cubicBezTo>
                    <a:pt x="30903" y="455295"/>
                    <a:pt x="29951" y="448628"/>
                    <a:pt x="29951" y="442913"/>
                  </a:cubicBezTo>
                  <a:cubicBezTo>
                    <a:pt x="40428" y="430530"/>
                    <a:pt x="39476" y="420053"/>
                    <a:pt x="28046" y="413385"/>
                  </a:cubicBezTo>
                  <a:cubicBezTo>
                    <a:pt x="28046" y="407670"/>
                    <a:pt x="27093" y="402908"/>
                    <a:pt x="27093" y="397192"/>
                  </a:cubicBezTo>
                  <a:cubicBezTo>
                    <a:pt x="37571" y="387667"/>
                    <a:pt x="38523" y="379095"/>
                    <a:pt x="26141" y="370522"/>
                  </a:cubicBezTo>
                  <a:cubicBezTo>
                    <a:pt x="22331" y="328613"/>
                    <a:pt x="19473" y="287655"/>
                    <a:pt x="15663" y="245745"/>
                  </a:cubicBezTo>
                  <a:cubicBezTo>
                    <a:pt x="9948" y="171450"/>
                    <a:pt x="5186" y="97155"/>
                    <a:pt x="423" y="23813"/>
                  </a:cubicBezTo>
                  <a:cubicBezTo>
                    <a:pt x="-529" y="16192"/>
                    <a:pt x="423" y="7620"/>
                    <a:pt x="423" y="0"/>
                  </a:cubicBezTo>
                  <a:cubicBezTo>
                    <a:pt x="13758" y="1905"/>
                    <a:pt x="17568" y="11430"/>
                    <a:pt x="18521" y="22860"/>
                  </a:cubicBezTo>
                  <a:cubicBezTo>
                    <a:pt x="24236" y="74295"/>
                    <a:pt x="28998" y="126683"/>
                    <a:pt x="33761" y="178117"/>
                  </a:cubicBezTo>
                  <a:cubicBezTo>
                    <a:pt x="40428" y="251460"/>
                    <a:pt x="46143" y="323850"/>
                    <a:pt x="51858" y="397192"/>
                  </a:cubicBezTo>
                  <a:cubicBezTo>
                    <a:pt x="54716" y="438150"/>
                    <a:pt x="56621" y="479108"/>
                    <a:pt x="59478" y="520065"/>
                  </a:cubicBezTo>
                  <a:cubicBezTo>
                    <a:pt x="64241" y="579120"/>
                    <a:pt x="69003" y="637222"/>
                    <a:pt x="73766" y="696278"/>
                  </a:cubicBezTo>
                  <a:cubicBezTo>
                    <a:pt x="76623" y="735330"/>
                    <a:pt x="78528" y="774383"/>
                    <a:pt x="81386" y="813435"/>
                  </a:cubicBezTo>
                  <a:cubicBezTo>
                    <a:pt x="85196" y="862965"/>
                    <a:pt x="89006" y="912495"/>
                    <a:pt x="92816" y="962025"/>
                  </a:cubicBezTo>
                  <a:cubicBezTo>
                    <a:pt x="93768" y="968693"/>
                    <a:pt x="92816" y="975360"/>
                    <a:pt x="92816" y="982980"/>
                  </a:cubicBezTo>
                  <a:cubicBezTo>
                    <a:pt x="79481" y="982028"/>
                    <a:pt x="65193" y="985838"/>
                    <a:pt x="59478" y="967740"/>
                  </a:cubicBezTo>
                  <a:cubicBezTo>
                    <a:pt x="60431" y="961072"/>
                    <a:pt x="63288" y="954405"/>
                    <a:pt x="63288" y="948690"/>
                  </a:cubicBezTo>
                  <a:cubicBezTo>
                    <a:pt x="60431" y="898208"/>
                    <a:pt x="57573" y="848678"/>
                    <a:pt x="54716" y="798195"/>
                  </a:cubicBezTo>
                  <a:cubicBezTo>
                    <a:pt x="57573" y="794385"/>
                    <a:pt x="63288" y="789622"/>
                    <a:pt x="63288" y="785813"/>
                  </a:cubicBezTo>
                  <a:cubicBezTo>
                    <a:pt x="63288" y="764858"/>
                    <a:pt x="61383" y="743903"/>
                    <a:pt x="59478" y="722947"/>
                  </a:cubicBezTo>
                  <a:cubicBezTo>
                    <a:pt x="59478" y="719138"/>
                    <a:pt x="52811" y="716280"/>
                    <a:pt x="49001" y="713422"/>
                  </a:cubicBezTo>
                  <a:cubicBezTo>
                    <a:pt x="49001" y="710565"/>
                    <a:pt x="49001" y="708660"/>
                    <a:pt x="49001" y="705803"/>
                  </a:cubicBezTo>
                  <a:cubicBezTo>
                    <a:pt x="51858" y="701040"/>
                    <a:pt x="55668" y="697230"/>
                    <a:pt x="55668" y="692468"/>
                  </a:cubicBezTo>
                  <a:cubicBezTo>
                    <a:pt x="56621" y="661988"/>
                    <a:pt x="55668" y="631508"/>
                    <a:pt x="55668" y="600075"/>
                  </a:cubicBezTo>
                  <a:cubicBezTo>
                    <a:pt x="55668" y="598170"/>
                    <a:pt x="56621" y="595313"/>
                    <a:pt x="55668" y="594360"/>
                  </a:cubicBezTo>
                  <a:cubicBezTo>
                    <a:pt x="41381" y="585788"/>
                    <a:pt x="49953" y="574358"/>
                    <a:pt x="50906" y="563880"/>
                  </a:cubicBezTo>
                  <a:cubicBezTo>
                    <a:pt x="51858" y="557213"/>
                    <a:pt x="51858" y="550545"/>
                    <a:pt x="51858" y="543878"/>
                  </a:cubicBezTo>
                  <a:cubicBezTo>
                    <a:pt x="50906" y="543878"/>
                    <a:pt x="50906" y="543878"/>
                    <a:pt x="49953" y="543878"/>
                  </a:cubicBezTo>
                  <a:cubicBezTo>
                    <a:pt x="47096" y="558165"/>
                    <a:pt x="44238" y="573405"/>
                    <a:pt x="40428" y="588645"/>
                  </a:cubicBezTo>
                  <a:close/>
                  <a:moveTo>
                    <a:pt x="46143" y="512445"/>
                  </a:moveTo>
                  <a:cubicBezTo>
                    <a:pt x="47096" y="512445"/>
                    <a:pt x="47096" y="512445"/>
                    <a:pt x="48048" y="512445"/>
                  </a:cubicBezTo>
                  <a:cubicBezTo>
                    <a:pt x="48048" y="504825"/>
                    <a:pt x="48048" y="498158"/>
                    <a:pt x="48048" y="490538"/>
                  </a:cubicBezTo>
                  <a:cubicBezTo>
                    <a:pt x="47096" y="490538"/>
                    <a:pt x="47096" y="490538"/>
                    <a:pt x="46143" y="490538"/>
                  </a:cubicBezTo>
                  <a:cubicBezTo>
                    <a:pt x="46143" y="498158"/>
                    <a:pt x="46143" y="505778"/>
                    <a:pt x="46143" y="512445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7" name="Google Shape;2187;p21"/>
            <p:cNvSpPr/>
            <p:nvPr/>
          </p:nvSpPr>
          <p:spPr>
            <a:xfrm>
              <a:off x="7962900" y="2713671"/>
              <a:ext cx="1074419" cy="604837"/>
            </a:xfrm>
            <a:custGeom>
              <a:avLst/>
              <a:gdLst/>
              <a:ahLst/>
              <a:cxnLst/>
              <a:rect l="l" t="t" r="r" b="b"/>
              <a:pathLst>
                <a:path w="1074419" h="604837" extrusionOk="0">
                  <a:moveTo>
                    <a:pt x="952" y="595313"/>
                  </a:moveTo>
                  <a:cubicBezTo>
                    <a:pt x="109538" y="534353"/>
                    <a:pt x="219075" y="473393"/>
                    <a:pt x="327660" y="413385"/>
                  </a:cubicBezTo>
                  <a:cubicBezTo>
                    <a:pt x="570548" y="278130"/>
                    <a:pt x="812482" y="143828"/>
                    <a:pt x="1055370" y="8573"/>
                  </a:cubicBezTo>
                  <a:cubicBezTo>
                    <a:pt x="1060132" y="5715"/>
                    <a:pt x="1064895" y="3810"/>
                    <a:pt x="1071563" y="0"/>
                  </a:cubicBezTo>
                  <a:cubicBezTo>
                    <a:pt x="1072515" y="6668"/>
                    <a:pt x="1073468" y="12383"/>
                    <a:pt x="1074420" y="17145"/>
                  </a:cubicBezTo>
                  <a:cubicBezTo>
                    <a:pt x="1024890" y="42863"/>
                    <a:pt x="975360" y="68580"/>
                    <a:pt x="925830" y="95250"/>
                  </a:cubicBezTo>
                  <a:cubicBezTo>
                    <a:pt x="886777" y="116205"/>
                    <a:pt x="849630" y="139065"/>
                    <a:pt x="810577" y="160020"/>
                  </a:cubicBezTo>
                  <a:cubicBezTo>
                    <a:pt x="756285" y="190500"/>
                    <a:pt x="701040" y="220980"/>
                    <a:pt x="646748" y="250508"/>
                  </a:cubicBezTo>
                  <a:cubicBezTo>
                    <a:pt x="621030" y="264795"/>
                    <a:pt x="596265" y="280035"/>
                    <a:pt x="570548" y="293370"/>
                  </a:cubicBezTo>
                  <a:cubicBezTo>
                    <a:pt x="501968" y="331470"/>
                    <a:pt x="432435" y="369570"/>
                    <a:pt x="363855" y="407670"/>
                  </a:cubicBezTo>
                  <a:cubicBezTo>
                    <a:pt x="321945" y="430530"/>
                    <a:pt x="281940" y="456248"/>
                    <a:pt x="240030" y="479108"/>
                  </a:cubicBezTo>
                  <a:cubicBezTo>
                    <a:pt x="173355" y="515303"/>
                    <a:pt x="106680" y="549593"/>
                    <a:pt x="40005" y="584835"/>
                  </a:cubicBezTo>
                  <a:cubicBezTo>
                    <a:pt x="31432" y="589598"/>
                    <a:pt x="23813" y="595313"/>
                    <a:pt x="15240" y="601028"/>
                  </a:cubicBezTo>
                  <a:cubicBezTo>
                    <a:pt x="10477" y="601980"/>
                    <a:pt x="5715" y="603885"/>
                    <a:pt x="0" y="604838"/>
                  </a:cubicBezTo>
                  <a:cubicBezTo>
                    <a:pt x="952" y="602933"/>
                    <a:pt x="952" y="599123"/>
                    <a:pt x="952" y="595313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8" name="Google Shape;2188;p21"/>
            <p:cNvSpPr/>
            <p:nvPr/>
          </p:nvSpPr>
          <p:spPr>
            <a:xfrm>
              <a:off x="7979092" y="2732721"/>
              <a:ext cx="1062037" cy="585152"/>
            </a:xfrm>
            <a:custGeom>
              <a:avLst/>
              <a:gdLst/>
              <a:ahLst/>
              <a:cxnLst/>
              <a:rect l="l" t="t" r="r" b="b"/>
              <a:pathLst>
                <a:path w="1062037" h="585152" extrusionOk="0">
                  <a:moveTo>
                    <a:pt x="0" y="583883"/>
                  </a:moveTo>
                  <a:cubicBezTo>
                    <a:pt x="8572" y="578168"/>
                    <a:pt x="16193" y="572453"/>
                    <a:pt x="24765" y="567690"/>
                  </a:cubicBezTo>
                  <a:cubicBezTo>
                    <a:pt x="91440" y="532448"/>
                    <a:pt x="159068" y="498158"/>
                    <a:pt x="224790" y="461963"/>
                  </a:cubicBezTo>
                  <a:cubicBezTo>
                    <a:pt x="266700" y="439103"/>
                    <a:pt x="307657" y="414338"/>
                    <a:pt x="348615" y="390525"/>
                  </a:cubicBezTo>
                  <a:cubicBezTo>
                    <a:pt x="417195" y="352425"/>
                    <a:pt x="486727" y="314325"/>
                    <a:pt x="555307" y="276225"/>
                  </a:cubicBezTo>
                  <a:cubicBezTo>
                    <a:pt x="581025" y="261938"/>
                    <a:pt x="605790" y="246698"/>
                    <a:pt x="631507" y="233363"/>
                  </a:cubicBezTo>
                  <a:cubicBezTo>
                    <a:pt x="685800" y="202883"/>
                    <a:pt x="741045" y="172403"/>
                    <a:pt x="795338" y="142875"/>
                  </a:cubicBezTo>
                  <a:cubicBezTo>
                    <a:pt x="833438" y="120968"/>
                    <a:pt x="871538" y="99060"/>
                    <a:pt x="910590" y="78105"/>
                  </a:cubicBezTo>
                  <a:cubicBezTo>
                    <a:pt x="960120" y="51435"/>
                    <a:pt x="1009650" y="25718"/>
                    <a:pt x="1059180" y="0"/>
                  </a:cubicBezTo>
                  <a:cubicBezTo>
                    <a:pt x="1060132" y="4763"/>
                    <a:pt x="1061085" y="10478"/>
                    <a:pt x="1062038" y="15240"/>
                  </a:cubicBezTo>
                  <a:cubicBezTo>
                    <a:pt x="1061085" y="15240"/>
                    <a:pt x="1060132" y="15240"/>
                    <a:pt x="1059180" y="15240"/>
                  </a:cubicBezTo>
                  <a:cubicBezTo>
                    <a:pt x="1053465" y="16193"/>
                    <a:pt x="1047750" y="16193"/>
                    <a:pt x="1042988" y="19050"/>
                  </a:cubicBezTo>
                  <a:cubicBezTo>
                    <a:pt x="949643" y="70485"/>
                    <a:pt x="857250" y="122873"/>
                    <a:pt x="763905" y="174308"/>
                  </a:cubicBezTo>
                  <a:cubicBezTo>
                    <a:pt x="694372" y="213360"/>
                    <a:pt x="624840" y="251460"/>
                    <a:pt x="555307" y="290513"/>
                  </a:cubicBezTo>
                  <a:cubicBezTo>
                    <a:pt x="469582" y="338138"/>
                    <a:pt x="384810" y="385763"/>
                    <a:pt x="299085" y="433388"/>
                  </a:cubicBezTo>
                  <a:cubicBezTo>
                    <a:pt x="228600" y="472440"/>
                    <a:pt x="157163" y="511493"/>
                    <a:pt x="85725" y="549593"/>
                  </a:cubicBezTo>
                  <a:cubicBezTo>
                    <a:pt x="63818" y="561023"/>
                    <a:pt x="41910" y="573405"/>
                    <a:pt x="20002" y="583883"/>
                  </a:cubicBezTo>
                  <a:cubicBezTo>
                    <a:pt x="14288" y="586740"/>
                    <a:pt x="6668" y="583883"/>
                    <a:pt x="0" y="583883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9" name="Google Shape;2189;p21"/>
            <p:cNvSpPr/>
            <p:nvPr/>
          </p:nvSpPr>
          <p:spPr>
            <a:xfrm>
              <a:off x="9081135" y="2559366"/>
              <a:ext cx="197998" cy="296691"/>
            </a:xfrm>
            <a:custGeom>
              <a:avLst/>
              <a:gdLst/>
              <a:ahLst/>
              <a:cxnLst/>
              <a:rect l="l" t="t" r="r" b="b"/>
              <a:pathLst>
                <a:path w="197998" h="296691" extrusionOk="0">
                  <a:moveTo>
                    <a:pt x="0" y="281940"/>
                  </a:moveTo>
                  <a:cubicBezTo>
                    <a:pt x="7620" y="274320"/>
                    <a:pt x="16192" y="268605"/>
                    <a:pt x="20955" y="260033"/>
                  </a:cubicBezTo>
                  <a:cubicBezTo>
                    <a:pt x="73342" y="175260"/>
                    <a:pt x="123825" y="90488"/>
                    <a:pt x="176213" y="5715"/>
                  </a:cubicBezTo>
                  <a:cubicBezTo>
                    <a:pt x="177165" y="3810"/>
                    <a:pt x="179070" y="1905"/>
                    <a:pt x="180975" y="0"/>
                  </a:cubicBezTo>
                  <a:cubicBezTo>
                    <a:pt x="200025" y="2858"/>
                    <a:pt x="201930" y="7620"/>
                    <a:pt x="192405" y="25718"/>
                  </a:cubicBezTo>
                  <a:cubicBezTo>
                    <a:pt x="173355" y="60008"/>
                    <a:pt x="153352" y="93345"/>
                    <a:pt x="133350" y="126683"/>
                  </a:cubicBezTo>
                  <a:cubicBezTo>
                    <a:pt x="108585" y="170498"/>
                    <a:pt x="83820" y="213360"/>
                    <a:pt x="58102" y="257175"/>
                  </a:cubicBezTo>
                  <a:cubicBezTo>
                    <a:pt x="51435" y="268605"/>
                    <a:pt x="43815" y="279083"/>
                    <a:pt x="35242" y="288608"/>
                  </a:cubicBezTo>
                  <a:cubicBezTo>
                    <a:pt x="23813" y="301942"/>
                    <a:pt x="9525" y="298133"/>
                    <a:pt x="0" y="281940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0" name="Google Shape;2190;p21"/>
            <p:cNvSpPr/>
            <p:nvPr/>
          </p:nvSpPr>
          <p:spPr>
            <a:xfrm>
              <a:off x="9295447" y="3818571"/>
              <a:ext cx="280987" cy="39052"/>
            </a:xfrm>
            <a:custGeom>
              <a:avLst/>
              <a:gdLst/>
              <a:ahLst/>
              <a:cxnLst/>
              <a:rect l="l" t="t" r="r" b="b"/>
              <a:pathLst>
                <a:path w="280987" h="39052" extrusionOk="0">
                  <a:moveTo>
                    <a:pt x="0" y="5715"/>
                  </a:moveTo>
                  <a:cubicBezTo>
                    <a:pt x="70485" y="5715"/>
                    <a:pt x="141922" y="5715"/>
                    <a:pt x="212407" y="5715"/>
                  </a:cubicBezTo>
                  <a:cubicBezTo>
                    <a:pt x="222885" y="5715"/>
                    <a:pt x="233363" y="1905"/>
                    <a:pt x="242888" y="0"/>
                  </a:cubicBezTo>
                  <a:cubicBezTo>
                    <a:pt x="248602" y="9525"/>
                    <a:pt x="253365" y="18098"/>
                    <a:pt x="258127" y="26670"/>
                  </a:cubicBezTo>
                  <a:cubicBezTo>
                    <a:pt x="267652" y="24765"/>
                    <a:pt x="274320" y="22860"/>
                    <a:pt x="280988" y="20955"/>
                  </a:cubicBezTo>
                  <a:cubicBezTo>
                    <a:pt x="275272" y="25718"/>
                    <a:pt x="271463" y="32385"/>
                    <a:pt x="264795" y="35243"/>
                  </a:cubicBezTo>
                  <a:cubicBezTo>
                    <a:pt x="258127" y="38100"/>
                    <a:pt x="250507" y="36195"/>
                    <a:pt x="242888" y="36195"/>
                  </a:cubicBezTo>
                  <a:cubicBezTo>
                    <a:pt x="173355" y="37147"/>
                    <a:pt x="103822" y="39053"/>
                    <a:pt x="34290" y="39053"/>
                  </a:cubicBezTo>
                  <a:cubicBezTo>
                    <a:pt x="10477" y="39053"/>
                    <a:pt x="952" y="29528"/>
                    <a:pt x="0" y="5715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1" name="Google Shape;2191;p21"/>
            <p:cNvSpPr/>
            <p:nvPr/>
          </p:nvSpPr>
          <p:spPr>
            <a:xfrm>
              <a:off x="9534525" y="3805237"/>
              <a:ext cx="49530" cy="40005"/>
            </a:xfrm>
            <a:custGeom>
              <a:avLst/>
              <a:gdLst/>
              <a:ahLst/>
              <a:cxnLst/>
              <a:rect l="l" t="t" r="r" b="b"/>
              <a:pathLst>
                <a:path w="49530" h="40005" extrusionOk="0">
                  <a:moveTo>
                    <a:pt x="41910" y="34290"/>
                  </a:moveTo>
                  <a:cubicBezTo>
                    <a:pt x="35243" y="36195"/>
                    <a:pt x="28575" y="38100"/>
                    <a:pt x="19050" y="40005"/>
                  </a:cubicBezTo>
                  <a:cubicBezTo>
                    <a:pt x="14288" y="32385"/>
                    <a:pt x="9525" y="22860"/>
                    <a:pt x="3810" y="13335"/>
                  </a:cubicBezTo>
                  <a:cubicBezTo>
                    <a:pt x="2857" y="10478"/>
                    <a:pt x="952" y="6667"/>
                    <a:pt x="0" y="2858"/>
                  </a:cubicBezTo>
                  <a:cubicBezTo>
                    <a:pt x="5715" y="1905"/>
                    <a:pt x="10477" y="953"/>
                    <a:pt x="16193" y="0"/>
                  </a:cubicBezTo>
                  <a:cubicBezTo>
                    <a:pt x="20955" y="18097"/>
                    <a:pt x="36195" y="14288"/>
                    <a:pt x="49530" y="15240"/>
                  </a:cubicBezTo>
                  <a:cubicBezTo>
                    <a:pt x="49530" y="19050"/>
                    <a:pt x="49530" y="21908"/>
                    <a:pt x="49530" y="25717"/>
                  </a:cubicBezTo>
                  <a:cubicBezTo>
                    <a:pt x="46673" y="28575"/>
                    <a:pt x="44768" y="31433"/>
                    <a:pt x="41910" y="34290"/>
                  </a:cubicBezTo>
                  <a:cubicBezTo>
                    <a:pt x="41910" y="34290"/>
                    <a:pt x="41910" y="34290"/>
                    <a:pt x="41910" y="3429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2" name="Google Shape;2192;p21"/>
            <p:cNvSpPr/>
            <p:nvPr/>
          </p:nvSpPr>
          <p:spPr>
            <a:xfrm>
              <a:off x="9414510" y="2802254"/>
              <a:ext cx="41909" cy="3810"/>
            </a:xfrm>
            <a:custGeom>
              <a:avLst/>
              <a:gdLst/>
              <a:ahLst/>
              <a:cxnLst/>
              <a:rect l="l" t="t" r="r" b="b"/>
              <a:pathLst>
                <a:path w="41909" h="3810" extrusionOk="0">
                  <a:moveTo>
                    <a:pt x="41910" y="3810"/>
                  </a:moveTo>
                  <a:cubicBezTo>
                    <a:pt x="27622" y="2858"/>
                    <a:pt x="14288" y="953"/>
                    <a:pt x="0" y="0"/>
                  </a:cubicBezTo>
                  <a:cubicBezTo>
                    <a:pt x="14288" y="953"/>
                    <a:pt x="28575" y="2858"/>
                    <a:pt x="41910" y="3810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3" name="Google Shape;2193;p21"/>
            <p:cNvSpPr/>
            <p:nvPr/>
          </p:nvSpPr>
          <p:spPr>
            <a:xfrm>
              <a:off x="7948612" y="3308984"/>
              <a:ext cx="15239" cy="11430"/>
            </a:xfrm>
            <a:custGeom>
              <a:avLst/>
              <a:gdLst/>
              <a:ahLst/>
              <a:cxnLst/>
              <a:rect l="l" t="t" r="r" b="b"/>
              <a:pathLst>
                <a:path w="15239" h="11430" extrusionOk="0">
                  <a:moveTo>
                    <a:pt x="15240" y="0"/>
                  </a:moveTo>
                  <a:cubicBezTo>
                    <a:pt x="15240" y="3810"/>
                    <a:pt x="15240" y="7620"/>
                    <a:pt x="15240" y="11430"/>
                  </a:cubicBezTo>
                  <a:cubicBezTo>
                    <a:pt x="10477" y="9525"/>
                    <a:pt x="4763" y="6668"/>
                    <a:pt x="0" y="4763"/>
                  </a:cubicBezTo>
                  <a:cubicBezTo>
                    <a:pt x="4763" y="2858"/>
                    <a:pt x="9525" y="1905"/>
                    <a:pt x="15240" y="0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4" name="Google Shape;2194;p21"/>
            <p:cNvSpPr/>
            <p:nvPr/>
          </p:nvSpPr>
          <p:spPr>
            <a:xfrm>
              <a:off x="9082087" y="2967989"/>
              <a:ext cx="29527" cy="4762"/>
            </a:xfrm>
            <a:custGeom>
              <a:avLst/>
              <a:gdLst/>
              <a:ahLst/>
              <a:cxnLst/>
              <a:rect l="l" t="t" r="r" b="b"/>
              <a:pathLst>
                <a:path w="29527" h="4762" extrusionOk="0">
                  <a:moveTo>
                    <a:pt x="29527" y="4763"/>
                  </a:moveTo>
                  <a:cubicBezTo>
                    <a:pt x="20002" y="2857"/>
                    <a:pt x="9525" y="1905"/>
                    <a:pt x="0" y="0"/>
                  </a:cubicBezTo>
                  <a:cubicBezTo>
                    <a:pt x="9525" y="1905"/>
                    <a:pt x="19050" y="2857"/>
                    <a:pt x="29527" y="4763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5" name="Google Shape;2195;p21"/>
            <p:cNvSpPr/>
            <p:nvPr/>
          </p:nvSpPr>
          <p:spPr>
            <a:xfrm>
              <a:off x="9047797" y="2785109"/>
              <a:ext cx="3809" cy="21907"/>
            </a:xfrm>
            <a:custGeom>
              <a:avLst/>
              <a:gdLst/>
              <a:ahLst/>
              <a:cxnLst/>
              <a:rect l="l" t="t" r="r" b="b"/>
              <a:pathLst>
                <a:path w="3809" h="21907" extrusionOk="0">
                  <a:moveTo>
                    <a:pt x="0" y="0"/>
                  </a:moveTo>
                  <a:cubicBezTo>
                    <a:pt x="952" y="7620"/>
                    <a:pt x="2857" y="15240"/>
                    <a:pt x="3810" y="21908"/>
                  </a:cubicBezTo>
                  <a:cubicBezTo>
                    <a:pt x="1905" y="15240"/>
                    <a:pt x="952" y="7620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6" name="Google Shape;2196;p21"/>
            <p:cNvSpPr/>
            <p:nvPr/>
          </p:nvSpPr>
          <p:spPr>
            <a:xfrm>
              <a:off x="9161144" y="2991802"/>
              <a:ext cx="952" cy="11429"/>
            </a:xfrm>
            <a:custGeom>
              <a:avLst/>
              <a:gdLst/>
              <a:ahLst/>
              <a:cxnLst/>
              <a:rect l="l" t="t" r="r" b="b"/>
              <a:pathLst>
                <a:path w="952" h="11429" extrusionOk="0">
                  <a:moveTo>
                    <a:pt x="953" y="11430"/>
                  </a:moveTo>
                  <a:cubicBezTo>
                    <a:pt x="953" y="7620"/>
                    <a:pt x="0" y="3810"/>
                    <a:pt x="0" y="0"/>
                  </a:cubicBezTo>
                  <a:cubicBezTo>
                    <a:pt x="0" y="2857"/>
                    <a:pt x="0" y="7620"/>
                    <a:pt x="953" y="11430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7" name="Google Shape;2197;p21"/>
            <p:cNvSpPr/>
            <p:nvPr/>
          </p:nvSpPr>
          <p:spPr>
            <a:xfrm>
              <a:off x="9037319" y="2747962"/>
              <a:ext cx="4762" cy="8572"/>
            </a:xfrm>
            <a:custGeom>
              <a:avLst/>
              <a:gdLst/>
              <a:ahLst/>
              <a:cxnLst/>
              <a:rect l="l" t="t" r="r" b="b"/>
              <a:pathLst>
                <a:path w="4762" h="8572" extrusionOk="0">
                  <a:moveTo>
                    <a:pt x="0" y="0"/>
                  </a:moveTo>
                  <a:cubicBezTo>
                    <a:pt x="953" y="0"/>
                    <a:pt x="1905" y="0"/>
                    <a:pt x="2857" y="0"/>
                  </a:cubicBezTo>
                  <a:cubicBezTo>
                    <a:pt x="3810" y="2858"/>
                    <a:pt x="3810" y="5715"/>
                    <a:pt x="4763" y="8572"/>
                  </a:cubicBezTo>
                  <a:cubicBezTo>
                    <a:pt x="3810" y="4763"/>
                    <a:pt x="1905" y="1905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8" name="Google Shape;2198;p21"/>
            <p:cNvSpPr/>
            <p:nvPr/>
          </p:nvSpPr>
          <p:spPr>
            <a:xfrm>
              <a:off x="9576435" y="3830954"/>
              <a:ext cx="5714" cy="8572"/>
            </a:xfrm>
            <a:custGeom>
              <a:avLst/>
              <a:gdLst/>
              <a:ahLst/>
              <a:cxnLst/>
              <a:rect l="l" t="t" r="r" b="b"/>
              <a:pathLst>
                <a:path w="5714" h="8572" extrusionOk="0">
                  <a:moveTo>
                    <a:pt x="0" y="8573"/>
                  </a:moveTo>
                  <a:cubicBezTo>
                    <a:pt x="1905" y="5715"/>
                    <a:pt x="3810" y="2858"/>
                    <a:pt x="5715" y="0"/>
                  </a:cubicBezTo>
                  <a:cubicBezTo>
                    <a:pt x="4763" y="2858"/>
                    <a:pt x="2857" y="5715"/>
                    <a:pt x="0" y="8573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9" name="Google Shape;2199;p21"/>
            <p:cNvSpPr/>
            <p:nvPr/>
          </p:nvSpPr>
          <p:spPr>
            <a:xfrm>
              <a:off x="9062085" y="2838449"/>
              <a:ext cx="7619" cy="2857"/>
            </a:xfrm>
            <a:custGeom>
              <a:avLst/>
              <a:gdLst/>
              <a:ahLst/>
              <a:cxnLst/>
              <a:rect l="l" t="t" r="r" b="b"/>
              <a:pathLst>
                <a:path w="7619" h="2857" extrusionOk="0">
                  <a:moveTo>
                    <a:pt x="0" y="0"/>
                  </a:moveTo>
                  <a:cubicBezTo>
                    <a:pt x="2857" y="953"/>
                    <a:pt x="4763" y="1905"/>
                    <a:pt x="7620" y="2858"/>
                  </a:cubicBezTo>
                  <a:cubicBezTo>
                    <a:pt x="5715" y="1905"/>
                    <a:pt x="2857" y="953"/>
                    <a:pt x="0" y="0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0" name="Google Shape;2200;p21"/>
            <p:cNvSpPr/>
            <p:nvPr/>
          </p:nvSpPr>
          <p:spPr>
            <a:xfrm>
              <a:off x="9391650" y="2800349"/>
              <a:ext cx="12382" cy="1904"/>
            </a:xfrm>
            <a:custGeom>
              <a:avLst/>
              <a:gdLst/>
              <a:ahLst/>
              <a:cxnLst/>
              <a:rect l="l" t="t" r="r" b="b"/>
              <a:pathLst>
                <a:path w="12382" h="1904" extrusionOk="0">
                  <a:moveTo>
                    <a:pt x="12382" y="1905"/>
                  </a:moveTo>
                  <a:cubicBezTo>
                    <a:pt x="8573" y="953"/>
                    <a:pt x="4763" y="953"/>
                    <a:pt x="0" y="0"/>
                  </a:cubicBezTo>
                  <a:cubicBezTo>
                    <a:pt x="3810" y="953"/>
                    <a:pt x="8573" y="953"/>
                    <a:pt x="12382" y="1905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21"/>
            <p:cNvSpPr/>
            <p:nvPr/>
          </p:nvSpPr>
          <p:spPr>
            <a:xfrm>
              <a:off x="9359264" y="2798973"/>
              <a:ext cx="7620" cy="423"/>
            </a:xfrm>
            <a:custGeom>
              <a:avLst/>
              <a:gdLst/>
              <a:ahLst/>
              <a:cxnLst/>
              <a:rect l="l" t="t" r="r" b="b"/>
              <a:pathLst>
                <a:path w="7620" h="423" extrusionOk="0">
                  <a:moveTo>
                    <a:pt x="7620" y="423"/>
                  </a:moveTo>
                  <a:cubicBezTo>
                    <a:pt x="4763" y="423"/>
                    <a:pt x="2858" y="423"/>
                    <a:pt x="0" y="423"/>
                  </a:cubicBezTo>
                  <a:cubicBezTo>
                    <a:pt x="1905" y="-529"/>
                    <a:pt x="4763" y="423"/>
                    <a:pt x="7620" y="423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21"/>
            <p:cNvSpPr/>
            <p:nvPr/>
          </p:nvSpPr>
          <p:spPr>
            <a:xfrm>
              <a:off x="8293177" y="3372721"/>
              <a:ext cx="67867" cy="334408"/>
            </a:xfrm>
            <a:custGeom>
              <a:avLst/>
              <a:gdLst/>
              <a:ahLst/>
              <a:cxnLst/>
              <a:rect l="l" t="t" r="r" b="b"/>
              <a:pathLst>
                <a:path w="67867" h="334408" extrusionOk="0">
                  <a:moveTo>
                    <a:pt x="67868" y="31513"/>
                  </a:moveTo>
                  <a:cubicBezTo>
                    <a:pt x="37388" y="51516"/>
                    <a:pt x="32625" y="49611"/>
                    <a:pt x="44055" y="104856"/>
                  </a:cubicBezTo>
                  <a:cubicBezTo>
                    <a:pt x="47865" y="122953"/>
                    <a:pt x="45008" y="142956"/>
                    <a:pt x="43103" y="162006"/>
                  </a:cubicBezTo>
                  <a:cubicBezTo>
                    <a:pt x="41198" y="178198"/>
                    <a:pt x="33578" y="194391"/>
                    <a:pt x="45008" y="210583"/>
                  </a:cubicBezTo>
                  <a:cubicBezTo>
                    <a:pt x="46913" y="213441"/>
                    <a:pt x="45008" y="219156"/>
                    <a:pt x="44055" y="222966"/>
                  </a:cubicBezTo>
                  <a:cubicBezTo>
                    <a:pt x="42150" y="238206"/>
                    <a:pt x="39293" y="252493"/>
                    <a:pt x="36435" y="270591"/>
                  </a:cubicBezTo>
                  <a:cubicBezTo>
                    <a:pt x="45008" y="267733"/>
                    <a:pt x="47865" y="266781"/>
                    <a:pt x="55485" y="264876"/>
                  </a:cubicBezTo>
                  <a:cubicBezTo>
                    <a:pt x="51675" y="286783"/>
                    <a:pt x="49771" y="305833"/>
                    <a:pt x="44055" y="324883"/>
                  </a:cubicBezTo>
                  <a:cubicBezTo>
                    <a:pt x="42150" y="329646"/>
                    <a:pt x="31673" y="333456"/>
                    <a:pt x="24053" y="334408"/>
                  </a:cubicBezTo>
                  <a:cubicBezTo>
                    <a:pt x="22148" y="334408"/>
                    <a:pt x="16433" y="326788"/>
                    <a:pt x="15480" y="322026"/>
                  </a:cubicBezTo>
                  <a:cubicBezTo>
                    <a:pt x="13575" y="302976"/>
                    <a:pt x="12623" y="283926"/>
                    <a:pt x="11671" y="264876"/>
                  </a:cubicBezTo>
                  <a:cubicBezTo>
                    <a:pt x="9765" y="212488"/>
                    <a:pt x="9765" y="160101"/>
                    <a:pt x="7860" y="107713"/>
                  </a:cubicBezTo>
                  <a:cubicBezTo>
                    <a:pt x="6908" y="83901"/>
                    <a:pt x="3098" y="60088"/>
                    <a:pt x="240" y="35323"/>
                  </a:cubicBezTo>
                  <a:cubicBezTo>
                    <a:pt x="-1665" y="16273"/>
                    <a:pt x="7860" y="6748"/>
                    <a:pt x="25005" y="1986"/>
                  </a:cubicBezTo>
                  <a:cubicBezTo>
                    <a:pt x="45960" y="-2777"/>
                    <a:pt x="52628" y="81"/>
                    <a:pt x="63105" y="21036"/>
                  </a:cubicBezTo>
                  <a:cubicBezTo>
                    <a:pt x="65010" y="24846"/>
                    <a:pt x="65963" y="27703"/>
                    <a:pt x="67868" y="31513"/>
                  </a:cubicBezTo>
                  <a:close/>
                </a:path>
              </a:pathLst>
            </a:custGeom>
            <a:solidFill>
              <a:srgbClr val="68B8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21"/>
            <p:cNvSpPr/>
            <p:nvPr/>
          </p:nvSpPr>
          <p:spPr>
            <a:xfrm>
              <a:off x="7935277" y="2572701"/>
              <a:ext cx="1282065" cy="715072"/>
            </a:xfrm>
            <a:custGeom>
              <a:avLst/>
              <a:gdLst/>
              <a:ahLst/>
              <a:cxnLst/>
              <a:rect l="l" t="t" r="r" b="b"/>
              <a:pathLst>
                <a:path w="1282065" h="715072" extrusionOk="0">
                  <a:moveTo>
                    <a:pt x="1223963" y="8573"/>
                  </a:moveTo>
                  <a:cubicBezTo>
                    <a:pt x="1242060" y="5715"/>
                    <a:pt x="1260158" y="2858"/>
                    <a:pt x="1278255" y="0"/>
                  </a:cubicBezTo>
                  <a:cubicBezTo>
                    <a:pt x="1279208" y="1905"/>
                    <a:pt x="1281113" y="3810"/>
                    <a:pt x="1282065" y="4763"/>
                  </a:cubicBezTo>
                  <a:cubicBezTo>
                    <a:pt x="1237298" y="78105"/>
                    <a:pt x="1192530" y="151448"/>
                    <a:pt x="1145858" y="228600"/>
                  </a:cubicBezTo>
                  <a:cubicBezTo>
                    <a:pt x="1140143" y="200977"/>
                    <a:pt x="1133475" y="177165"/>
                    <a:pt x="1129665" y="153352"/>
                  </a:cubicBezTo>
                  <a:cubicBezTo>
                    <a:pt x="1124903" y="122873"/>
                    <a:pt x="1099185" y="109538"/>
                    <a:pt x="1072515" y="125730"/>
                  </a:cubicBezTo>
                  <a:cubicBezTo>
                    <a:pt x="1030605" y="150495"/>
                    <a:pt x="988695" y="174307"/>
                    <a:pt x="946785" y="198120"/>
                  </a:cubicBezTo>
                  <a:cubicBezTo>
                    <a:pt x="849630" y="252413"/>
                    <a:pt x="752475" y="306705"/>
                    <a:pt x="655320" y="360998"/>
                  </a:cubicBezTo>
                  <a:cubicBezTo>
                    <a:pt x="483870" y="456248"/>
                    <a:pt x="313373" y="551498"/>
                    <a:pt x="141923" y="647700"/>
                  </a:cubicBezTo>
                  <a:cubicBezTo>
                    <a:pt x="108585" y="666750"/>
                    <a:pt x="75248" y="685800"/>
                    <a:pt x="40958" y="704850"/>
                  </a:cubicBezTo>
                  <a:cubicBezTo>
                    <a:pt x="14288" y="720090"/>
                    <a:pt x="14288" y="720090"/>
                    <a:pt x="0" y="692468"/>
                  </a:cubicBezTo>
                  <a:cubicBezTo>
                    <a:pt x="39053" y="670560"/>
                    <a:pt x="77153" y="646748"/>
                    <a:pt x="116205" y="625793"/>
                  </a:cubicBezTo>
                  <a:cubicBezTo>
                    <a:pt x="176213" y="592455"/>
                    <a:pt x="237173" y="561023"/>
                    <a:pt x="297180" y="528638"/>
                  </a:cubicBezTo>
                  <a:cubicBezTo>
                    <a:pt x="341948" y="504825"/>
                    <a:pt x="385763" y="479107"/>
                    <a:pt x="430530" y="455295"/>
                  </a:cubicBezTo>
                  <a:cubicBezTo>
                    <a:pt x="466725" y="436245"/>
                    <a:pt x="502920" y="418148"/>
                    <a:pt x="539115" y="398145"/>
                  </a:cubicBezTo>
                  <a:cubicBezTo>
                    <a:pt x="576263" y="378143"/>
                    <a:pt x="613410" y="356235"/>
                    <a:pt x="651510" y="335280"/>
                  </a:cubicBezTo>
                  <a:cubicBezTo>
                    <a:pt x="696278" y="311468"/>
                    <a:pt x="741045" y="289560"/>
                    <a:pt x="784860" y="265748"/>
                  </a:cubicBezTo>
                  <a:cubicBezTo>
                    <a:pt x="791528" y="261938"/>
                    <a:pt x="796290" y="255270"/>
                    <a:pt x="801053" y="250507"/>
                  </a:cubicBezTo>
                  <a:cubicBezTo>
                    <a:pt x="801053" y="250507"/>
                    <a:pt x="801053" y="250507"/>
                    <a:pt x="801053" y="250507"/>
                  </a:cubicBezTo>
                  <a:cubicBezTo>
                    <a:pt x="820103" y="250507"/>
                    <a:pt x="834390" y="240982"/>
                    <a:pt x="845820" y="226695"/>
                  </a:cubicBezTo>
                  <a:cubicBezTo>
                    <a:pt x="886778" y="204788"/>
                    <a:pt x="927735" y="182880"/>
                    <a:pt x="968693" y="161925"/>
                  </a:cubicBezTo>
                  <a:cubicBezTo>
                    <a:pt x="1001078" y="145732"/>
                    <a:pt x="1034415" y="129540"/>
                    <a:pt x="1066800" y="113348"/>
                  </a:cubicBezTo>
                  <a:cubicBezTo>
                    <a:pt x="1072515" y="110490"/>
                    <a:pt x="1077278" y="104775"/>
                    <a:pt x="1082993" y="100965"/>
                  </a:cubicBezTo>
                  <a:cubicBezTo>
                    <a:pt x="1097280" y="98107"/>
                    <a:pt x="1112521" y="95250"/>
                    <a:pt x="1131571" y="91440"/>
                  </a:cubicBezTo>
                  <a:cubicBezTo>
                    <a:pt x="1138238" y="104775"/>
                    <a:pt x="1144905" y="120015"/>
                    <a:pt x="1152525" y="134302"/>
                  </a:cubicBezTo>
                  <a:cubicBezTo>
                    <a:pt x="1153478" y="136207"/>
                    <a:pt x="1162050" y="137160"/>
                    <a:pt x="1163955" y="135255"/>
                  </a:cubicBezTo>
                  <a:cubicBezTo>
                    <a:pt x="1169671" y="129540"/>
                    <a:pt x="1174433" y="122873"/>
                    <a:pt x="1179196" y="115252"/>
                  </a:cubicBezTo>
                  <a:cubicBezTo>
                    <a:pt x="1193483" y="93345"/>
                    <a:pt x="1206818" y="71438"/>
                    <a:pt x="1221105" y="49530"/>
                  </a:cubicBezTo>
                  <a:cubicBezTo>
                    <a:pt x="1228725" y="38100"/>
                    <a:pt x="1235393" y="25718"/>
                    <a:pt x="1243965" y="12383"/>
                  </a:cubicBezTo>
                  <a:cubicBezTo>
                    <a:pt x="1235393" y="10477"/>
                    <a:pt x="1229678" y="9525"/>
                    <a:pt x="1223963" y="8573"/>
                  </a:cubicBezTo>
                  <a:close/>
                </a:path>
              </a:pathLst>
            </a:custGeom>
            <a:solidFill>
              <a:srgbClr val="B62F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21"/>
            <p:cNvSpPr/>
            <p:nvPr/>
          </p:nvSpPr>
          <p:spPr>
            <a:xfrm>
              <a:off x="7920989" y="2822257"/>
              <a:ext cx="819150" cy="441959"/>
            </a:xfrm>
            <a:custGeom>
              <a:avLst/>
              <a:gdLst/>
              <a:ahLst/>
              <a:cxnLst/>
              <a:rect l="l" t="t" r="r" b="b"/>
              <a:pathLst>
                <a:path w="819150" h="441959" extrusionOk="0">
                  <a:moveTo>
                    <a:pt x="819150" y="0"/>
                  </a:moveTo>
                  <a:cubicBezTo>
                    <a:pt x="813435" y="5715"/>
                    <a:pt x="808673" y="12383"/>
                    <a:pt x="802958" y="15240"/>
                  </a:cubicBezTo>
                  <a:cubicBezTo>
                    <a:pt x="758190" y="39052"/>
                    <a:pt x="713423" y="60960"/>
                    <a:pt x="669608" y="84772"/>
                  </a:cubicBezTo>
                  <a:cubicBezTo>
                    <a:pt x="631508" y="104775"/>
                    <a:pt x="595313" y="126683"/>
                    <a:pt x="557213" y="147638"/>
                  </a:cubicBezTo>
                  <a:cubicBezTo>
                    <a:pt x="521018" y="166688"/>
                    <a:pt x="484823" y="185738"/>
                    <a:pt x="448628" y="204788"/>
                  </a:cubicBezTo>
                  <a:cubicBezTo>
                    <a:pt x="403860" y="228600"/>
                    <a:pt x="360045" y="254317"/>
                    <a:pt x="315278" y="278130"/>
                  </a:cubicBezTo>
                  <a:cubicBezTo>
                    <a:pt x="255270" y="310515"/>
                    <a:pt x="194310" y="342900"/>
                    <a:pt x="134303" y="375285"/>
                  </a:cubicBezTo>
                  <a:cubicBezTo>
                    <a:pt x="95250" y="397192"/>
                    <a:pt x="56198" y="420052"/>
                    <a:pt x="18098" y="441960"/>
                  </a:cubicBezTo>
                  <a:cubicBezTo>
                    <a:pt x="12383" y="434340"/>
                    <a:pt x="6668" y="425767"/>
                    <a:pt x="0" y="417195"/>
                  </a:cubicBezTo>
                  <a:cubicBezTo>
                    <a:pt x="51435" y="390525"/>
                    <a:pt x="101918" y="364808"/>
                    <a:pt x="152400" y="339090"/>
                  </a:cubicBezTo>
                  <a:cubicBezTo>
                    <a:pt x="321945" y="252413"/>
                    <a:pt x="492443" y="164783"/>
                    <a:pt x="661988" y="78105"/>
                  </a:cubicBezTo>
                  <a:cubicBezTo>
                    <a:pt x="681990" y="67627"/>
                    <a:pt x="701993" y="58102"/>
                    <a:pt x="721995" y="48577"/>
                  </a:cubicBezTo>
                  <a:cubicBezTo>
                    <a:pt x="722948" y="48577"/>
                    <a:pt x="722948" y="47625"/>
                    <a:pt x="723900" y="46672"/>
                  </a:cubicBezTo>
                  <a:cubicBezTo>
                    <a:pt x="741045" y="38100"/>
                    <a:pt x="758190" y="29527"/>
                    <a:pt x="775335" y="20955"/>
                  </a:cubicBezTo>
                  <a:cubicBezTo>
                    <a:pt x="778193" y="19050"/>
                    <a:pt x="781050" y="17145"/>
                    <a:pt x="783908" y="15240"/>
                  </a:cubicBezTo>
                  <a:cubicBezTo>
                    <a:pt x="794385" y="11430"/>
                    <a:pt x="806768" y="5715"/>
                    <a:pt x="819150" y="0"/>
                  </a:cubicBezTo>
                  <a:close/>
                </a:path>
              </a:pathLst>
            </a:custGeom>
            <a:solidFill>
              <a:srgbClr val="F23E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21"/>
            <p:cNvSpPr/>
            <p:nvPr/>
          </p:nvSpPr>
          <p:spPr>
            <a:xfrm>
              <a:off x="8922067" y="2581274"/>
              <a:ext cx="259080" cy="126768"/>
            </a:xfrm>
            <a:custGeom>
              <a:avLst/>
              <a:gdLst/>
              <a:ahLst/>
              <a:cxnLst/>
              <a:rect l="l" t="t" r="r" b="b"/>
              <a:pathLst>
                <a:path w="259080" h="126768" extrusionOk="0">
                  <a:moveTo>
                    <a:pt x="237172" y="0"/>
                  </a:moveTo>
                  <a:cubicBezTo>
                    <a:pt x="242888" y="952"/>
                    <a:pt x="248602" y="952"/>
                    <a:pt x="259080" y="2858"/>
                  </a:cubicBezTo>
                  <a:cubicBezTo>
                    <a:pt x="250507" y="17145"/>
                    <a:pt x="243840" y="28575"/>
                    <a:pt x="236220" y="40005"/>
                  </a:cubicBezTo>
                  <a:cubicBezTo>
                    <a:pt x="222885" y="61913"/>
                    <a:pt x="208597" y="83820"/>
                    <a:pt x="194310" y="105728"/>
                  </a:cubicBezTo>
                  <a:cubicBezTo>
                    <a:pt x="189547" y="112395"/>
                    <a:pt x="184785" y="120015"/>
                    <a:pt x="179070" y="125730"/>
                  </a:cubicBezTo>
                  <a:cubicBezTo>
                    <a:pt x="177165" y="127635"/>
                    <a:pt x="168593" y="126683"/>
                    <a:pt x="167640" y="124778"/>
                  </a:cubicBezTo>
                  <a:cubicBezTo>
                    <a:pt x="160020" y="110490"/>
                    <a:pt x="153352" y="96203"/>
                    <a:pt x="146685" y="81915"/>
                  </a:cubicBezTo>
                  <a:cubicBezTo>
                    <a:pt x="127635" y="85725"/>
                    <a:pt x="113347" y="88583"/>
                    <a:pt x="98107" y="91440"/>
                  </a:cubicBezTo>
                  <a:cubicBezTo>
                    <a:pt x="98107" y="90488"/>
                    <a:pt x="97155" y="89535"/>
                    <a:pt x="97155" y="88583"/>
                  </a:cubicBezTo>
                  <a:cubicBezTo>
                    <a:pt x="105727" y="73342"/>
                    <a:pt x="104775" y="68580"/>
                    <a:pt x="87630" y="68580"/>
                  </a:cubicBezTo>
                  <a:cubicBezTo>
                    <a:pt x="79057" y="68580"/>
                    <a:pt x="69532" y="70485"/>
                    <a:pt x="60960" y="71438"/>
                  </a:cubicBezTo>
                  <a:cubicBezTo>
                    <a:pt x="41910" y="60960"/>
                    <a:pt x="22860" y="50483"/>
                    <a:pt x="0" y="38100"/>
                  </a:cubicBezTo>
                  <a:cubicBezTo>
                    <a:pt x="81915" y="19050"/>
                    <a:pt x="160020" y="8573"/>
                    <a:pt x="237172" y="0"/>
                  </a:cubicBezTo>
                  <a:close/>
                </a:path>
              </a:pathLst>
            </a:custGeom>
            <a:solidFill>
              <a:srgbClr val="F23E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6" name="Google Shape;2206;p21"/>
            <p:cNvSpPr/>
            <p:nvPr/>
          </p:nvSpPr>
          <p:spPr>
            <a:xfrm>
              <a:off x="8983980" y="2649854"/>
              <a:ext cx="41484" cy="20002"/>
            </a:xfrm>
            <a:custGeom>
              <a:avLst/>
              <a:gdLst/>
              <a:ahLst/>
              <a:cxnLst/>
              <a:rect l="l" t="t" r="r" b="b"/>
              <a:pathLst>
                <a:path w="41484" h="20002" extrusionOk="0">
                  <a:moveTo>
                    <a:pt x="0" y="2858"/>
                  </a:moveTo>
                  <a:cubicBezTo>
                    <a:pt x="8572" y="1905"/>
                    <a:pt x="18097" y="0"/>
                    <a:pt x="26670" y="0"/>
                  </a:cubicBezTo>
                  <a:cubicBezTo>
                    <a:pt x="43815" y="0"/>
                    <a:pt x="44768" y="3810"/>
                    <a:pt x="36195" y="20003"/>
                  </a:cubicBezTo>
                  <a:cubicBezTo>
                    <a:pt x="24765" y="14288"/>
                    <a:pt x="12382" y="8573"/>
                    <a:pt x="0" y="2858"/>
                  </a:cubicBezTo>
                  <a:close/>
                </a:path>
              </a:pathLst>
            </a:custGeom>
            <a:solidFill>
              <a:srgbClr val="B62F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7" name="Google Shape;2207;p21"/>
            <p:cNvSpPr/>
            <p:nvPr/>
          </p:nvSpPr>
          <p:spPr>
            <a:xfrm>
              <a:off x="8740139" y="2798444"/>
              <a:ext cx="44767" cy="23812"/>
            </a:xfrm>
            <a:custGeom>
              <a:avLst/>
              <a:gdLst/>
              <a:ahLst/>
              <a:cxnLst/>
              <a:rect l="l" t="t" r="r" b="b"/>
              <a:pathLst>
                <a:path w="44767" h="23812" extrusionOk="0">
                  <a:moveTo>
                    <a:pt x="44768" y="0"/>
                  </a:moveTo>
                  <a:cubicBezTo>
                    <a:pt x="33338" y="15240"/>
                    <a:pt x="19050" y="23813"/>
                    <a:pt x="0" y="23813"/>
                  </a:cubicBezTo>
                  <a:cubicBezTo>
                    <a:pt x="14288" y="16192"/>
                    <a:pt x="29528" y="7620"/>
                    <a:pt x="44768" y="0"/>
                  </a:cubicBezTo>
                  <a:close/>
                </a:path>
              </a:pathLst>
            </a:custGeom>
            <a:solidFill>
              <a:srgbClr val="F23E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8" name="Google Shape;2208;p21"/>
            <p:cNvSpPr/>
            <p:nvPr/>
          </p:nvSpPr>
          <p:spPr>
            <a:xfrm>
              <a:off x="8694419" y="2839402"/>
              <a:ext cx="8572" cy="5714"/>
            </a:xfrm>
            <a:custGeom>
              <a:avLst/>
              <a:gdLst/>
              <a:ahLst/>
              <a:cxnLst/>
              <a:rect l="l" t="t" r="r" b="b"/>
              <a:pathLst>
                <a:path w="8572" h="5714" extrusionOk="0">
                  <a:moveTo>
                    <a:pt x="8573" y="0"/>
                  </a:moveTo>
                  <a:cubicBezTo>
                    <a:pt x="5715" y="1905"/>
                    <a:pt x="2857" y="3810"/>
                    <a:pt x="0" y="5715"/>
                  </a:cubicBezTo>
                  <a:cubicBezTo>
                    <a:pt x="2857" y="3810"/>
                    <a:pt x="5715" y="1905"/>
                    <a:pt x="8573" y="0"/>
                  </a:cubicBezTo>
                  <a:close/>
                </a:path>
              </a:pathLst>
            </a:custGeom>
            <a:solidFill>
              <a:srgbClr val="B62F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9" name="Google Shape;2209;p21"/>
            <p:cNvSpPr/>
            <p:nvPr/>
          </p:nvSpPr>
          <p:spPr>
            <a:xfrm>
              <a:off x="8640127" y="2869882"/>
              <a:ext cx="2857" cy="1904"/>
            </a:xfrm>
            <a:custGeom>
              <a:avLst/>
              <a:gdLst/>
              <a:ahLst/>
              <a:cxnLst/>
              <a:rect l="l" t="t" r="r" b="b"/>
              <a:pathLst>
                <a:path w="2857" h="1904" extrusionOk="0">
                  <a:moveTo>
                    <a:pt x="2858" y="0"/>
                  </a:moveTo>
                  <a:cubicBezTo>
                    <a:pt x="2858" y="952"/>
                    <a:pt x="1905" y="1905"/>
                    <a:pt x="953" y="1905"/>
                  </a:cubicBezTo>
                  <a:cubicBezTo>
                    <a:pt x="953" y="1905"/>
                    <a:pt x="0" y="952"/>
                    <a:pt x="0" y="952"/>
                  </a:cubicBezTo>
                  <a:cubicBezTo>
                    <a:pt x="953" y="952"/>
                    <a:pt x="1905" y="0"/>
                    <a:pt x="2858" y="0"/>
                  </a:cubicBezTo>
                  <a:close/>
                </a:path>
              </a:pathLst>
            </a:custGeom>
            <a:solidFill>
              <a:srgbClr val="B62F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0" name="Google Shape;2210;p21"/>
            <p:cNvSpPr/>
            <p:nvPr/>
          </p:nvSpPr>
          <p:spPr>
            <a:xfrm>
              <a:off x="9254489" y="2805112"/>
              <a:ext cx="190426" cy="929640"/>
            </a:xfrm>
            <a:custGeom>
              <a:avLst/>
              <a:gdLst/>
              <a:ahLst/>
              <a:cxnLst/>
              <a:rect l="l" t="t" r="r" b="b"/>
              <a:pathLst>
                <a:path w="190426" h="929640" extrusionOk="0">
                  <a:moveTo>
                    <a:pt x="52388" y="876300"/>
                  </a:moveTo>
                  <a:cubicBezTo>
                    <a:pt x="46673" y="773430"/>
                    <a:pt x="40958" y="670560"/>
                    <a:pt x="35243" y="568643"/>
                  </a:cubicBezTo>
                  <a:cubicBezTo>
                    <a:pt x="28575" y="451485"/>
                    <a:pt x="20955" y="334328"/>
                    <a:pt x="13335" y="218122"/>
                  </a:cubicBezTo>
                  <a:cubicBezTo>
                    <a:pt x="9525" y="154305"/>
                    <a:pt x="3810" y="90488"/>
                    <a:pt x="0" y="25717"/>
                  </a:cubicBezTo>
                  <a:cubicBezTo>
                    <a:pt x="0" y="19050"/>
                    <a:pt x="0" y="12383"/>
                    <a:pt x="0" y="0"/>
                  </a:cubicBezTo>
                  <a:cubicBezTo>
                    <a:pt x="31433" y="3810"/>
                    <a:pt x="61913" y="8572"/>
                    <a:pt x="91440" y="12383"/>
                  </a:cubicBezTo>
                  <a:cubicBezTo>
                    <a:pt x="104775" y="14288"/>
                    <a:pt x="117158" y="13335"/>
                    <a:pt x="130493" y="14288"/>
                  </a:cubicBezTo>
                  <a:cubicBezTo>
                    <a:pt x="139065" y="16192"/>
                    <a:pt x="146685" y="19050"/>
                    <a:pt x="153353" y="20955"/>
                  </a:cubicBezTo>
                  <a:cubicBezTo>
                    <a:pt x="152400" y="29528"/>
                    <a:pt x="149543" y="37147"/>
                    <a:pt x="149543" y="44767"/>
                  </a:cubicBezTo>
                  <a:cubicBezTo>
                    <a:pt x="150495" y="61913"/>
                    <a:pt x="155258" y="78105"/>
                    <a:pt x="156210" y="95250"/>
                  </a:cubicBezTo>
                  <a:cubicBezTo>
                    <a:pt x="159068" y="132397"/>
                    <a:pt x="161925" y="168592"/>
                    <a:pt x="163830" y="205740"/>
                  </a:cubicBezTo>
                  <a:cubicBezTo>
                    <a:pt x="164783" y="227647"/>
                    <a:pt x="163830" y="249555"/>
                    <a:pt x="163830" y="271463"/>
                  </a:cubicBezTo>
                  <a:cubicBezTo>
                    <a:pt x="163830" y="277178"/>
                    <a:pt x="165735" y="281940"/>
                    <a:pt x="165735" y="287655"/>
                  </a:cubicBezTo>
                  <a:cubicBezTo>
                    <a:pt x="165735" y="300038"/>
                    <a:pt x="166688" y="313372"/>
                    <a:pt x="165735" y="325755"/>
                  </a:cubicBezTo>
                  <a:cubicBezTo>
                    <a:pt x="163830" y="344805"/>
                    <a:pt x="155258" y="364808"/>
                    <a:pt x="159068" y="382905"/>
                  </a:cubicBezTo>
                  <a:cubicBezTo>
                    <a:pt x="161925" y="398145"/>
                    <a:pt x="163830" y="411480"/>
                    <a:pt x="159068" y="426720"/>
                  </a:cubicBezTo>
                  <a:cubicBezTo>
                    <a:pt x="155258" y="438150"/>
                    <a:pt x="146685" y="455295"/>
                    <a:pt x="167640" y="462915"/>
                  </a:cubicBezTo>
                  <a:cubicBezTo>
                    <a:pt x="169545" y="463867"/>
                    <a:pt x="170498" y="467678"/>
                    <a:pt x="171450" y="470535"/>
                  </a:cubicBezTo>
                  <a:cubicBezTo>
                    <a:pt x="176213" y="507683"/>
                    <a:pt x="180975" y="543878"/>
                    <a:pt x="186690" y="581025"/>
                  </a:cubicBezTo>
                  <a:cubicBezTo>
                    <a:pt x="193358" y="627697"/>
                    <a:pt x="191453" y="673418"/>
                    <a:pt x="178118" y="718185"/>
                  </a:cubicBezTo>
                  <a:cubicBezTo>
                    <a:pt x="175260" y="727710"/>
                    <a:pt x="174308" y="739140"/>
                    <a:pt x="159068" y="740093"/>
                  </a:cubicBezTo>
                  <a:cubicBezTo>
                    <a:pt x="155258" y="740093"/>
                    <a:pt x="149543" y="748665"/>
                    <a:pt x="148590" y="753428"/>
                  </a:cubicBezTo>
                  <a:cubicBezTo>
                    <a:pt x="145733" y="768668"/>
                    <a:pt x="143828" y="784860"/>
                    <a:pt x="141923" y="800100"/>
                  </a:cubicBezTo>
                  <a:cubicBezTo>
                    <a:pt x="139065" y="821055"/>
                    <a:pt x="133350" y="842963"/>
                    <a:pt x="135255" y="863918"/>
                  </a:cubicBezTo>
                  <a:cubicBezTo>
                    <a:pt x="137160" y="888683"/>
                    <a:pt x="103823" y="895350"/>
                    <a:pt x="110490" y="920115"/>
                  </a:cubicBezTo>
                  <a:cubicBezTo>
                    <a:pt x="110490" y="921068"/>
                    <a:pt x="107633" y="923925"/>
                    <a:pt x="104775" y="924878"/>
                  </a:cubicBezTo>
                  <a:cubicBezTo>
                    <a:pt x="90488" y="926783"/>
                    <a:pt x="76200" y="927735"/>
                    <a:pt x="60008" y="929640"/>
                  </a:cubicBezTo>
                  <a:cubicBezTo>
                    <a:pt x="60008" y="919163"/>
                    <a:pt x="60960" y="911543"/>
                    <a:pt x="60008" y="903922"/>
                  </a:cubicBezTo>
                  <a:cubicBezTo>
                    <a:pt x="58103" y="894397"/>
                    <a:pt x="55245" y="884872"/>
                    <a:pt x="52388" y="876300"/>
                  </a:cubicBezTo>
                  <a:close/>
                </a:path>
              </a:pathLst>
            </a:custGeom>
            <a:solidFill>
              <a:srgbClr val="315EE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1" name="Google Shape;2211;p21"/>
            <p:cNvSpPr/>
            <p:nvPr/>
          </p:nvSpPr>
          <p:spPr>
            <a:xfrm>
              <a:off x="9306877" y="2817234"/>
              <a:ext cx="215265" cy="994907"/>
            </a:xfrm>
            <a:custGeom>
              <a:avLst/>
              <a:gdLst/>
              <a:ahLst/>
              <a:cxnLst/>
              <a:rect l="l" t="t" r="r" b="b"/>
              <a:pathLst>
                <a:path w="215265" h="994907" extrusionOk="0">
                  <a:moveTo>
                    <a:pt x="0" y="864177"/>
                  </a:moveTo>
                  <a:cubicBezTo>
                    <a:pt x="1905" y="873702"/>
                    <a:pt x="5715" y="882275"/>
                    <a:pt x="6668" y="891800"/>
                  </a:cubicBezTo>
                  <a:cubicBezTo>
                    <a:pt x="7620" y="899420"/>
                    <a:pt x="6668" y="906087"/>
                    <a:pt x="6668" y="917517"/>
                  </a:cubicBezTo>
                  <a:cubicBezTo>
                    <a:pt x="22860" y="915612"/>
                    <a:pt x="37148" y="914660"/>
                    <a:pt x="51435" y="912755"/>
                  </a:cubicBezTo>
                  <a:cubicBezTo>
                    <a:pt x="53340" y="912755"/>
                    <a:pt x="57150" y="908945"/>
                    <a:pt x="57150" y="907992"/>
                  </a:cubicBezTo>
                  <a:cubicBezTo>
                    <a:pt x="51435" y="883227"/>
                    <a:pt x="83820" y="876560"/>
                    <a:pt x="81915" y="851795"/>
                  </a:cubicBezTo>
                  <a:cubicBezTo>
                    <a:pt x="80963" y="830840"/>
                    <a:pt x="85725" y="808932"/>
                    <a:pt x="88583" y="787977"/>
                  </a:cubicBezTo>
                  <a:cubicBezTo>
                    <a:pt x="90488" y="772737"/>
                    <a:pt x="91440" y="756545"/>
                    <a:pt x="95250" y="741305"/>
                  </a:cubicBezTo>
                  <a:cubicBezTo>
                    <a:pt x="96203" y="736542"/>
                    <a:pt x="101918" y="727970"/>
                    <a:pt x="105728" y="727970"/>
                  </a:cubicBezTo>
                  <a:cubicBezTo>
                    <a:pt x="120968" y="727970"/>
                    <a:pt x="121920" y="716540"/>
                    <a:pt x="124778" y="706062"/>
                  </a:cubicBezTo>
                  <a:cubicBezTo>
                    <a:pt x="138113" y="661295"/>
                    <a:pt x="140018" y="615575"/>
                    <a:pt x="133350" y="568902"/>
                  </a:cubicBezTo>
                  <a:cubicBezTo>
                    <a:pt x="127635" y="531755"/>
                    <a:pt x="123825" y="495560"/>
                    <a:pt x="118110" y="458412"/>
                  </a:cubicBezTo>
                  <a:cubicBezTo>
                    <a:pt x="118110" y="455555"/>
                    <a:pt x="116205" y="450792"/>
                    <a:pt x="114300" y="450792"/>
                  </a:cubicBezTo>
                  <a:cubicBezTo>
                    <a:pt x="93345" y="443172"/>
                    <a:pt x="101918" y="426027"/>
                    <a:pt x="105728" y="414597"/>
                  </a:cubicBezTo>
                  <a:cubicBezTo>
                    <a:pt x="111443" y="398405"/>
                    <a:pt x="108585" y="386022"/>
                    <a:pt x="105728" y="370782"/>
                  </a:cubicBezTo>
                  <a:cubicBezTo>
                    <a:pt x="102870" y="352685"/>
                    <a:pt x="110490" y="332682"/>
                    <a:pt x="112395" y="313632"/>
                  </a:cubicBezTo>
                  <a:cubicBezTo>
                    <a:pt x="113348" y="301250"/>
                    <a:pt x="112395" y="287915"/>
                    <a:pt x="112395" y="275532"/>
                  </a:cubicBezTo>
                  <a:cubicBezTo>
                    <a:pt x="112395" y="269817"/>
                    <a:pt x="110490" y="265055"/>
                    <a:pt x="110490" y="259340"/>
                  </a:cubicBezTo>
                  <a:cubicBezTo>
                    <a:pt x="110490" y="237432"/>
                    <a:pt x="111443" y="215525"/>
                    <a:pt x="110490" y="193617"/>
                  </a:cubicBezTo>
                  <a:cubicBezTo>
                    <a:pt x="108585" y="156470"/>
                    <a:pt x="105728" y="120275"/>
                    <a:pt x="102870" y="83127"/>
                  </a:cubicBezTo>
                  <a:cubicBezTo>
                    <a:pt x="100965" y="65982"/>
                    <a:pt x="97155" y="49790"/>
                    <a:pt x="96203" y="32645"/>
                  </a:cubicBezTo>
                  <a:cubicBezTo>
                    <a:pt x="95250" y="25025"/>
                    <a:pt x="98108" y="17405"/>
                    <a:pt x="100013" y="8832"/>
                  </a:cubicBezTo>
                  <a:cubicBezTo>
                    <a:pt x="93345" y="6927"/>
                    <a:pt x="84773" y="5022"/>
                    <a:pt x="77153" y="2165"/>
                  </a:cubicBezTo>
                  <a:cubicBezTo>
                    <a:pt x="84773" y="1212"/>
                    <a:pt x="92393" y="-693"/>
                    <a:pt x="100013" y="260"/>
                  </a:cubicBezTo>
                  <a:cubicBezTo>
                    <a:pt x="115253" y="2165"/>
                    <a:pt x="130493" y="5022"/>
                    <a:pt x="146685" y="7880"/>
                  </a:cubicBezTo>
                  <a:cubicBezTo>
                    <a:pt x="147638" y="8832"/>
                    <a:pt x="148590" y="10737"/>
                    <a:pt x="148590" y="12642"/>
                  </a:cubicBezTo>
                  <a:cubicBezTo>
                    <a:pt x="151448" y="63125"/>
                    <a:pt x="154305" y="114560"/>
                    <a:pt x="157163" y="165042"/>
                  </a:cubicBezTo>
                  <a:cubicBezTo>
                    <a:pt x="163830" y="253625"/>
                    <a:pt x="170498" y="342207"/>
                    <a:pt x="177165" y="431742"/>
                  </a:cubicBezTo>
                  <a:cubicBezTo>
                    <a:pt x="180975" y="479367"/>
                    <a:pt x="182880" y="527945"/>
                    <a:pt x="185738" y="575570"/>
                  </a:cubicBezTo>
                  <a:cubicBezTo>
                    <a:pt x="188595" y="630815"/>
                    <a:pt x="190500" y="685107"/>
                    <a:pt x="194310" y="740352"/>
                  </a:cubicBezTo>
                  <a:cubicBezTo>
                    <a:pt x="199073" y="810837"/>
                    <a:pt x="203835" y="881322"/>
                    <a:pt x="208598" y="952760"/>
                  </a:cubicBezTo>
                  <a:cubicBezTo>
                    <a:pt x="209550" y="966095"/>
                    <a:pt x="212408" y="978477"/>
                    <a:pt x="215265" y="994670"/>
                  </a:cubicBezTo>
                  <a:cubicBezTo>
                    <a:pt x="193358" y="994670"/>
                    <a:pt x="172403" y="994670"/>
                    <a:pt x="151448" y="994670"/>
                  </a:cubicBezTo>
                  <a:cubicBezTo>
                    <a:pt x="124778" y="994670"/>
                    <a:pt x="98108" y="994670"/>
                    <a:pt x="71438" y="994670"/>
                  </a:cubicBezTo>
                  <a:cubicBezTo>
                    <a:pt x="54293" y="994670"/>
                    <a:pt x="36195" y="995622"/>
                    <a:pt x="19050" y="993717"/>
                  </a:cubicBezTo>
                  <a:cubicBezTo>
                    <a:pt x="14288" y="993717"/>
                    <a:pt x="6668" y="988002"/>
                    <a:pt x="6668" y="984192"/>
                  </a:cubicBezTo>
                  <a:cubicBezTo>
                    <a:pt x="4763" y="942282"/>
                    <a:pt x="2858" y="903230"/>
                    <a:pt x="0" y="864177"/>
                  </a:cubicBezTo>
                  <a:close/>
                </a:path>
              </a:pathLst>
            </a:custGeom>
            <a:solidFill>
              <a:srgbClr val="272D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2" name="Google Shape;2212;p21"/>
            <p:cNvSpPr/>
            <p:nvPr/>
          </p:nvSpPr>
          <p:spPr>
            <a:xfrm>
              <a:off x="9530714" y="3382327"/>
              <a:ext cx="15663" cy="161925"/>
            </a:xfrm>
            <a:custGeom>
              <a:avLst/>
              <a:gdLst/>
              <a:ahLst/>
              <a:cxnLst/>
              <a:rect l="l" t="t" r="r" b="b"/>
              <a:pathLst>
                <a:path w="15663" h="161925" extrusionOk="0">
                  <a:moveTo>
                    <a:pt x="0" y="44767"/>
                  </a:moveTo>
                  <a:cubicBezTo>
                    <a:pt x="2858" y="29527"/>
                    <a:pt x="6668" y="14288"/>
                    <a:pt x="9525" y="0"/>
                  </a:cubicBezTo>
                  <a:cubicBezTo>
                    <a:pt x="10478" y="0"/>
                    <a:pt x="10478" y="0"/>
                    <a:pt x="11430" y="0"/>
                  </a:cubicBezTo>
                  <a:cubicBezTo>
                    <a:pt x="11430" y="6667"/>
                    <a:pt x="10478" y="13335"/>
                    <a:pt x="10478" y="20002"/>
                  </a:cubicBezTo>
                  <a:cubicBezTo>
                    <a:pt x="9525" y="30480"/>
                    <a:pt x="953" y="41910"/>
                    <a:pt x="15240" y="50482"/>
                  </a:cubicBezTo>
                  <a:cubicBezTo>
                    <a:pt x="16193" y="50482"/>
                    <a:pt x="15240" y="54292"/>
                    <a:pt x="15240" y="56197"/>
                  </a:cubicBezTo>
                  <a:cubicBezTo>
                    <a:pt x="15240" y="86677"/>
                    <a:pt x="15240" y="117157"/>
                    <a:pt x="15240" y="148590"/>
                  </a:cubicBezTo>
                  <a:cubicBezTo>
                    <a:pt x="15240" y="153352"/>
                    <a:pt x="10478" y="157163"/>
                    <a:pt x="8573" y="161925"/>
                  </a:cubicBezTo>
                  <a:cubicBezTo>
                    <a:pt x="5715" y="121920"/>
                    <a:pt x="2858" y="82867"/>
                    <a:pt x="0" y="44767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3" name="Google Shape;2213;p21"/>
            <p:cNvSpPr/>
            <p:nvPr/>
          </p:nvSpPr>
          <p:spPr>
            <a:xfrm>
              <a:off x="9539287" y="3549966"/>
              <a:ext cx="14287" cy="84772"/>
            </a:xfrm>
            <a:custGeom>
              <a:avLst/>
              <a:gdLst/>
              <a:ahLst/>
              <a:cxnLst/>
              <a:rect l="l" t="t" r="r" b="b"/>
              <a:pathLst>
                <a:path w="14287" h="84772" extrusionOk="0">
                  <a:moveTo>
                    <a:pt x="0" y="0"/>
                  </a:moveTo>
                  <a:cubicBezTo>
                    <a:pt x="3810" y="2858"/>
                    <a:pt x="9525" y="5715"/>
                    <a:pt x="10477" y="9525"/>
                  </a:cubicBezTo>
                  <a:cubicBezTo>
                    <a:pt x="12382" y="30480"/>
                    <a:pt x="14288" y="51435"/>
                    <a:pt x="14288" y="72390"/>
                  </a:cubicBezTo>
                  <a:cubicBezTo>
                    <a:pt x="14288" y="76200"/>
                    <a:pt x="8573" y="80963"/>
                    <a:pt x="5715" y="84773"/>
                  </a:cubicBezTo>
                  <a:cubicBezTo>
                    <a:pt x="5715" y="82867"/>
                    <a:pt x="5715" y="80963"/>
                    <a:pt x="5715" y="79058"/>
                  </a:cubicBezTo>
                  <a:cubicBezTo>
                    <a:pt x="14288" y="69533"/>
                    <a:pt x="14288" y="59055"/>
                    <a:pt x="5715" y="49530"/>
                  </a:cubicBezTo>
                  <a:cubicBezTo>
                    <a:pt x="3810" y="34290"/>
                    <a:pt x="1905" y="17145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4" name="Google Shape;2214;p21"/>
            <p:cNvSpPr/>
            <p:nvPr/>
          </p:nvSpPr>
          <p:spPr>
            <a:xfrm>
              <a:off x="9518332" y="3250882"/>
              <a:ext cx="9914" cy="29527"/>
            </a:xfrm>
            <a:custGeom>
              <a:avLst/>
              <a:gdLst/>
              <a:ahLst/>
              <a:cxnLst/>
              <a:rect l="l" t="t" r="r" b="b"/>
              <a:pathLst>
                <a:path w="9914" h="29527" extrusionOk="0">
                  <a:moveTo>
                    <a:pt x="0" y="0"/>
                  </a:moveTo>
                  <a:cubicBezTo>
                    <a:pt x="12382" y="6667"/>
                    <a:pt x="13335" y="17145"/>
                    <a:pt x="1905" y="29527"/>
                  </a:cubicBezTo>
                  <a:cubicBezTo>
                    <a:pt x="1905" y="20002"/>
                    <a:pt x="953" y="9525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5" name="Google Shape;2215;p21"/>
            <p:cNvSpPr/>
            <p:nvPr/>
          </p:nvSpPr>
          <p:spPr>
            <a:xfrm>
              <a:off x="9515475" y="3208971"/>
              <a:ext cx="9409" cy="26670"/>
            </a:xfrm>
            <a:custGeom>
              <a:avLst/>
              <a:gdLst/>
              <a:ahLst/>
              <a:cxnLst/>
              <a:rect l="l" t="t" r="r" b="b"/>
              <a:pathLst>
                <a:path w="9409" h="26670" extrusionOk="0">
                  <a:moveTo>
                    <a:pt x="0" y="0"/>
                  </a:moveTo>
                  <a:cubicBezTo>
                    <a:pt x="13335" y="8573"/>
                    <a:pt x="11430" y="17145"/>
                    <a:pt x="952" y="26670"/>
                  </a:cubicBezTo>
                  <a:cubicBezTo>
                    <a:pt x="952" y="17145"/>
                    <a:pt x="952" y="8573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6" name="Google Shape;2216;p21"/>
            <p:cNvSpPr/>
            <p:nvPr/>
          </p:nvSpPr>
          <p:spPr>
            <a:xfrm>
              <a:off x="9525952" y="3363277"/>
              <a:ext cx="9540" cy="25717"/>
            </a:xfrm>
            <a:custGeom>
              <a:avLst/>
              <a:gdLst/>
              <a:ahLst/>
              <a:cxnLst/>
              <a:rect l="l" t="t" r="r" b="b"/>
              <a:pathLst>
                <a:path w="9540" h="25717" extrusionOk="0">
                  <a:moveTo>
                    <a:pt x="0" y="0"/>
                  </a:moveTo>
                  <a:cubicBezTo>
                    <a:pt x="12383" y="6667"/>
                    <a:pt x="12383" y="14288"/>
                    <a:pt x="1905" y="25717"/>
                  </a:cubicBezTo>
                  <a:cubicBezTo>
                    <a:pt x="953" y="17145"/>
                    <a:pt x="953" y="8572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7" name="Google Shape;2217;p21"/>
            <p:cNvSpPr/>
            <p:nvPr/>
          </p:nvSpPr>
          <p:spPr>
            <a:xfrm>
              <a:off x="9521189" y="3298507"/>
              <a:ext cx="12382" cy="11429"/>
            </a:xfrm>
            <a:custGeom>
              <a:avLst/>
              <a:gdLst/>
              <a:ahLst/>
              <a:cxnLst/>
              <a:rect l="l" t="t" r="r" b="b"/>
              <a:pathLst>
                <a:path w="12382" h="11429" extrusionOk="0">
                  <a:moveTo>
                    <a:pt x="0" y="0"/>
                  </a:moveTo>
                  <a:cubicBezTo>
                    <a:pt x="3810" y="1905"/>
                    <a:pt x="8573" y="3810"/>
                    <a:pt x="12383" y="6667"/>
                  </a:cubicBezTo>
                  <a:cubicBezTo>
                    <a:pt x="8573" y="8572"/>
                    <a:pt x="4763" y="9525"/>
                    <a:pt x="953" y="11430"/>
                  </a:cubicBezTo>
                  <a:cubicBezTo>
                    <a:pt x="953" y="7620"/>
                    <a:pt x="953" y="3810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21"/>
            <p:cNvSpPr/>
            <p:nvPr/>
          </p:nvSpPr>
          <p:spPr>
            <a:xfrm>
              <a:off x="9523094" y="3317557"/>
              <a:ext cx="7619" cy="14287"/>
            </a:xfrm>
            <a:custGeom>
              <a:avLst/>
              <a:gdLst/>
              <a:ahLst/>
              <a:cxnLst/>
              <a:rect l="l" t="t" r="r" b="b"/>
              <a:pathLst>
                <a:path w="7619" h="14287" extrusionOk="0">
                  <a:moveTo>
                    <a:pt x="0" y="0"/>
                  </a:moveTo>
                  <a:cubicBezTo>
                    <a:pt x="2857" y="1905"/>
                    <a:pt x="7620" y="4763"/>
                    <a:pt x="7620" y="5715"/>
                  </a:cubicBezTo>
                  <a:cubicBezTo>
                    <a:pt x="6668" y="8572"/>
                    <a:pt x="3810" y="11430"/>
                    <a:pt x="953" y="14288"/>
                  </a:cubicBezTo>
                  <a:cubicBezTo>
                    <a:pt x="953" y="10477"/>
                    <a:pt x="0" y="5715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21"/>
            <p:cNvSpPr/>
            <p:nvPr/>
          </p:nvSpPr>
          <p:spPr>
            <a:xfrm>
              <a:off x="9544050" y="3601402"/>
              <a:ext cx="7143" cy="29527"/>
            </a:xfrm>
            <a:custGeom>
              <a:avLst/>
              <a:gdLst/>
              <a:ahLst/>
              <a:cxnLst/>
              <a:rect l="l" t="t" r="r" b="b"/>
              <a:pathLst>
                <a:path w="7143" h="29527" extrusionOk="0">
                  <a:moveTo>
                    <a:pt x="0" y="0"/>
                  </a:moveTo>
                  <a:cubicBezTo>
                    <a:pt x="9525" y="9525"/>
                    <a:pt x="9525" y="20002"/>
                    <a:pt x="0" y="29527"/>
                  </a:cubicBezTo>
                  <a:cubicBezTo>
                    <a:pt x="0" y="19050"/>
                    <a:pt x="0" y="9525"/>
                    <a:pt x="0" y="0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21"/>
            <p:cNvSpPr/>
            <p:nvPr/>
          </p:nvSpPr>
          <p:spPr>
            <a:xfrm>
              <a:off x="8953500" y="2998601"/>
              <a:ext cx="225527" cy="766406"/>
            </a:xfrm>
            <a:custGeom>
              <a:avLst/>
              <a:gdLst/>
              <a:ahLst/>
              <a:cxnLst/>
              <a:rect l="l" t="t" r="r" b="b"/>
              <a:pathLst>
                <a:path w="225527" h="766406" extrusionOk="0">
                  <a:moveTo>
                    <a:pt x="179070" y="55113"/>
                  </a:moveTo>
                  <a:cubicBezTo>
                    <a:pt x="181927" y="93213"/>
                    <a:pt x="184785" y="132266"/>
                    <a:pt x="187643" y="170366"/>
                  </a:cubicBezTo>
                  <a:cubicBezTo>
                    <a:pt x="193357" y="259901"/>
                    <a:pt x="198120" y="349436"/>
                    <a:pt x="203835" y="439923"/>
                  </a:cubicBezTo>
                  <a:cubicBezTo>
                    <a:pt x="210502" y="540888"/>
                    <a:pt x="218123" y="641853"/>
                    <a:pt x="224790" y="741866"/>
                  </a:cubicBezTo>
                  <a:cubicBezTo>
                    <a:pt x="226695" y="767583"/>
                    <a:pt x="226695" y="767583"/>
                    <a:pt x="201930" y="765678"/>
                  </a:cubicBezTo>
                  <a:cubicBezTo>
                    <a:pt x="135255" y="760916"/>
                    <a:pt x="68580" y="757106"/>
                    <a:pt x="0" y="753296"/>
                  </a:cubicBezTo>
                  <a:cubicBezTo>
                    <a:pt x="0" y="726626"/>
                    <a:pt x="0" y="700908"/>
                    <a:pt x="0" y="675191"/>
                  </a:cubicBezTo>
                  <a:cubicBezTo>
                    <a:pt x="10477" y="668523"/>
                    <a:pt x="17145" y="671381"/>
                    <a:pt x="20955" y="681858"/>
                  </a:cubicBezTo>
                  <a:cubicBezTo>
                    <a:pt x="22860" y="687573"/>
                    <a:pt x="26670" y="691383"/>
                    <a:pt x="30480" y="697098"/>
                  </a:cubicBezTo>
                  <a:cubicBezTo>
                    <a:pt x="55245" y="706623"/>
                    <a:pt x="76200" y="692336"/>
                    <a:pt x="70485" y="665666"/>
                  </a:cubicBezTo>
                  <a:cubicBezTo>
                    <a:pt x="65723" y="644711"/>
                    <a:pt x="80010" y="632328"/>
                    <a:pt x="83820" y="615183"/>
                  </a:cubicBezTo>
                  <a:cubicBezTo>
                    <a:pt x="90488" y="618041"/>
                    <a:pt x="96202" y="622803"/>
                    <a:pt x="100965" y="621851"/>
                  </a:cubicBezTo>
                  <a:cubicBezTo>
                    <a:pt x="111443" y="619946"/>
                    <a:pt x="127635" y="618041"/>
                    <a:pt x="129540" y="611373"/>
                  </a:cubicBezTo>
                  <a:cubicBezTo>
                    <a:pt x="137160" y="595181"/>
                    <a:pt x="141923" y="575178"/>
                    <a:pt x="140970" y="557081"/>
                  </a:cubicBezTo>
                  <a:cubicBezTo>
                    <a:pt x="139065" y="532316"/>
                    <a:pt x="140970" y="509456"/>
                    <a:pt x="150495" y="486596"/>
                  </a:cubicBezTo>
                  <a:cubicBezTo>
                    <a:pt x="154305" y="476118"/>
                    <a:pt x="153352" y="463736"/>
                    <a:pt x="155257" y="448496"/>
                  </a:cubicBezTo>
                  <a:cubicBezTo>
                    <a:pt x="144780" y="452306"/>
                    <a:pt x="140018" y="455163"/>
                    <a:pt x="131445" y="458021"/>
                  </a:cubicBezTo>
                  <a:cubicBezTo>
                    <a:pt x="137160" y="434208"/>
                    <a:pt x="141923" y="413253"/>
                    <a:pt x="147638" y="387536"/>
                  </a:cubicBezTo>
                  <a:cubicBezTo>
                    <a:pt x="137160" y="395156"/>
                    <a:pt x="132398" y="398013"/>
                    <a:pt x="124777" y="403728"/>
                  </a:cubicBezTo>
                  <a:cubicBezTo>
                    <a:pt x="124777" y="378963"/>
                    <a:pt x="132398" y="360866"/>
                    <a:pt x="140018" y="341816"/>
                  </a:cubicBezTo>
                  <a:cubicBezTo>
                    <a:pt x="143827" y="332291"/>
                    <a:pt x="148590" y="315146"/>
                    <a:pt x="143827" y="311336"/>
                  </a:cubicBezTo>
                  <a:cubicBezTo>
                    <a:pt x="131445" y="299906"/>
                    <a:pt x="137160" y="288476"/>
                    <a:pt x="137160" y="276093"/>
                  </a:cubicBezTo>
                  <a:cubicBezTo>
                    <a:pt x="138113" y="251328"/>
                    <a:pt x="148590" y="222753"/>
                    <a:pt x="116205" y="207513"/>
                  </a:cubicBezTo>
                  <a:cubicBezTo>
                    <a:pt x="114300" y="206561"/>
                    <a:pt x="112395" y="202751"/>
                    <a:pt x="112395" y="199893"/>
                  </a:cubicBezTo>
                  <a:cubicBezTo>
                    <a:pt x="111443" y="184653"/>
                    <a:pt x="105727" y="170366"/>
                    <a:pt x="120015" y="157031"/>
                  </a:cubicBezTo>
                  <a:cubicBezTo>
                    <a:pt x="125730" y="151316"/>
                    <a:pt x="128588" y="141791"/>
                    <a:pt x="132398" y="134171"/>
                  </a:cubicBezTo>
                  <a:cubicBezTo>
                    <a:pt x="135255" y="126551"/>
                    <a:pt x="138113" y="120836"/>
                    <a:pt x="127635" y="116073"/>
                  </a:cubicBezTo>
                  <a:cubicBezTo>
                    <a:pt x="121920" y="114168"/>
                    <a:pt x="118110" y="103691"/>
                    <a:pt x="117157" y="97023"/>
                  </a:cubicBezTo>
                  <a:cubicBezTo>
                    <a:pt x="115252" y="78926"/>
                    <a:pt x="116205" y="59876"/>
                    <a:pt x="116205" y="41778"/>
                  </a:cubicBezTo>
                  <a:cubicBezTo>
                    <a:pt x="120015" y="31301"/>
                    <a:pt x="123825" y="21776"/>
                    <a:pt x="127635" y="11298"/>
                  </a:cubicBezTo>
                  <a:cubicBezTo>
                    <a:pt x="137160" y="7488"/>
                    <a:pt x="150495" y="-2989"/>
                    <a:pt x="156210" y="821"/>
                  </a:cubicBezTo>
                  <a:cubicBezTo>
                    <a:pt x="163830" y="4631"/>
                    <a:pt x="167640" y="18918"/>
                    <a:pt x="172402" y="29396"/>
                  </a:cubicBezTo>
                  <a:cubicBezTo>
                    <a:pt x="176213" y="37016"/>
                    <a:pt x="177165" y="46541"/>
                    <a:pt x="179070" y="55113"/>
                  </a:cubicBezTo>
                  <a:close/>
                </a:path>
              </a:pathLst>
            </a:custGeom>
            <a:solidFill>
              <a:srgbClr val="315EE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21"/>
            <p:cNvSpPr/>
            <p:nvPr/>
          </p:nvSpPr>
          <p:spPr>
            <a:xfrm>
              <a:off x="8949689" y="2988347"/>
              <a:ext cx="131445" cy="630622"/>
            </a:xfrm>
            <a:custGeom>
              <a:avLst/>
              <a:gdLst/>
              <a:ahLst/>
              <a:cxnLst/>
              <a:rect l="l" t="t" r="r" b="b"/>
              <a:pathLst>
                <a:path w="131445" h="630622" extrusionOk="0">
                  <a:moveTo>
                    <a:pt x="131445" y="21552"/>
                  </a:moveTo>
                  <a:cubicBezTo>
                    <a:pt x="127635" y="32029"/>
                    <a:pt x="123825" y="41554"/>
                    <a:pt x="120015" y="52032"/>
                  </a:cubicBezTo>
                  <a:cubicBezTo>
                    <a:pt x="115253" y="52032"/>
                    <a:pt x="110490" y="52032"/>
                    <a:pt x="105728" y="52032"/>
                  </a:cubicBezTo>
                  <a:cubicBezTo>
                    <a:pt x="104775" y="51079"/>
                    <a:pt x="103823" y="50127"/>
                    <a:pt x="101918" y="49174"/>
                  </a:cubicBezTo>
                  <a:cubicBezTo>
                    <a:pt x="97155" y="48222"/>
                    <a:pt x="91440" y="46317"/>
                    <a:pt x="86678" y="45364"/>
                  </a:cubicBezTo>
                  <a:cubicBezTo>
                    <a:pt x="72390" y="37744"/>
                    <a:pt x="57150" y="38697"/>
                    <a:pt x="47625" y="51079"/>
                  </a:cubicBezTo>
                  <a:cubicBezTo>
                    <a:pt x="38100" y="64414"/>
                    <a:pt x="33338" y="81559"/>
                    <a:pt x="27623" y="96799"/>
                  </a:cubicBezTo>
                  <a:cubicBezTo>
                    <a:pt x="26670" y="98704"/>
                    <a:pt x="31433" y="101562"/>
                    <a:pt x="32385" y="104419"/>
                  </a:cubicBezTo>
                  <a:cubicBezTo>
                    <a:pt x="37148" y="122517"/>
                    <a:pt x="43815" y="139662"/>
                    <a:pt x="46673" y="158712"/>
                  </a:cubicBezTo>
                  <a:cubicBezTo>
                    <a:pt x="51435" y="193002"/>
                    <a:pt x="43815" y="227292"/>
                    <a:pt x="48578" y="261582"/>
                  </a:cubicBezTo>
                  <a:cubicBezTo>
                    <a:pt x="52388" y="293014"/>
                    <a:pt x="48578" y="324447"/>
                    <a:pt x="49530" y="355879"/>
                  </a:cubicBezTo>
                  <a:cubicBezTo>
                    <a:pt x="50483" y="375882"/>
                    <a:pt x="61913" y="396837"/>
                    <a:pt x="41910" y="414934"/>
                  </a:cubicBezTo>
                  <a:cubicBezTo>
                    <a:pt x="40005" y="416839"/>
                    <a:pt x="40958" y="423507"/>
                    <a:pt x="40958" y="427317"/>
                  </a:cubicBezTo>
                  <a:cubicBezTo>
                    <a:pt x="40958" y="462559"/>
                    <a:pt x="40958" y="497802"/>
                    <a:pt x="40958" y="533044"/>
                  </a:cubicBezTo>
                  <a:cubicBezTo>
                    <a:pt x="40958" y="537807"/>
                    <a:pt x="40005" y="542569"/>
                    <a:pt x="41910" y="546379"/>
                  </a:cubicBezTo>
                  <a:cubicBezTo>
                    <a:pt x="60008" y="573049"/>
                    <a:pt x="35243" y="597814"/>
                    <a:pt x="40958" y="623532"/>
                  </a:cubicBezTo>
                  <a:cubicBezTo>
                    <a:pt x="40958" y="625437"/>
                    <a:pt x="36195" y="630199"/>
                    <a:pt x="33338" y="630199"/>
                  </a:cubicBezTo>
                  <a:cubicBezTo>
                    <a:pt x="22860" y="631152"/>
                    <a:pt x="13335" y="630199"/>
                    <a:pt x="2858" y="630199"/>
                  </a:cubicBezTo>
                  <a:cubicBezTo>
                    <a:pt x="2858" y="622579"/>
                    <a:pt x="2858" y="614959"/>
                    <a:pt x="2858" y="607339"/>
                  </a:cubicBezTo>
                  <a:cubicBezTo>
                    <a:pt x="2858" y="599719"/>
                    <a:pt x="2858" y="592099"/>
                    <a:pt x="2858" y="585432"/>
                  </a:cubicBezTo>
                  <a:cubicBezTo>
                    <a:pt x="2858" y="560667"/>
                    <a:pt x="2858" y="536854"/>
                    <a:pt x="2858" y="512089"/>
                  </a:cubicBezTo>
                  <a:cubicBezTo>
                    <a:pt x="1905" y="481609"/>
                    <a:pt x="1905" y="451129"/>
                    <a:pt x="953" y="420649"/>
                  </a:cubicBezTo>
                  <a:cubicBezTo>
                    <a:pt x="953" y="361594"/>
                    <a:pt x="0" y="302539"/>
                    <a:pt x="0" y="243484"/>
                  </a:cubicBezTo>
                  <a:cubicBezTo>
                    <a:pt x="3810" y="172047"/>
                    <a:pt x="6668" y="100609"/>
                    <a:pt x="11430" y="30124"/>
                  </a:cubicBezTo>
                  <a:cubicBezTo>
                    <a:pt x="12383" y="21552"/>
                    <a:pt x="19050" y="7264"/>
                    <a:pt x="24765" y="6312"/>
                  </a:cubicBezTo>
                  <a:cubicBezTo>
                    <a:pt x="45720" y="1549"/>
                    <a:pt x="67628" y="-1308"/>
                    <a:pt x="87630" y="597"/>
                  </a:cubicBezTo>
                  <a:cubicBezTo>
                    <a:pt x="102870" y="1549"/>
                    <a:pt x="117158" y="13932"/>
                    <a:pt x="131445" y="21552"/>
                  </a:cubicBezTo>
                  <a:close/>
                </a:path>
              </a:pathLst>
            </a:custGeom>
            <a:solidFill>
              <a:srgbClr val="68B8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21"/>
            <p:cNvSpPr/>
            <p:nvPr/>
          </p:nvSpPr>
          <p:spPr>
            <a:xfrm>
              <a:off x="8953500" y="3028187"/>
              <a:ext cx="89535" cy="669416"/>
            </a:xfrm>
            <a:custGeom>
              <a:avLst/>
              <a:gdLst/>
              <a:ahLst/>
              <a:cxnLst/>
              <a:rect l="l" t="t" r="r" b="b"/>
              <a:pathLst>
                <a:path w="89535" h="669416" extrusionOk="0">
                  <a:moveTo>
                    <a:pt x="0" y="589407"/>
                  </a:moveTo>
                  <a:cubicBezTo>
                    <a:pt x="10477" y="589407"/>
                    <a:pt x="20002" y="590359"/>
                    <a:pt x="30480" y="589407"/>
                  </a:cubicBezTo>
                  <a:cubicBezTo>
                    <a:pt x="33338" y="589407"/>
                    <a:pt x="38100" y="584645"/>
                    <a:pt x="38100" y="582740"/>
                  </a:cubicBezTo>
                  <a:cubicBezTo>
                    <a:pt x="33338" y="557022"/>
                    <a:pt x="58102" y="531304"/>
                    <a:pt x="39052" y="505587"/>
                  </a:cubicBezTo>
                  <a:cubicBezTo>
                    <a:pt x="37148" y="502729"/>
                    <a:pt x="38100" y="497015"/>
                    <a:pt x="38100" y="492252"/>
                  </a:cubicBezTo>
                  <a:cubicBezTo>
                    <a:pt x="38100" y="457009"/>
                    <a:pt x="38100" y="421767"/>
                    <a:pt x="38100" y="386524"/>
                  </a:cubicBezTo>
                  <a:cubicBezTo>
                    <a:pt x="38100" y="381762"/>
                    <a:pt x="36195" y="376047"/>
                    <a:pt x="39052" y="374142"/>
                  </a:cubicBezTo>
                  <a:cubicBezTo>
                    <a:pt x="59055" y="356045"/>
                    <a:pt x="46673" y="335090"/>
                    <a:pt x="46673" y="315087"/>
                  </a:cubicBezTo>
                  <a:cubicBezTo>
                    <a:pt x="45720" y="283654"/>
                    <a:pt x="49530" y="252222"/>
                    <a:pt x="45720" y="220790"/>
                  </a:cubicBezTo>
                  <a:cubicBezTo>
                    <a:pt x="40957" y="186499"/>
                    <a:pt x="49530" y="151257"/>
                    <a:pt x="43815" y="117920"/>
                  </a:cubicBezTo>
                  <a:cubicBezTo>
                    <a:pt x="40957" y="99822"/>
                    <a:pt x="34290" y="81724"/>
                    <a:pt x="29527" y="63627"/>
                  </a:cubicBezTo>
                  <a:cubicBezTo>
                    <a:pt x="28575" y="60770"/>
                    <a:pt x="23813" y="57912"/>
                    <a:pt x="24765" y="56007"/>
                  </a:cubicBezTo>
                  <a:cubicBezTo>
                    <a:pt x="30480" y="40767"/>
                    <a:pt x="35243" y="23622"/>
                    <a:pt x="44768" y="10287"/>
                  </a:cubicBezTo>
                  <a:cubicBezTo>
                    <a:pt x="53340" y="-1143"/>
                    <a:pt x="69532" y="-3048"/>
                    <a:pt x="83820" y="4572"/>
                  </a:cubicBezTo>
                  <a:cubicBezTo>
                    <a:pt x="78105" y="8382"/>
                    <a:pt x="72390" y="12192"/>
                    <a:pt x="66675" y="15049"/>
                  </a:cubicBezTo>
                  <a:cubicBezTo>
                    <a:pt x="45720" y="24574"/>
                    <a:pt x="41910" y="33147"/>
                    <a:pt x="51435" y="58865"/>
                  </a:cubicBezTo>
                  <a:cubicBezTo>
                    <a:pt x="60007" y="47434"/>
                    <a:pt x="67627" y="36957"/>
                    <a:pt x="77152" y="25527"/>
                  </a:cubicBezTo>
                  <a:cubicBezTo>
                    <a:pt x="82868" y="34099"/>
                    <a:pt x="86677" y="39815"/>
                    <a:pt x="89535" y="44577"/>
                  </a:cubicBezTo>
                  <a:cubicBezTo>
                    <a:pt x="82868" y="72199"/>
                    <a:pt x="43815" y="82677"/>
                    <a:pt x="57150" y="120777"/>
                  </a:cubicBezTo>
                  <a:cubicBezTo>
                    <a:pt x="66675" y="111252"/>
                    <a:pt x="75248" y="103632"/>
                    <a:pt x="82868" y="95059"/>
                  </a:cubicBezTo>
                  <a:cubicBezTo>
                    <a:pt x="84773" y="96012"/>
                    <a:pt x="85725" y="96965"/>
                    <a:pt x="87630" y="97917"/>
                  </a:cubicBezTo>
                  <a:cubicBezTo>
                    <a:pt x="86677" y="121729"/>
                    <a:pt x="85725" y="145542"/>
                    <a:pt x="83820" y="169354"/>
                  </a:cubicBezTo>
                  <a:cubicBezTo>
                    <a:pt x="83820" y="172212"/>
                    <a:pt x="80963" y="176022"/>
                    <a:pt x="79057" y="178879"/>
                  </a:cubicBezTo>
                  <a:cubicBezTo>
                    <a:pt x="68580" y="188404"/>
                    <a:pt x="62865" y="196024"/>
                    <a:pt x="81915" y="201740"/>
                  </a:cubicBezTo>
                  <a:cubicBezTo>
                    <a:pt x="83820" y="202692"/>
                    <a:pt x="87630" y="205549"/>
                    <a:pt x="87630" y="208407"/>
                  </a:cubicBezTo>
                  <a:cubicBezTo>
                    <a:pt x="87630" y="232220"/>
                    <a:pt x="91440" y="256984"/>
                    <a:pt x="76200" y="278892"/>
                  </a:cubicBezTo>
                  <a:cubicBezTo>
                    <a:pt x="67627" y="291274"/>
                    <a:pt x="64770" y="303657"/>
                    <a:pt x="71438" y="316992"/>
                  </a:cubicBezTo>
                  <a:cubicBezTo>
                    <a:pt x="80963" y="338899"/>
                    <a:pt x="72390" y="356997"/>
                    <a:pt x="62865" y="376999"/>
                  </a:cubicBezTo>
                  <a:cubicBezTo>
                    <a:pt x="58102" y="386524"/>
                    <a:pt x="54293" y="399859"/>
                    <a:pt x="58102" y="409384"/>
                  </a:cubicBezTo>
                  <a:cubicBezTo>
                    <a:pt x="66675" y="435102"/>
                    <a:pt x="66675" y="459867"/>
                    <a:pt x="56198" y="484632"/>
                  </a:cubicBezTo>
                  <a:cubicBezTo>
                    <a:pt x="52388" y="495109"/>
                    <a:pt x="56198" y="507492"/>
                    <a:pt x="56198" y="519874"/>
                  </a:cubicBezTo>
                  <a:cubicBezTo>
                    <a:pt x="56198" y="528447"/>
                    <a:pt x="57150" y="537020"/>
                    <a:pt x="56198" y="545592"/>
                  </a:cubicBezTo>
                  <a:cubicBezTo>
                    <a:pt x="50482" y="580834"/>
                    <a:pt x="44768" y="616077"/>
                    <a:pt x="39052" y="650367"/>
                  </a:cubicBezTo>
                  <a:cubicBezTo>
                    <a:pt x="38100" y="657034"/>
                    <a:pt x="34290" y="662750"/>
                    <a:pt x="31432" y="669417"/>
                  </a:cubicBezTo>
                  <a:cubicBezTo>
                    <a:pt x="28575" y="664654"/>
                    <a:pt x="24765" y="659892"/>
                    <a:pt x="21907" y="654177"/>
                  </a:cubicBezTo>
                  <a:cubicBezTo>
                    <a:pt x="17145" y="643700"/>
                    <a:pt x="10477" y="639890"/>
                    <a:pt x="952" y="647509"/>
                  </a:cubicBezTo>
                  <a:cubicBezTo>
                    <a:pt x="0" y="627507"/>
                    <a:pt x="0" y="608457"/>
                    <a:pt x="0" y="589407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3" name="Google Shape;2223;p21"/>
            <p:cNvSpPr/>
            <p:nvPr/>
          </p:nvSpPr>
          <p:spPr>
            <a:xfrm>
              <a:off x="8947785" y="2965132"/>
              <a:ext cx="183832" cy="266700"/>
            </a:xfrm>
            <a:custGeom>
              <a:avLst/>
              <a:gdLst/>
              <a:ahLst/>
              <a:cxnLst/>
              <a:rect l="l" t="t" r="r" b="b"/>
              <a:pathLst>
                <a:path w="183832" h="266700" extrusionOk="0">
                  <a:moveTo>
                    <a:pt x="133350" y="44767"/>
                  </a:moveTo>
                  <a:cubicBezTo>
                    <a:pt x="119063" y="37147"/>
                    <a:pt x="104775" y="25717"/>
                    <a:pt x="89535" y="23813"/>
                  </a:cubicBezTo>
                  <a:cubicBezTo>
                    <a:pt x="68580" y="20955"/>
                    <a:pt x="46672" y="24765"/>
                    <a:pt x="26670" y="29527"/>
                  </a:cubicBezTo>
                  <a:cubicBezTo>
                    <a:pt x="20955" y="30480"/>
                    <a:pt x="13335" y="44767"/>
                    <a:pt x="13335" y="53340"/>
                  </a:cubicBezTo>
                  <a:cubicBezTo>
                    <a:pt x="8572" y="124777"/>
                    <a:pt x="5715" y="195263"/>
                    <a:pt x="1905" y="266700"/>
                  </a:cubicBezTo>
                  <a:cubicBezTo>
                    <a:pt x="952" y="239077"/>
                    <a:pt x="0" y="210502"/>
                    <a:pt x="0" y="182880"/>
                  </a:cubicBezTo>
                  <a:cubicBezTo>
                    <a:pt x="0" y="122872"/>
                    <a:pt x="0" y="62865"/>
                    <a:pt x="0" y="0"/>
                  </a:cubicBezTo>
                  <a:cubicBezTo>
                    <a:pt x="29527" y="4763"/>
                    <a:pt x="59055" y="8572"/>
                    <a:pt x="87630" y="13335"/>
                  </a:cubicBezTo>
                  <a:cubicBezTo>
                    <a:pt x="113347" y="17145"/>
                    <a:pt x="139065" y="22860"/>
                    <a:pt x="164782" y="25717"/>
                  </a:cubicBezTo>
                  <a:cubicBezTo>
                    <a:pt x="177165" y="26670"/>
                    <a:pt x="181927" y="30480"/>
                    <a:pt x="181927" y="42863"/>
                  </a:cubicBezTo>
                  <a:cubicBezTo>
                    <a:pt x="181927" y="58102"/>
                    <a:pt x="182880" y="74295"/>
                    <a:pt x="183832" y="89535"/>
                  </a:cubicBezTo>
                  <a:cubicBezTo>
                    <a:pt x="181927" y="80963"/>
                    <a:pt x="180975" y="71438"/>
                    <a:pt x="178117" y="62865"/>
                  </a:cubicBezTo>
                  <a:cubicBezTo>
                    <a:pt x="174307" y="52388"/>
                    <a:pt x="170497" y="38100"/>
                    <a:pt x="161925" y="34290"/>
                  </a:cubicBezTo>
                  <a:cubicBezTo>
                    <a:pt x="156210" y="30480"/>
                    <a:pt x="143827" y="40005"/>
                    <a:pt x="133350" y="44767"/>
                  </a:cubicBezTo>
                  <a:close/>
                </a:path>
              </a:pathLst>
            </a:custGeom>
            <a:solidFill>
              <a:srgbClr val="3E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4" name="Google Shape;2224;p21"/>
            <p:cNvSpPr/>
            <p:nvPr/>
          </p:nvSpPr>
          <p:spPr>
            <a:xfrm>
              <a:off x="9197339" y="3775709"/>
              <a:ext cx="34487" cy="24765"/>
            </a:xfrm>
            <a:custGeom>
              <a:avLst/>
              <a:gdLst/>
              <a:ahLst/>
              <a:cxnLst/>
              <a:rect l="l" t="t" r="r" b="b"/>
              <a:pathLst>
                <a:path w="34487" h="24765" extrusionOk="0">
                  <a:moveTo>
                    <a:pt x="15240" y="0"/>
                  </a:moveTo>
                  <a:cubicBezTo>
                    <a:pt x="36195" y="10478"/>
                    <a:pt x="39053" y="14288"/>
                    <a:pt x="28575" y="24765"/>
                  </a:cubicBezTo>
                  <a:cubicBezTo>
                    <a:pt x="26670" y="20955"/>
                    <a:pt x="25718" y="17145"/>
                    <a:pt x="23813" y="12383"/>
                  </a:cubicBezTo>
                  <a:cubicBezTo>
                    <a:pt x="13335" y="20003"/>
                    <a:pt x="4763" y="17145"/>
                    <a:pt x="0" y="4763"/>
                  </a:cubicBezTo>
                  <a:cubicBezTo>
                    <a:pt x="5715" y="2858"/>
                    <a:pt x="10478" y="953"/>
                    <a:pt x="1524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5" name="Google Shape;2225;p21"/>
            <p:cNvSpPr/>
            <p:nvPr/>
          </p:nvSpPr>
          <p:spPr>
            <a:xfrm>
              <a:off x="8950642" y="3408044"/>
              <a:ext cx="1905" cy="91439"/>
            </a:xfrm>
            <a:custGeom>
              <a:avLst/>
              <a:gdLst/>
              <a:ahLst/>
              <a:cxnLst/>
              <a:rect l="l" t="t" r="r" b="b"/>
              <a:pathLst>
                <a:path w="1905" h="91439" extrusionOk="0">
                  <a:moveTo>
                    <a:pt x="0" y="0"/>
                  </a:moveTo>
                  <a:cubicBezTo>
                    <a:pt x="952" y="30480"/>
                    <a:pt x="952" y="60960"/>
                    <a:pt x="1905" y="91440"/>
                  </a:cubicBezTo>
                  <a:cubicBezTo>
                    <a:pt x="1905" y="60960"/>
                    <a:pt x="952" y="30480"/>
                    <a:pt x="0" y="0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6" name="Google Shape;2226;p21"/>
            <p:cNvSpPr/>
            <p:nvPr/>
          </p:nvSpPr>
          <p:spPr>
            <a:xfrm>
              <a:off x="9144952" y="3779519"/>
              <a:ext cx="38100" cy="7981"/>
            </a:xfrm>
            <a:custGeom>
              <a:avLst/>
              <a:gdLst/>
              <a:ahLst/>
              <a:cxnLst/>
              <a:rect l="l" t="t" r="r" b="b"/>
              <a:pathLst>
                <a:path w="38100" h="7981" extrusionOk="0">
                  <a:moveTo>
                    <a:pt x="38100" y="0"/>
                  </a:moveTo>
                  <a:cubicBezTo>
                    <a:pt x="26670" y="10477"/>
                    <a:pt x="8573" y="10477"/>
                    <a:pt x="0" y="952"/>
                  </a:cubicBezTo>
                  <a:cubicBezTo>
                    <a:pt x="12383" y="952"/>
                    <a:pt x="24765" y="0"/>
                    <a:pt x="3810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7" name="Google Shape;2227;p21"/>
            <p:cNvSpPr/>
            <p:nvPr/>
          </p:nvSpPr>
          <p:spPr>
            <a:xfrm>
              <a:off x="9024937" y="3772852"/>
              <a:ext cx="22860" cy="1904"/>
            </a:xfrm>
            <a:custGeom>
              <a:avLst/>
              <a:gdLst/>
              <a:ahLst/>
              <a:cxnLst/>
              <a:rect l="l" t="t" r="r" b="b"/>
              <a:pathLst>
                <a:path w="22860" h="1904" extrusionOk="0">
                  <a:moveTo>
                    <a:pt x="22860" y="1905"/>
                  </a:moveTo>
                  <a:cubicBezTo>
                    <a:pt x="15240" y="952"/>
                    <a:pt x="7620" y="952"/>
                    <a:pt x="0" y="0"/>
                  </a:cubicBezTo>
                  <a:cubicBezTo>
                    <a:pt x="7620" y="952"/>
                    <a:pt x="15240" y="952"/>
                    <a:pt x="22860" y="1905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8" name="Google Shape;2228;p21"/>
            <p:cNvSpPr/>
            <p:nvPr/>
          </p:nvSpPr>
          <p:spPr>
            <a:xfrm>
              <a:off x="8961119" y="3769041"/>
              <a:ext cx="22860" cy="1904"/>
            </a:xfrm>
            <a:custGeom>
              <a:avLst/>
              <a:gdLst/>
              <a:ahLst/>
              <a:cxnLst/>
              <a:rect l="l" t="t" r="r" b="b"/>
              <a:pathLst>
                <a:path w="22860" h="1904" extrusionOk="0">
                  <a:moveTo>
                    <a:pt x="22860" y="1905"/>
                  </a:moveTo>
                  <a:cubicBezTo>
                    <a:pt x="15240" y="953"/>
                    <a:pt x="7620" y="0"/>
                    <a:pt x="0" y="0"/>
                  </a:cubicBezTo>
                  <a:cubicBezTo>
                    <a:pt x="7620" y="953"/>
                    <a:pt x="15240" y="1905"/>
                    <a:pt x="22860" y="1905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9" name="Google Shape;2229;p21"/>
            <p:cNvSpPr/>
            <p:nvPr/>
          </p:nvSpPr>
          <p:spPr>
            <a:xfrm>
              <a:off x="8952547" y="3572827"/>
              <a:ext cx="714" cy="21907"/>
            </a:xfrm>
            <a:custGeom>
              <a:avLst/>
              <a:gdLst/>
              <a:ahLst/>
              <a:cxnLst/>
              <a:rect l="l" t="t" r="r" b="b"/>
              <a:pathLst>
                <a:path w="714" h="21907" extrusionOk="0">
                  <a:moveTo>
                    <a:pt x="0" y="0"/>
                  </a:moveTo>
                  <a:cubicBezTo>
                    <a:pt x="0" y="7620"/>
                    <a:pt x="0" y="15240"/>
                    <a:pt x="0" y="21907"/>
                  </a:cubicBezTo>
                  <a:cubicBezTo>
                    <a:pt x="952" y="15240"/>
                    <a:pt x="952" y="7620"/>
                    <a:pt x="0" y="0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21"/>
            <p:cNvSpPr/>
            <p:nvPr/>
          </p:nvSpPr>
          <p:spPr>
            <a:xfrm>
              <a:off x="9096375" y="3777614"/>
              <a:ext cx="11430" cy="952"/>
            </a:xfrm>
            <a:custGeom>
              <a:avLst/>
              <a:gdLst/>
              <a:ahLst/>
              <a:cxnLst/>
              <a:rect l="l" t="t" r="r" b="b"/>
              <a:pathLst>
                <a:path w="11430" h="952" extrusionOk="0">
                  <a:moveTo>
                    <a:pt x="11430" y="952"/>
                  </a:moveTo>
                  <a:cubicBezTo>
                    <a:pt x="7620" y="952"/>
                    <a:pt x="3810" y="0"/>
                    <a:pt x="0" y="0"/>
                  </a:cubicBezTo>
                  <a:cubicBezTo>
                    <a:pt x="3810" y="0"/>
                    <a:pt x="7620" y="952"/>
                    <a:pt x="11430" y="952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21"/>
            <p:cNvSpPr/>
            <p:nvPr/>
          </p:nvSpPr>
          <p:spPr>
            <a:xfrm>
              <a:off x="9212580" y="3752849"/>
              <a:ext cx="1905" cy="3809"/>
            </a:xfrm>
            <a:custGeom>
              <a:avLst/>
              <a:gdLst/>
              <a:ahLst/>
              <a:cxnLst/>
              <a:rect l="l" t="t" r="r" b="b"/>
              <a:pathLst>
                <a:path w="1905" h="3809" extrusionOk="0">
                  <a:moveTo>
                    <a:pt x="0" y="0"/>
                  </a:moveTo>
                  <a:cubicBezTo>
                    <a:pt x="952" y="953"/>
                    <a:pt x="952" y="1905"/>
                    <a:pt x="1905" y="2858"/>
                  </a:cubicBezTo>
                  <a:cubicBezTo>
                    <a:pt x="1905" y="2858"/>
                    <a:pt x="952" y="3810"/>
                    <a:pt x="952" y="3810"/>
                  </a:cubicBezTo>
                  <a:cubicBezTo>
                    <a:pt x="0" y="1905"/>
                    <a:pt x="0" y="953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21"/>
            <p:cNvSpPr/>
            <p:nvPr/>
          </p:nvSpPr>
          <p:spPr>
            <a:xfrm>
              <a:off x="8578214" y="3165157"/>
              <a:ext cx="229552" cy="586109"/>
            </a:xfrm>
            <a:custGeom>
              <a:avLst/>
              <a:gdLst/>
              <a:ahLst/>
              <a:cxnLst/>
              <a:rect l="l" t="t" r="r" b="b"/>
              <a:pathLst>
                <a:path w="229552" h="586109" extrusionOk="0">
                  <a:moveTo>
                    <a:pt x="131445" y="9525"/>
                  </a:moveTo>
                  <a:cubicBezTo>
                    <a:pt x="162878" y="11430"/>
                    <a:pt x="194310" y="12383"/>
                    <a:pt x="229553" y="14288"/>
                  </a:cubicBezTo>
                  <a:cubicBezTo>
                    <a:pt x="229553" y="42863"/>
                    <a:pt x="229553" y="70485"/>
                    <a:pt x="229553" y="97155"/>
                  </a:cubicBezTo>
                  <a:cubicBezTo>
                    <a:pt x="228600" y="102870"/>
                    <a:pt x="227648" y="107633"/>
                    <a:pt x="227648" y="113347"/>
                  </a:cubicBezTo>
                  <a:cubicBezTo>
                    <a:pt x="223838" y="88583"/>
                    <a:pt x="216218" y="65722"/>
                    <a:pt x="210503" y="41910"/>
                  </a:cubicBezTo>
                  <a:cubicBezTo>
                    <a:pt x="204788" y="19050"/>
                    <a:pt x="190500" y="11430"/>
                    <a:pt x="164783" y="20955"/>
                  </a:cubicBezTo>
                  <a:cubicBezTo>
                    <a:pt x="169545" y="26670"/>
                    <a:pt x="174308" y="31433"/>
                    <a:pt x="179070" y="37147"/>
                  </a:cubicBezTo>
                  <a:cubicBezTo>
                    <a:pt x="171450" y="38100"/>
                    <a:pt x="164783" y="39052"/>
                    <a:pt x="159068" y="40005"/>
                  </a:cubicBezTo>
                  <a:cubicBezTo>
                    <a:pt x="157163" y="46672"/>
                    <a:pt x="156210" y="52388"/>
                    <a:pt x="155258" y="58102"/>
                  </a:cubicBezTo>
                  <a:cubicBezTo>
                    <a:pt x="161925" y="60008"/>
                    <a:pt x="166688" y="61913"/>
                    <a:pt x="172403" y="63817"/>
                  </a:cubicBezTo>
                  <a:cubicBezTo>
                    <a:pt x="169545" y="71438"/>
                    <a:pt x="163830" y="80010"/>
                    <a:pt x="165735" y="83820"/>
                  </a:cubicBezTo>
                  <a:cubicBezTo>
                    <a:pt x="174308" y="99060"/>
                    <a:pt x="164783" y="109538"/>
                    <a:pt x="159068" y="120967"/>
                  </a:cubicBezTo>
                  <a:cubicBezTo>
                    <a:pt x="148590" y="143827"/>
                    <a:pt x="144780" y="166688"/>
                    <a:pt x="146685" y="192405"/>
                  </a:cubicBezTo>
                  <a:cubicBezTo>
                    <a:pt x="148590" y="213360"/>
                    <a:pt x="151448" y="232410"/>
                    <a:pt x="156210" y="253365"/>
                  </a:cubicBezTo>
                  <a:cubicBezTo>
                    <a:pt x="165735" y="290513"/>
                    <a:pt x="170498" y="329565"/>
                    <a:pt x="175260" y="367665"/>
                  </a:cubicBezTo>
                  <a:cubicBezTo>
                    <a:pt x="177165" y="386715"/>
                    <a:pt x="176213" y="406717"/>
                    <a:pt x="176213" y="426720"/>
                  </a:cubicBezTo>
                  <a:cubicBezTo>
                    <a:pt x="176213" y="431483"/>
                    <a:pt x="172403" y="440055"/>
                    <a:pt x="171450" y="440055"/>
                  </a:cubicBezTo>
                  <a:cubicBezTo>
                    <a:pt x="155258" y="438150"/>
                    <a:pt x="157163" y="455295"/>
                    <a:pt x="148590" y="461963"/>
                  </a:cubicBezTo>
                  <a:cubicBezTo>
                    <a:pt x="140018" y="468630"/>
                    <a:pt x="136208" y="475297"/>
                    <a:pt x="143828" y="487680"/>
                  </a:cubicBezTo>
                  <a:cubicBezTo>
                    <a:pt x="152400" y="500063"/>
                    <a:pt x="144780" y="518160"/>
                    <a:pt x="132398" y="518160"/>
                  </a:cubicBezTo>
                  <a:cubicBezTo>
                    <a:pt x="118110" y="518160"/>
                    <a:pt x="106680" y="521017"/>
                    <a:pt x="99060" y="533400"/>
                  </a:cubicBezTo>
                  <a:cubicBezTo>
                    <a:pt x="92393" y="544830"/>
                    <a:pt x="85725" y="556260"/>
                    <a:pt x="79058" y="567690"/>
                  </a:cubicBezTo>
                  <a:cubicBezTo>
                    <a:pt x="76200" y="571500"/>
                    <a:pt x="73343" y="575310"/>
                    <a:pt x="70485" y="579120"/>
                  </a:cubicBezTo>
                  <a:cubicBezTo>
                    <a:pt x="59055" y="578168"/>
                    <a:pt x="48578" y="595313"/>
                    <a:pt x="37148" y="579120"/>
                  </a:cubicBezTo>
                  <a:cubicBezTo>
                    <a:pt x="33338" y="519113"/>
                    <a:pt x="29528" y="459105"/>
                    <a:pt x="25718" y="399097"/>
                  </a:cubicBezTo>
                  <a:cubicBezTo>
                    <a:pt x="25718" y="359092"/>
                    <a:pt x="26670" y="320040"/>
                    <a:pt x="25718" y="280988"/>
                  </a:cubicBezTo>
                  <a:cubicBezTo>
                    <a:pt x="23813" y="217170"/>
                    <a:pt x="20955" y="153352"/>
                    <a:pt x="18098" y="89535"/>
                  </a:cubicBezTo>
                  <a:cubicBezTo>
                    <a:pt x="17145" y="75247"/>
                    <a:pt x="14288" y="61913"/>
                    <a:pt x="12383" y="47625"/>
                  </a:cubicBezTo>
                  <a:cubicBezTo>
                    <a:pt x="7620" y="48577"/>
                    <a:pt x="3810" y="49530"/>
                    <a:pt x="0" y="49530"/>
                  </a:cubicBezTo>
                  <a:cubicBezTo>
                    <a:pt x="0" y="34290"/>
                    <a:pt x="0" y="18097"/>
                    <a:pt x="0" y="0"/>
                  </a:cubicBezTo>
                  <a:cubicBezTo>
                    <a:pt x="41910" y="2858"/>
                    <a:pt x="84773" y="5715"/>
                    <a:pt x="126683" y="7620"/>
                  </a:cubicBezTo>
                  <a:cubicBezTo>
                    <a:pt x="129540" y="9525"/>
                    <a:pt x="130493" y="9525"/>
                    <a:pt x="131445" y="9525"/>
                  </a:cubicBezTo>
                  <a:close/>
                </a:path>
              </a:pathLst>
            </a:custGeom>
            <a:solidFill>
              <a:srgbClr val="68B8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21"/>
            <p:cNvSpPr/>
            <p:nvPr/>
          </p:nvSpPr>
          <p:spPr>
            <a:xfrm>
              <a:off x="8658225" y="3183053"/>
              <a:ext cx="158538" cy="561639"/>
            </a:xfrm>
            <a:custGeom>
              <a:avLst/>
              <a:gdLst/>
              <a:ahLst/>
              <a:cxnLst/>
              <a:rect l="l" t="t" r="r" b="b"/>
              <a:pathLst>
                <a:path w="158538" h="561639" extrusionOk="0">
                  <a:moveTo>
                    <a:pt x="0" y="550746"/>
                  </a:moveTo>
                  <a:cubicBezTo>
                    <a:pt x="6668" y="539316"/>
                    <a:pt x="13335" y="527886"/>
                    <a:pt x="20002" y="516455"/>
                  </a:cubicBezTo>
                  <a:cubicBezTo>
                    <a:pt x="27623" y="504073"/>
                    <a:pt x="39052" y="500263"/>
                    <a:pt x="53340" y="501216"/>
                  </a:cubicBezTo>
                  <a:cubicBezTo>
                    <a:pt x="65723" y="501216"/>
                    <a:pt x="73343" y="483118"/>
                    <a:pt x="64770" y="470736"/>
                  </a:cubicBezTo>
                  <a:cubicBezTo>
                    <a:pt x="57150" y="459305"/>
                    <a:pt x="60960" y="452638"/>
                    <a:pt x="69532" y="445018"/>
                  </a:cubicBezTo>
                  <a:cubicBezTo>
                    <a:pt x="77152" y="438351"/>
                    <a:pt x="75248" y="421205"/>
                    <a:pt x="92393" y="423111"/>
                  </a:cubicBezTo>
                  <a:cubicBezTo>
                    <a:pt x="93345" y="423111"/>
                    <a:pt x="97155" y="414538"/>
                    <a:pt x="97155" y="409776"/>
                  </a:cubicBezTo>
                  <a:cubicBezTo>
                    <a:pt x="97155" y="389773"/>
                    <a:pt x="99060" y="370723"/>
                    <a:pt x="96202" y="350721"/>
                  </a:cubicBezTo>
                  <a:cubicBezTo>
                    <a:pt x="91440" y="312621"/>
                    <a:pt x="86677" y="273568"/>
                    <a:pt x="77152" y="236421"/>
                  </a:cubicBezTo>
                  <a:cubicBezTo>
                    <a:pt x="72390" y="216418"/>
                    <a:pt x="69532" y="196416"/>
                    <a:pt x="67627" y="175461"/>
                  </a:cubicBezTo>
                  <a:cubicBezTo>
                    <a:pt x="65723" y="149743"/>
                    <a:pt x="70485" y="126883"/>
                    <a:pt x="80010" y="104023"/>
                  </a:cubicBezTo>
                  <a:cubicBezTo>
                    <a:pt x="84773" y="92593"/>
                    <a:pt x="95250" y="82116"/>
                    <a:pt x="86677" y="66875"/>
                  </a:cubicBezTo>
                  <a:cubicBezTo>
                    <a:pt x="84773" y="63066"/>
                    <a:pt x="90488" y="54493"/>
                    <a:pt x="93345" y="46873"/>
                  </a:cubicBezTo>
                  <a:cubicBezTo>
                    <a:pt x="87630" y="44968"/>
                    <a:pt x="81915" y="43063"/>
                    <a:pt x="76200" y="41158"/>
                  </a:cubicBezTo>
                  <a:cubicBezTo>
                    <a:pt x="77152" y="35443"/>
                    <a:pt x="79057" y="29728"/>
                    <a:pt x="80010" y="23061"/>
                  </a:cubicBezTo>
                  <a:cubicBezTo>
                    <a:pt x="86677" y="22108"/>
                    <a:pt x="92393" y="21155"/>
                    <a:pt x="100013" y="20203"/>
                  </a:cubicBezTo>
                  <a:cubicBezTo>
                    <a:pt x="94298" y="14488"/>
                    <a:pt x="90488" y="9725"/>
                    <a:pt x="85725" y="4011"/>
                  </a:cubicBezTo>
                  <a:cubicBezTo>
                    <a:pt x="110490" y="-5514"/>
                    <a:pt x="125730" y="2105"/>
                    <a:pt x="131445" y="24966"/>
                  </a:cubicBezTo>
                  <a:cubicBezTo>
                    <a:pt x="137160" y="48778"/>
                    <a:pt x="144780" y="71638"/>
                    <a:pt x="148590" y="96403"/>
                  </a:cubicBezTo>
                  <a:cubicBezTo>
                    <a:pt x="149543" y="90688"/>
                    <a:pt x="150495" y="85925"/>
                    <a:pt x="150495" y="80211"/>
                  </a:cubicBezTo>
                  <a:cubicBezTo>
                    <a:pt x="151448" y="91641"/>
                    <a:pt x="153352" y="103071"/>
                    <a:pt x="153352" y="115453"/>
                  </a:cubicBezTo>
                  <a:cubicBezTo>
                    <a:pt x="155257" y="157363"/>
                    <a:pt x="157163" y="200225"/>
                    <a:pt x="158115" y="242136"/>
                  </a:cubicBezTo>
                  <a:cubicBezTo>
                    <a:pt x="159068" y="272616"/>
                    <a:pt x="158115" y="303096"/>
                    <a:pt x="158115" y="332623"/>
                  </a:cubicBezTo>
                  <a:cubicBezTo>
                    <a:pt x="158115" y="339291"/>
                    <a:pt x="158115" y="345958"/>
                    <a:pt x="158115" y="352626"/>
                  </a:cubicBezTo>
                  <a:cubicBezTo>
                    <a:pt x="156210" y="349768"/>
                    <a:pt x="153352" y="345958"/>
                    <a:pt x="153352" y="343101"/>
                  </a:cubicBezTo>
                  <a:cubicBezTo>
                    <a:pt x="150495" y="297380"/>
                    <a:pt x="147638" y="252613"/>
                    <a:pt x="145732" y="206893"/>
                  </a:cubicBezTo>
                  <a:cubicBezTo>
                    <a:pt x="145732" y="201178"/>
                    <a:pt x="144780" y="194511"/>
                    <a:pt x="144780" y="188796"/>
                  </a:cubicBezTo>
                  <a:cubicBezTo>
                    <a:pt x="143827" y="172603"/>
                    <a:pt x="141923" y="156411"/>
                    <a:pt x="140970" y="140218"/>
                  </a:cubicBezTo>
                  <a:cubicBezTo>
                    <a:pt x="140018" y="111643"/>
                    <a:pt x="139065" y="84021"/>
                    <a:pt x="138113" y="55446"/>
                  </a:cubicBezTo>
                  <a:cubicBezTo>
                    <a:pt x="127635" y="66875"/>
                    <a:pt x="121920" y="76400"/>
                    <a:pt x="118110" y="87830"/>
                  </a:cubicBezTo>
                  <a:cubicBezTo>
                    <a:pt x="113348" y="99261"/>
                    <a:pt x="103823" y="111643"/>
                    <a:pt x="106680" y="121168"/>
                  </a:cubicBezTo>
                  <a:cubicBezTo>
                    <a:pt x="112395" y="143075"/>
                    <a:pt x="100013" y="167841"/>
                    <a:pt x="119063" y="186891"/>
                  </a:cubicBezTo>
                  <a:cubicBezTo>
                    <a:pt x="120015" y="187843"/>
                    <a:pt x="120015" y="191653"/>
                    <a:pt x="119063" y="194511"/>
                  </a:cubicBezTo>
                  <a:cubicBezTo>
                    <a:pt x="116205" y="206893"/>
                    <a:pt x="111443" y="219275"/>
                    <a:pt x="109538" y="231658"/>
                  </a:cubicBezTo>
                  <a:cubicBezTo>
                    <a:pt x="108585" y="240230"/>
                    <a:pt x="109538" y="249755"/>
                    <a:pt x="110490" y="259280"/>
                  </a:cubicBezTo>
                  <a:cubicBezTo>
                    <a:pt x="113348" y="285951"/>
                    <a:pt x="116205" y="312621"/>
                    <a:pt x="119063" y="339291"/>
                  </a:cubicBezTo>
                  <a:cubicBezTo>
                    <a:pt x="120968" y="365961"/>
                    <a:pt x="111443" y="392630"/>
                    <a:pt x="124777" y="419301"/>
                  </a:cubicBezTo>
                  <a:cubicBezTo>
                    <a:pt x="133350" y="436446"/>
                    <a:pt x="133350" y="457401"/>
                    <a:pt x="114300" y="471688"/>
                  </a:cubicBezTo>
                  <a:cubicBezTo>
                    <a:pt x="111443" y="474546"/>
                    <a:pt x="108585" y="483118"/>
                    <a:pt x="110490" y="485976"/>
                  </a:cubicBezTo>
                  <a:cubicBezTo>
                    <a:pt x="126682" y="516455"/>
                    <a:pt x="107632" y="535505"/>
                    <a:pt x="88582" y="553603"/>
                  </a:cubicBezTo>
                  <a:cubicBezTo>
                    <a:pt x="82868" y="559318"/>
                    <a:pt x="66675" y="564080"/>
                    <a:pt x="60960" y="560271"/>
                  </a:cubicBezTo>
                  <a:cubicBezTo>
                    <a:pt x="40957" y="546936"/>
                    <a:pt x="19050" y="556461"/>
                    <a:pt x="0" y="550746"/>
                  </a:cubicBezTo>
                  <a:close/>
                  <a:moveTo>
                    <a:pt x="96202" y="463116"/>
                  </a:moveTo>
                  <a:cubicBezTo>
                    <a:pt x="95250" y="461211"/>
                    <a:pt x="93345" y="459305"/>
                    <a:pt x="92393" y="457401"/>
                  </a:cubicBezTo>
                  <a:cubicBezTo>
                    <a:pt x="87630" y="462163"/>
                    <a:pt x="82868" y="465973"/>
                    <a:pt x="77152" y="470736"/>
                  </a:cubicBezTo>
                  <a:cubicBezTo>
                    <a:pt x="79057" y="472641"/>
                    <a:pt x="80963" y="474546"/>
                    <a:pt x="81915" y="476451"/>
                  </a:cubicBezTo>
                  <a:cubicBezTo>
                    <a:pt x="87630" y="471688"/>
                    <a:pt x="92393" y="466926"/>
                    <a:pt x="96202" y="463116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21"/>
            <p:cNvSpPr/>
            <p:nvPr/>
          </p:nvSpPr>
          <p:spPr>
            <a:xfrm>
              <a:off x="8648700" y="3238499"/>
              <a:ext cx="173355" cy="541198"/>
            </a:xfrm>
            <a:custGeom>
              <a:avLst/>
              <a:gdLst/>
              <a:ahLst/>
              <a:cxnLst/>
              <a:rect l="l" t="t" r="r" b="b"/>
              <a:pathLst>
                <a:path w="173355" h="541198" extrusionOk="0">
                  <a:moveTo>
                    <a:pt x="9525" y="495300"/>
                  </a:moveTo>
                  <a:cubicBezTo>
                    <a:pt x="28575" y="501015"/>
                    <a:pt x="50482" y="491490"/>
                    <a:pt x="69532" y="504825"/>
                  </a:cubicBezTo>
                  <a:cubicBezTo>
                    <a:pt x="75248" y="508635"/>
                    <a:pt x="91440" y="503872"/>
                    <a:pt x="97155" y="498158"/>
                  </a:cubicBezTo>
                  <a:cubicBezTo>
                    <a:pt x="116205" y="480060"/>
                    <a:pt x="134302" y="461010"/>
                    <a:pt x="119063" y="430530"/>
                  </a:cubicBezTo>
                  <a:cubicBezTo>
                    <a:pt x="117157" y="427672"/>
                    <a:pt x="120015" y="419100"/>
                    <a:pt x="122873" y="416242"/>
                  </a:cubicBezTo>
                  <a:cubicBezTo>
                    <a:pt x="140970" y="401003"/>
                    <a:pt x="140970" y="380047"/>
                    <a:pt x="133350" y="363855"/>
                  </a:cubicBezTo>
                  <a:cubicBezTo>
                    <a:pt x="120015" y="337185"/>
                    <a:pt x="130493" y="310515"/>
                    <a:pt x="127635" y="283845"/>
                  </a:cubicBezTo>
                  <a:cubicBezTo>
                    <a:pt x="124777" y="257175"/>
                    <a:pt x="121920" y="230505"/>
                    <a:pt x="119063" y="203835"/>
                  </a:cubicBezTo>
                  <a:cubicBezTo>
                    <a:pt x="118110" y="194310"/>
                    <a:pt x="117157" y="184785"/>
                    <a:pt x="118110" y="176213"/>
                  </a:cubicBezTo>
                  <a:cubicBezTo>
                    <a:pt x="120015" y="163830"/>
                    <a:pt x="124777" y="151447"/>
                    <a:pt x="127635" y="139065"/>
                  </a:cubicBezTo>
                  <a:cubicBezTo>
                    <a:pt x="128588" y="137160"/>
                    <a:pt x="128588" y="133350"/>
                    <a:pt x="127635" y="131445"/>
                  </a:cubicBezTo>
                  <a:cubicBezTo>
                    <a:pt x="108585" y="112395"/>
                    <a:pt x="120968" y="87630"/>
                    <a:pt x="115252" y="65722"/>
                  </a:cubicBezTo>
                  <a:cubicBezTo>
                    <a:pt x="112395" y="56197"/>
                    <a:pt x="121920" y="42863"/>
                    <a:pt x="126682" y="32385"/>
                  </a:cubicBezTo>
                  <a:cubicBezTo>
                    <a:pt x="131445" y="21908"/>
                    <a:pt x="137160" y="11430"/>
                    <a:pt x="146685" y="0"/>
                  </a:cubicBezTo>
                  <a:cubicBezTo>
                    <a:pt x="147638" y="28575"/>
                    <a:pt x="148590" y="56197"/>
                    <a:pt x="149543" y="84772"/>
                  </a:cubicBezTo>
                  <a:cubicBezTo>
                    <a:pt x="150495" y="100965"/>
                    <a:pt x="151448" y="117158"/>
                    <a:pt x="153352" y="133350"/>
                  </a:cubicBezTo>
                  <a:cubicBezTo>
                    <a:pt x="153352" y="139065"/>
                    <a:pt x="154305" y="145733"/>
                    <a:pt x="154305" y="151447"/>
                  </a:cubicBezTo>
                  <a:cubicBezTo>
                    <a:pt x="157163" y="197167"/>
                    <a:pt x="159068" y="241935"/>
                    <a:pt x="161925" y="287655"/>
                  </a:cubicBezTo>
                  <a:cubicBezTo>
                    <a:pt x="161925" y="290513"/>
                    <a:pt x="164782" y="294322"/>
                    <a:pt x="166688" y="297180"/>
                  </a:cubicBezTo>
                  <a:cubicBezTo>
                    <a:pt x="166688" y="299085"/>
                    <a:pt x="166688" y="300990"/>
                    <a:pt x="166688" y="302895"/>
                  </a:cubicBezTo>
                  <a:cubicBezTo>
                    <a:pt x="164782" y="309563"/>
                    <a:pt x="161925" y="315278"/>
                    <a:pt x="161925" y="321945"/>
                  </a:cubicBezTo>
                  <a:cubicBezTo>
                    <a:pt x="163830" y="360997"/>
                    <a:pt x="166688" y="401003"/>
                    <a:pt x="169545" y="440055"/>
                  </a:cubicBezTo>
                  <a:cubicBezTo>
                    <a:pt x="171450" y="466725"/>
                    <a:pt x="172402" y="494347"/>
                    <a:pt x="173355" y="521017"/>
                  </a:cubicBezTo>
                  <a:cubicBezTo>
                    <a:pt x="161925" y="541972"/>
                    <a:pt x="150495" y="545783"/>
                    <a:pt x="123825" y="536258"/>
                  </a:cubicBezTo>
                  <a:cubicBezTo>
                    <a:pt x="109538" y="515303"/>
                    <a:pt x="98107" y="515303"/>
                    <a:pt x="77152" y="525780"/>
                  </a:cubicBezTo>
                  <a:cubicBezTo>
                    <a:pt x="65723" y="531495"/>
                    <a:pt x="49530" y="528638"/>
                    <a:pt x="36195" y="526733"/>
                  </a:cubicBezTo>
                  <a:cubicBezTo>
                    <a:pt x="32385" y="525780"/>
                    <a:pt x="29527" y="515303"/>
                    <a:pt x="26670" y="507683"/>
                  </a:cubicBezTo>
                  <a:cubicBezTo>
                    <a:pt x="21907" y="509588"/>
                    <a:pt x="16193" y="513397"/>
                    <a:pt x="10477" y="513397"/>
                  </a:cubicBezTo>
                  <a:cubicBezTo>
                    <a:pt x="6668" y="513397"/>
                    <a:pt x="2857" y="508635"/>
                    <a:pt x="0" y="505778"/>
                  </a:cubicBezTo>
                  <a:cubicBezTo>
                    <a:pt x="3810" y="502920"/>
                    <a:pt x="6668" y="499110"/>
                    <a:pt x="9525" y="495300"/>
                  </a:cubicBezTo>
                  <a:close/>
                </a:path>
              </a:pathLst>
            </a:custGeom>
            <a:solidFill>
              <a:srgbClr val="3E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21"/>
            <p:cNvSpPr/>
            <p:nvPr/>
          </p:nvSpPr>
          <p:spPr>
            <a:xfrm>
              <a:off x="8616314" y="3745190"/>
              <a:ext cx="164782" cy="44806"/>
            </a:xfrm>
            <a:custGeom>
              <a:avLst/>
              <a:gdLst/>
              <a:ahLst/>
              <a:cxnLst/>
              <a:rect l="l" t="t" r="r" b="b"/>
              <a:pathLst>
                <a:path w="164782" h="44806" extrusionOk="0">
                  <a:moveTo>
                    <a:pt x="33338" y="39"/>
                  </a:moveTo>
                  <a:cubicBezTo>
                    <a:pt x="37148" y="2896"/>
                    <a:pt x="40958" y="7659"/>
                    <a:pt x="43815" y="7659"/>
                  </a:cubicBezTo>
                  <a:cubicBezTo>
                    <a:pt x="49530" y="7659"/>
                    <a:pt x="55245" y="3849"/>
                    <a:pt x="60008" y="1944"/>
                  </a:cubicBezTo>
                  <a:cubicBezTo>
                    <a:pt x="63818" y="8611"/>
                    <a:pt x="65723" y="20041"/>
                    <a:pt x="69533" y="20994"/>
                  </a:cubicBezTo>
                  <a:cubicBezTo>
                    <a:pt x="82868" y="22899"/>
                    <a:pt x="99060" y="24804"/>
                    <a:pt x="110490" y="20041"/>
                  </a:cubicBezTo>
                  <a:cubicBezTo>
                    <a:pt x="131445" y="9564"/>
                    <a:pt x="142875" y="10516"/>
                    <a:pt x="157163" y="30519"/>
                  </a:cubicBezTo>
                  <a:cubicBezTo>
                    <a:pt x="153353" y="32424"/>
                    <a:pt x="149543" y="34329"/>
                    <a:pt x="145733" y="35281"/>
                  </a:cubicBezTo>
                  <a:cubicBezTo>
                    <a:pt x="136208" y="36234"/>
                    <a:pt x="126683" y="35281"/>
                    <a:pt x="117158" y="35281"/>
                  </a:cubicBezTo>
                  <a:cubicBezTo>
                    <a:pt x="117158" y="37186"/>
                    <a:pt x="117158" y="38139"/>
                    <a:pt x="117158" y="40044"/>
                  </a:cubicBezTo>
                  <a:cubicBezTo>
                    <a:pt x="133350" y="41949"/>
                    <a:pt x="149543" y="43854"/>
                    <a:pt x="164783" y="44806"/>
                  </a:cubicBezTo>
                  <a:cubicBezTo>
                    <a:pt x="110490" y="42901"/>
                    <a:pt x="56198" y="40996"/>
                    <a:pt x="0" y="39091"/>
                  </a:cubicBezTo>
                  <a:cubicBezTo>
                    <a:pt x="0" y="24804"/>
                    <a:pt x="0" y="13374"/>
                    <a:pt x="0" y="991"/>
                  </a:cubicBezTo>
                  <a:cubicBezTo>
                    <a:pt x="11430" y="16231"/>
                    <a:pt x="21908" y="-914"/>
                    <a:pt x="33338" y="39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21"/>
            <p:cNvSpPr/>
            <p:nvPr/>
          </p:nvSpPr>
          <p:spPr>
            <a:xfrm>
              <a:off x="8579167" y="3214687"/>
              <a:ext cx="26140" cy="351472"/>
            </a:xfrm>
            <a:custGeom>
              <a:avLst/>
              <a:gdLst/>
              <a:ahLst/>
              <a:cxnLst/>
              <a:rect l="l" t="t" r="r" b="b"/>
              <a:pathLst>
                <a:path w="26140" h="351472" extrusionOk="0">
                  <a:moveTo>
                    <a:pt x="0" y="1905"/>
                  </a:moveTo>
                  <a:cubicBezTo>
                    <a:pt x="3810" y="953"/>
                    <a:pt x="7620" y="953"/>
                    <a:pt x="12382" y="0"/>
                  </a:cubicBezTo>
                  <a:cubicBezTo>
                    <a:pt x="14288" y="14288"/>
                    <a:pt x="17145" y="27622"/>
                    <a:pt x="18097" y="41910"/>
                  </a:cubicBezTo>
                  <a:cubicBezTo>
                    <a:pt x="20955" y="105728"/>
                    <a:pt x="23813" y="169545"/>
                    <a:pt x="25718" y="233363"/>
                  </a:cubicBezTo>
                  <a:cubicBezTo>
                    <a:pt x="26670" y="272415"/>
                    <a:pt x="25718" y="312420"/>
                    <a:pt x="25718" y="351472"/>
                  </a:cubicBezTo>
                  <a:cubicBezTo>
                    <a:pt x="23813" y="323850"/>
                    <a:pt x="20955" y="296228"/>
                    <a:pt x="19050" y="268605"/>
                  </a:cubicBezTo>
                  <a:cubicBezTo>
                    <a:pt x="13335" y="186690"/>
                    <a:pt x="8572" y="104775"/>
                    <a:pt x="2857" y="22860"/>
                  </a:cubicBezTo>
                  <a:cubicBezTo>
                    <a:pt x="1905" y="15240"/>
                    <a:pt x="952" y="8572"/>
                    <a:pt x="0" y="1905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21"/>
            <p:cNvSpPr/>
            <p:nvPr/>
          </p:nvSpPr>
          <p:spPr>
            <a:xfrm>
              <a:off x="8811577" y="3542346"/>
              <a:ext cx="14287" cy="218122"/>
            </a:xfrm>
            <a:custGeom>
              <a:avLst/>
              <a:gdLst/>
              <a:ahLst/>
              <a:cxnLst/>
              <a:rect l="l" t="t" r="r" b="b"/>
              <a:pathLst>
                <a:path w="14287" h="218122" extrusionOk="0">
                  <a:moveTo>
                    <a:pt x="11430" y="218123"/>
                  </a:moveTo>
                  <a:cubicBezTo>
                    <a:pt x="10478" y="191453"/>
                    <a:pt x="8573" y="163830"/>
                    <a:pt x="7620" y="137160"/>
                  </a:cubicBezTo>
                  <a:cubicBezTo>
                    <a:pt x="5715" y="98108"/>
                    <a:pt x="2858" y="58103"/>
                    <a:pt x="0" y="19050"/>
                  </a:cubicBezTo>
                  <a:cubicBezTo>
                    <a:pt x="0" y="13335"/>
                    <a:pt x="2858" y="6668"/>
                    <a:pt x="4763" y="0"/>
                  </a:cubicBezTo>
                  <a:cubicBezTo>
                    <a:pt x="6668" y="17145"/>
                    <a:pt x="9525" y="33338"/>
                    <a:pt x="10478" y="50483"/>
                  </a:cubicBezTo>
                  <a:cubicBezTo>
                    <a:pt x="11430" y="66675"/>
                    <a:pt x="10478" y="83820"/>
                    <a:pt x="10478" y="100965"/>
                  </a:cubicBezTo>
                  <a:cubicBezTo>
                    <a:pt x="11430" y="115253"/>
                    <a:pt x="12383" y="129540"/>
                    <a:pt x="13335" y="143828"/>
                  </a:cubicBezTo>
                  <a:cubicBezTo>
                    <a:pt x="13335" y="148590"/>
                    <a:pt x="13335" y="153353"/>
                    <a:pt x="13335" y="159068"/>
                  </a:cubicBezTo>
                  <a:cubicBezTo>
                    <a:pt x="13335" y="167640"/>
                    <a:pt x="14288" y="176213"/>
                    <a:pt x="14288" y="185738"/>
                  </a:cubicBezTo>
                  <a:cubicBezTo>
                    <a:pt x="14288" y="191453"/>
                    <a:pt x="14288" y="197168"/>
                    <a:pt x="14288" y="201930"/>
                  </a:cubicBezTo>
                  <a:cubicBezTo>
                    <a:pt x="13335" y="206693"/>
                    <a:pt x="12383" y="212408"/>
                    <a:pt x="11430" y="218123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21"/>
            <p:cNvSpPr/>
            <p:nvPr/>
          </p:nvSpPr>
          <p:spPr>
            <a:xfrm>
              <a:off x="8734425" y="3743324"/>
              <a:ext cx="98107" cy="51434"/>
            </a:xfrm>
            <a:custGeom>
              <a:avLst/>
              <a:gdLst/>
              <a:ahLst/>
              <a:cxnLst/>
              <a:rect l="l" t="t" r="r" b="b"/>
              <a:pathLst>
                <a:path w="98107" h="51434" extrusionOk="0">
                  <a:moveTo>
                    <a:pt x="88582" y="17145"/>
                  </a:moveTo>
                  <a:cubicBezTo>
                    <a:pt x="89535" y="11430"/>
                    <a:pt x="91440" y="5715"/>
                    <a:pt x="92393" y="0"/>
                  </a:cubicBezTo>
                  <a:cubicBezTo>
                    <a:pt x="94298" y="17145"/>
                    <a:pt x="96202" y="34290"/>
                    <a:pt x="98107" y="51435"/>
                  </a:cubicBezTo>
                  <a:cubicBezTo>
                    <a:pt x="80010" y="49530"/>
                    <a:pt x="63818" y="47625"/>
                    <a:pt x="47625" y="46672"/>
                  </a:cubicBezTo>
                  <a:cubicBezTo>
                    <a:pt x="31432" y="44767"/>
                    <a:pt x="15240" y="42863"/>
                    <a:pt x="0" y="41910"/>
                  </a:cubicBezTo>
                  <a:cubicBezTo>
                    <a:pt x="0" y="40005"/>
                    <a:pt x="0" y="39053"/>
                    <a:pt x="0" y="37147"/>
                  </a:cubicBezTo>
                  <a:cubicBezTo>
                    <a:pt x="9525" y="37147"/>
                    <a:pt x="19050" y="37147"/>
                    <a:pt x="28575" y="37147"/>
                  </a:cubicBezTo>
                  <a:cubicBezTo>
                    <a:pt x="32385" y="37147"/>
                    <a:pt x="36195" y="34290"/>
                    <a:pt x="40005" y="32385"/>
                  </a:cubicBezTo>
                  <a:cubicBezTo>
                    <a:pt x="65723" y="40958"/>
                    <a:pt x="76200" y="38100"/>
                    <a:pt x="88582" y="17145"/>
                  </a:cubicBezTo>
                  <a:close/>
                </a:path>
              </a:pathLst>
            </a:custGeom>
            <a:solidFill>
              <a:srgbClr val="68B8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9" name="Google Shape;2239;p21"/>
            <p:cNvSpPr/>
            <p:nvPr/>
          </p:nvSpPr>
          <p:spPr>
            <a:xfrm>
              <a:off x="8823007" y="3642359"/>
              <a:ext cx="2857" cy="42862"/>
            </a:xfrm>
            <a:custGeom>
              <a:avLst/>
              <a:gdLst/>
              <a:ahLst/>
              <a:cxnLst/>
              <a:rect l="l" t="t" r="r" b="b"/>
              <a:pathLst>
                <a:path w="2857" h="42862" extrusionOk="0">
                  <a:moveTo>
                    <a:pt x="2857" y="42863"/>
                  </a:moveTo>
                  <a:cubicBezTo>
                    <a:pt x="1905" y="28575"/>
                    <a:pt x="953" y="14288"/>
                    <a:pt x="0" y="0"/>
                  </a:cubicBezTo>
                  <a:cubicBezTo>
                    <a:pt x="953" y="14288"/>
                    <a:pt x="1905" y="28575"/>
                    <a:pt x="2857" y="42863"/>
                  </a:cubicBezTo>
                  <a:close/>
                </a:path>
              </a:pathLst>
            </a:custGeom>
            <a:solidFill>
              <a:srgbClr val="3E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21"/>
            <p:cNvSpPr/>
            <p:nvPr/>
          </p:nvSpPr>
          <p:spPr>
            <a:xfrm>
              <a:off x="8825864" y="3699509"/>
              <a:ext cx="952" cy="26670"/>
            </a:xfrm>
            <a:custGeom>
              <a:avLst/>
              <a:gdLst/>
              <a:ahLst/>
              <a:cxnLst/>
              <a:rect l="l" t="t" r="r" b="b"/>
              <a:pathLst>
                <a:path w="952" h="26670" extrusionOk="0">
                  <a:moveTo>
                    <a:pt x="953" y="26670"/>
                  </a:moveTo>
                  <a:cubicBezTo>
                    <a:pt x="953" y="18098"/>
                    <a:pt x="0" y="9525"/>
                    <a:pt x="0" y="0"/>
                  </a:cubicBezTo>
                  <a:cubicBezTo>
                    <a:pt x="0" y="9525"/>
                    <a:pt x="953" y="18098"/>
                    <a:pt x="953" y="26670"/>
                  </a:cubicBezTo>
                  <a:close/>
                </a:path>
              </a:pathLst>
            </a:custGeom>
            <a:solidFill>
              <a:srgbClr val="3E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21"/>
            <p:cNvSpPr/>
            <p:nvPr/>
          </p:nvSpPr>
          <p:spPr>
            <a:xfrm>
              <a:off x="8705850" y="3174682"/>
              <a:ext cx="3810" cy="9525"/>
            </a:xfrm>
            <a:custGeom>
              <a:avLst/>
              <a:gdLst/>
              <a:ahLst/>
              <a:cxnLst/>
              <a:rect l="l" t="t" r="r" b="b"/>
              <a:pathLst>
                <a:path w="3810" h="9525" extrusionOk="0">
                  <a:moveTo>
                    <a:pt x="3810" y="0"/>
                  </a:moveTo>
                  <a:cubicBezTo>
                    <a:pt x="2857" y="0"/>
                    <a:pt x="952" y="0"/>
                    <a:pt x="0" y="0"/>
                  </a:cubicBezTo>
                  <a:cubicBezTo>
                    <a:pt x="1905" y="0"/>
                    <a:pt x="2857" y="0"/>
                    <a:pt x="3810" y="0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21"/>
            <p:cNvSpPr/>
            <p:nvPr/>
          </p:nvSpPr>
          <p:spPr>
            <a:xfrm>
              <a:off x="9536430" y="3328987"/>
              <a:ext cx="1905" cy="21907"/>
            </a:xfrm>
            <a:custGeom>
              <a:avLst/>
              <a:gdLst/>
              <a:ahLst/>
              <a:cxnLst/>
              <a:rect l="l" t="t" r="r" b="b"/>
              <a:pathLst>
                <a:path w="1905" h="21907" extrusionOk="0">
                  <a:moveTo>
                    <a:pt x="0" y="21908"/>
                  </a:moveTo>
                  <a:cubicBezTo>
                    <a:pt x="0" y="14288"/>
                    <a:pt x="0" y="7620"/>
                    <a:pt x="0" y="0"/>
                  </a:cubicBezTo>
                  <a:cubicBezTo>
                    <a:pt x="952" y="0"/>
                    <a:pt x="952" y="0"/>
                    <a:pt x="1905" y="0"/>
                  </a:cubicBezTo>
                  <a:cubicBezTo>
                    <a:pt x="1905" y="7620"/>
                    <a:pt x="1905" y="14288"/>
                    <a:pt x="1905" y="21908"/>
                  </a:cubicBezTo>
                  <a:cubicBezTo>
                    <a:pt x="952" y="21908"/>
                    <a:pt x="0" y="21908"/>
                    <a:pt x="0" y="21908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21"/>
            <p:cNvSpPr/>
            <p:nvPr/>
          </p:nvSpPr>
          <p:spPr>
            <a:xfrm>
              <a:off x="8983980" y="3031807"/>
              <a:ext cx="124777" cy="667679"/>
            </a:xfrm>
            <a:custGeom>
              <a:avLst/>
              <a:gdLst/>
              <a:ahLst/>
              <a:cxnLst/>
              <a:rect l="l" t="t" r="r" b="b"/>
              <a:pathLst>
                <a:path w="124777" h="667679" extrusionOk="0">
                  <a:moveTo>
                    <a:pt x="0" y="664845"/>
                  </a:moveTo>
                  <a:cubicBezTo>
                    <a:pt x="2857" y="658177"/>
                    <a:pt x="5715" y="652463"/>
                    <a:pt x="7620" y="645795"/>
                  </a:cubicBezTo>
                  <a:cubicBezTo>
                    <a:pt x="13335" y="610552"/>
                    <a:pt x="19050" y="575310"/>
                    <a:pt x="24765" y="541020"/>
                  </a:cubicBezTo>
                  <a:cubicBezTo>
                    <a:pt x="25718" y="532447"/>
                    <a:pt x="24765" y="523875"/>
                    <a:pt x="24765" y="515302"/>
                  </a:cubicBezTo>
                  <a:cubicBezTo>
                    <a:pt x="24765" y="503872"/>
                    <a:pt x="20955" y="490538"/>
                    <a:pt x="24765" y="480060"/>
                  </a:cubicBezTo>
                  <a:cubicBezTo>
                    <a:pt x="35243" y="454342"/>
                    <a:pt x="35243" y="430530"/>
                    <a:pt x="26670" y="404813"/>
                  </a:cubicBezTo>
                  <a:cubicBezTo>
                    <a:pt x="23813" y="395288"/>
                    <a:pt x="26670" y="381952"/>
                    <a:pt x="31432" y="372427"/>
                  </a:cubicBezTo>
                  <a:cubicBezTo>
                    <a:pt x="40957" y="353377"/>
                    <a:pt x="49530" y="334327"/>
                    <a:pt x="40005" y="312420"/>
                  </a:cubicBezTo>
                  <a:cubicBezTo>
                    <a:pt x="34290" y="299085"/>
                    <a:pt x="36195" y="286702"/>
                    <a:pt x="44768" y="274320"/>
                  </a:cubicBezTo>
                  <a:cubicBezTo>
                    <a:pt x="60007" y="253365"/>
                    <a:pt x="56197" y="227647"/>
                    <a:pt x="56197" y="203835"/>
                  </a:cubicBezTo>
                  <a:cubicBezTo>
                    <a:pt x="56197" y="201930"/>
                    <a:pt x="53340" y="198120"/>
                    <a:pt x="50482" y="197167"/>
                  </a:cubicBezTo>
                  <a:cubicBezTo>
                    <a:pt x="30480" y="191452"/>
                    <a:pt x="37147" y="183833"/>
                    <a:pt x="47625" y="174308"/>
                  </a:cubicBezTo>
                  <a:cubicBezTo>
                    <a:pt x="50482" y="172402"/>
                    <a:pt x="52388" y="168592"/>
                    <a:pt x="52388" y="164783"/>
                  </a:cubicBezTo>
                  <a:cubicBezTo>
                    <a:pt x="54293" y="140970"/>
                    <a:pt x="55245" y="117158"/>
                    <a:pt x="56197" y="93345"/>
                  </a:cubicBezTo>
                  <a:cubicBezTo>
                    <a:pt x="54293" y="92392"/>
                    <a:pt x="53340" y="91440"/>
                    <a:pt x="51435" y="90488"/>
                  </a:cubicBezTo>
                  <a:cubicBezTo>
                    <a:pt x="43815" y="98108"/>
                    <a:pt x="36195" y="105727"/>
                    <a:pt x="25718" y="116205"/>
                  </a:cubicBezTo>
                  <a:cubicBezTo>
                    <a:pt x="12382" y="78105"/>
                    <a:pt x="51435" y="67627"/>
                    <a:pt x="58102" y="40005"/>
                  </a:cubicBezTo>
                  <a:cubicBezTo>
                    <a:pt x="55245" y="36195"/>
                    <a:pt x="51435" y="29527"/>
                    <a:pt x="45720" y="20955"/>
                  </a:cubicBezTo>
                  <a:cubicBezTo>
                    <a:pt x="36195" y="33338"/>
                    <a:pt x="28575" y="42863"/>
                    <a:pt x="20002" y="54292"/>
                  </a:cubicBezTo>
                  <a:cubicBezTo>
                    <a:pt x="10477" y="28575"/>
                    <a:pt x="14288" y="20002"/>
                    <a:pt x="35243" y="10477"/>
                  </a:cubicBezTo>
                  <a:cubicBezTo>
                    <a:pt x="40957" y="7620"/>
                    <a:pt x="46672" y="3810"/>
                    <a:pt x="52388" y="0"/>
                  </a:cubicBezTo>
                  <a:cubicBezTo>
                    <a:pt x="57150" y="952"/>
                    <a:pt x="62865" y="2858"/>
                    <a:pt x="67627" y="3810"/>
                  </a:cubicBezTo>
                  <a:cubicBezTo>
                    <a:pt x="68580" y="4763"/>
                    <a:pt x="69532" y="5715"/>
                    <a:pt x="71438" y="6667"/>
                  </a:cubicBezTo>
                  <a:cubicBezTo>
                    <a:pt x="76200" y="6667"/>
                    <a:pt x="80963" y="6667"/>
                    <a:pt x="85725" y="6667"/>
                  </a:cubicBezTo>
                  <a:cubicBezTo>
                    <a:pt x="85725" y="24765"/>
                    <a:pt x="84772" y="43815"/>
                    <a:pt x="86677" y="61913"/>
                  </a:cubicBezTo>
                  <a:cubicBezTo>
                    <a:pt x="87630" y="68580"/>
                    <a:pt x="91440" y="79058"/>
                    <a:pt x="97155" y="80963"/>
                  </a:cubicBezTo>
                  <a:cubicBezTo>
                    <a:pt x="107632" y="85725"/>
                    <a:pt x="105727" y="91440"/>
                    <a:pt x="101918" y="99060"/>
                  </a:cubicBezTo>
                  <a:cubicBezTo>
                    <a:pt x="98107" y="106680"/>
                    <a:pt x="96202" y="116205"/>
                    <a:pt x="89535" y="121920"/>
                  </a:cubicBezTo>
                  <a:cubicBezTo>
                    <a:pt x="76200" y="135255"/>
                    <a:pt x="81915" y="150495"/>
                    <a:pt x="81915" y="164783"/>
                  </a:cubicBezTo>
                  <a:cubicBezTo>
                    <a:pt x="81915" y="167640"/>
                    <a:pt x="83820" y="171450"/>
                    <a:pt x="85725" y="172402"/>
                  </a:cubicBezTo>
                  <a:cubicBezTo>
                    <a:pt x="117157" y="187642"/>
                    <a:pt x="107632" y="216217"/>
                    <a:pt x="106680" y="240983"/>
                  </a:cubicBezTo>
                  <a:cubicBezTo>
                    <a:pt x="106680" y="253365"/>
                    <a:pt x="100013" y="264795"/>
                    <a:pt x="113347" y="276225"/>
                  </a:cubicBezTo>
                  <a:cubicBezTo>
                    <a:pt x="118110" y="280035"/>
                    <a:pt x="113347" y="297180"/>
                    <a:pt x="109538" y="306705"/>
                  </a:cubicBezTo>
                  <a:cubicBezTo>
                    <a:pt x="101918" y="325755"/>
                    <a:pt x="94297" y="343852"/>
                    <a:pt x="94297" y="368617"/>
                  </a:cubicBezTo>
                  <a:cubicBezTo>
                    <a:pt x="102870" y="362902"/>
                    <a:pt x="107632" y="360045"/>
                    <a:pt x="117157" y="352425"/>
                  </a:cubicBezTo>
                  <a:cubicBezTo>
                    <a:pt x="111443" y="378142"/>
                    <a:pt x="105727" y="399097"/>
                    <a:pt x="100965" y="422910"/>
                  </a:cubicBezTo>
                  <a:cubicBezTo>
                    <a:pt x="109538" y="419100"/>
                    <a:pt x="114300" y="417195"/>
                    <a:pt x="124777" y="413385"/>
                  </a:cubicBezTo>
                  <a:cubicBezTo>
                    <a:pt x="122872" y="428625"/>
                    <a:pt x="124777" y="441008"/>
                    <a:pt x="120015" y="451485"/>
                  </a:cubicBezTo>
                  <a:cubicBezTo>
                    <a:pt x="110490" y="474345"/>
                    <a:pt x="108585" y="497205"/>
                    <a:pt x="110490" y="521970"/>
                  </a:cubicBezTo>
                  <a:cubicBezTo>
                    <a:pt x="112395" y="540068"/>
                    <a:pt x="106680" y="559118"/>
                    <a:pt x="99060" y="576263"/>
                  </a:cubicBezTo>
                  <a:cubicBezTo>
                    <a:pt x="96202" y="582930"/>
                    <a:pt x="80010" y="584835"/>
                    <a:pt x="70485" y="586740"/>
                  </a:cubicBezTo>
                  <a:cubicBezTo>
                    <a:pt x="65722" y="587693"/>
                    <a:pt x="60007" y="582930"/>
                    <a:pt x="53340" y="580072"/>
                  </a:cubicBezTo>
                  <a:cubicBezTo>
                    <a:pt x="49530" y="598170"/>
                    <a:pt x="36195" y="609600"/>
                    <a:pt x="40005" y="630555"/>
                  </a:cubicBezTo>
                  <a:cubicBezTo>
                    <a:pt x="45720" y="659130"/>
                    <a:pt x="24765" y="674370"/>
                    <a:pt x="0" y="664845"/>
                  </a:cubicBezTo>
                  <a:close/>
                </a:path>
              </a:pathLst>
            </a:custGeom>
            <a:solidFill>
              <a:srgbClr val="3E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21"/>
            <p:cNvSpPr/>
            <p:nvPr/>
          </p:nvSpPr>
          <p:spPr>
            <a:xfrm>
              <a:off x="9051607" y="3036569"/>
              <a:ext cx="3810" cy="2857"/>
            </a:xfrm>
            <a:custGeom>
              <a:avLst/>
              <a:gdLst/>
              <a:ahLst/>
              <a:cxnLst/>
              <a:rect l="l" t="t" r="r" b="b"/>
              <a:pathLst>
                <a:path w="3810" h="2857" extrusionOk="0">
                  <a:moveTo>
                    <a:pt x="3810" y="2858"/>
                  </a:moveTo>
                  <a:cubicBezTo>
                    <a:pt x="2857" y="1905"/>
                    <a:pt x="1905" y="952"/>
                    <a:pt x="0" y="0"/>
                  </a:cubicBezTo>
                  <a:cubicBezTo>
                    <a:pt x="953" y="952"/>
                    <a:pt x="2857" y="1905"/>
                    <a:pt x="3810" y="2858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21"/>
            <p:cNvSpPr/>
            <p:nvPr/>
          </p:nvSpPr>
          <p:spPr>
            <a:xfrm>
              <a:off x="8735377" y="363950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050" y="6667"/>
                  </a:moveTo>
                  <a:cubicBezTo>
                    <a:pt x="14288" y="10477"/>
                    <a:pt x="9525" y="15240"/>
                    <a:pt x="4763" y="19050"/>
                  </a:cubicBezTo>
                  <a:cubicBezTo>
                    <a:pt x="2858" y="17145"/>
                    <a:pt x="953" y="15240"/>
                    <a:pt x="0" y="13335"/>
                  </a:cubicBezTo>
                  <a:cubicBezTo>
                    <a:pt x="4763" y="8572"/>
                    <a:pt x="9525" y="4763"/>
                    <a:pt x="15240" y="0"/>
                  </a:cubicBezTo>
                  <a:cubicBezTo>
                    <a:pt x="16193" y="2857"/>
                    <a:pt x="18098" y="4763"/>
                    <a:pt x="19050" y="6667"/>
                  </a:cubicBezTo>
                  <a:close/>
                </a:path>
              </a:pathLst>
            </a:custGeom>
            <a:solidFill>
              <a:srgbClr val="68B8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6" name="Google Shape;2246;p21"/>
          <p:cNvGrpSpPr/>
          <p:nvPr/>
        </p:nvGrpSpPr>
        <p:grpSpPr>
          <a:xfrm>
            <a:off x="7392627" y="1865804"/>
            <a:ext cx="1397617" cy="1758820"/>
            <a:chOff x="3011804" y="1968196"/>
            <a:chExt cx="2170550" cy="2731511"/>
          </a:xfrm>
        </p:grpSpPr>
        <p:sp>
          <p:nvSpPr>
            <p:cNvPr id="2247" name="Google Shape;2247;p21"/>
            <p:cNvSpPr/>
            <p:nvPr/>
          </p:nvSpPr>
          <p:spPr>
            <a:xfrm>
              <a:off x="3011804" y="1968196"/>
              <a:ext cx="2103120" cy="2684765"/>
            </a:xfrm>
            <a:custGeom>
              <a:avLst/>
              <a:gdLst/>
              <a:ahLst/>
              <a:cxnLst/>
              <a:rect l="l" t="t" r="r" b="b"/>
              <a:pathLst>
                <a:path w="2103120" h="2684765" extrusionOk="0">
                  <a:moveTo>
                    <a:pt x="582930" y="2684766"/>
                  </a:moveTo>
                  <a:cubicBezTo>
                    <a:pt x="548640" y="2681908"/>
                    <a:pt x="536258" y="2661906"/>
                    <a:pt x="528638" y="2628568"/>
                  </a:cubicBezTo>
                  <a:cubicBezTo>
                    <a:pt x="369570" y="1950388"/>
                    <a:pt x="209550" y="1272208"/>
                    <a:pt x="49530" y="594028"/>
                  </a:cubicBezTo>
                  <a:cubicBezTo>
                    <a:pt x="39053" y="550213"/>
                    <a:pt x="29528" y="506398"/>
                    <a:pt x="18098" y="462583"/>
                  </a:cubicBezTo>
                  <a:cubicBezTo>
                    <a:pt x="15240" y="450201"/>
                    <a:pt x="7620" y="438771"/>
                    <a:pt x="0" y="422578"/>
                  </a:cubicBezTo>
                  <a:cubicBezTo>
                    <a:pt x="10478" y="419721"/>
                    <a:pt x="21908" y="414958"/>
                    <a:pt x="32385" y="412101"/>
                  </a:cubicBezTo>
                  <a:cubicBezTo>
                    <a:pt x="517208" y="276846"/>
                    <a:pt x="1002030" y="140638"/>
                    <a:pt x="1486853" y="5383"/>
                  </a:cubicBezTo>
                  <a:cubicBezTo>
                    <a:pt x="1531620" y="-6999"/>
                    <a:pt x="1545908" y="621"/>
                    <a:pt x="1558290" y="42531"/>
                  </a:cubicBezTo>
                  <a:cubicBezTo>
                    <a:pt x="1584960" y="147306"/>
                    <a:pt x="1612583" y="252081"/>
                    <a:pt x="1639252" y="356856"/>
                  </a:cubicBezTo>
                  <a:cubicBezTo>
                    <a:pt x="1641158" y="365428"/>
                    <a:pt x="1642110" y="373048"/>
                    <a:pt x="1644015" y="381621"/>
                  </a:cubicBezTo>
                  <a:cubicBezTo>
                    <a:pt x="1727835" y="714996"/>
                    <a:pt x="1812608" y="1047418"/>
                    <a:pt x="1896427" y="1380793"/>
                  </a:cubicBezTo>
                  <a:cubicBezTo>
                    <a:pt x="1928813" y="1507476"/>
                    <a:pt x="1960245" y="1634158"/>
                    <a:pt x="1992630" y="1760841"/>
                  </a:cubicBezTo>
                  <a:cubicBezTo>
                    <a:pt x="1996440" y="1776081"/>
                    <a:pt x="2000250" y="1790368"/>
                    <a:pt x="2004060" y="1805608"/>
                  </a:cubicBezTo>
                  <a:cubicBezTo>
                    <a:pt x="2010727" y="1833231"/>
                    <a:pt x="2017395" y="1859901"/>
                    <a:pt x="2024063" y="1887523"/>
                  </a:cubicBezTo>
                  <a:cubicBezTo>
                    <a:pt x="2030730" y="1915146"/>
                    <a:pt x="2037398" y="1942768"/>
                    <a:pt x="2044065" y="1970391"/>
                  </a:cubicBezTo>
                  <a:cubicBezTo>
                    <a:pt x="2045018" y="1974201"/>
                    <a:pt x="2045970" y="1978011"/>
                    <a:pt x="2047875" y="1982773"/>
                  </a:cubicBezTo>
                  <a:cubicBezTo>
                    <a:pt x="2048827" y="1987536"/>
                    <a:pt x="2049780" y="1991346"/>
                    <a:pt x="2050733" y="1996108"/>
                  </a:cubicBezTo>
                  <a:cubicBezTo>
                    <a:pt x="2052638" y="2001823"/>
                    <a:pt x="2053590" y="2008491"/>
                    <a:pt x="2055495" y="2014206"/>
                  </a:cubicBezTo>
                  <a:cubicBezTo>
                    <a:pt x="2057400" y="2021826"/>
                    <a:pt x="2060258" y="2030398"/>
                    <a:pt x="2062163" y="2038018"/>
                  </a:cubicBezTo>
                  <a:cubicBezTo>
                    <a:pt x="2064068" y="2044686"/>
                    <a:pt x="2065020" y="2051353"/>
                    <a:pt x="2066925" y="2058021"/>
                  </a:cubicBezTo>
                  <a:cubicBezTo>
                    <a:pt x="2067877" y="2062783"/>
                    <a:pt x="2068830" y="2066593"/>
                    <a:pt x="2069783" y="2071356"/>
                  </a:cubicBezTo>
                  <a:cubicBezTo>
                    <a:pt x="2070735" y="2075166"/>
                    <a:pt x="2071688" y="2078976"/>
                    <a:pt x="2072640" y="2083738"/>
                  </a:cubicBezTo>
                  <a:cubicBezTo>
                    <a:pt x="2073593" y="2088501"/>
                    <a:pt x="2074545" y="2092311"/>
                    <a:pt x="2075498" y="2097073"/>
                  </a:cubicBezTo>
                  <a:cubicBezTo>
                    <a:pt x="2078355" y="2109456"/>
                    <a:pt x="2082165" y="2121838"/>
                    <a:pt x="2085023" y="2134221"/>
                  </a:cubicBezTo>
                  <a:cubicBezTo>
                    <a:pt x="2085975" y="2138983"/>
                    <a:pt x="2086927" y="2142793"/>
                    <a:pt x="2087880" y="2147556"/>
                  </a:cubicBezTo>
                  <a:cubicBezTo>
                    <a:pt x="2088833" y="2151366"/>
                    <a:pt x="2089785" y="2155176"/>
                    <a:pt x="2090738" y="2159938"/>
                  </a:cubicBezTo>
                  <a:cubicBezTo>
                    <a:pt x="2091690" y="2163748"/>
                    <a:pt x="2092643" y="2168511"/>
                    <a:pt x="2093595" y="2172321"/>
                  </a:cubicBezTo>
                  <a:cubicBezTo>
                    <a:pt x="2098358" y="2182798"/>
                    <a:pt x="2078355" y="2199943"/>
                    <a:pt x="2103120" y="2203753"/>
                  </a:cubicBezTo>
                  <a:cubicBezTo>
                    <a:pt x="2101215" y="2208516"/>
                    <a:pt x="2099310" y="2212326"/>
                    <a:pt x="2098358" y="2217088"/>
                  </a:cubicBezTo>
                  <a:cubicBezTo>
                    <a:pt x="2095500" y="2217088"/>
                    <a:pt x="2091690" y="2217088"/>
                    <a:pt x="2088833" y="2218041"/>
                  </a:cubicBezTo>
                  <a:cubicBezTo>
                    <a:pt x="1748790" y="2323768"/>
                    <a:pt x="1407795" y="2428543"/>
                    <a:pt x="1067753" y="2534271"/>
                  </a:cubicBezTo>
                  <a:cubicBezTo>
                    <a:pt x="932498" y="2576181"/>
                    <a:pt x="798195" y="2619043"/>
                    <a:pt x="662940" y="2661906"/>
                  </a:cubicBezTo>
                  <a:cubicBezTo>
                    <a:pt x="659130" y="2662858"/>
                    <a:pt x="655320" y="2663811"/>
                    <a:pt x="650558" y="2665716"/>
                  </a:cubicBezTo>
                  <a:cubicBezTo>
                    <a:pt x="646748" y="2666668"/>
                    <a:pt x="641985" y="2668573"/>
                    <a:pt x="638175" y="2669526"/>
                  </a:cubicBezTo>
                  <a:cubicBezTo>
                    <a:pt x="621030" y="2675241"/>
                    <a:pt x="601980" y="2680003"/>
                    <a:pt x="582930" y="2684766"/>
                  </a:cubicBezTo>
                  <a:close/>
                  <a:moveTo>
                    <a:pt x="1596390" y="385431"/>
                  </a:moveTo>
                  <a:cubicBezTo>
                    <a:pt x="1590675" y="361618"/>
                    <a:pt x="1585913" y="337806"/>
                    <a:pt x="1580198" y="313993"/>
                  </a:cubicBezTo>
                  <a:cubicBezTo>
                    <a:pt x="1580198" y="312088"/>
                    <a:pt x="1579245" y="310183"/>
                    <a:pt x="1579245" y="308278"/>
                  </a:cubicBezTo>
                  <a:cubicBezTo>
                    <a:pt x="1558290" y="220648"/>
                    <a:pt x="1537335" y="132066"/>
                    <a:pt x="1515427" y="44436"/>
                  </a:cubicBezTo>
                  <a:cubicBezTo>
                    <a:pt x="1513523" y="38721"/>
                    <a:pt x="1503998" y="29196"/>
                    <a:pt x="1500188" y="30148"/>
                  </a:cubicBezTo>
                  <a:cubicBezTo>
                    <a:pt x="1482090" y="33958"/>
                    <a:pt x="1464945" y="40626"/>
                    <a:pt x="1447800" y="45388"/>
                  </a:cubicBezTo>
                  <a:cubicBezTo>
                    <a:pt x="1443990" y="46341"/>
                    <a:pt x="1439228" y="46341"/>
                    <a:pt x="1435418" y="47293"/>
                  </a:cubicBezTo>
                  <a:cubicBezTo>
                    <a:pt x="1050608" y="154926"/>
                    <a:pt x="666750" y="261606"/>
                    <a:pt x="281940" y="369238"/>
                  </a:cubicBezTo>
                  <a:cubicBezTo>
                    <a:pt x="206693" y="390193"/>
                    <a:pt x="132398" y="411148"/>
                    <a:pt x="55245" y="432103"/>
                  </a:cubicBezTo>
                  <a:cubicBezTo>
                    <a:pt x="70485" y="496873"/>
                    <a:pt x="85725" y="558786"/>
                    <a:pt x="100965" y="620698"/>
                  </a:cubicBezTo>
                  <a:cubicBezTo>
                    <a:pt x="247650" y="1240776"/>
                    <a:pt x="395288" y="1861806"/>
                    <a:pt x="542925" y="2481883"/>
                  </a:cubicBezTo>
                  <a:cubicBezTo>
                    <a:pt x="552450" y="2522841"/>
                    <a:pt x="565785" y="2562846"/>
                    <a:pt x="578168" y="2603803"/>
                  </a:cubicBezTo>
                  <a:lnTo>
                    <a:pt x="578168" y="2603803"/>
                  </a:lnTo>
                  <a:cubicBezTo>
                    <a:pt x="580073" y="2619043"/>
                    <a:pt x="581025" y="2634283"/>
                    <a:pt x="583883" y="2648571"/>
                  </a:cubicBezTo>
                  <a:cubicBezTo>
                    <a:pt x="584835" y="2651428"/>
                    <a:pt x="598170" y="2650476"/>
                    <a:pt x="605790" y="2650476"/>
                  </a:cubicBezTo>
                  <a:cubicBezTo>
                    <a:pt x="610553" y="2648571"/>
                    <a:pt x="616268" y="2647618"/>
                    <a:pt x="621030" y="2645713"/>
                  </a:cubicBezTo>
                  <a:cubicBezTo>
                    <a:pt x="627698" y="2643808"/>
                    <a:pt x="635318" y="2641903"/>
                    <a:pt x="641985" y="2639046"/>
                  </a:cubicBezTo>
                  <a:cubicBezTo>
                    <a:pt x="649605" y="2637141"/>
                    <a:pt x="658178" y="2636188"/>
                    <a:pt x="665798" y="2633331"/>
                  </a:cubicBezTo>
                  <a:cubicBezTo>
                    <a:pt x="798195" y="2592373"/>
                    <a:pt x="930593" y="2551416"/>
                    <a:pt x="1062990" y="2509506"/>
                  </a:cubicBezTo>
                  <a:cubicBezTo>
                    <a:pt x="1202055" y="2465691"/>
                    <a:pt x="1341120" y="2422828"/>
                    <a:pt x="1480185" y="2379013"/>
                  </a:cubicBezTo>
                  <a:cubicBezTo>
                    <a:pt x="1492568" y="2376156"/>
                    <a:pt x="1504950" y="2374251"/>
                    <a:pt x="1516380" y="2370441"/>
                  </a:cubicBezTo>
                  <a:cubicBezTo>
                    <a:pt x="1556385" y="2356153"/>
                    <a:pt x="1597343" y="2341866"/>
                    <a:pt x="1637348" y="2327578"/>
                  </a:cubicBezTo>
                  <a:cubicBezTo>
                    <a:pt x="1641158" y="2327578"/>
                    <a:pt x="1645920" y="2329483"/>
                    <a:pt x="1649730" y="2328531"/>
                  </a:cubicBezTo>
                  <a:cubicBezTo>
                    <a:pt x="1723073" y="2305671"/>
                    <a:pt x="1796415" y="2282811"/>
                    <a:pt x="1868805" y="2259951"/>
                  </a:cubicBezTo>
                  <a:cubicBezTo>
                    <a:pt x="1923098" y="2243758"/>
                    <a:pt x="1977390" y="2227566"/>
                    <a:pt x="2030730" y="2208516"/>
                  </a:cubicBezTo>
                  <a:cubicBezTo>
                    <a:pt x="2040255" y="2205658"/>
                    <a:pt x="2049780" y="2186608"/>
                    <a:pt x="2048827" y="2176131"/>
                  </a:cubicBezTo>
                  <a:cubicBezTo>
                    <a:pt x="2046923" y="2155176"/>
                    <a:pt x="2037398" y="2135173"/>
                    <a:pt x="2030730" y="2114218"/>
                  </a:cubicBezTo>
                  <a:cubicBezTo>
                    <a:pt x="2016443" y="2057068"/>
                    <a:pt x="2003108" y="1999918"/>
                    <a:pt x="1988820" y="1942768"/>
                  </a:cubicBezTo>
                  <a:cubicBezTo>
                    <a:pt x="1975485" y="1890381"/>
                    <a:pt x="1963102" y="1837993"/>
                    <a:pt x="1948815" y="1785606"/>
                  </a:cubicBezTo>
                  <a:cubicBezTo>
                    <a:pt x="1929765" y="1713216"/>
                    <a:pt x="1910715" y="1640826"/>
                    <a:pt x="1890713" y="1568436"/>
                  </a:cubicBezTo>
                  <a:cubicBezTo>
                    <a:pt x="1889760" y="1563673"/>
                    <a:pt x="1887855" y="1557958"/>
                    <a:pt x="1886902" y="1553196"/>
                  </a:cubicBezTo>
                  <a:cubicBezTo>
                    <a:pt x="1884998" y="1543671"/>
                    <a:pt x="1884998" y="1534146"/>
                    <a:pt x="1882140" y="1525573"/>
                  </a:cubicBezTo>
                  <a:cubicBezTo>
                    <a:pt x="1829752" y="1314118"/>
                    <a:pt x="1777365" y="1102663"/>
                    <a:pt x="1724977" y="892161"/>
                  </a:cubicBezTo>
                  <a:cubicBezTo>
                    <a:pt x="1704023" y="808341"/>
                    <a:pt x="1681163" y="724521"/>
                    <a:pt x="1659255" y="640701"/>
                  </a:cubicBezTo>
                  <a:cubicBezTo>
                    <a:pt x="1652588" y="610221"/>
                    <a:pt x="1647825" y="579741"/>
                    <a:pt x="1639252" y="549261"/>
                  </a:cubicBezTo>
                  <a:cubicBezTo>
                    <a:pt x="1626870" y="494968"/>
                    <a:pt x="1611630" y="440676"/>
                    <a:pt x="1596390" y="385431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21"/>
            <p:cNvSpPr/>
            <p:nvPr/>
          </p:nvSpPr>
          <p:spPr>
            <a:xfrm>
              <a:off x="4637666" y="2191702"/>
              <a:ext cx="544688" cy="2039302"/>
            </a:xfrm>
            <a:custGeom>
              <a:avLst/>
              <a:gdLst/>
              <a:ahLst/>
              <a:cxnLst/>
              <a:rect l="l" t="t" r="r" b="b"/>
              <a:pathLst>
                <a:path w="544688" h="2039302" extrusionOk="0">
                  <a:moveTo>
                    <a:pt x="479164" y="1980248"/>
                  </a:moveTo>
                  <a:cubicBezTo>
                    <a:pt x="454399" y="1976438"/>
                    <a:pt x="474401" y="1958340"/>
                    <a:pt x="469639" y="1948815"/>
                  </a:cubicBezTo>
                  <a:cubicBezTo>
                    <a:pt x="472496" y="1946910"/>
                    <a:pt x="475353" y="1945005"/>
                    <a:pt x="478211" y="1942148"/>
                  </a:cubicBezTo>
                  <a:cubicBezTo>
                    <a:pt x="474401" y="1940242"/>
                    <a:pt x="470591" y="1938338"/>
                    <a:pt x="466781" y="1936433"/>
                  </a:cubicBezTo>
                  <a:cubicBezTo>
                    <a:pt x="465828" y="1932623"/>
                    <a:pt x="464876" y="1928813"/>
                    <a:pt x="463924" y="1924050"/>
                  </a:cubicBezTo>
                  <a:cubicBezTo>
                    <a:pt x="466781" y="1922145"/>
                    <a:pt x="468686" y="1919288"/>
                    <a:pt x="471543" y="1917383"/>
                  </a:cubicBezTo>
                  <a:cubicBezTo>
                    <a:pt x="467734" y="1915478"/>
                    <a:pt x="463924" y="1913573"/>
                    <a:pt x="461066" y="1910715"/>
                  </a:cubicBezTo>
                  <a:cubicBezTo>
                    <a:pt x="458209" y="1898333"/>
                    <a:pt x="454399" y="1885950"/>
                    <a:pt x="451541" y="1873567"/>
                  </a:cubicBezTo>
                  <a:cubicBezTo>
                    <a:pt x="454399" y="1871663"/>
                    <a:pt x="456303" y="1868805"/>
                    <a:pt x="459161" y="1866900"/>
                  </a:cubicBezTo>
                  <a:cubicBezTo>
                    <a:pt x="455351" y="1864995"/>
                    <a:pt x="451541" y="1863090"/>
                    <a:pt x="448684" y="1860233"/>
                  </a:cubicBezTo>
                  <a:cubicBezTo>
                    <a:pt x="447731" y="1856423"/>
                    <a:pt x="446778" y="1852613"/>
                    <a:pt x="445826" y="1847850"/>
                  </a:cubicBezTo>
                  <a:cubicBezTo>
                    <a:pt x="448684" y="1845945"/>
                    <a:pt x="450589" y="1843088"/>
                    <a:pt x="453446" y="1841183"/>
                  </a:cubicBezTo>
                  <a:cubicBezTo>
                    <a:pt x="449636" y="1839278"/>
                    <a:pt x="446778" y="1837373"/>
                    <a:pt x="442968" y="1834515"/>
                  </a:cubicBezTo>
                  <a:cubicBezTo>
                    <a:pt x="441064" y="1827848"/>
                    <a:pt x="440111" y="1821180"/>
                    <a:pt x="438206" y="1814513"/>
                  </a:cubicBezTo>
                  <a:cubicBezTo>
                    <a:pt x="436301" y="1806892"/>
                    <a:pt x="433443" y="1798320"/>
                    <a:pt x="431539" y="1790700"/>
                  </a:cubicBezTo>
                  <a:cubicBezTo>
                    <a:pt x="429634" y="1784985"/>
                    <a:pt x="428681" y="1778317"/>
                    <a:pt x="426776" y="1772603"/>
                  </a:cubicBezTo>
                  <a:cubicBezTo>
                    <a:pt x="429634" y="1770698"/>
                    <a:pt x="431539" y="1767840"/>
                    <a:pt x="434396" y="1765935"/>
                  </a:cubicBezTo>
                  <a:cubicBezTo>
                    <a:pt x="430586" y="1764030"/>
                    <a:pt x="427728" y="1762125"/>
                    <a:pt x="423918" y="1759267"/>
                  </a:cubicBezTo>
                  <a:cubicBezTo>
                    <a:pt x="422966" y="1755458"/>
                    <a:pt x="422014" y="1751648"/>
                    <a:pt x="420109" y="1746885"/>
                  </a:cubicBezTo>
                  <a:cubicBezTo>
                    <a:pt x="431539" y="1726883"/>
                    <a:pt x="421061" y="1684020"/>
                    <a:pt x="400106" y="1664017"/>
                  </a:cubicBezTo>
                  <a:cubicBezTo>
                    <a:pt x="393439" y="1636395"/>
                    <a:pt x="386771" y="1609725"/>
                    <a:pt x="380103" y="1582103"/>
                  </a:cubicBezTo>
                  <a:cubicBezTo>
                    <a:pt x="376293" y="1566863"/>
                    <a:pt x="372484" y="1552575"/>
                    <a:pt x="368674" y="1537335"/>
                  </a:cubicBezTo>
                  <a:cubicBezTo>
                    <a:pt x="336289" y="1410653"/>
                    <a:pt x="304856" y="1283970"/>
                    <a:pt x="272471" y="1157288"/>
                  </a:cubicBezTo>
                  <a:cubicBezTo>
                    <a:pt x="188651" y="823913"/>
                    <a:pt x="103878" y="491490"/>
                    <a:pt x="20059" y="158115"/>
                  </a:cubicBezTo>
                  <a:cubicBezTo>
                    <a:pt x="18153" y="150495"/>
                    <a:pt x="17201" y="141923"/>
                    <a:pt x="15296" y="133350"/>
                  </a:cubicBezTo>
                  <a:cubicBezTo>
                    <a:pt x="41014" y="122873"/>
                    <a:pt x="29584" y="107633"/>
                    <a:pt x="22916" y="90488"/>
                  </a:cubicBezTo>
                  <a:cubicBezTo>
                    <a:pt x="14343" y="66675"/>
                    <a:pt x="5771" y="41910"/>
                    <a:pt x="56" y="17145"/>
                  </a:cubicBezTo>
                  <a:cubicBezTo>
                    <a:pt x="-897" y="13335"/>
                    <a:pt x="10534" y="5715"/>
                    <a:pt x="17201" y="0"/>
                  </a:cubicBezTo>
                  <a:cubicBezTo>
                    <a:pt x="45776" y="101918"/>
                    <a:pt x="75303" y="204788"/>
                    <a:pt x="102926" y="306705"/>
                  </a:cubicBezTo>
                  <a:cubicBezTo>
                    <a:pt x="130549" y="407670"/>
                    <a:pt x="156266" y="508635"/>
                    <a:pt x="181984" y="609600"/>
                  </a:cubicBezTo>
                  <a:cubicBezTo>
                    <a:pt x="187699" y="630555"/>
                    <a:pt x="188651" y="652463"/>
                    <a:pt x="192461" y="673418"/>
                  </a:cubicBezTo>
                  <a:cubicBezTo>
                    <a:pt x="189603" y="678180"/>
                    <a:pt x="183889" y="685800"/>
                    <a:pt x="184841" y="687705"/>
                  </a:cubicBezTo>
                  <a:cubicBezTo>
                    <a:pt x="190556" y="694373"/>
                    <a:pt x="198176" y="699135"/>
                    <a:pt x="204843" y="704850"/>
                  </a:cubicBezTo>
                  <a:cubicBezTo>
                    <a:pt x="211511" y="727710"/>
                    <a:pt x="217226" y="750570"/>
                    <a:pt x="223893" y="774382"/>
                  </a:cubicBezTo>
                  <a:cubicBezTo>
                    <a:pt x="219131" y="773430"/>
                    <a:pt x="213416" y="771525"/>
                    <a:pt x="208653" y="770573"/>
                  </a:cubicBezTo>
                  <a:cubicBezTo>
                    <a:pt x="207701" y="772478"/>
                    <a:pt x="207701" y="774382"/>
                    <a:pt x="206749" y="776288"/>
                  </a:cubicBezTo>
                  <a:cubicBezTo>
                    <a:pt x="212464" y="777240"/>
                    <a:pt x="218178" y="779145"/>
                    <a:pt x="223893" y="780098"/>
                  </a:cubicBezTo>
                  <a:cubicBezTo>
                    <a:pt x="227703" y="790575"/>
                    <a:pt x="231514" y="801053"/>
                    <a:pt x="235324" y="811530"/>
                  </a:cubicBezTo>
                  <a:cubicBezTo>
                    <a:pt x="229609" y="815340"/>
                    <a:pt x="224846" y="820103"/>
                    <a:pt x="219131" y="823913"/>
                  </a:cubicBezTo>
                  <a:cubicBezTo>
                    <a:pt x="232466" y="836295"/>
                    <a:pt x="219131" y="866775"/>
                    <a:pt x="248659" y="867728"/>
                  </a:cubicBezTo>
                  <a:cubicBezTo>
                    <a:pt x="261041" y="916305"/>
                    <a:pt x="274376" y="963930"/>
                    <a:pt x="286759" y="1012507"/>
                  </a:cubicBezTo>
                  <a:cubicBezTo>
                    <a:pt x="283901" y="1014413"/>
                    <a:pt x="280091" y="1016318"/>
                    <a:pt x="277234" y="1017270"/>
                  </a:cubicBezTo>
                  <a:cubicBezTo>
                    <a:pt x="281043" y="1020128"/>
                    <a:pt x="283901" y="1022032"/>
                    <a:pt x="287711" y="1024890"/>
                  </a:cubicBezTo>
                  <a:cubicBezTo>
                    <a:pt x="287711" y="1028700"/>
                    <a:pt x="288664" y="1032510"/>
                    <a:pt x="288664" y="1036320"/>
                  </a:cubicBezTo>
                  <a:cubicBezTo>
                    <a:pt x="270566" y="1061085"/>
                    <a:pt x="293426" y="1069658"/>
                    <a:pt x="305809" y="1082040"/>
                  </a:cubicBezTo>
                  <a:cubicBezTo>
                    <a:pt x="309618" y="1099185"/>
                    <a:pt x="314381" y="1115378"/>
                    <a:pt x="318191" y="1132523"/>
                  </a:cubicBezTo>
                  <a:cubicBezTo>
                    <a:pt x="320096" y="1136333"/>
                    <a:pt x="322001" y="1141095"/>
                    <a:pt x="323906" y="1144905"/>
                  </a:cubicBezTo>
                  <a:cubicBezTo>
                    <a:pt x="330574" y="1174433"/>
                    <a:pt x="337241" y="1203008"/>
                    <a:pt x="344861" y="1232535"/>
                  </a:cubicBezTo>
                  <a:cubicBezTo>
                    <a:pt x="341051" y="1235393"/>
                    <a:pt x="338193" y="1237298"/>
                    <a:pt x="334384" y="1240155"/>
                  </a:cubicBezTo>
                  <a:cubicBezTo>
                    <a:pt x="340099" y="1242060"/>
                    <a:pt x="344861" y="1243965"/>
                    <a:pt x="350576" y="1245870"/>
                  </a:cubicBezTo>
                  <a:cubicBezTo>
                    <a:pt x="352481" y="1249680"/>
                    <a:pt x="354386" y="1254443"/>
                    <a:pt x="356291" y="1258253"/>
                  </a:cubicBezTo>
                  <a:cubicBezTo>
                    <a:pt x="350576" y="1261110"/>
                    <a:pt x="344861" y="1263968"/>
                    <a:pt x="339146" y="1266825"/>
                  </a:cubicBezTo>
                  <a:cubicBezTo>
                    <a:pt x="344861" y="1269683"/>
                    <a:pt x="351528" y="1273493"/>
                    <a:pt x="357243" y="1276350"/>
                  </a:cubicBezTo>
                  <a:cubicBezTo>
                    <a:pt x="363911" y="1297305"/>
                    <a:pt x="371531" y="1317308"/>
                    <a:pt x="377246" y="1338263"/>
                  </a:cubicBezTo>
                  <a:cubicBezTo>
                    <a:pt x="413441" y="1475423"/>
                    <a:pt x="448684" y="1612583"/>
                    <a:pt x="483926" y="1749742"/>
                  </a:cubicBezTo>
                  <a:cubicBezTo>
                    <a:pt x="486784" y="1762125"/>
                    <a:pt x="486784" y="1774508"/>
                    <a:pt x="487736" y="1786890"/>
                  </a:cubicBezTo>
                  <a:cubicBezTo>
                    <a:pt x="484878" y="1791653"/>
                    <a:pt x="478211" y="1799273"/>
                    <a:pt x="479164" y="1801178"/>
                  </a:cubicBezTo>
                  <a:cubicBezTo>
                    <a:pt x="484878" y="1807845"/>
                    <a:pt x="492499" y="1813560"/>
                    <a:pt x="500118" y="1819275"/>
                  </a:cubicBezTo>
                  <a:cubicBezTo>
                    <a:pt x="512501" y="1864995"/>
                    <a:pt x="522026" y="1911667"/>
                    <a:pt x="538219" y="1956435"/>
                  </a:cubicBezTo>
                  <a:cubicBezTo>
                    <a:pt x="551553" y="1993583"/>
                    <a:pt x="544886" y="2019300"/>
                    <a:pt x="512501" y="2039303"/>
                  </a:cubicBezTo>
                  <a:cubicBezTo>
                    <a:pt x="510596" y="2027873"/>
                    <a:pt x="505834" y="2016442"/>
                    <a:pt x="507739" y="2005965"/>
                  </a:cubicBezTo>
                  <a:cubicBezTo>
                    <a:pt x="512501" y="1984058"/>
                    <a:pt x="499166" y="1980248"/>
                    <a:pt x="479164" y="1980248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21"/>
            <p:cNvSpPr/>
            <p:nvPr/>
          </p:nvSpPr>
          <p:spPr>
            <a:xfrm>
              <a:off x="3666685" y="4185284"/>
              <a:ext cx="1462526" cy="499109"/>
            </a:xfrm>
            <a:custGeom>
              <a:avLst/>
              <a:gdLst/>
              <a:ahLst/>
              <a:cxnLst/>
              <a:rect l="l" t="t" r="r" b="b"/>
              <a:pathLst>
                <a:path w="1462526" h="499109" extrusionOk="0">
                  <a:moveTo>
                    <a:pt x="9964" y="444818"/>
                  </a:moveTo>
                  <a:cubicBezTo>
                    <a:pt x="145219" y="401955"/>
                    <a:pt x="279522" y="359093"/>
                    <a:pt x="414777" y="317183"/>
                  </a:cubicBezTo>
                  <a:cubicBezTo>
                    <a:pt x="754819" y="211455"/>
                    <a:pt x="1094862" y="105728"/>
                    <a:pt x="1435857" y="953"/>
                  </a:cubicBezTo>
                  <a:cubicBezTo>
                    <a:pt x="1438714" y="0"/>
                    <a:pt x="1441572" y="0"/>
                    <a:pt x="1445382" y="0"/>
                  </a:cubicBezTo>
                  <a:cubicBezTo>
                    <a:pt x="1451097" y="13335"/>
                    <a:pt x="1455859" y="27622"/>
                    <a:pt x="1462527" y="43815"/>
                  </a:cubicBezTo>
                  <a:cubicBezTo>
                    <a:pt x="1451097" y="47625"/>
                    <a:pt x="1438714" y="50483"/>
                    <a:pt x="1428237" y="55245"/>
                  </a:cubicBezTo>
                  <a:cubicBezTo>
                    <a:pt x="1416807" y="60960"/>
                    <a:pt x="1405377" y="68580"/>
                    <a:pt x="1393947" y="76200"/>
                  </a:cubicBezTo>
                  <a:cubicBezTo>
                    <a:pt x="1390137" y="78105"/>
                    <a:pt x="1386327" y="80010"/>
                    <a:pt x="1382517" y="81915"/>
                  </a:cubicBezTo>
                  <a:cubicBezTo>
                    <a:pt x="1381564" y="79058"/>
                    <a:pt x="1380612" y="77153"/>
                    <a:pt x="1379659" y="74295"/>
                  </a:cubicBezTo>
                  <a:cubicBezTo>
                    <a:pt x="1377754" y="77153"/>
                    <a:pt x="1376802" y="80010"/>
                    <a:pt x="1374897" y="81915"/>
                  </a:cubicBezTo>
                  <a:cubicBezTo>
                    <a:pt x="1371087" y="83820"/>
                    <a:pt x="1367277" y="85725"/>
                    <a:pt x="1362514" y="87630"/>
                  </a:cubicBezTo>
                  <a:cubicBezTo>
                    <a:pt x="1351084" y="74295"/>
                    <a:pt x="1343464" y="76200"/>
                    <a:pt x="1332034" y="95250"/>
                  </a:cubicBezTo>
                  <a:cubicBezTo>
                    <a:pt x="1327272" y="97155"/>
                    <a:pt x="1323462" y="99060"/>
                    <a:pt x="1318699" y="100965"/>
                  </a:cubicBezTo>
                  <a:cubicBezTo>
                    <a:pt x="1307269" y="91440"/>
                    <a:pt x="1297744" y="89535"/>
                    <a:pt x="1292982" y="107633"/>
                  </a:cubicBezTo>
                  <a:cubicBezTo>
                    <a:pt x="1285362" y="109538"/>
                    <a:pt x="1276789" y="112395"/>
                    <a:pt x="1269169" y="114300"/>
                  </a:cubicBezTo>
                  <a:cubicBezTo>
                    <a:pt x="1247262" y="106680"/>
                    <a:pt x="1138677" y="140018"/>
                    <a:pt x="1124389" y="158115"/>
                  </a:cubicBezTo>
                  <a:cubicBezTo>
                    <a:pt x="1113912" y="162878"/>
                    <a:pt x="1102482" y="168593"/>
                    <a:pt x="1092004" y="173355"/>
                  </a:cubicBezTo>
                  <a:cubicBezTo>
                    <a:pt x="1089147" y="168593"/>
                    <a:pt x="1085337" y="160020"/>
                    <a:pt x="1084384" y="160020"/>
                  </a:cubicBezTo>
                  <a:cubicBezTo>
                    <a:pt x="1061524" y="166688"/>
                    <a:pt x="1039617" y="175260"/>
                    <a:pt x="1016757" y="182880"/>
                  </a:cubicBezTo>
                  <a:cubicBezTo>
                    <a:pt x="1019614" y="184785"/>
                    <a:pt x="1021519" y="186690"/>
                    <a:pt x="1024377" y="189547"/>
                  </a:cubicBezTo>
                  <a:cubicBezTo>
                    <a:pt x="1015804" y="193358"/>
                    <a:pt x="1007232" y="197168"/>
                    <a:pt x="998659" y="200978"/>
                  </a:cubicBezTo>
                  <a:cubicBezTo>
                    <a:pt x="990087" y="180022"/>
                    <a:pt x="981514" y="197168"/>
                    <a:pt x="973894" y="201930"/>
                  </a:cubicBezTo>
                  <a:cubicBezTo>
                    <a:pt x="973894" y="201930"/>
                    <a:pt x="973894" y="201930"/>
                    <a:pt x="973894" y="201930"/>
                  </a:cubicBezTo>
                  <a:cubicBezTo>
                    <a:pt x="969132" y="205740"/>
                    <a:pt x="965322" y="209550"/>
                    <a:pt x="960559" y="212408"/>
                  </a:cubicBezTo>
                  <a:cubicBezTo>
                    <a:pt x="946272" y="217170"/>
                    <a:pt x="931032" y="221933"/>
                    <a:pt x="916744" y="226695"/>
                  </a:cubicBezTo>
                  <a:cubicBezTo>
                    <a:pt x="911029" y="224790"/>
                    <a:pt x="904362" y="219075"/>
                    <a:pt x="898647" y="220028"/>
                  </a:cubicBezTo>
                  <a:cubicBezTo>
                    <a:pt x="869119" y="227647"/>
                    <a:pt x="839592" y="237172"/>
                    <a:pt x="810064" y="245745"/>
                  </a:cubicBezTo>
                  <a:cubicBezTo>
                    <a:pt x="754819" y="262890"/>
                    <a:pt x="699574" y="279083"/>
                    <a:pt x="644329" y="297180"/>
                  </a:cubicBezTo>
                  <a:cubicBezTo>
                    <a:pt x="639567" y="298133"/>
                    <a:pt x="615754" y="296228"/>
                    <a:pt x="634804" y="314325"/>
                  </a:cubicBezTo>
                  <a:cubicBezTo>
                    <a:pt x="592894" y="325755"/>
                    <a:pt x="551937" y="337185"/>
                    <a:pt x="510027" y="348615"/>
                  </a:cubicBezTo>
                  <a:cubicBezTo>
                    <a:pt x="505264" y="350520"/>
                    <a:pt x="501454" y="352425"/>
                    <a:pt x="496692" y="354330"/>
                  </a:cubicBezTo>
                  <a:cubicBezTo>
                    <a:pt x="444304" y="372428"/>
                    <a:pt x="391917" y="391478"/>
                    <a:pt x="338577" y="408622"/>
                  </a:cubicBezTo>
                  <a:cubicBezTo>
                    <a:pt x="301429" y="421005"/>
                    <a:pt x="263329" y="430530"/>
                    <a:pt x="225229" y="441960"/>
                  </a:cubicBezTo>
                  <a:cubicBezTo>
                    <a:pt x="215704" y="444818"/>
                    <a:pt x="205227" y="445770"/>
                    <a:pt x="194749" y="447675"/>
                  </a:cubicBezTo>
                  <a:cubicBezTo>
                    <a:pt x="184272" y="426720"/>
                    <a:pt x="177604" y="441960"/>
                    <a:pt x="169984" y="449580"/>
                  </a:cubicBezTo>
                  <a:cubicBezTo>
                    <a:pt x="167127" y="453390"/>
                    <a:pt x="164269" y="459105"/>
                    <a:pt x="160459" y="461010"/>
                  </a:cubicBezTo>
                  <a:cubicBezTo>
                    <a:pt x="111882" y="474345"/>
                    <a:pt x="62352" y="486728"/>
                    <a:pt x="12822" y="499110"/>
                  </a:cubicBezTo>
                  <a:cubicBezTo>
                    <a:pt x="-7181" y="482918"/>
                    <a:pt x="-3371" y="472440"/>
                    <a:pt x="21394" y="466725"/>
                  </a:cubicBezTo>
                  <a:cubicBezTo>
                    <a:pt x="29014" y="464820"/>
                    <a:pt x="35682" y="460058"/>
                    <a:pt x="38539" y="458153"/>
                  </a:cubicBezTo>
                  <a:cubicBezTo>
                    <a:pt x="29967" y="452438"/>
                    <a:pt x="20442" y="448628"/>
                    <a:pt x="9964" y="444818"/>
                  </a:cubicBezTo>
                  <a:close/>
                  <a:moveTo>
                    <a:pt x="731959" y="255270"/>
                  </a:moveTo>
                  <a:cubicBezTo>
                    <a:pt x="731959" y="254318"/>
                    <a:pt x="731959" y="253365"/>
                    <a:pt x="731959" y="252413"/>
                  </a:cubicBezTo>
                  <a:cubicBezTo>
                    <a:pt x="729102" y="252413"/>
                    <a:pt x="726244" y="252413"/>
                    <a:pt x="722434" y="252413"/>
                  </a:cubicBezTo>
                  <a:cubicBezTo>
                    <a:pt x="722434" y="253365"/>
                    <a:pt x="722434" y="254318"/>
                    <a:pt x="722434" y="255270"/>
                  </a:cubicBezTo>
                  <a:cubicBezTo>
                    <a:pt x="726244" y="255270"/>
                    <a:pt x="729102" y="255270"/>
                    <a:pt x="731959" y="255270"/>
                  </a:cubicBezTo>
                  <a:close/>
                  <a:moveTo>
                    <a:pt x="525267" y="316230"/>
                  </a:moveTo>
                  <a:cubicBezTo>
                    <a:pt x="524314" y="316230"/>
                    <a:pt x="523362" y="315278"/>
                    <a:pt x="522409" y="315278"/>
                  </a:cubicBezTo>
                  <a:cubicBezTo>
                    <a:pt x="522409" y="315278"/>
                    <a:pt x="521457" y="316230"/>
                    <a:pt x="521457" y="317183"/>
                  </a:cubicBezTo>
                  <a:cubicBezTo>
                    <a:pt x="522409" y="317183"/>
                    <a:pt x="523362" y="318135"/>
                    <a:pt x="524314" y="318135"/>
                  </a:cubicBezTo>
                  <a:cubicBezTo>
                    <a:pt x="525267" y="319088"/>
                    <a:pt x="525267" y="317183"/>
                    <a:pt x="525267" y="316230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21"/>
            <p:cNvSpPr/>
            <p:nvPr/>
          </p:nvSpPr>
          <p:spPr>
            <a:xfrm>
              <a:off x="4571047" y="2012173"/>
              <a:ext cx="96625" cy="315736"/>
            </a:xfrm>
            <a:custGeom>
              <a:avLst/>
              <a:gdLst/>
              <a:ahLst/>
              <a:cxnLst/>
              <a:rect l="l" t="t" r="r" b="b"/>
              <a:pathLst>
                <a:path w="96625" h="315736" extrusionOk="0">
                  <a:moveTo>
                    <a:pt x="82868" y="182387"/>
                  </a:moveTo>
                  <a:cubicBezTo>
                    <a:pt x="77153" y="188102"/>
                    <a:pt x="64770" y="195722"/>
                    <a:pt x="65722" y="199532"/>
                  </a:cubicBezTo>
                  <a:cubicBezTo>
                    <a:pt x="71438" y="224297"/>
                    <a:pt x="79058" y="249062"/>
                    <a:pt x="88583" y="272874"/>
                  </a:cubicBezTo>
                  <a:cubicBezTo>
                    <a:pt x="94297" y="289067"/>
                    <a:pt x="106680" y="305259"/>
                    <a:pt x="80963" y="315737"/>
                  </a:cubicBezTo>
                  <a:cubicBezTo>
                    <a:pt x="54293" y="210962"/>
                    <a:pt x="26670" y="106187"/>
                    <a:pt x="0" y="1412"/>
                  </a:cubicBezTo>
                  <a:cubicBezTo>
                    <a:pt x="23813" y="-3351"/>
                    <a:pt x="37147" y="3317"/>
                    <a:pt x="42863" y="30939"/>
                  </a:cubicBezTo>
                  <a:cubicBezTo>
                    <a:pt x="53340" y="81422"/>
                    <a:pt x="69533" y="131904"/>
                    <a:pt x="82868" y="182387"/>
                  </a:cubicBezTo>
                  <a:close/>
                </a:path>
              </a:pathLst>
            </a:custGeom>
            <a:solidFill>
              <a:srgbClr val="DADC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21"/>
            <p:cNvSpPr/>
            <p:nvPr/>
          </p:nvSpPr>
          <p:spPr>
            <a:xfrm>
              <a:off x="3595687" y="4630102"/>
              <a:ext cx="113347" cy="69605"/>
            </a:xfrm>
            <a:custGeom>
              <a:avLst/>
              <a:gdLst/>
              <a:ahLst/>
              <a:cxnLst/>
              <a:rect l="l" t="t" r="r" b="b"/>
              <a:pathLst>
                <a:path w="113347" h="69605" extrusionOk="0">
                  <a:moveTo>
                    <a:pt x="80963" y="0"/>
                  </a:moveTo>
                  <a:cubicBezTo>
                    <a:pt x="91440" y="3810"/>
                    <a:pt x="100965" y="7620"/>
                    <a:pt x="113347" y="11430"/>
                  </a:cubicBezTo>
                  <a:cubicBezTo>
                    <a:pt x="110490" y="12382"/>
                    <a:pt x="103822" y="18097"/>
                    <a:pt x="96203" y="20003"/>
                  </a:cubicBezTo>
                  <a:cubicBezTo>
                    <a:pt x="71438" y="25717"/>
                    <a:pt x="67628" y="35242"/>
                    <a:pt x="87630" y="52388"/>
                  </a:cubicBezTo>
                  <a:cubicBezTo>
                    <a:pt x="65722" y="58103"/>
                    <a:pt x="44767" y="64770"/>
                    <a:pt x="22860" y="69532"/>
                  </a:cubicBezTo>
                  <a:cubicBezTo>
                    <a:pt x="20955" y="70485"/>
                    <a:pt x="15240" y="61913"/>
                    <a:pt x="13335" y="57150"/>
                  </a:cubicBezTo>
                  <a:cubicBezTo>
                    <a:pt x="8572" y="46672"/>
                    <a:pt x="4763" y="35242"/>
                    <a:pt x="0" y="23813"/>
                  </a:cubicBezTo>
                  <a:cubicBezTo>
                    <a:pt x="19050" y="19050"/>
                    <a:pt x="38100" y="13335"/>
                    <a:pt x="57150" y="8572"/>
                  </a:cubicBezTo>
                  <a:cubicBezTo>
                    <a:pt x="60960" y="7620"/>
                    <a:pt x="65722" y="5715"/>
                    <a:pt x="69533" y="4763"/>
                  </a:cubicBezTo>
                  <a:cubicBezTo>
                    <a:pt x="73342" y="2857"/>
                    <a:pt x="77153" y="1905"/>
                    <a:pt x="80963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21"/>
            <p:cNvSpPr/>
            <p:nvPr/>
          </p:nvSpPr>
          <p:spPr>
            <a:xfrm>
              <a:off x="4296114" y="4403283"/>
              <a:ext cx="289220" cy="94421"/>
            </a:xfrm>
            <a:custGeom>
              <a:avLst/>
              <a:gdLst/>
              <a:ahLst/>
              <a:cxnLst/>
              <a:rect l="l" t="t" r="r" b="b"/>
              <a:pathLst>
                <a:path w="289220" h="94421" extrusionOk="0">
                  <a:moveTo>
                    <a:pt x="7280" y="94422"/>
                  </a:moveTo>
                  <a:cubicBezTo>
                    <a:pt x="-11770" y="77276"/>
                    <a:pt x="12043" y="79182"/>
                    <a:pt x="16805" y="77276"/>
                  </a:cubicBezTo>
                  <a:cubicBezTo>
                    <a:pt x="72050" y="59179"/>
                    <a:pt x="127295" y="42986"/>
                    <a:pt x="182540" y="25841"/>
                  </a:cubicBezTo>
                  <a:cubicBezTo>
                    <a:pt x="212068" y="17269"/>
                    <a:pt x="241595" y="7744"/>
                    <a:pt x="271123" y="124"/>
                  </a:cubicBezTo>
                  <a:cubicBezTo>
                    <a:pt x="275885" y="-828"/>
                    <a:pt x="282553" y="3934"/>
                    <a:pt x="289220" y="6791"/>
                  </a:cubicBezTo>
                  <a:cubicBezTo>
                    <a:pt x="285410" y="6791"/>
                    <a:pt x="281600" y="7744"/>
                    <a:pt x="277790" y="7744"/>
                  </a:cubicBezTo>
                  <a:cubicBezTo>
                    <a:pt x="273028" y="9649"/>
                    <a:pt x="269218" y="11554"/>
                    <a:pt x="264455" y="13459"/>
                  </a:cubicBezTo>
                  <a:cubicBezTo>
                    <a:pt x="178730" y="41082"/>
                    <a:pt x="93005" y="67751"/>
                    <a:pt x="7280" y="94422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21"/>
            <p:cNvSpPr/>
            <p:nvPr/>
          </p:nvSpPr>
          <p:spPr>
            <a:xfrm>
              <a:off x="5060632" y="4170997"/>
              <a:ext cx="88582" cy="89534"/>
            </a:xfrm>
            <a:custGeom>
              <a:avLst/>
              <a:gdLst/>
              <a:ahLst/>
              <a:cxnLst/>
              <a:rect l="l" t="t" r="r" b="b"/>
              <a:pathLst>
                <a:path w="88582" h="89534" extrusionOk="0">
                  <a:moveTo>
                    <a:pt x="0" y="89535"/>
                  </a:moveTo>
                  <a:cubicBezTo>
                    <a:pt x="11430" y="82868"/>
                    <a:pt x="21908" y="74295"/>
                    <a:pt x="34290" y="68580"/>
                  </a:cubicBezTo>
                  <a:cubicBezTo>
                    <a:pt x="44768" y="63818"/>
                    <a:pt x="56198" y="60960"/>
                    <a:pt x="68580" y="57150"/>
                  </a:cubicBezTo>
                  <a:cubicBezTo>
                    <a:pt x="61913" y="40958"/>
                    <a:pt x="56198" y="27622"/>
                    <a:pt x="51435" y="13335"/>
                  </a:cubicBezTo>
                  <a:cubicBezTo>
                    <a:pt x="53340" y="8572"/>
                    <a:pt x="55245" y="4763"/>
                    <a:pt x="56198" y="0"/>
                  </a:cubicBezTo>
                  <a:cubicBezTo>
                    <a:pt x="76200" y="0"/>
                    <a:pt x="90488" y="2858"/>
                    <a:pt x="83820" y="29528"/>
                  </a:cubicBezTo>
                  <a:cubicBezTo>
                    <a:pt x="81915" y="40005"/>
                    <a:pt x="86678" y="51435"/>
                    <a:pt x="88583" y="62865"/>
                  </a:cubicBezTo>
                  <a:cubicBezTo>
                    <a:pt x="59055" y="72390"/>
                    <a:pt x="29528" y="80963"/>
                    <a:pt x="0" y="8953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21"/>
            <p:cNvSpPr/>
            <p:nvPr/>
          </p:nvSpPr>
          <p:spPr>
            <a:xfrm>
              <a:off x="4792980" y="4297518"/>
              <a:ext cx="144779" cy="44928"/>
            </a:xfrm>
            <a:custGeom>
              <a:avLst/>
              <a:gdLst/>
              <a:ahLst/>
              <a:cxnLst/>
              <a:rect l="l" t="t" r="r" b="b"/>
              <a:pathLst>
                <a:path w="144779" h="44928" extrusionOk="0">
                  <a:moveTo>
                    <a:pt x="0" y="44929"/>
                  </a:moveTo>
                  <a:cubicBezTo>
                    <a:pt x="14288" y="26831"/>
                    <a:pt x="122872" y="-6506"/>
                    <a:pt x="144780" y="1113"/>
                  </a:cubicBezTo>
                  <a:cubicBezTo>
                    <a:pt x="96202" y="15401"/>
                    <a:pt x="47625" y="30641"/>
                    <a:pt x="0" y="44929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21"/>
            <p:cNvSpPr/>
            <p:nvPr/>
          </p:nvSpPr>
          <p:spPr>
            <a:xfrm>
              <a:off x="4855844" y="3007042"/>
              <a:ext cx="29527" cy="56197"/>
            </a:xfrm>
            <a:custGeom>
              <a:avLst/>
              <a:gdLst/>
              <a:ahLst/>
              <a:cxnLst/>
              <a:rect l="l" t="t" r="r" b="b"/>
              <a:pathLst>
                <a:path w="29527" h="56197" extrusionOk="0">
                  <a:moveTo>
                    <a:pt x="29528" y="56198"/>
                  </a:moveTo>
                  <a:cubicBezTo>
                    <a:pt x="0" y="55245"/>
                    <a:pt x="13335" y="24765"/>
                    <a:pt x="0" y="12383"/>
                  </a:cubicBezTo>
                  <a:cubicBezTo>
                    <a:pt x="5715" y="8573"/>
                    <a:pt x="11430" y="3810"/>
                    <a:pt x="16193" y="0"/>
                  </a:cubicBezTo>
                  <a:cubicBezTo>
                    <a:pt x="20955" y="18098"/>
                    <a:pt x="25718" y="37148"/>
                    <a:pt x="29528" y="56198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21"/>
            <p:cNvSpPr/>
            <p:nvPr/>
          </p:nvSpPr>
          <p:spPr>
            <a:xfrm>
              <a:off x="4685347" y="4344352"/>
              <a:ext cx="75247" cy="29527"/>
            </a:xfrm>
            <a:custGeom>
              <a:avLst/>
              <a:gdLst/>
              <a:ahLst/>
              <a:cxnLst/>
              <a:rect l="l" t="t" r="r" b="b"/>
              <a:pathLst>
                <a:path w="75247" h="29527" extrusionOk="0">
                  <a:moveTo>
                    <a:pt x="7620" y="29528"/>
                  </a:moveTo>
                  <a:cubicBezTo>
                    <a:pt x="4763" y="27622"/>
                    <a:pt x="2858" y="25717"/>
                    <a:pt x="0" y="22860"/>
                  </a:cubicBezTo>
                  <a:cubicBezTo>
                    <a:pt x="21908" y="15240"/>
                    <a:pt x="44768" y="6667"/>
                    <a:pt x="67628" y="0"/>
                  </a:cubicBezTo>
                  <a:cubicBezTo>
                    <a:pt x="68580" y="0"/>
                    <a:pt x="72390" y="8572"/>
                    <a:pt x="75247" y="13335"/>
                  </a:cubicBezTo>
                  <a:cubicBezTo>
                    <a:pt x="67628" y="14288"/>
                    <a:pt x="59055" y="15240"/>
                    <a:pt x="51435" y="16192"/>
                  </a:cubicBezTo>
                  <a:cubicBezTo>
                    <a:pt x="46672" y="18097"/>
                    <a:pt x="42863" y="20003"/>
                    <a:pt x="38100" y="21907"/>
                  </a:cubicBezTo>
                  <a:cubicBezTo>
                    <a:pt x="27622" y="24765"/>
                    <a:pt x="17145" y="27622"/>
                    <a:pt x="7620" y="2952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21"/>
            <p:cNvSpPr/>
            <p:nvPr/>
          </p:nvSpPr>
          <p:spPr>
            <a:xfrm>
              <a:off x="4918661" y="3231832"/>
              <a:ext cx="23860" cy="45720"/>
            </a:xfrm>
            <a:custGeom>
              <a:avLst/>
              <a:gdLst/>
              <a:ahLst/>
              <a:cxnLst/>
              <a:rect l="l" t="t" r="r" b="b"/>
              <a:pathLst>
                <a:path w="23860" h="45720" extrusionOk="0">
                  <a:moveTo>
                    <a:pt x="23861" y="45720"/>
                  </a:moveTo>
                  <a:cubicBezTo>
                    <a:pt x="11478" y="33338"/>
                    <a:pt x="-11381" y="24765"/>
                    <a:pt x="6716" y="0"/>
                  </a:cubicBezTo>
                  <a:cubicBezTo>
                    <a:pt x="12431" y="15240"/>
                    <a:pt x="18146" y="30480"/>
                    <a:pt x="23861" y="45720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21"/>
            <p:cNvSpPr/>
            <p:nvPr/>
          </p:nvSpPr>
          <p:spPr>
            <a:xfrm>
              <a:off x="5115785" y="3982402"/>
              <a:ext cx="21047" cy="32384"/>
            </a:xfrm>
            <a:custGeom>
              <a:avLst/>
              <a:gdLst/>
              <a:ahLst/>
              <a:cxnLst/>
              <a:rect l="l" t="t" r="r" b="b"/>
              <a:pathLst>
                <a:path w="21047" h="32384" extrusionOk="0">
                  <a:moveTo>
                    <a:pt x="21047" y="32385"/>
                  </a:moveTo>
                  <a:cubicBezTo>
                    <a:pt x="14380" y="26670"/>
                    <a:pt x="6760" y="20955"/>
                    <a:pt x="92" y="14288"/>
                  </a:cubicBezTo>
                  <a:cubicBezTo>
                    <a:pt x="-860" y="13335"/>
                    <a:pt x="5807" y="4763"/>
                    <a:pt x="8665" y="0"/>
                  </a:cubicBezTo>
                  <a:cubicBezTo>
                    <a:pt x="12475" y="10478"/>
                    <a:pt x="17237" y="20955"/>
                    <a:pt x="21047" y="32385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21"/>
            <p:cNvSpPr/>
            <p:nvPr/>
          </p:nvSpPr>
          <p:spPr>
            <a:xfrm>
              <a:off x="4822401" y="2867977"/>
              <a:ext cx="20108" cy="31432"/>
            </a:xfrm>
            <a:custGeom>
              <a:avLst/>
              <a:gdLst/>
              <a:ahLst/>
              <a:cxnLst/>
              <a:rect l="l" t="t" r="r" b="b"/>
              <a:pathLst>
                <a:path w="20108" h="31432" extrusionOk="0">
                  <a:moveTo>
                    <a:pt x="20108" y="31432"/>
                  </a:moveTo>
                  <a:cubicBezTo>
                    <a:pt x="13441" y="25717"/>
                    <a:pt x="5821" y="20955"/>
                    <a:pt x="106" y="14288"/>
                  </a:cubicBezTo>
                  <a:cubicBezTo>
                    <a:pt x="-846" y="12382"/>
                    <a:pt x="4868" y="4763"/>
                    <a:pt x="7726" y="0"/>
                  </a:cubicBezTo>
                  <a:cubicBezTo>
                    <a:pt x="11536" y="10477"/>
                    <a:pt x="15346" y="20955"/>
                    <a:pt x="20108" y="31432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21"/>
            <p:cNvSpPr/>
            <p:nvPr/>
          </p:nvSpPr>
          <p:spPr>
            <a:xfrm>
              <a:off x="4999672" y="4264062"/>
              <a:ext cx="30480" cy="15519"/>
            </a:xfrm>
            <a:custGeom>
              <a:avLst/>
              <a:gdLst/>
              <a:ahLst/>
              <a:cxnLst/>
              <a:rect l="l" t="t" r="r" b="b"/>
              <a:pathLst>
                <a:path w="30480" h="15519" extrusionOk="0">
                  <a:moveTo>
                    <a:pt x="0" y="15520"/>
                  </a:moveTo>
                  <a:cubicBezTo>
                    <a:pt x="11430" y="-2578"/>
                    <a:pt x="19050" y="-4482"/>
                    <a:pt x="30480" y="7900"/>
                  </a:cubicBezTo>
                  <a:cubicBezTo>
                    <a:pt x="20003" y="10757"/>
                    <a:pt x="10478" y="13615"/>
                    <a:pt x="0" y="1552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21"/>
            <p:cNvSpPr/>
            <p:nvPr/>
          </p:nvSpPr>
          <p:spPr>
            <a:xfrm>
              <a:off x="4974907" y="3454717"/>
              <a:ext cx="18097" cy="18097"/>
            </a:xfrm>
            <a:custGeom>
              <a:avLst/>
              <a:gdLst/>
              <a:ahLst/>
              <a:cxnLst/>
              <a:rect l="l" t="t" r="r" b="b"/>
              <a:pathLst>
                <a:path w="18097" h="18097" extrusionOk="0">
                  <a:moveTo>
                    <a:pt x="18098" y="18098"/>
                  </a:moveTo>
                  <a:cubicBezTo>
                    <a:pt x="12383" y="15240"/>
                    <a:pt x="5715" y="11430"/>
                    <a:pt x="0" y="8573"/>
                  </a:cubicBezTo>
                  <a:cubicBezTo>
                    <a:pt x="5715" y="5715"/>
                    <a:pt x="11430" y="2858"/>
                    <a:pt x="17145" y="0"/>
                  </a:cubicBezTo>
                  <a:cubicBezTo>
                    <a:pt x="17145" y="5715"/>
                    <a:pt x="18098" y="11430"/>
                    <a:pt x="18098" y="18098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21"/>
            <p:cNvSpPr/>
            <p:nvPr/>
          </p:nvSpPr>
          <p:spPr>
            <a:xfrm>
              <a:off x="4641532" y="4375136"/>
              <a:ext cx="24765" cy="11126"/>
            </a:xfrm>
            <a:custGeom>
              <a:avLst/>
              <a:gdLst/>
              <a:ahLst/>
              <a:cxnLst/>
              <a:rect l="l" t="t" r="r" b="b"/>
              <a:pathLst>
                <a:path w="24765" h="11126" extrusionOk="0">
                  <a:moveTo>
                    <a:pt x="0" y="11126"/>
                  </a:moveTo>
                  <a:cubicBezTo>
                    <a:pt x="7620" y="6364"/>
                    <a:pt x="16193" y="-10781"/>
                    <a:pt x="24765" y="10173"/>
                  </a:cubicBezTo>
                  <a:cubicBezTo>
                    <a:pt x="17145" y="10173"/>
                    <a:pt x="8573" y="11126"/>
                    <a:pt x="0" y="11126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21"/>
            <p:cNvSpPr/>
            <p:nvPr/>
          </p:nvSpPr>
          <p:spPr>
            <a:xfrm>
              <a:off x="3840479" y="4621392"/>
              <a:ext cx="24765" cy="12520"/>
            </a:xfrm>
            <a:custGeom>
              <a:avLst/>
              <a:gdLst/>
              <a:ahLst/>
              <a:cxnLst/>
              <a:rect l="l" t="t" r="r" b="b"/>
              <a:pathLst>
                <a:path w="24765" h="12520" extrusionOk="0">
                  <a:moveTo>
                    <a:pt x="0" y="12520"/>
                  </a:moveTo>
                  <a:cubicBezTo>
                    <a:pt x="7620" y="4900"/>
                    <a:pt x="14288" y="-10340"/>
                    <a:pt x="24765" y="10615"/>
                  </a:cubicBezTo>
                  <a:cubicBezTo>
                    <a:pt x="16192" y="10615"/>
                    <a:pt x="7620" y="11568"/>
                    <a:pt x="0" y="1252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21"/>
            <p:cNvSpPr/>
            <p:nvPr/>
          </p:nvSpPr>
          <p:spPr>
            <a:xfrm>
              <a:off x="4970144" y="3428047"/>
              <a:ext cx="16192" cy="13335"/>
            </a:xfrm>
            <a:custGeom>
              <a:avLst/>
              <a:gdLst/>
              <a:ahLst/>
              <a:cxnLst/>
              <a:rect l="l" t="t" r="r" b="b"/>
              <a:pathLst>
                <a:path w="16192" h="13335" extrusionOk="0">
                  <a:moveTo>
                    <a:pt x="16193" y="13335"/>
                  </a:moveTo>
                  <a:cubicBezTo>
                    <a:pt x="10478" y="11430"/>
                    <a:pt x="5715" y="9525"/>
                    <a:pt x="0" y="7620"/>
                  </a:cubicBezTo>
                  <a:cubicBezTo>
                    <a:pt x="3810" y="4763"/>
                    <a:pt x="6668" y="2858"/>
                    <a:pt x="10478" y="0"/>
                  </a:cubicBezTo>
                  <a:cubicBezTo>
                    <a:pt x="12383" y="4763"/>
                    <a:pt x="14288" y="8573"/>
                    <a:pt x="16193" y="13335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265;p21"/>
            <p:cNvSpPr/>
            <p:nvPr/>
          </p:nvSpPr>
          <p:spPr>
            <a:xfrm>
              <a:off x="4960619" y="4278194"/>
              <a:ext cx="25717" cy="13770"/>
            </a:xfrm>
            <a:custGeom>
              <a:avLst/>
              <a:gdLst/>
              <a:ahLst/>
              <a:cxnLst/>
              <a:rect l="l" t="t" r="r" b="b"/>
              <a:pathLst>
                <a:path w="25717" h="13770" extrusionOk="0">
                  <a:moveTo>
                    <a:pt x="0" y="13770"/>
                  </a:moveTo>
                  <a:cubicBezTo>
                    <a:pt x="4763" y="-4327"/>
                    <a:pt x="14288" y="-2422"/>
                    <a:pt x="25718" y="7103"/>
                  </a:cubicBezTo>
                  <a:cubicBezTo>
                    <a:pt x="17145" y="9960"/>
                    <a:pt x="8573" y="11865"/>
                    <a:pt x="0" y="1377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21"/>
            <p:cNvSpPr/>
            <p:nvPr/>
          </p:nvSpPr>
          <p:spPr>
            <a:xfrm>
              <a:off x="4629150" y="4386262"/>
              <a:ext cx="13334" cy="10477"/>
            </a:xfrm>
            <a:custGeom>
              <a:avLst/>
              <a:gdLst/>
              <a:ahLst/>
              <a:cxnLst/>
              <a:rect l="l" t="t" r="r" b="b"/>
              <a:pathLst>
                <a:path w="13334" h="10477" extrusionOk="0">
                  <a:moveTo>
                    <a:pt x="0" y="10478"/>
                  </a:moveTo>
                  <a:cubicBezTo>
                    <a:pt x="4763" y="6668"/>
                    <a:pt x="8572" y="2857"/>
                    <a:pt x="13335" y="0"/>
                  </a:cubicBezTo>
                  <a:cubicBezTo>
                    <a:pt x="8572" y="3810"/>
                    <a:pt x="3810" y="7620"/>
                    <a:pt x="0" y="1047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21"/>
            <p:cNvSpPr/>
            <p:nvPr/>
          </p:nvSpPr>
          <p:spPr>
            <a:xfrm>
              <a:off x="4844415" y="2965132"/>
              <a:ext cx="17144" cy="9525"/>
            </a:xfrm>
            <a:custGeom>
              <a:avLst/>
              <a:gdLst/>
              <a:ahLst/>
              <a:cxnLst/>
              <a:rect l="l" t="t" r="r" b="b"/>
              <a:pathLst>
                <a:path w="17144" h="9525" extrusionOk="0">
                  <a:moveTo>
                    <a:pt x="17145" y="9525"/>
                  </a:moveTo>
                  <a:cubicBezTo>
                    <a:pt x="11430" y="8572"/>
                    <a:pt x="5715" y="6667"/>
                    <a:pt x="0" y="5715"/>
                  </a:cubicBezTo>
                  <a:cubicBezTo>
                    <a:pt x="953" y="3810"/>
                    <a:pt x="953" y="1905"/>
                    <a:pt x="1905" y="0"/>
                  </a:cubicBezTo>
                  <a:cubicBezTo>
                    <a:pt x="6667" y="952"/>
                    <a:pt x="12382" y="2858"/>
                    <a:pt x="17145" y="3810"/>
                  </a:cubicBezTo>
                  <a:cubicBezTo>
                    <a:pt x="16192" y="5715"/>
                    <a:pt x="17145" y="7620"/>
                    <a:pt x="17145" y="9525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21"/>
            <p:cNvSpPr/>
            <p:nvPr/>
          </p:nvSpPr>
          <p:spPr>
            <a:xfrm>
              <a:off x="4913947" y="3208972"/>
              <a:ext cx="10477" cy="12382"/>
            </a:xfrm>
            <a:custGeom>
              <a:avLst/>
              <a:gdLst/>
              <a:ahLst/>
              <a:cxnLst/>
              <a:rect l="l" t="t" r="r" b="b"/>
              <a:pathLst>
                <a:path w="10477" h="12382" extrusionOk="0">
                  <a:moveTo>
                    <a:pt x="10478" y="12383"/>
                  </a:moveTo>
                  <a:cubicBezTo>
                    <a:pt x="6668" y="9525"/>
                    <a:pt x="3810" y="7620"/>
                    <a:pt x="0" y="4763"/>
                  </a:cubicBezTo>
                  <a:cubicBezTo>
                    <a:pt x="2858" y="2858"/>
                    <a:pt x="6668" y="953"/>
                    <a:pt x="9525" y="0"/>
                  </a:cubicBezTo>
                  <a:cubicBezTo>
                    <a:pt x="9525" y="3810"/>
                    <a:pt x="10478" y="7620"/>
                    <a:pt x="10478" y="12383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269;p21"/>
            <p:cNvSpPr/>
            <p:nvPr/>
          </p:nvSpPr>
          <p:spPr>
            <a:xfrm>
              <a:off x="4954905" y="3328034"/>
              <a:ext cx="5714" cy="12382"/>
            </a:xfrm>
            <a:custGeom>
              <a:avLst/>
              <a:gdLst/>
              <a:ahLst/>
              <a:cxnLst/>
              <a:rect l="l" t="t" r="r" b="b"/>
              <a:pathLst>
                <a:path w="5714" h="12382" extrusionOk="0">
                  <a:moveTo>
                    <a:pt x="5715" y="12383"/>
                  </a:moveTo>
                  <a:cubicBezTo>
                    <a:pt x="3810" y="8573"/>
                    <a:pt x="1905" y="3810"/>
                    <a:pt x="0" y="0"/>
                  </a:cubicBezTo>
                  <a:cubicBezTo>
                    <a:pt x="1905" y="3810"/>
                    <a:pt x="3810" y="8573"/>
                    <a:pt x="5715" y="12383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270;p21"/>
            <p:cNvSpPr/>
            <p:nvPr/>
          </p:nvSpPr>
          <p:spPr>
            <a:xfrm>
              <a:off x="4560569" y="4411980"/>
              <a:ext cx="13335" cy="5714"/>
            </a:xfrm>
            <a:custGeom>
              <a:avLst/>
              <a:gdLst/>
              <a:ahLst/>
              <a:cxnLst/>
              <a:rect l="l" t="t" r="r" b="b"/>
              <a:pathLst>
                <a:path w="13335" h="5714" extrusionOk="0">
                  <a:moveTo>
                    <a:pt x="0" y="5715"/>
                  </a:moveTo>
                  <a:cubicBezTo>
                    <a:pt x="4763" y="3810"/>
                    <a:pt x="8573" y="1905"/>
                    <a:pt x="13335" y="0"/>
                  </a:cubicBezTo>
                  <a:cubicBezTo>
                    <a:pt x="8573" y="1905"/>
                    <a:pt x="3810" y="3810"/>
                    <a:pt x="0" y="5715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1" name="Google Shape;2271;p21"/>
            <p:cNvSpPr/>
            <p:nvPr/>
          </p:nvSpPr>
          <p:spPr>
            <a:xfrm>
              <a:off x="4165282" y="4531994"/>
              <a:ext cx="13334" cy="5715"/>
            </a:xfrm>
            <a:custGeom>
              <a:avLst/>
              <a:gdLst/>
              <a:ahLst/>
              <a:cxnLst/>
              <a:rect l="l" t="t" r="r" b="b"/>
              <a:pathLst>
                <a:path w="13334" h="5715" extrusionOk="0">
                  <a:moveTo>
                    <a:pt x="0" y="5715"/>
                  </a:moveTo>
                  <a:cubicBezTo>
                    <a:pt x="4763" y="3810"/>
                    <a:pt x="8572" y="1905"/>
                    <a:pt x="13335" y="0"/>
                  </a:cubicBezTo>
                  <a:cubicBezTo>
                    <a:pt x="9525" y="1905"/>
                    <a:pt x="4763" y="3810"/>
                    <a:pt x="0" y="571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272;p21"/>
            <p:cNvSpPr/>
            <p:nvPr/>
          </p:nvSpPr>
          <p:spPr>
            <a:xfrm>
              <a:off x="4723447" y="4361497"/>
              <a:ext cx="13334" cy="5715"/>
            </a:xfrm>
            <a:custGeom>
              <a:avLst/>
              <a:gdLst/>
              <a:ahLst/>
              <a:cxnLst/>
              <a:rect l="l" t="t" r="r" b="b"/>
              <a:pathLst>
                <a:path w="13334" h="5715" extrusionOk="0">
                  <a:moveTo>
                    <a:pt x="0" y="5715"/>
                  </a:moveTo>
                  <a:cubicBezTo>
                    <a:pt x="4763" y="3810"/>
                    <a:pt x="8572" y="1905"/>
                    <a:pt x="13335" y="0"/>
                  </a:cubicBezTo>
                  <a:cubicBezTo>
                    <a:pt x="8572" y="1905"/>
                    <a:pt x="3810" y="3810"/>
                    <a:pt x="0" y="5715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273;p21"/>
            <p:cNvSpPr/>
            <p:nvPr/>
          </p:nvSpPr>
          <p:spPr>
            <a:xfrm>
              <a:off x="5042534" y="4259580"/>
              <a:ext cx="7620" cy="7619"/>
            </a:xfrm>
            <a:custGeom>
              <a:avLst/>
              <a:gdLst/>
              <a:ahLst/>
              <a:cxnLst/>
              <a:rect l="l" t="t" r="r" b="b"/>
              <a:pathLst>
                <a:path w="7620" h="7619" extrusionOk="0">
                  <a:moveTo>
                    <a:pt x="0" y="7620"/>
                  </a:moveTo>
                  <a:cubicBezTo>
                    <a:pt x="1905" y="4763"/>
                    <a:pt x="2858" y="1905"/>
                    <a:pt x="4763" y="0"/>
                  </a:cubicBezTo>
                  <a:cubicBezTo>
                    <a:pt x="5715" y="2857"/>
                    <a:pt x="6668" y="4763"/>
                    <a:pt x="7620" y="7620"/>
                  </a:cubicBezTo>
                  <a:cubicBezTo>
                    <a:pt x="3810" y="6667"/>
                    <a:pt x="1905" y="7620"/>
                    <a:pt x="0" y="762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4" name="Google Shape;2274;p21"/>
            <p:cNvSpPr/>
            <p:nvPr/>
          </p:nvSpPr>
          <p:spPr>
            <a:xfrm>
              <a:off x="3065145" y="2013585"/>
              <a:ext cx="1880235" cy="2558414"/>
            </a:xfrm>
            <a:custGeom>
              <a:avLst/>
              <a:gdLst/>
              <a:ahLst/>
              <a:cxnLst/>
              <a:rect l="l" t="t" r="r" b="b"/>
              <a:pathLst>
                <a:path w="1880235" h="2558414" extrusionOk="0">
                  <a:moveTo>
                    <a:pt x="522922" y="2558415"/>
                  </a:moveTo>
                  <a:cubicBezTo>
                    <a:pt x="511492" y="2517458"/>
                    <a:pt x="498158" y="2477453"/>
                    <a:pt x="487680" y="2436495"/>
                  </a:cubicBezTo>
                  <a:cubicBezTo>
                    <a:pt x="340042" y="1816418"/>
                    <a:pt x="193357" y="1195387"/>
                    <a:pt x="45720" y="575310"/>
                  </a:cubicBezTo>
                  <a:cubicBezTo>
                    <a:pt x="31432" y="513398"/>
                    <a:pt x="16192" y="451485"/>
                    <a:pt x="0" y="386715"/>
                  </a:cubicBezTo>
                  <a:cubicBezTo>
                    <a:pt x="77152" y="365760"/>
                    <a:pt x="152400" y="344805"/>
                    <a:pt x="226695" y="323850"/>
                  </a:cubicBezTo>
                  <a:cubicBezTo>
                    <a:pt x="611505" y="216217"/>
                    <a:pt x="995363" y="109538"/>
                    <a:pt x="1380173" y="1905"/>
                  </a:cubicBezTo>
                  <a:cubicBezTo>
                    <a:pt x="1383983" y="952"/>
                    <a:pt x="1388745" y="952"/>
                    <a:pt x="1392555" y="0"/>
                  </a:cubicBezTo>
                  <a:cubicBezTo>
                    <a:pt x="1392555" y="3810"/>
                    <a:pt x="1392555" y="6667"/>
                    <a:pt x="1392555" y="10477"/>
                  </a:cubicBezTo>
                  <a:cubicBezTo>
                    <a:pt x="1392555" y="27623"/>
                    <a:pt x="1392555" y="43815"/>
                    <a:pt x="1392555" y="60960"/>
                  </a:cubicBezTo>
                  <a:cubicBezTo>
                    <a:pt x="1423988" y="182880"/>
                    <a:pt x="1454468" y="304800"/>
                    <a:pt x="1485900" y="425768"/>
                  </a:cubicBezTo>
                  <a:cubicBezTo>
                    <a:pt x="1489710" y="442912"/>
                    <a:pt x="1494473" y="459105"/>
                    <a:pt x="1498283" y="476250"/>
                  </a:cubicBezTo>
                  <a:cubicBezTo>
                    <a:pt x="1503998" y="495300"/>
                    <a:pt x="1510665" y="514350"/>
                    <a:pt x="1516380" y="533400"/>
                  </a:cubicBezTo>
                  <a:cubicBezTo>
                    <a:pt x="1537335" y="616268"/>
                    <a:pt x="1558290" y="699135"/>
                    <a:pt x="1577340" y="782955"/>
                  </a:cubicBezTo>
                  <a:cubicBezTo>
                    <a:pt x="1619250" y="960120"/>
                    <a:pt x="1661160" y="1138237"/>
                    <a:pt x="1703070" y="1315403"/>
                  </a:cubicBezTo>
                  <a:cubicBezTo>
                    <a:pt x="1686877" y="1315403"/>
                    <a:pt x="1669733" y="1311593"/>
                    <a:pt x="1654493" y="1315403"/>
                  </a:cubicBezTo>
                  <a:cubicBezTo>
                    <a:pt x="1345883" y="1402080"/>
                    <a:pt x="1037272" y="1490662"/>
                    <a:pt x="728663" y="1578293"/>
                  </a:cubicBezTo>
                  <a:cubicBezTo>
                    <a:pt x="718185" y="1581150"/>
                    <a:pt x="708660" y="1585912"/>
                    <a:pt x="699135" y="1589722"/>
                  </a:cubicBezTo>
                  <a:cubicBezTo>
                    <a:pt x="700088" y="1593533"/>
                    <a:pt x="701040" y="1597343"/>
                    <a:pt x="701040" y="1601153"/>
                  </a:cubicBezTo>
                  <a:cubicBezTo>
                    <a:pt x="716280" y="1600200"/>
                    <a:pt x="732472" y="1601153"/>
                    <a:pt x="747713" y="1597343"/>
                  </a:cubicBezTo>
                  <a:cubicBezTo>
                    <a:pt x="1065848" y="1506855"/>
                    <a:pt x="1384935" y="1416368"/>
                    <a:pt x="1703070" y="1325880"/>
                  </a:cubicBezTo>
                  <a:cubicBezTo>
                    <a:pt x="1707833" y="1339215"/>
                    <a:pt x="1713548" y="1352550"/>
                    <a:pt x="1717358" y="1365885"/>
                  </a:cubicBezTo>
                  <a:cubicBezTo>
                    <a:pt x="1731645" y="1411605"/>
                    <a:pt x="1745933" y="1458278"/>
                    <a:pt x="1759268" y="1504950"/>
                  </a:cubicBezTo>
                  <a:cubicBezTo>
                    <a:pt x="1764030" y="1526858"/>
                    <a:pt x="1768793" y="1548765"/>
                    <a:pt x="1772602" y="1570673"/>
                  </a:cubicBezTo>
                  <a:cubicBezTo>
                    <a:pt x="1795462" y="1684972"/>
                    <a:pt x="1819275" y="1799272"/>
                    <a:pt x="1842135" y="1913572"/>
                  </a:cubicBezTo>
                  <a:cubicBezTo>
                    <a:pt x="1854518" y="1962150"/>
                    <a:pt x="1867852" y="2009775"/>
                    <a:pt x="1880235" y="2058353"/>
                  </a:cubicBezTo>
                  <a:cubicBezTo>
                    <a:pt x="1880235" y="2062162"/>
                    <a:pt x="1879283" y="2065972"/>
                    <a:pt x="1879283" y="2069783"/>
                  </a:cubicBezTo>
                  <a:cubicBezTo>
                    <a:pt x="1847850" y="2085022"/>
                    <a:pt x="1816418" y="2100263"/>
                    <a:pt x="1784033" y="2113597"/>
                  </a:cubicBezTo>
                  <a:cubicBezTo>
                    <a:pt x="1704023" y="2145983"/>
                    <a:pt x="1624965" y="2179320"/>
                    <a:pt x="1544002" y="2209800"/>
                  </a:cubicBezTo>
                  <a:cubicBezTo>
                    <a:pt x="1471612" y="2236470"/>
                    <a:pt x="1397318" y="2260283"/>
                    <a:pt x="1323975" y="2285047"/>
                  </a:cubicBezTo>
                  <a:cubicBezTo>
                    <a:pt x="1277302" y="2301240"/>
                    <a:pt x="1230630" y="2318385"/>
                    <a:pt x="1184910" y="2334578"/>
                  </a:cubicBezTo>
                  <a:cubicBezTo>
                    <a:pt x="1174433" y="2336483"/>
                    <a:pt x="1163955" y="2338388"/>
                    <a:pt x="1153477" y="2341245"/>
                  </a:cubicBezTo>
                  <a:cubicBezTo>
                    <a:pt x="1146810" y="2343150"/>
                    <a:pt x="1141095" y="2345055"/>
                    <a:pt x="1134427" y="2347913"/>
                  </a:cubicBezTo>
                  <a:cubicBezTo>
                    <a:pt x="1130618" y="2347913"/>
                    <a:pt x="1126808" y="2347913"/>
                    <a:pt x="1122045" y="2348865"/>
                  </a:cubicBezTo>
                  <a:cubicBezTo>
                    <a:pt x="934402" y="2405063"/>
                    <a:pt x="745808" y="2461260"/>
                    <a:pt x="558165" y="2517458"/>
                  </a:cubicBezTo>
                  <a:cubicBezTo>
                    <a:pt x="541972" y="2522220"/>
                    <a:pt x="524827" y="2525078"/>
                    <a:pt x="525780" y="2547938"/>
                  </a:cubicBezTo>
                  <a:cubicBezTo>
                    <a:pt x="527685" y="2550795"/>
                    <a:pt x="525780" y="2554605"/>
                    <a:pt x="522922" y="2558415"/>
                  </a:cubicBezTo>
                  <a:close/>
                  <a:moveTo>
                    <a:pt x="280035" y="1126808"/>
                  </a:moveTo>
                  <a:cubicBezTo>
                    <a:pt x="300990" y="1159193"/>
                    <a:pt x="326708" y="1172528"/>
                    <a:pt x="363855" y="1152525"/>
                  </a:cubicBezTo>
                  <a:cubicBezTo>
                    <a:pt x="380047" y="1143953"/>
                    <a:pt x="396240" y="1134428"/>
                    <a:pt x="411480" y="1125855"/>
                  </a:cubicBezTo>
                  <a:cubicBezTo>
                    <a:pt x="436245" y="1119187"/>
                    <a:pt x="461963" y="1113473"/>
                    <a:pt x="486727" y="1104900"/>
                  </a:cubicBezTo>
                  <a:cubicBezTo>
                    <a:pt x="515302" y="1096328"/>
                    <a:pt x="532447" y="1077278"/>
                    <a:pt x="531495" y="1045845"/>
                  </a:cubicBezTo>
                  <a:cubicBezTo>
                    <a:pt x="529590" y="980123"/>
                    <a:pt x="495300" y="924878"/>
                    <a:pt x="466725" y="868680"/>
                  </a:cubicBezTo>
                  <a:cubicBezTo>
                    <a:pt x="459105" y="852487"/>
                    <a:pt x="438150" y="843915"/>
                    <a:pt x="430530" y="874395"/>
                  </a:cubicBezTo>
                  <a:cubicBezTo>
                    <a:pt x="418147" y="874395"/>
                    <a:pt x="405765" y="873443"/>
                    <a:pt x="393383" y="873443"/>
                  </a:cubicBezTo>
                  <a:cubicBezTo>
                    <a:pt x="391477" y="873443"/>
                    <a:pt x="389572" y="874395"/>
                    <a:pt x="387667" y="874395"/>
                  </a:cubicBezTo>
                  <a:cubicBezTo>
                    <a:pt x="343852" y="888682"/>
                    <a:pt x="300990" y="902970"/>
                    <a:pt x="258127" y="917257"/>
                  </a:cubicBezTo>
                  <a:cubicBezTo>
                    <a:pt x="232410" y="925830"/>
                    <a:pt x="215265" y="967740"/>
                    <a:pt x="233363" y="982980"/>
                  </a:cubicBezTo>
                  <a:cubicBezTo>
                    <a:pt x="266700" y="1010603"/>
                    <a:pt x="268605" y="1051560"/>
                    <a:pt x="284797" y="1085850"/>
                  </a:cubicBezTo>
                  <a:cubicBezTo>
                    <a:pt x="281940" y="1100137"/>
                    <a:pt x="280988" y="1113473"/>
                    <a:pt x="280035" y="1126808"/>
                  </a:cubicBezTo>
                  <a:close/>
                  <a:moveTo>
                    <a:pt x="724852" y="381953"/>
                  </a:moveTo>
                  <a:cubicBezTo>
                    <a:pt x="716280" y="377190"/>
                    <a:pt x="707708" y="372428"/>
                    <a:pt x="699135" y="366713"/>
                  </a:cubicBezTo>
                  <a:cubicBezTo>
                    <a:pt x="681990" y="355282"/>
                    <a:pt x="667702" y="339090"/>
                    <a:pt x="648652" y="333375"/>
                  </a:cubicBezTo>
                  <a:cubicBezTo>
                    <a:pt x="638175" y="330517"/>
                    <a:pt x="612458" y="340995"/>
                    <a:pt x="611505" y="348615"/>
                  </a:cubicBezTo>
                  <a:cubicBezTo>
                    <a:pt x="608647" y="366713"/>
                    <a:pt x="611505" y="389573"/>
                    <a:pt x="620077" y="405765"/>
                  </a:cubicBezTo>
                  <a:cubicBezTo>
                    <a:pt x="623888" y="413385"/>
                    <a:pt x="644843" y="412432"/>
                    <a:pt x="663893" y="417195"/>
                  </a:cubicBezTo>
                  <a:cubicBezTo>
                    <a:pt x="657225" y="399098"/>
                    <a:pt x="653415" y="390525"/>
                    <a:pt x="649605" y="381000"/>
                  </a:cubicBezTo>
                  <a:cubicBezTo>
                    <a:pt x="675322" y="396240"/>
                    <a:pt x="699135" y="409575"/>
                    <a:pt x="721995" y="422910"/>
                  </a:cubicBezTo>
                  <a:cubicBezTo>
                    <a:pt x="541020" y="474345"/>
                    <a:pt x="360997" y="525780"/>
                    <a:pt x="180022" y="577215"/>
                  </a:cubicBezTo>
                  <a:cubicBezTo>
                    <a:pt x="174307" y="579120"/>
                    <a:pt x="169545" y="583882"/>
                    <a:pt x="163830" y="587693"/>
                  </a:cubicBezTo>
                  <a:cubicBezTo>
                    <a:pt x="164782" y="591503"/>
                    <a:pt x="165735" y="594360"/>
                    <a:pt x="167640" y="598170"/>
                  </a:cubicBezTo>
                  <a:cubicBezTo>
                    <a:pt x="257175" y="587693"/>
                    <a:pt x="341947" y="553403"/>
                    <a:pt x="429577" y="530543"/>
                  </a:cubicBezTo>
                  <a:cubicBezTo>
                    <a:pt x="518160" y="507682"/>
                    <a:pt x="605790" y="481012"/>
                    <a:pt x="694372" y="455295"/>
                  </a:cubicBezTo>
                  <a:cubicBezTo>
                    <a:pt x="781050" y="430530"/>
                    <a:pt x="867727" y="404812"/>
                    <a:pt x="955358" y="380048"/>
                  </a:cubicBezTo>
                  <a:cubicBezTo>
                    <a:pt x="954405" y="375285"/>
                    <a:pt x="953452" y="370523"/>
                    <a:pt x="952500" y="364807"/>
                  </a:cubicBezTo>
                  <a:cubicBezTo>
                    <a:pt x="936308" y="366713"/>
                    <a:pt x="919163" y="365760"/>
                    <a:pt x="902970" y="369570"/>
                  </a:cubicBezTo>
                  <a:cubicBezTo>
                    <a:pt x="847725" y="382905"/>
                    <a:pt x="792480" y="398145"/>
                    <a:pt x="737235" y="413385"/>
                  </a:cubicBezTo>
                  <a:cubicBezTo>
                    <a:pt x="733425" y="403860"/>
                    <a:pt x="728663" y="392430"/>
                    <a:pt x="724852" y="381953"/>
                  </a:cubicBezTo>
                  <a:cubicBezTo>
                    <a:pt x="746760" y="380048"/>
                    <a:pt x="777240" y="395287"/>
                    <a:pt x="785813" y="363855"/>
                  </a:cubicBezTo>
                  <a:cubicBezTo>
                    <a:pt x="796290" y="329565"/>
                    <a:pt x="816293" y="317182"/>
                    <a:pt x="848677" y="317182"/>
                  </a:cubicBezTo>
                  <a:cubicBezTo>
                    <a:pt x="853440" y="317182"/>
                    <a:pt x="858202" y="312420"/>
                    <a:pt x="868680" y="306705"/>
                  </a:cubicBezTo>
                  <a:cubicBezTo>
                    <a:pt x="842963" y="292417"/>
                    <a:pt x="822008" y="296228"/>
                    <a:pt x="799147" y="300990"/>
                  </a:cubicBezTo>
                  <a:cubicBezTo>
                    <a:pt x="753427" y="310515"/>
                    <a:pt x="749618" y="355282"/>
                    <a:pt x="724852" y="381953"/>
                  </a:cubicBezTo>
                  <a:close/>
                  <a:moveTo>
                    <a:pt x="440055" y="1775460"/>
                  </a:moveTo>
                  <a:cubicBezTo>
                    <a:pt x="435292" y="1823085"/>
                    <a:pt x="454342" y="1844040"/>
                    <a:pt x="506730" y="1829753"/>
                  </a:cubicBezTo>
                  <a:cubicBezTo>
                    <a:pt x="551497" y="1818322"/>
                    <a:pt x="594360" y="1797368"/>
                    <a:pt x="639127" y="1786890"/>
                  </a:cubicBezTo>
                  <a:cubicBezTo>
                    <a:pt x="682943" y="1776412"/>
                    <a:pt x="708660" y="1754505"/>
                    <a:pt x="697230" y="1711643"/>
                  </a:cubicBezTo>
                  <a:cubicBezTo>
                    <a:pt x="681038" y="1649730"/>
                    <a:pt x="659130" y="1588770"/>
                    <a:pt x="634365" y="1529715"/>
                  </a:cubicBezTo>
                  <a:cubicBezTo>
                    <a:pt x="621030" y="1497330"/>
                    <a:pt x="586740" y="1501140"/>
                    <a:pt x="567690" y="1532573"/>
                  </a:cubicBezTo>
                  <a:cubicBezTo>
                    <a:pt x="508635" y="1542098"/>
                    <a:pt x="452438" y="1562100"/>
                    <a:pt x="399097" y="1590675"/>
                  </a:cubicBezTo>
                  <a:cubicBezTo>
                    <a:pt x="413385" y="1595437"/>
                    <a:pt x="427672" y="1596390"/>
                    <a:pt x="440055" y="1593533"/>
                  </a:cubicBezTo>
                  <a:cubicBezTo>
                    <a:pt x="470535" y="1584960"/>
                    <a:pt x="501015" y="1573530"/>
                    <a:pt x="531495" y="1564958"/>
                  </a:cubicBezTo>
                  <a:cubicBezTo>
                    <a:pt x="540068" y="1562100"/>
                    <a:pt x="550545" y="1564958"/>
                    <a:pt x="560070" y="1564958"/>
                  </a:cubicBezTo>
                  <a:cubicBezTo>
                    <a:pt x="549593" y="1579245"/>
                    <a:pt x="539115" y="1592580"/>
                    <a:pt x="529590" y="1607820"/>
                  </a:cubicBezTo>
                  <a:cubicBezTo>
                    <a:pt x="519113" y="1625918"/>
                    <a:pt x="513397" y="1652587"/>
                    <a:pt x="498158" y="1660208"/>
                  </a:cubicBezTo>
                  <a:cubicBezTo>
                    <a:pt x="482917" y="1668780"/>
                    <a:pt x="458152" y="1658303"/>
                    <a:pt x="437197" y="1656397"/>
                  </a:cubicBezTo>
                  <a:cubicBezTo>
                    <a:pt x="423863" y="1619250"/>
                    <a:pt x="417195" y="1615440"/>
                    <a:pt x="383858" y="1629728"/>
                  </a:cubicBezTo>
                  <a:cubicBezTo>
                    <a:pt x="390525" y="1649730"/>
                    <a:pt x="397192" y="1670685"/>
                    <a:pt x="404813" y="1689735"/>
                  </a:cubicBezTo>
                  <a:cubicBezTo>
                    <a:pt x="416242" y="1719262"/>
                    <a:pt x="428625" y="1747837"/>
                    <a:pt x="440055" y="1775460"/>
                  </a:cubicBezTo>
                  <a:close/>
                  <a:moveTo>
                    <a:pt x="712470" y="2086928"/>
                  </a:moveTo>
                  <a:cubicBezTo>
                    <a:pt x="708660" y="2087880"/>
                    <a:pt x="703897" y="2087880"/>
                    <a:pt x="700088" y="2088833"/>
                  </a:cubicBezTo>
                  <a:cubicBezTo>
                    <a:pt x="650558" y="2106930"/>
                    <a:pt x="601027" y="2125980"/>
                    <a:pt x="546735" y="2145983"/>
                  </a:cubicBezTo>
                  <a:cubicBezTo>
                    <a:pt x="561975" y="2203133"/>
                    <a:pt x="575310" y="2258378"/>
                    <a:pt x="591502" y="2312670"/>
                  </a:cubicBezTo>
                  <a:cubicBezTo>
                    <a:pt x="594360" y="2322195"/>
                    <a:pt x="609600" y="2327910"/>
                    <a:pt x="619125" y="2334578"/>
                  </a:cubicBezTo>
                  <a:cubicBezTo>
                    <a:pt x="620077" y="2383155"/>
                    <a:pt x="621983" y="2386013"/>
                    <a:pt x="672465" y="2384108"/>
                  </a:cubicBezTo>
                  <a:cubicBezTo>
                    <a:pt x="681038" y="2384108"/>
                    <a:pt x="689610" y="2383155"/>
                    <a:pt x="697230" y="2380297"/>
                  </a:cubicBezTo>
                  <a:cubicBezTo>
                    <a:pt x="741997" y="2363153"/>
                    <a:pt x="787718" y="2347913"/>
                    <a:pt x="830580" y="2327910"/>
                  </a:cubicBezTo>
                  <a:cubicBezTo>
                    <a:pt x="854393" y="2316480"/>
                    <a:pt x="877252" y="2294572"/>
                    <a:pt x="867727" y="2265997"/>
                  </a:cubicBezTo>
                  <a:cubicBezTo>
                    <a:pt x="848677" y="2208847"/>
                    <a:pt x="825818" y="2152650"/>
                    <a:pt x="801052" y="2097405"/>
                  </a:cubicBezTo>
                  <a:cubicBezTo>
                    <a:pt x="789622" y="2070735"/>
                    <a:pt x="755333" y="2067878"/>
                    <a:pt x="738188" y="2086928"/>
                  </a:cubicBezTo>
                  <a:cubicBezTo>
                    <a:pt x="728663" y="2086928"/>
                    <a:pt x="720090" y="2086928"/>
                    <a:pt x="712470" y="2086928"/>
                  </a:cubicBezTo>
                  <a:close/>
                  <a:moveTo>
                    <a:pt x="1149668" y="579120"/>
                  </a:moveTo>
                  <a:cubicBezTo>
                    <a:pt x="1243013" y="577215"/>
                    <a:pt x="1300163" y="522923"/>
                    <a:pt x="1338263" y="443865"/>
                  </a:cubicBezTo>
                  <a:cubicBezTo>
                    <a:pt x="1383030" y="349567"/>
                    <a:pt x="1366838" y="254317"/>
                    <a:pt x="1340168" y="159067"/>
                  </a:cubicBezTo>
                  <a:cubicBezTo>
                    <a:pt x="1331595" y="128588"/>
                    <a:pt x="1315402" y="130492"/>
                    <a:pt x="1294448" y="140970"/>
                  </a:cubicBezTo>
                  <a:cubicBezTo>
                    <a:pt x="1303020" y="186690"/>
                    <a:pt x="1314450" y="230505"/>
                    <a:pt x="1320165" y="274320"/>
                  </a:cubicBezTo>
                  <a:cubicBezTo>
                    <a:pt x="1332548" y="375285"/>
                    <a:pt x="1303973" y="462915"/>
                    <a:pt x="1223010" y="528637"/>
                  </a:cubicBezTo>
                  <a:cubicBezTo>
                    <a:pt x="1188720" y="556260"/>
                    <a:pt x="1147763" y="564832"/>
                    <a:pt x="1105852" y="543878"/>
                  </a:cubicBezTo>
                  <a:cubicBezTo>
                    <a:pt x="1041083" y="511493"/>
                    <a:pt x="1016318" y="393382"/>
                    <a:pt x="1062038" y="330517"/>
                  </a:cubicBezTo>
                  <a:cubicBezTo>
                    <a:pt x="1065848" y="340995"/>
                    <a:pt x="1070610" y="350520"/>
                    <a:pt x="1073468" y="360045"/>
                  </a:cubicBezTo>
                  <a:cubicBezTo>
                    <a:pt x="1082993" y="396240"/>
                    <a:pt x="1092518" y="432435"/>
                    <a:pt x="1102043" y="468630"/>
                  </a:cubicBezTo>
                  <a:cubicBezTo>
                    <a:pt x="1110615" y="501015"/>
                    <a:pt x="1118235" y="503873"/>
                    <a:pt x="1151573" y="490537"/>
                  </a:cubicBezTo>
                  <a:cubicBezTo>
                    <a:pt x="1140143" y="446723"/>
                    <a:pt x="1126808" y="401955"/>
                    <a:pt x="1117283" y="357188"/>
                  </a:cubicBezTo>
                  <a:cubicBezTo>
                    <a:pt x="1111568" y="329565"/>
                    <a:pt x="1102043" y="307657"/>
                    <a:pt x="1063943" y="308610"/>
                  </a:cubicBezTo>
                  <a:cubicBezTo>
                    <a:pt x="1084898" y="266700"/>
                    <a:pt x="1107758" y="230505"/>
                    <a:pt x="1143000" y="208598"/>
                  </a:cubicBezTo>
                  <a:cubicBezTo>
                    <a:pt x="1177290" y="186690"/>
                    <a:pt x="1217295" y="174307"/>
                    <a:pt x="1263015" y="154305"/>
                  </a:cubicBezTo>
                  <a:cubicBezTo>
                    <a:pt x="1244918" y="153352"/>
                    <a:pt x="1233488" y="150495"/>
                    <a:pt x="1223010" y="151448"/>
                  </a:cubicBezTo>
                  <a:cubicBezTo>
                    <a:pt x="1153477" y="159067"/>
                    <a:pt x="1096327" y="190500"/>
                    <a:pt x="1055370" y="248602"/>
                  </a:cubicBezTo>
                  <a:cubicBezTo>
                    <a:pt x="1020127" y="298132"/>
                    <a:pt x="997268" y="351473"/>
                    <a:pt x="997268" y="414337"/>
                  </a:cubicBezTo>
                  <a:cubicBezTo>
                    <a:pt x="997268" y="496253"/>
                    <a:pt x="1035368" y="548640"/>
                    <a:pt x="1111568" y="574357"/>
                  </a:cubicBezTo>
                  <a:cubicBezTo>
                    <a:pt x="1087755" y="580073"/>
                    <a:pt x="1063943" y="588645"/>
                    <a:pt x="1039177" y="591503"/>
                  </a:cubicBezTo>
                  <a:cubicBezTo>
                    <a:pt x="1002030" y="595312"/>
                    <a:pt x="965835" y="613410"/>
                    <a:pt x="926783" y="605790"/>
                  </a:cubicBezTo>
                  <a:cubicBezTo>
                    <a:pt x="918210" y="603885"/>
                    <a:pt x="906780" y="611505"/>
                    <a:pt x="898208" y="616268"/>
                  </a:cubicBezTo>
                  <a:cubicBezTo>
                    <a:pt x="870585" y="629603"/>
                    <a:pt x="842010" y="643890"/>
                    <a:pt x="814388" y="658178"/>
                  </a:cubicBezTo>
                  <a:cubicBezTo>
                    <a:pt x="805815" y="661987"/>
                    <a:pt x="798195" y="665798"/>
                    <a:pt x="789622" y="669607"/>
                  </a:cubicBezTo>
                  <a:cubicBezTo>
                    <a:pt x="790575" y="672465"/>
                    <a:pt x="791527" y="676275"/>
                    <a:pt x="791527" y="679132"/>
                  </a:cubicBezTo>
                  <a:cubicBezTo>
                    <a:pt x="803910" y="679132"/>
                    <a:pt x="819150" y="682943"/>
                    <a:pt x="829627" y="678180"/>
                  </a:cubicBezTo>
                  <a:cubicBezTo>
                    <a:pt x="868680" y="661035"/>
                    <a:pt x="905827" y="641032"/>
                    <a:pt x="943927" y="621982"/>
                  </a:cubicBezTo>
                  <a:cubicBezTo>
                    <a:pt x="949643" y="619125"/>
                    <a:pt x="957263" y="613410"/>
                    <a:pt x="961072" y="615315"/>
                  </a:cubicBezTo>
                  <a:cubicBezTo>
                    <a:pt x="991552" y="628650"/>
                    <a:pt x="1024890" y="629603"/>
                    <a:pt x="1046797" y="608648"/>
                  </a:cubicBezTo>
                  <a:cubicBezTo>
                    <a:pt x="1075373" y="581025"/>
                    <a:pt x="1106805" y="613410"/>
                    <a:pt x="1132523" y="593407"/>
                  </a:cubicBezTo>
                  <a:cubicBezTo>
                    <a:pt x="1139190" y="587693"/>
                    <a:pt x="1144905" y="582930"/>
                    <a:pt x="1149668" y="579120"/>
                  </a:cubicBezTo>
                  <a:close/>
                  <a:moveTo>
                    <a:pt x="1635443" y="1185862"/>
                  </a:moveTo>
                  <a:cubicBezTo>
                    <a:pt x="1634490" y="1181100"/>
                    <a:pt x="1632585" y="1175385"/>
                    <a:pt x="1631633" y="1170623"/>
                  </a:cubicBezTo>
                  <a:cubicBezTo>
                    <a:pt x="1565910" y="1169670"/>
                    <a:pt x="1505902" y="1199198"/>
                    <a:pt x="1443990" y="1214437"/>
                  </a:cubicBezTo>
                  <a:cubicBezTo>
                    <a:pt x="1380173" y="1229678"/>
                    <a:pt x="1317308" y="1249680"/>
                    <a:pt x="1254443" y="1267778"/>
                  </a:cubicBezTo>
                  <a:cubicBezTo>
                    <a:pt x="1190625" y="1285875"/>
                    <a:pt x="1125855" y="1303973"/>
                    <a:pt x="1062038" y="1322070"/>
                  </a:cubicBezTo>
                  <a:cubicBezTo>
                    <a:pt x="999172" y="1340168"/>
                    <a:pt x="935355" y="1358265"/>
                    <a:pt x="872490" y="1376362"/>
                  </a:cubicBezTo>
                  <a:cubicBezTo>
                    <a:pt x="809625" y="1394460"/>
                    <a:pt x="746760" y="1412558"/>
                    <a:pt x="682943" y="1430655"/>
                  </a:cubicBezTo>
                  <a:cubicBezTo>
                    <a:pt x="683895" y="1434465"/>
                    <a:pt x="683895" y="1438275"/>
                    <a:pt x="684847" y="1442085"/>
                  </a:cubicBezTo>
                  <a:cubicBezTo>
                    <a:pt x="695325" y="1443037"/>
                    <a:pt x="706755" y="1446848"/>
                    <a:pt x="716280" y="1443990"/>
                  </a:cubicBezTo>
                  <a:cubicBezTo>
                    <a:pt x="1022985" y="1357312"/>
                    <a:pt x="1329690" y="1271587"/>
                    <a:pt x="1635443" y="1185862"/>
                  </a:cubicBezTo>
                  <a:close/>
                  <a:moveTo>
                    <a:pt x="1722120" y="1474470"/>
                  </a:moveTo>
                  <a:cubicBezTo>
                    <a:pt x="1721168" y="1469708"/>
                    <a:pt x="1721168" y="1464945"/>
                    <a:pt x="1720215" y="1461135"/>
                  </a:cubicBezTo>
                  <a:cubicBezTo>
                    <a:pt x="1704023" y="1463040"/>
                    <a:pt x="1686877" y="1461135"/>
                    <a:pt x="1670685" y="1465898"/>
                  </a:cubicBezTo>
                  <a:cubicBezTo>
                    <a:pt x="1383983" y="1547812"/>
                    <a:pt x="1098233" y="1630680"/>
                    <a:pt x="812483" y="1713547"/>
                  </a:cubicBezTo>
                  <a:cubicBezTo>
                    <a:pt x="802958" y="1716405"/>
                    <a:pt x="794385" y="1720215"/>
                    <a:pt x="785813" y="1724025"/>
                  </a:cubicBezTo>
                  <a:cubicBezTo>
                    <a:pt x="786765" y="1728787"/>
                    <a:pt x="787718" y="1732597"/>
                    <a:pt x="788670" y="1737360"/>
                  </a:cubicBezTo>
                  <a:cubicBezTo>
                    <a:pt x="807720" y="1734503"/>
                    <a:pt x="826770" y="1734503"/>
                    <a:pt x="844868" y="1728787"/>
                  </a:cubicBezTo>
                  <a:cubicBezTo>
                    <a:pt x="1127760" y="1647825"/>
                    <a:pt x="1411605" y="1565910"/>
                    <a:pt x="1694498" y="1484948"/>
                  </a:cubicBezTo>
                  <a:cubicBezTo>
                    <a:pt x="1703070" y="1482090"/>
                    <a:pt x="1712595" y="1477328"/>
                    <a:pt x="1722120" y="1474470"/>
                  </a:cubicBezTo>
                  <a:close/>
                  <a:moveTo>
                    <a:pt x="1455420" y="570548"/>
                  </a:moveTo>
                  <a:cubicBezTo>
                    <a:pt x="1455420" y="565785"/>
                    <a:pt x="1454468" y="561023"/>
                    <a:pt x="1454468" y="556260"/>
                  </a:cubicBezTo>
                  <a:cubicBezTo>
                    <a:pt x="1438275" y="557212"/>
                    <a:pt x="1422083" y="556260"/>
                    <a:pt x="1406843" y="560070"/>
                  </a:cubicBezTo>
                  <a:cubicBezTo>
                    <a:pt x="1125855" y="638175"/>
                    <a:pt x="844868" y="717232"/>
                    <a:pt x="563880" y="796290"/>
                  </a:cubicBezTo>
                  <a:cubicBezTo>
                    <a:pt x="554355" y="799148"/>
                    <a:pt x="545783" y="802957"/>
                    <a:pt x="537210" y="805815"/>
                  </a:cubicBezTo>
                  <a:cubicBezTo>
                    <a:pt x="538163" y="809625"/>
                    <a:pt x="538163" y="813435"/>
                    <a:pt x="539115" y="817245"/>
                  </a:cubicBezTo>
                  <a:cubicBezTo>
                    <a:pt x="555308" y="816293"/>
                    <a:pt x="572452" y="817245"/>
                    <a:pt x="587693" y="812482"/>
                  </a:cubicBezTo>
                  <a:cubicBezTo>
                    <a:pt x="819150" y="748665"/>
                    <a:pt x="1049655" y="684848"/>
                    <a:pt x="1280160" y="620078"/>
                  </a:cubicBezTo>
                  <a:cubicBezTo>
                    <a:pt x="1337310" y="603885"/>
                    <a:pt x="1396365" y="586740"/>
                    <a:pt x="1455420" y="570548"/>
                  </a:cubicBezTo>
                  <a:close/>
                  <a:moveTo>
                    <a:pt x="641033" y="1074420"/>
                  </a:moveTo>
                  <a:cubicBezTo>
                    <a:pt x="641985" y="1080135"/>
                    <a:pt x="643890" y="1086803"/>
                    <a:pt x="644843" y="1092518"/>
                  </a:cubicBezTo>
                  <a:cubicBezTo>
                    <a:pt x="795338" y="1060133"/>
                    <a:pt x="942975" y="1012507"/>
                    <a:pt x="1092518" y="971550"/>
                  </a:cubicBezTo>
                  <a:cubicBezTo>
                    <a:pt x="1243013" y="930593"/>
                    <a:pt x="1392555" y="887730"/>
                    <a:pt x="1542098" y="845820"/>
                  </a:cubicBezTo>
                  <a:cubicBezTo>
                    <a:pt x="1541145" y="840105"/>
                    <a:pt x="1540193" y="835343"/>
                    <a:pt x="1539240" y="829628"/>
                  </a:cubicBezTo>
                  <a:cubicBezTo>
                    <a:pt x="1522095" y="831532"/>
                    <a:pt x="1503998" y="831532"/>
                    <a:pt x="1487805" y="836295"/>
                  </a:cubicBezTo>
                  <a:cubicBezTo>
                    <a:pt x="1247775" y="902970"/>
                    <a:pt x="1008697" y="970598"/>
                    <a:pt x="768668" y="1037273"/>
                  </a:cubicBezTo>
                  <a:cubicBezTo>
                    <a:pt x="725805" y="1049655"/>
                    <a:pt x="682943" y="1062037"/>
                    <a:pt x="641033" y="1074420"/>
                  </a:cubicBezTo>
                  <a:close/>
                  <a:moveTo>
                    <a:pt x="611505" y="925830"/>
                  </a:moveTo>
                  <a:cubicBezTo>
                    <a:pt x="611505" y="929640"/>
                    <a:pt x="611505" y="933450"/>
                    <a:pt x="611505" y="936307"/>
                  </a:cubicBezTo>
                  <a:cubicBezTo>
                    <a:pt x="621983" y="937260"/>
                    <a:pt x="633413" y="942023"/>
                    <a:pt x="641985" y="939165"/>
                  </a:cubicBezTo>
                  <a:cubicBezTo>
                    <a:pt x="923925" y="861060"/>
                    <a:pt x="1204913" y="782955"/>
                    <a:pt x="1486852" y="704850"/>
                  </a:cubicBezTo>
                  <a:cubicBezTo>
                    <a:pt x="1485900" y="699135"/>
                    <a:pt x="1484948" y="694373"/>
                    <a:pt x="1483995" y="688657"/>
                  </a:cubicBezTo>
                  <a:cubicBezTo>
                    <a:pt x="1467802" y="690562"/>
                    <a:pt x="1450658" y="689610"/>
                    <a:pt x="1435418" y="693420"/>
                  </a:cubicBezTo>
                  <a:cubicBezTo>
                    <a:pt x="1211580" y="755332"/>
                    <a:pt x="987743" y="818198"/>
                    <a:pt x="763905" y="881062"/>
                  </a:cubicBezTo>
                  <a:cubicBezTo>
                    <a:pt x="713422" y="896303"/>
                    <a:pt x="662940" y="910590"/>
                    <a:pt x="611505" y="925830"/>
                  </a:cubicBezTo>
                  <a:close/>
                  <a:moveTo>
                    <a:pt x="1775460" y="1834515"/>
                  </a:moveTo>
                  <a:cubicBezTo>
                    <a:pt x="1699260" y="1831658"/>
                    <a:pt x="1627823" y="1863090"/>
                    <a:pt x="1555433" y="1880235"/>
                  </a:cubicBezTo>
                  <a:cubicBezTo>
                    <a:pt x="1481137" y="1897380"/>
                    <a:pt x="1407795" y="1918335"/>
                    <a:pt x="1334452" y="1938337"/>
                  </a:cubicBezTo>
                  <a:cubicBezTo>
                    <a:pt x="1260158" y="1958340"/>
                    <a:pt x="1185863" y="1978343"/>
                    <a:pt x="1110615" y="1998345"/>
                  </a:cubicBezTo>
                  <a:cubicBezTo>
                    <a:pt x="1037272" y="2017395"/>
                    <a:pt x="964883" y="2037397"/>
                    <a:pt x="891540" y="2056447"/>
                  </a:cubicBezTo>
                  <a:cubicBezTo>
                    <a:pt x="920115" y="2074545"/>
                    <a:pt x="1749743" y="1862137"/>
                    <a:pt x="1775460" y="1834515"/>
                  </a:cubicBezTo>
                  <a:close/>
                  <a:moveTo>
                    <a:pt x="1008697" y="2164080"/>
                  </a:moveTo>
                  <a:cubicBezTo>
                    <a:pt x="1042988" y="2180272"/>
                    <a:pt x="1791652" y="1980247"/>
                    <a:pt x="1821180" y="1947862"/>
                  </a:cubicBezTo>
                  <a:cubicBezTo>
                    <a:pt x="1797368" y="1949768"/>
                    <a:pt x="1780223" y="1948815"/>
                    <a:pt x="1764983" y="1953578"/>
                  </a:cubicBezTo>
                  <a:cubicBezTo>
                    <a:pt x="1525905" y="2019300"/>
                    <a:pt x="1286827" y="2085022"/>
                    <a:pt x="1047750" y="2151697"/>
                  </a:cubicBezTo>
                  <a:cubicBezTo>
                    <a:pt x="1037272" y="2153603"/>
                    <a:pt x="1027747" y="2157413"/>
                    <a:pt x="1008697" y="2164080"/>
                  </a:cubicBezTo>
                  <a:close/>
                  <a:moveTo>
                    <a:pt x="931545" y="1451610"/>
                  </a:moveTo>
                  <a:cubicBezTo>
                    <a:pt x="931545" y="1454468"/>
                    <a:pt x="931545" y="1456373"/>
                    <a:pt x="930593" y="1459230"/>
                  </a:cubicBezTo>
                  <a:cubicBezTo>
                    <a:pt x="948690" y="1459230"/>
                    <a:pt x="968693" y="1463040"/>
                    <a:pt x="985838" y="1458278"/>
                  </a:cubicBezTo>
                  <a:cubicBezTo>
                    <a:pt x="1080135" y="1433512"/>
                    <a:pt x="1174433" y="1405890"/>
                    <a:pt x="1267777" y="1379220"/>
                  </a:cubicBezTo>
                  <a:cubicBezTo>
                    <a:pt x="1287780" y="1373505"/>
                    <a:pt x="1307783" y="1366837"/>
                    <a:pt x="1326833" y="1360170"/>
                  </a:cubicBezTo>
                  <a:cubicBezTo>
                    <a:pt x="1383030" y="1340168"/>
                    <a:pt x="1438275" y="1320165"/>
                    <a:pt x="1494473" y="1300162"/>
                  </a:cubicBezTo>
                  <a:cubicBezTo>
                    <a:pt x="1501140" y="1297305"/>
                    <a:pt x="1507808" y="1294448"/>
                    <a:pt x="1514475" y="1291590"/>
                  </a:cubicBezTo>
                  <a:cubicBezTo>
                    <a:pt x="1505902" y="1283018"/>
                    <a:pt x="1496377" y="1278255"/>
                    <a:pt x="1490662" y="1280160"/>
                  </a:cubicBezTo>
                  <a:cubicBezTo>
                    <a:pt x="1304925" y="1336358"/>
                    <a:pt x="1118235" y="1393508"/>
                    <a:pt x="931545" y="1451610"/>
                  </a:cubicBezTo>
                  <a:close/>
                  <a:moveTo>
                    <a:pt x="645795" y="1358265"/>
                  </a:moveTo>
                  <a:cubicBezTo>
                    <a:pt x="659130" y="1363980"/>
                    <a:pt x="664845" y="1369695"/>
                    <a:pt x="669608" y="1368743"/>
                  </a:cubicBezTo>
                  <a:cubicBezTo>
                    <a:pt x="713422" y="1362075"/>
                    <a:pt x="759143" y="1359218"/>
                    <a:pt x="801052" y="1346835"/>
                  </a:cubicBezTo>
                  <a:cubicBezTo>
                    <a:pt x="886777" y="1323023"/>
                    <a:pt x="971550" y="1294448"/>
                    <a:pt x="1057275" y="1267778"/>
                  </a:cubicBezTo>
                  <a:cubicBezTo>
                    <a:pt x="1065848" y="1264920"/>
                    <a:pt x="1075373" y="1261110"/>
                    <a:pt x="1083945" y="1258253"/>
                  </a:cubicBezTo>
                  <a:cubicBezTo>
                    <a:pt x="1083945" y="1254443"/>
                    <a:pt x="1082993" y="1250633"/>
                    <a:pt x="1082993" y="1246823"/>
                  </a:cubicBezTo>
                  <a:cubicBezTo>
                    <a:pt x="1071563" y="1246823"/>
                    <a:pt x="1060133" y="1244918"/>
                    <a:pt x="1049655" y="1246823"/>
                  </a:cubicBezTo>
                  <a:cubicBezTo>
                    <a:pt x="1002030" y="1258253"/>
                    <a:pt x="955358" y="1271587"/>
                    <a:pt x="906780" y="1282065"/>
                  </a:cubicBezTo>
                  <a:cubicBezTo>
                    <a:pt x="831533" y="1299210"/>
                    <a:pt x="763905" y="1347787"/>
                    <a:pt x="682943" y="1343978"/>
                  </a:cubicBezTo>
                  <a:cubicBezTo>
                    <a:pt x="673418" y="1343978"/>
                    <a:pt x="663893" y="1351598"/>
                    <a:pt x="645795" y="1358265"/>
                  </a:cubicBezTo>
                  <a:close/>
                  <a:moveTo>
                    <a:pt x="995363" y="2091690"/>
                  </a:moveTo>
                  <a:cubicBezTo>
                    <a:pt x="996315" y="2094547"/>
                    <a:pt x="996315" y="2098358"/>
                    <a:pt x="997268" y="2101215"/>
                  </a:cubicBezTo>
                  <a:cubicBezTo>
                    <a:pt x="1008697" y="2101215"/>
                    <a:pt x="1021080" y="2104072"/>
                    <a:pt x="1031558" y="2101215"/>
                  </a:cubicBezTo>
                  <a:cubicBezTo>
                    <a:pt x="1102995" y="2081212"/>
                    <a:pt x="1175385" y="2062162"/>
                    <a:pt x="1245870" y="2039303"/>
                  </a:cubicBezTo>
                  <a:cubicBezTo>
                    <a:pt x="1287780" y="2025968"/>
                    <a:pt x="1328738" y="2006918"/>
                    <a:pt x="1370648" y="1990725"/>
                  </a:cubicBezTo>
                  <a:cubicBezTo>
                    <a:pt x="1369695" y="1987868"/>
                    <a:pt x="1368743" y="1985010"/>
                    <a:pt x="1368743" y="1982153"/>
                  </a:cubicBezTo>
                  <a:cubicBezTo>
                    <a:pt x="1361123" y="1980247"/>
                    <a:pt x="1351598" y="1975485"/>
                    <a:pt x="1345883" y="1977390"/>
                  </a:cubicBezTo>
                  <a:cubicBezTo>
                    <a:pt x="1235393" y="2020253"/>
                    <a:pt x="1122998" y="2055495"/>
                    <a:pt x="1006793" y="2079308"/>
                  </a:cubicBezTo>
                  <a:cubicBezTo>
                    <a:pt x="1002983" y="2079308"/>
                    <a:pt x="999172" y="2086928"/>
                    <a:pt x="995363" y="2091690"/>
                  </a:cubicBezTo>
                  <a:close/>
                  <a:moveTo>
                    <a:pt x="414338" y="430530"/>
                  </a:moveTo>
                  <a:cubicBezTo>
                    <a:pt x="392430" y="415290"/>
                    <a:pt x="377190" y="424815"/>
                    <a:pt x="360997" y="438150"/>
                  </a:cubicBezTo>
                  <a:cubicBezTo>
                    <a:pt x="341947" y="453390"/>
                    <a:pt x="326708" y="478155"/>
                    <a:pt x="296227" y="467678"/>
                  </a:cubicBezTo>
                  <a:cubicBezTo>
                    <a:pt x="243840" y="448628"/>
                    <a:pt x="198120" y="475298"/>
                    <a:pt x="149542" y="486728"/>
                  </a:cubicBezTo>
                  <a:cubicBezTo>
                    <a:pt x="178117" y="535305"/>
                    <a:pt x="212407" y="535305"/>
                    <a:pt x="240983" y="484823"/>
                  </a:cubicBezTo>
                  <a:cubicBezTo>
                    <a:pt x="306705" y="500062"/>
                    <a:pt x="368617" y="496253"/>
                    <a:pt x="414338" y="430530"/>
                  </a:cubicBezTo>
                  <a:close/>
                  <a:moveTo>
                    <a:pt x="1150620" y="700087"/>
                  </a:moveTo>
                  <a:cubicBezTo>
                    <a:pt x="1187768" y="721043"/>
                    <a:pt x="1413510" y="680085"/>
                    <a:pt x="1443990" y="643890"/>
                  </a:cubicBezTo>
                  <a:cubicBezTo>
                    <a:pt x="1341120" y="657225"/>
                    <a:pt x="1249680" y="684848"/>
                    <a:pt x="1150620" y="700087"/>
                  </a:cubicBezTo>
                  <a:close/>
                  <a:moveTo>
                    <a:pt x="1115377" y="729615"/>
                  </a:moveTo>
                  <a:cubicBezTo>
                    <a:pt x="1090613" y="710565"/>
                    <a:pt x="924877" y="763905"/>
                    <a:pt x="890588" y="797243"/>
                  </a:cubicBezTo>
                  <a:cubicBezTo>
                    <a:pt x="905827" y="799148"/>
                    <a:pt x="921068" y="799148"/>
                    <a:pt x="935355" y="795337"/>
                  </a:cubicBezTo>
                  <a:cubicBezTo>
                    <a:pt x="962977" y="786765"/>
                    <a:pt x="989647" y="776287"/>
                    <a:pt x="1017270" y="765810"/>
                  </a:cubicBezTo>
                  <a:cubicBezTo>
                    <a:pt x="1050608" y="754380"/>
                    <a:pt x="1082993" y="741998"/>
                    <a:pt x="1115377" y="729615"/>
                  </a:cubicBezTo>
                  <a:close/>
                  <a:moveTo>
                    <a:pt x="1141095" y="323850"/>
                  </a:moveTo>
                  <a:cubicBezTo>
                    <a:pt x="1139190" y="368618"/>
                    <a:pt x="1160145" y="394335"/>
                    <a:pt x="1186815" y="395287"/>
                  </a:cubicBezTo>
                  <a:cubicBezTo>
                    <a:pt x="1205865" y="396240"/>
                    <a:pt x="1222058" y="392430"/>
                    <a:pt x="1222058" y="367665"/>
                  </a:cubicBezTo>
                  <a:cubicBezTo>
                    <a:pt x="1222058" y="339090"/>
                    <a:pt x="1189673" y="300038"/>
                    <a:pt x="1164908" y="303848"/>
                  </a:cubicBezTo>
                  <a:cubicBezTo>
                    <a:pt x="1154430" y="306705"/>
                    <a:pt x="1144905" y="320992"/>
                    <a:pt x="1141095" y="323850"/>
                  </a:cubicBezTo>
                  <a:close/>
                  <a:moveTo>
                    <a:pt x="1234440" y="257175"/>
                  </a:moveTo>
                  <a:cubicBezTo>
                    <a:pt x="1231583" y="260032"/>
                    <a:pt x="1217295" y="268605"/>
                    <a:pt x="1216343" y="278130"/>
                  </a:cubicBezTo>
                  <a:cubicBezTo>
                    <a:pt x="1213485" y="307657"/>
                    <a:pt x="1234440" y="331470"/>
                    <a:pt x="1260158" y="331470"/>
                  </a:cubicBezTo>
                  <a:cubicBezTo>
                    <a:pt x="1280160" y="331470"/>
                    <a:pt x="1295400" y="323850"/>
                    <a:pt x="1295400" y="300990"/>
                  </a:cubicBezTo>
                  <a:cubicBezTo>
                    <a:pt x="1296352" y="273367"/>
                    <a:pt x="1278255" y="258127"/>
                    <a:pt x="1234440" y="257175"/>
                  </a:cubicBezTo>
                  <a:close/>
                  <a:moveTo>
                    <a:pt x="488633" y="428625"/>
                  </a:moveTo>
                  <a:cubicBezTo>
                    <a:pt x="488633" y="426720"/>
                    <a:pt x="488633" y="424815"/>
                    <a:pt x="487680" y="422910"/>
                  </a:cubicBezTo>
                  <a:cubicBezTo>
                    <a:pt x="514350" y="421005"/>
                    <a:pt x="541972" y="420053"/>
                    <a:pt x="568643" y="418148"/>
                  </a:cubicBezTo>
                  <a:cubicBezTo>
                    <a:pt x="568643" y="413385"/>
                    <a:pt x="568643" y="408623"/>
                    <a:pt x="568643" y="403860"/>
                  </a:cubicBezTo>
                  <a:cubicBezTo>
                    <a:pt x="534352" y="400050"/>
                    <a:pt x="500063" y="394335"/>
                    <a:pt x="464820" y="392430"/>
                  </a:cubicBezTo>
                  <a:cubicBezTo>
                    <a:pt x="444817" y="391478"/>
                    <a:pt x="435292" y="407670"/>
                    <a:pt x="436245" y="425768"/>
                  </a:cubicBezTo>
                  <a:cubicBezTo>
                    <a:pt x="437197" y="433387"/>
                    <a:pt x="448627" y="445770"/>
                    <a:pt x="454342" y="444818"/>
                  </a:cubicBezTo>
                  <a:cubicBezTo>
                    <a:pt x="466725" y="442912"/>
                    <a:pt x="477202" y="434340"/>
                    <a:pt x="488633" y="428625"/>
                  </a:cubicBezTo>
                  <a:close/>
                  <a:moveTo>
                    <a:pt x="748665" y="699135"/>
                  </a:moveTo>
                  <a:cubicBezTo>
                    <a:pt x="748665" y="696278"/>
                    <a:pt x="747713" y="692468"/>
                    <a:pt x="747713" y="689610"/>
                  </a:cubicBezTo>
                  <a:cubicBezTo>
                    <a:pt x="717233" y="693420"/>
                    <a:pt x="686752" y="697230"/>
                    <a:pt x="651510" y="701993"/>
                  </a:cubicBezTo>
                  <a:cubicBezTo>
                    <a:pt x="681038" y="729615"/>
                    <a:pt x="717233" y="726757"/>
                    <a:pt x="748665" y="699135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5" name="Google Shape;2275;p21"/>
            <p:cNvSpPr/>
            <p:nvPr/>
          </p:nvSpPr>
          <p:spPr>
            <a:xfrm>
              <a:off x="3605212" y="4297680"/>
              <a:ext cx="980122" cy="322897"/>
            </a:xfrm>
            <a:custGeom>
              <a:avLst/>
              <a:gdLst/>
              <a:ahLst/>
              <a:cxnLst/>
              <a:rect l="l" t="t" r="r" b="b"/>
              <a:pathLst>
                <a:path w="980122" h="322897" extrusionOk="0">
                  <a:moveTo>
                    <a:pt x="616268" y="57150"/>
                  </a:moveTo>
                  <a:cubicBezTo>
                    <a:pt x="626745" y="55245"/>
                    <a:pt x="637222" y="53340"/>
                    <a:pt x="647700" y="50482"/>
                  </a:cubicBezTo>
                  <a:cubicBezTo>
                    <a:pt x="655320" y="53340"/>
                    <a:pt x="663893" y="59055"/>
                    <a:pt x="670560" y="57150"/>
                  </a:cubicBezTo>
                  <a:cubicBezTo>
                    <a:pt x="696278" y="52388"/>
                    <a:pt x="721995" y="44767"/>
                    <a:pt x="747713" y="38100"/>
                  </a:cubicBezTo>
                  <a:cubicBezTo>
                    <a:pt x="749618" y="38100"/>
                    <a:pt x="752475" y="38100"/>
                    <a:pt x="754380" y="38100"/>
                  </a:cubicBezTo>
                  <a:cubicBezTo>
                    <a:pt x="729615" y="50482"/>
                    <a:pt x="705803" y="62865"/>
                    <a:pt x="681038" y="74295"/>
                  </a:cubicBezTo>
                  <a:cubicBezTo>
                    <a:pt x="714375" y="72390"/>
                    <a:pt x="745808" y="64770"/>
                    <a:pt x="776288" y="56197"/>
                  </a:cubicBezTo>
                  <a:cubicBezTo>
                    <a:pt x="842010" y="38100"/>
                    <a:pt x="907733" y="18097"/>
                    <a:pt x="973455" y="0"/>
                  </a:cubicBezTo>
                  <a:cubicBezTo>
                    <a:pt x="975360" y="0"/>
                    <a:pt x="977265" y="952"/>
                    <a:pt x="979170" y="1905"/>
                  </a:cubicBezTo>
                  <a:cubicBezTo>
                    <a:pt x="980122" y="1905"/>
                    <a:pt x="980122" y="3810"/>
                    <a:pt x="980122" y="3810"/>
                  </a:cubicBezTo>
                  <a:cubicBezTo>
                    <a:pt x="970597" y="8572"/>
                    <a:pt x="961072" y="14288"/>
                    <a:pt x="950595" y="19050"/>
                  </a:cubicBezTo>
                  <a:cubicBezTo>
                    <a:pt x="928688" y="29527"/>
                    <a:pt x="906780" y="40957"/>
                    <a:pt x="884872" y="51435"/>
                  </a:cubicBezTo>
                  <a:cubicBezTo>
                    <a:pt x="745808" y="95250"/>
                    <a:pt x="606743" y="139065"/>
                    <a:pt x="467678" y="181927"/>
                  </a:cubicBezTo>
                  <a:cubicBezTo>
                    <a:pt x="335280" y="222885"/>
                    <a:pt x="202883" y="264795"/>
                    <a:pt x="70485" y="305752"/>
                  </a:cubicBezTo>
                  <a:cubicBezTo>
                    <a:pt x="62865" y="308610"/>
                    <a:pt x="54292" y="309563"/>
                    <a:pt x="46672" y="311467"/>
                  </a:cubicBezTo>
                  <a:cubicBezTo>
                    <a:pt x="35242" y="298132"/>
                    <a:pt x="28575" y="301942"/>
                    <a:pt x="25717" y="318135"/>
                  </a:cubicBezTo>
                  <a:cubicBezTo>
                    <a:pt x="20955" y="320040"/>
                    <a:pt x="15240" y="320992"/>
                    <a:pt x="10478" y="322897"/>
                  </a:cubicBezTo>
                  <a:cubicBezTo>
                    <a:pt x="6667" y="311467"/>
                    <a:pt x="3810" y="300038"/>
                    <a:pt x="0" y="287655"/>
                  </a:cubicBezTo>
                  <a:cubicBezTo>
                    <a:pt x="14288" y="284797"/>
                    <a:pt x="28575" y="282892"/>
                    <a:pt x="41910" y="278130"/>
                  </a:cubicBezTo>
                  <a:cubicBezTo>
                    <a:pt x="113347" y="256222"/>
                    <a:pt x="183833" y="234315"/>
                    <a:pt x="254317" y="209550"/>
                  </a:cubicBezTo>
                  <a:cubicBezTo>
                    <a:pt x="276225" y="201930"/>
                    <a:pt x="302895" y="190500"/>
                    <a:pt x="311467" y="173355"/>
                  </a:cubicBezTo>
                  <a:cubicBezTo>
                    <a:pt x="319088" y="159067"/>
                    <a:pt x="324803" y="155257"/>
                    <a:pt x="337185" y="151447"/>
                  </a:cubicBezTo>
                  <a:cubicBezTo>
                    <a:pt x="415290" y="129540"/>
                    <a:pt x="494347" y="105727"/>
                    <a:pt x="572453" y="81915"/>
                  </a:cubicBezTo>
                  <a:cubicBezTo>
                    <a:pt x="578168" y="80010"/>
                    <a:pt x="581025" y="69532"/>
                    <a:pt x="584835" y="63817"/>
                  </a:cubicBezTo>
                  <a:cubicBezTo>
                    <a:pt x="588645" y="63817"/>
                    <a:pt x="592455" y="63817"/>
                    <a:pt x="597218" y="62865"/>
                  </a:cubicBezTo>
                  <a:cubicBezTo>
                    <a:pt x="601980" y="66675"/>
                    <a:pt x="605790" y="69532"/>
                    <a:pt x="610553" y="73342"/>
                  </a:cubicBezTo>
                  <a:cubicBezTo>
                    <a:pt x="613410" y="67627"/>
                    <a:pt x="615315" y="61913"/>
                    <a:pt x="616268" y="57150"/>
                  </a:cubicBezTo>
                  <a:close/>
                  <a:moveTo>
                    <a:pt x="652463" y="91440"/>
                  </a:moveTo>
                  <a:cubicBezTo>
                    <a:pt x="651510" y="87630"/>
                    <a:pt x="649605" y="83820"/>
                    <a:pt x="648653" y="80010"/>
                  </a:cubicBezTo>
                  <a:cubicBezTo>
                    <a:pt x="630555" y="88582"/>
                    <a:pt x="612458" y="96202"/>
                    <a:pt x="594360" y="104775"/>
                  </a:cubicBezTo>
                  <a:cubicBezTo>
                    <a:pt x="595313" y="107632"/>
                    <a:pt x="596265" y="110490"/>
                    <a:pt x="598170" y="113347"/>
                  </a:cubicBezTo>
                  <a:cubicBezTo>
                    <a:pt x="615315" y="105727"/>
                    <a:pt x="633413" y="99060"/>
                    <a:pt x="652463" y="91440"/>
                  </a:cubicBezTo>
                  <a:close/>
                  <a:moveTo>
                    <a:pt x="324803" y="168592"/>
                  </a:moveTo>
                  <a:cubicBezTo>
                    <a:pt x="325755" y="171450"/>
                    <a:pt x="326708" y="174307"/>
                    <a:pt x="327660" y="176213"/>
                  </a:cubicBezTo>
                  <a:cubicBezTo>
                    <a:pt x="338138" y="173355"/>
                    <a:pt x="347663" y="169545"/>
                    <a:pt x="358140" y="166688"/>
                  </a:cubicBezTo>
                  <a:cubicBezTo>
                    <a:pt x="357188" y="163830"/>
                    <a:pt x="356235" y="160972"/>
                    <a:pt x="355283" y="158115"/>
                  </a:cubicBezTo>
                  <a:cubicBezTo>
                    <a:pt x="345758" y="161925"/>
                    <a:pt x="335280" y="165735"/>
                    <a:pt x="324803" y="168592"/>
                  </a:cubicBezTo>
                  <a:close/>
                  <a:moveTo>
                    <a:pt x="417195" y="146685"/>
                  </a:moveTo>
                  <a:cubicBezTo>
                    <a:pt x="415290" y="148590"/>
                    <a:pt x="413385" y="148590"/>
                    <a:pt x="412433" y="150495"/>
                  </a:cubicBezTo>
                  <a:cubicBezTo>
                    <a:pt x="412433" y="151447"/>
                    <a:pt x="413385" y="153352"/>
                    <a:pt x="414338" y="155257"/>
                  </a:cubicBezTo>
                  <a:cubicBezTo>
                    <a:pt x="416242" y="153352"/>
                    <a:pt x="418147" y="152400"/>
                    <a:pt x="420053" y="150495"/>
                  </a:cubicBezTo>
                  <a:cubicBezTo>
                    <a:pt x="420053" y="150495"/>
                    <a:pt x="418147" y="148590"/>
                    <a:pt x="417195" y="146685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6" name="Google Shape;2276;p21"/>
            <p:cNvSpPr/>
            <p:nvPr/>
          </p:nvSpPr>
          <p:spPr>
            <a:xfrm>
              <a:off x="4584382" y="2546032"/>
              <a:ext cx="319087" cy="1045845"/>
            </a:xfrm>
            <a:custGeom>
              <a:avLst/>
              <a:gdLst/>
              <a:ahLst/>
              <a:cxnLst/>
              <a:rect l="l" t="t" r="r" b="b"/>
              <a:pathLst>
                <a:path w="319087" h="1045845" extrusionOk="0">
                  <a:moveTo>
                    <a:pt x="242888" y="970597"/>
                  </a:moveTo>
                  <a:cubicBezTo>
                    <a:pt x="228600" y="923925"/>
                    <a:pt x="215265" y="878205"/>
                    <a:pt x="200978" y="831533"/>
                  </a:cubicBezTo>
                  <a:cubicBezTo>
                    <a:pt x="197168" y="818197"/>
                    <a:pt x="191453" y="804863"/>
                    <a:pt x="186690" y="791527"/>
                  </a:cubicBezTo>
                  <a:cubicBezTo>
                    <a:pt x="186690" y="788670"/>
                    <a:pt x="186690" y="784860"/>
                    <a:pt x="186690" y="782002"/>
                  </a:cubicBezTo>
                  <a:cubicBezTo>
                    <a:pt x="144780" y="604838"/>
                    <a:pt x="103823" y="426720"/>
                    <a:pt x="60960" y="249555"/>
                  </a:cubicBezTo>
                  <a:cubicBezTo>
                    <a:pt x="40958" y="166688"/>
                    <a:pt x="20003" y="83820"/>
                    <a:pt x="0" y="0"/>
                  </a:cubicBezTo>
                  <a:cubicBezTo>
                    <a:pt x="15240" y="15240"/>
                    <a:pt x="32385" y="29527"/>
                    <a:pt x="45720" y="46672"/>
                  </a:cubicBezTo>
                  <a:cubicBezTo>
                    <a:pt x="52388" y="55245"/>
                    <a:pt x="54293" y="61913"/>
                    <a:pt x="63818" y="50483"/>
                  </a:cubicBezTo>
                  <a:cubicBezTo>
                    <a:pt x="65723" y="59055"/>
                    <a:pt x="68580" y="67627"/>
                    <a:pt x="70485" y="76200"/>
                  </a:cubicBezTo>
                  <a:cubicBezTo>
                    <a:pt x="89535" y="153352"/>
                    <a:pt x="107633" y="231458"/>
                    <a:pt x="126683" y="308610"/>
                  </a:cubicBezTo>
                  <a:cubicBezTo>
                    <a:pt x="116205" y="287655"/>
                    <a:pt x="106680" y="265747"/>
                    <a:pt x="92393" y="237172"/>
                  </a:cubicBezTo>
                  <a:cubicBezTo>
                    <a:pt x="89535" y="253365"/>
                    <a:pt x="84773" y="263842"/>
                    <a:pt x="87630" y="273367"/>
                  </a:cubicBezTo>
                  <a:cubicBezTo>
                    <a:pt x="94298" y="302895"/>
                    <a:pt x="104775" y="332422"/>
                    <a:pt x="112395" y="361950"/>
                  </a:cubicBezTo>
                  <a:cubicBezTo>
                    <a:pt x="125730" y="416242"/>
                    <a:pt x="139065" y="470535"/>
                    <a:pt x="151448" y="524827"/>
                  </a:cubicBezTo>
                  <a:cubicBezTo>
                    <a:pt x="160020" y="562927"/>
                    <a:pt x="167640" y="601027"/>
                    <a:pt x="175260" y="638175"/>
                  </a:cubicBezTo>
                  <a:cubicBezTo>
                    <a:pt x="179070" y="637222"/>
                    <a:pt x="181928" y="637222"/>
                    <a:pt x="185738" y="636270"/>
                  </a:cubicBezTo>
                  <a:cubicBezTo>
                    <a:pt x="184785" y="627697"/>
                    <a:pt x="183833" y="619125"/>
                    <a:pt x="182880" y="610552"/>
                  </a:cubicBezTo>
                  <a:lnTo>
                    <a:pt x="182880" y="610552"/>
                  </a:lnTo>
                  <a:cubicBezTo>
                    <a:pt x="166688" y="536258"/>
                    <a:pt x="151448" y="461963"/>
                    <a:pt x="135255" y="385763"/>
                  </a:cubicBezTo>
                  <a:cubicBezTo>
                    <a:pt x="141923" y="384810"/>
                    <a:pt x="146685" y="384810"/>
                    <a:pt x="151448" y="383858"/>
                  </a:cubicBezTo>
                  <a:cubicBezTo>
                    <a:pt x="170498" y="458152"/>
                    <a:pt x="189548" y="531495"/>
                    <a:pt x="207645" y="606743"/>
                  </a:cubicBezTo>
                  <a:cubicBezTo>
                    <a:pt x="230505" y="702945"/>
                    <a:pt x="251460" y="799147"/>
                    <a:pt x="276225" y="895350"/>
                  </a:cubicBezTo>
                  <a:cubicBezTo>
                    <a:pt x="283845" y="923925"/>
                    <a:pt x="301943" y="949643"/>
                    <a:pt x="315278" y="976313"/>
                  </a:cubicBezTo>
                  <a:cubicBezTo>
                    <a:pt x="316230" y="981075"/>
                    <a:pt x="318135" y="986790"/>
                    <a:pt x="319088" y="991552"/>
                  </a:cubicBezTo>
                  <a:cubicBezTo>
                    <a:pt x="318135" y="1009650"/>
                    <a:pt x="316230" y="1027747"/>
                    <a:pt x="315278" y="1045845"/>
                  </a:cubicBezTo>
                  <a:cubicBezTo>
                    <a:pt x="308610" y="1039177"/>
                    <a:pt x="298133" y="1034415"/>
                    <a:pt x="295275" y="1026795"/>
                  </a:cubicBezTo>
                  <a:cubicBezTo>
                    <a:pt x="289560" y="1012508"/>
                    <a:pt x="287655" y="996315"/>
                    <a:pt x="282893" y="982027"/>
                  </a:cubicBezTo>
                  <a:cubicBezTo>
                    <a:pt x="271463" y="942975"/>
                    <a:pt x="260033" y="903922"/>
                    <a:pt x="248603" y="864870"/>
                  </a:cubicBezTo>
                  <a:cubicBezTo>
                    <a:pt x="245745" y="865822"/>
                    <a:pt x="241935" y="866775"/>
                    <a:pt x="239078" y="866775"/>
                  </a:cubicBezTo>
                  <a:cubicBezTo>
                    <a:pt x="230505" y="914400"/>
                    <a:pt x="278130" y="954405"/>
                    <a:pt x="264795" y="1002983"/>
                  </a:cubicBezTo>
                  <a:cubicBezTo>
                    <a:pt x="256223" y="990600"/>
                    <a:pt x="249555" y="981075"/>
                    <a:pt x="242888" y="970597"/>
                  </a:cubicBezTo>
                  <a:close/>
                  <a:moveTo>
                    <a:pt x="204788" y="716280"/>
                  </a:moveTo>
                  <a:cubicBezTo>
                    <a:pt x="202883" y="716280"/>
                    <a:pt x="200025" y="715327"/>
                    <a:pt x="198120" y="715327"/>
                  </a:cubicBezTo>
                  <a:cubicBezTo>
                    <a:pt x="197168" y="722947"/>
                    <a:pt x="196215" y="730568"/>
                    <a:pt x="195263" y="738188"/>
                  </a:cubicBezTo>
                  <a:cubicBezTo>
                    <a:pt x="197168" y="738188"/>
                    <a:pt x="198120" y="739140"/>
                    <a:pt x="200025" y="739140"/>
                  </a:cubicBezTo>
                  <a:cubicBezTo>
                    <a:pt x="201930" y="731520"/>
                    <a:pt x="202883" y="723900"/>
                    <a:pt x="204788" y="716280"/>
                  </a:cubicBezTo>
                  <a:close/>
                  <a:moveTo>
                    <a:pt x="92393" y="225742"/>
                  </a:moveTo>
                  <a:cubicBezTo>
                    <a:pt x="90488" y="224790"/>
                    <a:pt x="88583" y="223838"/>
                    <a:pt x="86678" y="223838"/>
                  </a:cubicBezTo>
                  <a:cubicBezTo>
                    <a:pt x="85725" y="225742"/>
                    <a:pt x="83820" y="227647"/>
                    <a:pt x="84773" y="228600"/>
                  </a:cubicBezTo>
                  <a:cubicBezTo>
                    <a:pt x="85725" y="229552"/>
                    <a:pt x="88583" y="231458"/>
                    <a:pt x="89535" y="230505"/>
                  </a:cubicBezTo>
                  <a:cubicBezTo>
                    <a:pt x="91440" y="230505"/>
                    <a:pt x="91440" y="227647"/>
                    <a:pt x="92393" y="225742"/>
                  </a:cubicBezTo>
                  <a:close/>
                  <a:moveTo>
                    <a:pt x="183833" y="675322"/>
                  </a:moveTo>
                  <a:cubicBezTo>
                    <a:pt x="184785" y="675322"/>
                    <a:pt x="186690" y="675322"/>
                    <a:pt x="187643" y="675322"/>
                  </a:cubicBezTo>
                  <a:cubicBezTo>
                    <a:pt x="187643" y="670560"/>
                    <a:pt x="186690" y="665797"/>
                    <a:pt x="186690" y="661988"/>
                  </a:cubicBezTo>
                  <a:cubicBezTo>
                    <a:pt x="185738" y="661988"/>
                    <a:pt x="184785" y="661988"/>
                    <a:pt x="183833" y="661988"/>
                  </a:cubicBezTo>
                  <a:cubicBezTo>
                    <a:pt x="183833" y="666750"/>
                    <a:pt x="183833" y="671513"/>
                    <a:pt x="183833" y="675322"/>
                  </a:cubicBezTo>
                  <a:close/>
                  <a:moveTo>
                    <a:pt x="190500" y="702945"/>
                  </a:moveTo>
                  <a:cubicBezTo>
                    <a:pt x="192405" y="700088"/>
                    <a:pt x="194310" y="698183"/>
                    <a:pt x="194310" y="697230"/>
                  </a:cubicBezTo>
                  <a:cubicBezTo>
                    <a:pt x="193358" y="695325"/>
                    <a:pt x="191453" y="695325"/>
                    <a:pt x="189548" y="694372"/>
                  </a:cubicBezTo>
                  <a:cubicBezTo>
                    <a:pt x="190500" y="696277"/>
                    <a:pt x="190500" y="699135"/>
                    <a:pt x="190500" y="70294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277;p21"/>
            <p:cNvSpPr/>
            <p:nvPr/>
          </p:nvSpPr>
          <p:spPr>
            <a:xfrm>
              <a:off x="4491037" y="4045267"/>
              <a:ext cx="571560" cy="303847"/>
            </a:xfrm>
            <a:custGeom>
              <a:avLst/>
              <a:gdLst/>
              <a:ahLst/>
              <a:cxnLst/>
              <a:rect l="l" t="t" r="r" b="b"/>
              <a:pathLst>
                <a:path w="571560" h="303847" extrusionOk="0">
                  <a:moveTo>
                    <a:pt x="0" y="303847"/>
                  </a:moveTo>
                  <a:cubicBezTo>
                    <a:pt x="21908" y="293370"/>
                    <a:pt x="43815" y="282892"/>
                    <a:pt x="65722" y="271463"/>
                  </a:cubicBezTo>
                  <a:cubicBezTo>
                    <a:pt x="75247" y="266700"/>
                    <a:pt x="85725" y="260985"/>
                    <a:pt x="95250" y="256222"/>
                  </a:cubicBezTo>
                  <a:cubicBezTo>
                    <a:pt x="95250" y="256222"/>
                    <a:pt x="94297" y="254317"/>
                    <a:pt x="94297" y="254317"/>
                  </a:cubicBezTo>
                  <a:cubicBezTo>
                    <a:pt x="92393" y="253365"/>
                    <a:pt x="90488" y="253365"/>
                    <a:pt x="88582" y="252413"/>
                  </a:cubicBezTo>
                  <a:cubicBezTo>
                    <a:pt x="115253" y="240030"/>
                    <a:pt x="142875" y="226695"/>
                    <a:pt x="169545" y="214313"/>
                  </a:cubicBezTo>
                  <a:cubicBezTo>
                    <a:pt x="178118" y="209550"/>
                    <a:pt x="186690" y="203835"/>
                    <a:pt x="196215" y="200025"/>
                  </a:cubicBezTo>
                  <a:cubicBezTo>
                    <a:pt x="242888" y="181927"/>
                    <a:pt x="290513" y="164782"/>
                    <a:pt x="337185" y="145732"/>
                  </a:cubicBezTo>
                  <a:cubicBezTo>
                    <a:pt x="343853" y="142875"/>
                    <a:pt x="347663" y="133350"/>
                    <a:pt x="352425" y="126682"/>
                  </a:cubicBezTo>
                  <a:cubicBezTo>
                    <a:pt x="354330" y="126682"/>
                    <a:pt x="356235" y="126682"/>
                    <a:pt x="358140" y="125730"/>
                  </a:cubicBezTo>
                  <a:cubicBezTo>
                    <a:pt x="361950" y="125730"/>
                    <a:pt x="366713" y="125730"/>
                    <a:pt x="370522" y="125730"/>
                  </a:cubicBezTo>
                  <a:cubicBezTo>
                    <a:pt x="397193" y="114300"/>
                    <a:pt x="423863" y="103822"/>
                    <a:pt x="449580" y="89535"/>
                  </a:cubicBezTo>
                  <a:cubicBezTo>
                    <a:pt x="456247" y="85725"/>
                    <a:pt x="456247" y="71438"/>
                    <a:pt x="459105" y="61913"/>
                  </a:cubicBezTo>
                  <a:cubicBezTo>
                    <a:pt x="459105" y="60007"/>
                    <a:pt x="459105" y="58102"/>
                    <a:pt x="459105" y="56197"/>
                  </a:cubicBezTo>
                  <a:cubicBezTo>
                    <a:pt x="459105" y="49530"/>
                    <a:pt x="458153" y="42863"/>
                    <a:pt x="458153" y="36195"/>
                  </a:cubicBezTo>
                  <a:cubicBezTo>
                    <a:pt x="458153" y="32385"/>
                    <a:pt x="459105" y="28575"/>
                    <a:pt x="459105" y="24765"/>
                  </a:cubicBezTo>
                  <a:cubicBezTo>
                    <a:pt x="462915" y="16192"/>
                    <a:pt x="467678" y="7620"/>
                    <a:pt x="471488" y="0"/>
                  </a:cubicBezTo>
                  <a:cubicBezTo>
                    <a:pt x="485775" y="19050"/>
                    <a:pt x="501015" y="15240"/>
                    <a:pt x="515303" y="0"/>
                  </a:cubicBezTo>
                  <a:cubicBezTo>
                    <a:pt x="521970" y="4763"/>
                    <a:pt x="530543" y="9525"/>
                    <a:pt x="536257" y="16192"/>
                  </a:cubicBezTo>
                  <a:cubicBezTo>
                    <a:pt x="542925" y="22860"/>
                    <a:pt x="547688" y="30480"/>
                    <a:pt x="553403" y="38100"/>
                  </a:cubicBezTo>
                  <a:cubicBezTo>
                    <a:pt x="560070" y="59055"/>
                    <a:pt x="569595" y="79057"/>
                    <a:pt x="571500" y="100013"/>
                  </a:cubicBezTo>
                  <a:cubicBezTo>
                    <a:pt x="572453" y="110490"/>
                    <a:pt x="561975" y="129540"/>
                    <a:pt x="553403" y="132397"/>
                  </a:cubicBezTo>
                  <a:cubicBezTo>
                    <a:pt x="500063" y="151447"/>
                    <a:pt x="445770" y="166688"/>
                    <a:pt x="391478" y="183832"/>
                  </a:cubicBezTo>
                  <a:cubicBezTo>
                    <a:pt x="374332" y="182880"/>
                    <a:pt x="357188" y="176213"/>
                    <a:pt x="341947" y="180975"/>
                  </a:cubicBezTo>
                  <a:cubicBezTo>
                    <a:pt x="296228" y="193357"/>
                    <a:pt x="250507" y="209550"/>
                    <a:pt x="205740" y="225742"/>
                  </a:cubicBezTo>
                  <a:cubicBezTo>
                    <a:pt x="189547" y="231457"/>
                    <a:pt x="175260" y="242888"/>
                    <a:pt x="160020" y="251460"/>
                  </a:cubicBezTo>
                  <a:cubicBezTo>
                    <a:pt x="120015" y="265747"/>
                    <a:pt x="80010" y="280988"/>
                    <a:pt x="39053" y="294322"/>
                  </a:cubicBezTo>
                  <a:cubicBezTo>
                    <a:pt x="24765" y="299085"/>
                    <a:pt x="12383" y="300990"/>
                    <a:pt x="0" y="303847"/>
                  </a:cubicBezTo>
                  <a:close/>
                  <a:moveTo>
                    <a:pt x="474345" y="103822"/>
                  </a:moveTo>
                  <a:cubicBezTo>
                    <a:pt x="448628" y="118110"/>
                    <a:pt x="426720" y="129540"/>
                    <a:pt x="402907" y="142875"/>
                  </a:cubicBezTo>
                  <a:cubicBezTo>
                    <a:pt x="441960" y="143827"/>
                    <a:pt x="471488" y="130492"/>
                    <a:pt x="474345" y="103822"/>
                  </a:cubicBezTo>
                  <a:close/>
                </a:path>
              </a:pathLst>
            </a:custGeom>
            <a:solidFill>
              <a:srgbClr val="9C9F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8" name="Google Shape;2278;p21"/>
            <p:cNvSpPr/>
            <p:nvPr/>
          </p:nvSpPr>
          <p:spPr>
            <a:xfrm>
              <a:off x="4460541" y="1998278"/>
              <a:ext cx="187658" cy="605017"/>
            </a:xfrm>
            <a:custGeom>
              <a:avLst/>
              <a:gdLst/>
              <a:ahLst/>
              <a:cxnLst/>
              <a:rect l="l" t="t" r="r" b="b"/>
              <a:pathLst>
                <a:path w="187658" h="605017" extrusionOk="0">
                  <a:moveTo>
                    <a:pt x="187659" y="599189"/>
                  </a:moveTo>
                  <a:cubicBezTo>
                    <a:pt x="178134" y="610619"/>
                    <a:pt x="176228" y="602999"/>
                    <a:pt x="169561" y="595379"/>
                  </a:cubicBezTo>
                  <a:cubicBezTo>
                    <a:pt x="156226" y="578234"/>
                    <a:pt x="139081" y="563946"/>
                    <a:pt x="123841" y="548706"/>
                  </a:cubicBezTo>
                  <a:cubicBezTo>
                    <a:pt x="118126" y="529656"/>
                    <a:pt x="111459" y="510606"/>
                    <a:pt x="105743" y="491556"/>
                  </a:cubicBezTo>
                  <a:cubicBezTo>
                    <a:pt x="117174" y="480126"/>
                    <a:pt x="111459" y="457266"/>
                    <a:pt x="93361" y="441074"/>
                  </a:cubicBezTo>
                  <a:cubicBezTo>
                    <a:pt x="61929" y="319154"/>
                    <a:pt x="31449" y="197234"/>
                    <a:pt x="16" y="76266"/>
                  </a:cubicBezTo>
                  <a:cubicBezTo>
                    <a:pt x="40974" y="59121"/>
                    <a:pt x="-937" y="42929"/>
                    <a:pt x="16" y="25784"/>
                  </a:cubicBezTo>
                  <a:cubicBezTo>
                    <a:pt x="16" y="21974"/>
                    <a:pt x="16" y="19116"/>
                    <a:pt x="16" y="15306"/>
                  </a:cubicBezTo>
                  <a:cubicBezTo>
                    <a:pt x="17161" y="9591"/>
                    <a:pt x="34306" y="2924"/>
                    <a:pt x="52404" y="66"/>
                  </a:cubicBezTo>
                  <a:cubicBezTo>
                    <a:pt x="56213" y="-886"/>
                    <a:pt x="66691" y="8639"/>
                    <a:pt x="67643" y="14354"/>
                  </a:cubicBezTo>
                  <a:cubicBezTo>
                    <a:pt x="89551" y="101984"/>
                    <a:pt x="110506" y="190566"/>
                    <a:pt x="131461" y="278196"/>
                  </a:cubicBezTo>
                  <a:cubicBezTo>
                    <a:pt x="124793" y="271529"/>
                    <a:pt x="119078" y="265814"/>
                    <a:pt x="112411" y="259146"/>
                  </a:cubicBezTo>
                  <a:cubicBezTo>
                    <a:pt x="112411" y="257241"/>
                    <a:pt x="112411" y="255336"/>
                    <a:pt x="112411" y="253431"/>
                  </a:cubicBezTo>
                  <a:cubicBezTo>
                    <a:pt x="110506" y="251526"/>
                    <a:pt x="108601" y="248669"/>
                    <a:pt x="106696" y="246764"/>
                  </a:cubicBezTo>
                  <a:cubicBezTo>
                    <a:pt x="90503" y="181994"/>
                    <a:pt x="74311" y="116271"/>
                    <a:pt x="58118" y="51501"/>
                  </a:cubicBezTo>
                  <a:cubicBezTo>
                    <a:pt x="54309" y="52454"/>
                    <a:pt x="50499" y="52454"/>
                    <a:pt x="47641" y="53406"/>
                  </a:cubicBezTo>
                  <a:cubicBezTo>
                    <a:pt x="46688" y="59121"/>
                    <a:pt x="44784" y="64836"/>
                    <a:pt x="43831" y="70551"/>
                  </a:cubicBezTo>
                  <a:cubicBezTo>
                    <a:pt x="38116" y="74361"/>
                    <a:pt x="26686" y="80076"/>
                    <a:pt x="27638" y="81981"/>
                  </a:cubicBezTo>
                  <a:cubicBezTo>
                    <a:pt x="33354" y="111509"/>
                    <a:pt x="37163" y="140084"/>
                    <a:pt x="36211" y="170564"/>
                  </a:cubicBezTo>
                  <a:cubicBezTo>
                    <a:pt x="35259" y="186756"/>
                    <a:pt x="41926" y="206759"/>
                    <a:pt x="52404" y="218189"/>
                  </a:cubicBezTo>
                  <a:cubicBezTo>
                    <a:pt x="71453" y="240096"/>
                    <a:pt x="91456" y="303914"/>
                    <a:pt x="78121" y="336299"/>
                  </a:cubicBezTo>
                  <a:cubicBezTo>
                    <a:pt x="88599" y="329631"/>
                    <a:pt x="94314" y="325821"/>
                    <a:pt x="100981" y="321059"/>
                  </a:cubicBezTo>
                  <a:cubicBezTo>
                    <a:pt x="104791" y="331536"/>
                    <a:pt x="109553" y="342014"/>
                    <a:pt x="113364" y="352491"/>
                  </a:cubicBezTo>
                  <a:cubicBezTo>
                    <a:pt x="115268" y="359159"/>
                    <a:pt x="117174" y="364874"/>
                    <a:pt x="120031" y="371541"/>
                  </a:cubicBezTo>
                  <a:cubicBezTo>
                    <a:pt x="120031" y="373446"/>
                    <a:pt x="120031" y="375351"/>
                    <a:pt x="120031" y="378209"/>
                  </a:cubicBezTo>
                  <a:cubicBezTo>
                    <a:pt x="104791" y="397259"/>
                    <a:pt x="109553" y="422976"/>
                    <a:pt x="132414" y="441074"/>
                  </a:cubicBezTo>
                  <a:cubicBezTo>
                    <a:pt x="139081" y="455361"/>
                    <a:pt x="144796" y="470601"/>
                    <a:pt x="151464" y="484889"/>
                  </a:cubicBezTo>
                  <a:cubicBezTo>
                    <a:pt x="155274" y="489651"/>
                    <a:pt x="159084" y="493461"/>
                    <a:pt x="163846" y="498224"/>
                  </a:cubicBezTo>
                  <a:cubicBezTo>
                    <a:pt x="163846" y="502034"/>
                    <a:pt x="163846" y="506796"/>
                    <a:pt x="163846" y="510606"/>
                  </a:cubicBezTo>
                  <a:cubicBezTo>
                    <a:pt x="165751" y="514416"/>
                    <a:pt x="167656" y="519179"/>
                    <a:pt x="169561" y="522989"/>
                  </a:cubicBezTo>
                  <a:cubicBezTo>
                    <a:pt x="174324" y="548706"/>
                    <a:pt x="180991" y="573471"/>
                    <a:pt x="187659" y="599189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9" name="Google Shape;2279;p21"/>
            <p:cNvSpPr/>
            <p:nvPr/>
          </p:nvSpPr>
          <p:spPr>
            <a:xfrm>
              <a:off x="4654867" y="2608897"/>
              <a:ext cx="244792" cy="913447"/>
            </a:xfrm>
            <a:custGeom>
              <a:avLst/>
              <a:gdLst/>
              <a:ahLst/>
              <a:cxnLst/>
              <a:rect l="l" t="t" r="r" b="b"/>
              <a:pathLst>
                <a:path w="244792" h="913447" extrusionOk="0">
                  <a:moveTo>
                    <a:pt x="244792" y="913448"/>
                  </a:moveTo>
                  <a:cubicBezTo>
                    <a:pt x="231457" y="886778"/>
                    <a:pt x="213360" y="861060"/>
                    <a:pt x="205740" y="832485"/>
                  </a:cubicBezTo>
                  <a:cubicBezTo>
                    <a:pt x="180975" y="737235"/>
                    <a:pt x="160020" y="640080"/>
                    <a:pt x="137160" y="543878"/>
                  </a:cubicBezTo>
                  <a:cubicBezTo>
                    <a:pt x="119063" y="469583"/>
                    <a:pt x="100013" y="395288"/>
                    <a:pt x="80963" y="320993"/>
                  </a:cubicBezTo>
                  <a:cubicBezTo>
                    <a:pt x="72390" y="296228"/>
                    <a:pt x="63817" y="270510"/>
                    <a:pt x="56197" y="245745"/>
                  </a:cubicBezTo>
                  <a:cubicBezTo>
                    <a:pt x="37147" y="168593"/>
                    <a:pt x="19050" y="90488"/>
                    <a:pt x="0" y="13335"/>
                  </a:cubicBezTo>
                  <a:cubicBezTo>
                    <a:pt x="5715" y="8573"/>
                    <a:pt x="12382" y="4763"/>
                    <a:pt x="18097" y="0"/>
                  </a:cubicBezTo>
                  <a:cubicBezTo>
                    <a:pt x="40005" y="83820"/>
                    <a:pt x="62865" y="167640"/>
                    <a:pt x="83820" y="251460"/>
                  </a:cubicBezTo>
                  <a:cubicBezTo>
                    <a:pt x="136207" y="462915"/>
                    <a:pt x="188595" y="674370"/>
                    <a:pt x="240982" y="884873"/>
                  </a:cubicBezTo>
                  <a:cubicBezTo>
                    <a:pt x="242888" y="895350"/>
                    <a:pt x="243840" y="904875"/>
                    <a:pt x="244792" y="913448"/>
                  </a:cubicBezTo>
                  <a:close/>
                </a:path>
              </a:pathLst>
            </a:custGeom>
            <a:solidFill>
              <a:srgbClr val="9C9F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0" name="Google Shape;2280;p21"/>
            <p:cNvSpPr/>
            <p:nvPr/>
          </p:nvSpPr>
          <p:spPr>
            <a:xfrm>
              <a:off x="3588067" y="4361497"/>
              <a:ext cx="602932" cy="259080"/>
            </a:xfrm>
            <a:custGeom>
              <a:avLst/>
              <a:gdLst/>
              <a:ahLst/>
              <a:cxnLst/>
              <a:rect l="l" t="t" r="r" b="b"/>
              <a:pathLst>
                <a:path w="602932" h="259080" extrusionOk="0">
                  <a:moveTo>
                    <a:pt x="602933" y="0"/>
                  </a:moveTo>
                  <a:cubicBezTo>
                    <a:pt x="599123" y="6668"/>
                    <a:pt x="596265" y="16193"/>
                    <a:pt x="590550" y="18097"/>
                  </a:cubicBezTo>
                  <a:cubicBezTo>
                    <a:pt x="512445" y="41910"/>
                    <a:pt x="434340" y="64770"/>
                    <a:pt x="355283" y="87630"/>
                  </a:cubicBezTo>
                  <a:cubicBezTo>
                    <a:pt x="342900" y="91440"/>
                    <a:pt x="337185" y="94297"/>
                    <a:pt x="329565" y="109538"/>
                  </a:cubicBezTo>
                  <a:cubicBezTo>
                    <a:pt x="320040" y="127635"/>
                    <a:pt x="293370" y="139065"/>
                    <a:pt x="272415" y="145733"/>
                  </a:cubicBezTo>
                  <a:cubicBezTo>
                    <a:pt x="201930" y="170497"/>
                    <a:pt x="131445" y="192405"/>
                    <a:pt x="60008" y="214313"/>
                  </a:cubicBezTo>
                  <a:cubicBezTo>
                    <a:pt x="46673" y="218122"/>
                    <a:pt x="32385" y="220980"/>
                    <a:pt x="18098" y="223838"/>
                  </a:cubicBezTo>
                  <a:cubicBezTo>
                    <a:pt x="21908" y="235268"/>
                    <a:pt x="24765" y="247650"/>
                    <a:pt x="28575" y="259080"/>
                  </a:cubicBezTo>
                  <a:cubicBezTo>
                    <a:pt x="20955" y="258128"/>
                    <a:pt x="7620" y="259080"/>
                    <a:pt x="6667" y="257175"/>
                  </a:cubicBezTo>
                  <a:cubicBezTo>
                    <a:pt x="2858" y="242888"/>
                    <a:pt x="1905" y="227647"/>
                    <a:pt x="0" y="212408"/>
                  </a:cubicBezTo>
                  <a:cubicBezTo>
                    <a:pt x="1905" y="208597"/>
                    <a:pt x="4763" y="204788"/>
                    <a:pt x="6667" y="201930"/>
                  </a:cubicBezTo>
                  <a:cubicBezTo>
                    <a:pt x="5715" y="179070"/>
                    <a:pt x="22860" y="176213"/>
                    <a:pt x="39053" y="171450"/>
                  </a:cubicBezTo>
                  <a:cubicBezTo>
                    <a:pt x="227648" y="112395"/>
                    <a:pt x="415290" y="56197"/>
                    <a:pt x="602933" y="0"/>
                  </a:cubicBezTo>
                  <a:close/>
                  <a:moveTo>
                    <a:pt x="29528" y="191453"/>
                  </a:moveTo>
                  <a:cubicBezTo>
                    <a:pt x="30480" y="196215"/>
                    <a:pt x="31433" y="200025"/>
                    <a:pt x="32385" y="204788"/>
                  </a:cubicBezTo>
                  <a:cubicBezTo>
                    <a:pt x="66675" y="194310"/>
                    <a:pt x="101917" y="182880"/>
                    <a:pt x="136208" y="172403"/>
                  </a:cubicBezTo>
                  <a:cubicBezTo>
                    <a:pt x="135255" y="169545"/>
                    <a:pt x="134303" y="165735"/>
                    <a:pt x="133350" y="162878"/>
                  </a:cubicBezTo>
                  <a:cubicBezTo>
                    <a:pt x="99060" y="172403"/>
                    <a:pt x="64770" y="181928"/>
                    <a:pt x="29528" y="191453"/>
                  </a:cubicBezTo>
                  <a:close/>
                  <a:moveTo>
                    <a:pt x="254317" y="134303"/>
                  </a:moveTo>
                  <a:cubicBezTo>
                    <a:pt x="253365" y="131445"/>
                    <a:pt x="252413" y="129540"/>
                    <a:pt x="251460" y="126683"/>
                  </a:cubicBezTo>
                  <a:cubicBezTo>
                    <a:pt x="220028" y="136208"/>
                    <a:pt x="187642" y="145733"/>
                    <a:pt x="156210" y="155258"/>
                  </a:cubicBezTo>
                  <a:cubicBezTo>
                    <a:pt x="157163" y="158115"/>
                    <a:pt x="158115" y="160972"/>
                    <a:pt x="159067" y="162878"/>
                  </a:cubicBezTo>
                  <a:cubicBezTo>
                    <a:pt x="190500" y="153353"/>
                    <a:pt x="221933" y="143828"/>
                    <a:pt x="254317" y="13430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281;p21"/>
            <p:cNvSpPr/>
            <p:nvPr/>
          </p:nvSpPr>
          <p:spPr>
            <a:xfrm>
              <a:off x="4899659" y="3537584"/>
              <a:ext cx="118109" cy="495300"/>
            </a:xfrm>
            <a:custGeom>
              <a:avLst/>
              <a:gdLst/>
              <a:ahLst/>
              <a:cxnLst/>
              <a:rect l="l" t="t" r="r" b="b"/>
              <a:pathLst>
                <a:path w="118109" h="495300" extrusionOk="0">
                  <a:moveTo>
                    <a:pt x="0" y="54293"/>
                  </a:moveTo>
                  <a:cubicBezTo>
                    <a:pt x="953" y="36195"/>
                    <a:pt x="2858" y="18098"/>
                    <a:pt x="3810" y="0"/>
                  </a:cubicBezTo>
                  <a:cubicBezTo>
                    <a:pt x="22860" y="72390"/>
                    <a:pt x="42863" y="144780"/>
                    <a:pt x="61913" y="217170"/>
                  </a:cubicBezTo>
                  <a:cubicBezTo>
                    <a:pt x="75247" y="269558"/>
                    <a:pt x="88583" y="321945"/>
                    <a:pt x="101918" y="374333"/>
                  </a:cubicBezTo>
                  <a:cubicBezTo>
                    <a:pt x="100965" y="386715"/>
                    <a:pt x="97155" y="399097"/>
                    <a:pt x="99060" y="410528"/>
                  </a:cubicBezTo>
                  <a:cubicBezTo>
                    <a:pt x="103822" y="439103"/>
                    <a:pt x="111443" y="467678"/>
                    <a:pt x="118110" y="494347"/>
                  </a:cubicBezTo>
                  <a:cubicBezTo>
                    <a:pt x="111443" y="494347"/>
                    <a:pt x="105728" y="495300"/>
                    <a:pt x="100013" y="495300"/>
                  </a:cubicBezTo>
                  <a:cubicBezTo>
                    <a:pt x="91440" y="464820"/>
                    <a:pt x="81915" y="435293"/>
                    <a:pt x="76200" y="404813"/>
                  </a:cubicBezTo>
                  <a:cubicBezTo>
                    <a:pt x="62865" y="338138"/>
                    <a:pt x="50483" y="272415"/>
                    <a:pt x="38100" y="205740"/>
                  </a:cubicBezTo>
                  <a:cubicBezTo>
                    <a:pt x="38100" y="201930"/>
                    <a:pt x="38100" y="197168"/>
                    <a:pt x="38100" y="193358"/>
                  </a:cubicBezTo>
                  <a:cubicBezTo>
                    <a:pt x="34290" y="176213"/>
                    <a:pt x="30480" y="160020"/>
                    <a:pt x="25718" y="142875"/>
                  </a:cubicBezTo>
                  <a:cubicBezTo>
                    <a:pt x="23813" y="136208"/>
                    <a:pt x="21908" y="129540"/>
                    <a:pt x="20003" y="123825"/>
                  </a:cubicBezTo>
                  <a:cubicBezTo>
                    <a:pt x="20003" y="121920"/>
                    <a:pt x="20003" y="120015"/>
                    <a:pt x="19050" y="118110"/>
                  </a:cubicBezTo>
                  <a:cubicBezTo>
                    <a:pt x="12383" y="96203"/>
                    <a:pt x="5715" y="75247"/>
                    <a:pt x="0" y="54293"/>
                  </a:cubicBezTo>
                  <a:close/>
                </a:path>
              </a:pathLst>
            </a:custGeom>
            <a:solidFill>
              <a:srgbClr val="9C9F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282;p21"/>
            <p:cNvSpPr/>
            <p:nvPr/>
          </p:nvSpPr>
          <p:spPr>
            <a:xfrm>
              <a:off x="4559617" y="2257425"/>
              <a:ext cx="113347" cy="365759"/>
            </a:xfrm>
            <a:custGeom>
              <a:avLst/>
              <a:gdLst/>
              <a:ahLst/>
              <a:cxnLst/>
              <a:rect l="l" t="t" r="r" b="b"/>
              <a:pathLst>
                <a:path w="113347" h="365759" extrusionOk="0">
                  <a:moveTo>
                    <a:pt x="113347" y="352425"/>
                  </a:moveTo>
                  <a:cubicBezTo>
                    <a:pt x="107632" y="357188"/>
                    <a:pt x="100965" y="360997"/>
                    <a:pt x="95250" y="365760"/>
                  </a:cubicBezTo>
                  <a:cubicBezTo>
                    <a:pt x="93345" y="357188"/>
                    <a:pt x="90488" y="348615"/>
                    <a:pt x="88582" y="340042"/>
                  </a:cubicBezTo>
                  <a:cubicBezTo>
                    <a:pt x="81915" y="315278"/>
                    <a:pt x="76200" y="289560"/>
                    <a:pt x="69532" y="264795"/>
                  </a:cubicBezTo>
                  <a:cubicBezTo>
                    <a:pt x="67627" y="260985"/>
                    <a:pt x="65722" y="256222"/>
                    <a:pt x="63817" y="252413"/>
                  </a:cubicBezTo>
                  <a:cubicBezTo>
                    <a:pt x="63817" y="248603"/>
                    <a:pt x="63817" y="243840"/>
                    <a:pt x="63817" y="240030"/>
                  </a:cubicBezTo>
                  <a:cubicBezTo>
                    <a:pt x="60007" y="235267"/>
                    <a:pt x="56197" y="231458"/>
                    <a:pt x="51435" y="226695"/>
                  </a:cubicBezTo>
                  <a:cubicBezTo>
                    <a:pt x="44767" y="212408"/>
                    <a:pt x="39052" y="197167"/>
                    <a:pt x="32385" y="182880"/>
                  </a:cubicBezTo>
                  <a:cubicBezTo>
                    <a:pt x="32385" y="180975"/>
                    <a:pt x="32385" y="179070"/>
                    <a:pt x="32385" y="177165"/>
                  </a:cubicBezTo>
                  <a:cubicBezTo>
                    <a:pt x="34290" y="175260"/>
                    <a:pt x="36195" y="172403"/>
                    <a:pt x="38100" y="170497"/>
                  </a:cubicBezTo>
                  <a:cubicBezTo>
                    <a:pt x="31432" y="153353"/>
                    <a:pt x="25717" y="137160"/>
                    <a:pt x="19050" y="120015"/>
                  </a:cubicBezTo>
                  <a:cubicBezTo>
                    <a:pt x="19050" y="118110"/>
                    <a:pt x="19050" y="116205"/>
                    <a:pt x="19050" y="113348"/>
                  </a:cubicBezTo>
                  <a:cubicBezTo>
                    <a:pt x="17145" y="106680"/>
                    <a:pt x="15240" y="100965"/>
                    <a:pt x="12382" y="94298"/>
                  </a:cubicBezTo>
                  <a:cubicBezTo>
                    <a:pt x="8572" y="83820"/>
                    <a:pt x="3810" y="73342"/>
                    <a:pt x="0" y="62865"/>
                  </a:cubicBezTo>
                  <a:cubicBezTo>
                    <a:pt x="0" y="41910"/>
                    <a:pt x="0" y="20955"/>
                    <a:pt x="0" y="0"/>
                  </a:cubicBezTo>
                  <a:cubicBezTo>
                    <a:pt x="3810" y="0"/>
                    <a:pt x="7620" y="0"/>
                    <a:pt x="12382" y="0"/>
                  </a:cubicBezTo>
                  <a:cubicBezTo>
                    <a:pt x="19050" y="6667"/>
                    <a:pt x="24765" y="12383"/>
                    <a:pt x="31432" y="19050"/>
                  </a:cubicBezTo>
                  <a:cubicBezTo>
                    <a:pt x="31432" y="20955"/>
                    <a:pt x="32385" y="22860"/>
                    <a:pt x="32385" y="24765"/>
                  </a:cubicBezTo>
                  <a:cubicBezTo>
                    <a:pt x="17145" y="53340"/>
                    <a:pt x="32385" y="75248"/>
                    <a:pt x="48577" y="96202"/>
                  </a:cubicBezTo>
                  <a:cubicBezTo>
                    <a:pt x="63817" y="151447"/>
                    <a:pt x="79057" y="205740"/>
                    <a:pt x="93345" y="260985"/>
                  </a:cubicBezTo>
                  <a:cubicBezTo>
                    <a:pt x="100965" y="291465"/>
                    <a:pt x="106680" y="321945"/>
                    <a:pt x="113347" y="35242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3" name="Google Shape;2283;p21"/>
            <p:cNvSpPr/>
            <p:nvPr/>
          </p:nvSpPr>
          <p:spPr>
            <a:xfrm>
              <a:off x="4648200" y="4224947"/>
              <a:ext cx="231457" cy="72999"/>
            </a:xfrm>
            <a:custGeom>
              <a:avLst/>
              <a:gdLst/>
              <a:ahLst/>
              <a:cxnLst/>
              <a:rect l="l" t="t" r="r" b="b"/>
              <a:pathLst>
                <a:path w="231457" h="72999" extrusionOk="0">
                  <a:moveTo>
                    <a:pt x="0" y="71780"/>
                  </a:moveTo>
                  <a:cubicBezTo>
                    <a:pt x="15240" y="63208"/>
                    <a:pt x="29528" y="51778"/>
                    <a:pt x="45720" y="46063"/>
                  </a:cubicBezTo>
                  <a:cubicBezTo>
                    <a:pt x="90488" y="29870"/>
                    <a:pt x="136207" y="13678"/>
                    <a:pt x="181928" y="1295"/>
                  </a:cubicBezTo>
                  <a:cubicBezTo>
                    <a:pt x="197168" y="-2515"/>
                    <a:pt x="215265" y="3200"/>
                    <a:pt x="231457" y="4153"/>
                  </a:cubicBezTo>
                  <a:cubicBezTo>
                    <a:pt x="158115" y="27013"/>
                    <a:pt x="84772" y="49873"/>
                    <a:pt x="12382" y="72733"/>
                  </a:cubicBezTo>
                  <a:cubicBezTo>
                    <a:pt x="8572" y="73685"/>
                    <a:pt x="3810" y="71780"/>
                    <a:pt x="0" y="71780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4" name="Google Shape;2284;p21"/>
            <p:cNvSpPr/>
            <p:nvPr/>
          </p:nvSpPr>
          <p:spPr>
            <a:xfrm>
              <a:off x="4997241" y="3911917"/>
              <a:ext cx="45293" cy="171450"/>
            </a:xfrm>
            <a:custGeom>
              <a:avLst/>
              <a:gdLst/>
              <a:ahLst/>
              <a:cxnLst/>
              <a:rect l="l" t="t" r="r" b="b"/>
              <a:pathLst>
                <a:path w="45293" h="171450" extrusionOk="0">
                  <a:moveTo>
                    <a:pt x="1478" y="120967"/>
                  </a:moveTo>
                  <a:cubicBezTo>
                    <a:pt x="7193" y="120967"/>
                    <a:pt x="11956" y="120015"/>
                    <a:pt x="19576" y="120015"/>
                  </a:cubicBezTo>
                  <a:cubicBezTo>
                    <a:pt x="12908" y="93345"/>
                    <a:pt x="5289" y="64770"/>
                    <a:pt x="526" y="36195"/>
                  </a:cubicBezTo>
                  <a:cubicBezTo>
                    <a:pt x="-1379" y="24765"/>
                    <a:pt x="2431" y="12382"/>
                    <a:pt x="3383" y="0"/>
                  </a:cubicBezTo>
                  <a:cubicBezTo>
                    <a:pt x="17671" y="57150"/>
                    <a:pt x="31006" y="114300"/>
                    <a:pt x="45293" y="171450"/>
                  </a:cubicBezTo>
                  <a:cubicBezTo>
                    <a:pt x="39578" y="163830"/>
                    <a:pt x="34816" y="156210"/>
                    <a:pt x="28149" y="149542"/>
                  </a:cubicBezTo>
                  <a:cubicBezTo>
                    <a:pt x="22433" y="143827"/>
                    <a:pt x="14814" y="139065"/>
                    <a:pt x="7193" y="133350"/>
                  </a:cubicBezTo>
                  <a:cubicBezTo>
                    <a:pt x="5289" y="129540"/>
                    <a:pt x="3383" y="125730"/>
                    <a:pt x="1478" y="120967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5" name="Google Shape;2285;p21"/>
            <p:cNvSpPr/>
            <p:nvPr/>
          </p:nvSpPr>
          <p:spPr>
            <a:xfrm>
              <a:off x="5036819" y="3856672"/>
              <a:ext cx="24131" cy="82867"/>
            </a:xfrm>
            <a:custGeom>
              <a:avLst/>
              <a:gdLst/>
              <a:ahLst/>
              <a:cxnLst/>
              <a:rect l="l" t="t" r="r" b="b"/>
              <a:pathLst>
                <a:path w="24131" h="82867" extrusionOk="0">
                  <a:moveTo>
                    <a:pt x="0" y="0"/>
                  </a:moveTo>
                  <a:cubicBezTo>
                    <a:pt x="20003" y="19050"/>
                    <a:pt x="30480" y="62865"/>
                    <a:pt x="20003" y="82868"/>
                  </a:cubicBezTo>
                  <a:cubicBezTo>
                    <a:pt x="13335" y="55245"/>
                    <a:pt x="6668" y="27622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6" name="Google Shape;2286;p21"/>
            <p:cNvSpPr/>
            <p:nvPr/>
          </p:nvSpPr>
          <p:spPr>
            <a:xfrm>
              <a:off x="4585881" y="2282189"/>
              <a:ext cx="22312" cy="71437"/>
            </a:xfrm>
            <a:custGeom>
              <a:avLst/>
              <a:gdLst/>
              <a:ahLst/>
              <a:cxnLst/>
              <a:rect l="l" t="t" r="r" b="b"/>
              <a:pathLst>
                <a:path w="22312" h="71437" extrusionOk="0">
                  <a:moveTo>
                    <a:pt x="22313" y="71438"/>
                  </a:moveTo>
                  <a:cubicBezTo>
                    <a:pt x="7073" y="49530"/>
                    <a:pt x="-9119" y="27623"/>
                    <a:pt x="6121" y="0"/>
                  </a:cubicBezTo>
                  <a:cubicBezTo>
                    <a:pt x="11836" y="23813"/>
                    <a:pt x="17550" y="47625"/>
                    <a:pt x="22313" y="71438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287;p21"/>
            <p:cNvSpPr/>
            <p:nvPr/>
          </p:nvSpPr>
          <p:spPr>
            <a:xfrm>
              <a:off x="5005387" y="3730942"/>
              <a:ext cx="11430" cy="44767"/>
            </a:xfrm>
            <a:custGeom>
              <a:avLst/>
              <a:gdLst/>
              <a:ahLst/>
              <a:cxnLst/>
              <a:rect l="l" t="t" r="r" b="b"/>
              <a:pathLst>
                <a:path w="11430" h="44767" extrusionOk="0">
                  <a:moveTo>
                    <a:pt x="0" y="0"/>
                  </a:moveTo>
                  <a:cubicBezTo>
                    <a:pt x="3810" y="15240"/>
                    <a:pt x="7620" y="29527"/>
                    <a:pt x="11430" y="44767"/>
                  </a:cubicBezTo>
                  <a:cubicBezTo>
                    <a:pt x="7620" y="29527"/>
                    <a:pt x="3810" y="14288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288;p21"/>
            <p:cNvSpPr/>
            <p:nvPr/>
          </p:nvSpPr>
          <p:spPr>
            <a:xfrm>
              <a:off x="5068252" y="3982402"/>
              <a:ext cx="6667" cy="23812"/>
            </a:xfrm>
            <a:custGeom>
              <a:avLst/>
              <a:gdLst/>
              <a:ahLst/>
              <a:cxnLst/>
              <a:rect l="l" t="t" r="r" b="b"/>
              <a:pathLst>
                <a:path w="6667" h="23812" extrusionOk="0">
                  <a:moveTo>
                    <a:pt x="0" y="0"/>
                  </a:moveTo>
                  <a:cubicBezTo>
                    <a:pt x="1905" y="7620"/>
                    <a:pt x="4763" y="16192"/>
                    <a:pt x="6667" y="23813"/>
                  </a:cubicBezTo>
                  <a:cubicBezTo>
                    <a:pt x="4763" y="16192"/>
                    <a:pt x="1905" y="8572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289;p21"/>
            <p:cNvSpPr/>
            <p:nvPr/>
          </p:nvSpPr>
          <p:spPr>
            <a:xfrm>
              <a:off x="3631882" y="4600516"/>
              <a:ext cx="20954" cy="14345"/>
            </a:xfrm>
            <a:custGeom>
              <a:avLst/>
              <a:gdLst/>
              <a:ahLst/>
              <a:cxnLst/>
              <a:rect l="l" t="t" r="r" b="b"/>
              <a:pathLst>
                <a:path w="20954" h="14345" extrusionOk="0">
                  <a:moveTo>
                    <a:pt x="0" y="14346"/>
                  </a:moveTo>
                  <a:cubicBezTo>
                    <a:pt x="2858" y="-1847"/>
                    <a:pt x="9525" y="-4704"/>
                    <a:pt x="20955" y="7678"/>
                  </a:cubicBezTo>
                  <a:cubicBezTo>
                    <a:pt x="14288" y="10536"/>
                    <a:pt x="7620" y="12441"/>
                    <a:pt x="0" y="14346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0" name="Google Shape;2290;p21"/>
            <p:cNvSpPr/>
            <p:nvPr/>
          </p:nvSpPr>
          <p:spPr>
            <a:xfrm>
              <a:off x="5085397" y="4052887"/>
              <a:ext cx="10477" cy="13334"/>
            </a:xfrm>
            <a:custGeom>
              <a:avLst/>
              <a:gdLst/>
              <a:ahLst/>
              <a:cxnLst/>
              <a:rect l="l" t="t" r="r" b="b"/>
              <a:pathLst>
                <a:path w="10477" h="13334" extrusionOk="0">
                  <a:moveTo>
                    <a:pt x="0" y="0"/>
                  </a:moveTo>
                  <a:cubicBezTo>
                    <a:pt x="3810" y="1905"/>
                    <a:pt x="7620" y="3810"/>
                    <a:pt x="10478" y="6668"/>
                  </a:cubicBezTo>
                  <a:cubicBezTo>
                    <a:pt x="7620" y="8572"/>
                    <a:pt x="5715" y="11430"/>
                    <a:pt x="2858" y="13335"/>
                  </a:cubicBezTo>
                  <a:cubicBezTo>
                    <a:pt x="1905" y="8572"/>
                    <a:pt x="953" y="3810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1" name="Google Shape;2291;p21"/>
            <p:cNvSpPr/>
            <p:nvPr/>
          </p:nvSpPr>
          <p:spPr>
            <a:xfrm>
              <a:off x="5097780" y="4102417"/>
              <a:ext cx="10477" cy="13334"/>
            </a:xfrm>
            <a:custGeom>
              <a:avLst/>
              <a:gdLst/>
              <a:ahLst/>
              <a:cxnLst/>
              <a:rect l="l" t="t" r="r" b="b"/>
              <a:pathLst>
                <a:path w="10477" h="13334" extrusionOk="0">
                  <a:moveTo>
                    <a:pt x="0" y="0"/>
                  </a:moveTo>
                  <a:cubicBezTo>
                    <a:pt x="3810" y="1905"/>
                    <a:pt x="7620" y="3810"/>
                    <a:pt x="10477" y="6667"/>
                  </a:cubicBezTo>
                  <a:cubicBezTo>
                    <a:pt x="7620" y="8572"/>
                    <a:pt x="5715" y="11430"/>
                    <a:pt x="2857" y="13335"/>
                  </a:cubicBezTo>
                  <a:cubicBezTo>
                    <a:pt x="1905" y="9525"/>
                    <a:pt x="952" y="4763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2" name="Google Shape;2292;p21"/>
            <p:cNvSpPr/>
            <p:nvPr/>
          </p:nvSpPr>
          <p:spPr>
            <a:xfrm>
              <a:off x="5060632" y="3951922"/>
              <a:ext cx="10477" cy="13334"/>
            </a:xfrm>
            <a:custGeom>
              <a:avLst/>
              <a:gdLst/>
              <a:ahLst/>
              <a:cxnLst/>
              <a:rect l="l" t="t" r="r" b="b"/>
              <a:pathLst>
                <a:path w="10477" h="13334" extrusionOk="0">
                  <a:moveTo>
                    <a:pt x="0" y="0"/>
                  </a:moveTo>
                  <a:cubicBezTo>
                    <a:pt x="3810" y="1905"/>
                    <a:pt x="6668" y="3810"/>
                    <a:pt x="10478" y="6668"/>
                  </a:cubicBezTo>
                  <a:cubicBezTo>
                    <a:pt x="7620" y="8572"/>
                    <a:pt x="5715" y="11430"/>
                    <a:pt x="2858" y="13335"/>
                  </a:cubicBezTo>
                  <a:cubicBezTo>
                    <a:pt x="1905" y="8572"/>
                    <a:pt x="953" y="3810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21"/>
            <p:cNvSpPr/>
            <p:nvPr/>
          </p:nvSpPr>
          <p:spPr>
            <a:xfrm>
              <a:off x="5104447" y="4128134"/>
              <a:ext cx="11430" cy="12382"/>
            </a:xfrm>
            <a:custGeom>
              <a:avLst/>
              <a:gdLst/>
              <a:ahLst/>
              <a:cxnLst/>
              <a:rect l="l" t="t" r="r" b="b"/>
              <a:pathLst>
                <a:path w="11430" h="12382" extrusionOk="0">
                  <a:moveTo>
                    <a:pt x="0" y="0"/>
                  </a:moveTo>
                  <a:cubicBezTo>
                    <a:pt x="3810" y="1905"/>
                    <a:pt x="7620" y="3810"/>
                    <a:pt x="11430" y="5715"/>
                  </a:cubicBezTo>
                  <a:cubicBezTo>
                    <a:pt x="8572" y="7620"/>
                    <a:pt x="5715" y="9525"/>
                    <a:pt x="2858" y="12383"/>
                  </a:cubicBezTo>
                  <a:cubicBezTo>
                    <a:pt x="1905" y="8572"/>
                    <a:pt x="953" y="3810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294;p21"/>
            <p:cNvSpPr/>
            <p:nvPr/>
          </p:nvSpPr>
          <p:spPr>
            <a:xfrm>
              <a:off x="3651884" y="4633912"/>
              <a:ext cx="12382" cy="3809"/>
            </a:xfrm>
            <a:custGeom>
              <a:avLst/>
              <a:gdLst/>
              <a:ahLst/>
              <a:cxnLst/>
              <a:rect l="l" t="t" r="r" b="b"/>
              <a:pathLst>
                <a:path w="12382" h="3809" extrusionOk="0">
                  <a:moveTo>
                    <a:pt x="12383" y="0"/>
                  </a:moveTo>
                  <a:cubicBezTo>
                    <a:pt x="8573" y="953"/>
                    <a:pt x="3810" y="2857"/>
                    <a:pt x="0" y="3810"/>
                  </a:cubicBezTo>
                  <a:cubicBezTo>
                    <a:pt x="3810" y="2857"/>
                    <a:pt x="8573" y="953"/>
                    <a:pt x="12383" y="0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5" name="Google Shape;2295;p21"/>
            <p:cNvSpPr/>
            <p:nvPr/>
          </p:nvSpPr>
          <p:spPr>
            <a:xfrm>
              <a:off x="5079682" y="4027169"/>
              <a:ext cx="10477" cy="13335"/>
            </a:xfrm>
            <a:custGeom>
              <a:avLst/>
              <a:gdLst/>
              <a:ahLst/>
              <a:cxnLst/>
              <a:rect l="l" t="t" r="r" b="b"/>
              <a:pathLst>
                <a:path w="10477" h="13335" extrusionOk="0">
                  <a:moveTo>
                    <a:pt x="0" y="0"/>
                  </a:moveTo>
                  <a:cubicBezTo>
                    <a:pt x="3810" y="1905"/>
                    <a:pt x="6668" y="3810"/>
                    <a:pt x="10478" y="6668"/>
                  </a:cubicBezTo>
                  <a:cubicBezTo>
                    <a:pt x="7620" y="8573"/>
                    <a:pt x="5715" y="11430"/>
                    <a:pt x="2858" y="13335"/>
                  </a:cubicBezTo>
                  <a:cubicBezTo>
                    <a:pt x="1905" y="8573"/>
                    <a:pt x="953" y="4763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6" name="Google Shape;2296;p21"/>
            <p:cNvSpPr/>
            <p:nvPr/>
          </p:nvSpPr>
          <p:spPr>
            <a:xfrm>
              <a:off x="3589020" y="4561522"/>
              <a:ext cx="6667" cy="10477"/>
            </a:xfrm>
            <a:custGeom>
              <a:avLst/>
              <a:gdLst/>
              <a:ahLst/>
              <a:cxnLst/>
              <a:rect l="l" t="t" r="r" b="b"/>
              <a:pathLst>
                <a:path w="6667" h="10477" extrusionOk="0">
                  <a:moveTo>
                    <a:pt x="6667" y="0"/>
                  </a:moveTo>
                  <a:cubicBezTo>
                    <a:pt x="4763" y="3810"/>
                    <a:pt x="1905" y="7620"/>
                    <a:pt x="0" y="10478"/>
                  </a:cubicBezTo>
                  <a:cubicBezTo>
                    <a:pt x="0" y="10478"/>
                    <a:pt x="0" y="10478"/>
                    <a:pt x="0" y="10478"/>
                  </a:cubicBezTo>
                  <a:cubicBezTo>
                    <a:pt x="1905" y="6668"/>
                    <a:pt x="3810" y="2858"/>
                    <a:pt x="6667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7" name="Google Shape;2297;p21"/>
            <p:cNvSpPr/>
            <p:nvPr/>
          </p:nvSpPr>
          <p:spPr>
            <a:xfrm>
              <a:off x="4389120" y="4437697"/>
              <a:ext cx="9525" cy="2857"/>
            </a:xfrm>
            <a:custGeom>
              <a:avLst/>
              <a:gdLst/>
              <a:ahLst/>
              <a:cxnLst/>
              <a:rect l="l" t="t" r="r" b="b"/>
              <a:pathLst>
                <a:path w="9525" h="2857" extrusionOk="0">
                  <a:moveTo>
                    <a:pt x="9525" y="2858"/>
                  </a:moveTo>
                  <a:cubicBezTo>
                    <a:pt x="6667" y="2858"/>
                    <a:pt x="3810" y="2858"/>
                    <a:pt x="0" y="2858"/>
                  </a:cubicBezTo>
                  <a:cubicBezTo>
                    <a:pt x="0" y="1905"/>
                    <a:pt x="0" y="953"/>
                    <a:pt x="0" y="0"/>
                  </a:cubicBezTo>
                  <a:cubicBezTo>
                    <a:pt x="2858" y="0"/>
                    <a:pt x="5715" y="0"/>
                    <a:pt x="9525" y="0"/>
                  </a:cubicBezTo>
                  <a:cubicBezTo>
                    <a:pt x="9525" y="953"/>
                    <a:pt x="9525" y="1905"/>
                    <a:pt x="9525" y="285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21"/>
            <p:cNvSpPr/>
            <p:nvPr/>
          </p:nvSpPr>
          <p:spPr>
            <a:xfrm>
              <a:off x="4188142" y="4500562"/>
              <a:ext cx="3810" cy="2857"/>
            </a:xfrm>
            <a:custGeom>
              <a:avLst/>
              <a:gdLst/>
              <a:ahLst/>
              <a:cxnLst/>
              <a:rect l="l" t="t" r="r" b="b"/>
              <a:pathLst>
                <a:path w="3810" h="2857" extrusionOk="0">
                  <a:moveTo>
                    <a:pt x="3810" y="953"/>
                  </a:moveTo>
                  <a:cubicBezTo>
                    <a:pt x="3810" y="1905"/>
                    <a:pt x="2858" y="2857"/>
                    <a:pt x="2858" y="2857"/>
                  </a:cubicBezTo>
                  <a:cubicBezTo>
                    <a:pt x="1905" y="2857"/>
                    <a:pt x="953" y="1905"/>
                    <a:pt x="0" y="1905"/>
                  </a:cubicBezTo>
                  <a:cubicBezTo>
                    <a:pt x="0" y="953"/>
                    <a:pt x="953" y="0"/>
                    <a:pt x="953" y="0"/>
                  </a:cubicBezTo>
                  <a:cubicBezTo>
                    <a:pt x="2858" y="0"/>
                    <a:pt x="2858" y="953"/>
                    <a:pt x="3810" y="95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9" name="Google Shape;2299;p21"/>
            <p:cNvSpPr/>
            <p:nvPr/>
          </p:nvSpPr>
          <p:spPr>
            <a:xfrm>
              <a:off x="4063365" y="2147619"/>
              <a:ext cx="368998" cy="445085"/>
            </a:xfrm>
            <a:custGeom>
              <a:avLst/>
              <a:gdLst/>
              <a:ahLst/>
              <a:cxnLst/>
              <a:rect l="l" t="t" r="r" b="b"/>
              <a:pathLst>
                <a:path w="368998" h="445085" extrusionOk="0">
                  <a:moveTo>
                    <a:pt x="114300" y="440323"/>
                  </a:moveTo>
                  <a:cubicBezTo>
                    <a:pt x="38100" y="414606"/>
                    <a:pt x="0" y="362218"/>
                    <a:pt x="0" y="280303"/>
                  </a:cubicBezTo>
                  <a:cubicBezTo>
                    <a:pt x="0" y="217438"/>
                    <a:pt x="22860" y="164098"/>
                    <a:pt x="58102" y="114568"/>
                  </a:cubicBezTo>
                  <a:cubicBezTo>
                    <a:pt x="99060" y="56466"/>
                    <a:pt x="155257" y="25033"/>
                    <a:pt x="225742" y="17413"/>
                  </a:cubicBezTo>
                  <a:cubicBezTo>
                    <a:pt x="236220" y="16461"/>
                    <a:pt x="247650" y="18366"/>
                    <a:pt x="265747" y="20271"/>
                  </a:cubicBezTo>
                  <a:cubicBezTo>
                    <a:pt x="220027" y="40273"/>
                    <a:pt x="180022" y="53608"/>
                    <a:pt x="145732" y="74563"/>
                  </a:cubicBezTo>
                  <a:cubicBezTo>
                    <a:pt x="110490" y="96471"/>
                    <a:pt x="88582" y="132666"/>
                    <a:pt x="66675" y="174576"/>
                  </a:cubicBezTo>
                  <a:cubicBezTo>
                    <a:pt x="104775" y="173623"/>
                    <a:pt x="114300" y="195531"/>
                    <a:pt x="120015" y="223153"/>
                  </a:cubicBezTo>
                  <a:cubicBezTo>
                    <a:pt x="129540" y="267921"/>
                    <a:pt x="142875" y="311736"/>
                    <a:pt x="154305" y="356503"/>
                  </a:cubicBezTo>
                  <a:cubicBezTo>
                    <a:pt x="120967" y="370791"/>
                    <a:pt x="113347" y="366981"/>
                    <a:pt x="104775" y="334596"/>
                  </a:cubicBezTo>
                  <a:cubicBezTo>
                    <a:pt x="95250" y="298401"/>
                    <a:pt x="85725" y="262206"/>
                    <a:pt x="76200" y="226011"/>
                  </a:cubicBezTo>
                  <a:cubicBezTo>
                    <a:pt x="73342" y="216486"/>
                    <a:pt x="68580" y="206961"/>
                    <a:pt x="64770" y="196483"/>
                  </a:cubicBezTo>
                  <a:cubicBezTo>
                    <a:pt x="18097" y="259348"/>
                    <a:pt x="43815" y="377458"/>
                    <a:pt x="108585" y="409843"/>
                  </a:cubicBezTo>
                  <a:cubicBezTo>
                    <a:pt x="150495" y="430798"/>
                    <a:pt x="191452" y="422226"/>
                    <a:pt x="225742" y="394603"/>
                  </a:cubicBezTo>
                  <a:cubicBezTo>
                    <a:pt x="306705" y="329833"/>
                    <a:pt x="335280" y="242203"/>
                    <a:pt x="322897" y="140286"/>
                  </a:cubicBezTo>
                  <a:cubicBezTo>
                    <a:pt x="317182" y="96471"/>
                    <a:pt x="305752" y="52656"/>
                    <a:pt x="297180" y="6936"/>
                  </a:cubicBezTo>
                  <a:cubicBezTo>
                    <a:pt x="318135" y="-3542"/>
                    <a:pt x="334327" y="-5447"/>
                    <a:pt x="342900" y="25033"/>
                  </a:cubicBezTo>
                  <a:cubicBezTo>
                    <a:pt x="369570" y="120283"/>
                    <a:pt x="385763" y="216486"/>
                    <a:pt x="340995" y="309831"/>
                  </a:cubicBezTo>
                  <a:cubicBezTo>
                    <a:pt x="302895" y="388888"/>
                    <a:pt x="245745" y="443181"/>
                    <a:pt x="152400" y="445086"/>
                  </a:cubicBezTo>
                  <a:cubicBezTo>
                    <a:pt x="139065" y="443181"/>
                    <a:pt x="126682" y="442228"/>
                    <a:pt x="114300" y="440323"/>
                  </a:cubicBezTo>
                  <a:close/>
                </a:path>
              </a:pathLst>
            </a:custGeom>
            <a:solidFill>
              <a:srgbClr val="E618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21"/>
            <p:cNvSpPr/>
            <p:nvPr/>
          </p:nvSpPr>
          <p:spPr>
            <a:xfrm>
              <a:off x="3767137" y="3326557"/>
              <a:ext cx="1003934" cy="287227"/>
            </a:xfrm>
            <a:custGeom>
              <a:avLst/>
              <a:gdLst/>
              <a:ahLst/>
              <a:cxnLst/>
              <a:rect l="l" t="t" r="r" b="b"/>
              <a:pathLst>
                <a:path w="1003934" h="287227" extrusionOk="0">
                  <a:moveTo>
                    <a:pt x="1003935" y="2430"/>
                  </a:moveTo>
                  <a:cubicBezTo>
                    <a:pt x="1003935" y="5287"/>
                    <a:pt x="1003935" y="9097"/>
                    <a:pt x="1003935" y="11955"/>
                  </a:cubicBezTo>
                  <a:cubicBezTo>
                    <a:pt x="685800" y="102442"/>
                    <a:pt x="367665" y="193882"/>
                    <a:pt x="48578" y="283417"/>
                  </a:cubicBezTo>
                  <a:cubicBezTo>
                    <a:pt x="34290" y="287227"/>
                    <a:pt x="18097" y="286275"/>
                    <a:pt x="1905" y="287227"/>
                  </a:cubicBezTo>
                  <a:cubicBezTo>
                    <a:pt x="953" y="283417"/>
                    <a:pt x="0" y="279607"/>
                    <a:pt x="0" y="275798"/>
                  </a:cubicBezTo>
                  <a:cubicBezTo>
                    <a:pt x="9525" y="271987"/>
                    <a:pt x="19050" y="267225"/>
                    <a:pt x="29528" y="264367"/>
                  </a:cubicBezTo>
                  <a:cubicBezTo>
                    <a:pt x="338138" y="176737"/>
                    <a:pt x="646747" y="88155"/>
                    <a:pt x="955357" y="1477"/>
                  </a:cubicBezTo>
                  <a:cubicBezTo>
                    <a:pt x="970597" y="-2333"/>
                    <a:pt x="987743" y="2430"/>
                    <a:pt x="1003935" y="243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21"/>
            <p:cNvSpPr/>
            <p:nvPr/>
          </p:nvSpPr>
          <p:spPr>
            <a:xfrm>
              <a:off x="3682365" y="4088240"/>
              <a:ext cx="250816" cy="309863"/>
            </a:xfrm>
            <a:custGeom>
              <a:avLst/>
              <a:gdLst/>
              <a:ahLst/>
              <a:cxnLst/>
              <a:rect l="l" t="t" r="r" b="b"/>
              <a:pathLst>
                <a:path w="250816" h="309863" extrusionOk="0">
                  <a:moveTo>
                    <a:pt x="119063" y="12272"/>
                  </a:moveTo>
                  <a:cubicBezTo>
                    <a:pt x="137160" y="-6778"/>
                    <a:pt x="170497" y="-3921"/>
                    <a:pt x="181927" y="22749"/>
                  </a:cubicBezTo>
                  <a:cubicBezTo>
                    <a:pt x="206692" y="77994"/>
                    <a:pt x="229552" y="134192"/>
                    <a:pt x="248602" y="191342"/>
                  </a:cubicBezTo>
                  <a:cubicBezTo>
                    <a:pt x="258127" y="219917"/>
                    <a:pt x="235267" y="241824"/>
                    <a:pt x="211455" y="253254"/>
                  </a:cubicBezTo>
                  <a:cubicBezTo>
                    <a:pt x="168592" y="273257"/>
                    <a:pt x="122872" y="288497"/>
                    <a:pt x="78105" y="305642"/>
                  </a:cubicBezTo>
                  <a:cubicBezTo>
                    <a:pt x="70485" y="308499"/>
                    <a:pt x="61913" y="309452"/>
                    <a:pt x="53340" y="309452"/>
                  </a:cubicBezTo>
                  <a:cubicBezTo>
                    <a:pt x="2857" y="311357"/>
                    <a:pt x="0" y="308499"/>
                    <a:pt x="0" y="259922"/>
                  </a:cubicBezTo>
                  <a:cubicBezTo>
                    <a:pt x="50482" y="241824"/>
                    <a:pt x="101917" y="223727"/>
                    <a:pt x="151447" y="204677"/>
                  </a:cubicBezTo>
                  <a:cubicBezTo>
                    <a:pt x="170497" y="197057"/>
                    <a:pt x="178117" y="179912"/>
                    <a:pt x="172402" y="158004"/>
                  </a:cubicBezTo>
                  <a:cubicBezTo>
                    <a:pt x="163830" y="125619"/>
                    <a:pt x="160020" y="92282"/>
                    <a:pt x="149542" y="60849"/>
                  </a:cubicBezTo>
                  <a:cubicBezTo>
                    <a:pt x="144780" y="42752"/>
                    <a:pt x="130492" y="28464"/>
                    <a:pt x="119063" y="12272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21"/>
            <p:cNvSpPr/>
            <p:nvPr/>
          </p:nvSpPr>
          <p:spPr>
            <a:xfrm>
              <a:off x="3749040" y="3182217"/>
              <a:ext cx="951547" cy="274497"/>
            </a:xfrm>
            <a:custGeom>
              <a:avLst/>
              <a:gdLst/>
              <a:ahLst/>
              <a:cxnLst/>
              <a:rect l="l" t="t" r="r" b="b"/>
              <a:pathLst>
                <a:path w="951547" h="274497" extrusionOk="0">
                  <a:moveTo>
                    <a:pt x="951547" y="17230"/>
                  </a:moveTo>
                  <a:cubicBezTo>
                    <a:pt x="645795" y="102955"/>
                    <a:pt x="339090" y="188680"/>
                    <a:pt x="33338" y="273453"/>
                  </a:cubicBezTo>
                  <a:cubicBezTo>
                    <a:pt x="23813" y="276310"/>
                    <a:pt x="12382" y="272500"/>
                    <a:pt x="1905" y="271548"/>
                  </a:cubicBezTo>
                  <a:cubicBezTo>
                    <a:pt x="952" y="267738"/>
                    <a:pt x="952" y="263928"/>
                    <a:pt x="0" y="260118"/>
                  </a:cubicBezTo>
                  <a:cubicBezTo>
                    <a:pt x="62865" y="242020"/>
                    <a:pt x="125730" y="223923"/>
                    <a:pt x="189547" y="205825"/>
                  </a:cubicBezTo>
                  <a:cubicBezTo>
                    <a:pt x="252413" y="187728"/>
                    <a:pt x="316230" y="169630"/>
                    <a:pt x="379095" y="151533"/>
                  </a:cubicBezTo>
                  <a:cubicBezTo>
                    <a:pt x="442913" y="133435"/>
                    <a:pt x="507682" y="115338"/>
                    <a:pt x="571500" y="97240"/>
                  </a:cubicBezTo>
                  <a:cubicBezTo>
                    <a:pt x="634365" y="79143"/>
                    <a:pt x="697230" y="59140"/>
                    <a:pt x="761047" y="43900"/>
                  </a:cubicBezTo>
                  <a:cubicBezTo>
                    <a:pt x="822960" y="28660"/>
                    <a:pt x="882967" y="-1820"/>
                    <a:pt x="948690" y="85"/>
                  </a:cubicBezTo>
                  <a:cubicBezTo>
                    <a:pt x="949642" y="6753"/>
                    <a:pt x="950595" y="11515"/>
                    <a:pt x="951547" y="1723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21"/>
            <p:cNvSpPr/>
            <p:nvPr/>
          </p:nvSpPr>
          <p:spPr>
            <a:xfrm>
              <a:off x="3850957" y="3474720"/>
              <a:ext cx="936307" cy="276224"/>
            </a:xfrm>
            <a:custGeom>
              <a:avLst/>
              <a:gdLst/>
              <a:ahLst/>
              <a:cxnLst/>
              <a:rect l="l" t="t" r="r" b="b"/>
              <a:pathLst>
                <a:path w="936307" h="276224" extrusionOk="0">
                  <a:moveTo>
                    <a:pt x="936308" y="13335"/>
                  </a:moveTo>
                  <a:cubicBezTo>
                    <a:pt x="926783" y="17145"/>
                    <a:pt x="918210" y="20955"/>
                    <a:pt x="908685" y="23813"/>
                  </a:cubicBezTo>
                  <a:cubicBezTo>
                    <a:pt x="625793" y="105727"/>
                    <a:pt x="341947" y="186690"/>
                    <a:pt x="59055" y="267652"/>
                  </a:cubicBezTo>
                  <a:cubicBezTo>
                    <a:pt x="40958" y="272415"/>
                    <a:pt x="20955" y="273367"/>
                    <a:pt x="2858" y="276225"/>
                  </a:cubicBezTo>
                  <a:cubicBezTo>
                    <a:pt x="1905" y="271462"/>
                    <a:pt x="952" y="267652"/>
                    <a:pt x="0" y="262890"/>
                  </a:cubicBezTo>
                  <a:cubicBezTo>
                    <a:pt x="8572" y="259080"/>
                    <a:pt x="18097" y="255270"/>
                    <a:pt x="26670" y="252412"/>
                  </a:cubicBezTo>
                  <a:cubicBezTo>
                    <a:pt x="312420" y="169545"/>
                    <a:pt x="599122" y="86677"/>
                    <a:pt x="884873" y="4763"/>
                  </a:cubicBezTo>
                  <a:cubicBezTo>
                    <a:pt x="900112" y="0"/>
                    <a:pt x="917258" y="952"/>
                    <a:pt x="934402" y="0"/>
                  </a:cubicBezTo>
                  <a:cubicBezTo>
                    <a:pt x="934402" y="3810"/>
                    <a:pt x="935355" y="8572"/>
                    <a:pt x="936308" y="13335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21"/>
            <p:cNvSpPr/>
            <p:nvPr/>
          </p:nvSpPr>
          <p:spPr>
            <a:xfrm>
              <a:off x="3601402" y="2570797"/>
              <a:ext cx="919162" cy="260985"/>
            </a:xfrm>
            <a:custGeom>
              <a:avLst/>
              <a:gdLst/>
              <a:ahLst/>
              <a:cxnLst/>
              <a:rect l="l" t="t" r="r" b="b"/>
              <a:pathLst>
                <a:path w="919162" h="260985" extrusionOk="0">
                  <a:moveTo>
                    <a:pt x="919163" y="13335"/>
                  </a:moveTo>
                  <a:cubicBezTo>
                    <a:pt x="860107" y="30480"/>
                    <a:pt x="802005" y="46673"/>
                    <a:pt x="742950" y="63818"/>
                  </a:cubicBezTo>
                  <a:cubicBezTo>
                    <a:pt x="512445" y="127635"/>
                    <a:pt x="280988" y="192405"/>
                    <a:pt x="50482" y="256223"/>
                  </a:cubicBezTo>
                  <a:cubicBezTo>
                    <a:pt x="35242" y="260033"/>
                    <a:pt x="18097" y="259080"/>
                    <a:pt x="1905" y="260985"/>
                  </a:cubicBezTo>
                  <a:cubicBezTo>
                    <a:pt x="952" y="257175"/>
                    <a:pt x="952" y="253365"/>
                    <a:pt x="0" y="249555"/>
                  </a:cubicBezTo>
                  <a:cubicBezTo>
                    <a:pt x="8572" y="245745"/>
                    <a:pt x="18097" y="241935"/>
                    <a:pt x="26670" y="240030"/>
                  </a:cubicBezTo>
                  <a:cubicBezTo>
                    <a:pt x="307657" y="160973"/>
                    <a:pt x="588645" y="81915"/>
                    <a:pt x="869632" y="3810"/>
                  </a:cubicBezTo>
                  <a:cubicBezTo>
                    <a:pt x="884872" y="0"/>
                    <a:pt x="902018" y="953"/>
                    <a:pt x="917257" y="0"/>
                  </a:cubicBezTo>
                  <a:cubicBezTo>
                    <a:pt x="918210" y="3810"/>
                    <a:pt x="918210" y="8573"/>
                    <a:pt x="919163" y="13335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21"/>
            <p:cNvSpPr/>
            <p:nvPr/>
          </p:nvSpPr>
          <p:spPr>
            <a:xfrm>
              <a:off x="3706177" y="2843212"/>
              <a:ext cx="901065" cy="262890"/>
            </a:xfrm>
            <a:custGeom>
              <a:avLst/>
              <a:gdLst/>
              <a:ahLst/>
              <a:cxnLst/>
              <a:rect l="l" t="t" r="r" b="b"/>
              <a:pathLst>
                <a:path w="901065" h="262890" extrusionOk="0">
                  <a:moveTo>
                    <a:pt x="0" y="244792"/>
                  </a:moveTo>
                  <a:cubicBezTo>
                    <a:pt x="42863" y="232410"/>
                    <a:pt x="84772" y="220028"/>
                    <a:pt x="127635" y="207645"/>
                  </a:cubicBezTo>
                  <a:cubicBezTo>
                    <a:pt x="367665" y="140017"/>
                    <a:pt x="606743" y="73342"/>
                    <a:pt x="846772" y="6667"/>
                  </a:cubicBezTo>
                  <a:cubicBezTo>
                    <a:pt x="862965" y="1905"/>
                    <a:pt x="881063" y="2858"/>
                    <a:pt x="898207" y="0"/>
                  </a:cubicBezTo>
                  <a:cubicBezTo>
                    <a:pt x="899160" y="5715"/>
                    <a:pt x="900113" y="10478"/>
                    <a:pt x="901065" y="16192"/>
                  </a:cubicBezTo>
                  <a:cubicBezTo>
                    <a:pt x="751522" y="58103"/>
                    <a:pt x="601027" y="100965"/>
                    <a:pt x="451485" y="141922"/>
                  </a:cubicBezTo>
                  <a:cubicBezTo>
                    <a:pt x="302895" y="182880"/>
                    <a:pt x="155257" y="229553"/>
                    <a:pt x="3810" y="262890"/>
                  </a:cubicBezTo>
                  <a:cubicBezTo>
                    <a:pt x="2857" y="257175"/>
                    <a:pt x="952" y="251460"/>
                    <a:pt x="0" y="244792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21"/>
            <p:cNvSpPr/>
            <p:nvPr/>
          </p:nvSpPr>
          <p:spPr>
            <a:xfrm>
              <a:off x="3676650" y="2703195"/>
              <a:ext cx="875347" cy="251409"/>
            </a:xfrm>
            <a:custGeom>
              <a:avLst/>
              <a:gdLst/>
              <a:ahLst/>
              <a:cxnLst/>
              <a:rect l="l" t="t" r="r" b="b"/>
              <a:pathLst>
                <a:path w="875347" h="251409" extrusionOk="0">
                  <a:moveTo>
                    <a:pt x="0" y="236220"/>
                  </a:moveTo>
                  <a:cubicBezTo>
                    <a:pt x="50483" y="221933"/>
                    <a:pt x="101917" y="206692"/>
                    <a:pt x="152400" y="192405"/>
                  </a:cubicBezTo>
                  <a:cubicBezTo>
                    <a:pt x="376238" y="129540"/>
                    <a:pt x="600075" y="66675"/>
                    <a:pt x="823913" y="4763"/>
                  </a:cubicBezTo>
                  <a:cubicBezTo>
                    <a:pt x="839153" y="0"/>
                    <a:pt x="856297" y="952"/>
                    <a:pt x="872490" y="0"/>
                  </a:cubicBezTo>
                  <a:cubicBezTo>
                    <a:pt x="873443" y="5715"/>
                    <a:pt x="874395" y="10477"/>
                    <a:pt x="875347" y="16192"/>
                  </a:cubicBezTo>
                  <a:cubicBezTo>
                    <a:pt x="593408" y="94297"/>
                    <a:pt x="312420" y="173355"/>
                    <a:pt x="30480" y="250508"/>
                  </a:cubicBezTo>
                  <a:cubicBezTo>
                    <a:pt x="20955" y="253365"/>
                    <a:pt x="9525" y="248602"/>
                    <a:pt x="0" y="247650"/>
                  </a:cubicBezTo>
                  <a:cubicBezTo>
                    <a:pt x="0" y="242888"/>
                    <a:pt x="0" y="239077"/>
                    <a:pt x="0" y="23622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7" name="Google Shape;2307;p21"/>
            <p:cNvSpPr/>
            <p:nvPr/>
          </p:nvSpPr>
          <p:spPr>
            <a:xfrm>
              <a:off x="3957637" y="3847917"/>
              <a:ext cx="882967" cy="223206"/>
            </a:xfrm>
            <a:custGeom>
              <a:avLst/>
              <a:gdLst/>
              <a:ahLst/>
              <a:cxnLst/>
              <a:rect l="l" t="t" r="r" b="b"/>
              <a:pathLst>
                <a:path w="882967" h="223206" extrusionOk="0">
                  <a:moveTo>
                    <a:pt x="882968" y="182"/>
                  </a:moveTo>
                  <a:cubicBezTo>
                    <a:pt x="857250" y="27805"/>
                    <a:pt x="27622" y="240212"/>
                    <a:pt x="0" y="222115"/>
                  </a:cubicBezTo>
                  <a:cubicBezTo>
                    <a:pt x="73342" y="203065"/>
                    <a:pt x="145733" y="183062"/>
                    <a:pt x="219075" y="164012"/>
                  </a:cubicBezTo>
                  <a:cubicBezTo>
                    <a:pt x="293370" y="144010"/>
                    <a:pt x="367665" y="124007"/>
                    <a:pt x="442913" y="104005"/>
                  </a:cubicBezTo>
                  <a:cubicBezTo>
                    <a:pt x="516255" y="84002"/>
                    <a:pt x="589597" y="63047"/>
                    <a:pt x="663893" y="45902"/>
                  </a:cubicBezTo>
                  <a:cubicBezTo>
                    <a:pt x="735330" y="28757"/>
                    <a:pt x="805815" y="-2675"/>
                    <a:pt x="882968" y="182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8" name="Google Shape;2308;p21"/>
            <p:cNvSpPr/>
            <p:nvPr/>
          </p:nvSpPr>
          <p:spPr>
            <a:xfrm>
              <a:off x="3610927" y="4099559"/>
              <a:ext cx="246648" cy="247650"/>
            </a:xfrm>
            <a:custGeom>
              <a:avLst/>
              <a:gdLst/>
              <a:ahLst/>
              <a:cxnLst/>
              <a:rect l="l" t="t" r="r" b="b"/>
              <a:pathLst>
                <a:path w="246648" h="247650" extrusionOk="0">
                  <a:moveTo>
                    <a:pt x="190500" y="953"/>
                  </a:moveTo>
                  <a:cubicBezTo>
                    <a:pt x="200977" y="17145"/>
                    <a:pt x="216217" y="31433"/>
                    <a:pt x="221932" y="48578"/>
                  </a:cubicBezTo>
                  <a:cubicBezTo>
                    <a:pt x="232410" y="80010"/>
                    <a:pt x="236220" y="113347"/>
                    <a:pt x="244792" y="145733"/>
                  </a:cubicBezTo>
                  <a:cubicBezTo>
                    <a:pt x="250507" y="167640"/>
                    <a:pt x="242888" y="184785"/>
                    <a:pt x="223838" y="192405"/>
                  </a:cubicBezTo>
                  <a:cubicBezTo>
                    <a:pt x="173355" y="212408"/>
                    <a:pt x="122872" y="229553"/>
                    <a:pt x="72390" y="247650"/>
                  </a:cubicBezTo>
                  <a:cubicBezTo>
                    <a:pt x="62865" y="240030"/>
                    <a:pt x="47625" y="235268"/>
                    <a:pt x="44767" y="225743"/>
                  </a:cubicBezTo>
                  <a:cubicBezTo>
                    <a:pt x="28575" y="171450"/>
                    <a:pt x="15240" y="116205"/>
                    <a:pt x="0" y="59055"/>
                  </a:cubicBezTo>
                  <a:cubicBezTo>
                    <a:pt x="55245" y="39053"/>
                    <a:pt x="104775" y="20003"/>
                    <a:pt x="153352" y="1905"/>
                  </a:cubicBezTo>
                  <a:cubicBezTo>
                    <a:pt x="157163" y="953"/>
                    <a:pt x="161925" y="953"/>
                    <a:pt x="165735" y="0"/>
                  </a:cubicBezTo>
                  <a:cubicBezTo>
                    <a:pt x="174307" y="953"/>
                    <a:pt x="182880" y="953"/>
                    <a:pt x="190500" y="953"/>
                  </a:cubicBezTo>
                  <a:close/>
                  <a:moveTo>
                    <a:pt x="195263" y="128588"/>
                  </a:moveTo>
                  <a:cubicBezTo>
                    <a:pt x="194310" y="124778"/>
                    <a:pt x="194310" y="120968"/>
                    <a:pt x="193357" y="117158"/>
                  </a:cubicBezTo>
                  <a:cubicBezTo>
                    <a:pt x="192405" y="112395"/>
                    <a:pt x="191452" y="108585"/>
                    <a:pt x="190500" y="103822"/>
                  </a:cubicBezTo>
                  <a:cubicBezTo>
                    <a:pt x="188595" y="95250"/>
                    <a:pt x="186690" y="86678"/>
                    <a:pt x="184785" y="78105"/>
                  </a:cubicBezTo>
                  <a:cubicBezTo>
                    <a:pt x="182880" y="70485"/>
                    <a:pt x="180975" y="61913"/>
                    <a:pt x="179070" y="54293"/>
                  </a:cubicBezTo>
                  <a:cubicBezTo>
                    <a:pt x="175260" y="43815"/>
                    <a:pt x="171450" y="33338"/>
                    <a:pt x="166688" y="21908"/>
                  </a:cubicBezTo>
                  <a:cubicBezTo>
                    <a:pt x="154305" y="27622"/>
                    <a:pt x="146685" y="31433"/>
                    <a:pt x="138113" y="35243"/>
                  </a:cubicBezTo>
                  <a:cubicBezTo>
                    <a:pt x="108585" y="45720"/>
                    <a:pt x="79057" y="56197"/>
                    <a:pt x="45720" y="67628"/>
                  </a:cubicBezTo>
                  <a:cubicBezTo>
                    <a:pt x="52388" y="83820"/>
                    <a:pt x="57150" y="96203"/>
                    <a:pt x="61913" y="107633"/>
                  </a:cubicBezTo>
                  <a:cubicBezTo>
                    <a:pt x="60960" y="114300"/>
                    <a:pt x="60960" y="121920"/>
                    <a:pt x="60007" y="128588"/>
                  </a:cubicBezTo>
                  <a:cubicBezTo>
                    <a:pt x="65722" y="150495"/>
                    <a:pt x="72390" y="173355"/>
                    <a:pt x="78105" y="195263"/>
                  </a:cubicBezTo>
                  <a:cubicBezTo>
                    <a:pt x="81915" y="203835"/>
                    <a:pt x="84772" y="212408"/>
                    <a:pt x="88582" y="220980"/>
                  </a:cubicBezTo>
                  <a:cubicBezTo>
                    <a:pt x="103822" y="215265"/>
                    <a:pt x="116205" y="210503"/>
                    <a:pt x="127635" y="205740"/>
                  </a:cubicBezTo>
                  <a:cubicBezTo>
                    <a:pt x="145732" y="198120"/>
                    <a:pt x="163830" y="190500"/>
                    <a:pt x="180975" y="181928"/>
                  </a:cubicBezTo>
                  <a:cubicBezTo>
                    <a:pt x="197167" y="174308"/>
                    <a:pt x="208597" y="162878"/>
                    <a:pt x="196215" y="142875"/>
                  </a:cubicBezTo>
                  <a:cubicBezTo>
                    <a:pt x="196215" y="142875"/>
                    <a:pt x="196215" y="142875"/>
                    <a:pt x="196215" y="142875"/>
                  </a:cubicBezTo>
                  <a:cubicBezTo>
                    <a:pt x="197167" y="139065"/>
                    <a:pt x="196215" y="133350"/>
                    <a:pt x="195263" y="128588"/>
                  </a:cubicBezTo>
                  <a:close/>
                </a:path>
              </a:pathLst>
            </a:custGeom>
            <a:solidFill>
              <a:srgbClr val="11121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9" name="Google Shape;2309;p21"/>
            <p:cNvSpPr/>
            <p:nvPr/>
          </p:nvSpPr>
          <p:spPr>
            <a:xfrm>
              <a:off x="4073842" y="3960494"/>
              <a:ext cx="812482" cy="218000"/>
            </a:xfrm>
            <a:custGeom>
              <a:avLst/>
              <a:gdLst/>
              <a:ahLst/>
              <a:cxnLst/>
              <a:rect l="l" t="t" r="r" b="b"/>
              <a:pathLst>
                <a:path w="812482" h="218000" extrusionOk="0">
                  <a:moveTo>
                    <a:pt x="0" y="217170"/>
                  </a:moveTo>
                  <a:cubicBezTo>
                    <a:pt x="18098" y="211455"/>
                    <a:pt x="28575" y="206693"/>
                    <a:pt x="39053" y="203835"/>
                  </a:cubicBezTo>
                  <a:cubicBezTo>
                    <a:pt x="278130" y="138113"/>
                    <a:pt x="517208" y="71438"/>
                    <a:pt x="756285" y="5715"/>
                  </a:cubicBezTo>
                  <a:cubicBezTo>
                    <a:pt x="771525" y="1905"/>
                    <a:pt x="788670" y="2858"/>
                    <a:pt x="812483" y="0"/>
                  </a:cubicBezTo>
                  <a:cubicBezTo>
                    <a:pt x="783908" y="33338"/>
                    <a:pt x="35242" y="232410"/>
                    <a:pt x="0" y="21717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310;p21"/>
            <p:cNvSpPr/>
            <p:nvPr/>
          </p:nvSpPr>
          <p:spPr>
            <a:xfrm>
              <a:off x="3289264" y="2887027"/>
              <a:ext cx="242605" cy="226694"/>
            </a:xfrm>
            <a:custGeom>
              <a:avLst/>
              <a:gdLst/>
              <a:ahLst/>
              <a:cxnLst/>
              <a:rect l="l" t="t" r="r" b="b"/>
              <a:pathLst>
                <a:path w="242605" h="226694" extrusionOk="0">
                  <a:moveTo>
                    <a:pt x="168310" y="0"/>
                  </a:moveTo>
                  <a:cubicBezTo>
                    <a:pt x="180693" y="0"/>
                    <a:pt x="193075" y="952"/>
                    <a:pt x="205458" y="952"/>
                  </a:cubicBezTo>
                  <a:cubicBezTo>
                    <a:pt x="213078" y="13335"/>
                    <a:pt x="224508" y="23813"/>
                    <a:pt x="227365" y="37147"/>
                  </a:cubicBezTo>
                  <a:cubicBezTo>
                    <a:pt x="234985" y="69532"/>
                    <a:pt x="241653" y="102870"/>
                    <a:pt x="242605" y="136207"/>
                  </a:cubicBezTo>
                  <a:cubicBezTo>
                    <a:pt x="242605" y="153352"/>
                    <a:pt x="230223" y="171450"/>
                    <a:pt x="222603" y="188595"/>
                  </a:cubicBezTo>
                  <a:cubicBezTo>
                    <a:pt x="180693" y="200977"/>
                    <a:pt x="138783" y="214313"/>
                    <a:pt x="96873" y="226695"/>
                  </a:cubicBezTo>
                  <a:cubicBezTo>
                    <a:pt x="84490" y="221932"/>
                    <a:pt x="71155" y="217170"/>
                    <a:pt x="58773" y="213360"/>
                  </a:cubicBezTo>
                  <a:cubicBezTo>
                    <a:pt x="42580" y="179070"/>
                    <a:pt x="40675" y="138113"/>
                    <a:pt x="7338" y="110490"/>
                  </a:cubicBezTo>
                  <a:cubicBezTo>
                    <a:pt x="-10760" y="96202"/>
                    <a:pt x="7338" y="54292"/>
                    <a:pt x="32103" y="44767"/>
                  </a:cubicBezTo>
                  <a:cubicBezTo>
                    <a:pt x="74965" y="29527"/>
                    <a:pt x="118780" y="16192"/>
                    <a:pt x="161643" y="1905"/>
                  </a:cubicBezTo>
                  <a:cubicBezTo>
                    <a:pt x="164500" y="952"/>
                    <a:pt x="166405" y="0"/>
                    <a:pt x="168310" y="0"/>
                  </a:cubicBezTo>
                  <a:close/>
                  <a:moveTo>
                    <a:pt x="198790" y="138113"/>
                  </a:moveTo>
                  <a:cubicBezTo>
                    <a:pt x="194028" y="105727"/>
                    <a:pt x="190218" y="72390"/>
                    <a:pt x="185455" y="40005"/>
                  </a:cubicBezTo>
                  <a:cubicBezTo>
                    <a:pt x="173073" y="5715"/>
                    <a:pt x="154023" y="32385"/>
                    <a:pt x="137830" y="35242"/>
                  </a:cubicBezTo>
                  <a:cubicBezTo>
                    <a:pt x="117828" y="40957"/>
                    <a:pt x="98778" y="46672"/>
                    <a:pt x="78775" y="53340"/>
                  </a:cubicBezTo>
                  <a:cubicBezTo>
                    <a:pt x="43533" y="64770"/>
                    <a:pt x="42580" y="66675"/>
                    <a:pt x="61630" y="100965"/>
                  </a:cubicBezTo>
                  <a:cubicBezTo>
                    <a:pt x="74965" y="132397"/>
                    <a:pt x="88300" y="163830"/>
                    <a:pt x="101635" y="195263"/>
                  </a:cubicBezTo>
                  <a:cubicBezTo>
                    <a:pt x="102588" y="198120"/>
                    <a:pt x="108303" y="198120"/>
                    <a:pt x="111160" y="200025"/>
                  </a:cubicBezTo>
                  <a:cubicBezTo>
                    <a:pt x="137830" y="187642"/>
                    <a:pt x="164500" y="176213"/>
                    <a:pt x="192123" y="163830"/>
                  </a:cubicBezTo>
                  <a:cubicBezTo>
                    <a:pt x="194980" y="156210"/>
                    <a:pt x="196885" y="147638"/>
                    <a:pt x="198790" y="138113"/>
                  </a:cubicBezTo>
                  <a:close/>
                </a:path>
              </a:pathLst>
            </a:custGeom>
            <a:solidFill>
              <a:srgbClr val="11121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1" name="Google Shape;2311;p21"/>
            <p:cNvSpPr/>
            <p:nvPr/>
          </p:nvSpPr>
          <p:spPr>
            <a:xfrm>
              <a:off x="3449954" y="3546157"/>
              <a:ext cx="237980" cy="245745"/>
            </a:xfrm>
            <a:custGeom>
              <a:avLst/>
              <a:gdLst/>
              <a:ahLst/>
              <a:cxnLst/>
              <a:rect l="l" t="t" r="r" b="b"/>
              <a:pathLst>
                <a:path w="237980" h="245745" extrusionOk="0">
                  <a:moveTo>
                    <a:pt x="175260" y="32385"/>
                  </a:moveTo>
                  <a:cubicBezTo>
                    <a:pt x="165735" y="32385"/>
                    <a:pt x="155258" y="29527"/>
                    <a:pt x="146685" y="32385"/>
                  </a:cubicBezTo>
                  <a:cubicBezTo>
                    <a:pt x="116205" y="40958"/>
                    <a:pt x="85725" y="52388"/>
                    <a:pt x="55245" y="60960"/>
                  </a:cubicBezTo>
                  <a:cubicBezTo>
                    <a:pt x="42863" y="64770"/>
                    <a:pt x="28575" y="63817"/>
                    <a:pt x="14288" y="58102"/>
                  </a:cubicBezTo>
                  <a:cubicBezTo>
                    <a:pt x="68580" y="30480"/>
                    <a:pt x="123825" y="9525"/>
                    <a:pt x="182880" y="0"/>
                  </a:cubicBezTo>
                  <a:cubicBezTo>
                    <a:pt x="196215" y="10477"/>
                    <a:pt x="208598" y="21908"/>
                    <a:pt x="221933" y="32385"/>
                  </a:cubicBezTo>
                  <a:cubicBezTo>
                    <a:pt x="226695" y="72390"/>
                    <a:pt x="231458" y="112395"/>
                    <a:pt x="237173" y="153352"/>
                  </a:cubicBezTo>
                  <a:cubicBezTo>
                    <a:pt x="240983" y="180023"/>
                    <a:pt x="231458" y="197167"/>
                    <a:pt x="205740" y="206692"/>
                  </a:cubicBezTo>
                  <a:cubicBezTo>
                    <a:pt x="168592" y="219075"/>
                    <a:pt x="131445" y="233362"/>
                    <a:pt x="95250" y="245745"/>
                  </a:cubicBezTo>
                  <a:cubicBezTo>
                    <a:pt x="81915" y="244792"/>
                    <a:pt x="68580" y="243840"/>
                    <a:pt x="55245" y="242887"/>
                  </a:cubicBezTo>
                  <a:cubicBezTo>
                    <a:pt x="43815" y="214312"/>
                    <a:pt x="31433" y="185737"/>
                    <a:pt x="20955" y="157162"/>
                  </a:cubicBezTo>
                  <a:cubicBezTo>
                    <a:pt x="13335" y="137160"/>
                    <a:pt x="6667" y="117158"/>
                    <a:pt x="0" y="97155"/>
                  </a:cubicBezTo>
                  <a:cubicBezTo>
                    <a:pt x="32385" y="82867"/>
                    <a:pt x="39053" y="85725"/>
                    <a:pt x="53340" y="123825"/>
                  </a:cubicBezTo>
                  <a:cubicBezTo>
                    <a:pt x="57150" y="131445"/>
                    <a:pt x="60008" y="140017"/>
                    <a:pt x="63817" y="147637"/>
                  </a:cubicBezTo>
                  <a:cubicBezTo>
                    <a:pt x="68580" y="163830"/>
                    <a:pt x="73342" y="180023"/>
                    <a:pt x="77153" y="195262"/>
                  </a:cubicBezTo>
                  <a:cubicBezTo>
                    <a:pt x="81915" y="224790"/>
                    <a:pt x="98108" y="227648"/>
                    <a:pt x="120967" y="212408"/>
                  </a:cubicBezTo>
                  <a:cubicBezTo>
                    <a:pt x="139065" y="203835"/>
                    <a:pt x="157163" y="195262"/>
                    <a:pt x="175260" y="185737"/>
                  </a:cubicBezTo>
                  <a:cubicBezTo>
                    <a:pt x="181928" y="180023"/>
                    <a:pt x="188595" y="173355"/>
                    <a:pt x="194310" y="167640"/>
                  </a:cubicBezTo>
                  <a:cubicBezTo>
                    <a:pt x="192405" y="141923"/>
                    <a:pt x="190500" y="116205"/>
                    <a:pt x="188595" y="90487"/>
                  </a:cubicBezTo>
                  <a:cubicBezTo>
                    <a:pt x="183833" y="71437"/>
                    <a:pt x="179070" y="52388"/>
                    <a:pt x="175260" y="32385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2" name="Google Shape;2312;p21"/>
            <p:cNvSpPr/>
            <p:nvPr/>
          </p:nvSpPr>
          <p:spPr>
            <a:xfrm>
              <a:off x="3228975" y="2379345"/>
              <a:ext cx="791527" cy="233362"/>
            </a:xfrm>
            <a:custGeom>
              <a:avLst/>
              <a:gdLst/>
              <a:ahLst/>
              <a:cxnLst/>
              <a:rect l="l" t="t" r="r" b="b"/>
              <a:pathLst>
                <a:path w="791527" h="233362" extrusionOk="0">
                  <a:moveTo>
                    <a:pt x="573405" y="48577"/>
                  </a:moveTo>
                  <a:cubicBezTo>
                    <a:pt x="628650" y="34290"/>
                    <a:pt x="683895" y="19050"/>
                    <a:pt x="739140" y="4763"/>
                  </a:cubicBezTo>
                  <a:cubicBezTo>
                    <a:pt x="755333" y="952"/>
                    <a:pt x="771525" y="1905"/>
                    <a:pt x="788670" y="0"/>
                  </a:cubicBezTo>
                  <a:cubicBezTo>
                    <a:pt x="789622" y="4763"/>
                    <a:pt x="790575" y="9525"/>
                    <a:pt x="791528" y="15240"/>
                  </a:cubicBezTo>
                  <a:cubicBezTo>
                    <a:pt x="704850" y="40005"/>
                    <a:pt x="618172" y="65722"/>
                    <a:pt x="530543" y="90488"/>
                  </a:cubicBezTo>
                  <a:cubicBezTo>
                    <a:pt x="441960" y="116205"/>
                    <a:pt x="354330" y="141922"/>
                    <a:pt x="265747" y="165735"/>
                  </a:cubicBezTo>
                  <a:cubicBezTo>
                    <a:pt x="179070" y="188595"/>
                    <a:pt x="94297" y="222885"/>
                    <a:pt x="3810" y="233363"/>
                  </a:cubicBezTo>
                  <a:cubicBezTo>
                    <a:pt x="2858" y="229552"/>
                    <a:pt x="1905" y="226695"/>
                    <a:pt x="0" y="222885"/>
                  </a:cubicBezTo>
                  <a:cubicBezTo>
                    <a:pt x="5715" y="219075"/>
                    <a:pt x="10477" y="214313"/>
                    <a:pt x="16192" y="212408"/>
                  </a:cubicBezTo>
                  <a:cubicBezTo>
                    <a:pt x="196215" y="160972"/>
                    <a:pt x="377190" y="109538"/>
                    <a:pt x="558165" y="58102"/>
                  </a:cubicBezTo>
                  <a:cubicBezTo>
                    <a:pt x="558165" y="58102"/>
                    <a:pt x="560070" y="57150"/>
                    <a:pt x="560070" y="57150"/>
                  </a:cubicBezTo>
                  <a:cubicBezTo>
                    <a:pt x="564833" y="54292"/>
                    <a:pt x="568643" y="51435"/>
                    <a:pt x="573405" y="48577"/>
                  </a:cubicBezTo>
                  <a:cubicBezTo>
                    <a:pt x="573405" y="48577"/>
                    <a:pt x="573405" y="48577"/>
                    <a:pt x="573405" y="48577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3" name="Google Shape;2313;p21"/>
            <p:cNvSpPr/>
            <p:nvPr/>
          </p:nvSpPr>
          <p:spPr>
            <a:xfrm>
              <a:off x="4824518" y="3410902"/>
              <a:ext cx="118956" cy="514350"/>
            </a:xfrm>
            <a:custGeom>
              <a:avLst/>
              <a:gdLst/>
              <a:ahLst/>
              <a:cxnLst/>
              <a:rect l="l" t="t" r="r" b="b"/>
              <a:pathLst>
                <a:path w="118956" h="514350" extrusionOk="0">
                  <a:moveTo>
                    <a:pt x="112289" y="320040"/>
                  </a:moveTo>
                  <a:cubicBezTo>
                    <a:pt x="112289" y="323850"/>
                    <a:pt x="112289" y="328613"/>
                    <a:pt x="112289" y="332422"/>
                  </a:cubicBezTo>
                  <a:cubicBezTo>
                    <a:pt x="108479" y="343853"/>
                    <a:pt x="101812" y="356235"/>
                    <a:pt x="102764" y="367665"/>
                  </a:cubicBezTo>
                  <a:cubicBezTo>
                    <a:pt x="103717" y="391478"/>
                    <a:pt x="109432" y="415290"/>
                    <a:pt x="114194" y="443865"/>
                  </a:cubicBezTo>
                  <a:cubicBezTo>
                    <a:pt x="106574" y="438150"/>
                    <a:pt x="103717" y="435292"/>
                    <a:pt x="100859" y="432435"/>
                  </a:cubicBezTo>
                  <a:cubicBezTo>
                    <a:pt x="100859" y="441007"/>
                    <a:pt x="100859" y="449580"/>
                    <a:pt x="100859" y="457200"/>
                  </a:cubicBezTo>
                  <a:cubicBezTo>
                    <a:pt x="106574" y="461010"/>
                    <a:pt x="112289" y="463867"/>
                    <a:pt x="118957" y="467678"/>
                  </a:cubicBezTo>
                  <a:cubicBezTo>
                    <a:pt x="115147" y="468630"/>
                    <a:pt x="111337" y="469582"/>
                    <a:pt x="107527" y="469582"/>
                  </a:cubicBezTo>
                  <a:cubicBezTo>
                    <a:pt x="105622" y="481965"/>
                    <a:pt x="102764" y="495300"/>
                    <a:pt x="100859" y="507682"/>
                  </a:cubicBezTo>
                  <a:cubicBezTo>
                    <a:pt x="97049" y="509588"/>
                    <a:pt x="92287" y="511492"/>
                    <a:pt x="88477" y="514350"/>
                  </a:cubicBezTo>
                  <a:cubicBezTo>
                    <a:pt x="65617" y="400050"/>
                    <a:pt x="41804" y="285750"/>
                    <a:pt x="18944" y="171450"/>
                  </a:cubicBezTo>
                  <a:cubicBezTo>
                    <a:pt x="14182" y="149542"/>
                    <a:pt x="9419" y="127635"/>
                    <a:pt x="5609" y="105727"/>
                  </a:cubicBezTo>
                  <a:cubicBezTo>
                    <a:pt x="12277" y="116205"/>
                    <a:pt x="17992" y="125730"/>
                    <a:pt x="26564" y="138113"/>
                  </a:cubicBezTo>
                  <a:cubicBezTo>
                    <a:pt x="39899" y="88582"/>
                    <a:pt x="-6773" y="48577"/>
                    <a:pt x="847" y="1905"/>
                  </a:cubicBezTo>
                  <a:cubicBezTo>
                    <a:pt x="3704" y="952"/>
                    <a:pt x="7514" y="0"/>
                    <a:pt x="10372" y="0"/>
                  </a:cubicBezTo>
                  <a:cubicBezTo>
                    <a:pt x="21802" y="39052"/>
                    <a:pt x="33232" y="78105"/>
                    <a:pt x="44662" y="117157"/>
                  </a:cubicBezTo>
                  <a:cubicBezTo>
                    <a:pt x="49424" y="132397"/>
                    <a:pt x="51329" y="148590"/>
                    <a:pt x="57044" y="161925"/>
                  </a:cubicBezTo>
                  <a:cubicBezTo>
                    <a:pt x="60854" y="169545"/>
                    <a:pt x="70379" y="175260"/>
                    <a:pt x="77047" y="180975"/>
                  </a:cubicBezTo>
                  <a:cubicBezTo>
                    <a:pt x="82762" y="201930"/>
                    <a:pt x="89429" y="222885"/>
                    <a:pt x="95144" y="243840"/>
                  </a:cubicBezTo>
                  <a:cubicBezTo>
                    <a:pt x="77047" y="248603"/>
                    <a:pt x="79904" y="258128"/>
                    <a:pt x="88477" y="269557"/>
                  </a:cubicBezTo>
                  <a:lnTo>
                    <a:pt x="88477" y="269557"/>
                  </a:lnTo>
                  <a:cubicBezTo>
                    <a:pt x="94192" y="286703"/>
                    <a:pt x="79904" y="315278"/>
                    <a:pt x="112289" y="32004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21"/>
            <p:cNvSpPr/>
            <p:nvPr/>
          </p:nvSpPr>
          <p:spPr>
            <a:xfrm>
              <a:off x="3504494" y="3521684"/>
              <a:ext cx="260591" cy="326652"/>
            </a:xfrm>
            <a:custGeom>
              <a:avLst/>
              <a:gdLst/>
              <a:ahLst/>
              <a:cxnLst/>
              <a:rect l="l" t="t" r="r" b="b"/>
              <a:pathLst>
                <a:path w="260591" h="326652" extrusionOk="0">
                  <a:moveTo>
                    <a:pt x="167393" y="57810"/>
                  </a:moveTo>
                  <a:cubicBezTo>
                    <a:pt x="154058" y="47333"/>
                    <a:pt x="141675" y="35903"/>
                    <a:pt x="128340" y="25425"/>
                  </a:cubicBezTo>
                  <a:cubicBezTo>
                    <a:pt x="147390" y="-6007"/>
                    <a:pt x="181680" y="-9817"/>
                    <a:pt x="195015" y="22568"/>
                  </a:cubicBezTo>
                  <a:cubicBezTo>
                    <a:pt x="219780" y="81623"/>
                    <a:pt x="242640" y="142583"/>
                    <a:pt x="257880" y="204496"/>
                  </a:cubicBezTo>
                  <a:cubicBezTo>
                    <a:pt x="269310" y="247358"/>
                    <a:pt x="243593" y="268313"/>
                    <a:pt x="199778" y="279743"/>
                  </a:cubicBezTo>
                  <a:cubicBezTo>
                    <a:pt x="155010" y="290221"/>
                    <a:pt x="112148" y="311175"/>
                    <a:pt x="67380" y="322606"/>
                  </a:cubicBezTo>
                  <a:cubicBezTo>
                    <a:pt x="14993" y="335940"/>
                    <a:pt x="-4057" y="315938"/>
                    <a:pt x="705" y="268313"/>
                  </a:cubicBezTo>
                  <a:cubicBezTo>
                    <a:pt x="14040" y="269265"/>
                    <a:pt x="27375" y="270218"/>
                    <a:pt x="40710" y="271171"/>
                  </a:cubicBezTo>
                  <a:cubicBezTo>
                    <a:pt x="50235" y="272123"/>
                    <a:pt x="59760" y="275933"/>
                    <a:pt x="68333" y="274028"/>
                  </a:cubicBezTo>
                  <a:cubicBezTo>
                    <a:pt x="85478" y="270218"/>
                    <a:pt x="101670" y="262598"/>
                    <a:pt x="118815" y="257835"/>
                  </a:cubicBezTo>
                  <a:cubicBezTo>
                    <a:pt x="157868" y="247358"/>
                    <a:pt x="197873" y="237833"/>
                    <a:pt x="241688" y="226403"/>
                  </a:cubicBezTo>
                  <a:cubicBezTo>
                    <a:pt x="241688" y="220688"/>
                    <a:pt x="244545" y="208306"/>
                    <a:pt x="240735" y="195923"/>
                  </a:cubicBezTo>
                  <a:cubicBezTo>
                    <a:pt x="233115" y="166396"/>
                    <a:pt x="222638" y="138773"/>
                    <a:pt x="215970" y="109246"/>
                  </a:cubicBezTo>
                  <a:cubicBezTo>
                    <a:pt x="209303" y="81623"/>
                    <a:pt x="195968" y="63525"/>
                    <a:pt x="167393" y="5781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315;p21"/>
            <p:cNvSpPr/>
            <p:nvPr/>
          </p:nvSpPr>
          <p:spPr>
            <a:xfrm>
              <a:off x="3995737" y="3292375"/>
              <a:ext cx="583882" cy="180929"/>
            </a:xfrm>
            <a:custGeom>
              <a:avLst/>
              <a:gdLst/>
              <a:ahLst/>
              <a:cxnLst/>
              <a:rect l="l" t="t" r="r" b="b"/>
              <a:pathLst>
                <a:path w="583882" h="180929" extrusionOk="0">
                  <a:moveTo>
                    <a:pt x="953" y="172820"/>
                  </a:moveTo>
                  <a:cubicBezTo>
                    <a:pt x="187642" y="115670"/>
                    <a:pt x="373380" y="57567"/>
                    <a:pt x="560070" y="417"/>
                  </a:cubicBezTo>
                  <a:cubicBezTo>
                    <a:pt x="566738" y="-1488"/>
                    <a:pt x="575310" y="3274"/>
                    <a:pt x="583882" y="11847"/>
                  </a:cubicBezTo>
                  <a:cubicBezTo>
                    <a:pt x="577215" y="14704"/>
                    <a:pt x="570547" y="18515"/>
                    <a:pt x="563880" y="20420"/>
                  </a:cubicBezTo>
                  <a:cubicBezTo>
                    <a:pt x="508635" y="40422"/>
                    <a:pt x="452438" y="61377"/>
                    <a:pt x="396240" y="80427"/>
                  </a:cubicBezTo>
                  <a:cubicBezTo>
                    <a:pt x="376238" y="87095"/>
                    <a:pt x="357188" y="93762"/>
                    <a:pt x="337185" y="99477"/>
                  </a:cubicBezTo>
                  <a:cubicBezTo>
                    <a:pt x="242888" y="126147"/>
                    <a:pt x="149542" y="153770"/>
                    <a:pt x="55245" y="178534"/>
                  </a:cubicBezTo>
                  <a:cubicBezTo>
                    <a:pt x="38100" y="183297"/>
                    <a:pt x="18097" y="179487"/>
                    <a:pt x="0" y="179487"/>
                  </a:cubicBezTo>
                  <a:cubicBezTo>
                    <a:pt x="953" y="177582"/>
                    <a:pt x="953" y="174724"/>
                    <a:pt x="953" y="172820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6" name="Google Shape;2316;p21"/>
            <p:cNvSpPr/>
            <p:nvPr/>
          </p:nvSpPr>
          <p:spPr>
            <a:xfrm>
              <a:off x="4252912" y="4081462"/>
              <a:ext cx="696277" cy="271568"/>
            </a:xfrm>
            <a:custGeom>
              <a:avLst/>
              <a:gdLst/>
              <a:ahLst/>
              <a:cxnLst/>
              <a:rect l="l" t="t" r="r" b="b"/>
              <a:pathLst>
                <a:path w="696277" h="271568" extrusionOk="0">
                  <a:moveTo>
                    <a:pt x="696278" y="26670"/>
                  </a:moveTo>
                  <a:cubicBezTo>
                    <a:pt x="693420" y="36195"/>
                    <a:pt x="693420" y="50482"/>
                    <a:pt x="686753" y="54293"/>
                  </a:cubicBezTo>
                  <a:cubicBezTo>
                    <a:pt x="661988" y="68580"/>
                    <a:pt x="634365" y="78105"/>
                    <a:pt x="607695" y="90488"/>
                  </a:cubicBezTo>
                  <a:cubicBezTo>
                    <a:pt x="618172" y="78105"/>
                    <a:pt x="628650" y="65722"/>
                    <a:pt x="639128" y="52388"/>
                  </a:cubicBezTo>
                  <a:cubicBezTo>
                    <a:pt x="647700" y="48578"/>
                    <a:pt x="655320" y="43815"/>
                    <a:pt x="663893" y="40005"/>
                  </a:cubicBezTo>
                  <a:cubicBezTo>
                    <a:pt x="667703" y="38100"/>
                    <a:pt x="671513" y="36195"/>
                    <a:pt x="674370" y="35243"/>
                  </a:cubicBezTo>
                  <a:cubicBezTo>
                    <a:pt x="673418" y="33338"/>
                    <a:pt x="671513" y="31432"/>
                    <a:pt x="670560" y="29528"/>
                  </a:cubicBezTo>
                  <a:cubicBezTo>
                    <a:pt x="667703" y="32385"/>
                    <a:pt x="665797" y="36195"/>
                    <a:pt x="662940" y="39053"/>
                  </a:cubicBezTo>
                  <a:cubicBezTo>
                    <a:pt x="654368" y="42863"/>
                    <a:pt x="645795" y="47625"/>
                    <a:pt x="638175" y="51435"/>
                  </a:cubicBezTo>
                  <a:cubicBezTo>
                    <a:pt x="625793" y="56197"/>
                    <a:pt x="613410" y="60007"/>
                    <a:pt x="601028" y="64770"/>
                  </a:cubicBezTo>
                  <a:cubicBezTo>
                    <a:pt x="486728" y="109538"/>
                    <a:pt x="373380" y="153353"/>
                    <a:pt x="259080" y="198120"/>
                  </a:cubicBezTo>
                  <a:cubicBezTo>
                    <a:pt x="253365" y="200025"/>
                    <a:pt x="248603" y="204788"/>
                    <a:pt x="243840" y="208597"/>
                  </a:cubicBezTo>
                  <a:lnTo>
                    <a:pt x="243840" y="208597"/>
                  </a:lnTo>
                  <a:cubicBezTo>
                    <a:pt x="196215" y="222885"/>
                    <a:pt x="147638" y="238125"/>
                    <a:pt x="100013" y="252413"/>
                  </a:cubicBezTo>
                  <a:cubicBezTo>
                    <a:pt x="74295" y="259080"/>
                    <a:pt x="48578" y="266700"/>
                    <a:pt x="22860" y="271463"/>
                  </a:cubicBezTo>
                  <a:cubicBezTo>
                    <a:pt x="16192" y="272415"/>
                    <a:pt x="7620" y="266700"/>
                    <a:pt x="0" y="264795"/>
                  </a:cubicBezTo>
                  <a:cubicBezTo>
                    <a:pt x="46672" y="248603"/>
                    <a:pt x="92392" y="231457"/>
                    <a:pt x="139065" y="215265"/>
                  </a:cubicBezTo>
                  <a:cubicBezTo>
                    <a:pt x="212408" y="190500"/>
                    <a:pt x="285750" y="166688"/>
                    <a:pt x="359093" y="140018"/>
                  </a:cubicBezTo>
                  <a:cubicBezTo>
                    <a:pt x="440055" y="109538"/>
                    <a:pt x="519113" y="77153"/>
                    <a:pt x="599122" y="43815"/>
                  </a:cubicBezTo>
                  <a:cubicBezTo>
                    <a:pt x="631507" y="30480"/>
                    <a:pt x="662940" y="14288"/>
                    <a:pt x="694372" y="0"/>
                  </a:cubicBezTo>
                  <a:cubicBezTo>
                    <a:pt x="694372" y="6668"/>
                    <a:pt x="695325" y="13335"/>
                    <a:pt x="695325" y="20003"/>
                  </a:cubicBezTo>
                  <a:cubicBezTo>
                    <a:pt x="692468" y="20955"/>
                    <a:pt x="690563" y="21907"/>
                    <a:pt x="687705" y="21907"/>
                  </a:cubicBezTo>
                  <a:cubicBezTo>
                    <a:pt x="691515" y="24765"/>
                    <a:pt x="693420" y="25718"/>
                    <a:pt x="696278" y="2667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317;p21"/>
            <p:cNvSpPr/>
            <p:nvPr/>
          </p:nvSpPr>
          <p:spPr>
            <a:xfrm>
              <a:off x="3469957" y="2867604"/>
              <a:ext cx="126720" cy="271836"/>
            </a:xfrm>
            <a:custGeom>
              <a:avLst/>
              <a:gdLst/>
              <a:ahLst/>
              <a:cxnLst/>
              <a:rect l="l" t="t" r="r" b="b"/>
              <a:pathLst>
                <a:path w="126720" h="271836" extrusionOk="0">
                  <a:moveTo>
                    <a:pt x="42863" y="208018"/>
                  </a:moveTo>
                  <a:cubicBezTo>
                    <a:pt x="49530" y="190874"/>
                    <a:pt x="62865" y="172776"/>
                    <a:pt x="62865" y="155631"/>
                  </a:cubicBezTo>
                  <a:cubicBezTo>
                    <a:pt x="61913" y="122293"/>
                    <a:pt x="55245" y="88956"/>
                    <a:pt x="47625" y="56571"/>
                  </a:cubicBezTo>
                  <a:cubicBezTo>
                    <a:pt x="44767" y="43236"/>
                    <a:pt x="33338" y="32758"/>
                    <a:pt x="25717" y="20376"/>
                  </a:cubicBezTo>
                  <a:cubicBezTo>
                    <a:pt x="33338" y="-10104"/>
                    <a:pt x="54292" y="-1532"/>
                    <a:pt x="61913" y="14661"/>
                  </a:cubicBezTo>
                  <a:cubicBezTo>
                    <a:pt x="90488" y="70859"/>
                    <a:pt x="124777" y="126104"/>
                    <a:pt x="126683" y="191826"/>
                  </a:cubicBezTo>
                  <a:cubicBezTo>
                    <a:pt x="127635" y="224211"/>
                    <a:pt x="110490" y="242309"/>
                    <a:pt x="81915" y="250881"/>
                  </a:cubicBezTo>
                  <a:cubicBezTo>
                    <a:pt x="57150" y="258501"/>
                    <a:pt x="32385" y="264216"/>
                    <a:pt x="6667" y="271836"/>
                  </a:cubicBezTo>
                  <a:cubicBezTo>
                    <a:pt x="4763" y="266121"/>
                    <a:pt x="1905" y="260406"/>
                    <a:pt x="0" y="254691"/>
                  </a:cubicBezTo>
                  <a:cubicBezTo>
                    <a:pt x="31433" y="237546"/>
                    <a:pt x="62865" y="219449"/>
                    <a:pt x="94297" y="202304"/>
                  </a:cubicBezTo>
                  <a:cubicBezTo>
                    <a:pt x="96202" y="200399"/>
                    <a:pt x="97155" y="197541"/>
                    <a:pt x="99060" y="195636"/>
                  </a:cubicBezTo>
                  <a:cubicBezTo>
                    <a:pt x="99060" y="195636"/>
                    <a:pt x="97155" y="194684"/>
                    <a:pt x="97155" y="193731"/>
                  </a:cubicBezTo>
                  <a:cubicBezTo>
                    <a:pt x="96202" y="196588"/>
                    <a:pt x="95250" y="199446"/>
                    <a:pt x="94297" y="202304"/>
                  </a:cubicBezTo>
                  <a:cubicBezTo>
                    <a:pt x="77152" y="204209"/>
                    <a:pt x="60008" y="206113"/>
                    <a:pt x="42863" y="20801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318;p21"/>
            <p:cNvSpPr/>
            <p:nvPr/>
          </p:nvSpPr>
          <p:spPr>
            <a:xfrm>
              <a:off x="3710940" y="3260089"/>
              <a:ext cx="438150" cy="123189"/>
            </a:xfrm>
            <a:custGeom>
              <a:avLst/>
              <a:gdLst/>
              <a:ahLst/>
              <a:cxnLst/>
              <a:rect l="l" t="t" r="r" b="b"/>
              <a:pathLst>
                <a:path w="438150" h="123189" extrusionOk="0">
                  <a:moveTo>
                    <a:pt x="0" y="111760"/>
                  </a:moveTo>
                  <a:cubicBezTo>
                    <a:pt x="18097" y="105093"/>
                    <a:pt x="27622" y="97473"/>
                    <a:pt x="37147" y="98425"/>
                  </a:cubicBezTo>
                  <a:cubicBezTo>
                    <a:pt x="119063" y="101282"/>
                    <a:pt x="185738" y="53657"/>
                    <a:pt x="260985" y="36513"/>
                  </a:cubicBezTo>
                  <a:cubicBezTo>
                    <a:pt x="308610" y="26035"/>
                    <a:pt x="356235" y="11748"/>
                    <a:pt x="403860" y="1270"/>
                  </a:cubicBezTo>
                  <a:cubicBezTo>
                    <a:pt x="414338" y="-1587"/>
                    <a:pt x="425767" y="1270"/>
                    <a:pt x="437197" y="1270"/>
                  </a:cubicBezTo>
                  <a:cubicBezTo>
                    <a:pt x="437197" y="5080"/>
                    <a:pt x="438150" y="8890"/>
                    <a:pt x="438150" y="12700"/>
                  </a:cubicBezTo>
                  <a:cubicBezTo>
                    <a:pt x="429577" y="15557"/>
                    <a:pt x="420052" y="19368"/>
                    <a:pt x="411480" y="22225"/>
                  </a:cubicBezTo>
                  <a:cubicBezTo>
                    <a:pt x="325755" y="48895"/>
                    <a:pt x="240982" y="77470"/>
                    <a:pt x="155257" y="101282"/>
                  </a:cubicBezTo>
                  <a:cubicBezTo>
                    <a:pt x="112395" y="112713"/>
                    <a:pt x="67627" y="116523"/>
                    <a:pt x="23813" y="123190"/>
                  </a:cubicBezTo>
                  <a:cubicBezTo>
                    <a:pt x="19050" y="123190"/>
                    <a:pt x="13335" y="117475"/>
                    <a:pt x="0" y="111760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9" name="Google Shape;2319;p21"/>
            <p:cNvSpPr/>
            <p:nvPr/>
          </p:nvSpPr>
          <p:spPr>
            <a:xfrm>
              <a:off x="4060507" y="3989236"/>
              <a:ext cx="375284" cy="125880"/>
            </a:xfrm>
            <a:custGeom>
              <a:avLst/>
              <a:gdLst/>
              <a:ahLst/>
              <a:cxnLst/>
              <a:rect l="l" t="t" r="r" b="b"/>
              <a:pathLst>
                <a:path w="375284" h="125880" extrusionOk="0">
                  <a:moveTo>
                    <a:pt x="0" y="116038"/>
                  </a:moveTo>
                  <a:cubicBezTo>
                    <a:pt x="3810" y="111276"/>
                    <a:pt x="6667" y="103656"/>
                    <a:pt x="11430" y="102703"/>
                  </a:cubicBezTo>
                  <a:cubicBezTo>
                    <a:pt x="127635" y="78891"/>
                    <a:pt x="240030" y="43648"/>
                    <a:pt x="350520" y="786"/>
                  </a:cubicBezTo>
                  <a:cubicBezTo>
                    <a:pt x="357188" y="-2072"/>
                    <a:pt x="365760" y="3643"/>
                    <a:pt x="373380" y="5548"/>
                  </a:cubicBezTo>
                  <a:cubicBezTo>
                    <a:pt x="374333" y="8406"/>
                    <a:pt x="375285" y="11263"/>
                    <a:pt x="375285" y="14120"/>
                  </a:cubicBezTo>
                  <a:cubicBezTo>
                    <a:pt x="334327" y="30313"/>
                    <a:pt x="293370" y="49363"/>
                    <a:pt x="250508" y="62698"/>
                  </a:cubicBezTo>
                  <a:cubicBezTo>
                    <a:pt x="180022" y="85558"/>
                    <a:pt x="107633" y="104608"/>
                    <a:pt x="36195" y="124611"/>
                  </a:cubicBezTo>
                  <a:cubicBezTo>
                    <a:pt x="25717" y="127468"/>
                    <a:pt x="13335" y="124611"/>
                    <a:pt x="1905" y="124611"/>
                  </a:cubicBezTo>
                  <a:cubicBezTo>
                    <a:pt x="1905" y="122706"/>
                    <a:pt x="952" y="118895"/>
                    <a:pt x="0" y="116038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0" name="Google Shape;2320;p21"/>
            <p:cNvSpPr/>
            <p:nvPr/>
          </p:nvSpPr>
          <p:spPr>
            <a:xfrm>
              <a:off x="3501390" y="3578542"/>
              <a:ext cx="140969" cy="190040"/>
            </a:xfrm>
            <a:custGeom>
              <a:avLst/>
              <a:gdLst/>
              <a:ahLst/>
              <a:cxnLst/>
              <a:rect l="l" t="t" r="r" b="b"/>
              <a:pathLst>
                <a:path w="140969" h="190040" extrusionOk="0">
                  <a:moveTo>
                    <a:pt x="68580" y="180975"/>
                  </a:moveTo>
                  <a:cubicBezTo>
                    <a:pt x="45720" y="196215"/>
                    <a:pt x="30480" y="193358"/>
                    <a:pt x="24765" y="163830"/>
                  </a:cubicBezTo>
                  <a:cubicBezTo>
                    <a:pt x="31432" y="153352"/>
                    <a:pt x="39052" y="142875"/>
                    <a:pt x="47625" y="129540"/>
                  </a:cubicBezTo>
                  <a:cubicBezTo>
                    <a:pt x="31432" y="123825"/>
                    <a:pt x="20955" y="120015"/>
                    <a:pt x="10477" y="115252"/>
                  </a:cubicBezTo>
                  <a:cubicBezTo>
                    <a:pt x="6667" y="107633"/>
                    <a:pt x="3810" y="99060"/>
                    <a:pt x="0" y="91440"/>
                  </a:cubicBezTo>
                  <a:cubicBezTo>
                    <a:pt x="20955" y="93345"/>
                    <a:pt x="45720" y="103823"/>
                    <a:pt x="60960" y="95250"/>
                  </a:cubicBezTo>
                  <a:cubicBezTo>
                    <a:pt x="76200" y="87630"/>
                    <a:pt x="80963" y="60008"/>
                    <a:pt x="92392" y="42863"/>
                  </a:cubicBezTo>
                  <a:cubicBezTo>
                    <a:pt x="101917" y="27623"/>
                    <a:pt x="112395" y="14288"/>
                    <a:pt x="122872" y="0"/>
                  </a:cubicBezTo>
                  <a:cubicBezTo>
                    <a:pt x="126682" y="20003"/>
                    <a:pt x="131445" y="39052"/>
                    <a:pt x="135255" y="59055"/>
                  </a:cubicBezTo>
                  <a:cubicBezTo>
                    <a:pt x="121920" y="78105"/>
                    <a:pt x="108585" y="98108"/>
                    <a:pt x="93345" y="120967"/>
                  </a:cubicBezTo>
                  <a:cubicBezTo>
                    <a:pt x="114300" y="127635"/>
                    <a:pt x="127635" y="132398"/>
                    <a:pt x="140970" y="136208"/>
                  </a:cubicBezTo>
                  <a:cubicBezTo>
                    <a:pt x="134302" y="141923"/>
                    <a:pt x="127635" y="148590"/>
                    <a:pt x="121920" y="154305"/>
                  </a:cubicBezTo>
                  <a:cubicBezTo>
                    <a:pt x="80010" y="141923"/>
                    <a:pt x="79057" y="141923"/>
                    <a:pt x="68580" y="180975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p21"/>
            <p:cNvSpPr/>
            <p:nvPr/>
          </p:nvSpPr>
          <p:spPr>
            <a:xfrm>
              <a:off x="3214687" y="2436542"/>
              <a:ext cx="264795" cy="100330"/>
            </a:xfrm>
            <a:custGeom>
              <a:avLst/>
              <a:gdLst/>
              <a:ahLst/>
              <a:cxnLst/>
              <a:rect l="l" t="t" r="r" b="b"/>
              <a:pathLst>
                <a:path w="264795" h="100330" extrusionOk="0">
                  <a:moveTo>
                    <a:pt x="264795" y="7573"/>
                  </a:moveTo>
                  <a:cubicBezTo>
                    <a:pt x="219075" y="73295"/>
                    <a:pt x="157163" y="76153"/>
                    <a:pt x="91440" y="61865"/>
                  </a:cubicBezTo>
                  <a:cubicBezTo>
                    <a:pt x="62865" y="112348"/>
                    <a:pt x="28575" y="113300"/>
                    <a:pt x="0" y="63770"/>
                  </a:cubicBezTo>
                  <a:cubicBezTo>
                    <a:pt x="48577" y="52340"/>
                    <a:pt x="94297" y="25670"/>
                    <a:pt x="146685" y="44720"/>
                  </a:cubicBezTo>
                  <a:cubicBezTo>
                    <a:pt x="176213" y="55198"/>
                    <a:pt x="192405" y="30433"/>
                    <a:pt x="211455" y="15193"/>
                  </a:cubicBezTo>
                  <a:cubicBezTo>
                    <a:pt x="227647" y="2810"/>
                    <a:pt x="242888" y="-7667"/>
                    <a:pt x="264795" y="7573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p21"/>
            <p:cNvSpPr/>
            <p:nvPr/>
          </p:nvSpPr>
          <p:spPr>
            <a:xfrm>
              <a:off x="3855720" y="2587942"/>
              <a:ext cx="359092" cy="105265"/>
            </a:xfrm>
            <a:custGeom>
              <a:avLst/>
              <a:gdLst/>
              <a:ahLst/>
              <a:cxnLst/>
              <a:rect l="l" t="t" r="r" b="b"/>
              <a:pathLst>
                <a:path w="359092" h="105265" extrusionOk="0">
                  <a:moveTo>
                    <a:pt x="321945" y="0"/>
                  </a:moveTo>
                  <a:cubicBezTo>
                    <a:pt x="334327" y="1905"/>
                    <a:pt x="346710" y="2858"/>
                    <a:pt x="359092" y="4763"/>
                  </a:cubicBezTo>
                  <a:cubicBezTo>
                    <a:pt x="353377" y="9525"/>
                    <a:pt x="348615" y="13335"/>
                    <a:pt x="342900" y="18098"/>
                  </a:cubicBezTo>
                  <a:cubicBezTo>
                    <a:pt x="317183" y="38100"/>
                    <a:pt x="285750" y="5715"/>
                    <a:pt x="257175" y="33338"/>
                  </a:cubicBezTo>
                  <a:cubicBezTo>
                    <a:pt x="235267" y="54292"/>
                    <a:pt x="201930" y="53340"/>
                    <a:pt x="171450" y="40005"/>
                  </a:cubicBezTo>
                  <a:cubicBezTo>
                    <a:pt x="167640" y="38100"/>
                    <a:pt x="160020" y="43815"/>
                    <a:pt x="154305" y="46673"/>
                  </a:cubicBezTo>
                  <a:cubicBezTo>
                    <a:pt x="116205" y="65723"/>
                    <a:pt x="79058" y="85725"/>
                    <a:pt x="40005" y="102870"/>
                  </a:cubicBezTo>
                  <a:cubicBezTo>
                    <a:pt x="29527" y="107633"/>
                    <a:pt x="15240" y="103823"/>
                    <a:pt x="1905" y="103823"/>
                  </a:cubicBezTo>
                  <a:cubicBezTo>
                    <a:pt x="952" y="100965"/>
                    <a:pt x="0" y="97155"/>
                    <a:pt x="0" y="94298"/>
                  </a:cubicBezTo>
                  <a:cubicBezTo>
                    <a:pt x="8572" y="90488"/>
                    <a:pt x="17145" y="86678"/>
                    <a:pt x="24765" y="82867"/>
                  </a:cubicBezTo>
                  <a:cubicBezTo>
                    <a:pt x="52388" y="68580"/>
                    <a:pt x="80010" y="54292"/>
                    <a:pt x="108585" y="40958"/>
                  </a:cubicBezTo>
                  <a:cubicBezTo>
                    <a:pt x="118110" y="36195"/>
                    <a:pt x="128588" y="29528"/>
                    <a:pt x="137160" y="30480"/>
                  </a:cubicBezTo>
                  <a:cubicBezTo>
                    <a:pt x="176213" y="38100"/>
                    <a:pt x="212408" y="20003"/>
                    <a:pt x="249555" y="16192"/>
                  </a:cubicBezTo>
                  <a:cubicBezTo>
                    <a:pt x="274320" y="14288"/>
                    <a:pt x="298133" y="5715"/>
                    <a:pt x="321945" y="0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p21"/>
            <p:cNvSpPr/>
            <p:nvPr/>
          </p:nvSpPr>
          <p:spPr>
            <a:xfrm>
              <a:off x="3675578" y="2347155"/>
              <a:ext cx="127754" cy="90291"/>
            </a:xfrm>
            <a:custGeom>
              <a:avLst/>
              <a:gdLst/>
              <a:ahLst/>
              <a:cxnLst/>
              <a:rect l="l" t="t" r="r" b="b"/>
              <a:pathLst>
                <a:path w="127754" h="90291" extrusionOk="0">
                  <a:moveTo>
                    <a:pt x="113467" y="89339"/>
                  </a:moveTo>
                  <a:cubicBezTo>
                    <a:pt x="113467" y="89339"/>
                    <a:pt x="111562" y="90292"/>
                    <a:pt x="111562" y="90292"/>
                  </a:cubicBezTo>
                  <a:cubicBezTo>
                    <a:pt x="88702" y="76957"/>
                    <a:pt x="64889" y="63622"/>
                    <a:pt x="39172" y="48382"/>
                  </a:cubicBezTo>
                  <a:cubicBezTo>
                    <a:pt x="42982" y="57907"/>
                    <a:pt x="46792" y="66479"/>
                    <a:pt x="53459" y="84577"/>
                  </a:cubicBezTo>
                  <a:cubicBezTo>
                    <a:pt x="34409" y="79814"/>
                    <a:pt x="13454" y="80767"/>
                    <a:pt x="9644" y="73147"/>
                  </a:cubicBezTo>
                  <a:cubicBezTo>
                    <a:pt x="1072" y="56002"/>
                    <a:pt x="-1786" y="34094"/>
                    <a:pt x="1072" y="15997"/>
                  </a:cubicBezTo>
                  <a:cubicBezTo>
                    <a:pt x="2024" y="8377"/>
                    <a:pt x="27742" y="-3053"/>
                    <a:pt x="38219" y="757"/>
                  </a:cubicBezTo>
                  <a:cubicBezTo>
                    <a:pt x="56317" y="6472"/>
                    <a:pt x="71557" y="22664"/>
                    <a:pt x="88702" y="34094"/>
                  </a:cubicBezTo>
                  <a:cubicBezTo>
                    <a:pt x="97274" y="39809"/>
                    <a:pt x="105847" y="44572"/>
                    <a:pt x="114419" y="49334"/>
                  </a:cubicBezTo>
                  <a:lnTo>
                    <a:pt x="114419" y="49334"/>
                  </a:lnTo>
                  <a:cubicBezTo>
                    <a:pt x="119182" y="59812"/>
                    <a:pt x="122992" y="71242"/>
                    <a:pt x="127754" y="81719"/>
                  </a:cubicBezTo>
                  <a:cubicBezTo>
                    <a:pt x="127754" y="81719"/>
                    <a:pt x="127754" y="80767"/>
                    <a:pt x="127754" y="80767"/>
                  </a:cubicBezTo>
                  <a:cubicBezTo>
                    <a:pt x="122039" y="83624"/>
                    <a:pt x="118229" y="86482"/>
                    <a:pt x="113467" y="89339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4" name="Google Shape;2324;p21"/>
            <p:cNvSpPr/>
            <p:nvPr/>
          </p:nvSpPr>
          <p:spPr>
            <a:xfrm>
              <a:off x="3345179" y="3069907"/>
              <a:ext cx="219075" cy="105632"/>
            </a:xfrm>
            <a:custGeom>
              <a:avLst/>
              <a:gdLst/>
              <a:ahLst/>
              <a:cxnLst/>
              <a:rect l="l" t="t" r="r" b="b"/>
              <a:pathLst>
                <a:path w="219075" h="105632" extrusionOk="0">
                  <a:moveTo>
                    <a:pt x="167640" y="5715"/>
                  </a:moveTo>
                  <a:cubicBezTo>
                    <a:pt x="184785" y="3810"/>
                    <a:pt x="201930" y="1905"/>
                    <a:pt x="219075" y="0"/>
                  </a:cubicBezTo>
                  <a:cubicBezTo>
                    <a:pt x="219075" y="0"/>
                    <a:pt x="219075" y="0"/>
                    <a:pt x="219075" y="0"/>
                  </a:cubicBezTo>
                  <a:cubicBezTo>
                    <a:pt x="187642" y="18097"/>
                    <a:pt x="155258" y="35242"/>
                    <a:pt x="124778" y="52388"/>
                  </a:cubicBezTo>
                  <a:cubicBezTo>
                    <a:pt x="126683" y="58102"/>
                    <a:pt x="129540" y="63817"/>
                    <a:pt x="131445" y="69533"/>
                  </a:cubicBezTo>
                  <a:cubicBezTo>
                    <a:pt x="115253" y="78105"/>
                    <a:pt x="99060" y="87630"/>
                    <a:pt x="83820" y="96202"/>
                  </a:cubicBezTo>
                  <a:cubicBezTo>
                    <a:pt x="47625" y="116205"/>
                    <a:pt x="20955" y="102870"/>
                    <a:pt x="0" y="70485"/>
                  </a:cubicBezTo>
                  <a:cubicBezTo>
                    <a:pt x="20003" y="70485"/>
                    <a:pt x="40958" y="74295"/>
                    <a:pt x="41910" y="43815"/>
                  </a:cubicBezTo>
                  <a:cubicBezTo>
                    <a:pt x="83820" y="31433"/>
                    <a:pt x="125730" y="18097"/>
                    <a:pt x="167640" y="571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5" name="Google Shape;2325;p21"/>
            <p:cNvSpPr/>
            <p:nvPr/>
          </p:nvSpPr>
          <p:spPr>
            <a:xfrm>
              <a:off x="4215765" y="2657475"/>
              <a:ext cx="293369" cy="61894"/>
            </a:xfrm>
            <a:custGeom>
              <a:avLst/>
              <a:gdLst/>
              <a:ahLst/>
              <a:cxnLst/>
              <a:rect l="l" t="t" r="r" b="b"/>
              <a:pathLst>
                <a:path w="293369" h="61894" extrusionOk="0">
                  <a:moveTo>
                    <a:pt x="0" y="56197"/>
                  </a:moveTo>
                  <a:cubicBezTo>
                    <a:pt x="99060" y="40958"/>
                    <a:pt x="190500" y="13335"/>
                    <a:pt x="293370" y="0"/>
                  </a:cubicBezTo>
                  <a:cubicBezTo>
                    <a:pt x="262890" y="36195"/>
                    <a:pt x="37147" y="77153"/>
                    <a:pt x="0" y="56197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6" name="Google Shape;2326;p21"/>
            <p:cNvSpPr/>
            <p:nvPr/>
          </p:nvSpPr>
          <p:spPr>
            <a:xfrm>
              <a:off x="3955732" y="2739248"/>
              <a:ext cx="224789" cy="72830"/>
            </a:xfrm>
            <a:custGeom>
              <a:avLst/>
              <a:gdLst/>
              <a:ahLst/>
              <a:cxnLst/>
              <a:rect l="l" t="t" r="r" b="b"/>
              <a:pathLst>
                <a:path w="224789" h="72830" extrusionOk="0">
                  <a:moveTo>
                    <a:pt x="224790" y="3952"/>
                  </a:moveTo>
                  <a:cubicBezTo>
                    <a:pt x="192405" y="16334"/>
                    <a:pt x="160020" y="28717"/>
                    <a:pt x="126683" y="40147"/>
                  </a:cubicBezTo>
                  <a:cubicBezTo>
                    <a:pt x="99060" y="50624"/>
                    <a:pt x="72390" y="61102"/>
                    <a:pt x="44767" y="69674"/>
                  </a:cubicBezTo>
                  <a:cubicBezTo>
                    <a:pt x="30480" y="73484"/>
                    <a:pt x="15240" y="73484"/>
                    <a:pt x="0" y="71579"/>
                  </a:cubicBezTo>
                  <a:cubicBezTo>
                    <a:pt x="34290" y="39194"/>
                    <a:pt x="200025" y="-15098"/>
                    <a:pt x="224790" y="3952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7" name="Google Shape;2327;p21"/>
            <p:cNvSpPr/>
            <p:nvPr/>
          </p:nvSpPr>
          <p:spPr>
            <a:xfrm>
              <a:off x="4206207" y="2317173"/>
              <a:ext cx="81947" cy="91828"/>
            </a:xfrm>
            <a:custGeom>
              <a:avLst/>
              <a:gdLst/>
              <a:ahLst/>
              <a:cxnLst/>
              <a:rect l="l" t="t" r="r" b="b"/>
              <a:pathLst>
                <a:path w="81947" h="91828" extrusionOk="0">
                  <a:moveTo>
                    <a:pt x="33" y="20261"/>
                  </a:moveTo>
                  <a:cubicBezTo>
                    <a:pt x="3843" y="17404"/>
                    <a:pt x="13368" y="2164"/>
                    <a:pt x="24798" y="259"/>
                  </a:cubicBezTo>
                  <a:cubicBezTo>
                    <a:pt x="48610" y="-3551"/>
                    <a:pt x="80995" y="35501"/>
                    <a:pt x="81948" y="64076"/>
                  </a:cubicBezTo>
                  <a:cubicBezTo>
                    <a:pt x="81948" y="88841"/>
                    <a:pt x="65755" y="92651"/>
                    <a:pt x="46705" y="91699"/>
                  </a:cubicBezTo>
                  <a:cubicBezTo>
                    <a:pt x="19083" y="90746"/>
                    <a:pt x="-920" y="65029"/>
                    <a:pt x="33" y="20261"/>
                  </a:cubicBezTo>
                  <a:close/>
                </a:path>
              </a:pathLst>
            </a:custGeom>
            <a:solidFill>
              <a:srgbClr val="E618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8" name="Google Shape;2328;p21"/>
            <p:cNvSpPr/>
            <p:nvPr/>
          </p:nvSpPr>
          <p:spPr>
            <a:xfrm>
              <a:off x="3789574" y="2310602"/>
              <a:ext cx="144250" cy="87362"/>
            </a:xfrm>
            <a:custGeom>
              <a:avLst/>
              <a:gdLst/>
              <a:ahLst/>
              <a:cxnLst/>
              <a:rect l="l" t="t" r="r" b="b"/>
              <a:pathLst>
                <a:path w="144250" h="87362" extrusionOk="0">
                  <a:moveTo>
                    <a:pt x="423" y="84935"/>
                  </a:moveTo>
                  <a:cubicBezTo>
                    <a:pt x="25188" y="58265"/>
                    <a:pt x="29951" y="13497"/>
                    <a:pt x="74718" y="3972"/>
                  </a:cubicBezTo>
                  <a:cubicBezTo>
                    <a:pt x="97578" y="-790"/>
                    <a:pt x="118533" y="-3648"/>
                    <a:pt x="144251" y="9687"/>
                  </a:cubicBezTo>
                  <a:cubicBezTo>
                    <a:pt x="133773" y="15402"/>
                    <a:pt x="129011" y="20165"/>
                    <a:pt x="124248" y="20165"/>
                  </a:cubicBezTo>
                  <a:cubicBezTo>
                    <a:pt x="91863" y="20165"/>
                    <a:pt x="71861" y="32547"/>
                    <a:pt x="61383" y="66837"/>
                  </a:cubicBezTo>
                  <a:cubicBezTo>
                    <a:pt x="51858" y="98270"/>
                    <a:pt x="21378" y="83982"/>
                    <a:pt x="423" y="84935"/>
                  </a:cubicBezTo>
                  <a:cubicBezTo>
                    <a:pt x="-529" y="84935"/>
                    <a:pt x="423" y="84935"/>
                    <a:pt x="423" y="84935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9" name="Google Shape;2329;p21"/>
            <p:cNvSpPr/>
            <p:nvPr/>
          </p:nvSpPr>
          <p:spPr>
            <a:xfrm>
              <a:off x="4281226" y="2270760"/>
              <a:ext cx="79354" cy="75247"/>
            </a:xfrm>
            <a:custGeom>
              <a:avLst/>
              <a:gdLst/>
              <a:ahLst/>
              <a:cxnLst/>
              <a:rect l="l" t="t" r="r" b="b"/>
              <a:pathLst>
                <a:path w="79354" h="75247" extrusionOk="0">
                  <a:moveTo>
                    <a:pt x="18359" y="0"/>
                  </a:moveTo>
                  <a:cubicBezTo>
                    <a:pt x="62174" y="952"/>
                    <a:pt x="80271" y="17145"/>
                    <a:pt x="79319" y="44767"/>
                  </a:cubicBezTo>
                  <a:cubicBezTo>
                    <a:pt x="78366" y="67627"/>
                    <a:pt x="64079" y="75248"/>
                    <a:pt x="44077" y="75248"/>
                  </a:cubicBezTo>
                  <a:cubicBezTo>
                    <a:pt x="18359" y="75248"/>
                    <a:pt x="-2596" y="51435"/>
                    <a:pt x="261" y="21907"/>
                  </a:cubicBezTo>
                  <a:cubicBezTo>
                    <a:pt x="1214" y="10477"/>
                    <a:pt x="15502" y="2857"/>
                    <a:pt x="18359" y="0"/>
                  </a:cubicBezTo>
                  <a:close/>
                </a:path>
              </a:pathLst>
            </a:custGeom>
            <a:solidFill>
              <a:srgbClr val="E618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0" name="Google Shape;2330;p21"/>
            <p:cNvSpPr/>
            <p:nvPr/>
          </p:nvSpPr>
          <p:spPr>
            <a:xfrm>
              <a:off x="3502104" y="2405975"/>
              <a:ext cx="132635" cy="52479"/>
            </a:xfrm>
            <a:custGeom>
              <a:avLst/>
              <a:gdLst/>
              <a:ahLst/>
              <a:cxnLst/>
              <a:rect l="l" t="t" r="r" b="b"/>
              <a:pathLst>
                <a:path w="132635" h="52479" extrusionOk="0">
                  <a:moveTo>
                    <a:pt x="51673" y="36235"/>
                  </a:moveTo>
                  <a:cubicBezTo>
                    <a:pt x="40243" y="41950"/>
                    <a:pt x="29766" y="50522"/>
                    <a:pt x="18336" y="52428"/>
                  </a:cubicBezTo>
                  <a:cubicBezTo>
                    <a:pt x="13573" y="53380"/>
                    <a:pt x="1191" y="40997"/>
                    <a:pt x="238" y="33378"/>
                  </a:cubicBezTo>
                  <a:cubicBezTo>
                    <a:pt x="-1667" y="15280"/>
                    <a:pt x="7858" y="-913"/>
                    <a:pt x="28813" y="40"/>
                  </a:cubicBezTo>
                  <a:cubicBezTo>
                    <a:pt x="63103" y="1945"/>
                    <a:pt x="98346" y="7660"/>
                    <a:pt x="132636" y="11470"/>
                  </a:cubicBezTo>
                  <a:cubicBezTo>
                    <a:pt x="132636" y="16232"/>
                    <a:pt x="132636" y="20995"/>
                    <a:pt x="132636" y="25757"/>
                  </a:cubicBezTo>
                  <a:cubicBezTo>
                    <a:pt x="105966" y="27662"/>
                    <a:pt x="78343" y="28615"/>
                    <a:pt x="51673" y="30520"/>
                  </a:cubicBezTo>
                  <a:cubicBezTo>
                    <a:pt x="50721" y="32425"/>
                    <a:pt x="50721" y="34330"/>
                    <a:pt x="51673" y="36235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1" name="Google Shape;2331;p21"/>
            <p:cNvSpPr/>
            <p:nvPr/>
          </p:nvSpPr>
          <p:spPr>
            <a:xfrm>
              <a:off x="4911090" y="3919537"/>
              <a:ext cx="50482" cy="151447"/>
            </a:xfrm>
            <a:custGeom>
              <a:avLst/>
              <a:gdLst/>
              <a:ahLst/>
              <a:cxnLst/>
              <a:rect l="l" t="t" r="r" b="b"/>
              <a:pathLst>
                <a:path w="50482" h="151447" extrusionOk="0">
                  <a:moveTo>
                    <a:pt x="0" y="6668"/>
                  </a:moveTo>
                  <a:cubicBezTo>
                    <a:pt x="3810" y="4763"/>
                    <a:pt x="8572" y="2857"/>
                    <a:pt x="12382" y="0"/>
                  </a:cubicBezTo>
                  <a:cubicBezTo>
                    <a:pt x="20955" y="22860"/>
                    <a:pt x="29528" y="45720"/>
                    <a:pt x="37147" y="69532"/>
                  </a:cubicBezTo>
                  <a:cubicBezTo>
                    <a:pt x="37147" y="69532"/>
                    <a:pt x="37147" y="69532"/>
                    <a:pt x="37147" y="69532"/>
                  </a:cubicBezTo>
                  <a:cubicBezTo>
                    <a:pt x="39053" y="76200"/>
                    <a:pt x="40957" y="82868"/>
                    <a:pt x="43815" y="89535"/>
                  </a:cubicBezTo>
                  <a:cubicBezTo>
                    <a:pt x="45720" y="101918"/>
                    <a:pt x="48578" y="114300"/>
                    <a:pt x="50482" y="126682"/>
                  </a:cubicBezTo>
                  <a:cubicBezTo>
                    <a:pt x="46672" y="135255"/>
                    <a:pt x="41910" y="143828"/>
                    <a:pt x="38100" y="151447"/>
                  </a:cubicBezTo>
                  <a:cubicBezTo>
                    <a:pt x="24765" y="102870"/>
                    <a:pt x="12382" y="55245"/>
                    <a:pt x="0" y="666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2" name="Google Shape;2332;p21"/>
            <p:cNvSpPr/>
            <p:nvPr/>
          </p:nvSpPr>
          <p:spPr>
            <a:xfrm>
              <a:off x="3716654" y="2703195"/>
              <a:ext cx="97154" cy="31725"/>
            </a:xfrm>
            <a:custGeom>
              <a:avLst/>
              <a:gdLst/>
              <a:ahLst/>
              <a:cxnLst/>
              <a:rect l="l" t="t" r="r" b="b"/>
              <a:pathLst>
                <a:path w="97154" h="31725" extrusionOk="0">
                  <a:moveTo>
                    <a:pt x="97155" y="9525"/>
                  </a:moveTo>
                  <a:cubicBezTo>
                    <a:pt x="66675" y="37147"/>
                    <a:pt x="29528" y="40005"/>
                    <a:pt x="0" y="12383"/>
                  </a:cubicBezTo>
                  <a:cubicBezTo>
                    <a:pt x="35242" y="7620"/>
                    <a:pt x="65723" y="3810"/>
                    <a:pt x="96203" y="0"/>
                  </a:cubicBezTo>
                  <a:cubicBezTo>
                    <a:pt x="96203" y="2858"/>
                    <a:pt x="96203" y="6667"/>
                    <a:pt x="97155" y="9525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3" name="Google Shape;2333;p21"/>
            <p:cNvSpPr/>
            <p:nvPr/>
          </p:nvSpPr>
          <p:spPr>
            <a:xfrm>
              <a:off x="3345179" y="3100387"/>
              <a:ext cx="41910" cy="40157"/>
            </a:xfrm>
            <a:custGeom>
              <a:avLst/>
              <a:gdLst/>
              <a:ahLst/>
              <a:cxnLst/>
              <a:rect l="l" t="t" r="r" b="b"/>
              <a:pathLst>
                <a:path w="41910" h="40157" extrusionOk="0">
                  <a:moveTo>
                    <a:pt x="41910" y="13335"/>
                  </a:moveTo>
                  <a:cubicBezTo>
                    <a:pt x="40958" y="43815"/>
                    <a:pt x="19050" y="40005"/>
                    <a:pt x="0" y="40005"/>
                  </a:cubicBezTo>
                  <a:cubicBezTo>
                    <a:pt x="953" y="26670"/>
                    <a:pt x="2858" y="13335"/>
                    <a:pt x="3810" y="0"/>
                  </a:cubicBezTo>
                  <a:cubicBezTo>
                    <a:pt x="16192" y="3810"/>
                    <a:pt x="28575" y="8572"/>
                    <a:pt x="41910" y="13335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4" name="Google Shape;2334;p21"/>
            <p:cNvSpPr/>
            <p:nvPr/>
          </p:nvSpPr>
          <p:spPr>
            <a:xfrm>
              <a:off x="4459588" y="2024062"/>
              <a:ext cx="18009" cy="50482"/>
            </a:xfrm>
            <a:custGeom>
              <a:avLst/>
              <a:gdLst/>
              <a:ahLst/>
              <a:cxnLst/>
              <a:rect l="l" t="t" r="r" b="b"/>
              <a:pathLst>
                <a:path w="18009" h="50482" extrusionOk="0">
                  <a:moveTo>
                    <a:pt x="16" y="0"/>
                  </a:moveTo>
                  <a:cubicBezTo>
                    <a:pt x="-936" y="17145"/>
                    <a:pt x="40974" y="33338"/>
                    <a:pt x="16" y="50483"/>
                  </a:cubicBezTo>
                  <a:cubicBezTo>
                    <a:pt x="16" y="33338"/>
                    <a:pt x="16" y="17145"/>
                    <a:pt x="16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5" name="Google Shape;2335;p21"/>
            <p:cNvSpPr/>
            <p:nvPr/>
          </p:nvSpPr>
          <p:spPr>
            <a:xfrm>
              <a:off x="4553902" y="2439352"/>
              <a:ext cx="18709" cy="50482"/>
            </a:xfrm>
            <a:custGeom>
              <a:avLst/>
              <a:gdLst/>
              <a:ahLst/>
              <a:cxnLst/>
              <a:rect l="l" t="t" r="r" b="b"/>
              <a:pathLst>
                <a:path w="18709" h="50482" extrusionOk="0">
                  <a:moveTo>
                    <a:pt x="0" y="0"/>
                  </a:moveTo>
                  <a:cubicBezTo>
                    <a:pt x="18097" y="16192"/>
                    <a:pt x="24765" y="40005"/>
                    <a:pt x="12382" y="50482"/>
                  </a:cubicBezTo>
                  <a:cubicBezTo>
                    <a:pt x="8572" y="34290"/>
                    <a:pt x="3810" y="17145"/>
                    <a:pt x="0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6" name="Google Shape;2336;p21"/>
            <p:cNvSpPr/>
            <p:nvPr/>
          </p:nvSpPr>
          <p:spPr>
            <a:xfrm>
              <a:off x="4203382" y="4354830"/>
              <a:ext cx="18097" cy="16192"/>
            </a:xfrm>
            <a:custGeom>
              <a:avLst/>
              <a:gdLst/>
              <a:ahLst/>
              <a:cxnLst/>
              <a:rect l="l" t="t" r="r" b="b"/>
              <a:pathLst>
                <a:path w="18097" h="16192" extrusionOk="0">
                  <a:moveTo>
                    <a:pt x="18097" y="0"/>
                  </a:moveTo>
                  <a:cubicBezTo>
                    <a:pt x="16192" y="5715"/>
                    <a:pt x="14288" y="10477"/>
                    <a:pt x="13335" y="16192"/>
                  </a:cubicBezTo>
                  <a:cubicBezTo>
                    <a:pt x="8572" y="12382"/>
                    <a:pt x="4763" y="9525"/>
                    <a:pt x="0" y="5715"/>
                  </a:cubicBezTo>
                  <a:cubicBezTo>
                    <a:pt x="5715" y="3810"/>
                    <a:pt x="12383" y="1905"/>
                    <a:pt x="18097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7" name="Google Shape;2337;p21"/>
            <p:cNvSpPr/>
            <p:nvPr/>
          </p:nvSpPr>
          <p:spPr>
            <a:xfrm>
              <a:off x="3765232" y="4100512"/>
              <a:ext cx="12382" cy="1905"/>
            </a:xfrm>
            <a:custGeom>
              <a:avLst/>
              <a:gdLst/>
              <a:ahLst/>
              <a:cxnLst/>
              <a:rect l="l" t="t" r="r" b="b"/>
              <a:pathLst>
                <a:path w="12382" h="1905" extrusionOk="0">
                  <a:moveTo>
                    <a:pt x="12383" y="0"/>
                  </a:moveTo>
                  <a:cubicBezTo>
                    <a:pt x="8572" y="953"/>
                    <a:pt x="3810" y="953"/>
                    <a:pt x="0" y="1905"/>
                  </a:cubicBezTo>
                  <a:cubicBezTo>
                    <a:pt x="3810" y="953"/>
                    <a:pt x="7620" y="0"/>
                    <a:pt x="12383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8" name="Google Shape;2338;p21"/>
            <p:cNvSpPr/>
            <p:nvPr/>
          </p:nvSpPr>
          <p:spPr>
            <a:xfrm>
              <a:off x="3451859" y="2887027"/>
              <a:ext cx="5715" cy="952"/>
            </a:xfrm>
            <a:custGeom>
              <a:avLst/>
              <a:gdLst/>
              <a:ahLst/>
              <a:cxnLst/>
              <a:rect l="l" t="t" r="r" b="b"/>
              <a:pathLst>
                <a:path w="5715" h="952" extrusionOk="0">
                  <a:moveTo>
                    <a:pt x="5715" y="0"/>
                  </a:moveTo>
                  <a:cubicBezTo>
                    <a:pt x="3810" y="0"/>
                    <a:pt x="1905" y="952"/>
                    <a:pt x="0" y="952"/>
                  </a:cubicBezTo>
                  <a:cubicBezTo>
                    <a:pt x="1905" y="952"/>
                    <a:pt x="3810" y="0"/>
                    <a:pt x="5715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21"/>
            <p:cNvSpPr/>
            <p:nvPr/>
          </p:nvSpPr>
          <p:spPr>
            <a:xfrm>
              <a:off x="4287202" y="4253163"/>
              <a:ext cx="373379" cy="118811"/>
            </a:xfrm>
            <a:custGeom>
              <a:avLst/>
              <a:gdLst/>
              <a:ahLst/>
              <a:cxnLst/>
              <a:rect l="l" t="t" r="r" b="b"/>
              <a:pathLst>
                <a:path w="373379" h="118811" extrusionOk="0">
                  <a:moveTo>
                    <a:pt x="373380" y="6417"/>
                  </a:moveTo>
                  <a:cubicBezTo>
                    <a:pt x="346710" y="18799"/>
                    <a:pt x="319088" y="32134"/>
                    <a:pt x="292417" y="44517"/>
                  </a:cubicBezTo>
                  <a:cubicBezTo>
                    <a:pt x="226695" y="63567"/>
                    <a:pt x="160972" y="82617"/>
                    <a:pt x="95250" y="100714"/>
                  </a:cubicBezTo>
                  <a:cubicBezTo>
                    <a:pt x="64770" y="109287"/>
                    <a:pt x="33338" y="116907"/>
                    <a:pt x="0" y="118812"/>
                  </a:cubicBezTo>
                  <a:cubicBezTo>
                    <a:pt x="24765" y="106429"/>
                    <a:pt x="48577" y="94047"/>
                    <a:pt x="73342" y="82617"/>
                  </a:cubicBezTo>
                  <a:cubicBezTo>
                    <a:pt x="124777" y="86427"/>
                    <a:pt x="167640" y="60709"/>
                    <a:pt x="210502" y="38802"/>
                  </a:cubicBezTo>
                  <a:lnTo>
                    <a:pt x="210502" y="38802"/>
                  </a:lnTo>
                  <a:cubicBezTo>
                    <a:pt x="221932" y="36897"/>
                    <a:pt x="233363" y="36897"/>
                    <a:pt x="243840" y="34039"/>
                  </a:cubicBezTo>
                  <a:cubicBezTo>
                    <a:pt x="279082" y="23562"/>
                    <a:pt x="314325" y="10227"/>
                    <a:pt x="349567" y="702"/>
                  </a:cubicBezTo>
                  <a:cubicBezTo>
                    <a:pt x="356235" y="-2156"/>
                    <a:pt x="365760" y="4512"/>
                    <a:pt x="373380" y="641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0" name="Google Shape;2340;p21"/>
            <p:cNvSpPr/>
            <p:nvPr/>
          </p:nvSpPr>
          <p:spPr>
            <a:xfrm>
              <a:off x="4353877" y="4291012"/>
              <a:ext cx="143827" cy="44373"/>
            </a:xfrm>
            <a:custGeom>
              <a:avLst/>
              <a:gdLst/>
              <a:ahLst/>
              <a:cxnLst/>
              <a:rect l="l" t="t" r="r" b="b"/>
              <a:pathLst>
                <a:path w="143827" h="44373" extrusionOk="0">
                  <a:moveTo>
                    <a:pt x="143827" y="0"/>
                  </a:moveTo>
                  <a:cubicBezTo>
                    <a:pt x="100013" y="21907"/>
                    <a:pt x="58102" y="48578"/>
                    <a:pt x="6667" y="43815"/>
                  </a:cubicBezTo>
                  <a:cubicBezTo>
                    <a:pt x="4763" y="43815"/>
                    <a:pt x="1905" y="43815"/>
                    <a:pt x="0" y="43815"/>
                  </a:cubicBezTo>
                  <a:cubicBezTo>
                    <a:pt x="47625" y="29528"/>
                    <a:pt x="95250" y="15240"/>
                    <a:pt x="143827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1" name="Google Shape;2341;p21"/>
            <p:cNvSpPr/>
            <p:nvPr/>
          </p:nvSpPr>
          <p:spPr>
            <a:xfrm>
              <a:off x="4198620" y="4377690"/>
              <a:ext cx="59054" cy="33337"/>
            </a:xfrm>
            <a:custGeom>
              <a:avLst/>
              <a:gdLst/>
              <a:ahLst/>
              <a:cxnLst/>
              <a:rect l="l" t="t" r="r" b="b"/>
              <a:pathLst>
                <a:path w="59054" h="33337" extrusionOk="0">
                  <a:moveTo>
                    <a:pt x="59055" y="11430"/>
                  </a:moveTo>
                  <a:cubicBezTo>
                    <a:pt x="40958" y="19050"/>
                    <a:pt x="22860" y="25717"/>
                    <a:pt x="3810" y="33338"/>
                  </a:cubicBezTo>
                  <a:cubicBezTo>
                    <a:pt x="2858" y="30480"/>
                    <a:pt x="1905" y="27622"/>
                    <a:pt x="0" y="24765"/>
                  </a:cubicBezTo>
                  <a:cubicBezTo>
                    <a:pt x="18097" y="16192"/>
                    <a:pt x="36195" y="8572"/>
                    <a:pt x="54292" y="0"/>
                  </a:cubicBezTo>
                  <a:cubicBezTo>
                    <a:pt x="56197" y="3810"/>
                    <a:pt x="57150" y="7620"/>
                    <a:pt x="59055" y="1143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2" name="Google Shape;2342;p21"/>
            <p:cNvSpPr/>
            <p:nvPr/>
          </p:nvSpPr>
          <p:spPr>
            <a:xfrm>
              <a:off x="3930015" y="4455794"/>
              <a:ext cx="33337" cy="18097"/>
            </a:xfrm>
            <a:custGeom>
              <a:avLst/>
              <a:gdLst/>
              <a:ahLst/>
              <a:cxnLst/>
              <a:rect l="l" t="t" r="r" b="b"/>
              <a:pathLst>
                <a:path w="33337" h="18097" extrusionOk="0">
                  <a:moveTo>
                    <a:pt x="0" y="10478"/>
                  </a:moveTo>
                  <a:cubicBezTo>
                    <a:pt x="10477" y="6668"/>
                    <a:pt x="20002" y="3810"/>
                    <a:pt x="30480" y="0"/>
                  </a:cubicBezTo>
                  <a:cubicBezTo>
                    <a:pt x="31432" y="2858"/>
                    <a:pt x="32385" y="5715"/>
                    <a:pt x="33338" y="8573"/>
                  </a:cubicBezTo>
                  <a:cubicBezTo>
                    <a:pt x="22860" y="11430"/>
                    <a:pt x="13335" y="15240"/>
                    <a:pt x="2857" y="18098"/>
                  </a:cubicBezTo>
                  <a:cubicBezTo>
                    <a:pt x="1905" y="16193"/>
                    <a:pt x="952" y="13335"/>
                    <a:pt x="0" y="1047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3" name="Google Shape;2343;p21"/>
            <p:cNvSpPr/>
            <p:nvPr/>
          </p:nvSpPr>
          <p:spPr>
            <a:xfrm>
              <a:off x="4017645" y="4444365"/>
              <a:ext cx="7620" cy="8572"/>
            </a:xfrm>
            <a:custGeom>
              <a:avLst/>
              <a:gdLst/>
              <a:ahLst/>
              <a:cxnLst/>
              <a:rect l="l" t="t" r="r" b="b"/>
              <a:pathLst>
                <a:path w="7620" h="8572" extrusionOk="0">
                  <a:moveTo>
                    <a:pt x="4763" y="0"/>
                  </a:moveTo>
                  <a:cubicBezTo>
                    <a:pt x="5715" y="953"/>
                    <a:pt x="7620" y="3810"/>
                    <a:pt x="7620" y="3810"/>
                  </a:cubicBezTo>
                  <a:cubicBezTo>
                    <a:pt x="5715" y="5715"/>
                    <a:pt x="3810" y="6667"/>
                    <a:pt x="1905" y="8572"/>
                  </a:cubicBezTo>
                  <a:cubicBezTo>
                    <a:pt x="952" y="6667"/>
                    <a:pt x="0" y="5715"/>
                    <a:pt x="0" y="3810"/>
                  </a:cubicBezTo>
                  <a:cubicBezTo>
                    <a:pt x="0" y="2857"/>
                    <a:pt x="1905" y="1905"/>
                    <a:pt x="4763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4" name="Google Shape;2344;p21"/>
            <p:cNvSpPr/>
            <p:nvPr/>
          </p:nvSpPr>
          <p:spPr>
            <a:xfrm>
              <a:off x="4670618" y="2784157"/>
              <a:ext cx="98548" cy="401002"/>
            </a:xfrm>
            <a:custGeom>
              <a:avLst/>
              <a:gdLst/>
              <a:ahLst/>
              <a:cxnLst/>
              <a:rect l="l" t="t" r="r" b="b"/>
              <a:pathLst>
                <a:path w="98548" h="401002" extrusionOk="0">
                  <a:moveTo>
                    <a:pt x="40446" y="71438"/>
                  </a:moveTo>
                  <a:cubicBezTo>
                    <a:pt x="49019" y="96202"/>
                    <a:pt x="57591" y="121920"/>
                    <a:pt x="65211" y="146685"/>
                  </a:cubicBezTo>
                  <a:cubicBezTo>
                    <a:pt x="60449" y="147638"/>
                    <a:pt x="55686" y="147638"/>
                    <a:pt x="49019" y="148590"/>
                  </a:cubicBezTo>
                  <a:cubicBezTo>
                    <a:pt x="65211" y="224790"/>
                    <a:pt x="80451" y="299085"/>
                    <a:pt x="96644" y="373380"/>
                  </a:cubicBezTo>
                  <a:cubicBezTo>
                    <a:pt x="95691" y="374333"/>
                    <a:pt x="95691" y="375285"/>
                    <a:pt x="94739" y="376238"/>
                  </a:cubicBezTo>
                  <a:cubicBezTo>
                    <a:pt x="94739" y="375285"/>
                    <a:pt x="95691" y="374333"/>
                    <a:pt x="95691" y="373380"/>
                  </a:cubicBezTo>
                  <a:cubicBezTo>
                    <a:pt x="96644" y="381952"/>
                    <a:pt x="97596" y="390525"/>
                    <a:pt x="98549" y="399097"/>
                  </a:cubicBezTo>
                  <a:cubicBezTo>
                    <a:pt x="94739" y="400050"/>
                    <a:pt x="91881" y="400050"/>
                    <a:pt x="88071" y="401002"/>
                  </a:cubicBezTo>
                  <a:cubicBezTo>
                    <a:pt x="80451" y="362902"/>
                    <a:pt x="72831" y="324802"/>
                    <a:pt x="64259" y="287655"/>
                  </a:cubicBezTo>
                  <a:cubicBezTo>
                    <a:pt x="51876" y="233363"/>
                    <a:pt x="38541" y="179070"/>
                    <a:pt x="25206" y="124777"/>
                  </a:cubicBezTo>
                  <a:cubicBezTo>
                    <a:pt x="17586" y="95250"/>
                    <a:pt x="7109" y="65722"/>
                    <a:pt x="441" y="36195"/>
                  </a:cubicBezTo>
                  <a:cubicBezTo>
                    <a:pt x="-1464" y="26670"/>
                    <a:pt x="3299" y="16192"/>
                    <a:pt x="5204" y="0"/>
                  </a:cubicBezTo>
                  <a:cubicBezTo>
                    <a:pt x="19491" y="28575"/>
                    <a:pt x="29969" y="50483"/>
                    <a:pt x="40446" y="7143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5" name="Google Shape;2345;p21"/>
            <p:cNvSpPr/>
            <p:nvPr/>
          </p:nvSpPr>
          <p:spPr>
            <a:xfrm>
              <a:off x="4779644" y="3260407"/>
              <a:ext cx="9525" cy="23812"/>
            </a:xfrm>
            <a:custGeom>
              <a:avLst/>
              <a:gdLst/>
              <a:ahLst/>
              <a:cxnLst/>
              <a:rect l="l" t="t" r="r" b="b"/>
              <a:pathLst>
                <a:path w="9525" h="23812" extrusionOk="0">
                  <a:moveTo>
                    <a:pt x="9525" y="1905"/>
                  </a:moveTo>
                  <a:cubicBezTo>
                    <a:pt x="7620" y="9525"/>
                    <a:pt x="5715" y="17145"/>
                    <a:pt x="4763" y="23813"/>
                  </a:cubicBezTo>
                  <a:cubicBezTo>
                    <a:pt x="2858" y="23813"/>
                    <a:pt x="1905" y="22860"/>
                    <a:pt x="0" y="22860"/>
                  </a:cubicBezTo>
                  <a:cubicBezTo>
                    <a:pt x="953" y="15240"/>
                    <a:pt x="1905" y="7620"/>
                    <a:pt x="2858" y="0"/>
                  </a:cubicBezTo>
                  <a:cubicBezTo>
                    <a:pt x="4763" y="952"/>
                    <a:pt x="7620" y="1905"/>
                    <a:pt x="9525" y="190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6" name="Google Shape;2346;p21"/>
            <p:cNvSpPr/>
            <p:nvPr/>
          </p:nvSpPr>
          <p:spPr>
            <a:xfrm>
              <a:off x="4668895" y="2769870"/>
              <a:ext cx="7879" cy="6927"/>
            </a:xfrm>
            <a:custGeom>
              <a:avLst/>
              <a:gdLst/>
              <a:ahLst/>
              <a:cxnLst/>
              <a:rect l="l" t="t" r="r" b="b"/>
              <a:pathLst>
                <a:path w="7879" h="6927" extrusionOk="0">
                  <a:moveTo>
                    <a:pt x="7880" y="1905"/>
                  </a:moveTo>
                  <a:cubicBezTo>
                    <a:pt x="6927" y="3810"/>
                    <a:pt x="6927" y="6667"/>
                    <a:pt x="5022" y="6667"/>
                  </a:cubicBezTo>
                  <a:cubicBezTo>
                    <a:pt x="4070" y="7620"/>
                    <a:pt x="260" y="5715"/>
                    <a:pt x="260" y="4763"/>
                  </a:cubicBezTo>
                  <a:cubicBezTo>
                    <a:pt x="-693" y="3810"/>
                    <a:pt x="1212" y="952"/>
                    <a:pt x="2164" y="0"/>
                  </a:cubicBezTo>
                  <a:cubicBezTo>
                    <a:pt x="4070" y="952"/>
                    <a:pt x="5974" y="952"/>
                    <a:pt x="7880" y="190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7" name="Google Shape;2347;p21"/>
            <p:cNvSpPr/>
            <p:nvPr/>
          </p:nvSpPr>
          <p:spPr>
            <a:xfrm>
              <a:off x="4768215" y="3207067"/>
              <a:ext cx="3809" cy="14287"/>
            </a:xfrm>
            <a:custGeom>
              <a:avLst/>
              <a:gdLst/>
              <a:ahLst/>
              <a:cxnLst/>
              <a:rect l="l" t="t" r="r" b="b"/>
              <a:pathLst>
                <a:path w="3809" h="14287" extrusionOk="0">
                  <a:moveTo>
                    <a:pt x="0" y="14288"/>
                  </a:moveTo>
                  <a:cubicBezTo>
                    <a:pt x="0" y="9525"/>
                    <a:pt x="0" y="4763"/>
                    <a:pt x="0" y="0"/>
                  </a:cubicBezTo>
                  <a:cubicBezTo>
                    <a:pt x="953" y="0"/>
                    <a:pt x="1905" y="0"/>
                    <a:pt x="2857" y="0"/>
                  </a:cubicBezTo>
                  <a:cubicBezTo>
                    <a:pt x="2857" y="4763"/>
                    <a:pt x="3810" y="9525"/>
                    <a:pt x="3810" y="13335"/>
                  </a:cubicBezTo>
                  <a:cubicBezTo>
                    <a:pt x="2857" y="14288"/>
                    <a:pt x="1905" y="14288"/>
                    <a:pt x="0" y="1428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8" name="Google Shape;2348;p21"/>
            <p:cNvSpPr/>
            <p:nvPr/>
          </p:nvSpPr>
          <p:spPr>
            <a:xfrm>
              <a:off x="4773930" y="3239452"/>
              <a:ext cx="4762" cy="9525"/>
            </a:xfrm>
            <a:custGeom>
              <a:avLst/>
              <a:gdLst/>
              <a:ahLst/>
              <a:cxnLst/>
              <a:rect l="l" t="t" r="r" b="b"/>
              <a:pathLst>
                <a:path w="4762" h="9525" extrusionOk="0">
                  <a:moveTo>
                    <a:pt x="952" y="9525"/>
                  </a:moveTo>
                  <a:cubicBezTo>
                    <a:pt x="0" y="5715"/>
                    <a:pt x="0" y="2857"/>
                    <a:pt x="0" y="0"/>
                  </a:cubicBezTo>
                  <a:cubicBezTo>
                    <a:pt x="1905" y="952"/>
                    <a:pt x="3810" y="1905"/>
                    <a:pt x="4763" y="2857"/>
                  </a:cubicBezTo>
                  <a:cubicBezTo>
                    <a:pt x="4763" y="4763"/>
                    <a:pt x="2857" y="6667"/>
                    <a:pt x="952" y="952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9" name="Google Shape;2349;p21"/>
            <p:cNvSpPr/>
            <p:nvPr/>
          </p:nvSpPr>
          <p:spPr>
            <a:xfrm>
              <a:off x="4498657" y="4133850"/>
              <a:ext cx="394335" cy="157162"/>
            </a:xfrm>
            <a:custGeom>
              <a:avLst/>
              <a:gdLst/>
              <a:ahLst/>
              <a:cxnLst/>
              <a:rect l="l" t="t" r="r" b="b"/>
              <a:pathLst>
                <a:path w="394335" h="157162" extrusionOk="0">
                  <a:moveTo>
                    <a:pt x="161925" y="125730"/>
                  </a:moveTo>
                  <a:cubicBezTo>
                    <a:pt x="154305" y="123825"/>
                    <a:pt x="145733" y="117157"/>
                    <a:pt x="139065" y="119063"/>
                  </a:cubicBezTo>
                  <a:cubicBezTo>
                    <a:pt x="103823" y="129540"/>
                    <a:pt x="68580" y="141922"/>
                    <a:pt x="33337" y="152400"/>
                  </a:cubicBezTo>
                  <a:cubicBezTo>
                    <a:pt x="22860" y="155257"/>
                    <a:pt x="11430" y="155257"/>
                    <a:pt x="0" y="157163"/>
                  </a:cubicBezTo>
                  <a:cubicBezTo>
                    <a:pt x="4763" y="153353"/>
                    <a:pt x="9525" y="148590"/>
                    <a:pt x="15240" y="146685"/>
                  </a:cubicBezTo>
                  <a:cubicBezTo>
                    <a:pt x="129540" y="101918"/>
                    <a:pt x="242887" y="57150"/>
                    <a:pt x="357187" y="13335"/>
                  </a:cubicBezTo>
                  <a:cubicBezTo>
                    <a:pt x="369570" y="8572"/>
                    <a:pt x="381952" y="3810"/>
                    <a:pt x="394335" y="0"/>
                  </a:cubicBezTo>
                  <a:cubicBezTo>
                    <a:pt x="394335" y="0"/>
                    <a:pt x="394335" y="953"/>
                    <a:pt x="394335" y="953"/>
                  </a:cubicBezTo>
                  <a:cubicBezTo>
                    <a:pt x="383858" y="13335"/>
                    <a:pt x="373380" y="25718"/>
                    <a:pt x="362902" y="39053"/>
                  </a:cubicBezTo>
                  <a:cubicBezTo>
                    <a:pt x="359092" y="39053"/>
                    <a:pt x="354330" y="39053"/>
                    <a:pt x="350520" y="39053"/>
                  </a:cubicBezTo>
                  <a:cubicBezTo>
                    <a:pt x="347662" y="38100"/>
                    <a:pt x="344805" y="36195"/>
                    <a:pt x="341948" y="35243"/>
                  </a:cubicBezTo>
                  <a:cubicBezTo>
                    <a:pt x="342900" y="37147"/>
                    <a:pt x="343852" y="38100"/>
                    <a:pt x="344805" y="40005"/>
                  </a:cubicBezTo>
                  <a:cubicBezTo>
                    <a:pt x="340042" y="46672"/>
                    <a:pt x="336233" y="56197"/>
                    <a:pt x="329565" y="59055"/>
                  </a:cubicBezTo>
                  <a:cubicBezTo>
                    <a:pt x="282892" y="78105"/>
                    <a:pt x="236220" y="95250"/>
                    <a:pt x="188595" y="113347"/>
                  </a:cubicBezTo>
                  <a:cubicBezTo>
                    <a:pt x="179070" y="115253"/>
                    <a:pt x="170498" y="120968"/>
                    <a:pt x="161925" y="12573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0" name="Google Shape;2350;p21"/>
            <p:cNvSpPr/>
            <p:nvPr/>
          </p:nvSpPr>
          <p:spPr>
            <a:xfrm>
              <a:off x="4923472" y="3745230"/>
              <a:ext cx="79057" cy="313620"/>
            </a:xfrm>
            <a:custGeom>
              <a:avLst/>
              <a:gdLst/>
              <a:ahLst/>
              <a:cxnLst/>
              <a:rect l="l" t="t" r="r" b="b"/>
              <a:pathLst>
                <a:path w="79057" h="313620" extrusionOk="0">
                  <a:moveTo>
                    <a:pt x="38100" y="300990"/>
                  </a:moveTo>
                  <a:cubicBezTo>
                    <a:pt x="36195" y="288607"/>
                    <a:pt x="33338" y="276225"/>
                    <a:pt x="31433" y="263842"/>
                  </a:cubicBezTo>
                  <a:cubicBezTo>
                    <a:pt x="29528" y="257175"/>
                    <a:pt x="27622" y="250507"/>
                    <a:pt x="24765" y="243840"/>
                  </a:cubicBezTo>
                  <a:cubicBezTo>
                    <a:pt x="24765" y="243840"/>
                    <a:pt x="24765" y="243840"/>
                    <a:pt x="24765" y="243840"/>
                  </a:cubicBezTo>
                  <a:cubicBezTo>
                    <a:pt x="24765" y="220980"/>
                    <a:pt x="24765" y="198120"/>
                    <a:pt x="24765" y="167640"/>
                  </a:cubicBezTo>
                  <a:cubicBezTo>
                    <a:pt x="19050" y="179070"/>
                    <a:pt x="17145" y="182880"/>
                    <a:pt x="13335" y="193357"/>
                  </a:cubicBezTo>
                  <a:cubicBezTo>
                    <a:pt x="10478" y="171450"/>
                    <a:pt x="8572" y="154305"/>
                    <a:pt x="6668" y="137160"/>
                  </a:cubicBezTo>
                  <a:cubicBezTo>
                    <a:pt x="10478" y="136207"/>
                    <a:pt x="14288" y="135255"/>
                    <a:pt x="18097" y="135255"/>
                  </a:cubicBezTo>
                  <a:cubicBezTo>
                    <a:pt x="12383" y="131445"/>
                    <a:pt x="6668" y="128588"/>
                    <a:pt x="0" y="124777"/>
                  </a:cubicBezTo>
                  <a:cubicBezTo>
                    <a:pt x="0" y="116205"/>
                    <a:pt x="0" y="107632"/>
                    <a:pt x="0" y="100013"/>
                  </a:cubicBezTo>
                  <a:cubicBezTo>
                    <a:pt x="2858" y="102870"/>
                    <a:pt x="5715" y="104775"/>
                    <a:pt x="13335" y="111442"/>
                  </a:cubicBezTo>
                  <a:cubicBezTo>
                    <a:pt x="8572" y="82867"/>
                    <a:pt x="3810" y="59055"/>
                    <a:pt x="1905" y="35242"/>
                  </a:cubicBezTo>
                  <a:cubicBezTo>
                    <a:pt x="953" y="23813"/>
                    <a:pt x="8572" y="11430"/>
                    <a:pt x="11430" y="0"/>
                  </a:cubicBezTo>
                  <a:cubicBezTo>
                    <a:pt x="23813" y="66675"/>
                    <a:pt x="36195" y="133350"/>
                    <a:pt x="49530" y="199072"/>
                  </a:cubicBezTo>
                  <a:cubicBezTo>
                    <a:pt x="56197" y="229552"/>
                    <a:pt x="65722" y="259080"/>
                    <a:pt x="73343" y="289560"/>
                  </a:cubicBezTo>
                  <a:cubicBezTo>
                    <a:pt x="75247" y="293370"/>
                    <a:pt x="77153" y="298132"/>
                    <a:pt x="79058" y="301942"/>
                  </a:cubicBezTo>
                  <a:cubicBezTo>
                    <a:pt x="66675" y="316230"/>
                    <a:pt x="52388" y="319088"/>
                    <a:pt x="38100" y="300990"/>
                  </a:cubicBezTo>
                  <a:close/>
                </a:path>
              </a:pathLst>
            </a:custGeom>
            <a:solidFill>
              <a:srgbClr val="C7CA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1" name="Google Shape;2351;p21"/>
            <p:cNvSpPr/>
            <p:nvPr/>
          </p:nvSpPr>
          <p:spPr>
            <a:xfrm>
              <a:off x="4893944" y="4149090"/>
              <a:ext cx="71437" cy="39221"/>
            </a:xfrm>
            <a:custGeom>
              <a:avLst/>
              <a:gdLst/>
              <a:ahLst/>
              <a:cxnLst/>
              <a:rect l="l" t="t" r="r" b="b"/>
              <a:pathLst>
                <a:path w="71437" h="39221" extrusionOk="0">
                  <a:moveTo>
                    <a:pt x="71438" y="0"/>
                  </a:moveTo>
                  <a:cubicBezTo>
                    <a:pt x="68580" y="26670"/>
                    <a:pt x="39053" y="40957"/>
                    <a:pt x="0" y="39053"/>
                  </a:cubicBezTo>
                  <a:cubicBezTo>
                    <a:pt x="23813" y="25717"/>
                    <a:pt x="45720" y="14288"/>
                    <a:pt x="71438" y="0"/>
                  </a:cubicBezTo>
                  <a:close/>
                </a:path>
              </a:pathLst>
            </a:custGeom>
            <a:solidFill>
              <a:srgbClr val="C7CA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2" name="Google Shape;2352;p21"/>
            <p:cNvSpPr/>
            <p:nvPr/>
          </p:nvSpPr>
          <p:spPr>
            <a:xfrm>
              <a:off x="4941569" y="4102417"/>
              <a:ext cx="7620" cy="5714"/>
            </a:xfrm>
            <a:custGeom>
              <a:avLst/>
              <a:gdLst/>
              <a:ahLst/>
              <a:cxnLst/>
              <a:rect l="l" t="t" r="r" b="b"/>
              <a:pathLst>
                <a:path w="7620" h="5714" extrusionOk="0">
                  <a:moveTo>
                    <a:pt x="7620" y="5715"/>
                  </a:moveTo>
                  <a:cubicBezTo>
                    <a:pt x="4763" y="4763"/>
                    <a:pt x="2858" y="2857"/>
                    <a:pt x="0" y="1905"/>
                  </a:cubicBezTo>
                  <a:cubicBezTo>
                    <a:pt x="2858" y="952"/>
                    <a:pt x="4763" y="0"/>
                    <a:pt x="7620" y="0"/>
                  </a:cubicBezTo>
                  <a:cubicBezTo>
                    <a:pt x="7620" y="1905"/>
                    <a:pt x="7620" y="3810"/>
                    <a:pt x="7620" y="571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3" name="Google Shape;2353;p21"/>
            <p:cNvSpPr/>
            <p:nvPr/>
          </p:nvSpPr>
          <p:spPr>
            <a:xfrm>
              <a:off x="4839652" y="4168140"/>
              <a:ext cx="8572" cy="4762"/>
            </a:xfrm>
            <a:custGeom>
              <a:avLst/>
              <a:gdLst/>
              <a:ahLst/>
              <a:cxnLst/>
              <a:rect l="l" t="t" r="r" b="b"/>
              <a:pathLst>
                <a:path w="8572" h="4762" extrusionOk="0">
                  <a:moveTo>
                    <a:pt x="2857" y="4763"/>
                  </a:moveTo>
                  <a:cubicBezTo>
                    <a:pt x="1905" y="2857"/>
                    <a:pt x="953" y="1905"/>
                    <a:pt x="0" y="0"/>
                  </a:cubicBezTo>
                  <a:cubicBezTo>
                    <a:pt x="2857" y="953"/>
                    <a:pt x="5715" y="2857"/>
                    <a:pt x="8572" y="3810"/>
                  </a:cubicBezTo>
                  <a:cubicBezTo>
                    <a:pt x="6667" y="3810"/>
                    <a:pt x="4763" y="3810"/>
                    <a:pt x="2857" y="476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4" name="Google Shape;2354;p21"/>
            <p:cNvSpPr/>
            <p:nvPr/>
          </p:nvSpPr>
          <p:spPr>
            <a:xfrm>
              <a:off x="4487171" y="2069782"/>
              <a:ext cx="73398" cy="265747"/>
            </a:xfrm>
            <a:custGeom>
              <a:avLst/>
              <a:gdLst/>
              <a:ahLst/>
              <a:cxnLst/>
              <a:rect l="l" t="t" r="r" b="b"/>
              <a:pathLst>
                <a:path w="73398" h="265747" extrusionOk="0">
                  <a:moveTo>
                    <a:pt x="73398" y="187642"/>
                  </a:moveTo>
                  <a:cubicBezTo>
                    <a:pt x="73398" y="208597"/>
                    <a:pt x="73398" y="229552"/>
                    <a:pt x="73398" y="250507"/>
                  </a:cubicBezTo>
                  <a:cubicBezTo>
                    <a:pt x="66731" y="254317"/>
                    <a:pt x="61016" y="259080"/>
                    <a:pt x="50538" y="265747"/>
                  </a:cubicBezTo>
                  <a:cubicBezTo>
                    <a:pt x="63873" y="233363"/>
                    <a:pt x="43871" y="168592"/>
                    <a:pt x="24821" y="147638"/>
                  </a:cubicBezTo>
                  <a:cubicBezTo>
                    <a:pt x="14344" y="136207"/>
                    <a:pt x="7676" y="116205"/>
                    <a:pt x="8628" y="100013"/>
                  </a:cubicBezTo>
                  <a:cubicBezTo>
                    <a:pt x="9581" y="69532"/>
                    <a:pt x="5771" y="40957"/>
                    <a:pt x="56" y="11430"/>
                  </a:cubicBezTo>
                  <a:cubicBezTo>
                    <a:pt x="-897" y="8572"/>
                    <a:pt x="10533" y="3810"/>
                    <a:pt x="16249" y="0"/>
                  </a:cubicBezTo>
                  <a:cubicBezTo>
                    <a:pt x="35299" y="60960"/>
                    <a:pt x="54348" y="124777"/>
                    <a:pt x="73398" y="187642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5" name="Google Shape;2355;p21"/>
            <p:cNvSpPr/>
            <p:nvPr/>
          </p:nvSpPr>
          <p:spPr>
            <a:xfrm>
              <a:off x="4503420" y="2049779"/>
              <a:ext cx="68579" cy="207645"/>
            </a:xfrm>
            <a:custGeom>
              <a:avLst/>
              <a:gdLst/>
              <a:ahLst/>
              <a:cxnLst/>
              <a:rect l="l" t="t" r="r" b="b"/>
              <a:pathLst>
                <a:path w="68579" h="207645" extrusionOk="0">
                  <a:moveTo>
                    <a:pt x="57150" y="207645"/>
                  </a:moveTo>
                  <a:cubicBezTo>
                    <a:pt x="38100" y="144780"/>
                    <a:pt x="19050" y="81915"/>
                    <a:pt x="0" y="19050"/>
                  </a:cubicBezTo>
                  <a:cubicBezTo>
                    <a:pt x="952" y="13335"/>
                    <a:pt x="2858" y="7620"/>
                    <a:pt x="3810" y="1905"/>
                  </a:cubicBezTo>
                  <a:cubicBezTo>
                    <a:pt x="7620" y="953"/>
                    <a:pt x="11430" y="953"/>
                    <a:pt x="14288" y="0"/>
                  </a:cubicBezTo>
                  <a:cubicBezTo>
                    <a:pt x="30480" y="64770"/>
                    <a:pt x="46673" y="130493"/>
                    <a:pt x="62865" y="195263"/>
                  </a:cubicBezTo>
                  <a:cubicBezTo>
                    <a:pt x="64770" y="197168"/>
                    <a:pt x="66675" y="200025"/>
                    <a:pt x="68580" y="201930"/>
                  </a:cubicBezTo>
                  <a:cubicBezTo>
                    <a:pt x="68580" y="203835"/>
                    <a:pt x="68580" y="205740"/>
                    <a:pt x="68580" y="207645"/>
                  </a:cubicBezTo>
                  <a:cubicBezTo>
                    <a:pt x="64770" y="207645"/>
                    <a:pt x="60960" y="207645"/>
                    <a:pt x="57150" y="207645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6" name="Google Shape;2356;p21"/>
            <p:cNvSpPr/>
            <p:nvPr/>
          </p:nvSpPr>
          <p:spPr>
            <a:xfrm>
              <a:off x="4570803" y="2376487"/>
              <a:ext cx="27866" cy="62865"/>
            </a:xfrm>
            <a:custGeom>
              <a:avLst/>
              <a:gdLst/>
              <a:ahLst/>
              <a:cxnLst/>
              <a:rect l="l" t="t" r="r" b="b"/>
              <a:pathLst>
                <a:path w="27866" h="62865" extrusionOk="0">
                  <a:moveTo>
                    <a:pt x="21199" y="57150"/>
                  </a:moveTo>
                  <a:cubicBezTo>
                    <a:pt x="21199" y="59055"/>
                    <a:pt x="21199" y="60960"/>
                    <a:pt x="21199" y="62865"/>
                  </a:cubicBezTo>
                  <a:cubicBezTo>
                    <a:pt x="-1661" y="44767"/>
                    <a:pt x="-6423" y="19050"/>
                    <a:pt x="8817" y="0"/>
                  </a:cubicBezTo>
                  <a:cubicBezTo>
                    <a:pt x="15484" y="17145"/>
                    <a:pt x="21199" y="33338"/>
                    <a:pt x="27867" y="50483"/>
                  </a:cubicBezTo>
                  <a:cubicBezTo>
                    <a:pt x="25009" y="53340"/>
                    <a:pt x="23104" y="55245"/>
                    <a:pt x="21199" y="5715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7" name="Google Shape;2357;p21"/>
            <p:cNvSpPr/>
            <p:nvPr/>
          </p:nvSpPr>
          <p:spPr>
            <a:xfrm>
              <a:off x="4572952" y="2351722"/>
              <a:ext cx="6667" cy="19050"/>
            </a:xfrm>
            <a:custGeom>
              <a:avLst/>
              <a:gdLst/>
              <a:ahLst/>
              <a:cxnLst/>
              <a:rect l="l" t="t" r="r" b="b"/>
              <a:pathLst>
                <a:path w="6667" h="19050" extrusionOk="0">
                  <a:moveTo>
                    <a:pt x="0" y="0"/>
                  </a:moveTo>
                  <a:cubicBezTo>
                    <a:pt x="1905" y="6667"/>
                    <a:pt x="3810" y="12382"/>
                    <a:pt x="6667" y="19050"/>
                  </a:cubicBezTo>
                  <a:cubicBezTo>
                    <a:pt x="3810" y="12382"/>
                    <a:pt x="1905" y="5715"/>
                    <a:pt x="0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8" name="Google Shape;2358;p21"/>
            <p:cNvSpPr/>
            <p:nvPr/>
          </p:nvSpPr>
          <p:spPr>
            <a:xfrm>
              <a:off x="4610100" y="2484120"/>
              <a:ext cx="12382" cy="13334"/>
            </a:xfrm>
            <a:custGeom>
              <a:avLst/>
              <a:gdLst/>
              <a:ahLst/>
              <a:cxnLst/>
              <a:rect l="l" t="t" r="r" b="b"/>
              <a:pathLst>
                <a:path w="12382" h="13334" extrusionOk="0">
                  <a:moveTo>
                    <a:pt x="0" y="0"/>
                  </a:moveTo>
                  <a:cubicBezTo>
                    <a:pt x="3810" y="4763"/>
                    <a:pt x="7620" y="8572"/>
                    <a:pt x="12382" y="13335"/>
                  </a:cubicBezTo>
                  <a:cubicBezTo>
                    <a:pt x="8572" y="8572"/>
                    <a:pt x="4763" y="3810"/>
                    <a:pt x="0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9" name="Google Shape;2359;p21"/>
            <p:cNvSpPr/>
            <p:nvPr/>
          </p:nvSpPr>
          <p:spPr>
            <a:xfrm>
              <a:off x="4622482" y="2508884"/>
              <a:ext cx="5715" cy="12382"/>
            </a:xfrm>
            <a:custGeom>
              <a:avLst/>
              <a:gdLst/>
              <a:ahLst/>
              <a:cxnLst/>
              <a:rect l="l" t="t" r="r" b="b"/>
              <a:pathLst>
                <a:path w="5715" h="12382" extrusionOk="0">
                  <a:moveTo>
                    <a:pt x="0" y="0"/>
                  </a:moveTo>
                  <a:cubicBezTo>
                    <a:pt x="1905" y="3810"/>
                    <a:pt x="3810" y="8573"/>
                    <a:pt x="5715" y="12383"/>
                  </a:cubicBezTo>
                  <a:cubicBezTo>
                    <a:pt x="4763" y="8573"/>
                    <a:pt x="1905" y="4763"/>
                    <a:pt x="0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0" name="Google Shape;2360;p21"/>
            <p:cNvSpPr/>
            <p:nvPr/>
          </p:nvSpPr>
          <p:spPr>
            <a:xfrm>
              <a:off x="4566284" y="2244089"/>
              <a:ext cx="5715" cy="6667"/>
            </a:xfrm>
            <a:custGeom>
              <a:avLst/>
              <a:gdLst/>
              <a:ahLst/>
              <a:cxnLst/>
              <a:rect l="l" t="t" r="r" b="b"/>
              <a:pathLst>
                <a:path w="5715" h="6667" extrusionOk="0">
                  <a:moveTo>
                    <a:pt x="5715" y="6668"/>
                  </a:moveTo>
                  <a:cubicBezTo>
                    <a:pt x="3810" y="4763"/>
                    <a:pt x="1905" y="1905"/>
                    <a:pt x="0" y="0"/>
                  </a:cubicBezTo>
                  <a:cubicBezTo>
                    <a:pt x="1905" y="2858"/>
                    <a:pt x="3810" y="4763"/>
                    <a:pt x="5715" y="666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1" name="Google Shape;2361;p21"/>
            <p:cNvSpPr/>
            <p:nvPr/>
          </p:nvSpPr>
          <p:spPr>
            <a:xfrm>
              <a:off x="3617595" y="4524375"/>
              <a:ext cx="106679" cy="41909"/>
            </a:xfrm>
            <a:custGeom>
              <a:avLst/>
              <a:gdLst/>
              <a:ahLst/>
              <a:cxnLst/>
              <a:rect l="l" t="t" r="r" b="b"/>
              <a:pathLst>
                <a:path w="106679" h="41909" extrusionOk="0">
                  <a:moveTo>
                    <a:pt x="0" y="28575"/>
                  </a:moveTo>
                  <a:cubicBezTo>
                    <a:pt x="34290" y="19050"/>
                    <a:pt x="69533" y="9525"/>
                    <a:pt x="103822" y="0"/>
                  </a:cubicBezTo>
                  <a:cubicBezTo>
                    <a:pt x="104775" y="2857"/>
                    <a:pt x="105727" y="6668"/>
                    <a:pt x="106680" y="9525"/>
                  </a:cubicBezTo>
                  <a:cubicBezTo>
                    <a:pt x="72390" y="20003"/>
                    <a:pt x="37147" y="31432"/>
                    <a:pt x="2858" y="41910"/>
                  </a:cubicBezTo>
                  <a:cubicBezTo>
                    <a:pt x="1905" y="37147"/>
                    <a:pt x="952" y="32385"/>
                    <a:pt x="0" y="2857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2" name="Google Shape;2362;p21"/>
            <p:cNvSpPr/>
            <p:nvPr/>
          </p:nvSpPr>
          <p:spPr>
            <a:xfrm>
              <a:off x="3743325" y="4489132"/>
              <a:ext cx="99059" cy="36195"/>
            </a:xfrm>
            <a:custGeom>
              <a:avLst/>
              <a:gdLst/>
              <a:ahLst/>
              <a:cxnLst/>
              <a:rect l="l" t="t" r="r" b="b"/>
              <a:pathLst>
                <a:path w="99059" h="36195" extrusionOk="0">
                  <a:moveTo>
                    <a:pt x="99060" y="6668"/>
                  </a:moveTo>
                  <a:cubicBezTo>
                    <a:pt x="66675" y="16193"/>
                    <a:pt x="35242" y="26670"/>
                    <a:pt x="2858" y="36195"/>
                  </a:cubicBezTo>
                  <a:cubicBezTo>
                    <a:pt x="1905" y="33338"/>
                    <a:pt x="953" y="30480"/>
                    <a:pt x="0" y="28575"/>
                  </a:cubicBezTo>
                  <a:cubicBezTo>
                    <a:pt x="31433" y="19050"/>
                    <a:pt x="63817" y="9525"/>
                    <a:pt x="95250" y="0"/>
                  </a:cubicBezTo>
                  <a:cubicBezTo>
                    <a:pt x="97155" y="953"/>
                    <a:pt x="98108" y="3810"/>
                    <a:pt x="99060" y="666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3" name="Google Shape;2363;p21"/>
            <p:cNvSpPr/>
            <p:nvPr/>
          </p:nvSpPr>
          <p:spPr>
            <a:xfrm>
              <a:off x="4911090" y="3680459"/>
              <a:ext cx="25717" cy="50482"/>
            </a:xfrm>
            <a:custGeom>
              <a:avLst/>
              <a:gdLst/>
              <a:ahLst/>
              <a:cxnLst/>
              <a:rect l="l" t="t" r="r" b="b"/>
              <a:pathLst>
                <a:path w="25717" h="50482" extrusionOk="0">
                  <a:moveTo>
                    <a:pt x="25717" y="50483"/>
                  </a:moveTo>
                  <a:cubicBezTo>
                    <a:pt x="-5715" y="45720"/>
                    <a:pt x="8572" y="17145"/>
                    <a:pt x="0" y="0"/>
                  </a:cubicBezTo>
                  <a:cubicBezTo>
                    <a:pt x="4763" y="0"/>
                    <a:pt x="8572" y="0"/>
                    <a:pt x="13335" y="0"/>
                  </a:cubicBezTo>
                  <a:cubicBezTo>
                    <a:pt x="17145" y="17145"/>
                    <a:pt x="20955" y="33338"/>
                    <a:pt x="25717" y="50483"/>
                  </a:cubicBezTo>
                  <a:close/>
                </a:path>
              </a:pathLst>
            </a:custGeom>
            <a:solidFill>
              <a:srgbClr val="C7CA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4" name="Google Shape;2364;p21"/>
            <p:cNvSpPr/>
            <p:nvPr/>
          </p:nvSpPr>
          <p:spPr>
            <a:xfrm>
              <a:off x="4911090" y="3661409"/>
              <a:ext cx="13334" cy="19050"/>
            </a:xfrm>
            <a:custGeom>
              <a:avLst/>
              <a:gdLst/>
              <a:ahLst/>
              <a:cxnLst/>
              <a:rect l="l" t="t" r="r" b="b"/>
              <a:pathLst>
                <a:path w="13334" h="19050" extrusionOk="0">
                  <a:moveTo>
                    <a:pt x="13335" y="19050"/>
                  </a:moveTo>
                  <a:cubicBezTo>
                    <a:pt x="8572" y="19050"/>
                    <a:pt x="4763" y="19050"/>
                    <a:pt x="0" y="19050"/>
                  </a:cubicBezTo>
                  <a:lnTo>
                    <a:pt x="0" y="19050"/>
                  </a:lnTo>
                  <a:cubicBezTo>
                    <a:pt x="2857" y="12383"/>
                    <a:pt x="4763" y="5715"/>
                    <a:pt x="7620" y="0"/>
                  </a:cubicBezTo>
                  <a:cubicBezTo>
                    <a:pt x="9525" y="6668"/>
                    <a:pt x="11430" y="12383"/>
                    <a:pt x="13335" y="1905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5" name="Google Shape;2365;p21"/>
            <p:cNvSpPr/>
            <p:nvPr/>
          </p:nvSpPr>
          <p:spPr>
            <a:xfrm>
              <a:off x="4904370" y="3654742"/>
              <a:ext cx="14339" cy="25717"/>
            </a:xfrm>
            <a:custGeom>
              <a:avLst/>
              <a:gdLst/>
              <a:ahLst/>
              <a:cxnLst/>
              <a:rect l="l" t="t" r="r" b="b"/>
              <a:pathLst>
                <a:path w="14339" h="25717" extrusionOk="0">
                  <a:moveTo>
                    <a:pt x="14339" y="6667"/>
                  </a:moveTo>
                  <a:cubicBezTo>
                    <a:pt x="11482" y="13335"/>
                    <a:pt x="9577" y="20002"/>
                    <a:pt x="6719" y="25717"/>
                  </a:cubicBezTo>
                  <a:cubicBezTo>
                    <a:pt x="-1853" y="14288"/>
                    <a:pt x="-4711" y="4763"/>
                    <a:pt x="13387" y="0"/>
                  </a:cubicBezTo>
                  <a:cubicBezTo>
                    <a:pt x="13387" y="2857"/>
                    <a:pt x="13387" y="4763"/>
                    <a:pt x="14339" y="6667"/>
                  </a:cubicBezTo>
                  <a:close/>
                </a:path>
              </a:pathLst>
            </a:custGeom>
            <a:solidFill>
              <a:srgbClr val="C7CA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6" name="Google Shape;2366;p21"/>
            <p:cNvSpPr/>
            <p:nvPr/>
          </p:nvSpPr>
          <p:spPr>
            <a:xfrm>
              <a:off x="4592002" y="2426970"/>
              <a:ext cx="5715" cy="6667"/>
            </a:xfrm>
            <a:custGeom>
              <a:avLst/>
              <a:gdLst/>
              <a:ahLst/>
              <a:cxnLst/>
              <a:rect l="l" t="t" r="r" b="b"/>
              <a:pathLst>
                <a:path w="5715" h="6667" extrusionOk="0">
                  <a:moveTo>
                    <a:pt x="0" y="6667"/>
                  </a:moveTo>
                  <a:cubicBezTo>
                    <a:pt x="1905" y="4763"/>
                    <a:pt x="3810" y="1905"/>
                    <a:pt x="5715" y="0"/>
                  </a:cubicBezTo>
                  <a:cubicBezTo>
                    <a:pt x="3810" y="2858"/>
                    <a:pt x="1905" y="4763"/>
                    <a:pt x="0" y="6667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3671887" y="4122419"/>
              <a:ext cx="137159" cy="200025"/>
            </a:xfrm>
            <a:custGeom>
              <a:avLst/>
              <a:gdLst/>
              <a:ahLst/>
              <a:cxnLst/>
              <a:rect l="l" t="t" r="r" b="b"/>
              <a:pathLst>
                <a:path w="137159" h="200025" extrusionOk="0">
                  <a:moveTo>
                    <a:pt x="137160" y="121920"/>
                  </a:moveTo>
                  <a:cubicBezTo>
                    <a:pt x="137160" y="121920"/>
                    <a:pt x="137160" y="121920"/>
                    <a:pt x="137160" y="121920"/>
                  </a:cubicBezTo>
                  <a:cubicBezTo>
                    <a:pt x="79058" y="128588"/>
                    <a:pt x="70485" y="136208"/>
                    <a:pt x="67628" y="184785"/>
                  </a:cubicBezTo>
                  <a:cubicBezTo>
                    <a:pt x="56197" y="189548"/>
                    <a:pt x="43815" y="193358"/>
                    <a:pt x="28575" y="200025"/>
                  </a:cubicBezTo>
                  <a:cubicBezTo>
                    <a:pt x="24765" y="191453"/>
                    <a:pt x="21908" y="182880"/>
                    <a:pt x="18097" y="174308"/>
                  </a:cubicBezTo>
                  <a:cubicBezTo>
                    <a:pt x="27622" y="156210"/>
                    <a:pt x="37147" y="138113"/>
                    <a:pt x="48578" y="116205"/>
                  </a:cubicBezTo>
                  <a:cubicBezTo>
                    <a:pt x="27622" y="112395"/>
                    <a:pt x="13335" y="110490"/>
                    <a:pt x="0" y="107633"/>
                  </a:cubicBezTo>
                  <a:cubicBezTo>
                    <a:pt x="953" y="100965"/>
                    <a:pt x="953" y="93345"/>
                    <a:pt x="1905" y="86678"/>
                  </a:cubicBezTo>
                  <a:cubicBezTo>
                    <a:pt x="56197" y="90488"/>
                    <a:pt x="56197" y="90488"/>
                    <a:pt x="72390" y="34290"/>
                  </a:cubicBezTo>
                  <a:cubicBezTo>
                    <a:pt x="74295" y="27623"/>
                    <a:pt x="76200" y="20003"/>
                    <a:pt x="78105" y="13335"/>
                  </a:cubicBezTo>
                  <a:cubicBezTo>
                    <a:pt x="85725" y="9525"/>
                    <a:pt x="94297" y="5715"/>
                    <a:pt x="106680" y="0"/>
                  </a:cubicBezTo>
                  <a:cubicBezTo>
                    <a:pt x="110490" y="11430"/>
                    <a:pt x="114300" y="21908"/>
                    <a:pt x="118110" y="32385"/>
                  </a:cubicBezTo>
                  <a:cubicBezTo>
                    <a:pt x="118110" y="35243"/>
                    <a:pt x="117158" y="38100"/>
                    <a:pt x="117158" y="40958"/>
                  </a:cubicBezTo>
                  <a:cubicBezTo>
                    <a:pt x="108585" y="60960"/>
                    <a:pt x="100965" y="80963"/>
                    <a:pt x="91440" y="102870"/>
                  </a:cubicBezTo>
                  <a:cubicBezTo>
                    <a:pt x="106680" y="104775"/>
                    <a:pt x="118110" y="106680"/>
                    <a:pt x="128588" y="108585"/>
                  </a:cubicBezTo>
                  <a:cubicBezTo>
                    <a:pt x="131445" y="111443"/>
                    <a:pt x="134303" y="117158"/>
                    <a:pt x="137160" y="121920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3657600" y="4134802"/>
              <a:ext cx="92392" cy="74754"/>
            </a:xfrm>
            <a:custGeom>
              <a:avLst/>
              <a:gdLst/>
              <a:ahLst/>
              <a:cxnLst/>
              <a:rect l="l" t="t" r="r" b="b"/>
              <a:pathLst>
                <a:path w="92392" h="74754" extrusionOk="0">
                  <a:moveTo>
                    <a:pt x="92392" y="0"/>
                  </a:moveTo>
                  <a:cubicBezTo>
                    <a:pt x="90488" y="6667"/>
                    <a:pt x="88583" y="14288"/>
                    <a:pt x="86678" y="20955"/>
                  </a:cubicBezTo>
                  <a:cubicBezTo>
                    <a:pt x="70485" y="77153"/>
                    <a:pt x="70485" y="77153"/>
                    <a:pt x="16192" y="73342"/>
                  </a:cubicBezTo>
                  <a:cubicBezTo>
                    <a:pt x="11430" y="61913"/>
                    <a:pt x="6667" y="49530"/>
                    <a:pt x="0" y="33338"/>
                  </a:cubicBezTo>
                  <a:cubicBezTo>
                    <a:pt x="33338" y="20955"/>
                    <a:pt x="62865" y="10478"/>
                    <a:pt x="92392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3739515" y="4244340"/>
              <a:ext cx="74175" cy="62865"/>
            </a:xfrm>
            <a:custGeom>
              <a:avLst/>
              <a:gdLst/>
              <a:ahLst/>
              <a:cxnLst/>
              <a:rect l="l" t="t" r="r" b="b"/>
              <a:pathLst>
                <a:path w="74175" h="62865" extrusionOk="0">
                  <a:moveTo>
                    <a:pt x="0" y="62865"/>
                  </a:moveTo>
                  <a:cubicBezTo>
                    <a:pt x="2857" y="15240"/>
                    <a:pt x="11430" y="7620"/>
                    <a:pt x="69532" y="0"/>
                  </a:cubicBezTo>
                  <a:cubicBezTo>
                    <a:pt x="80963" y="20003"/>
                    <a:pt x="69532" y="31432"/>
                    <a:pt x="54292" y="39053"/>
                  </a:cubicBezTo>
                  <a:cubicBezTo>
                    <a:pt x="36195" y="47625"/>
                    <a:pt x="18097" y="54292"/>
                    <a:pt x="0" y="62865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3671887" y="4229100"/>
              <a:ext cx="48577" cy="66675"/>
            </a:xfrm>
            <a:custGeom>
              <a:avLst/>
              <a:gdLst/>
              <a:ahLst/>
              <a:cxnLst/>
              <a:rect l="l" t="t" r="r" b="b"/>
              <a:pathLst>
                <a:path w="48577" h="66675" extrusionOk="0">
                  <a:moveTo>
                    <a:pt x="0" y="0"/>
                  </a:moveTo>
                  <a:cubicBezTo>
                    <a:pt x="13335" y="1905"/>
                    <a:pt x="27622" y="4763"/>
                    <a:pt x="48578" y="8572"/>
                  </a:cubicBezTo>
                  <a:cubicBezTo>
                    <a:pt x="37147" y="30480"/>
                    <a:pt x="27622" y="48578"/>
                    <a:pt x="18097" y="66675"/>
                  </a:cubicBezTo>
                  <a:cubicBezTo>
                    <a:pt x="11430" y="44768"/>
                    <a:pt x="5715" y="21907"/>
                    <a:pt x="0" y="0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1" name="Google Shape;2371;p21"/>
            <p:cNvSpPr/>
            <p:nvPr/>
          </p:nvSpPr>
          <p:spPr>
            <a:xfrm>
              <a:off x="3764279" y="4161472"/>
              <a:ext cx="42862" cy="67627"/>
            </a:xfrm>
            <a:custGeom>
              <a:avLst/>
              <a:gdLst/>
              <a:ahLst/>
              <a:cxnLst/>
              <a:rect l="l" t="t" r="r" b="b"/>
              <a:pathLst>
                <a:path w="42862" h="67627" extrusionOk="0">
                  <a:moveTo>
                    <a:pt x="37148" y="67628"/>
                  </a:moveTo>
                  <a:cubicBezTo>
                    <a:pt x="26670" y="65722"/>
                    <a:pt x="15240" y="64770"/>
                    <a:pt x="0" y="61913"/>
                  </a:cubicBezTo>
                  <a:cubicBezTo>
                    <a:pt x="8573" y="40005"/>
                    <a:pt x="17145" y="20003"/>
                    <a:pt x="25717" y="0"/>
                  </a:cubicBezTo>
                  <a:cubicBezTo>
                    <a:pt x="27623" y="5715"/>
                    <a:pt x="29528" y="10478"/>
                    <a:pt x="32385" y="16193"/>
                  </a:cubicBezTo>
                  <a:cubicBezTo>
                    <a:pt x="34290" y="24765"/>
                    <a:pt x="36195" y="33338"/>
                    <a:pt x="38100" y="41910"/>
                  </a:cubicBezTo>
                  <a:cubicBezTo>
                    <a:pt x="39053" y="46672"/>
                    <a:pt x="40005" y="50483"/>
                    <a:pt x="40958" y="55245"/>
                  </a:cubicBezTo>
                  <a:cubicBezTo>
                    <a:pt x="41910" y="59055"/>
                    <a:pt x="41910" y="62865"/>
                    <a:pt x="42863" y="66675"/>
                  </a:cubicBezTo>
                  <a:cubicBezTo>
                    <a:pt x="40005" y="65722"/>
                    <a:pt x="38100" y="66675"/>
                    <a:pt x="37148" y="67628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2" name="Google Shape;2372;p21"/>
            <p:cNvSpPr/>
            <p:nvPr/>
          </p:nvSpPr>
          <p:spPr>
            <a:xfrm>
              <a:off x="3802379" y="4203382"/>
              <a:ext cx="2857" cy="13335"/>
            </a:xfrm>
            <a:custGeom>
              <a:avLst/>
              <a:gdLst/>
              <a:ahLst/>
              <a:cxnLst/>
              <a:rect l="l" t="t" r="r" b="b"/>
              <a:pathLst>
                <a:path w="2857" h="13335" extrusionOk="0">
                  <a:moveTo>
                    <a:pt x="2858" y="13335"/>
                  </a:moveTo>
                  <a:cubicBezTo>
                    <a:pt x="1905" y="8573"/>
                    <a:pt x="953" y="4763"/>
                    <a:pt x="0" y="0"/>
                  </a:cubicBezTo>
                  <a:cubicBezTo>
                    <a:pt x="0" y="4763"/>
                    <a:pt x="953" y="8573"/>
                    <a:pt x="2858" y="13335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3" name="Google Shape;2373;p21"/>
            <p:cNvSpPr/>
            <p:nvPr/>
          </p:nvSpPr>
          <p:spPr>
            <a:xfrm>
              <a:off x="3789045" y="4152900"/>
              <a:ext cx="6667" cy="24765"/>
            </a:xfrm>
            <a:custGeom>
              <a:avLst/>
              <a:gdLst/>
              <a:ahLst/>
              <a:cxnLst/>
              <a:rect l="l" t="t" r="r" b="b"/>
              <a:pathLst>
                <a:path w="6667" h="24765" extrusionOk="0">
                  <a:moveTo>
                    <a:pt x="6667" y="24765"/>
                  </a:moveTo>
                  <a:cubicBezTo>
                    <a:pt x="4763" y="19050"/>
                    <a:pt x="2858" y="14288"/>
                    <a:pt x="0" y="8572"/>
                  </a:cubicBezTo>
                  <a:cubicBezTo>
                    <a:pt x="0" y="5715"/>
                    <a:pt x="952" y="2857"/>
                    <a:pt x="952" y="0"/>
                  </a:cubicBezTo>
                  <a:cubicBezTo>
                    <a:pt x="2858" y="9525"/>
                    <a:pt x="4763" y="17145"/>
                    <a:pt x="6667" y="24765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4" name="Google Shape;2374;p21"/>
            <p:cNvSpPr/>
            <p:nvPr/>
          </p:nvSpPr>
          <p:spPr>
            <a:xfrm>
              <a:off x="3801427" y="4227521"/>
              <a:ext cx="7619" cy="16818"/>
            </a:xfrm>
            <a:custGeom>
              <a:avLst/>
              <a:gdLst/>
              <a:ahLst/>
              <a:cxnLst/>
              <a:rect l="l" t="t" r="r" b="b"/>
              <a:pathLst>
                <a:path w="7619" h="16818" extrusionOk="0">
                  <a:moveTo>
                    <a:pt x="0" y="1578"/>
                  </a:moveTo>
                  <a:cubicBezTo>
                    <a:pt x="1905" y="-327"/>
                    <a:pt x="2857" y="-327"/>
                    <a:pt x="5715" y="626"/>
                  </a:cubicBezTo>
                  <a:cubicBezTo>
                    <a:pt x="6667" y="6341"/>
                    <a:pt x="7620" y="11103"/>
                    <a:pt x="7620" y="16818"/>
                  </a:cubicBezTo>
                  <a:cubicBezTo>
                    <a:pt x="4763" y="12056"/>
                    <a:pt x="1905" y="6341"/>
                    <a:pt x="0" y="1578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5" name="Google Shape;2375;p21"/>
            <p:cNvSpPr/>
            <p:nvPr/>
          </p:nvSpPr>
          <p:spPr>
            <a:xfrm>
              <a:off x="3351847" y="2910232"/>
              <a:ext cx="137160" cy="178724"/>
            </a:xfrm>
            <a:custGeom>
              <a:avLst/>
              <a:gdLst/>
              <a:ahLst/>
              <a:cxnLst/>
              <a:rect l="l" t="t" r="r" b="b"/>
              <a:pathLst>
                <a:path w="137160" h="178724" extrusionOk="0">
                  <a:moveTo>
                    <a:pt x="76200" y="12990"/>
                  </a:moveTo>
                  <a:cubicBezTo>
                    <a:pt x="92393" y="10132"/>
                    <a:pt x="110490" y="-17490"/>
                    <a:pt x="123825" y="17752"/>
                  </a:cubicBezTo>
                  <a:cubicBezTo>
                    <a:pt x="110490" y="45375"/>
                    <a:pt x="97155" y="72997"/>
                    <a:pt x="82868" y="103477"/>
                  </a:cubicBezTo>
                  <a:cubicBezTo>
                    <a:pt x="105728" y="108240"/>
                    <a:pt x="120968" y="112050"/>
                    <a:pt x="137160" y="115860"/>
                  </a:cubicBezTo>
                  <a:cubicBezTo>
                    <a:pt x="135255" y="124432"/>
                    <a:pt x="132398" y="133957"/>
                    <a:pt x="130493" y="142530"/>
                  </a:cubicBezTo>
                  <a:cubicBezTo>
                    <a:pt x="72390" y="117765"/>
                    <a:pt x="66675" y="119670"/>
                    <a:pt x="49530" y="178725"/>
                  </a:cubicBezTo>
                  <a:cubicBezTo>
                    <a:pt x="45720" y="176820"/>
                    <a:pt x="40958" y="176820"/>
                    <a:pt x="40005" y="173962"/>
                  </a:cubicBezTo>
                  <a:cubicBezTo>
                    <a:pt x="26670" y="142530"/>
                    <a:pt x="13335" y="111097"/>
                    <a:pt x="0" y="79665"/>
                  </a:cubicBezTo>
                  <a:cubicBezTo>
                    <a:pt x="43815" y="93000"/>
                    <a:pt x="43815" y="93000"/>
                    <a:pt x="61913" y="51090"/>
                  </a:cubicBezTo>
                  <a:cubicBezTo>
                    <a:pt x="66675" y="37755"/>
                    <a:pt x="71438" y="25372"/>
                    <a:pt x="76200" y="12990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6" name="Google Shape;2376;p21"/>
            <p:cNvSpPr/>
            <p:nvPr/>
          </p:nvSpPr>
          <p:spPr>
            <a:xfrm>
              <a:off x="3339891" y="2923222"/>
              <a:ext cx="88155" cy="73606"/>
            </a:xfrm>
            <a:custGeom>
              <a:avLst/>
              <a:gdLst/>
              <a:ahLst/>
              <a:cxnLst/>
              <a:rect l="l" t="t" r="r" b="b"/>
              <a:pathLst>
                <a:path w="88155" h="73606" extrusionOk="0">
                  <a:moveTo>
                    <a:pt x="88156" y="0"/>
                  </a:moveTo>
                  <a:cubicBezTo>
                    <a:pt x="83393" y="12383"/>
                    <a:pt x="78631" y="24765"/>
                    <a:pt x="73868" y="37148"/>
                  </a:cubicBezTo>
                  <a:cubicBezTo>
                    <a:pt x="55771" y="79058"/>
                    <a:pt x="55771" y="79058"/>
                    <a:pt x="11956" y="65723"/>
                  </a:cubicBezTo>
                  <a:cubicBezTo>
                    <a:pt x="-6142" y="31433"/>
                    <a:pt x="-6142" y="29528"/>
                    <a:pt x="29101" y="18098"/>
                  </a:cubicBezTo>
                  <a:cubicBezTo>
                    <a:pt x="48151" y="11430"/>
                    <a:pt x="68153" y="5715"/>
                    <a:pt x="88156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7" name="Google Shape;2377;p21"/>
            <p:cNvSpPr/>
            <p:nvPr/>
          </p:nvSpPr>
          <p:spPr>
            <a:xfrm>
              <a:off x="3433762" y="2927032"/>
              <a:ext cx="54292" cy="98107"/>
            </a:xfrm>
            <a:custGeom>
              <a:avLst/>
              <a:gdLst/>
              <a:ahLst/>
              <a:cxnLst/>
              <a:rect l="l" t="t" r="r" b="b"/>
              <a:pathLst>
                <a:path w="54292" h="98107" extrusionOk="0">
                  <a:moveTo>
                    <a:pt x="54292" y="98108"/>
                  </a:moveTo>
                  <a:cubicBezTo>
                    <a:pt x="38100" y="94297"/>
                    <a:pt x="21908" y="90488"/>
                    <a:pt x="0" y="85725"/>
                  </a:cubicBezTo>
                  <a:cubicBezTo>
                    <a:pt x="15240" y="55245"/>
                    <a:pt x="27622" y="27622"/>
                    <a:pt x="40958" y="0"/>
                  </a:cubicBezTo>
                  <a:cubicBezTo>
                    <a:pt x="45720" y="33338"/>
                    <a:pt x="50483" y="65722"/>
                    <a:pt x="54292" y="98108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8" name="Google Shape;2378;p21"/>
            <p:cNvSpPr/>
            <p:nvPr/>
          </p:nvSpPr>
          <p:spPr>
            <a:xfrm>
              <a:off x="3401377" y="3037058"/>
              <a:ext cx="80962" cy="50946"/>
            </a:xfrm>
            <a:custGeom>
              <a:avLst/>
              <a:gdLst/>
              <a:ahLst/>
              <a:cxnLst/>
              <a:rect l="l" t="t" r="r" b="b"/>
              <a:pathLst>
                <a:path w="80962" h="50946" extrusionOk="0">
                  <a:moveTo>
                    <a:pt x="0" y="50946"/>
                  </a:moveTo>
                  <a:cubicBezTo>
                    <a:pt x="17145" y="-7156"/>
                    <a:pt x="22860" y="-10014"/>
                    <a:pt x="80963" y="14751"/>
                  </a:cubicBezTo>
                  <a:cubicBezTo>
                    <a:pt x="53340" y="27134"/>
                    <a:pt x="26670" y="39516"/>
                    <a:pt x="0" y="50946"/>
                  </a:cubicBezTo>
                  <a:close/>
                </a:path>
              </a:pathLst>
            </a:custGeom>
            <a:solidFill>
              <a:srgbClr val="DADC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9" name="Google Shape;2379;p21"/>
            <p:cNvSpPr/>
            <p:nvPr/>
          </p:nvSpPr>
          <p:spPr>
            <a:xfrm>
              <a:off x="3545204" y="3579495"/>
              <a:ext cx="201599" cy="217696"/>
            </a:xfrm>
            <a:custGeom>
              <a:avLst/>
              <a:gdLst/>
              <a:ahLst/>
              <a:cxnLst/>
              <a:rect l="l" t="t" r="r" b="b"/>
              <a:pathLst>
                <a:path w="201599" h="217696" extrusionOk="0">
                  <a:moveTo>
                    <a:pt x="126683" y="0"/>
                  </a:moveTo>
                  <a:cubicBezTo>
                    <a:pt x="155258" y="5715"/>
                    <a:pt x="169545" y="23812"/>
                    <a:pt x="175260" y="52387"/>
                  </a:cubicBezTo>
                  <a:cubicBezTo>
                    <a:pt x="181928" y="81915"/>
                    <a:pt x="193358" y="109537"/>
                    <a:pt x="200025" y="139065"/>
                  </a:cubicBezTo>
                  <a:cubicBezTo>
                    <a:pt x="202883" y="150495"/>
                    <a:pt x="200978" y="163830"/>
                    <a:pt x="200978" y="169545"/>
                  </a:cubicBezTo>
                  <a:cubicBezTo>
                    <a:pt x="158115" y="180023"/>
                    <a:pt x="118110" y="190500"/>
                    <a:pt x="78105" y="200977"/>
                  </a:cubicBezTo>
                  <a:cubicBezTo>
                    <a:pt x="60960" y="205740"/>
                    <a:pt x="44767" y="213360"/>
                    <a:pt x="27623" y="217170"/>
                  </a:cubicBezTo>
                  <a:cubicBezTo>
                    <a:pt x="19050" y="219075"/>
                    <a:pt x="9525" y="215265"/>
                    <a:pt x="0" y="214312"/>
                  </a:cubicBezTo>
                  <a:cubicBezTo>
                    <a:pt x="37148" y="200977"/>
                    <a:pt x="73342" y="187642"/>
                    <a:pt x="110490" y="175260"/>
                  </a:cubicBezTo>
                  <a:cubicBezTo>
                    <a:pt x="136208" y="166687"/>
                    <a:pt x="145733" y="148590"/>
                    <a:pt x="141923" y="121920"/>
                  </a:cubicBezTo>
                  <a:cubicBezTo>
                    <a:pt x="136208" y="80962"/>
                    <a:pt x="131445" y="40005"/>
                    <a:pt x="126683" y="0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0" name="Google Shape;2380;p21"/>
            <p:cNvSpPr/>
            <p:nvPr/>
          </p:nvSpPr>
          <p:spPr>
            <a:xfrm>
              <a:off x="3595687" y="3637597"/>
              <a:ext cx="47625" cy="77152"/>
            </a:xfrm>
            <a:custGeom>
              <a:avLst/>
              <a:gdLst/>
              <a:ahLst/>
              <a:cxnLst/>
              <a:rect l="l" t="t" r="r" b="b"/>
              <a:pathLst>
                <a:path w="47625" h="77152" extrusionOk="0">
                  <a:moveTo>
                    <a:pt x="47625" y="77153"/>
                  </a:moveTo>
                  <a:cubicBezTo>
                    <a:pt x="34290" y="72390"/>
                    <a:pt x="20003" y="68580"/>
                    <a:pt x="0" y="61913"/>
                  </a:cubicBezTo>
                  <a:cubicBezTo>
                    <a:pt x="15240" y="39053"/>
                    <a:pt x="28575" y="20003"/>
                    <a:pt x="41910" y="0"/>
                  </a:cubicBezTo>
                  <a:cubicBezTo>
                    <a:pt x="43815" y="25718"/>
                    <a:pt x="45720" y="51435"/>
                    <a:pt x="47625" y="77153"/>
                  </a:cubicBezTo>
                  <a:close/>
                </a:path>
              </a:pathLst>
            </a:custGeom>
            <a:solidFill>
              <a:srgbClr val="DADC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1" name="Google Shape;2381;p21"/>
            <p:cNvSpPr/>
            <p:nvPr/>
          </p:nvSpPr>
          <p:spPr>
            <a:xfrm>
              <a:off x="3512820" y="3693794"/>
              <a:ext cx="37147" cy="48577"/>
            </a:xfrm>
            <a:custGeom>
              <a:avLst/>
              <a:gdLst/>
              <a:ahLst/>
              <a:cxnLst/>
              <a:rect l="l" t="t" r="r" b="b"/>
              <a:pathLst>
                <a:path w="37147" h="48577" extrusionOk="0">
                  <a:moveTo>
                    <a:pt x="0" y="0"/>
                  </a:moveTo>
                  <a:cubicBezTo>
                    <a:pt x="10477" y="3810"/>
                    <a:pt x="20955" y="7620"/>
                    <a:pt x="37147" y="14288"/>
                  </a:cubicBezTo>
                  <a:cubicBezTo>
                    <a:pt x="28575" y="27623"/>
                    <a:pt x="20955" y="38100"/>
                    <a:pt x="14288" y="48578"/>
                  </a:cubicBezTo>
                  <a:cubicBezTo>
                    <a:pt x="9525" y="32385"/>
                    <a:pt x="4763" y="16193"/>
                    <a:pt x="0" y="0"/>
                  </a:cubicBezTo>
                  <a:close/>
                </a:path>
              </a:pathLst>
            </a:custGeom>
            <a:solidFill>
              <a:srgbClr val="C7CA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2" name="Google Shape;2382;p21"/>
            <p:cNvSpPr/>
            <p:nvPr/>
          </p:nvSpPr>
          <p:spPr>
            <a:xfrm>
              <a:off x="3569970" y="3725533"/>
              <a:ext cx="54292" cy="33984"/>
            </a:xfrm>
            <a:custGeom>
              <a:avLst/>
              <a:gdLst/>
              <a:ahLst/>
              <a:cxnLst/>
              <a:rect l="l" t="t" r="r" b="b"/>
              <a:pathLst>
                <a:path w="54292" h="33984" extrusionOk="0">
                  <a:moveTo>
                    <a:pt x="0" y="33985"/>
                  </a:moveTo>
                  <a:cubicBezTo>
                    <a:pt x="10477" y="-5068"/>
                    <a:pt x="11430" y="-5068"/>
                    <a:pt x="54292" y="7314"/>
                  </a:cubicBezTo>
                  <a:cubicBezTo>
                    <a:pt x="36195" y="15887"/>
                    <a:pt x="18097" y="24460"/>
                    <a:pt x="0" y="33985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3" name="Google Shape;2383;p21"/>
            <p:cNvSpPr/>
            <p:nvPr/>
          </p:nvSpPr>
          <p:spPr>
            <a:xfrm>
              <a:off x="3789045" y="2427922"/>
              <a:ext cx="13334" cy="8572"/>
            </a:xfrm>
            <a:custGeom>
              <a:avLst/>
              <a:gdLst/>
              <a:ahLst/>
              <a:cxnLst/>
              <a:rect l="l" t="t" r="r" b="b"/>
              <a:pathLst>
                <a:path w="13334" h="8572" extrusionOk="0">
                  <a:moveTo>
                    <a:pt x="0" y="8573"/>
                  </a:moveTo>
                  <a:cubicBezTo>
                    <a:pt x="4763" y="5715"/>
                    <a:pt x="9525" y="2858"/>
                    <a:pt x="13335" y="0"/>
                  </a:cubicBezTo>
                  <a:cubicBezTo>
                    <a:pt x="8572" y="2858"/>
                    <a:pt x="4763" y="5715"/>
                    <a:pt x="0" y="8573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4" name="Google Shape;2384;p21"/>
            <p:cNvSpPr/>
            <p:nvPr/>
          </p:nvSpPr>
          <p:spPr>
            <a:xfrm>
              <a:off x="4923472" y="3882390"/>
              <a:ext cx="24765" cy="106679"/>
            </a:xfrm>
            <a:custGeom>
              <a:avLst/>
              <a:gdLst/>
              <a:ahLst/>
              <a:cxnLst/>
              <a:rect l="l" t="t" r="r" b="b"/>
              <a:pathLst>
                <a:path w="24765" h="106679" extrusionOk="0">
                  <a:moveTo>
                    <a:pt x="6668" y="0"/>
                  </a:moveTo>
                  <a:cubicBezTo>
                    <a:pt x="8572" y="17145"/>
                    <a:pt x="10478" y="34290"/>
                    <a:pt x="13335" y="56197"/>
                  </a:cubicBezTo>
                  <a:cubicBezTo>
                    <a:pt x="18097" y="46672"/>
                    <a:pt x="20003" y="41910"/>
                    <a:pt x="24765" y="30480"/>
                  </a:cubicBezTo>
                  <a:cubicBezTo>
                    <a:pt x="24765" y="60960"/>
                    <a:pt x="24765" y="83820"/>
                    <a:pt x="24765" y="106680"/>
                  </a:cubicBezTo>
                  <a:cubicBezTo>
                    <a:pt x="16193" y="83820"/>
                    <a:pt x="7620" y="60960"/>
                    <a:pt x="0" y="37147"/>
                  </a:cubicBezTo>
                  <a:cubicBezTo>
                    <a:pt x="1905" y="24765"/>
                    <a:pt x="4763" y="12382"/>
                    <a:pt x="6668" y="0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5" name="Google Shape;2385;p21"/>
            <p:cNvSpPr/>
            <p:nvPr/>
          </p:nvSpPr>
          <p:spPr>
            <a:xfrm>
              <a:off x="4923472" y="3844290"/>
              <a:ext cx="714" cy="24765"/>
            </a:xfrm>
            <a:custGeom>
              <a:avLst/>
              <a:gdLst/>
              <a:ahLst/>
              <a:cxnLst/>
              <a:rect l="l" t="t" r="r" b="b"/>
              <a:pathLst>
                <a:path w="714" h="24765" extrusionOk="0">
                  <a:moveTo>
                    <a:pt x="0" y="0"/>
                  </a:moveTo>
                  <a:cubicBezTo>
                    <a:pt x="0" y="8572"/>
                    <a:pt x="0" y="17145"/>
                    <a:pt x="0" y="24765"/>
                  </a:cubicBezTo>
                  <a:cubicBezTo>
                    <a:pt x="953" y="17145"/>
                    <a:pt x="953" y="8572"/>
                    <a:pt x="0" y="0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6" name="Google Shape;2386;p21"/>
            <p:cNvSpPr/>
            <p:nvPr/>
          </p:nvSpPr>
          <p:spPr>
            <a:xfrm>
              <a:off x="4892040" y="4121467"/>
              <a:ext cx="24765" cy="12382"/>
            </a:xfrm>
            <a:custGeom>
              <a:avLst/>
              <a:gdLst/>
              <a:ahLst/>
              <a:cxnLst/>
              <a:rect l="l" t="t" r="r" b="b"/>
              <a:pathLst>
                <a:path w="24765" h="12382" extrusionOk="0">
                  <a:moveTo>
                    <a:pt x="0" y="12382"/>
                  </a:moveTo>
                  <a:cubicBezTo>
                    <a:pt x="8572" y="8572"/>
                    <a:pt x="17145" y="3810"/>
                    <a:pt x="24765" y="0"/>
                  </a:cubicBezTo>
                  <a:lnTo>
                    <a:pt x="24765" y="0"/>
                  </a:lnTo>
                  <a:cubicBezTo>
                    <a:pt x="17145" y="4763"/>
                    <a:pt x="8572" y="8572"/>
                    <a:pt x="0" y="12382"/>
                  </a:cubicBezTo>
                  <a:cubicBezTo>
                    <a:pt x="953" y="12382"/>
                    <a:pt x="0" y="12382"/>
                    <a:pt x="0" y="12382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7" name="Google Shape;2387;p21"/>
            <p:cNvSpPr/>
            <p:nvPr/>
          </p:nvSpPr>
          <p:spPr>
            <a:xfrm>
              <a:off x="4916805" y="4111942"/>
              <a:ext cx="11429" cy="9525"/>
            </a:xfrm>
            <a:custGeom>
              <a:avLst/>
              <a:gdLst/>
              <a:ahLst/>
              <a:cxnLst/>
              <a:rect l="l" t="t" r="r" b="b"/>
              <a:pathLst>
                <a:path w="11429" h="9525" extrusionOk="0">
                  <a:moveTo>
                    <a:pt x="0" y="9525"/>
                  </a:moveTo>
                  <a:cubicBezTo>
                    <a:pt x="2857" y="6667"/>
                    <a:pt x="4763" y="2857"/>
                    <a:pt x="7620" y="0"/>
                  </a:cubicBezTo>
                  <a:cubicBezTo>
                    <a:pt x="8572" y="1905"/>
                    <a:pt x="10477" y="3810"/>
                    <a:pt x="11430" y="5715"/>
                  </a:cubicBezTo>
                  <a:cubicBezTo>
                    <a:pt x="7620" y="6667"/>
                    <a:pt x="4763" y="7620"/>
                    <a:pt x="0" y="9525"/>
                  </a:cubicBezTo>
                  <a:cubicBezTo>
                    <a:pt x="952" y="9525"/>
                    <a:pt x="0" y="9525"/>
                    <a:pt x="0" y="952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8" name="Google Shape;2388;p21"/>
            <p:cNvSpPr/>
            <p:nvPr/>
          </p:nvSpPr>
          <p:spPr>
            <a:xfrm>
              <a:off x="3564254" y="3060382"/>
              <a:ext cx="4762" cy="8995"/>
            </a:xfrm>
            <a:custGeom>
              <a:avLst/>
              <a:gdLst/>
              <a:ahLst/>
              <a:cxnLst/>
              <a:rect l="l" t="t" r="r" b="b"/>
              <a:pathLst>
                <a:path w="4762" h="8995" extrusionOk="0">
                  <a:moveTo>
                    <a:pt x="0" y="8572"/>
                  </a:moveTo>
                  <a:cubicBezTo>
                    <a:pt x="953" y="5715"/>
                    <a:pt x="1905" y="2858"/>
                    <a:pt x="2858" y="0"/>
                  </a:cubicBezTo>
                  <a:cubicBezTo>
                    <a:pt x="3810" y="952"/>
                    <a:pt x="4763" y="1905"/>
                    <a:pt x="4763" y="1905"/>
                  </a:cubicBezTo>
                  <a:cubicBezTo>
                    <a:pt x="2858" y="4763"/>
                    <a:pt x="1905" y="6667"/>
                    <a:pt x="0" y="8572"/>
                  </a:cubicBezTo>
                  <a:cubicBezTo>
                    <a:pt x="0" y="9525"/>
                    <a:pt x="0" y="8572"/>
                    <a:pt x="0" y="8572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9" name="Google Shape;2389;p21"/>
            <p:cNvSpPr/>
            <p:nvPr/>
          </p:nvSpPr>
          <p:spPr>
            <a:xfrm>
              <a:off x="4948237" y="3989069"/>
              <a:ext cx="6667" cy="20002"/>
            </a:xfrm>
            <a:custGeom>
              <a:avLst/>
              <a:gdLst/>
              <a:ahLst/>
              <a:cxnLst/>
              <a:rect l="l" t="t" r="r" b="b"/>
              <a:pathLst>
                <a:path w="6667" h="20002" extrusionOk="0">
                  <a:moveTo>
                    <a:pt x="0" y="0"/>
                  </a:moveTo>
                  <a:cubicBezTo>
                    <a:pt x="1905" y="6668"/>
                    <a:pt x="3810" y="13335"/>
                    <a:pt x="6668" y="20003"/>
                  </a:cubicBezTo>
                  <a:cubicBezTo>
                    <a:pt x="4763" y="13335"/>
                    <a:pt x="2857" y="6668"/>
                    <a:pt x="0" y="0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0" name="Google Shape;2390;p21"/>
            <p:cNvSpPr/>
            <p:nvPr/>
          </p:nvSpPr>
          <p:spPr>
            <a:xfrm>
              <a:off x="4766309" y="3157537"/>
              <a:ext cx="952" cy="2857"/>
            </a:xfrm>
            <a:custGeom>
              <a:avLst/>
              <a:gdLst/>
              <a:ahLst/>
              <a:cxnLst/>
              <a:rect l="l" t="t" r="r" b="b"/>
              <a:pathLst>
                <a:path w="952" h="2857" extrusionOk="0">
                  <a:moveTo>
                    <a:pt x="953" y="0"/>
                  </a:moveTo>
                  <a:cubicBezTo>
                    <a:pt x="953" y="953"/>
                    <a:pt x="0" y="1905"/>
                    <a:pt x="0" y="2858"/>
                  </a:cubicBezTo>
                  <a:cubicBezTo>
                    <a:pt x="0" y="1905"/>
                    <a:pt x="0" y="953"/>
                    <a:pt x="953" y="0"/>
                  </a:cubicBezTo>
                  <a:cubicBezTo>
                    <a:pt x="953" y="0"/>
                    <a:pt x="953" y="0"/>
                    <a:pt x="953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061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20"/>
          <p:cNvSpPr txBox="1">
            <a:spLocks noGrp="1"/>
          </p:cNvSpPr>
          <p:nvPr>
            <p:ph type="title"/>
          </p:nvPr>
        </p:nvSpPr>
        <p:spPr>
          <a:xfrm>
            <a:off x="387900" y="543147"/>
            <a:ext cx="70619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Q3:Elastic </a:t>
            </a:r>
            <a:r>
              <a:rPr lang="en-GB" dirty="0" err="1"/>
              <a:t>BeanStalk</a:t>
            </a:r>
            <a:r>
              <a:rPr lang="en-GB" dirty="0"/>
              <a:t> creates its own instance of Ec2 </a:t>
            </a:r>
            <a:r>
              <a:rPr lang="en-GB" dirty="0" err="1"/>
              <a:t>Intance</a:t>
            </a:r>
            <a:br>
              <a:rPr lang="en-GB" dirty="0"/>
            </a:br>
            <a:endParaRPr dirty="0"/>
          </a:p>
        </p:txBody>
      </p:sp>
      <p:sp>
        <p:nvSpPr>
          <p:cNvPr id="1179" name="Google Shape;1179;p20"/>
          <p:cNvSpPr txBox="1">
            <a:spLocks noGrp="1"/>
          </p:cNvSpPr>
          <p:nvPr>
            <p:ph type="body" idx="1"/>
          </p:nvPr>
        </p:nvSpPr>
        <p:spPr>
          <a:xfrm>
            <a:off x="387900" y="1855925"/>
            <a:ext cx="5514900" cy="972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b="1" dirty="0"/>
              <a:t>True</a:t>
            </a:r>
          </a:p>
          <a:p>
            <a:pPr marL="285750" indent="-285750">
              <a:lnSpc>
                <a:spcPct val="150000"/>
              </a:lnSpc>
            </a:pPr>
            <a:r>
              <a:rPr lang="en-IN" dirty="0"/>
              <a:t>False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4FAA99-AA05-4635-9FAC-5F2A88B22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633" y="1966247"/>
            <a:ext cx="16859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81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20"/>
          <p:cNvSpPr txBox="1">
            <a:spLocks noGrp="1"/>
          </p:cNvSpPr>
          <p:nvPr>
            <p:ph type="title"/>
          </p:nvPr>
        </p:nvSpPr>
        <p:spPr>
          <a:xfrm>
            <a:off x="387899" y="581476"/>
            <a:ext cx="70619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AWS Code Commit</a:t>
            </a:r>
            <a:endParaRPr dirty="0"/>
          </a:p>
        </p:txBody>
      </p:sp>
      <p:sp>
        <p:nvSpPr>
          <p:cNvPr id="1179" name="Google Shape;1179;p20"/>
          <p:cNvSpPr txBox="1">
            <a:spLocks noGrp="1"/>
          </p:cNvSpPr>
          <p:nvPr>
            <p:ph type="body" idx="1"/>
          </p:nvPr>
        </p:nvSpPr>
        <p:spPr>
          <a:xfrm>
            <a:off x="387899" y="1308554"/>
            <a:ext cx="5984547" cy="3834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/>
              <a:t>Its AWS version of DVCS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/>
              <a:t>Very Similar to GitHub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/>
              <a:t>In the Hand on…we will the way of committing our sample source code in AWS code commit, by 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dirty="0"/>
              <a:t>UI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dirty="0"/>
              <a:t>Command Line</a:t>
            </a:r>
          </a:p>
          <a:p>
            <a:pPr marL="742950" lvl="1" indent="-285750">
              <a:lnSpc>
                <a:spcPct val="100000"/>
              </a:lnSpc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B09AC0-009E-4805-BD31-7C1BEADCE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326" y="1681162"/>
            <a:ext cx="14001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82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21"/>
          <p:cNvSpPr txBox="1">
            <a:spLocks noGrp="1"/>
          </p:cNvSpPr>
          <p:nvPr>
            <p:ph type="title"/>
          </p:nvPr>
        </p:nvSpPr>
        <p:spPr>
          <a:xfrm>
            <a:off x="1815350" y="1082850"/>
            <a:ext cx="5271300" cy="30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AWS </a:t>
            </a:r>
            <a:r>
              <a:rPr lang="en-IN" dirty="0" err="1"/>
              <a:t>CodeCommit</a:t>
            </a:r>
            <a:r>
              <a:rPr lang="en-IN" dirty="0"/>
              <a:t> Hands On…</a:t>
            </a:r>
            <a:endParaRPr dirty="0"/>
          </a:p>
        </p:txBody>
      </p:sp>
      <p:grpSp>
        <p:nvGrpSpPr>
          <p:cNvPr id="1651" name="Google Shape;1651;p21"/>
          <p:cNvGrpSpPr/>
          <p:nvPr/>
        </p:nvGrpSpPr>
        <p:grpSpPr>
          <a:xfrm>
            <a:off x="8393136" y="1441179"/>
            <a:ext cx="459192" cy="459172"/>
            <a:chOff x="4684395" y="1496637"/>
            <a:chExt cx="612256" cy="610358"/>
          </a:xfrm>
        </p:grpSpPr>
        <p:sp>
          <p:nvSpPr>
            <p:cNvPr id="1652" name="Google Shape;1652;p21"/>
            <p:cNvSpPr/>
            <p:nvPr/>
          </p:nvSpPr>
          <p:spPr>
            <a:xfrm>
              <a:off x="4684395" y="1496637"/>
              <a:ext cx="612256" cy="610358"/>
            </a:xfrm>
            <a:custGeom>
              <a:avLst/>
              <a:gdLst/>
              <a:ahLst/>
              <a:cxnLst/>
              <a:rect l="l" t="t" r="r" b="b"/>
              <a:pathLst>
                <a:path w="612256" h="610358" extrusionOk="0">
                  <a:moveTo>
                    <a:pt x="0" y="401695"/>
                  </a:moveTo>
                  <a:cubicBezTo>
                    <a:pt x="9525" y="390265"/>
                    <a:pt x="16192" y="379788"/>
                    <a:pt x="23813" y="371215"/>
                  </a:cubicBezTo>
                  <a:cubicBezTo>
                    <a:pt x="60008" y="331210"/>
                    <a:pt x="97155" y="292158"/>
                    <a:pt x="132397" y="251200"/>
                  </a:cubicBezTo>
                  <a:cubicBezTo>
                    <a:pt x="138113" y="244533"/>
                    <a:pt x="141922" y="230245"/>
                    <a:pt x="140017" y="221673"/>
                  </a:cubicBezTo>
                  <a:cubicBezTo>
                    <a:pt x="125730" y="159760"/>
                    <a:pt x="109538" y="98800"/>
                    <a:pt x="94297" y="36888"/>
                  </a:cubicBezTo>
                  <a:cubicBezTo>
                    <a:pt x="85725" y="4503"/>
                    <a:pt x="93345" y="-4070"/>
                    <a:pt x="126683" y="1645"/>
                  </a:cubicBezTo>
                  <a:cubicBezTo>
                    <a:pt x="145733" y="5455"/>
                    <a:pt x="163830" y="11170"/>
                    <a:pt x="180975" y="19743"/>
                  </a:cubicBezTo>
                  <a:cubicBezTo>
                    <a:pt x="228600" y="43555"/>
                    <a:pt x="274320" y="69273"/>
                    <a:pt x="323850" y="95943"/>
                  </a:cubicBezTo>
                  <a:cubicBezTo>
                    <a:pt x="354330" y="75940"/>
                    <a:pt x="388620" y="54033"/>
                    <a:pt x="421958" y="33078"/>
                  </a:cubicBezTo>
                  <a:cubicBezTo>
                    <a:pt x="436245" y="23553"/>
                    <a:pt x="451485" y="14028"/>
                    <a:pt x="466725" y="7360"/>
                  </a:cubicBezTo>
                  <a:cubicBezTo>
                    <a:pt x="498158" y="-6927"/>
                    <a:pt x="514350" y="4503"/>
                    <a:pt x="508635" y="38793"/>
                  </a:cubicBezTo>
                  <a:cubicBezTo>
                    <a:pt x="501015" y="86418"/>
                    <a:pt x="492442" y="134043"/>
                    <a:pt x="480060" y="179763"/>
                  </a:cubicBezTo>
                  <a:cubicBezTo>
                    <a:pt x="473392" y="205480"/>
                    <a:pt x="481965" y="219768"/>
                    <a:pt x="499110" y="235008"/>
                  </a:cubicBezTo>
                  <a:cubicBezTo>
                    <a:pt x="520065" y="252153"/>
                    <a:pt x="540068" y="269298"/>
                    <a:pt x="560070" y="288348"/>
                  </a:cubicBezTo>
                  <a:cubicBezTo>
                    <a:pt x="574358" y="301683"/>
                    <a:pt x="586740" y="315970"/>
                    <a:pt x="598170" y="331210"/>
                  </a:cubicBezTo>
                  <a:cubicBezTo>
                    <a:pt x="620077" y="361690"/>
                    <a:pt x="618173" y="367405"/>
                    <a:pt x="580073" y="375978"/>
                  </a:cubicBezTo>
                  <a:cubicBezTo>
                    <a:pt x="533400" y="385503"/>
                    <a:pt x="485775" y="395028"/>
                    <a:pt x="438150" y="401695"/>
                  </a:cubicBezTo>
                  <a:cubicBezTo>
                    <a:pt x="421958" y="403600"/>
                    <a:pt x="414337" y="410268"/>
                    <a:pt x="409575" y="424555"/>
                  </a:cubicBezTo>
                  <a:cubicBezTo>
                    <a:pt x="396240" y="464560"/>
                    <a:pt x="383858" y="504565"/>
                    <a:pt x="370523" y="544570"/>
                  </a:cubicBezTo>
                  <a:cubicBezTo>
                    <a:pt x="365760" y="557905"/>
                    <a:pt x="363855" y="573145"/>
                    <a:pt x="356235" y="585528"/>
                  </a:cubicBezTo>
                  <a:cubicBezTo>
                    <a:pt x="349567" y="596005"/>
                    <a:pt x="339090" y="609340"/>
                    <a:pt x="329565" y="610293"/>
                  </a:cubicBezTo>
                  <a:cubicBezTo>
                    <a:pt x="318135" y="611245"/>
                    <a:pt x="300990" y="601720"/>
                    <a:pt x="295275" y="592195"/>
                  </a:cubicBezTo>
                  <a:cubicBezTo>
                    <a:pt x="271462" y="553143"/>
                    <a:pt x="249555" y="512185"/>
                    <a:pt x="229552" y="470275"/>
                  </a:cubicBezTo>
                  <a:cubicBezTo>
                    <a:pt x="215265" y="439795"/>
                    <a:pt x="196215" y="430270"/>
                    <a:pt x="162877" y="428365"/>
                  </a:cubicBezTo>
                  <a:cubicBezTo>
                    <a:pt x="112395" y="426460"/>
                    <a:pt x="62865" y="416935"/>
                    <a:pt x="12383" y="411220"/>
                  </a:cubicBezTo>
                  <a:cubicBezTo>
                    <a:pt x="9525" y="408363"/>
                    <a:pt x="7620" y="406458"/>
                    <a:pt x="0" y="401695"/>
                  </a:cubicBezTo>
                  <a:close/>
                  <a:moveTo>
                    <a:pt x="149542" y="30220"/>
                  </a:moveTo>
                  <a:cubicBezTo>
                    <a:pt x="142875" y="26410"/>
                    <a:pt x="136208" y="22600"/>
                    <a:pt x="125730" y="16885"/>
                  </a:cubicBezTo>
                  <a:cubicBezTo>
                    <a:pt x="146685" y="98800"/>
                    <a:pt x="165735" y="175000"/>
                    <a:pt x="181927" y="241675"/>
                  </a:cubicBezTo>
                  <a:cubicBezTo>
                    <a:pt x="132397" y="295968"/>
                    <a:pt x="87630" y="344545"/>
                    <a:pt x="42863" y="394075"/>
                  </a:cubicBezTo>
                  <a:cubicBezTo>
                    <a:pt x="43815" y="397885"/>
                    <a:pt x="45720" y="400743"/>
                    <a:pt x="46672" y="404553"/>
                  </a:cubicBezTo>
                  <a:cubicBezTo>
                    <a:pt x="95250" y="406458"/>
                    <a:pt x="143827" y="408363"/>
                    <a:pt x="192405" y="409315"/>
                  </a:cubicBezTo>
                  <a:cubicBezTo>
                    <a:pt x="223837" y="409315"/>
                    <a:pt x="244792" y="421698"/>
                    <a:pt x="258127" y="451225"/>
                  </a:cubicBezTo>
                  <a:cubicBezTo>
                    <a:pt x="277177" y="492183"/>
                    <a:pt x="299085" y="531235"/>
                    <a:pt x="322898" y="576955"/>
                  </a:cubicBezTo>
                  <a:cubicBezTo>
                    <a:pt x="340042" y="523615"/>
                    <a:pt x="353377" y="476943"/>
                    <a:pt x="370523" y="431223"/>
                  </a:cubicBezTo>
                  <a:cubicBezTo>
                    <a:pt x="376237" y="415030"/>
                    <a:pt x="389573" y="400743"/>
                    <a:pt x="399098" y="386455"/>
                  </a:cubicBezTo>
                  <a:cubicBezTo>
                    <a:pt x="457200" y="378835"/>
                    <a:pt x="516255" y="370263"/>
                    <a:pt x="581977" y="361690"/>
                  </a:cubicBezTo>
                  <a:cubicBezTo>
                    <a:pt x="565785" y="340735"/>
                    <a:pt x="557212" y="326448"/>
                    <a:pt x="545783" y="315970"/>
                  </a:cubicBezTo>
                  <a:cubicBezTo>
                    <a:pt x="519112" y="290253"/>
                    <a:pt x="491490" y="266440"/>
                    <a:pt x="463867" y="242628"/>
                  </a:cubicBezTo>
                  <a:cubicBezTo>
                    <a:pt x="444817" y="226435"/>
                    <a:pt x="436245" y="208338"/>
                    <a:pt x="443865" y="181668"/>
                  </a:cubicBezTo>
                  <a:cubicBezTo>
                    <a:pt x="456248" y="133090"/>
                    <a:pt x="464820" y="84513"/>
                    <a:pt x="476250" y="30220"/>
                  </a:cubicBezTo>
                  <a:cubicBezTo>
                    <a:pt x="463867" y="37840"/>
                    <a:pt x="457200" y="41650"/>
                    <a:pt x="449580" y="46413"/>
                  </a:cubicBezTo>
                  <a:cubicBezTo>
                    <a:pt x="416242" y="67368"/>
                    <a:pt x="383858" y="91180"/>
                    <a:pt x="349567" y="109278"/>
                  </a:cubicBezTo>
                  <a:cubicBezTo>
                    <a:pt x="335280" y="116898"/>
                    <a:pt x="312420" y="119755"/>
                    <a:pt x="299085" y="113088"/>
                  </a:cubicBezTo>
                  <a:cubicBezTo>
                    <a:pt x="247650" y="86418"/>
                    <a:pt x="199073" y="57843"/>
                    <a:pt x="149542" y="30220"/>
                  </a:cubicBezTo>
                  <a:close/>
                </a:path>
              </a:pathLst>
            </a:custGeom>
            <a:solidFill>
              <a:srgbClr val="1810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1"/>
            <p:cNvSpPr/>
            <p:nvPr/>
          </p:nvSpPr>
          <p:spPr>
            <a:xfrm>
              <a:off x="4810125" y="1524000"/>
              <a:ext cx="455294" cy="452437"/>
            </a:xfrm>
            <a:custGeom>
              <a:avLst/>
              <a:gdLst/>
              <a:ahLst/>
              <a:cxnLst/>
              <a:rect l="l" t="t" r="r" b="b"/>
              <a:pathLst>
                <a:path w="455294" h="452437" extrusionOk="0">
                  <a:moveTo>
                    <a:pt x="23813" y="2857"/>
                  </a:moveTo>
                  <a:cubicBezTo>
                    <a:pt x="73343" y="29528"/>
                    <a:pt x="120968" y="59055"/>
                    <a:pt x="172403" y="82868"/>
                  </a:cubicBezTo>
                  <a:cubicBezTo>
                    <a:pt x="185738" y="89535"/>
                    <a:pt x="208597" y="86678"/>
                    <a:pt x="222885" y="79057"/>
                  </a:cubicBezTo>
                  <a:cubicBezTo>
                    <a:pt x="258128" y="60960"/>
                    <a:pt x="289560" y="38100"/>
                    <a:pt x="322897" y="16193"/>
                  </a:cubicBezTo>
                  <a:cubicBezTo>
                    <a:pt x="329565" y="11430"/>
                    <a:pt x="337185" y="7620"/>
                    <a:pt x="349568" y="0"/>
                  </a:cubicBezTo>
                  <a:cubicBezTo>
                    <a:pt x="338138" y="54293"/>
                    <a:pt x="329565" y="103823"/>
                    <a:pt x="317182" y="151448"/>
                  </a:cubicBezTo>
                  <a:cubicBezTo>
                    <a:pt x="310515" y="178118"/>
                    <a:pt x="318135" y="196215"/>
                    <a:pt x="337185" y="212408"/>
                  </a:cubicBezTo>
                  <a:cubicBezTo>
                    <a:pt x="364807" y="236220"/>
                    <a:pt x="392430" y="260985"/>
                    <a:pt x="419100" y="285750"/>
                  </a:cubicBezTo>
                  <a:cubicBezTo>
                    <a:pt x="430530" y="297180"/>
                    <a:pt x="439103" y="310515"/>
                    <a:pt x="455295" y="331470"/>
                  </a:cubicBezTo>
                  <a:cubicBezTo>
                    <a:pt x="388620" y="340995"/>
                    <a:pt x="330518" y="348615"/>
                    <a:pt x="272415" y="356235"/>
                  </a:cubicBezTo>
                  <a:cubicBezTo>
                    <a:pt x="271463" y="351473"/>
                    <a:pt x="270510" y="345758"/>
                    <a:pt x="268605" y="340043"/>
                  </a:cubicBezTo>
                  <a:cubicBezTo>
                    <a:pt x="247650" y="351473"/>
                    <a:pt x="226695" y="359093"/>
                    <a:pt x="220980" y="384810"/>
                  </a:cubicBezTo>
                  <a:cubicBezTo>
                    <a:pt x="216218" y="403860"/>
                    <a:pt x="208597" y="422910"/>
                    <a:pt x="200978" y="441008"/>
                  </a:cubicBezTo>
                  <a:cubicBezTo>
                    <a:pt x="199072" y="445770"/>
                    <a:pt x="191453" y="452438"/>
                    <a:pt x="187643" y="452438"/>
                  </a:cubicBezTo>
                  <a:cubicBezTo>
                    <a:pt x="182880" y="452438"/>
                    <a:pt x="177165" y="444817"/>
                    <a:pt x="174307" y="440055"/>
                  </a:cubicBezTo>
                  <a:cubicBezTo>
                    <a:pt x="166688" y="424815"/>
                    <a:pt x="161925" y="407670"/>
                    <a:pt x="151447" y="394335"/>
                  </a:cubicBezTo>
                  <a:cubicBezTo>
                    <a:pt x="134303" y="371475"/>
                    <a:pt x="116205" y="345758"/>
                    <a:pt x="93345" y="330518"/>
                  </a:cubicBezTo>
                  <a:cubicBezTo>
                    <a:pt x="82868" y="323850"/>
                    <a:pt x="59055" y="340995"/>
                    <a:pt x="40005" y="344805"/>
                  </a:cubicBezTo>
                  <a:cubicBezTo>
                    <a:pt x="27622" y="347663"/>
                    <a:pt x="14288" y="347663"/>
                    <a:pt x="1905" y="348615"/>
                  </a:cubicBezTo>
                  <a:cubicBezTo>
                    <a:pt x="953" y="345758"/>
                    <a:pt x="0" y="341948"/>
                    <a:pt x="0" y="339090"/>
                  </a:cubicBezTo>
                  <a:cubicBezTo>
                    <a:pt x="17145" y="327660"/>
                    <a:pt x="33338" y="317183"/>
                    <a:pt x="50482" y="305753"/>
                  </a:cubicBezTo>
                  <a:cubicBezTo>
                    <a:pt x="40005" y="284798"/>
                    <a:pt x="38100" y="280988"/>
                    <a:pt x="58103" y="261938"/>
                  </a:cubicBezTo>
                  <a:cubicBezTo>
                    <a:pt x="107632" y="217170"/>
                    <a:pt x="86678" y="178118"/>
                    <a:pt x="63818" y="133350"/>
                  </a:cubicBezTo>
                  <a:cubicBezTo>
                    <a:pt x="41910" y="93345"/>
                    <a:pt x="32385" y="48578"/>
                    <a:pt x="23813" y="2857"/>
                  </a:cubicBezTo>
                  <a:close/>
                </a:path>
              </a:pathLst>
            </a:custGeom>
            <a:solidFill>
              <a:srgbClr val="FAD8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1"/>
            <p:cNvSpPr/>
            <p:nvPr/>
          </p:nvSpPr>
          <p:spPr>
            <a:xfrm>
              <a:off x="4725352" y="1512569"/>
              <a:ext cx="356234" cy="560069"/>
            </a:xfrm>
            <a:custGeom>
              <a:avLst/>
              <a:gdLst/>
              <a:ahLst/>
              <a:cxnLst/>
              <a:rect l="l" t="t" r="r" b="b"/>
              <a:pathLst>
                <a:path w="356234" h="560069" extrusionOk="0">
                  <a:moveTo>
                    <a:pt x="108585" y="14288"/>
                  </a:moveTo>
                  <a:cubicBezTo>
                    <a:pt x="117157" y="60008"/>
                    <a:pt x="125730" y="104775"/>
                    <a:pt x="147638" y="146685"/>
                  </a:cubicBezTo>
                  <a:cubicBezTo>
                    <a:pt x="170497" y="191453"/>
                    <a:pt x="191453" y="230505"/>
                    <a:pt x="141922" y="275273"/>
                  </a:cubicBezTo>
                  <a:cubicBezTo>
                    <a:pt x="121920" y="293370"/>
                    <a:pt x="124778" y="297180"/>
                    <a:pt x="134303" y="319088"/>
                  </a:cubicBezTo>
                  <a:cubicBezTo>
                    <a:pt x="117157" y="330518"/>
                    <a:pt x="100965" y="340995"/>
                    <a:pt x="83820" y="352425"/>
                  </a:cubicBezTo>
                  <a:cubicBezTo>
                    <a:pt x="84772" y="355283"/>
                    <a:pt x="85725" y="359093"/>
                    <a:pt x="85725" y="361950"/>
                  </a:cubicBezTo>
                  <a:cubicBezTo>
                    <a:pt x="98107" y="360998"/>
                    <a:pt x="111442" y="360998"/>
                    <a:pt x="123825" y="358140"/>
                  </a:cubicBezTo>
                  <a:cubicBezTo>
                    <a:pt x="141922" y="353378"/>
                    <a:pt x="166688" y="337185"/>
                    <a:pt x="177165" y="343853"/>
                  </a:cubicBezTo>
                  <a:cubicBezTo>
                    <a:pt x="200978" y="359093"/>
                    <a:pt x="218122" y="383858"/>
                    <a:pt x="235267" y="407670"/>
                  </a:cubicBezTo>
                  <a:cubicBezTo>
                    <a:pt x="245745" y="421005"/>
                    <a:pt x="249555" y="439103"/>
                    <a:pt x="258128" y="453390"/>
                  </a:cubicBezTo>
                  <a:cubicBezTo>
                    <a:pt x="260985" y="459105"/>
                    <a:pt x="266700" y="465772"/>
                    <a:pt x="271463" y="465772"/>
                  </a:cubicBezTo>
                  <a:cubicBezTo>
                    <a:pt x="276225" y="465772"/>
                    <a:pt x="282892" y="459105"/>
                    <a:pt x="284797" y="454343"/>
                  </a:cubicBezTo>
                  <a:cubicBezTo>
                    <a:pt x="292417" y="436245"/>
                    <a:pt x="300038" y="417195"/>
                    <a:pt x="304800" y="398145"/>
                  </a:cubicBezTo>
                  <a:cubicBezTo>
                    <a:pt x="310515" y="372428"/>
                    <a:pt x="332422" y="365760"/>
                    <a:pt x="352425" y="353378"/>
                  </a:cubicBezTo>
                  <a:cubicBezTo>
                    <a:pt x="353378" y="359093"/>
                    <a:pt x="354330" y="363855"/>
                    <a:pt x="356235" y="369570"/>
                  </a:cubicBezTo>
                  <a:cubicBezTo>
                    <a:pt x="346710" y="384810"/>
                    <a:pt x="333375" y="398145"/>
                    <a:pt x="327660" y="414338"/>
                  </a:cubicBezTo>
                  <a:cubicBezTo>
                    <a:pt x="311467" y="460058"/>
                    <a:pt x="297180" y="506730"/>
                    <a:pt x="280035" y="560070"/>
                  </a:cubicBezTo>
                  <a:cubicBezTo>
                    <a:pt x="256222" y="514350"/>
                    <a:pt x="234315" y="475297"/>
                    <a:pt x="215265" y="434340"/>
                  </a:cubicBezTo>
                  <a:cubicBezTo>
                    <a:pt x="201930" y="404813"/>
                    <a:pt x="180975" y="393383"/>
                    <a:pt x="149542" y="392430"/>
                  </a:cubicBezTo>
                  <a:cubicBezTo>
                    <a:pt x="100965" y="392430"/>
                    <a:pt x="52388" y="389573"/>
                    <a:pt x="3810" y="387668"/>
                  </a:cubicBezTo>
                  <a:cubicBezTo>
                    <a:pt x="2857" y="383858"/>
                    <a:pt x="952" y="381000"/>
                    <a:pt x="0" y="377190"/>
                  </a:cubicBezTo>
                  <a:cubicBezTo>
                    <a:pt x="44767" y="328613"/>
                    <a:pt x="89535" y="279083"/>
                    <a:pt x="139065" y="224790"/>
                  </a:cubicBezTo>
                  <a:cubicBezTo>
                    <a:pt x="122872" y="158115"/>
                    <a:pt x="102870" y="81915"/>
                    <a:pt x="82867" y="0"/>
                  </a:cubicBezTo>
                  <a:cubicBezTo>
                    <a:pt x="95250" y="7620"/>
                    <a:pt x="101917" y="11430"/>
                    <a:pt x="108585" y="14288"/>
                  </a:cubicBezTo>
                  <a:close/>
                </a:path>
              </a:pathLst>
            </a:custGeom>
            <a:solidFill>
              <a:srgbClr val="C1A0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5" name="Google Shape;1655;p21"/>
          <p:cNvGrpSpPr/>
          <p:nvPr/>
        </p:nvGrpSpPr>
        <p:grpSpPr>
          <a:xfrm>
            <a:off x="163496" y="1724779"/>
            <a:ext cx="684981" cy="920734"/>
            <a:chOff x="5369593" y="1618297"/>
            <a:chExt cx="1286107" cy="1723575"/>
          </a:xfrm>
        </p:grpSpPr>
        <p:sp>
          <p:nvSpPr>
            <p:cNvPr id="1656" name="Google Shape;1656;p21"/>
            <p:cNvSpPr/>
            <p:nvPr/>
          </p:nvSpPr>
          <p:spPr>
            <a:xfrm>
              <a:off x="5369593" y="1618297"/>
              <a:ext cx="1286107" cy="1432560"/>
            </a:xfrm>
            <a:custGeom>
              <a:avLst/>
              <a:gdLst/>
              <a:ahLst/>
              <a:cxnLst/>
              <a:rect l="l" t="t" r="r" b="b"/>
              <a:pathLst>
                <a:path w="1286107" h="1432560" extrusionOk="0">
                  <a:moveTo>
                    <a:pt x="689260" y="1432560"/>
                  </a:moveTo>
                  <a:cubicBezTo>
                    <a:pt x="514000" y="1419225"/>
                    <a:pt x="357789" y="1357313"/>
                    <a:pt x="225392" y="1239203"/>
                  </a:cubicBezTo>
                  <a:cubicBezTo>
                    <a:pt x="104425" y="1131570"/>
                    <a:pt x="35844" y="996315"/>
                    <a:pt x="13937" y="836295"/>
                  </a:cubicBezTo>
                  <a:cubicBezTo>
                    <a:pt x="602" y="739140"/>
                    <a:pt x="-7971" y="641985"/>
                    <a:pt x="11079" y="545783"/>
                  </a:cubicBezTo>
                  <a:cubicBezTo>
                    <a:pt x="35844" y="422910"/>
                    <a:pt x="102519" y="322898"/>
                    <a:pt x="186339" y="232410"/>
                  </a:cubicBezTo>
                  <a:cubicBezTo>
                    <a:pt x="250157" y="163830"/>
                    <a:pt x="325404" y="111442"/>
                    <a:pt x="408272" y="68580"/>
                  </a:cubicBezTo>
                  <a:cubicBezTo>
                    <a:pt x="459707" y="41910"/>
                    <a:pt x="511142" y="20003"/>
                    <a:pt x="566387" y="2858"/>
                  </a:cubicBezTo>
                  <a:cubicBezTo>
                    <a:pt x="578770" y="-953"/>
                    <a:pt x="593057" y="953"/>
                    <a:pt x="605439" y="0"/>
                  </a:cubicBezTo>
                  <a:cubicBezTo>
                    <a:pt x="606392" y="2858"/>
                    <a:pt x="606392" y="5715"/>
                    <a:pt x="607345" y="8572"/>
                  </a:cubicBezTo>
                  <a:cubicBezTo>
                    <a:pt x="570197" y="22860"/>
                    <a:pt x="533050" y="36195"/>
                    <a:pt x="493045" y="51435"/>
                  </a:cubicBezTo>
                  <a:cubicBezTo>
                    <a:pt x="514952" y="100013"/>
                    <a:pt x="535907" y="146685"/>
                    <a:pt x="554957" y="185738"/>
                  </a:cubicBezTo>
                  <a:cubicBezTo>
                    <a:pt x="626395" y="183833"/>
                    <a:pt x="694022" y="180023"/>
                    <a:pt x="761650" y="180975"/>
                  </a:cubicBezTo>
                  <a:cubicBezTo>
                    <a:pt x="974057" y="182880"/>
                    <a:pt x="1164557" y="316230"/>
                    <a:pt x="1249329" y="531495"/>
                  </a:cubicBezTo>
                  <a:cubicBezTo>
                    <a:pt x="1297907" y="655320"/>
                    <a:pt x="1294097" y="778193"/>
                    <a:pt x="1262664" y="900113"/>
                  </a:cubicBezTo>
                  <a:cubicBezTo>
                    <a:pt x="1236947" y="1000125"/>
                    <a:pt x="1167414" y="1074420"/>
                    <a:pt x="1086452" y="1137285"/>
                  </a:cubicBezTo>
                  <a:cubicBezTo>
                    <a:pt x="1064545" y="1154430"/>
                    <a:pt x="1040732" y="1168718"/>
                    <a:pt x="1014062" y="1186815"/>
                  </a:cubicBezTo>
                  <a:cubicBezTo>
                    <a:pt x="1033112" y="1229678"/>
                    <a:pt x="1053114" y="1273493"/>
                    <a:pt x="1074070" y="1319213"/>
                  </a:cubicBezTo>
                  <a:cubicBezTo>
                    <a:pt x="1125504" y="1290638"/>
                    <a:pt x="1166462" y="1255395"/>
                    <a:pt x="1199800" y="1211580"/>
                  </a:cubicBezTo>
                  <a:cubicBezTo>
                    <a:pt x="1212182" y="1195388"/>
                    <a:pt x="1224564" y="1191578"/>
                    <a:pt x="1243614" y="1203960"/>
                  </a:cubicBezTo>
                  <a:cubicBezTo>
                    <a:pt x="1210277" y="1256348"/>
                    <a:pt x="1163604" y="1294448"/>
                    <a:pt x="1111217" y="1325880"/>
                  </a:cubicBezTo>
                  <a:cubicBezTo>
                    <a:pt x="1002632" y="1391603"/>
                    <a:pt x="882617" y="1421130"/>
                    <a:pt x="756887" y="1431608"/>
                  </a:cubicBezTo>
                  <a:cubicBezTo>
                    <a:pt x="734979" y="1432560"/>
                    <a:pt x="712120" y="1432560"/>
                    <a:pt x="689260" y="1432560"/>
                  </a:cubicBezTo>
                  <a:close/>
                  <a:moveTo>
                    <a:pt x="966437" y="1079183"/>
                  </a:moveTo>
                  <a:cubicBezTo>
                    <a:pt x="967389" y="1081088"/>
                    <a:pt x="968342" y="1083945"/>
                    <a:pt x="969295" y="1085850"/>
                  </a:cubicBezTo>
                  <a:lnTo>
                    <a:pt x="969295" y="1085850"/>
                  </a:lnTo>
                  <a:cubicBezTo>
                    <a:pt x="976914" y="1102995"/>
                    <a:pt x="984535" y="1121093"/>
                    <a:pt x="991202" y="1138238"/>
                  </a:cubicBezTo>
                  <a:cubicBezTo>
                    <a:pt x="994060" y="1138238"/>
                    <a:pt x="996917" y="1138238"/>
                    <a:pt x="1000727" y="1138238"/>
                  </a:cubicBezTo>
                  <a:cubicBezTo>
                    <a:pt x="1007395" y="1120140"/>
                    <a:pt x="1015014" y="1102995"/>
                    <a:pt x="1021682" y="1084898"/>
                  </a:cubicBezTo>
                  <a:cubicBezTo>
                    <a:pt x="1023587" y="1083945"/>
                    <a:pt x="1023587" y="1082040"/>
                    <a:pt x="1023587" y="1080135"/>
                  </a:cubicBezTo>
                  <a:cubicBezTo>
                    <a:pt x="1024539" y="1077278"/>
                    <a:pt x="1025492" y="1075373"/>
                    <a:pt x="1025492" y="1072515"/>
                  </a:cubicBezTo>
                  <a:cubicBezTo>
                    <a:pt x="1049304" y="1018223"/>
                    <a:pt x="1064545" y="962025"/>
                    <a:pt x="1070260" y="897255"/>
                  </a:cubicBezTo>
                  <a:cubicBezTo>
                    <a:pt x="1041685" y="910590"/>
                    <a:pt x="1016920" y="922973"/>
                    <a:pt x="993107" y="934403"/>
                  </a:cubicBezTo>
                  <a:cubicBezTo>
                    <a:pt x="967389" y="944880"/>
                    <a:pt x="940720" y="956310"/>
                    <a:pt x="913097" y="967740"/>
                  </a:cubicBezTo>
                  <a:cubicBezTo>
                    <a:pt x="929289" y="1002030"/>
                    <a:pt x="943577" y="1031558"/>
                    <a:pt x="957864" y="1062038"/>
                  </a:cubicBezTo>
                  <a:cubicBezTo>
                    <a:pt x="959770" y="1066800"/>
                    <a:pt x="962627" y="1071563"/>
                    <a:pt x="964532" y="1076325"/>
                  </a:cubicBezTo>
                  <a:lnTo>
                    <a:pt x="964532" y="1078230"/>
                  </a:lnTo>
                  <a:lnTo>
                    <a:pt x="966437" y="1079183"/>
                  </a:lnTo>
                  <a:close/>
                  <a:moveTo>
                    <a:pt x="430179" y="300990"/>
                  </a:moveTo>
                  <a:cubicBezTo>
                    <a:pt x="428275" y="300038"/>
                    <a:pt x="426370" y="300990"/>
                    <a:pt x="425417" y="302895"/>
                  </a:cubicBezTo>
                  <a:cubicBezTo>
                    <a:pt x="313022" y="393382"/>
                    <a:pt x="233012" y="502920"/>
                    <a:pt x="215867" y="658178"/>
                  </a:cubicBezTo>
                  <a:cubicBezTo>
                    <a:pt x="245394" y="643890"/>
                    <a:pt x="269207" y="632460"/>
                    <a:pt x="293020" y="621030"/>
                  </a:cubicBezTo>
                  <a:cubicBezTo>
                    <a:pt x="313975" y="611505"/>
                    <a:pt x="334929" y="601028"/>
                    <a:pt x="356837" y="591503"/>
                  </a:cubicBezTo>
                  <a:cubicBezTo>
                    <a:pt x="379697" y="585788"/>
                    <a:pt x="399700" y="578168"/>
                    <a:pt x="401604" y="547688"/>
                  </a:cubicBezTo>
                  <a:cubicBezTo>
                    <a:pt x="405414" y="453390"/>
                    <a:pt x="441610" y="369570"/>
                    <a:pt x="491139" y="290513"/>
                  </a:cubicBezTo>
                  <a:cubicBezTo>
                    <a:pt x="498760" y="278130"/>
                    <a:pt x="505427" y="265748"/>
                    <a:pt x="513047" y="253365"/>
                  </a:cubicBezTo>
                  <a:cubicBezTo>
                    <a:pt x="510189" y="250508"/>
                    <a:pt x="508285" y="247650"/>
                    <a:pt x="505427" y="245745"/>
                  </a:cubicBezTo>
                  <a:cubicBezTo>
                    <a:pt x="484472" y="260985"/>
                    <a:pt x="463517" y="275273"/>
                    <a:pt x="442562" y="290513"/>
                  </a:cubicBezTo>
                  <a:cubicBezTo>
                    <a:pt x="442562" y="290513"/>
                    <a:pt x="442562" y="290513"/>
                    <a:pt x="442562" y="290513"/>
                  </a:cubicBezTo>
                  <a:cubicBezTo>
                    <a:pt x="437800" y="294323"/>
                    <a:pt x="433989" y="298133"/>
                    <a:pt x="430179" y="300990"/>
                  </a:cubicBezTo>
                  <a:lnTo>
                    <a:pt x="430179" y="300990"/>
                  </a:lnTo>
                  <a:close/>
                  <a:moveTo>
                    <a:pt x="950245" y="1137285"/>
                  </a:moveTo>
                  <a:cubicBezTo>
                    <a:pt x="949292" y="1135380"/>
                    <a:pt x="949292" y="1133475"/>
                    <a:pt x="948339" y="1130618"/>
                  </a:cubicBezTo>
                  <a:cubicBezTo>
                    <a:pt x="942625" y="1121093"/>
                    <a:pt x="936910" y="1111568"/>
                    <a:pt x="931195" y="1102043"/>
                  </a:cubicBezTo>
                  <a:cubicBezTo>
                    <a:pt x="929289" y="1095375"/>
                    <a:pt x="926432" y="1088708"/>
                    <a:pt x="924527" y="1082040"/>
                  </a:cubicBezTo>
                  <a:lnTo>
                    <a:pt x="925479" y="1080135"/>
                  </a:lnTo>
                  <a:cubicBezTo>
                    <a:pt x="911192" y="1048703"/>
                    <a:pt x="896904" y="1016318"/>
                    <a:pt x="882617" y="982980"/>
                  </a:cubicBezTo>
                  <a:cubicBezTo>
                    <a:pt x="821657" y="1009650"/>
                    <a:pt x="764507" y="1034415"/>
                    <a:pt x="708310" y="1060133"/>
                  </a:cubicBezTo>
                  <a:cubicBezTo>
                    <a:pt x="705452" y="1061085"/>
                    <a:pt x="705452" y="1068705"/>
                    <a:pt x="704500" y="1073468"/>
                  </a:cubicBezTo>
                  <a:cubicBezTo>
                    <a:pt x="760697" y="1115378"/>
                    <a:pt x="822610" y="1145858"/>
                    <a:pt x="890237" y="1166813"/>
                  </a:cubicBezTo>
                  <a:cubicBezTo>
                    <a:pt x="915954" y="1173480"/>
                    <a:pt x="940720" y="1180148"/>
                    <a:pt x="966437" y="1186815"/>
                  </a:cubicBezTo>
                  <a:cubicBezTo>
                    <a:pt x="968342" y="1183005"/>
                    <a:pt x="970247" y="1180148"/>
                    <a:pt x="972152" y="1176338"/>
                  </a:cubicBezTo>
                  <a:cubicBezTo>
                    <a:pt x="965485" y="1164908"/>
                    <a:pt x="959770" y="1152525"/>
                    <a:pt x="953102" y="1141095"/>
                  </a:cubicBezTo>
                  <a:cubicBezTo>
                    <a:pt x="952150" y="1139190"/>
                    <a:pt x="951197" y="1138238"/>
                    <a:pt x="950245" y="1137285"/>
                  </a:cubicBezTo>
                  <a:close/>
                  <a:moveTo>
                    <a:pt x="627347" y="782003"/>
                  </a:moveTo>
                  <a:cubicBezTo>
                    <a:pt x="627347" y="782003"/>
                    <a:pt x="626395" y="782003"/>
                    <a:pt x="627347" y="782003"/>
                  </a:cubicBezTo>
                  <a:cubicBezTo>
                    <a:pt x="603535" y="791528"/>
                    <a:pt x="580675" y="801053"/>
                    <a:pt x="558767" y="811530"/>
                  </a:cubicBezTo>
                  <a:cubicBezTo>
                    <a:pt x="493045" y="842010"/>
                    <a:pt x="492092" y="822960"/>
                    <a:pt x="531145" y="897255"/>
                  </a:cubicBezTo>
                  <a:cubicBezTo>
                    <a:pt x="532097" y="899160"/>
                    <a:pt x="534002" y="900113"/>
                    <a:pt x="534954" y="901065"/>
                  </a:cubicBezTo>
                  <a:cubicBezTo>
                    <a:pt x="534954" y="901065"/>
                    <a:pt x="534954" y="901065"/>
                    <a:pt x="534954" y="901065"/>
                  </a:cubicBezTo>
                  <a:cubicBezTo>
                    <a:pt x="563529" y="936308"/>
                    <a:pt x="593057" y="971550"/>
                    <a:pt x="621632" y="1005840"/>
                  </a:cubicBezTo>
                  <a:cubicBezTo>
                    <a:pt x="625442" y="1009650"/>
                    <a:pt x="630204" y="1012508"/>
                    <a:pt x="634014" y="1016318"/>
                  </a:cubicBezTo>
                  <a:cubicBezTo>
                    <a:pt x="649254" y="1029653"/>
                    <a:pt x="658779" y="1055370"/>
                    <a:pt x="685450" y="1044893"/>
                  </a:cubicBezTo>
                  <a:cubicBezTo>
                    <a:pt x="710214" y="1035368"/>
                    <a:pt x="733075" y="1022985"/>
                    <a:pt x="756887" y="1011555"/>
                  </a:cubicBezTo>
                  <a:cubicBezTo>
                    <a:pt x="794035" y="995362"/>
                    <a:pt x="831182" y="979170"/>
                    <a:pt x="871187" y="962025"/>
                  </a:cubicBezTo>
                  <a:cubicBezTo>
                    <a:pt x="834039" y="880110"/>
                    <a:pt x="797845" y="801053"/>
                    <a:pt x="760697" y="720090"/>
                  </a:cubicBezTo>
                  <a:cubicBezTo>
                    <a:pt x="719739" y="739140"/>
                    <a:pt x="682592" y="756285"/>
                    <a:pt x="645445" y="773430"/>
                  </a:cubicBezTo>
                  <a:cubicBezTo>
                    <a:pt x="639729" y="776288"/>
                    <a:pt x="633062" y="779145"/>
                    <a:pt x="627347" y="782003"/>
                  </a:cubicBezTo>
                  <a:close/>
                  <a:moveTo>
                    <a:pt x="606392" y="396240"/>
                  </a:moveTo>
                  <a:cubicBezTo>
                    <a:pt x="605439" y="392430"/>
                    <a:pt x="604487" y="388620"/>
                    <a:pt x="604487" y="385763"/>
                  </a:cubicBezTo>
                  <a:cubicBezTo>
                    <a:pt x="588295" y="345757"/>
                    <a:pt x="571150" y="306705"/>
                    <a:pt x="552100" y="260985"/>
                  </a:cubicBezTo>
                  <a:cubicBezTo>
                    <a:pt x="486377" y="355282"/>
                    <a:pt x="442562" y="446723"/>
                    <a:pt x="436847" y="559118"/>
                  </a:cubicBezTo>
                  <a:cubicBezTo>
                    <a:pt x="455897" y="548640"/>
                    <a:pt x="470185" y="541020"/>
                    <a:pt x="484472" y="533400"/>
                  </a:cubicBezTo>
                  <a:cubicBezTo>
                    <a:pt x="536860" y="510540"/>
                    <a:pt x="588295" y="486728"/>
                    <a:pt x="643539" y="461963"/>
                  </a:cubicBezTo>
                  <a:cubicBezTo>
                    <a:pt x="635920" y="447675"/>
                    <a:pt x="630204" y="436245"/>
                    <a:pt x="624489" y="423863"/>
                  </a:cubicBezTo>
                  <a:cubicBezTo>
                    <a:pt x="622585" y="418148"/>
                    <a:pt x="619727" y="413385"/>
                    <a:pt x="617822" y="407670"/>
                  </a:cubicBezTo>
                  <a:cubicBezTo>
                    <a:pt x="613060" y="403860"/>
                    <a:pt x="609250" y="400050"/>
                    <a:pt x="606392" y="396240"/>
                  </a:cubicBezTo>
                  <a:lnTo>
                    <a:pt x="606392" y="396240"/>
                  </a:lnTo>
                  <a:close/>
                  <a:moveTo>
                    <a:pt x="1125504" y="1061085"/>
                  </a:moveTo>
                  <a:cubicBezTo>
                    <a:pt x="1188370" y="995362"/>
                    <a:pt x="1234089" y="922020"/>
                    <a:pt x="1240757" y="823913"/>
                  </a:cubicBezTo>
                  <a:cubicBezTo>
                    <a:pt x="1216945" y="835343"/>
                    <a:pt x="1197895" y="844868"/>
                    <a:pt x="1177892" y="854393"/>
                  </a:cubicBezTo>
                  <a:cubicBezTo>
                    <a:pt x="1163604" y="860108"/>
                    <a:pt x="1150270" y="866775"/>
                    <a:pt x="1135029" y="870585"/>
                  </a:cubicBezTo>
                  <a:cubicBezTo>
                    <a:pt x="1113122" y="876300"/>
                    <a:pt x="1106454" y="890588"/>
                    <a:pt x="1104550" y="912495"/>
                  </a:cubicBezTo>
                  <a:cubicBezTo>
                    <a:pt x="1102645" y="941070"/>
                    <a:pt x="1095977" y="969645"/>
                    <a:pt x="1088357" y="997268"/>
                  </a:cubicBezTo>
                  <a:cubicBezTo>
                    <a:pt x="1075975" y="1042035"/>
                    <a:pt x="1060735" y="1085850"/>
                    <a:pt x="1046447" y="1130618"/>
                  </a:cubicBezTo>
                  <a:cubicBezTo>
                    <a:pt x="1048352" y="1132523"/>
                    <a:pt x="1050257" y="1133475"/>
                    <a:pt x="1052162" y="1135380"/>
                  </a:cubicBezTo>
                  <a:cubicBezTo>
                    <a:pt x="1076927" y="1109663"/>
                    <a:pt x="1101692" y="1085850"/>
                    <a:pt x="1125504" y="1061085"/>
                  </a:cubicBezTo>
                  <a:close/>
                  <a:moveTo>
                    <a:pt x="597820" y="276225"/>
                  </a:moveTo>
                  <a:lnTo>
                    <a:pt x="597820" y="276225"/>
                  </a:lnTo>
                  <a:cubicBezTo>
                    <a:pt x="622585" y="333375"/>
                    <a:pt x="648302" y="389573"/>
                    <a:pt x="674020" y="448628"/>
                  </a:cubicBezTo>
                  <a:cubicBezTo>
                    <a:pt x="719739" y="425768"/>
                    <a:pt x="760697" y="405765"/>
                    <a:pt x="802607" y="385763"/>
                  </a:cubicBezTo>
                  <a:cubicBezTo>
                    <a:pt x="829277" y="374332"/>
                    <a:pt x="855947" y="362903"/>
                    <a:pt x="886427" y="349568"/>
                  </a:cubicBezTo>
                  <a:cubicBezTo>
                    <a:pt x="802607" y="280035"/>
                    <a:pt x="709262" y="250508"/>
                    <a:pt x="611154" y="232410"/>
                  </a:cubicBezTo>
                  <a:cubicBezTo>
                    <a:pt x="600677" y="231458"/>
                    <a:pt x="590200" y="229553"/>
                    <a:pt x="573054" y="227648"/>
                  </a:cubicBezTo>
                  <a:cubicBezTo>
                    <a:pt x="583532" y="247650"/>
                    <a:pt x="591152" y="261938"/>
                    <a:pt x="597820" y="276225"/>
                  </a:cubicBezTo>
                  <a:close/>
                  <a:moveTo>
                    <a:pt x="714025" y="236220"/>
                  </a:moveTo>
                  <a:cubicBezTo>
                    <a:pt x="771175" y="261938"/>
                    <a:pt x="829277" y="283845"/>
                    <a:pt x="883570" y="315278"/>
                  </a:cubicBezTo>
                  <a:cubicBezTo>
                    <a:pt x="911192" y="331470"/>
                    <a:pt x="930242" y="336232"/>
                    <a:pt x="954054" y="316230"/>
                  </a:cubicBezTo>
                  <a:cubicBezTo>
                    <a:pt x="975010" y="307658"/>
                    <a:pt x="996917" y="298133"/>
                    <a:pt x="1018825" y="289560"/>
                  </a:cubicBezTo>
                  <a:cubicBezTo>
                    <a:pt x="891189" y="186690"/>
                    <a:pt x="748314" y="191453"/>
                    <a:pt x="602582" y="207645"/>
                  </a:cubicBezTo>
                  <a:cubicBezTo>
                    <a:pt x="639729" y="217170"/>
                    <a:pt x="676877" y="226695"/>
                    <a:pt x="714025" y="236220"/>
                  </a:cubicBezTo>
                  <a:close/>
                  <a:moveTo>
                    <a:pt x="615917" y="1102043"/>
                  </a:moveTo>
                  <a:cubicBezTo>
                    <a:pt x="576864" y="1118235"/>
                    <a:pt x="538764" y="1134428"/>
                    <a:pt x="496854" y="1152525"/>
                  </a:cubicBezTo>
                  <a:cubicBezTo>
                    <a:pt x="632110" y="1220153"/>
                    <a:pt x="834992" y="1241108"/>
                    <a:pt x="892142" y="1193483"/>
                  </a:cubicBezTo>
                  <a:cubicBezTo>
                    <a:pt x="863567" y="1183005"/>
                    <a:pt x="835945" y="1171575"/>
                    <a:pt x="807370" y="1161098"/>
                  </a:cubicBezTo>
                  <a:cubicBezTo>
                    <a:pt x="770222" y="1141095"/>
                    <a:pt x="731170" y="1124903"/>
                    <a:pt x="697832" y="1101090"/>
                  </a:cubicBezTo>
                  <a:cubicBezTo>
                    <a:pt x="667352" y="1079183"/>
                    <a:pt x="642587" y="1081088"/>
                    <a:pt x="615917" y="1102043"/>
                  </a:cubicBezTo>
                  <a:close/>
                  <a:moveTo>
                    <a:pt x="1183607" y="822960"/>
                  </a:moveTo>
                  <a:cubicBezTo>
                    <a:pt x="1244567" y="802005"/>
                    <a:pt x="1244567" y="802005"/>
                    <a:pt x="1247425" y="738188"/>
                  </a:cubicBezTo>
                  <a:cubicBezTo>
                    <a:pt x="1247425" y="732473"/>
                    <a:pt x="1248377" y="726758"/>
                    <a:pt x="1249329" y="721043"/>
                  </a:cubicBezTo>
                  <a:cubicBezTo>
                    <a:pt x="1254092" y="651510"/>
                    <a:pt x="1235995" y="586740"/>
                    <a:pt x="1203610" y="523875"/>
                  </a:cubicBezTo>
                  <a:cubicBezTo>
                    <a:pt x="1174082" y="537210"/>
                    <a:pt x="1146460" y="550545"/>
                    <a:pt x="1118837" y="563880"/>
                  </a:cubicBezTo>
                  <a:cubicBezTo>
                    <a:pt x="1105502" y="569595"/>
                    <a:pt x="1092167" y="576263"/>
                    <a:pt x="1078832" y="580073"/>
                  </a:cubicBezTo>
                  <a:cubicBezTo>
                    <a:pt x="1057877" y="585788"/>
                    <a:pt x="1055972" y="597218"/>
                    <a:pt x="1062639" y="616268"/>
                  </a:cubicBezTo>
                  <a:cubicBezTo>
                    <a:pt x="1075022" y="655320"/>
                    <a:pt x="1085500" y="695325"/>
                    <a:pt x="1094072" y="736283"/>
                  </a:cubicBezTo>
                  <a:cubicBezTo>
                    <a:pt x="1101692" y="775335"/>
                    <a:pt x="1105502" y="814388"/>
                    <a:pt x="1111217" y="858203"/>
                  </a:cubicBezTo>
                  <a:cubicBezTo>
                    <a:pt x="1137887" y="844868"/>
                    <a:pt x="1160747" y="834390"/>
                    <a:pt x="1183607" y="822960"/>
                  </a:cubicBezTo>
                  <a:close/>
                  <a:moveTo>
                    <a:pt x="1109312" y="541020"/>
                  </a:moveTo>
                  <a:cubicBezTo>
                    <a:pt x="1137887" y="528638"/>
                    <a:pt x="1167414" y="517207"/>
                    <a:pt x="1195989" y="504825"/>
                  </a:cubicBezTo>
                  <a:cubicBezTo>
                    <a:pt x="1176939" y="453390"/>
                    <a:pt x="1121695" y="369570"/>
                    <a:pt x="1083595" y="332423"/>
                  </a:cubicBezTo>
                  <a:cubicBezTo>
                    <a:pt x="1048352" y="298133"/>
                    <a:pt x="1048352" y="298133"/>
                    <a:pt x="1002632" y="320040"/>
                  </a:cubicBezTo>
                  <a:cubicBezTo>
                    <a:pt x="987392" y="327660"/>
                    <a:pt x="972152" y="335280"/>
                    <a:pt x="956912" y="342900"/>
                  </a:cubicBezTo>
                  <a:cubicBezTo>
                    <a:pt x="949292" y="345757"/>
                    <a:pt x="941672" y="349568"/>
                    <a:pt x="940720" y="349568"/>
                  </a:cubicBezTo>
                  <a:cubicBezTo>
                    <a:pt x="979772" y="421957"/>
                    <a:pt x="1017872" y="492443"/>
                    <a:pt x="1057877" y="565785"/>
                  </a:cubicBezTo>
                  <a:cubicBezTo>
                    <a:pt x="1071212" y="559118"/>
                    <a:pt x="1090262" y="549593"/>
                    <a:pt x="1109312" y="541020"/>
                  </a:cubicBezTo>
                  <a:close/>
                  <a:moveTo>
                    <a:pt x="344454" y="627698"/>
                  </a:moveTo>
                  <a:cubicBezTo>
                    <a:pt x="306354" y="644843"/>
                    <a:pt x="267302" y="661035"/>
                    <a:pt x="229202" y="679133"/>
                  </a:cubicBezTo>
                  <a:cubicBezTo>
                    <a:pt x="222535" y="681990"/>
                    <a:pt x="216819" y="696278"/>
                    <a:pt x="217772" y="703898"/>
                  </a:cubicBezTo>
                  <a:cubicBezTo>
                    <a:pt x="220629" y="731520"/>
                    <a:pt x="224439" y="759143"/>
                    <a:pt x="230154" y="786765"/>
                  </a:cubicBezTo>
                  <a:cubicBezTo>
                    <a:pt x="239679" y="829628"/>
                    <a:pt x="252062" y="871538"/>
                    <a:pt x="264445" y="916305"/>
                  </a:cubicBezTo>
                  <a:cubicBezTo>
                    <a:pt x="310164" y="895350"/>
                    <a:pt x="350170" y="877253"/>
                    <a:pt x="391127" y="858203"/>
                  </a:cubicBezTo>
                  <a:cubicBezTo>
                    <a:pt x="413035" y="849630"/>
                    <a:pt x="434942" y="840105"/>
                    <a:pt x="451135" y="833438"/>
                  </a:cubicBezTo>
                  <a:cubicBezTo>
                    <a:pt x="429227" y="755333"/>
                    <a:pt x="408272" y="681038"/>
                    <a:pt x="386364" y="603885"/>
                  </a:cubicBezTo>
                  <a:cubicBezTo>
                    <a:pt x="374935" y="610553"/>
                    <a:pt x="359695" y="619125"/>
                    <a:pt x="344454" y="627698"/>
                  </a:cubicBezTo>
                  <a:close/>
                  <a:moveTo>
                    <a:pt x="604487" y="505778"/>
                  </a:moveTo>
                  <a:cubicBezTo>
                    <a:pt x="552100" y="529590"/>
                    <a:pt x="499712" y="552450"/>
                    <a:pt x="447325" y="577215"/>
                  </a:cubicBezTo>
                  <a:cubicBezTo>
                    <a:pt x="439704" y="581025"/>
                    <a:pt x="432085" y="593408"/>
                    <a:pt x="433037" y="601028"/>
                  </a:cubicBezTo>
                  <a:cubicBezTo>
                    <a:pt x="437800" y="641985"/>
                    <a:pt x="445420" y="681990"/>
                    <a:pt x="453039" y="722948"/>
                  </a:cubicBezTo>
                  <a:cubicBezTo>
                    <a:pt x="452087" y="724853"/>
                    <a:pt x="453039" y="725805"/>
                    <a:pt x="454945" y="726758"/>
                  </a:cubicBezTo>
                  <a:cubicBezTo>
                    <a:pt x="466375" y="756285"/>
                    <a:pt x="477804" y="785813"/>
                    <a:pt x="490187" y="818198"/>
                  </a:cubicBezTo>
                  <a:cubicBezTo>
                    <a:pt x="511142" y="807720"/>
                    <a:pt x="526382" y="800100"/>
                    <a:pt x="542575" y="791528"/>
                  </a:cubicBezTo>
                  <a:cubicBezTo>
                    <a:pt x="604487" y="763905"/>
                    <a:pt x="666400" y="736283"/>
                    <a:pt x="728312" y="709613"/>
                  </a:cubicBezTo>
                  <a:cubicBezTo>
                    <a:pt x="742600" y="703898"/>
                    <a:pt x="747362" y="698183"/>
                    <a:pt x="739742" y="681990"/>
                  </a:cubicBezTo>
                  <a:cubicBezTo>
                    <a:pt x="716882" y="631508"/>
                    <a:pt x="695927" y="580073"/>
                    <a:pt x="674020" y="528638"/>
                  </a:cubicBezTo>
                  <a:cubicBezTo>
                    <a:pt x="652112" y="481013"/>
                    <a:pt x="651160" y="481013"/>
                    <a:pt x="604487" y="505778"/>
                  </a:cubicBezTo>
                  <a:close/>
                  <a:moveTo>
                    <a:pt x="563529" y="1096328"/>
                  </a:moveTo>
                  <a:cubicBezTo>
                    <a:pt x="588295" y="1085850"/>
                    <a:pt x="614012" y="1076325"/>
                    <a:pt x="642587" y="1063943"/>
                  </a:cubicBezTo>
                  <a:cubicBezTo>
                    <a:pt x="566387" y="1003935"/>
                    <a:pt x="505427" y="938213"/>
                    <a:pt x="467327" y="849630"/>
                  </a:cubicBezTo>
                  <a:cubicBezTo>
                    <a:pt x="443514" y="861060"/>
                    <a:pt x="422560" y="871538"/>
                    <a:pt x="401604" y="882015"/>
                  </a:cubicBezTo>
                  <a:cubicBezTo>
                    <a:pt x="361600" y="899160"/>
                    <a:pt x="321595" y="915353"/>
                    <a:pt x="281589" y="932498"/>
                  </a:cubicBezTo>
                  <a:cubicBezTo>
                    <a:pt x="283495" y="940118"/>
                    <a:pt x="284447" y="943928"/>
                    <a:pt x="286352" y="946785"/>
                  </a:cubicBezTo>
                  <a:cubicBezTo>
                    <a:pt x="323500" y="1026795"/>
                    <a:pt x="385412" y="1083945"/>
                    <a:pt x="456850" y="1131570"/>
                  </a:cubicBezTo>
                  <a:cubicBezTo>
                    <a:pt x="463517" y="1136333"/>
                    <a:pt x="475900" y="1135380"/>
                    <a:pt x="483520" y="1132523"/>
                  </a:cubicBezTo>
                  <a:cubicBezTo>
                    <a:pt x="511142" y="1122998"/>
                    <a:pt x="537812" y="1109663"/>
                    <a:pt x="563529" y="1096328"/>
                  </a:cubicBezTo>
                  <a:close/>
                  <a:moveTo>
                    <a:pt x="975962" y="627698"/>
                  </a:moveTo>
                  <a:cubicBezTo>
                    <a:pt x="915954" y="653415"/>
                    <a:pt x="855947" y="679133"/>
                    <a:pt x="793082" y="705803"/>
                  </a:cubicBezTo>
                  <a:cubicBezTo>
                    <a:pt x="831182" y="787718"/>
                    <a:pt x="867377" y="867728"/>
                    <a:pt x="904525" y="949643"/>
                  </a:cubicBezTo>
                  <a:cubicBezTo>
                    <a:pt x="941672" y="932498"/>
                    <a:pt x="974057" y="917258"/>
                    <a:pt x="1007395" y="902018"/>
                  </a:cubicBezTo>
                  <a:cubicBezTo>
                    <a:pt x="1023587" y="895350"/>
                    <a:pt x="1041685" y="889635"/>
                    <a:pt x="1056925" y="881063"/>
                  </a:cubicBezTo>
                  <a:cubicBezTo>
                    <a:pt x="1063592" y="877253"/>
                    <a:pt x="1072164" y="867728"/>
                    <a:pt x="1072164" y="861060"/>
                  </a:cubicBezTo>
                  <a:cubicBezTo>
                    <a:pt x="1072164" y="773430"/>
                    <a:pt x="1050257" y="690563"/>
                    <a:pt x="1021682" y="605790"/>
                  </a:cubicBezTo>
                  <a:cubicBezTo>
                    <a:pt x="1004537" y="613410"/>
                    <a:pt x="990250" y="621030"/>
                    <a:pt x="975962" y="627698"/>
                  </a:cubicBezTo>
                  <a:close/>
                  <a:moveTo>
                    <a:pt x="817847" y="407670"/>
                  </a:moveTo>
                  <a:cubicBezTo>
                    <a:pt x="773079" y="427673"/>
                    <a:pt x="729264" y="446723"/>
                    <a:pt x="682592" y="467678"/>
                  </a:cubicBezTo>
                  <a:cubicBezTo>
                    <a:pt x="717835" y="542925"/>
                    <a:pt x="750220" y="614363"/>
                    <a:pt x="783557" y="687705"/>
                  </a:cubicBezTo>
                  <a:cubicBezTo>
                    <a:pt x="844517" y="660083"/>
                    <a:pt x="900714" y="634365"/>
                    <a:pt x="957864" y="607695"/>
                  </a:cubicBezTo>
                  <a:cubicBezTo>
                    <a:pt x="972152" y="601980"/>
                    <a:pt x="987392" y="598170"/>
                    <a:pt x="999775" y="590550"/>
                  </a:cubicBezTo>
                  <a:cubicBezTo>
                    <a:pt x="1005489" y="586740"/>
                    <a:pt x="1011204" y="575310"/>
                    <a:pt x="1009300" y="568643"/>
                  </a:cubicBezTo>
                  <a:cubicBezTo>
                    <a:pt x="989297" y="501015"/>
                    <a:pt x="957864" y="438150"/>
                    <a:pt x="914050" y="382905"/>
                  </a:cubicBezTo>
                  <a:cubicBezTo>
                    <a:pt x="909287" y="376238"/>
                    <a:pt x="895000" y="370523"/>
                    <a:pt x="889285" y="373380"/>
                  </a:cubicBezTo>
                  <a:cubicBezTo>
                    <a:pt x="865472" y="382905"/>
                    <a:pt x="842612" y="395288"/>
                    <a:pt x="817847" y="407670"/>
                  </a:cubicBezTo>
                  <a:close/>
                  <a:moveTo>
                    <a:pt x="463517" y="71438"/>
                  </a:moveTo>
                  <a:cubicBezTo>
                    <a:pt x="292067" y="131445"/>
                    <a:pt x="59657" y="357188"/>
                    <a:pt x="41560" y="584835"/>
                  </a:cubicBezTo>
                  <a:cubicBezTo>
                    <a:pt x="14889" y="909638"/>
                    <a:pt x="102519" y="1158240"/>
                    <a:pt x="387317" y="1322070"/>
                  </a:cubicBezTo>
                  <a:cubicBezTo>
                    <a:pt x="600677" y="1444943"/>
                    <a:pt x="820704" y="1444943"/>
                    <a:pt x="1044542" y="1336358"/>
                  </a:cubicBezTo>
                  <a:cubicBezTo>
                    <a:pt x="1022635" y="1288733"/>
                    <a:pt x="1002632" y="1244918"/>
                    <a:pt x="981677" y="1201103"/>
                  </a:cubicBezTo>
                  <a:cubicBezTo>
                    <a:pt x="926432" y="1212533"/>
                    <a:pt x="874045" y="1226820"/>
                    <a:pt x="821657" y="1234440"/>
                  </a:cubicBezTo>
                  <a:cubicBezTo>
                    <a:pt x="726407" y="1248728"/>
                    <a:pt x="635920" y="1223010"/>
                    <a:pt x="546385" y="1195388"/>
                  </a:cubicBezTo>
                  <a:cubicBezTo>
                    <a:pt x="284447" y="1114425"/>
                    <a:pt x="177767" y="894398"/>
                    <a:pt x="181577" y="648653"/>
                  </a:cubicBezTo>
                  <a:cubicBezTo>
                    <a:pt x="183482" y="528638"/>
                    <a:pt x="249204" y="432435"/>
                    <a:pt x="331120" y="347663"/>
                  </a:cubicBezTo>
                  <a:cubicBezTo>
                    <a:pt x="387317" y="289560"/>
                    <a:pt x="450182" y="241935"/>
                    <a:pt x="526382" y="208598"/>
                  </a:cubicBezTo>
                  <a:cubicBezTo>
                    <a:pt x="505427" y="162878"/>
                    <a:pt x="485425" y="118110"/>
                    <a:pt x="463517" y="71438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1"/>
            <p:cNvSpPr/>
            <p:nvPr/>
          </p:nvSpPr>
          <p:spPr>
            <a:xfrm>
              <a:off x="5756228" y="3059429"/>
              <a:ext cx="647651" cy="282443"/>
            </a:xfrm>
            <a:custGeom>
              <a:avLst/>
              <a:gdLst/>
              <a:ahLst/>
              <a:cxnLst/>
              <a:rect l="l" t="t" r="r" b="b"/>
              <a:pathLst>
                <a:path w="647651" h="282443" extrusionOk="0">
                  <a:moveTo>
                    <a:pt x="374062" y="0"/>
                  </a:moveTo>
                  <a:cubicBezTo>
                    <a:pt x="376919" y="8573"/>
                    <a:pt x="383587" y="18098"/>
                    <a:pt x="383587" y="26670"/>
                  </a:cubicBezTo>
                  <a:cubicBezTo>
                    <a:pt x="384539" y="70485"/>
                    <a:pt x="383587" y="115253"/>
                    <a:pt x="383587" y="164783"/>
                  </a:cubicBezTo>
                  <a:cubicBezTo>
                    <a:pt x="426449" y="164783"/>
                    <a:pt x="473122" y="164783"/>
                    <a:pt x="519794" y="164783"/>
                  </a:cubicBezTo>
                  <a:cubicBezTo>
                    <a:pt x="553132" y="164783"/>
                    <a:pt x="587422" y="165735"/>
                    <a:pt x="620759" y="166688"/>
                  </a:cubicBezTo>
                  <a:cubicBezTo>
                    <a:pt x="638857" y="167640"/>
                    <a:pt x="649334" y="176213"/>
                    <a:pt x="647429" y="196215"/>
                  </a:cubicBezTo>
                  <a:cubicBezTo>
                    <a:pt x="639809" y="294323"/>
                    <a:pt x="654097" y="281940"/>
                    <a:pt x="565514" y="281940"/>
                  </a:cubicBezTo>
                  <a:cubicBezTo>
                    <a:pt x="401684" y="281940"/>
                    <a:pt x="237854" y="280035"/>
                    <a:pt x="74024" y="279083"/>
                  </a:cubicBezTo>
                  <a:cubicBezTo>
                    <a:pt x="65452" y="279083"/>
                    <a:pt x="56879" y="280035"/>
                    <a:pt x="48307" y="280035"/>
                  </a:cubicBezTo>
                  <a:cubicBezTo>
                    <a:pt x="17827" y="280035"/>
                    <a:pt x="2587" y="264795"/>
                    <a:pt x="1634" y="235267"/>
                  </a:cubicBezTo>
                  <a:cubicBezTo>
                    <a:pt x="1634" y="225742"/>
                    <a:pt x="1634" y="216217"/>
                    <a:pt x="682" y="206692"/>
                  </a:cubicBezTo>
                  <a:cubicBezTo>
                    <a:pt x="-2176" y="168592"/>
                    <a:pt x="2587" y="163830"/>
                    <a:pt x="41639" y="163830"/>
                  </a:cubicBezTo>
                  <a:cubicBezTo>
                    <a:pt x="116887" y="163830"/>
                    <a:pt x="192134" y="164783"/>
                    <a:pt x="267382" y="165735"/>
                  </a:cubicBezTo>
                  <a:cubicBezTo>
                    <a:pt x="273097" y="165735"/>
                    <a:pt x="278812" y="164783"/>
                    <a:pt x="286432" y="163830"/>
                  </a:cubicBezTo>
                  <a:cubicBezTo>
                    <a:pt x="286432" y="118110"/>
                    <a:pt x="286432" y="73342"/>
                    <a:pt x="286432" y="28575"/>
                  </a:cubicBezTo>
                  <a:cubicBezTo>
                    <a:pt x="286432" y="20003"/>
                    <a:pt x="290241" y="11430"/>
                    <a:pt x="291194" y="2858"/>
                  </a:cubicBezTo>
                  <a:cubicBezTo>
                    <a:pt x="299766" y="3810"/>
                    <a:pt x="307387" y="4763"/>
                    <a:pt x="324532" y="5715"/>
                  </a:cubicBezTo>
                  <a:cubicBezTo>
                    <a:pt x="324532" y="60008"/>
                    <a:pt x="324532" y="112395"/>
                    <a:pt x="324532" y="165735"/>
                  </a:cubicBezTo>
                  <a:cubicBezTo>
                    <a:pt x="328341" y="165735"/>
                    <a:pt x="331199" y="165735"/>
                    <a:pt x="335009" y="166688"/>
                  </a:cubicBezTo>
                  <a:cubicBezTo>
                    <a:pt x="336914" y="161925"/>
                    <a:pt x="340724" y="158115"/>
                    <a:pt x="341677" y="153353"/>
                  </a:cubicBezTo>
                  <a:cubicBezTo>
                    <a:pt x="344534" y="112395"/>
                    <a:pt x="349297" y="71438"/>
                    <a:pt x="349297" y="30480"/>
                  </a:cubicBezTo>
                  <a:cubicBezTo>
                    <a:pt x="349297" y="8573"/>
                    <a:pt x="354059" y="0"/>
                    <a:pt x="374062" y="0"/>
                  </a:cubicBezTo>
                  <a:close/>
                  <a:moveTo>
                    <a:pt x="490266" y="183833"/>
                  </a:moveTo>
                  <a:cubicBezTo>
                    <a:pt x="353107" y="183833"/>
                    <a:pt x="215947" y="182880"/>
                    <a:pt x="78787" y="182880"/>
                  </a:cubicBezTo>
                  <a:cubicBezTo>
                    <a:pt x="64499" y="182880"/>
                    <a:pt x="49259" y="182880"/>
                    <a:pt x="34972" y="182880"/>
                  </a:cubicBezTo>
                  <a:cubicBezTo>
                    <a:pt x="36877" y="210503"/>
                    <a:pt x="38782" y="232410"/>
                    <a:pt x="40687" y="259080"/>
                  </a:cubicBezTo>
                  <a:cubicBezTo>
                    <a:pt x="229282" y="259080"/>
                    <a:pt x="415972" y="259080"/>
                    <a:pt x="606472" y="259080"/>
                  </a:cubicBezTo>
                  <a:cubicBezTo>
                    <a:pt x="608377" y="235267"/>
                    <a:pt x="610282" y="210503"/>
                    <a:pt x="612187" y="182880"/>
                  </a:cubicBezTo>
                  <a:cubicBezTo>
                    <a:pt x="569324" y="183833"/>
                    <a:pt x="529319" y="183833"/>
                    <a:pt x="490266" y="18383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1"/>
            <p:cNvSpPr/>
            <p:nvPr/>
          </p:nvSpPr>
          <p:spPr>
            <a:xfrm>
              <a:off x="6047422" y="3048952"/>
              <a:ext cx="82867" cy="175259"/>
            </a:xfrm>
            <a:custGeom>
              <a:avLst/>
              <a:gdLst/>
              <a:ahLst/>
              <a:cxnLst/>
              <a:rect l="l" t="t" r="r" b="b"/>
              <a:pathLst>
                <a:path w="82867" h="175259" extrusionOk="0">
                  <a:moveTo>
                    <a:pt x="82868" y="10477"/>
                  </a:moveTo>
                  <a:cubicBezTo>
                    <a:pt x="63818" y="10477"/>
                    <a:pt x="58103" y="19050"/>
                    <a:pt x="58103" y="39052"/>
                  </a:cubicBezTo>
                  <a:cubicBezTo>
                    <a:pt x="58103" y="80010"/>
                    <a:pt x="53340" y="120967"/>
                    <a:pt x="50483" y="161925"/>
                  </a:cubicBezTo>
                  <a:cubicBezTo>
                    <a:pt x="50483" y="166688"/>
                    <a:pt x="46672" y="171450"/>
                    <a:pt x="43815" y="175260"/>
                  </a:cubicBezTo>
                  <a:cubicBezTo>
                    <a:pt x="40005" y="175260"/>
                    <a:pt x="37147" y="175260"/>
                    <a:pt x="33338" y="174307"/>
                  </a:cubicBezTo>
                  <a:cubicBezTo>
                    <a:pt x="33338" y="120967"/>
                    <a:pt x="33338" y="68580"/>
                    <a:pt x="33338" y="14288"/>
                  </a:cubicBezTo>
                  <a:cubicBezTo>
                    <a:pt x="17145" y="12382"/>
                    <a:pt x="8572" y="12382"/>
                    <a:pt x="0" y="11430"/>
                  </a:cubicBezTo>
                  <a:cubicBezTo>
                    <a:pt x="3810" y="7620"/>
                    <a:pt x="7620" y="3810"/>
                    <a:pt x="11430" y="0"/>
                  </a:cubicBezTo>
                  <a:cubicBezTo>
                    <a:pt x="34290" y="0"/>
                    <a:pt x="57150" y="0"/>
                    <a:pt x="80010" y="0"/>
                  </a:cubicBezTo>
                  <a:cubicBezTo>
                    <a:pt x="80963" y="4763"/>
                    <a:pt x="81915" y="7620"/>
                    <a:pt x="82868" y="10477"/>
                  </a:cubicBezTo>
                  <a:close/>
                </a:path>
              </a:pathLst>
            </a:custGeom>
            <a:solidFill>
              <a:srgbClr val="C1A0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1"/>
            <p:cNvSpPr/>
            <p:nvPr/>
          </p:nvSpPr>
          <p:spPr>
            <a:xfrm>
              <a:off x="6053137" y="2025014"/>
              <a:ext cx="275272" cy="280035"/>
            </a:xfrm>
            <a:custGeom>
              <a:avLst/>
              <a:gdLst/>
              <a:ahLst/>
              <a:cxnLst/>
              <a:rect l="l" t="t" r="r" b="b"/>
              <a:pathLst>
                <a:path w="275272" h="280035" extrusionOk="0">
                  <a:moveTo>
                    <a:pt x="275272" y="200025"/>
                  </a:moveTo>
                  <a:cubicBezTo>
                    <a:pt x="218122" y="225743"/>
                    <a:pt x="161925" y="252413"/>
                    <a:pt x="100965" y="280035"/>
                  </a:cubicBezTo>
                  <a:cubicBezTo>
                    <a:pt x="67628" y="206693"/>
                    <a:pt x="34290" y="135255"/>
                    <a:pt x="0" y="60008"/>
                  </a:cubicBezTo>
                  <a:cubicBezTo>
                    <a:pt x="45720" y="40005"/>
                    <a:pt x="90488" y="20002"/>
                    <a:pt x="135255" y="0"/>
                  </a:cubicBezTo>
                  <a:cubicBezTo>
                    <a:pt x="163830" y="4763"/>
                    <a:pt x="180022" y="26670"/>
                    <a:pt x="198120" y="46673"/>
                  </a:cubicBezTo>
                  <a:cubicBezTo>
                    <a:pt x="235268" y="92393"/>
                    <a:pt x="257175" y="145733"/>
                    <a:pt x="275272" y="20002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6162675" y="2245995"/>
              <a:ext cx="214312" cy="321945"/>
            </a:xfrm>
            <a:custGeom>
              <a:avLst/>
              <a:gdLst/>
              <a:ahLst/>
              <a:cxnLst/>
              <a:rect l="l" t="t" r="r" b="b"/>
              <a:pathLst>
                <a:path w="214312" h="321945" extrusionOk="0">
                  <a:moveTo>
                    <a:pt x="214313" y="274320"/>
                  </a:moveTo>
                  <a:cubicBezTo>
                    <a:pt x="180975" y="289560"/>
                    <a:pt x="148590" y="304800"/>
                    <a:pt x="111443" y="321945"/>
                  </a:cubicBezTo>
                  <a:cubicBezTo>
                    <a:pt x="74295" y="240030"/>
                    <a:pt x="37147" y="160972"/>
                    <a:pt x="0" y="78105"/>
                  </a:cubicBezTo>
                  <a:cubicBezTo>
                    <a:pt x="62865" y="51435"/>
                    <a:pt x="122872" y="25717"/>
                    <a:pt x="182880" y="0"/>
                  </a:cubicBezTo>
                  <a:cubicBezTo>
                    <a:pt x="185738" y="952"/>
                    <a:pt x="190500" y="1905"/>
                    <a:pt x="190500" y="2857"/>
                  </a:cubicBezTo>
                  <a:cubicBezTo>
                    <a:pt x="196215" y="26670"/>
                    <a:pt x="204788" y="51435"/>
                    <a:pt x="205740" y="75247"/>
                  </a:cubicBezTo>
                  <a:cubicBezTo>
                    <a:pt x="207645" y="139065"/>
                    <a:pt x="206693" y="201930"/>
                    <a:pt x="206693" y="265747"/>
                  </a:cubicBezTo>
                  <a:cubicBezTo>
                    <a:pt x="206693" y="268605"/>
                    <a:pt x="211455" y="271463"/>
                    <a:pt x="214313" y="27432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03594" y="2338387"/>
              <a:ext cx="337185" cy="296227"/>
            </a:xfrm>
            <a:custGeom>
              <a:avLst/>
              <a:gdLst/>
              <a:ahLst/>
              <a:cxnLst/>
              <a:rect l="l" t="t" r="r" b="b"/>
              <a:pathLst>
                <a:path w="337185" h="296227" extrusionOk="0">
                  <a:moveTo>
                    <a:pt x="111443" y="53340"/>
                  </a:moveTo>
                  <a:cubicBezTo>
                    <a:pt x="148590" y="36195"/>
                    <a:pt x="186690" y="19050"/>
                    <a:pt x="226695" y="0"/>
                  </a:cubicBezTo>
                  <a:cubicBezTo>
                    <a:pt x="263843" y="80963"/>
                    <a:pt x="300038" y="160020"/>
                    <a:pt x="337185" y="241935"/>
                  </a:cubicBezTo>
                  <a:cubicBezTo>
                    <a:pt x="297180" y="259080"/>
                    <a:pt x="260033" y="275272"/>
                    <a:pt x="222885" y="291465"/>
                  </a:cubicBezTo>
                  <a:cubicBezTo>
                    <a:pt x="223838" y="286703"/>
                    <a:pt x="223838" y="280035"/>
                    <a:pt x="225743" y="279083"/>
                  </a:cubicBezTo>
                  <a:cubicBezTo>
                    <a:pt x="243840" y="268605"/>
                    <a:pt x="262890" y="259080"/>
                    <a:pt x="280988" y="248603"/>
                  </a:cubicBezTo>
                  <a:cubicBezTo>
                    <a:pt x="272415" y="245745"/>
                    <a:pt x="264795" y="246697"/>
                    <a:pt x="257175" y="248603"/>
                  </a:cubicBezTo>
                  <a:cubicBezTo>
                    <a:pt x="237173" y="254317"/>
                    <a:pt x="218123" y="260985"/>
                    <a:pt x="198120" y="266700"/>
                  </a:cubicBezTo>
                  <a:cubicBezTo>
                    <a:pt x="164783" y="276225"/>
                    <a:pt x="131445" y="285750"/>
                    <a:pt x="99060" y="296228"/>
                  </a:cubicBezTo>
                  <a:cubicBezTo>
                    <a:pt x="95250" y="292417"/>
                    <a:pt x="90488" y="289560"/>
                    <a:pt x="86678" y="285750"/>
                  </a:cubicBezTo>
                  <a:cubicBezTo>
                    <a:pt x="128588" y="261938"/>
                    <a:pt x="170498" y="239078"/>
                    <a:pt x="213360" y="214313"/>
                  </a:cubicBezTo>
                  <a:cubicBezTo>
                    <a:pt x="204788" y="209550"/>
                    <a:pt x="198120" y="205740"/>
                    <a:pt x="188595" y="200025"/>
                  </a:cubicBezTo>
                  <a:cubicBezTo>
                    <a:pt x="204788" y="190500"/>
                    <a:pt x="218123" y="182880"/>
                    <a:pt x="231458" y="175260"/>
                  </a:cubicBezTo>
                  <a:cubicBezTo>
                    <a:pt x="230505" y="173355"/>
                    <a:pt x="229553" y="170498"/>
                    <a:pt x="228600" y="168592"/>
                  </a:cubicBezTo>
                  <a:cubicBezTo>
                    <a:pt x="194310" y="175260"/>
                    <a:pt x="160973" y="181927"/>
                    <a:pt x="126683" y="187642"/>
                  </a:cubicBezTo>
                  <a:cubicBezTo>
                    <a:pt x="125730" y="184785"/>
                    <a:pt x="123825" y="181927"/>
                    <a:pt x="122873" y="178117"/>
                  </a:cubicBezTo>
                  <a:cubicBezTo>
                    <a:pt x="129540" y="170498"/>
                    <a:pt x="135255" y="161925"/>
                    <a:pt x="148590" y="146685"/>
                  </a:cubicBezTo>
                  <a:cubicBezTo>
                    <a:pt x="119063" y="152400"/>
                    <a:pt x="97155" y="156210"/>
                    <a:pt x="76200" y="160973"/>
                  </a:cubicBezTo>
                  <a:cubicBezTo>
                    <a:pt x="50483" y="166688"/>
                    <a:pt x="25718" y="174308"/>
                    <a:pt x="0" y="180023"/>
                  </a:cubicBezTo>
                  <a:cubicBezTo>
                    <a:pt x="0" y="180023"/>
                    <a:pt x="0" y="180023"/>
                    <a:pt x="0" y="180023"/>
                  </a:cubicBezTo>
                  <a:cubicBezTo>
                    <a:pt x="16193" y="170498"/>
                    <a:pt x="32385" y="160973"/>
                    <a:pt x="47625" y="149542"/>
                  </a:cubicBezTo>
                  <a:cubicBezTo>
                    <a:pt x="56198" y="143827"/>
                    <a:pt x="62865" y="134302"/>
                    <a:pt x="70485" y="126683"/>
                  </a:cubicBezTo>
                  <a:cubicBezTo>
                    <a:pt x="62865" y="120967"/>
                    <a:pt x="54293" y="115252"/>
                    <a:pt x="43815" y="106680"/>
                  </a:cubicBezTo>
                  <a:cubicBezTo>
                    <a:pt x="53340" y="100965"/>
                    <a:pt x="62865" y="97155"/>
                    <a:pt x="69533" y="90488"/>
                  </a:cubicBezTo>
                  <a:cubicBezTo>
                    <a:pt x="78105" y="81915"/>
                    <a:pt x="84773" y="70485"/>
                    <a:pt x="93345" y="60960"/>
                  </a:cubicBezTo>
                  <a:cubicBezTo>
                    <a:pt x="93345" y="60960"/>
                    <a:pt x="94298" y="60960"/>
                    <a:pt x="94298" y="60960"/>
                  </a:cubicBezTo>
                  <a:cubicBezTo>
                    <a:pt x="100965" y="62865"/>
                    <a:pt x="107633" y="64770"/>
                    <a:pt x="113348" y="66675"/>
                  </a:cubicBezTo>
                  <a:cubicBezTo>
                    <a:pt x="112395" y="62865"/>
                    <a:pt x="112395" y="58102"/>
                    <a:pt x="111443" y="5334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651182" y="2501264"/>
              <a:ext cx="281940" cy="252888"/>
            </a:xfrm>
            <a:custGeom>
              <a:avLst/>
              <a:gdLst/>
              <a:ahLst/>
              <a:cxnLst/>
              <a:rect l="l" t="t" r="r" b="b"/>
              <a:pathLst>
                <a:path w="281940" h="252888" extrusionOk="0">
                  <a:moveTo>
                    <a:pt x="281940" y="213360"/>
                  </a:moveTo>
                  <a:cubicBezTo>
                    <a:pt x="255270" y="225743"/>
                    <a:pt x="229553" y="239077"/>
                    <a:pt x="201930" y="250507"/>
                  </a:cubicBezTo>
                  <a:cubicBezTo>
                    <a:pt x="194310" y="253365"/>
                    <a:pt x="180975" y="254318"/>
                    <a:pt x="175260" y="249555"/>
                  </a:cubicBezTo>
                  <a:cubicBezTo>
                    <a:pt x="102870" y="201930"/>
                    <a:pt x="40958" y="144780"/>
                    <a:pt x="4763" y="64770"/>
                  </a:cubicBezTo>
                  <a:cubicBezTo>
                    <a:pt x="2858" y="60960"/>
                    <a:pt x="2858" y="57150"/>
                    <a:pt x="0" y="50483"/>
                  </a:cubicBezTo>
                  <a:cubicBezTo>
                    <a:pt x="40005" y="33338"/>
                    <a:pt x="80010" y="17145"/>
                    <a:pt x="120015" y="0"/>
                  </a:cubicBezTo>
                  <a:cubicBezTo>
                    <a:pt x="128588" y="16193"/>
                    <a:pt x="157163" y="25718"/>
                    <a:pt x="138113" y="52388"/>
                  </a:cubicBezTo>
                  <a:cubicBezTo>
                    <a:pt x="153353" y="63818"/>
                    <a:pt x="167640" y="73343"/>
                    <a:pt x="181928" y="83820"/>
                  </a:cubicBezTo>
                  <a:cubicBezTo>
                    <a:pt x="180975" y="97155"/>
                    <a:pt x="180023" y="110490"/>
                    <a:pt x="179070" y="127635"/>
                  </a:cubicBezTo>
                  <a:cubicBezTo>
                    <a:pt x="210503" y="99060"/>
                    <a:pt x="226695" y="130493"/>
                    <a:pt x="245745" y="140970"/>
                  </a:cubicBezTo>
                  <a:cubicBezTo>
                    <a:pt x="252413" y="144780"/>
                    <a:pt x="248603" y="167640"/>
                    <a:pt x="249555" y="183832"/>
                  </a:cubicBezTo>
                  <a:cubicBezTo>
                    <a:pt x="276225" y="172402"/>
                    <a:pt x="268605" y="205740"/>
                    <a:pt x="281940" y="213360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822632" y="2108622"/>
              <a:ext cx="289355" cy="302154"/>
            </a:xfrm>
            <a:custGeom>
              <a:avLst/>
              <a:gdLst/>
              <a:ahLst/>
              <a:cxnLst/>
              <a:rect l="l" t="t" r="r" b="b"/>
              <a:pathLst>
                <a:path w="289355" h="302154" extrusionOk="0">
                  <a:moveTo>
                    <a:pt x="1905" y="236432"/>
                  </a:moveTo>
                  <a:cubicBezTo>
                    <a:pt x="0" y="235480"/>
                    <a:pt x="0" y="234527"/>
                    <a:pt x="0" y="232622"/>
                  </a:cubicBezTo>
                  <a:cubicBezTo>
                    <a:pt x="3810" y="227860"/>
                    <a:pt x="6668" y="221192"/>
                    <a:pt x="12383" y="218335"/>
                  </a:cubicBezTo>
                  <a:cubicBezTo>
                    <a:pt x="40005" y="200237"/>
                    <a:pt x="68580" y="183092"/>
                    <a:pt x="96203" y="165947"/>
                  </a:cubicBezTo>
                  <a:cubicBezTo>
                    <a:pt x="116205" y="153565"/>
                    <a:pt x="136208" y="140230"/>
                    <a:pt x="155258" y="125942"/>
                  </a:cubicBezTo>
                  <a:cubicBezTo>
                    <a:pt x="162878" y="120227"/>
                    <a:pt x="167640" y="111655"/>
                    <a:pt x="173355" y="104035"/>
                  </a:cubicBezTo>
                  <a:cubicBezTo>
                    <a:pt x="162878" y="102130"/>
                    <a:pt x="151448" y="97367"/>
                    <a:pt x="141923" y="99272"/>
                  </a:cubicBezTo>
                  <a:cubicBezTo>
                    <a:pt x="111443" y="104987"/>
                    <a:pt x="81915" y="114512"/>
                    <a:pt x="51435" y="122132"/>
                  </a:cubicBezTo>
                  <a:cubicBezTo>
                    <a:pt x="50483" y="119275"/>
                    <a:pt x="49530" y="117370"/>
                    <a:pt x="48578" y="114512"/>
                  </a:cubicBezTo>
                  <a:cubicBezTo>
                    <a:pt x="64770" y="97367"/>
                    <a:pt x="62865" y="67840"/>
                    <a:pt x="95250" y="61172"/>
                  </a:cubicBezTo>
                  <a:cubicBezTo>
                    <a:pt x="120015" y="55457"/>
                    <a:pt x="143828" y="41170"/>
                    <a:pt x="169545" y="29740"/>
                  </a:cubicBezTo>
                  <a:cubicBezTo>
                    <a:pt x="161925" y="24025"/>
                    <a:pt x="156210" y="20215"/>
                    <a:pt x="151448" y="16405"/>
                  </a:cubicBezTo>
                  <a:cubicBezTo>
                    <a:pt x="197168" y="-8360"/>
                    <a:pt x="199073" y="-8360"/>
                    <a:pt x="220028" y="39265"/>
                  </a:cubicBezTo>
                  <a:cubicBezTo>
                    <a:pt x="242888" y="89747"/>
                    <a:pt x="262890" y="142135"/>
                    <a:pt x="285750" y="192617"/>
                  </a:cubicBezTo>
                  <a:cubicBezTo>
                    <a:pt x="293370" y="208810"/>
                    <a:pt x="288608" y="214525"/>
                    <a:pt x="274320" y="220240"/>
                  </a:cubicBezTo>
                  <a:cubicBezTo>
                    <a:pt x="212408" y="246910"/>
                    <a:pt x="150495" y="274532"/>
                    <a:pt x="88583" y="302155"/>
                  </a:cubicBezTo>
                  <a:cubicBezTo>
                    <a:pt x="78105" y="280247"/>
                    <a:pt x="101918" y="286915"/>
                    <a:pt x="107633" y="281200"/>
                  </a:cubicBezTo>
                  <a:cubicBezTo>
                    <a:pt x="133350" y="262150"/>
                    <a:pt x="160973" y="243100"/>
                    <a:pt x="190500" y="229765"/>
                  </a:cubicBezTo>
                  <a:cubicBezTo>
                    <a:pt x="215265" y="218335"/>
                    <a:pt x="243840" y="215477"/>
                    <a:pt x="271463" y="208810"/>
                  </a:cubicBezTo>
                  <a:cubicBezTo>
                    <a:pt x="270510" y="204047"/>
                    <a:pt x="269558" y="200237"/>
                    <a:pt x="268605" y="195475"/>
                  </a:cubicBezTo>
                  <a:cubicBezTo>
                    <a:pt x="223838" y="204047"/>
                    <a:pt x="180023" y="211667"/>
                    <a:pt x="134303" y="221192"/>
                  </a:cubicBezTo>
                  <a:cubicBezTo>
                    <a:pt x="140018" y="209762"/>
                    <a:pt x="144780" y="199285"/>
                    <a:pt x="153353" y="179282"/>
                  </a:cubicBezTo>
                  <a:cubicBezTo>
                    <a:pt x="129540" y="187855"/>
                    <a:pt x="115253" y="193570"/>
                    <a:pt x="100013" y="199285"/>
                  </a:cubicBezTo>
                  <a:cubicBezTo>
                    <a:pt x="67628" y="210715"/>
                    <a:pt x="34290" y="223097"/>
                    <a:pt x="1905" y="236432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587260" y="2246947"/>
              <a:ext cx="175962" cy="288607"/>
            </a:xfrm>
            <a:custGeom>
              <a:avLst/>
              <a:gdLst/>
              <a:ahLst/>
              <a:cxnLst/>
              <a:rect l="l" t="t" r="r" b="b"/>
              <a:pathLst>
                <a:path w="175962" h="288607" extrusionOk="0">
                  <a:moveTo>
                    <a:pt x="173459" y="230505"/>
                  </a:moveTo>
                  <a:cubicBezTo>
                    <a:pt x="132502" y="248602"/>
                    <a:pt x="92497" y="267653"/>
                    <a:pt x="46777" y="288607"/>
                  </a:cubicBezTo>
                  <a:cubicBezTo>
                    <a:pt x="34394" y="243840"/>
                    <a:pt x="22964" y="200977"/>
                    <a:pt x="12487" y="159067"/>
                  </a:cubicBezTo>
                  <a:cubicBezTo>
                    <a:pt x="5819" y="132398"/>
                    <a:pt x="2009" y="103823"/>
                    <a:pt x="104" y="76200"/>
                  </a:cubicBezTo>
                  <a:cubicBezTo>
                    <a:pt x="-848" y="67627"/>
                    <a:pt x="4867" y="54292"/>
                    <a:pt x="11534" y="51435"/>
                  </a:cubicBezTo>
                  <a:cubicBezTo>
                    <a:pt x="49634" y="33338"/>
                    <a:pt x="87734" y="17145"/>
                    <a:pt x="126787" y="0"/>
                  </a:cubicBezTo>
                  <a:cubicBezTo>
                    <a:pt x="141074" y="4763"/>
                    <a:pt x="151552" y="6667"/>
                    <a:pt x="142979" y="28575"/>
                  </a:cubicBezTo>
                  <a:cubicBezTo>
                    <a:pt x="136312" y="45720"/>
                    <a:pt x="113452" y="69532"/>
                    <a:pt x="145837" y="88582"/>
                  </a:cubicBezTo>
                  <a:cubicBezTo>
                    <a:pt x="131549" y="100013"/>
                    <a:pt x="119167" y="110490"/>
                    <a:pt x="105832" y="120015"/>
                  </a:cubicBezTo>
                  <a:cubicBezTo>
                    <a:pt x="94402" y="127635"/>
                    <a:pt x="70589" y="128588"/>
                    <a:pt x="87734" y="154305"/>
                  </a:cubicBezTo>
                  <a:cubicBezTo>
                    <a:pt x="92497" y="151448"/>
                    <a:pt x="96307" y="148590"/>
                    <a:pt x="99164" y="145732"/>
                  </a:cubicBezTo>
                  <a:cubicBezTo>
                    <a:pt x="111547" y="131445"/>
                    <a:pt x="128692" y="126682"/>
                    <a:pt x="142027" y="140017"/>
                  </a:cubicBezTo>
                  <a:cubicBezTo>
                    <a:pt x="148694" y="146685"/>
                    <a:pt x="142979" y="164782"/>
                    <a:pt x="142027" y="177165"/>
                  </a:cubicBezTo>
                  <a:cubicBezTo>
                    <a:pt x="142027" y="181927"/>
                    <a:pt x="139169" y="185738"/>
                    <a:pt x="138217" y="190500"/>
                  </a:cubicBezTo>
                  <a:cubicBezTo>
                    <a:pt x="129644" y="194310"/>
                    <a:pt x="122024" y="200025"/>
                    <a:pt x="112499" y="201930"/>
                  </a:cubicBezTo>
                  <a:cubicBezTo>
                    <a:pt x="79162" y="208598"/>
                    <a:pt x="83924" y="229552"/>
                    <a:pt x="98212" y="259080"/>
                  </a:cubicBezTo>
                  <a:cubicBezTo>
                    <a:pt x="104879" y="256223"/>
                    <a:pt x="107737" y="248602"/>
                    <a:pt x="108689" y="241935"/>
                  </a:cubicBezTo>
                  <a:cubicBezTo>
                    <a:pt x="109642" y="224790"/>
                    <a:pt x="118214" y="214313"/>
                    <a:pt x="136312" y="211455"/>
                  </a:cubicBezTo>
                  <a:cubicBezTo>
                    <a:pt x="140122" y="210502"/>
                    <a:pt x="142027" y="202882"/>
                    <a:pt x="144884" y="198120"/>
                  </a:cubicBezTo>
                  <a:cubicBezTo>
                    <a:pt x="174412" y="193357"/>
                    <a:pt x="180127" y="200025"/>
                    <a:pt x="173459" y="230505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6325552" y="1923196"/>
              <a:ext cx="239077" cy="236120"/>
            </a:xfrm>
            <a:custGeom>
              <a:avLst/>
              <a:gdLst/>
              <a:ahLst/>
              <a:cxnLst/>
              <a:rect l="l" t="t" r="r" b="b"/>
              <a:pathLst>
                <a:path w="239077" h="236120" extrusionOk="0">
                  <a:moveTo>
                    <a:pt x="0" y="38001"/>
                  </a:moveTo>
                  <a:cubicBezTo>
                    <a:pt x="15240" y="30381"/>
                    <a:pt x="30480" y="22761"/>
                    <a:pt x="45720" y="15141"/>
                  </a:cubicBezTo>
                  <a:cubicBezTo>
                    <a:pt x="91440" y="-6767"/>
                    <a:pt x="91440" y="-6767"/>
                    <a:pt x="126682" y="27523"/>
                  </a:cubicBezTo>
                  <a:cubicBezTo>
                    <a:pt x="164782" y="64671"/>
                    <a:pt x="220028" y="148491"/>
                    <a:pt x="239078" y="199926"/>
                  </a:cubicBezTo>
                  <a:cubicBezTo>
                    <a:pt x="210503" y="212308"/>
                    <a:pt x="181928" y="223738"/>
                    <a:pt x="152400" y="236121"/>
                  </a:cubicBezTo>
                  <a:cubicBezTo>
                    <a:pt x="150495" y="228501"/>
                    <a:pt x="149542" y="219928"/>
                    <a:pt x="144780" y="213261"/>
                  </a:cubicBezTo>
                  <a:cubicBezTo>
                    <a:pt x="125730" y="182781"/>
                    <a:pt x="108585" y="151348"/>
                    <a:pt x="85725" y="123726"/>
                  </a:cubicBezTo>
                  <a:cubicBezTo>
                    <a:pt x="60007" y="92293"/>
                    <a:pt x="28575" y="66576"/>
                    <a:pt x="0" y="38001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585459" y="1909762"/>
              <a:ext cx="239924" cy="367664"/>
            </a:xfrm>
            <a:custGeom>
              <a:avLst/>
              <a:gdLst/>
              <a:ahLst/>
              <a:cxnLst/>
              <a:rect l="l" t="t" r="r" b="b"/>
              <a:pathLst>
                <a:path w="239924" h="367664" extrusionOk="0">
                  <a:moveTo>
                    <a:pt x="77153" y="330517"/>
                  </a:moveTo>
                  <a:cubicBezTo>
                    <a:pt x="53340" y="341948"/>
                    <a:pt x="29528" y="353378"/>
                    <a:pt x="0" y="367665"/>
                  </a:cubicBezTo>
                  <a:cubicBezTo>
                    <a:pt x="17145" y="212408"/>
                    <a:pt x="98108" y="102870"/>
                    <a:pt x="209550" y="12382"/>
                  </a:cubicBezTo>
                  <a:cubicBezTo>
                    <a:pt x="211455" y="11430"/>
                    <a:pt x="212408" y="11430"/>
                    <a:pt x="214313" y="10477"/>
                  </a:cubicBezTo>
                  <a:cubicBezTo>
                    <a:pt x="214313" y="10477"/>
                    <a:pt x="214313" y="11430"/>
                    <a:pt x="214313" y="11430"/>
                  </a:cubicBezTo>
                  <a:cubicBezTo>
                    <a:pt x="218122" y="7620"/>
                    <a:pt x="222885" y="3810"/>
                    <a:pt x="226695" y="0"/>
                  </a:cubicBezTo>
                  <a:cubicBezTo>
                    <a:pt x="226695" y="0"/>
                    <a:pt x="226695" y="0"/>
                    <a:pt x="226695" y="0"/>
                  </a:cubicBezTo>
                  <a:cubicBezTo>
                    <a:pt x="254318" y="17145"/>
                    <a:pt x="231458" y="30480"/>
                    <a:pt x="222885" y="42863"/>
                  </a:cubicBezTo>
                  <a:cubicBezTo>
                    <a:pt x="208597" y="63817"/>
                    <a:pt x="182880" y="78105"/>
                    <a:pt x="182880" y="104775"/>
                  </a:cubicBezTo>
                  <a:cubicBezTo>
                    <a:pt x="173355" y="111442"/>
                    <a:pt x="165735" y="117158"/>
                    <a:pt x="158115" y="122873"/>
                  </a:cubicBezTo>
                  <a:lnTo>
                    <a:pt x="158115" y="122873"/>
                  </a:lnTo>
                  <a:cubicBezTo>
                    <a:pt x="156210" y="122873"/>
                    <a:pt x="154305" y="122873"/>
                    <a:pt x="152400" y="122873"/>
                  </a:cubicBezTo>
                  <a:cubicBezTo>
                    <a:pt x="139065" y="147638"/>
                    <a:pt x="125730" y="172402"/>
                    <a:pt x="112395" y="198120"/>
                  </a:cubicBezTo>
                  <a:lnTo>
                    <a:pt x="112395" y="198120"/>
                  </a:lnTo>
                  <a:cubicBezTo>
                    <a:pt x="103822" y="212408"/>
                    <a:pt x="95250" y="226695"/>
                    <a:pt x="86678" y="241935"/>
                  </a:cubicBezTo>
                  <a:cubicBezTo>
                    <a:pt x="88583" y="242888"/>
                    <a:pt x="90488" y="244792"/>
                    <a:pt x="92393" y="245745"/>
                  </a:cubicBezTo>
                  <a:cubicBezTo>
                    <a:pt x="104775" y="236220"/>
                    <a:pt x="117158" y="225742"/>
                    <a:pt x="130493" y="216217"/>
                  </a:cubicBezTo>
                  <a:cubicBezTo>
                    <a:pt x="145733" y="207645"/>
                    <a:pt x="149543" y="215265"/>
                    <a:pt x="147638" y="228600"/>
                  </a:cubicBezTo>
                  <a:cubicBezTo>
                    <a:pt x="146685" y="240030"/>
                    <a:pt x="143828" y="251460"/>
                    <a:pt x="141922" y="261938"/>
                  </a:cubicBezTo>
                  <a:cubicBezTo>
                    <a:pt x="127635" y="271463"/>
                    <a:pt x="114300" y="282892"/>
                    <a:pt x="100013" y="290513"/>
                  </a:cubicBezTo>
                  <a:cubicBezTo>
                    <a:pt x="80963" y="299085"/>
                    <a:pt x="72390" y="310515"/>
                    <a:pt x="77153" y="330517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6429426" y="2181225"/>
              <a:ext cx="123773" cy="294322"/>
            </a:xfrm>
            <a:custGeom>
              <a:avLst/>
              <a:gdLst/>
              <a:ahLst/>
              <a:cxnLst/>
              <a:rect l="l" t="t" r="r" b="b"/>
              <a:pathLst>
                <a:path w="123773" h="294322" extrusionOk="0">
                  <a:moveTo>
                    <a:pt x="123773" y="260033"/>
                  </a:moveTo>
                  <a:cubicBezTo>
                    <a:pt x="100914" y="271463"/>
                    <a:pt x="77101" y="281940"/>
                    <a:pt x="51383" y="294323"/>
                  </a:cubicBezTo>
                  <a:cubicBezTo>
                    <a:pt x="45668" y="251460"/>
                    <a:pt x="41858" y="211455"/>
                    <a:pt x="34239" y="172402"/>
                  </a:cubicBezTo>
                  <a:cubicBezTo>
                    <a:pt x="25666" y="132398"/>
                    <a:pt x="15189" y="92392"/>
                    <a:pt x="2806" y="52388"/>
                  </a:cubicBezTo>
                  <a:cubicBezTo>
                    <a:pt x="-2909" y="33338"/>
                    <a:pt x="-1004" y="21908"/>
                    <a:pt x="18998" y="16192"/>
                  </a:cubicBezTo>
                  <a:cubicBezTo>
                    <a:pt x="32333" y="12383"/>
                    <a:pt x="45668" y="5715"/>
                    <a:pt x="59004" y="0"/>
                  </a:cubicBezTo>
                  <a:cubicBezTo>
                    <a:pt x="67576" y="7620"/>
                    <a:pt x="79006" y="13335"/>
                    <a:pt x="82816" y="21908"/>
                  </a:cubicBezTo>
                  <a:cubicBezTo>
                    <a:pt x="97104" y="48577"/>
                    <a:pt x="107581" y="76200"/>
                    <a:pt x="108533" y="107633"/>
                  </a:cubicBezTo>
                  <a:cubicBezTo>
                    <a:pt x="112343" y="159067"/>
                    <a:pt x="119011" y="209550"/>
                    <a:pt x="123773" y="260033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866447" y="2720340"/>
              <a:ext cx="395287" cy="117494"/>
            </a:xfrm>
            <a:custGeom>
              <a:avLst/>
              <a:gdLst/>
              <a:ahLst/>
              <a:cxnLst/>
              <a:rect l="l" t="t" r="r" b="b"/>
              <a:pathLst>
                <a:path w="395287" h="117494" extrusionOk="0">
                  <a:moveTo>
                    <a:pt x="310515" y="59055"/>
                  </a:moveTo>
                  <a:cubicBezTo>
                    <a:pt x="339090" y="69532"/>
                    <a:pt x="366713" y="80963"/>
                    <a:pt x="395288" y="91440"/>
                  </a:cubicBezTo>
                  <a:cubicBezTo>
                    <a:pt x="338138" y="139065"/>
                    <a:pt x="134303" y="119063"/>
                    <a:pt x="0" y="50482"/>
                  </a:cubicBezTo>
                  <a:cubicBezTo>
                    <a:pt x="41910" y="32385"/>
                    <a:pt x="80963" y="16192"/>
                    <a:pt x="119063" y="0"/>
                  </a:cubicBezTo>
                  <a:cubicBezTo>
                    <a:pt x="156210" y="41910"/>
                    <a:pt x="207645" y="41910"/>
                    <a:pt x="257175" y="47625"/>
                  </a:cubicBezTo>
                  <a:cubicBezTo>
                    <a:pt x="262890" y="48577"/>
                    <a:pt x="267653" y="52388"/>
                    <a:pt x="273368" y="54292"/>
                  </a:cubicBezTo>
                  <a:cubicBezTo>
                    <a:pt x="285750" y="56197"/>
                    <a:pt x="298133" y="57150"/>
                    <a:pt x="310515" y="59055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6489382" y="2142172"/>
              <a:ext cx="130995" cy="299085"/>
            </a:xfrm>
            <a:custGeom>
              <a:avLst/>
              <a:gdLst/>
              <a:ahLst/>
              <a:cxnLst/>
              <a:rect l="l" t="t" r="r" b="b"/>
              <a:pathLst>
                <a:path w="130995" h="299085" extrusionOk="0">
                  <a:moveTo>
                    <a:pt x="63818" y="299085"/>
                  </a:moveTo>
                  <a:cubicBezTo>
                    <a:pt x="59055" y="248602"/>
                    <a:pt x="51435" y="198120"/>
                    <a:pt x="49530" y="147638"/>
                  </a:cubicBezTo>
                  <a:cubicBezTo>
                    <a:pt x="48578" y="116205"/>
                    <a:pt x="37148" y="88582"/>
                    <a:pt x="23813" y="61913"/>
                  </a:cubicBezTo>
                  <a:cubicBezTo>
                    <a:pt x="19050" y="52388"/>
                    <a:pt x="7620" y="46673"/>
                    <a:pt x="0" y="40005"/>
                  </a:cubicBezTo>
                  <a:cubicBezTo>
                    <a:pt x="27623" y="26670"/>
                    <a:pt x="55245" y="14288"/>
                    <a:pt x="84773" y="0"/>
                  </a:cubicBezTo>
                  <a:cubicBezTo>
                    <a:pt x="116205" y="63817"/>
                    <a:pt x="134303" y="127635"/>
                    <a:pt x="130493" y="197167"/>
                  </a:cubicBezTo>
                  <a:cubicBezTo>
                    <a:pt x="130493" y="202882"/>
                    <a:pt x="129540" y="208598"/>
                    <a:pt x="128588" y="214313"/>
                  </a:cubicBezTo>
                  <a:cubicBezTo>
                    <a:pt x="124778" y="278130"/>
                    <a:pt x="124778" y="278130"/>
                    <a:pt x="63818" y="29908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806440" y="1879282"/>
              <a:ext cx="169544" cy="298132"/>
            </a:xfrm>
            <a:custGeom>
              <a:avLst/>
              <a:gdLst/>
              <a:ahLst/>
              <a:cxnLst/>
              <a:rect l="l" t="t" r="r" b="b"/>
              <a:pathLst>
                <a:path w="169544" h="298132" extrusionOk="0">
                  <a:moveTo>
                    <a:pt x="47625" y="272415"/>
                  </a:moveTo>
                  <a:cubicBezTo>
                    <a:pt x="33338" y="280035"/>
                    <a:pt x="19050" y="287655"/>
                    <a:pt x="0" y="298133"/>
                  </a:cubicBezTo>
                  <a:cubicBezTo>
                    <a:pt x="5715" y="185738"/>
                    <a:pt x="49530" y="93345"/>
                    <a:pt x="115253" y="0"/>
                  </a:cubicBezTo>
                  <a:cubicBezTo>
                    <a:pt x="134303" y="45720"/>
                    <a:pt x="151447" y="85725"/>
                    <a:pt x="167640" y="124778"/>
                  </a:cubicBezTo>
                  <a:cubicBezTo>
                    <a:pt x="168592" y="128588"/>
                    <a:pt x="169545" y="132397"/>
                    <a:pt x="169545" y="135255"/>
                  </a:cubicBezTo>
                  <a:cubicBezTo>
                    <a:pt x="169545" y="135255"/>
                    <a:pt x="169545" y="134303"/>
                    <a:pt x="169545" y="134303"/>
                  </a:cubicBezTo>
                  <a:cubicBezTo>
                    <a:pt x="152400" y="149543"/>
                    <a:pt x="137160" y="167640"/>
                    <a:pt x="118110" y="180975"/>
                  </a:cubicBezTo>
                  <a:cubicBezTo>
                    <a:pt x="90488" y="200025"/>
                    <a:pt x="60007" y="214313"/>
                    <a:pt x="38100" y="226695"/>
                  </a:cubicBezTo>
                  <a:cubicBezTo>
                    <a:pt x="41910" y="244793"/>
                    <a:pt x="44767" y="259080"/>
                    <a:pt x="47625" y="27241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6073140" y="2646045"/>
              <a:ext cx="247650" cy="139064"/>
            </a:xfrm>
            <a:custGeom>
              <a:avLst/>
              <a:gdLst/>
              <a:ahLst/>
              <a:cxnLst/>
              <a:rect l="l" t="t" r="r" b="b"/>
              <a:pathLst>
                <a:path w="247650" h="139064" extrusionOk="0">
                  <a:moveTo>
                    <a:pt x="185738" y="139065"/>
                  </a:moveTo>
                  <a:cubicBezTo>
                    <a:pt x="118110" y="119063"/>
                    <a:pt x="56197" y="87630"/>
                    <a:pt x="0" y="46672"/>
                  </a:cubicBezTo>
                  <a:cubicBezTo>
                    <a:pt x="57150" y="15240"/>
                    <a:pt x="119063" y="4763"/>
                    <a:pt x="183832" y="0"/>
                  </a:cubicBezTo>
                  <a:cubicBezTo>
                    <a:pt x="181928" y="27622"/>
                    <a:pt x="198120" y="42863"/>
                    <a:pt x="220980" y="53340"/>
                  </a:cubicBezTo>
                  <a:cubicBezTo>
                    <a:pt x="220980" y="53340"/>
                    <a:pt x="220028" y="55245"/>
                    <a:pt x="220028" y="55245"/>
                  </a:cubicBezTo>
                  <a:cubicBezTo>
                    <a:pt x="221932" y="61913"/>
                    <a:pt x="224790" y="68580"/>
                    <a:pt x="226695" y="75247"/>
                  </a:cubicBezTo>
                  <a:cubicBezTo>
                    <a:pt x="232410" y="84772"/>
                    <a:pt x="238125" y="94297"/>
                    <a:pt x="243840" y="103822"/>
                  </a:cubicBezTo>
                  <a:cubicBezTo>
                    <a:pt x="244792" y="105727"/>
                    <a:pt x="244792" y="107633"/>
                    <a:pt x="245745" y="110490"/>
                  </a:cubicBezTo>
                  <a:cubicBezTo>
                    <a:pt x="247650" y="111442"/>
                    <a:pt x="247650" y="112395"/>
                    <a:pt x="247650" y="114300"/>
                  </a:cubicBezTo>
                  <a:cubicBezTo>
                    <a:pt x="227647" y="121920"/>
                    <a:pt x="206692" y="130492"/>
                    <a:pt x="185738" y="13906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2175" y="1817016"/>
              <a:ext cx="415290" cy="117157"/>
            </a:xfrm>
            <a:custGeom>
              <a:avLst/>
              <a:gdLst/>
              <a:ahLst/>
              <a:cxnLst/>
              <a:rect l="l" t="t" r="r" b="b"/>
              <a:pathLst>
                <a:path w="415290" h="117157" extrusionOk="0">
                  <a:moveTo>
                    <a:pt x="111443" y="37501"/>
                  </a:moveTo>
                  <a:cubicBezTo>
                    <a:pt x="74295" y="27976"/>
                    <a:pt x="37147" y="18451"/>
                    <a:pt x="0" y="8926"/>
                  </a:cubicBezTo>
                  <a:cubicBezTo>
                    <a:pt x="145732" y="-7266"/>
                    <a:pt x="288607" y="-12029"/>
                    <a:pt x="415290" y="89889"/>
                  </a:cubicBezTo>
                  <a:cubicBezTo>
                    <a:pt x="393382" y="99414"/>
                    <a:pt x="372428" y="107986"/>
                    <a:pt x="350520" y="116559"/>
                  </a:cubicBezTo>
                  <a:cubicBezTo>
                    <a:pt x="326707" y="120369"/>
                    <a:pt x="311468" y="105129"/>
                    <a:pt x="292418" y="95604"/>
                  </a:cubicBezTo>
                  <a:cubicBezTo>
                    <a:pt x="245745" y="70839"/>
                    <a:pt x="195263" y="51789"/>
                    <a:pt x="145732" y="32739"/>
                  </a:cubicBezTo>
                  <a:cubicBezTo>
                    <a:pt x="136207" y="28929"/>
                    <a:pt x="122872" y="35596"/>
                    <a:pt x="111443" y="37501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771197" y="2468879"/>
              <a:ext cx="240982" cy="245745"/>
            </a:xfrm>
            <a:custGeom>
              <a:avLst/>
              <a:gdLst/>
              <a:ahLst/>
              <a:cxnLst/>
              <a:rect l="l" t="t" r="r" b="b"/>
              <a:pathLst>
                <a:path w="240982" h="245745" extrusionOk="0">
                  <a:moveTo>
                    <a:pt x="161925" y="245745"/>
                  </a:moveTo>
                  <a:cubicBezTo>
                    <a:pt x="147638" y="237173"/>
                    <a:pt x="156210" y="204788"/>
                    <a:pt x="129540" y="216217"/>
                  </a:cubicBezTo>
                  <a:cubicBezTo>
                    <a:pt x="128588" y="199073"/>
                    <a:pt x="132397" y="176213"/>
                    <a:pt x="125730" y="173355"/>
                  </a:cubicBezTo>
                  <a:cubicBezTo>
                    <a:pt x="106680" y="162878"/>
                    <a:pt x="90488" y="131445"/>
                    <a:pt x="59055" y="160020"/>
                  </a:cubicBezTo>
                  <a:cubicBezTo>
                    <a:pt x="60008" y="141923"/>
                    <a:pt x="60960" y="129540"/>
                    <a:pt x="61913" y="116205"/>
                  </a:cubicBezTo>
                  <a:cubicBezTo>
                    <a:pt x="47625" y="106680"/>
                    <a:pt x="33338" y="96203"/>
                    <a:pt x="18097" y="84773"/>
                  </a:cubicBezTo>
                  <a:cubicBezTo>
                    <a:pt x="37147" y="58103"/>
                    <a:pt x="8572" y="49530"/>
                    <a:pt x="0" y="32385"/>
                  </a:cubicBezTo>
                  <a:cubicBezTo>
                    <a:pt x="20955" y="21908"/>
                    <a:pt x="41910" y="11430"/>
                    <a:pt x="65722" y="0"/>
                  </a:cubicBezTo>
                  <a:cubicBezTo>
                    <a:pt x="104775" y="87630"/>
                    <a:pt x="164783" y="153353"/>
                    <a:pt x="240983" y="214313"/>
                  </a:cubicBezTo>
                  <a:cubicBezTo>
                    <a:pt x="212408" y="225742"/>
                    <a:pt x="187643" y="236220"/>
                    <a:pt x="161925" y="24574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802557" y="2124075"/>
              <a:ext cx="193430" cy="216217"/>
            </a:xfrm>
            <a:custGeom>
              <a:avLst/>
              <a:gdLst/>
              <a:ahLst/>
              <a:cxnLst/>
              <a:rect l="l" t="t" r="r" b="b"/>
              <a:pathLst>
                <a:path w="193430" h="216217" extrusionOk="0">
                  <a:moveTo>
                    <a:pt x="171523" y="0"/>
                  </a:moveTo>
                  <a:cubicBezTo>
                    <a:pt x="176285" y="3810"/>
                    <a:pt x="182000" y="7620"/>
                    <a:pt x="189620" y="13335"/>
                  </a:cubicBezTo>
                  <a:cubicBezTo>
                    <a:pt x="162950" y="24765"/>
                    <a:pt x="140090" y="39052"/>
                    <a:pt x="115325" y="44767"/>
                  </a:cubicBezTo>
                  <a:cubicBezTo>
                    <a:pt x="82940" y="51435"/>
                    <a:pt x="84845" y="80963"/>
                    <a:pt x="68653" y="98108"/>
                  </a:cubicBezTo>
                  <a:cubicBezTo>
                    <a:pt x="69605" y="100965"/>
                    <a:pt x="70558" y="102870"/>
                    <a:pt x="71510" y="105727"/>
                  </a:cubicBezTo>
                  <a:cubicBezTo>
                    <a:pt x="101990" y="98108"/>
                    <a:pt x="131518" y="89535"/>
                    <a:pt x="161998" y="82867"/>
                  </a:cubicBezTo>
                  <a:cubicBezTo>
                    <a:pt x="171523" y="80963"/>
                    <a:pt x="182953" y="85725"/>
                    <a:pt x="193430" y="87630"/>
                  </a:cubicBezTo>
                  <a:cubicBezTo>
                    <a:pt x="187715" y="95250"/>
                    <a:pt x="182000" y="103823"/>
                    <a:pt x="175333" y="109538"/>
                  </a:cubicBezTo>
                  <a:cubicBezTo>
                    <a:pt x="156283" y="123825"/>
                    <a:pt x="136280" y="137160"/>
                    <a:pt x="116278" y="149542"/>
                  </a:cubicBezTo>
                  <a:cubicBezTo>
                    <a:pt x="88655" y="167640"/>
                    <a:pt x="60080" y="183833"/>
                    <a:pt x="32458" y="201930"/>
                  </a:cubicBezTo>
                  <a:cubicBezTo>
                    <a:pt x="27695" y="204788"/>
                    <a:pt x="24838" y="211455"/>
                    <a:pt x="20075" y="216217"/>
                  </a:cubicBezTo>
                  <a:cubicBezTo>
                    <a:pt x="13408" y="175260"/>
                    <a:pt x="5788" y="135255"/>
                    <a:pt x="73" y="94298"/>
                  </a:cubicBezTo>
                  <a:cubicBezTo>
                    <a:pt x="-880" y="86677"/>
                    <a:pt x="7693" y="74295"/>
                    <a:pt x="14360" y="70485"/>
                  </a:cubicBezTo>
                  <a:cubicBezTo>
                    <a:pt x="66748" y="46673"/>
                    <a:pt x="119135" y="23813"/>
                    <a:pt x="171523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67412" y="1891446"/>
              <a:ext cx="204787" cy="174525"/>
            </a:xfrm>
            <a:custGeom>
              <a:avLst/>
              <a:gdLst/>
              <a:ahLst/>
              <a:cxnLst/>
              <a:rect l="l" t="t" r="r" b="b"/>
              <a:pathLst>
                <a:path w="204787" h="174525" extrusionOk="0">
                  <a:moveTo>
                    <a:pt x="204788" y="111661"/>
                  </a:moveTo>
                  <a:cubicBezTo>
                    <a:pt x="163830" y="131663"/>
                    <a:pt x="121920" y="151666"/>
                    <a:pt x="76200" y="174526"/>
                  </a:cubicBezTo>
                  <a:cubicBezTo>
                    <a:pt x="50482" y="115471"/>
                    <a:pt x="24765" y="59273"/>
                    <a:pt x="0" y="3076"/>
                  </a:cubicBezTo>
                  <a:cubicBezTo>
                    <a:pt x="29528" y="-1687"/>
                    <a:pt x="55245" y="-4544"/>
                    <a:pt x="80963" y="23078"/>
                  </a:cubicBezTo>
                  <a:cubicBezTo>
                    <a:pt x="105728" y="49748"/>
                    <a:pt x="143828" y="64988"/>
                    <a:pt x="175260" y="85943"/>
                  </a:cubicBezTo>
                  <a:cubicBezTo>
                    <a:pt x="185738" y="92611"/>
                    <a:pt x="194310" y="103088"/>
                    <a:pt x="204788" y="111661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6187440" y="1990993"/>
              <a:ext cx="192778" cy="234046"/>
            </a:xfrm>
            <a:custGeom>
              <a:avLst/>
              <a:gdLst/>
              <a:ahLst/>
              <a:cxnLst/>
              <a:rect l="l" t="t" r="r" b="b"/>
              <a:pathLst>
                <a:path w="192778" h="234046" extrusionOk="0">
                  <a:moveTo>
                    <a:pt x="140970" y="234046"/>
                  </a:moveTo>
                  <a:cubicBezTo>
                    <a:pt x="122872" y="179754"/>
                    <a:pt x="100965" y="126414"/>
                    <a:pt x="62865" y="81646"/>
                  </a:cubicBezTo>
                  <a:cubicBezTo>
                    <a:pt x="45720" y="60691"/>
                    <a:pt x="29528" y="39736"/>
                    <a:pt x="0" y="34974"/>
                  </a:cubicBezTo>
                  <a:cubicBezTo>
                    <a:pt x="23813" y="23544"/>
                    <a:pt x="47625" y="10209"/>
                    <a:pt x="72390" y="684"/>
                  </a:cubicBezTo>
                  <a:cubicBezTo>
                    <a:pt x="79057" y="-2174"/>
                    <a:pt x="92392" y="4494"/>
                    <a:pt x="97155" y="10209"/>
                  </a:cubicBezTo>
                  <a:cubicBezTo>
                    <a:pt x="140970" y="65454"/>
                    <a:pt x="172403" y="128319"/>
                    <a:pt x="192405" y="195946"/>
                  </a:cubicBezTo>
                  <a:cubicBezTo>
                    <a:pt x="194310" y="201661"/>
                    <a:pt x="188595" y="214044"/>
                    <a:pt x="182880" y="217854"/>
                  </a:cubicBezTo>
                  <a:cubicBezTo>
                    <a:pt x="170497" y="224521"/>
                    <a:pt x="155257" y="229284"/>
                    <a:pt x="140970" y="234046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6345555" y="2224087"/>
              <a:ext cx="96202" cy="296227"/>
            </a:xfrm>
            <a:custGeom>
              <a:avLst/>
              <a:gdLst/>
              <a:ahLst/>
              <a:cxnLst/>
              <a:rect l="l" t="t" r="r" b="b"/>
              <a:pathLst>
                <a:path w="96202" h="296227" extrusionOk="0">
                  <a:moveTo>
                    <a:pt x="31432" y="296228"/>
                  </a:moveTo>
                  <a:cubicBezTo>
                    <a:pt x="28575" y="293370"/>
                    <a:pt x="23813" y="291465"/>
                    <a:pt x="23813" y="288608"/>
                  </a:cubicBezTo>
                  <a:cubicBezTo>
                    <a:pt x="22860" y="224790"/>
                    <a:pt x="24765" y="161925"/>
                    <a:pt x="22860" y="98108"/>
                  </a:cubicBezTo>
                  <a:cubicBezTo>
                    <a:pt x="21907" y="73342"/>
                    <a:pt x="13335" y="49530"/>
                    <a:pt x="7620" y="25717"/>
                  </a:cubicBezTo>
                  <a:cubicBezTo>
                    <a:pt x="7620" y="23813"/>
                    <a:pt x="2857" y="23813"/>
                    <a:pt x="0" y="22860"/>
                  </a:cubicBezTo>
                  <a:cubicBezTo>
                    <a:pt x="14288" y="15240"/>
                    <a:pt x="28575" y="8573"/>
                    <a:pt x="45720" y="0"/>
                  </a:cubicBezTo>
                  <a:cubicBezTo>
                    <a:pt x="74295" y="84773"/>
                    <a:pt x="96202" y="167640"/>
                    <a:pt x="96202" y="255270"/>
                  </a:cubicBezTo>
                  <a:cubicBezTo>
                    <a:pt x="96202" y="261938"/>
                    <a:pt x="87630" y="272415"/>
                    <a:pt x="80963" y="275273"/>
                  </a:cubicBezTo>
                  <a:cubicBezTo>
                    <a:pt x="65722" y="282892"/>
                    <a:pt x="47625" y="288608"/>
                    <a:pt x="31432" y="296228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04547" y="2486025"/>
              <a:ext cx="231457" cy="139065"/>
            </a:xfrm>
            <a:custGeom>
              <a:avLst/>
              <a:gdLst/>
              <a:ahLst/>
              <a:cxnLst/>
              <a:rect l="l" t="t" r="r" b="b"/>
              <a:pathLst>
                <a:path w="231457" h="139065" extrusionOk="0">
                  <a:moveTo>
                    <a:pt x="0" y="33338"/>
                  </a:moveTo>
                  <a:cubicBezTo>
                    <a:pt x="24765" y="26670"/>
                    <a:pt x="50483" y="20002"/>
                    <a:pt x="76200" y="14288"/>
                  </a:cubicBezTo>
                  <a:cubicBezTo>
                    <a:pt x="98108" y="9525"/>
                    <a:pt x="119063" y="5715"/>
                    <a:pt x="148590" y="0"/>
                  </a:cubicBezTo>
                  <a:cubicBezTo>
                    <a:pt x="136208" y="15240"/>
                    <a:pt x="129540" y="23813"/>
                    <a:pt x="122872" y="31433"/>
                  </a:cubicBezTo>
                  <a:cubicBezTo>
                    <a:pt x="123825" y="34290"/>
                    <a:pt x="125730" y="37148"/>
                    <a:pt x="126683" y="40958"/>
                  </a:cubicBezTo>
                  <a:cubicBezTo>
                    <a:pt x="160972" y="34290"/>
                    <a:pt x="194310" y="27623"/>
                    <a:pt x="228600" y="21908"/>
                  </a:cubicBezTo>
                  <a:cubicBezTo>
                    <a:pt x="229553" y="23813"/>
                    <a:pt x="230505" y="26670"/>
                    <a:pt x="231458" y="28575"/>
                  </a:cubicBezTo>
                  <a:cubicBezTo>
                    <a:pt x="218122" y="36195"/>
                    <a:pt x="204788" y="43815"/>
                    <a:pt x="188595" y="53340"/>
                  </a:cubicBezTo>
                  <a:cubicBezTo>
                    <a:pt x="199072" y="59055"/>
                    <a:pt x="204788" y="62865"/>
                    <a:pt x="213360" y="67627"/>
                  </a:cubicBezTo>
                  <a:cubicBezTo>
                    <a:pt x="170497" y="91440"/>
                    <a:pt x="128588" y="115253"/>
                    <a:pt x="86678" y="139065"/>
                  </a:cubicBezTo>
                  <a:cubicBezTo>
                    <a:pt x="57150" y="102870"/>
                    <a:pt x="28575" y="68580"/>
                    <a:pt x="0" y="33338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67412" y="1849755"/>
              <a:ext cx="288607" cy="153352"/>
            </a:xfrm>
            <a:custGeom>
              <a:avLst/>
              <a:gdLst/>
              <a:ahLst/>
              <a:cxnLst/>
              <a:rect l="l" t="t" r="r" b="b"/>
              <a:pathLst>
                <a:path w="288607" h="153352" extrusionOk="0">
                  <a:moveTo>
                    <a:pt x="204788" y="153353"/>
                  </a:moveTo>
                  <a:cubicBezTo>
                    <a:pt x="195263" y="144780"/>
                    <a:pt x="186690" y="134303"/>
                    <a:pt x="175260" y="126682"/>
                  </a:cubicBezTo>
                  <a:cubicBezTo>
                    <a:pt x="143828" y="105728"/>
                    <a:pt x="106680" y="90488"/>
                    <a:pt x="80963" y="63818"/>
                  </a:cubicBezTo>
                  <a:cubicBezTo>
                    <a:pt x="55245" y="36195"/>
                    <a:pt x="29528" y="39052"/>
                    <a:pt x="0" y="43815"/>
                  </a:cubicBezTo>
                  <a:cubicBezTo>
                    <a:pt x="0" y="43815"/>
                    <a:pt x="0" y="43815"/>
                    <a:pt x="0" y="43815"/>
                  </a:cubicBezTo>
                  <a:cubicBezTo>
                    <a:pt x="3810" y="29527"/>
                    <a:pt x="23813" y="19050"/>
                    <a:pt x="13335" y="0"/>
                  </a:cubicBezTo>
                  <a:cubicBezTo>
                    <a:pt x="111443" y="18097"/>
                    <a:pt x="204788" y="47625"/>
                    <a:pt x="288607" y="117157"/>
                  </a:cubicBezTo>
                  <a:cubicBezTo>
                    <a:pt x="257175" y="130493"/>
                    <a:pt x="231457" y="141922"/>
                    <a:pt x="204788" y="153353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668845" y="2224087"/>
              <a:ext cx="152834" cy="254317"/>
            </a:xfrm>
            <a:custGeom>
              <a:avLst/>
              <a:gdLst/>
              <a:ahLst/>
              <a:cxnLst/>
              <a:rect l="l" t="t" r="r" b="b"/>
              <a:pathLst>
                <a:path w="152834" h="254317" extrusionOk="0">
                  <a:moveTo>
                    <a:pt x="56632" y="213360"/>
                  </a:moveTo>
                  <a:cubicBezTo>
                    <a:pt x="58536" y="208598"/>
                    <a:pt x="60442" y="204788"/>
                    <a:pt x="60442" y="200025"/>
                  </a:cubicBezTo>
                  <a:cubicBezTo>
                    <a:pt x="61394" y="187642"/>
                    <a:pt x="67109" y="169545"/>
                    <a:pt x="60442" y="162877"/>
                  </a:cubicBezTo>
                  <a:cubicBezTo>
                    <a:pt x="48059" y="149542"/>
                    <a:pt x="30914" y="154305"/>
                    <a:pt x="17579" y="168592"/>
                  </a:cubicBezTo>
                  <a:cubicBezTo>
                    <a:pt x="14722" y="171450"/>
                    <a:pt x="9959" y="174308"/>
                    <a:pt x="6149" y="177165"/>
                  </a:cubicBezTo>
                  <a:cubicBezTo>
                    <a:pt x="-10996" y="151448"/>
                    <a:pt x="11864" y="151448"/>
                    <a:pt x="24247" y="142875"/>
                  </a:cubicBezTo>
                  <a:cubicBezTo>
                    <a:pt x="37582" y="133350"/>
                    <a:pt x="49011" y="122873"/>
                    <a:pt x="64252" y="111442"/>
                  </a:cubicBezTo>
                  <a:cubicBezTo>
                    <a:pt x="32819" y="92392"/>
                    <a:pt x="54727" y="68580"/>
                    <a:pt x="61394" y="51435"/>
                  </a:cubicBezTo>
                  <a:cubicBezTo>
                    <a:pt x="69967" y="28575"/>
                    <a:pt x="60442" y="26670"/>
                    <a:pt x="45202" y="22860"/>
                  </a:cubicBezTo>
                  <a:cubicBezTo>
                    <a:pt x="60442" y="14288"/>
                    <a:pt x="76634" y="5715"/>
                    <a:pt x="88064" y="0"/>
                  </a:cubicBezTo>
                  <a:cubicBezTo>
                    <a:pt x="109972" y="77152"/>
                    <a:pt x="130927" y="151448"/>
                    <a:pt x="152834" y="229552"/>
                  </a:cubicBezTo>
                  <a:cubicBezTo>
                    <a:pt x="135689" y="236220"/>
                    <a:pt x="113782" y="245745"/>
                    <a:pt x="92827" y="254317"/>
                  </a:cubicBezTo>
                  <a:cubicBezTo>
                    <a:pt x="99494" y="223838"/>
                    <a:pt x="93779" y="217170"/>
                    <a:pt x="64252" y="220980"/>
                  </a:cubicBezTo>
                  <a:cubicBezTo>
                    <a:pt x="60442" y="217170"/>
                    <a:pt x="58536" y="215265"/>
                    <a:pt x="56632" y="21336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824537" y="2286952"/>
              <a:ext cx="270509" cy="149542"/>
            </a:xfrm>
            <a:custGeom>
              <a:avLst/>
              <a:gdLst/>
              <a:ahLst/>
              <a:cxnLst/>
              <a:rect l="l" t="t" r="r" b="b"/>
              <a:pathLst>
                <a:path w="270509" h="149542" extrusionOk="0">
                  <a:moveTo>
                    <a:pt x="0" y="58102"/>
                  </a:moveTo>
                  <a:cubicBezTo>
                    <a:pt x="33338" y="45720"/>
                    <a:pt x="65722" y="32385"/>
                    <a:pt x="99060" y="20002"/>
                  </a:cubicBezTo>
                  <a:cubicBezTo>
                    <a:pt x="114300" y="14288"/>
                    <a:pt x="128588" y="8573"/>
                    <a:pt x="152400" y="0"/>
                  </a:cubicBezTo>
                  <a:cubicBezTo>
                    <a:pt x="143828" y="19050"/>
                    <a:pt x="139065" y="29527"/>
                    <a:pt x="133350" y="41910"/>
                  </a:cubicBezTo>
                  <a:cubicBezTo>
                    <a:pt x="179070" y="33338"/>
                    <a:pt x="223838" y="24765"/>
                    <a:pt x="267653" y="16193"/>
                  </a:cubicBezTo>
                  <a:cubicBezTo>
                    <a:pt x="268605" y="20955"/>
                    <a:pt x="269557" y="24765"/>
                    <a:pt x="270510" y="29527"/>
                  </a:cubicBezTo>
                  <a:cubicBezTo>
                    <a:pt x="243840" y="36195"/>
                    <a:pt x="215265" y="40005"/>
                    <a:pt x="189547" y="50483"/>
                  </a:cubicBezTo>
                  <a:cubicBezTo>
                    <a:pt x="160020" y="63818"/>
                    <a:pt x="132397" y="82868"/>
                    <a:pt x="106680" y="101918"/>
                  </a:cubicBezTo>
                  <a:cubicBezTo>
                    <a:pt x="100013" y="106680"/>
                    <a:pt x="76200" y="100013"/>
                    <a:pt x="87630" y="122873"/>
                  </a:cubicBezTo>
                  <a:cubicBezTo>
                    <a:pt x="71438" y="130493"/>
                    <a:pt x="56197" y="139065"/>
                    <a:pt x="35243" y="149543"/>
                  </a:cubicBezTo>
                  <a:cubicBezTo>
                    <a:pt x="22860" y="117158"/>
                    <a:pt x="11430" y="87630"/>
                    <a:pt x="0" y="5810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6416040" y="2472689"/>
              <a:ext cx="131444" cy="280987"/>
            </a:xfrm>
            <a:custGeom>
              <a:avLst/>
              <a:gdLst/>
              <a:ahLst/>
              <a:cxnLst/>
              <a:rect l="l" t="t" r="r" b="b"/>
              <a:pathLst>
                <a:path w="131444" h="280987" extrusionOk="0">
                  <a:moveTo>
                    <a:pt x="79057" y="206693"/>
                  </a:moveTo>
                  <a:cubicBezTo>
                    <a:pt x="54292" y="231457"/>
                    <a:pt x="29528" y="256223"/>
                    <a:pt x="5715" y="280988"/>
                  </a:cubicBezTo>
                  <a:cubicBezTo>
                    <a:pt x="3810" y="279082"/>
                    <a:pt x="1905" y="278130"/>
                    <a:pt x="0" y="276225"/>
                  </a:cubicBezTo>
                  <a:cubicBezTo>
                    <a:pt x="14288" y="231457"/>
                    <a:pt x="29528" y="187643"/>
                    <a:pt x="41910" y="142875"/>
                  </a:cubicBezTo>
                  <a:cubicBezTo>
                    <a:pt x="49530" y="115252"/>
                    <a:pt x="55245" y="86677"/>
                    <a:pt x="58103" y="58102"/>
                  </a:cubicBezTo>
                  <a:cubicBezTo>
                    <a:pt x="60007" y="36195"/>
                    <a:pt x="66675" y="21908"/>
                    <a:pt x="88582" y="16193"/>
                  </a:cubicBezTo>
                  <a:cubicBezTo>
                    <a:pt x="102870" y="12383"/>
                    <a:pt x="117157" y="5715"/>
                    <a:pt x="131445" y="0"/>
                  </a:cubicBezTo>
                  <a:cubicBezTo>
                    <a:pt x="121920" y="39052"/>
                    <a:pt x="112395" y="78105"/>
                    <a:pt x="102870" y="116205"/>
                  </a:cubicBezTo>
                  <a:cubicBezTo>
                    <a:pt x="95250" y="145732"/>
                    <a:pt x="87630" y="176213"/>
                    <a:pt x="79057" y="206693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696902" y="1864042"/>
              <a:ext cx="184784" cy="345757"/>
            </a:xfrm>
            <a:custGeom>
              <a:avLst/>
              <a:gdLst/>
              <a:ahLst/>
              <a:cxnLst/>
              <a:rect l="l" t="t" r="r" b="b"/>
              <a:pathLst>
                <a:path w="184784" h="345757" extrusionOk="0">
                  <a:moveTo>
                    <a:pt x="45720" y="167640"/>
                  </a:moveTo>
                  <a:cubicBezTo>
                    <a:pt x="53340" y="161925"/>
                    <a:pt x="60960" y="156210"/>
                    <a:pt x="70485" y="149543"/>
                  </a:cubicBezTo>
                  <a:cubicBezTo>
                    <a:pt x="70485" y="122872"/>
                    <a:pt x="96203" y="108585"/>
                    <a:pt x="110490" y="87630"/>
                  </a:cubicBezTo>
                  <a:cubicBezTo>
                    <a:pt x="119063" y="74295"/>
                    <a:pt x="142875" y="60960"/>
                    <a:pt x="114300" y="44768"/>
                  </a:cubicBezTo>
                  <a:cubicBezTo>
                    <a:pt x="135255" y="29527"/>
                    <a:pt x="156210" y="15240"/>
                    <a:pt x="177165" y="0"/>
                  </a:cubicBezTo>
                  <a:cubicBezTo>
                    <a:pt x="180022" y="2857"/>
                    <a:pt x="181928" y="5715"/>
                    <a:pt x="184785" y="7620"/>
                  </a:cubicBezTo>
                  <a:cubicBezTo>
                    <a:pt x="178117" y="20002"/>
                    <a:pt x="171450" y="33338"/>
                    <a:pt x="162878" y="44768"/>
                  </a:cubicBezTo>
                  <a:cubicBezTo>
                    <a:pt x="113347" y="123825"/>
                    <a:pt x="77153" y="207645"/>
                    <a:pt x="73342" y="301943"/>
                  </a:cubicBezTo>
                  <a:cubicBezTo>
                    <a:pt x="72390" y="332422"/>
                    <a:pt x="51435" y="339090"/>
                    <a:pt x="28575" y="345758"/>
                  </a:cubicBezTo>
                  <a:cubicBezTo>
                    <a:pt x="28575" y="332422"/>
                    <a:pt x="28575" y="319087"/>
                    <a:pt x="28575" y="306705"/>
                  </a:cubicBezTo>
                  <a:cubicBezTo>
                    <a:pt x="30480" y="295275"/>
                    <a:pt x="32385" y="283845"/>
                    <a:pt x="34290" y="273368"/>
                  </a:cubicBezTo>
                  <a:cubicBezTo>
                    <a:pt x="36195" y="260033"/>
                    <a:pt x="32385" y="252412"/>
                    <a:pt x="17145" y="260985"/>
                  </a:cubicBezTo>
                  <a:cubicBezTo>
                    <a:pt x="11430" y="255270"/>
                    <a:pt x="5715" y="249555"/>
                    <a:pt x="0" y="243840"/>
                  </a:cubicBezTo>
                  <a:cubicBezTo>
                    <a:pt x="0" y="243840"/>
                    <a:pt x="0" y="243840"/>
                    <a:pt x="0" y="243840"/>
                  </a:cubicBezTo>
                  <a:cubicBezTo>
                    <a:pt x="35242" y="228600"/>
                    <a:pt x="60007" y="203835"/>
                    <a:pt x="73342" y="164783"/>
                  </a:cubicBezTo>
                  <a:cubicBezTo>
                    <a:pt x="62865" y="165735"/>
                    <a:pt x="54292" y="166687"/>
                    <a:pt x="45720" y="16764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6309359" y="1961197"/>
              <a:ext cx="169545" cy="222885"/>
            </a:xfrm>
            <a:custGeom>
              <a:avLst/>
              <a:gdLst/>
              <a:ahLst/>
              <a:cxnLst/>
              <a:rect l="l" t="t" r="r" b="b"/>
              <a:pathLst>
                <a:path w="169545" h="222885" extrusionOk="0">
                  <a:moveTo>
                    <a:pt x="16193" y="0"/>
                  </a:moveTo>
                  <a:cubicBezTo>
                    <a:pt x="44768" y="28575"/>
                    <a:pt x="76200" y="54292"/>
                    <a:pt x="102870" y="85725"/>
                  </a:cubicBezTo>
                  <a:cubicBezTo>
                    <a:pt x="125730" y="113348"/>
                    <a:pt x="142875" y="144780"/>
                    <a:pt x="161925" y="175260"/>
                  </a:cubicBezTo>
                  <a:cubicBezTo>
                    <a:pt x="165735" y="181927"/>
                    <a:pt x="166688" y="190500"/>
                    <a:pt x="169545" y="198120"/>
                  </a:cubicBezTo>
                  <a:cubicBezTo>
                    <a:pt x="150495" y="206692"/>
                    <a:pt x="131445" y="216217"/>
                    <a:pt x="117158" y="222885"/>
                  </a:cubicBezTo>
                  <a:cubicBezTo>
                    <a:pt x="77153" y="149542"/>
                    <a:pt x="39053" y="79057"/>
                    <a:pt x="0" y="6667"/>
                  </a:cubicBezTo>
                  <a:cubicBezTo>
                    <a:pt x="953" y="6667"/>
                    <a:pt x="8572" y="2857"/>
                    <a:pt x="16193" y="0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6345555" y="2516504"/>
              <a:ext cx="94297" cy="187642"/>
            </a:xfrm>
            <a:custGeom>
              <a:avLst/>
              <a:gdLst/>
              <a:ahLst/>
              <a:cxnLst/>
              <a:rect l="l" t="t" r="r" b="b"/>
              <a:pathLst>
                <a:path w="94297" h="187642" extrusionOk="0">
                  <a:moveTo>
                    <a:pt x="47625" y="182880"/>
                  </a:moveTo>
                  <a:cubicBezTo>
                    <a:pt x="47625" y="184785"/>
                    <a:pt x="47625" y="185738"/>
                    <a:pt x="45720" y="187642"/>
                  </a:cubicBezTo>
                  <a:cubicBezTo>
                    <a:pt x="30480" y="187642"/>
                    <a:pt x="15240" y="187642"/>
                    <a:pt x="0" y="186690"/>
                  </a:cubicBezTo>
                  <a:cubicBezTo>
                    <a:pt x="952" y="179070"/>
                    <a:pt x="952" y="170498"/>
                    <a:pt x="952" y="162878"/>
                  </a:cubicBezTo>
                  <a:cubicBezTo>
                    <a:pt x="1905" y="145733"/>
                    <a:pt x="0" y="128588"/>
                    <a:pt x="2857" y="112395"/>
                  </a:cubicBezTo>
                  <a:cubicBezTo>
                    <a:pt x="6667" y="87630"/>
                    <a:pt x="12382" y="61913"/>
                    <a:pt x="17145" y="37148"/>
                  </a:cubicBezTo>
                  <a:cubicBezTo>
                    <a:pt x="41910" y="25718"/>
                    <a:pt x="65722" y="13335"/>
                    <a:pt x="94297" y="0"/>
                  </a:cubicBezTo>
                  <a:cubicBezTo>
                    <a:pt x="88582" y="64770"/>
                    <a:pt x="73342" y="120967"/>
                    <a:pt x="49530" y="175260"/>
                  </a:cubicBezTo>
                  <a:cubicBezTo>
                    <a:pt x="49530" y="178117"/>
                    <a:pt x="48577" y="180975"/>
                    <a:pt x="47625" y="182880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6495097" y="2442210"/>
              <a:ext cx="114300" cy="237172"/>
            </a:xfrm>
            <a:custGeom>
              <a:avLst/>
              <a:gdLst/>
              <a:ahLst/>
              <a:cxnLst/>
              <a:rect l="l" t="t" r="r" b="b"/>
              <a:pathLst>
                <a:path w="114300" h="237172" extrusionOk="0">
                  <a:moveTo>
                    <a:pt x="0" y="237173"/>
                  </a:moveTo>
                  <a:cubicBezTo>
                    <a:pt x="7620" y="206693"/>
                    <a:pt x="15240" y="177165"/>
                    <a:pt x="22860" y="146685"/>
                  </a:cubicBezTo>
                  <a:cubicBezTo>
                    <a:pt x="32385" y="107632"/>
                    <a:pt x="41910" y="68580"/>
                    <a:pt x="51435" y="30480"/>
                  </a:cubicBezTo>
                  <a:cubicBezTo>
                    <a:pt x="71438" y="20955"/>
                    <a:pt x="90488" y="11430"/>
                    <a:pt x="114300" y="0"/>
                  </a:cubicBezTo>
                  <a:cubicBezTo>
                    <a:pt x="109538" y="98107"/>
                    <a:pt x="62865" y="171450"/>
                    <a:pt x="0" y="237173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844540" y="2013585"/>
              <a:ext cx="167640" cy="138112"/>
            </a:xfrm>
            <a:custGeom>
              <a:avLst/>
              <a:gdLst/>
              <a:ahLst/>
              <a:cxnLst/>
              <a:rect l="l" t="t" r="r" b="b"/>
              <a:pathLst>
                <a:path w="167640" h="138112" extrusionOk="0">
                  <a:moveTo>
                    <a:pt x="9525" y="138113"/>
                  </a:moveTo>
                  <a:cubicBezTo>
                    <a:pt x="6667" y="124777"/>
                    <a:pt x="3810" y="111442"/>
                    <a:pt x="0" y="92392"/>
                  </a:cubicBezTo>
                  <a:cubicBezTo>
                    <a:pt x="21907" y="80010"/>
                    <a:pt x="52388" y="64770"/>
                    <a:pt x="80010" y="46673"/>
                  </a:cubicBezTo>
                  <a:cubicBezTo>
                    <a:pt x="99060" y="34290"/>
                    <a:pt x="114300" y="16192"/>
                    <a:pt x="131445" y="0"/>
                  </a:cubicBezTo>
                  <a:cubicBezTo>
                    <a:pt x="135255" y="3810"/>
                    <a:pt x="139065" y="8573"/>
                    <a:pt x="141922" y="12382"/>
                  </a:cubicBezTo>
                  <a:cubicBezTo>
                    <a:pt x="143828" y="18098"/>
                    <a:pt x="146685" y="22860"/>
                    <a:pt x="148590" y="28575"/>
                  </a:cubicBezTo>
                  <a:cubicBezTo>
                    <a:pt x="154305" y="40005"/>
                    <a:pt x="160020" y="52388"/>
                    <a:pt x="167640" y="66675"/>
                  </a:cubicBezTo>
                  <a:cubicBezTo>
                    <a:pt x="113347" y="91440"/>
                    <a:pt x="60960" y="114300"/>
                    <a:pt x="9525" y="138113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872614" y="2400300"/>
              <a:ext cx="123373" cy="119062"/>
            </a:xfrm>
            <a:custGeom>
              <a:avLst/>
              <a:gdLst/>
              <a:ahLst/>
              <a:cxnLst/>
              <a:rect l="l" t="t" r="r" b="b"/>
              <a:pathLst>
                <a:path w="123373" h="119062" extrusionOk="0">
                  <a:moveTo>
                    <a:pt x="123373" y="0"/>
                  </a:moveTo>
                  <a:cubicBezTo>
                    <a:pt x="115753" y="10477"/>
                    <a:pt x="109086" y="20955"/>
                    <a:pt x="99561" y="29527"/>
                  </a:cubicBezTo>
                  <a:cubicBezTo>
                    <a:pt x="92893" y="36195"/>
                    <a:pt x="83368" y="40005"/>
                    <a:pt x="73843" y="45720"/>
                  </a:cubicBezTo>
                  <a:cubicBezTo>
                    <a:pt x="85273" y="54292"/>
                    <a:pt x="92893" y="60008"/>
                    <a:pt x="100513" y="65723"/>
                  </a:cubicBezTo>
                  <a:cubicBezTo>
                    <a:pt x="92893" y="73342"/>
                    <a:pt x="86226" y="81915"/>
                    <a:pt x="77653" y="88583"/>
                  </a:cubicBezTo>
                  <a:cubicBezTo>
                    <a:pt x="62413" y="99060"/>
                    <a:pt x="46220" y="108585"/>
                    <a:pt x="30028" y="119063"/>
                  </a:cubicBezTo>
                  <a:cubicBezTo>
                    <a:pt x="29076" y="118110"/>
                    <a:pt x="27170" y="117158"/>
                    <a:pt x="26218" y="115252"/>
                  </a:cubicBezTo>
                  <a:cubicBezTo>
                    <a:pt x="-12834" y="40958"/>
                    <a:pt x="-11882" y="60008"/>
                    <a:pt x="53841" y="29527"/>
                  </a:cubicBezTo>
                  <a:cubicBezTo>
                    <a:pt x="77653" y="18098"/>
                    <a:pt x="100513" y="9525"/>
                    <a:pt x="123373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6283642" y="2553652"/>
              <a:ext cx="79057" cy="150494"/>
            </a:xfrm>
            <a:custGeom>
              <a:avLst/>
              <a:gdLst/>
              <a:ahLst/>
              <a:cxnLst/>
              <a:rect l="l" t="t" r="r" b="b"/>
              <a:pathLst>
                <a:path w="79057" h="150494" extrusionOk="0">
                  <a:moveTo>
                    <a:pt x="79057" y="0"/>
                  </a:moveTo>
                  <a:cubicBezTo>
                    <a:pt x="74295" y="24765"/>
                    <a:pt x="67627" y="49530"/>
                    <a:pt x="64770" y="75248"/>
                  </a:cubicBezTo>
                  <a:cubicBezTo>
                    <a:pt x="62865" y="91440"/>
                    <a:pt x="63817" y="108585"/>
                    <a:pt x="62865" y="125730"/>
                  </a:cubicBezTo>
                  <a:cubicBezTo>
                    <a:pt x="62865" y="133350"/>
                    <a:pt x="61913" y="141923"/>
                    <a:pt x="61913" y="149543"/>
                  </a:cubicBezTo>
                  <a:cubicBezTo>
                    <a:pt x="60007" y="149543"/>
                    <a:pt x="57150" y="150495"/>
                    <a:pt x="55245" y="150495"/>
                  </a:cubicBezTo>
                  <a:cubicBezTo>
                    <a:pt x="55245" y="150495"/>
                    <a:pt x="55245" y="150495"/>
                    <a:pt x="55245" y="150495"/>
                  </a:cubicBezTo>
                  <a:cubicBezTo>
                    <a:pt x="54292" y="148590"/>
                    <a:pt x="53340" y="145732"/>
                    <a:pt x="52388" y="143827"/>
                  </a:cubicBezTo>
                  <a:lnTo>
                    <a:pt x="51435" y="142875"/>
                  </a:lnTo>
                  <a:cubicBezTo>
                    <a:pt x="51435" y="142875"/>
                    <a:pt x="51435" y="140970"/>
                    <a:pt x="51435" y="140970"/>
                  </a:cubicBezTo>
                  <a:cubicBezTo>
                    <a:pt x="49530" y="136207"/>
                    <a:pt x="46672" y="131445"/>
                    <a:pt x="44767" y="126682"/>
                  </a:cubicBezTo>
                  <a:cubicBezTo>
                    <a:pt x="30480" y="97155"/>
                    <a:pt x="16192" y="66675"/>
                    <a:pt x="0" y="32385"/>
                  </a:cubicBezTo>
                  <a:cubicBezTo>
                    <a:pt x="26670" y="21907"/>
                    <a:pt x="53340" y="10477"/>
                    <a:pt x="79057" y="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6003607" y="2585186"/>
              <a:ext cx="181927" cy="80452"/>
            </a:xfrm>
            <a:custGeom>
              <a:avLst/>
              <a:gdLst/>
              <a:ahLst/>
              <a:cxnLst/>
              <a:rect l="l" t="t" r="r" b="b"/>
              <a:pathLst>
                <a:path w="181927" h="80452" extrusionOk="0">
                  <a:moveTo>
                    <a:pt x="0" y="49429"/>
                  </a:moveTo>
                  <a:cubicBezTo>
                    <a:pt x="33338" y="39904"/>
                    <a:pt x="66675" y="30379"/>
                    <a:pt x="99060" y="19901"/>
                  </a:cubicBezTo>
                  <a:cubicBezTo>
                    <a:pt x="119063" y="14186"/>
                    <a:pt x="138113" y="7518"/>
                    <a:pt x="158115" y="1804"/>
                  </a:cubicBezTo>
                  <a:cubicBezTo>
                    <a:pt x="165735" y="-102"/>
                    <a:pt x="173355" y="-1054"/>
                    <a:pt x="181928" y="1804"/>
                  </a:cubicBezTo>
                  <a:cubicBezTo>
                    <a:pt x="162878" y="11329"/>
                    <a:pt x="144780" y="20854"/>
                    <a:pt x="126683" y="32283"/>
                  </a:cubicBezTo>
                  <a:cubicBezTo>
                    <a:pt x="123825" y="34188"/>
                    <a:pt x="124778" y="40856"/>
                    <a:pt x="123825" y="44666"/>
                  </a:cubicBezTo>
                  <a:cubicBezTo>
                    <a:pt x="100013" y="56096"/>
                    <a:pt x="76200" y="68479"/>
                    <a:pt x="52388" y="78004"/>
                  </a:cubicBezTo>
                  <a:cubicBezTo>
                    <a:pt x="24765" y="88481"/>
                    <a:pt x="15240" y="62763"/>
                    <a:pt x="0" y="49429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6073140" y="2601277"/>
              <a:ext cx="220979" cy="97154"/>
            </a:xfrm>
            <a:custGeom>
              <a:avLst/>
              <a:gdLst/>
              <a:ahLst/>
              <a:cxnLst/>
              <a:rect l="l" t="t" r="r" b="b"/>
              <a:pathLst>
                <a:path w="220979" h="97154" extrusionOk="0">
                  <a:moveTo>
                    <a:pt x="220980" y="97155"/>
                  </a:moveTo>
                  <a:cubicBezTo>
                    <a:pt x="198120" y="85725"/>
                    <a:pt x="181928" y="70485"/>
                    <a:pt x="183832" y="43815"/>
                  </a:cubicBezTo>
                  <a:cubicBezTo>
                    <a:pt x="119063" y="48577"/>
                    <a:pt x="56197" y="59055"/>
                    <a:pt x="0" y="90488"/>
                  </a:cubicBezTo>
                  <a:cubicBezTo>
                    <a:pt x="953" y="85725"/>
                    <a:pt x="953" y="79057"/>
                    <a:pt x="3810" y="77152"/>
                  </a:cubicBezTo>
                  <a:cubicBezTo>
                    <a:pt x="60960" y="51435"/>
                    <a:pt x="118110" y="26670"/>
                    <a:pt x="178117" y="0"/>
                  </a:cubicBezTo>
                  <a:cubicBezTo>
                    <a:pt x="193357" y="33338"/>
                    <a:pt x="206692" y="65722"/>
                    <a:pt x="220980" y="9715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85509" y="2702820"/>
              <a:ext cx="191452" cy="76575"/>
            </a:xfrm>
            <a:custGeom>
              <a:avLst/>
              <a:gdLst/>
              <a:ahLst/>
              <a:cxnLst/>
              <a:rect l="l" t="t" r="r" b="b"/>
              <a:pathLst>
                <a:path w="191452" h="76575" extrusionOk="0">
                  <a:moveTo>
                    <a:pt x="191453" y="76575"/>
                  </a:moveTo>
                  <a:cubicBezTo>
                    <a:pt x="179070" y="74670"/>
                    <a:pt x="166688" y="73718"/>
                    <a:pt x="154305" y="70860"/>
                  </a:cubicBezTo>
                  <a:cubicBezTo>
                    <a:pt x="148590" y="69908"/>
                    <a:pt x="143828" y="65145"/>
                    <a:pt x="138113" y="64193"/>
                  </a:cubicBezTo>
                  <a:cubicBezTo>
                    <a:pt x="88583" y="58477"/>
                    <a:pt x="37147" y="58477"/>
                    <a:pt x="0" y="16568"/>
                  </a:cubicBezTo>
                  <a:cubicBezTo>
                    <a:pt x="26670" y="-4387"/>
                    <a:pt x="51435" y="-6292"/>
                    <a:pt x="81915" y="15615"/>
                  </a:cubicBezTo>
                  <a:cubicBezTo>
                    <a:pt x="115253" y="40380"/>
                    <a:pt x="155258" y="56572"/>
                    <a:pt x="191453" y="7657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6083617" y="1848969"/>
              <a:ext cx="239077" cy="97786"/>
            </a:xfrm>
            <a:custGeom>
              <a:avLst/>
              <a:gdLst/>
              <a:ahLst/>
              <a:cxnLst/>
              <a:rect l="l" t="t" r="r" b="b"/>
              <a:pathLst>
                <a:path w="239077" h="97786" extrusionOk="0">
                  <a:moveTo>
                    <a:pt x="0" y="5548"/>
                  </a:moveTo>
                  <a:cubicBezTo>
                    <a:pt x="11430" y="3643"/>
                    <a:pt x="24765" y="-2072"/>
                    <a:pt x="34290" y="786"/>
                  </a:cubicBezTo>
                  <a:cubicBezTo>
                    <a:pt x="83820" y="19836"/>
                    <a:pt x="134302" y="38886"/>
                    <a:pt x="180975" y="63651"/>
                  </a:cubicBezTo>
                  <a:cubicBezTo>
                    <a:pt x="200025" y="74128"/>
                    <a:pt x="215265" y="89368"/>
                    <a:pt x="239077" y="84606"/>
                  </a:cubicBezTo>
                  <a:cubicBezTo>
                    <a:pt x="215265" y="104608"/>
                    <a:pt x="196215" y="99846"/>
                    <a:pt x="168592" y="83653"/>
                  </a:cubicBezTo>
                  <a:cubicBezTo>
                    <a:pt x="116205" y="53173"/>
                    <a:pt x="57150" y="31266"/>
                    <a:pt x="0" y="5548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6338887" y="2703195"/>
              <a:ext cx="52387" cy="54292"/>
            </a:xfrm>
            <a:custGeom>
              <a:avLst/>
              <a:gdLst/>
              <a:ahLst/>
              <a:cxnLst/>
              <a:rect l="l" t="t" r="r" b="b"/>
              <a:pathLst>
                <a:path w="52387" h="54292" extrusionOk="0">
                  <a:moveTo>
                    <a:pt x="0" y="952"/>
                  </a:moveTo>
                  <a:cubicBezTo>
                    <a:pt x="1905" y="952"/>
                    <a:pt x="4763" y="0"/>
                    <a:pt x="6668" y="0"/>
                  </a:cubicBezTo>
                  <a:cubicBezTo>
                    <a:pt x="21907" y="0"/>
                    <a:pt x="37147" y="0"/>
                    <a:pt x="52388" y="952"/>
                  </a:cubicBezTo>
                  <a:cubicBezTo>
                    <a:pt x="45720" y="19050"/>
                    <a:pt x="38100" y="36195"/>
                    <a:pt x="31432" y="54292"/>
                  </a:cubicBezTo>
                  <a:cubicBezTo>
                    <a:pt x="28575" y="54292"/>
                    <a:pt x="25718" y="54292"/>
                    <a:pt x="21907" y="54292"/>
                  </a:cubicBezTo>
                  <a:cubicBezTo>
                    <a:pt x="14288" y="36195"/>
                    <a:pt x="7620" y="19050"/>
                    <a:pt x="0" y="95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660355" y="2170747"/>
              <a:ext cx="65121" cy="68579"/>
            </a:xfrm>
            <a:custGeom>
              <a:avLst/>
              <a:gdLst/>
              <a:ahLst/>
              <a:cxnLst/>
              <a:rect l="l" t="t" r="r" b="b"/>
              <a:pathLst>
                <a:path w="65121" h="68579" extrusionOk="0">
                  <a:moveTo>
                    <a:pt x="65122" y="0"/>
                  </a:moveTo>
                  <a:cubicBezTo>
                    <a:pt x="65122" y="13335"/>
                    <a:pt x="65122" y="26670"/>
                    <a:pt x="65122" y="39052"/>
                  </a:cubicBezTo>
                  <a:cubicBezTo>
                    <a:pt x="44167" y="48577"/>
                    <a:pt x="23212" y="59055"/>
                    <a:pt x="1304" y="68580"/>
                  </a:cubicBezTo>
                  <a:cubicBezTo>
                    <a:pt x="-3458" y="48577"/>
                    <a:pt x="5114" y="37148"/>
                    <a:pt x="22259" y="28575"/>
                  </a:cubicBezTo>
                  <a:cubicBezTo>
                    <a:pt x="38452" y="20955"/>
                    <a:pt x="51787" y="10477"/>
                    <a:pt x="65122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6258877" y="2759392"/>
              <a:ext cx="81915" cy="45720"/>
            </a:xfrm>
            <a:custGeom>
              <a:avLst/>
              <a:gdLst/>
              <a:ahLst/>
              <a:cxnLst/>
              <a:rect l="l" t="t" r="r" b="b"/>
              <a:pathLst>
                <a:path w="81915" h="45720" extrusionOk="0">
                  <a:moveTo>
                    <a:pt x="0" y="25717"/>
                  </a:moveTo>
                  <a:cubicBezTo>
                    <a:pt x="20955" y="17145"/>
                    <a:pt x="41910" y="8573"/>
                    <a:pt x="62865" y="0"/>
                  </a:cubicBezTo>
                  <a:cubicBezTo>
                    <a:pt x="69532" y="11430"/>
                    <a:pt x="75247" y="23813"/>
                    <a:pt x="81915" y="35242"/>
                  </a:cubicBezTo>
                  <a:cubicBezTo>
                    <a:pt x="80010" y="39053"/>
                    <a:pt x="78105" y="41910"/>
                    <a:pt x="76200" y="45720"/>
                  </a:cubicBezTo>
                  <a:cubicBezTo>
                    <a:pt x="50482" y="38100"/>
                    <a:pt x="24765" y="32385"/>
                    <a:pt x="0" y="25717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21"/>
            <p:cNvSpPr/>
            <p:nvPr/>
          </p:nvSpPr>
          <p:spPr>
            <a:xfrm>
              <a:off x="5942647" y="1845944"/>
              <a:ext cx="41103" cy="48577"/>
            </a:xfrm>
            <a:custGeom>
              <a:avLst/>
              <a:gdLst/>
              <a:ahLst/>
              <a:cxnLst/>
              <a:rect l="l" t="t" r="r" b="b"/>
              <a:pathLst>
                <a:path w="41103" h="48577" extrusionOk="0">
                  <a:moveTo>
                    <a:pt x="38100" y="4763"/>
                  </a:moveTo>
                  <a:cubicBezTo>
                    <a:pt x="48578" y="23813"/>
                    <a:pt x="28575" y="34290"/>
                    <a:pt x="24765" y="48578"/>
                  </a:cubicBezTo>
                  <a:cubicBezTo>
                    <a:pt x="17145" y="34290"/>
                    <a:pt x="10478" y="20003"/>
                    <a:pt x="0" y="0"/>
                  </a:cubicBezTo>
                  <a:cubicBezTo>
                    <a:pt x="17145" y="1905"/>
                    <a:pt x="27622" y="2857"/>
                    <a:pt x="38100" y="4763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21"/>
            <p:cNvSpPr/>
            <p:nvPr/>
          </p:nvSpPr>
          <p:spPr>
            <a:xfrm>
              <a:off x="5996940" y="2391727"/>
              <a:ext cx="19050" cy="14287"/>
            </a:xfrm>
            <a:custGeom>
              <a:avLst/>
              <a:gdLst/>
              <a:ahLst/>
              <a:cxnLst/>
              <a:rect l="l" t="t" r="r" b="b"/>
              <a:pathLst>
                <a:path w="19050" h="14287" extrusionOk="0">
                  <a:moveTo>
                    <a:pt x="18097" y="0"/>
                  </a:moveTo>
                  <a:cubicBezTo>
                    <a:pt x="18097" y="4763"/>
                    <a:pt x="19050" y="9525"/>
                    <a:pt x="19050" y="14288"/>
                  </a:cubicBezTo>
                  <a:cubicBezTo>
                    <a:pt x="12382" y="12383"/>
                    <a:pt x="5715" y="10477"/>
                    <a:pt x="0" y="8573"/>
                  </a:cubicBezTo>
                  <a:cubicBezTo>
                    <a:pt x="5715" y="5715"/>
                    <a:pt x="12382" y="2858"/>
                    <a:pt x="18097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21"/>
            <p:cNvSpPr/>
            <p:nvPr/>
          </p:nvSpPr>
          <p:spPr>
            <a:xfrm>
              <a:off x="5799772" y="1908810"/>
              <a:ext cx="12382" cy="11429"/>
            </a:xfrm>
            <a:custGeom>
              <a:avLst/>
              <a:gdLst/>
              <a:ahLst/>
              <a:cxnLst/>
              <a:rect l="l" t="t" r="r" b="b"/>
              <a:pathLst>
                <a:path w="12382" h="11429" extrusionOk="0">
                  <a:moveTo>
                    <a:pt x="12383" y="0"/>
                  </a:moveTo>
                  <a:cubicBezTo>
                    <a:pt x="8572" y="3810"/>
                    <a:pt x="3810" y="7620"/>
                    <a:pt x="0" y="11430"/>
                  </a:cubicBezTo>
                  <a:cubicBezTo>
                    <a:pt x="3810" y="7620"/>
                    <a:pt x="7620" y="3810"/>
                    <a:pt x="12383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21"/>
            <p:cNvSpPr/>
            <p:nvPr/>
          </p:nvSpPr>
          <p:spPr>
            <a:xfrm>
              <a:off x="6327457" y="2681287"/>
              <a:ext cx="6667" cy="14287"/>
            </a:xfrm>
            <a:custGeom>
              <a:avLst/>
              <a:gdLst/>
              <a:ahLst/>
              <a:cxnLst/>
              <a:rect l="l" t="t" r="r" b="b"/>
              <a:pathLst>
                <a:path w="6667" h="14287" extrusionOk="0">
                  <a:moveTo>
                    <a:pt x="0" y="0"/>
                  </a:moveTo>
                  <a:cubicBezTo>
                    <a:pt x="1905" y="4763"/>
                    <a:pt x="4763" y="9525"/>
                    <a:pt x="6668" y="14288"/>
                  </a:cubicBezTo>
                  <a:cubicBezTo>
                    <a:pt x="4763" y="9525"/>
                    <a:pt x="2858" y="4763"/>
                    <a:pt x="0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21"/>
            <p:cNvSpPr/>
            <p:nvPr/>
          </p:nvSpPr>
          <p:spPr>
            <a:xfrm>
              <a:off x="5986462" y="2026920"/>
              <a:ext cx="6667" cy="16192"/>
            </a:xfrm>
            <a:custGeom>
              <a:avLst/>
              <a:gdLst/>
              <a:ahLst/>
              <a:cxnLst/>
              <a:rect l="l" t="t" r="r" b="b"/>
              <a:pathLst>
                <a:path w="6667" h="16192" extrusionOk="0">
                  <a:moveTo>
                    <a:pt x="6668" y="16192"/>
                  </a:moveTo>
                  <a:cubicBezTo>
                    <a:pt x="4763" y="10477"/>
                    <a:pt x="1905" y="5715"/>
                    <a:pt x="0" y="0"/>
                  </a:cubicBezTo>
                  <a:cubicBezTo>
                    <a:pt x="1905" y="4763"/>
                    <a:pt x="4763" y="10477"/>
                    <a:pt x="6668" y="1619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21"/>
            <p:cNvSpPr/>
            <p:nvPr/>
          </p:nvSpPr>
          <p:spPr>
            <a:xfrm>
              <a:off x="6293167" y="2700337"/>
              <a:ext cx="6667" cy="20002"/>
            </a:xfrm>
            <a:custGeom>
              <a:avLst/>
              <a:gdLst/>
              <a:ahLst/>
              <a:cxnLst/>
              <a:rect l="l" t="t" r="r" b="b"/>
              <a:pathLst>
                <a:path w="6667" h="20002" extrusionOk="0">
                  <a:moveTo>
                    <a:pt x="6667" y="20003"/>
                  </a:moveTo>
                  <a:cubicBezTo>
                    <a:pt x="4763" y="13335"/>
                    <a:pt x="1905" y="6667"/>
                    <a:pt x="0" y="0"/>
                  </a:cubicBezTo>
                  <a:cubicBezTo>
                    <a:pt x="2857" y="6667"/>
                    <a:pt x="4763" y="13335"/>
                    <a:pt x="6667" y="20003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21"/>
            <p:cNvSpPr/>
            <p:nvPr/>
          </p:nvSpPr>
          <p:spPr>
            <a:xfrm>
              <a:off x="5974080" y="2004060"/>
              <a:ext cx="1904" cy="10477"/>
            </a:xfrm>
            <a:custGeom>
              <a:avLst/>
              <a:gdLst/>
              <a:ahLst/>
              <a:cxnLst/>
              <a:rect l="l" t="t" r="r" b="b"/>
              <a:pathLst>
                <a:path w="1904" h="10477" extrusionOk="0">
                  <a:moveTo>
                    <a:pt x="1905" y="10477"/>
                  </a:moveTo>
                  <a:cubicBezTo>
                    <a:pt x="952" y="6667"/>
                    <a:pt x="0" y="2857"/>
                    <a:pt x="0" y="0"/>
                  </a:cubicBezTo>
                  <a:cubicBezTo>
                    <a:pt x="0" y="2857"/>
                    <a:pt x="952" y="6667"/>
                    <a:pt x="1905" y="10477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21"/>
            <p:cNvSpPr/>
            <p:nvPr/>
          </p:nvSpPr>
          <p:spPr>
            <a:xfrm>
              <a:off x="6336030" y="2697479"/>
              <a:ext cx="2857" cy="6667"/>
            </a:xfrm>
            <a:custGeom>
              <a:avLst/>
              <a:gdLst/>
              <a:ahLst/>
              <a:cxnLst/>
              <a:rect l="l" t="t" r="r" b="b"/>
              <a:pathLst>
                <a:path w="2857" h="6667" extrusionOk="0">
                  <a:moveTo>
                    <a:pt x="0" y="0"/>
                  </a:moveTo>
                  <a:cubicBezTo>
                    <a:pt x="952" y="1905"/>
                    <a:pt x="1905" y="4763"/>
                    <a:pt x="2857" y="6667"/>
                  </a:cubicBezTo>
                  <a:cubicBezTo>
                    <a:pt x="1905" y="4763"/>
                    <a:pt x="952" y="2858"/>
                    <a:pt x="0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21"/>
            <p:cNvSpPr/>
            <p:nvPr/>
          </p:nvSpPr>
          <p:spPr>
            <a:xfrm>
              <a:off x="6393180" y="2691765"/>
              <a:ext cx="1904" cy="7619"/>
            </a:xfrm>
            <a:custGeom>
              <a:avLst/>
              <a:gdLst/>
              <a:ahLst/>
              <a:cxnLst/>
              <a:rect l="l" t="t" r="r" b="b"/>
              <a:pathLst>
                <a:path w="1904" h="7619" extrusionOk="0">
                  <a:moveTo>
                    <a:pt x="0" y="7620"/>
                  </a:moveTo>
                  <a:cubicBezTo>
                    <a:pt x="952" y="4763"/>
                    <a:pt x="1905" y="2857"/>
                    <a:pt x="1905" y="0"/>
                  </a:cubicBezTo>
                  <a:cubicBezTo>
                    <a:pt x="1905" y="2857"/>
                    <a:pt x="952" y="5715"/>
                    <a:pt x="0" y="762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21"/>
            <p:cNvSpPr/>
            <p:nvPr/>
          </p:nvSpPr>
          <p:spPr>
            <a:xfrm>
              <a:off x="6317932" y="2748915"/>
              <a:ext cx="1905" cy="6667"/>
            </a:xfrm>
            <a:custGeom>
              <a:avLst/>
              <a:gdLst/>
              <a:ahLst/>
              <a:cxnLst/>
              <a:rect l="l" t="t" r="r" b="b"/>
              <a:pathLst>
                <a:path w="1905" h="6667" extrusionOk="0">
                  <a:moveTo>
                    <a:pt x="1905" y="6667"/>
                  </a:moveTo>
                  <a:cubicBezTo>
                    <a:pt x="953" y="4763"/>
                    <a:pt x="953" y="2857"/>
                    <a:pt x="0" y="0"/>
                  </a:cubicBezTo>
                  <a:cubicBezTo>
                    <a:pt x="0" y="1905"/>
                    <a:pt x="953" y="3810"/>
                    <a:pt x="1905" y="6667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21"/>
            <p:cNvSpPr/>
            <p:nvPr/>
          </p:nvSpPr>
          <p:spPr>
            <a:xfrm>
              <a:off x="5795009" y="1919287"/>
              <a:ext cx="4762" cy="1905"/>
            </a:xfrm>
            <a:custGeom>
              <a:avLst/>
              <a:gdLst/>
              <a:ahLst/>
              <a:cxnLst/>
              <a:rect l="l" t="t" r="r" b="b"/>
              <a:pathLst>
                <a:path w="4762" h="1905" extrusionOk="0">
                  <a:moveTo>
                    <a:pt x="4763" y="0"/>
                  </a:moveTo>
                  <a:cubicBezTo>
                    <a:pt x="2858" y="952"/>
                    <a:pt x="1905" y="952"/>
                    <a:pt x="0" y="1905"/>
                  </a:cubicBezTo>
                  <a:cubicBezTo>
                    <a:pt x="953" y="0"/>
                    <a:pt x="2858" y="0"/>
                    <a:pt x="4763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21"/>
            <p:cNvSpPr/>
            <p:nvPr/>
          </p:nvSpPr>
          <p:spPr>
            <a:xfrm>
              <a:off x="5792152" y="3243262"/>
              <a:ext cx="577215" cy="76200"/>
            </a:xfrm>
            <a:custGeom>
              <a:avLst/>
              <a:gdLst/>
              <a:ahLst/>
              <a:cxnLst/>
              <a:rect l="l" t="t" r="r" b="b"/>
              <a:pathLst>
                <a:path w="577215" h="76200" extrusionOk="0">
                  <a:moveTo>
                    <a:pt x="454342" y="0"/>
                  </a:moveTo>
                  <a:cubicBezTo>
                    <a:pt x="493395" y="0"/>
                    <a:pt x="532447" y="0"/>
                    <a:pt x="577215" y="0"/>
                  </a:cubicBezTo>
                  <a:cubicBezTo>
                    <a:pt x="575310" y="27622"/>
                    <a:pt x="573405" y="52388"/>
                    <a:pt x="571500" y="76200"/>
                  </a:cubicBezTo>
                  <a:cubicBezTo>
                    <a:pt x="381000" y="76200"/>
                    <a:pt x="194310" y="76200"/>
                    <a:pt x="5715" y="76200"/>
                  </a:cubicBezTo>
                  <a:cubicBezTo>
                    <a:pt x="3810" y="49530"/>
                    <a:pt x="1905" y="26670"/>
                    <a:pt x="0" y="0"/>
                  </a:cubicBezTo>
                  <a:cubicBezTo>
                    <a:pt x="15240" y="0"/>
                    <a:pt x="29528" y="0"/>
                    <a:pt x="43815" y="0"/>
                  </a:cubicBezTo>
                  <a:cubicBezTo>
                    <a:pt x="52388" y="12383"/>
                    <a:pt x="60960" y="23813"/>
                    <a:pt x="73342" y="40958"/>
                  </a:cubicBezTo>
                  <a:cubicBezTo>
                    <a:pt x="115253" y="40958"/>
                    <a:pt x="163830" y="40005"/>
                    <a:pt x="211455" y="40958"/>
                  </a:cubicBezTo>
                  <a:cubicBezTo>
                    <a:pt x="256222" y="42863"/>
                    <a:pt x="300990" y="50483"/>
                    <a:pt x="345757" y="50483"/>
                  </a:cubicBezTo>
                  <a:cubicBezTo>
                    <a:pt x="403860" y="51435"/>
                    <a:pt x="461010" y="47625"/>
                    <a:pt x="519113" y="45720"/>
                  </a:cubicBezTo>
                  <a:cubicBezTo>
                    <a:pt x="536257" y="44767"/>
                    <a:pt x="552450" y="40958"/>
                    <a:pt x="571500" y="38100"/>
                  </a:cubicBezTo>
                  <a:cubicBezTo>
                    <a:pt x="570547" y="26670"/>
                    <a:pt x="569595" y="17145"/>
                    <a:pt x="568642" y="5715"/>
                  </a:cubicBezTo>
                  <a:cubicBezTo>
                    <a:pt x="554355" y="5715"/>
                    <a:pt x="542925" y="6667"/>
                    <a:pt x="531495" y="5715"/>
                  </a:cubicBezTo>
                  <a:cubicBezTo>
                    <a:pt x="505778" y="3810"/>
                    <a:pt x="480060" y="953"/>
                    <a:pt x="454342" y="0"/>
                  </a:cubicBezTo>
                  <a:close/>
                </a:path>
              </a:pathLst>
            </a:custGeom>
            <a:solidFill>
              <a:srgbClr val="C1A0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21"/>
            <p:cNvSpPr/>
            <p:nvPr/>
          </p:nvSpPr>
          <p:spPr>
            <a:xfrm>
              <a:off x="5835015" y="3242309"/>
              <a:ext cx="527684" cy="50669"/>
            </a:xfrm>
            <a:custGeom>
              <a:avLst/>
              <a:gdLst/>
              <a:ahLst/>
              <a:cxnLst/>
              <a:rect l="l" t="t" r="r" b="b"/>
              <a:pathLst>
                <a:path w="527684" h="50669" extrusionOk="0">
                  <a:moveTo>
                    <a:pt x="411480" y="953"/>
                  </a:moveTo>
                  <a:cubicBezTo>
                    <a:pt x="437197" y="2858"/>
                    <a:pt x="462915" y="4763"/>
                    <a:pt x="487680" y="5715"/>
                  </a:cubicBezTo>
                  <a:cubicBezTo>
                    <a:pt x="499110" y="6668"/>
                    <a:pt x="510540" y="5715"/>
                    <a:pt x="524828" y="5715"/>
                  </a:cubicBezTo>
                  <a:cubicBezTo>
                    <a:pt x="525780" y="17145"/>
                    <a:pt x="526732" y="25718"/>
                    <a:pt x="527685" y="38100"/>
                  </a:cubicBezTo>
                  <a:cubicBezTo>
                    <a:pt x="509588" y="40958"/>
                    <a:pt x="492442" y="44768"/>
                    <a:pt x="475297" y="45720"/>
                  </a:cubicBezTo>
                  <a:cubicBezTo>
                    <a:pt x="417195" y="48578"/>
                    <a:pt x="360045" y="51435"/>
                    <a:pt x="301942" y="50483"/>
                  </a:cubicBezTo>
                  <a:cubicBezTo>
                    <a:pt x="257175" y="49530"/>
                    <a:pt x="212407" y="41910"/>
                    <a:pt x="167640" y="40958"/>
                  </a:cubicBezTo>
                  <a:cubicBezTo>
                    <a:pt x="120015" y="39053"/>
                    <a:pt x="71438" y="40958"/>
                    <a:pt x="29528" y="40958"/>
                  </a:cubicBezTo>
                  <a:cubicBezTo>
                    <a:pt x="18097" y="24765"/>
                    <a:pt x="8572" y="12383"/>
                    <a:pt x="0" y="0"/>
                  </a:cubicBezTo>
                  <a:cubicBezTo>
                    <a:pt x="137160" y="0"/>
                    <a:pt x="274320" y="0"/>
                    <a:pt x="411480" y="953"/>
                  </a:cubicBezTo>
                  <a:close/>
                </a:path>
              </a:pathLst>
            </a:custGeom>
            <a:solidFill>
              <a:srgbClr val="FAD8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21"/>
            <p:cNvSpPr/>
            <p:nvPr/>
          </p:nvSpPr>
          <p:spPr>
            <a:xfrm>
              <a:off x="5674574" y="2437447"/>
              <a:ext cx="57570" cy="67627"/>
            </a:xfrm>
            <a:custGeom>
              <a:avLst/>
              <a:gdLst/>
              <a:ahLst/>
              <a:cxnLst/>
              <a:rect l="l" t="t" r="r" b="b"/>
              <a:pathLst>
                <a:path w="57570" h="67627" extrusionOk="0">
                  <a:moveTo>
                    <a:pt x="50903" y="0"/>
                  </a:moveTo>
                  <a:cubicBezTo>
                    <a:pt x="52808" y="1905"/>
                    <a:pt x="55666" y="4763"/>
                    <a:pt x="57570" y="6667"/>
                  </a:cubicBezTo>
                  <a:cubicBezTo>
                    <a:pt x="54713" y="11430"/>
                    <a:pt x="52808" y="20002"/>
                    <a:pt x="48998" y="20002"/>
                  </a:cubicBezTo>
                  <a:cubicBezTo>
                    <a:pt x="30901" y="22860"/>
                    <a:pt x="23281" y="33338"/>
                    <a:pt x="21376" y="50482"/>
                  </a:cubicBezTo>
                  <a:cubicBezTo>
                    <a:pt x="20423" y="58102"/>
                    <a:pt x="17566" y="64770"/>
                    <a:pt x="10898" y="67627"/>
                  </a:cubicBezTo>
                  <a:cubicBezTo>
                    <a:pt x="-3390" y="38100"/>
                    <a:pt x="-8152" y="18098"/>
                    <a:pt x="25185" y="10477"/>
                  </a:cubicBezTo>
                  <a:cubicBezTo>
                    <a:pt x="33758" y="9525"/>
                    <a:pt x="42331" y="3810"/>
                    <a:pt x="50903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21"/>
            <p:cNvSpPr/>
            <p:nvPr/>
          </p:nvSpPr>
          <p:spPr>
            <a:xfrm>
              <a:off x="5696902" y="2027872"/>
              <a:ext cx="73342" cy="79057"/>
            </a:xfrm>
            <a:custGeom>
              <a:avLst/>
              <a:gdLst/>
              <a:ahLst/>
              <a:cxnLst/>
              <a:rect l="l" t="t" r="r" b="b"/>
              <a:pathLst>
                <a:path w="73342" h="79057" extrusionOk="0">
                  <a:moveTo>
                    <a:pt x="45720" y="3810"/>
                  </a:moveTo>
                  <a:cubicBezTo>
                    <a:pt x="54292" y="2857"/>
                    <a:pt x="61913" y="1905"/>
                    <a:pt x="73342" y="0"/>
                  </a:cubicBezTo>
                  <a:cubicBezTo>
                    <a:pt x="60007" y="38100"/>
                    <a:pt x="34290" y="62865"/>
                    <a:pt x="0" y="79057"/>
                  </a:cubicBezTo>
                  <a:cubicBezTo>
                    <a:pt x="13335" y="54292"/>
                    <a:pt x="26670" y="29527"/>
                    <a:pt x="40005" y="3810"/>
                  </a:cubicBezTo>
                  <a:cubicBezTo>
                    <a:pt x="40957" y="6667"/>
                    <a:pt x="41910" y="8573"/>
                    <a:pt x="42863" y="11430"/>
                  </a:cubicBezTo>
                  <a:cubicBezTo>
                    <a:pt x="44767" y="8573"/>
                    <a:pt x="45720" y="6667"/>
                    <a:pt x="45720" y="3810"/>
                  </a:cubicBezTo>
                  <a:lnTo>
                    <a:pt x="45720" y="3810"/>
                  </a:ln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21"/>
            <p:cNvSpPr/>
            <p:nvPr/>
          </p:nvSpPr>
          <p:spPr>
            <a:xfrm>
              <a:off x="5670232" y="2107882"/>
              <a:ext cx="43815" cy="46672"/>
            </a:xfrm>
            <a:custGeom>
              <a:avLst/>
              <a:gdLst/>
              <a:ahLst/>
              <a:cxnLst/>
              <a:rect l="l" t="t" r="r" b="b"/>
              <a:pathLst>
                <a:path w="43815" h="46672" extrusionOk="0">
                  <a:moveTo>
                    <a:pt x="26670" y="0"/>
                  </a:moveTo>
                  <a:cubicBezTo>
                    <a:pt x="32385" y="5715"/>
                    <a:pt x="38100" y="11430"/>
                    <a:pt x="43815" y="17145"/>
                  </a:cubicBezTo>
                  <a:cubicBezTo>
                    <a:pt x="31433" y="26670"/>
                    <a:pt x="19050" y="37147"/>
                    <a:pt x="5715" y="46672"/>
                  </a:cubicBezTo>
                  <a:cubicBezTo>
                    <a:pt x="3810" y="45720"/>
                    <a:pt x="1905" y="43815"/>
                    <a:pt x="0" y="42863"/>
                  </a:cubicBezTo>
                  <a:cubicBezTo>
                    <a:pt x="9525" y="28575"/>
                    <a:pt x="18098" y="14288"/>
                    <a:pt x="26670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21"/>
            <p:cNvSpPr/>
            <p:nvPr/>
          </p:nvSpPr>
          <p:spPr>
            <a:xfrm>
              <a:off x="5737859" y="2031682"/>
              <a:ext cx="5715" cy="7619"/>
            </a:xfrm>
            <a:custGeom>
              <a:avLst/>
              <a:gdLst/>
              <a:ahLst/>
              <a:cxnLst/>
              <a:rect l="l" t="t" r="r" b="b"/>
              <a:pathLst>
                <a:path w="5715" h="7619" extrusionOk="0">
                  <a:moveTo>
                    <a:pt x="5715" y="0"/>
                  </a:moveTo>
                  <a:cubicBezTo>
                    <a:pt x="4763" y="2857"/>
                    <a:pt x="3810" y="4763"/>
                    <a:pt x="2858" y="7620"/>
                  </a:cubicBezTo>
                  <a:cubicBezTo>
                    <a:pt x="1905" y="4763"/>
                    <a:pt x="953" y="2857"/>
                    <a:pt x="0" y="0"/>
                  </a:cubicBezTo>
                  <a:cubicBezTo>
                    <a:pt x="1905" y="0"/>
                    <a:pt x="3810" y="0"/>
                    <a:pt x="5715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4" name="Google Shape;1714;p21"/>
          <p:cNvGrpSpPr/>
          <p:nvPr/>
        </p:nvGrpSpPr>
        <p:grpSpPr>
          <a:xfrm>
            <a:off x="163500" y="496711"/>
            <a:ext cx="867615" cy="879548"/>
            <a:chOff x="2891789" y="3372535"/>
            <a:chExt cx="1509421" cy="1525669"/>
          </a:xfrm>
        </p:grpSpPr>
        <p:sp>
          <p:nvSpPr>
            <p:cNvPr id="1715" name="Google Shape;1715;p21"/>
            <p:cNvSpPr/>
            <p:nvPr/>
          </p:nvSpPr>
          <p:spPr>
            <a:xfrm>
              <a:off x="2891789" y="3372535"/>
              <a:ext cx="1509421" cy="1525669"/>
            </a:xfrm>
            <a:custGeom>
              <a:avLst/>
              <a:gdLst/>
              <a:ahLst/>
              <a:cxnLst/>
              <a:rect l="l" t="t" r="r" b="b"/>
              <a:pathLst>
                <a:path w="1509421" h="1525669" extrusionOk="0">
                  <a:moveTo>
                    <a:pt x="0" y="1263282"/>
                  </a:moveTo>
                  <a:cubicBezTo>
                    <a:pt x="40958" y="1226134"/>
                    <a:pt x="79058" y="1190892"/>
                    <a:pt x="118110" y="1154697"/>
                  </a:cubicBezTo>
                  <a:cubicBezTo>
                    <a:pt x="99060" y="1097547"/>
                    <a:pt x="80010" y="1034682"/>
                    <a:pt x="58103" y="972769"/>
                  </a:cubicBezTo>
                  <a:cubicBezTo>
                    <a:pt x="50483" y="950862"/>
                    <a:pt x="55245" y="939432"/>
                    <a:pt x="76200" y="929907"/>
                  </a:cubicBezTo>
                  <a:cubicBezTo>
                    <a:pt x="108585" y="916572"/>
                    <a:pt x="140018" y="900379"/>
                    <a:pt x="174308" y="884187"/>
                  </a:cubicBezTo>
                  <a:cubicBezTo>
                    <a:pt x="178118" y="823227"/>
                    <a:pt x="178118" y="823227"/>
                    <a:pt x="270510" y="806082"/>
                  </a:cubicBezTo>
                  <a:cubicBezTo>
                    <a:pt x="220027" y="701307"/>
                    <a:pt x="174308" y="594627"/>
                    <a:pt x="98108" y="502234"/>
                  </a:cubicBezTo>
                  <a:cubicBezTo>
                    <a:pt x="105728" y="497472"/>
                    <a:pt x="115252" y="491757"/>
                    <a:pt x="125730" y="486994"/>
                  </a:cubicBezTo>
                  <a:cubicBezTo>
                    <a:pt x="365760" y="368884"/>
                    <a:pt x="605790" y="249822"/>
                    <a:pt x="845820" y="131712"/>
                  </a:cubicBezTo>
                  <a:cubicBezTo>
                    <a:pt x="922020" y="94564"/>
                    <a:pt x="996315" y="54559"/>
                    <a:pt x="1072515" y="16459"/>
                  </a:cubicBezTo>
                  <a:cubicBezTo>
                    <a:pt x="1125855" y="-10211"/>
                    <a:pt x="1147763" y="-6401"/>
                    <a:pt x="1181100" y="42177"/>
                  </a:cubicBezTo>
                  <a:cubicBezTo>
                    <a:pt x="1302068" y="219342"/>
                    <a:pt x="1421130" y="398412"/>
                    <a:pt x="1482090" y="607962"/>
                  </a:cubicBezTo>
                  <a:cubicBezTo>
                    <a:pt x="1507808" y="696544"/>
                    <a:pt x="1519238" y="786079"/>
                    <a:pt x="1499235" y="879424"/>
                  </a:cubicBezTo>
                  <a:cubicBezTo>
                    <a:pt x="1483995" y="949909"/>
                    <a:pt x="1449705" y="1004202"/>
                    <a:pt x="1390650" y="1046112"/>
                  </a:cubicBezTo>
                  <a:cubicBezTo>
                    <a:pt x="1303020" y="1107072"/>
                    <a:pt x="1206818" y="1151839"/>
                    <a:pt x="1111568" y="1196607"/>
                  </a:cubicBezTo>
                  <a:cubicBezTo>
                    <a:pt x="916305" y="1288999"/>
                    <a:pt x="722948" y="1383297"/>
                    <a:pt x="526733" y="1475689"/>
                  </a:cubicBezTo>
                  <a:cubicBezTo>
                    <a:pt x="482918" y="1496644"/>
                    <a:pt x="436245" y="1513789"/>
                    <a:pt x="388620" y="1523314"/>
                  </a:cubicBezTo>
                  <a:cubicBezTo>
                    <a:pt x="341948" y="1532839"/>
                    <a:pt x="297180" y="1511884"/>
                    <a:pt x="257175" y="1489024"/>
                  </a:cubicBezTo>
                  <a:cubicBezTo>
                    <a:pt x="172402" y="1443304"/>
                    <a:pt x="102870" y="1377582"/>
                    <a:pt x="38100" y="1306144"/>
                  </a:cubicBezTo>
                  <a:cubicBezTo>
                    <a:pt x="25718" y="1292809"/>
                    <a:pt x="14288" y="1279474"/>
                    <a:pt x="0" y="1263282"/>
                  </a:cubicBezTo>
                  <a:close/>
                  <a:moveTo>
                    <a:pt x="84773" y="1220419"/>
                  </a:moveTo>
                  <a:cubicBezTo>
                    <a:pt x="86678" y="1218514"/>
                    <a:pt x="88583" y="1216609"/>
                    <a:pt x="90488" y="1214704"/>
                  </a:cubicBezTo>
                  <a:cubicBezTo>
                    <a:pt x="92393" y="1212799"/>
                    <a:pt x="94298" y="1210894"/>
                    <a:pt x="96203" y="1208989"/>
                  </a:cubicBezTo>
                  <a:cubicBezTo>
                    <a:pt x="98108" y="1207084"/>
                    <a:pt x="100013" y="1205179"/>
                    <a:pt x="101918" y="1203274"/>
                  </a:cubicBezTo>
                  <a:cubicBezTo>
                    <a:pt x="105728" y="1201369"/>
                    <a:pt x="109538" y="1199464"/>
                    <a:pt x="113348" y="1197559"/>
                  </a:cubicBezTo>
                  <a:cubicBezTo>
                    <a:pt x="125730" y="1195654"/>
                    <a:pt x="142875" y="1196607"/>
                    <a:pt x="129540" y="1170889"/>
                  </a:cubicBezTo>
                  <a:cubicBezTo>
                    <a:pt x="121920" y="1180414"/>
                    <a:pt x="116205" y="1187082"/>
                    <a:pt x="110490" y="1193749"/>
                  </a:cubicBezTo>
                  <a:cubicBezTo>
                    <a:pt x="106680" y="1196607"/>
                    <a:pt x="103823" y="1198512"/>
                    <a:pt x="100013" y="1201369"/>
                  </a:cubicBezTo>
                  <a:cubicBezTo>
                    <a:pt x="98108" y="1203274"/>
                    <a:pt x="96203" y="1205179"/>
                    <a:pt x="94298" y="1207084"/>
                  </a:cubicBezTo>
                  <a:cubicBezTo>
                    <a:pt x="92393" y="1208989"/>
                    <a:pt x="90488" y="1210894"/>
                    <a:pt x="88583" y="1212799"/>
                  </a:cubicBezTo>
                  <a:cubicBezTo>
                    <a:pt x="86678" y="1214704"/>
                    <a:pt x="84773" y="1216609"/>
                    <a:pt x="82868" y="1218514"/>
                  </a:cubicBezTo>
                  <a:cubicBezTo>
                    <a:pt x="81915" y="1219467"/>
                    <a:pt x="80963" y="1221372"/>
                    <a:pt x="80963" y="1222324"/>
                  </a:cubicBezTo>
                  <a:cubicBezTo>
                    <a:pt x="81915" y="1221372"/>
                    <a:pt x="83820" y="1220419"/>
                    <a:pt x="84773" y="1220419"/>
                  </a:cubicBezTo>
                  <a:close/>
                  <a:moveTo>
                    <a:pt x="1409700" y="988009"/>
                  </a:moveTo>
                  <a:cubicBezTo>
                    <a:pt x="1411605" y="986104"/>
                    <a:pt x="1413510" y="984199"/>
                    <a:pt x="1415415" y="982294"/>
                  </a:cubicBezTo>
                  <a:cubicBezTo>
                    <a:pt x="1415415" y="982294"/>
                    <a:pt x="1415415" y="982294"/>
                    <a:pt x="1415415" y="982294"/>
                  </a:cubicBezTo>
                  <a:cubicBezTo>
                    <a:pt x="1421130" y="978484"/>
                    <a:pt x="1428750" y="974674"/>
                    <a:pt x="1431608" y="968959"/>
                  </a:cubicBezTo>
                  <a:cubicBezTo>
                    <a:pt x="1459230" y="912762"/>
                    <a:pt x="1476375" y="853707"/>
                    <a:pt x="1470660" y="789889"/>
                  </a:cubicBezTo>
                  <a:cubicBezTo>
                    <a:pt x="1466850" y="753694"/>
                    <a:pt x="1463040" y="716547"/>
                    <a:pt x="1459230" y="680352"/>
                  </a:cubicBezTo>
                  <a:cubicBezTo>
                    <a:pt x="1457325" y="668922"/>
                    <a:pt x="1455420" y="656539"/>
                    <a:pt x="1452563" y="645109"/>
                  </a:cubicBezTo>
                  <a:cubicBezTo>
                    <a:pt x="1429703" y="541287"/>
                    <a:pt x="1387793" y="446037"/>
                    <a:pt x="1332548" y="356502"/>
                  </a:cubicBezTo>
                  <a:cubicBezTo>
                    <a:pt x="1326833" y="347929"/>
                    <a:pt x="1322070" y="338404"/>
                    <a:pt x="1316355" y="329832"/>
                  </a:cubicBezTo>
                  <a:cubicBezTo>
                    <a:pt x="1311593" y="323164"/>
                    <a:pt x="1306830" y="316497"/>
                    <a:pt x="1302068" y="309829"/>
                  </a:cubicBezTo>
                  <a:cubicBezTo>
                    <a:pt x="1256348" y="234582"/>
                    <a:pt x="1211580" y="159334"/>
                    <a:pt x="1165860" y="84087"/>
                  </a:cubicBezTo>
                  <a:cubicBezTo>
                    <a:pt x="1152525" y="66942"/>
                    <a:pt x="1138238" y="49797"/>
                    <a:pt x="1124903" y="32652"/>
                  </a:cubicBezTo>
                  <a:cubicBezTo>
                    <a:pt x="1115378" y="29794"/>
                    <a:pt x="1103948" y="23127"/>
                    <a:pt x="1096328" y="25984"/>
                  </a:cubicBezTo>
                  <a:cubicBezTo>
                    <a:pt x="1072515" y="36462"/>
                    <a:pt x="1049655" y="49797"/>
                    <a:pt x="1026795" y="62179"/>
                  </a:cubicBezTo>
                  <a:cubicBezTo>
                    <a:pt x="1020128" y="65037"/>
                    <a:pt x="1014413" y="66942"/>
                    <a:pt x="1007745" y="69799"/>
                  </a:cubicBezTo>
                  <a:cubicBezTo>
                    <a:pt x="799148" y="171717"/>
                    <a:pt x="590550" y="273634"/>
                    <a:pt x="382905" y="376504"/>
                  </a:cubicBezTo>
                  <a:cubicBezTo>
                    <a:pt x="301943" y="416509"/>
                    <a:pt x="221933" y="458419"/>
                    <a:pt x="146685" y="497472"/>
                  </a:cubicBezTo>
                  <a:cubicBezTo>
                    <a:pt x="190500" y="579387"/>
                    <a:pt x="236220" y="658444"/>
                    <a:pt x="277178" y="740359"/>
                  </a:cubicBezTo>
                  <a:cubicBezTo>
                    <a:pt x="319088" y="826084"/>
                    <a:pt x="356235" y="913714"/>
                    <a:pt x="396240" y="1000392"/>
                  </a:cubicBezTo>
                  <a:cubicBezTo>
                    <a:pt x="399098" y="1007059"/>
                    <a:pt x="401003" y="1012774"/>
                    <a:pt x="403860" y="1019442"/>
                  </a:cubicBezTo>
                  <a:cubicBezTo>
                    <a:pt x="422910" y="1078497"/>
                    <a:pt x="441960" y="1138504"/>
                    <a:pt x="461010" y="1197559"/>
                  </a:cubicBezTo>
                  <a:cubicBezTo>
                    <a:pt x="472440" y="1244232"/>
                    <a:pt x="482918" y="1290904"/>
                    <a:pt x="494348" y="1336624"/>
                  </a:cubicBezTo>
                  <a:cubicBezTo>
                    <a:pt x="494348" y="1365199"/>
                    <a:pt x="495300" y="1393774"/>
                    <a:pt x="495300" y="1422349"/>
                  </a:cubicBezTo>
                  <a:cubicBezTo>
                    <a:pt x="490538" y="1438542"/>
                    <a:pt x="486728" y="1454734"/>
                    <a:pt x="481013" y="1474737"/>
                  </a:cubicBezTo>
                  <a:cubicBezTo>
                    <a:pt x="602933" y="1416634"/>
                    <a:pt x="721995" y="1360437"/>
                    <a:pt x="840105" y="1304239"/>
                  </a:cubicBezTo>
                  <a:cubicBezTo>
                    <a:pt x="962025" y="1247089"/>
                    <a:pt x="1082993" y="1189939"/>
                    <a:pt x="1204913" y="1132789"/>
                  </a:cubicBezTo>
                  <a:cubicBezTo>
                    <a:pt x="1280160" y="1097547"/>
                    <a:pt x="1351598" y="1057542"/>
                    <a:pt x="1409700" y="996582"/>
                  </a:cubicBezTo>
                  <a:cubicBezTo>
                    <a:pt x="1410653" y="991819"/>
                    <a:pt x="1410653" y="989914"/>
                    <a:pt x="1409700" y="988009"/>
                  </a:cubicBezTo>
                  <a:cubicBezTo>
                    <a:pt x="1409700" y="987057"/>
                    <a:pt x="1409700" y="988009"/>
                    <a:pt x="1409700" y="988009"/>
                  </a:cubicBezTo>
                  <a:close/>
                  <a:moveTo>
                    <a:pt x="160020" y="1335672"/>
                  </a:moveTo>
                  <a:cubicBezTo>
                    <a:pt x="163830" y="1333767"/>
                    <a:pt x="167640" y="1331862"/>
                    <a:pt x="172402" y="1329957"/>
                  </a:cubicBezTo>
                  <a:cubicBezTo>
                    <a:pt x="173355" y="1329004"/>
                    <a:pt x="174308" y="1328052"/>
                    <a:pt x="175260" y="1326147"/>
                  </a:cubicBezTo>
                  <a:cubicBezTo>
                    <a:pt x="173355" y="1326147"/>
                    <a:pt x="171450" y="1327099"/>
                    <a:pt x="169545" y="1327099"/>
                  </a:cubicBezTo>
                  <a:cubicBezTo>
                    <a:pt x="165735" y="1329004"/>
                    <a:pt x="161925" y="1330909"/>
                    <a:pt x="158115" y="1333767"/>
                  </a:cubicBezTo>
                  <a:cubicBezTo>
                    <a:pt x="156210" y="1334719"/>
                    <a:pt x="154305" y="1334719"/>
                    <a:pt x="152400" y="1335672"/>
                  </a:cubicBezTo>
                  <a:cubicBezTo>
                    <a:pt x="111443" y="1342339"/>
                    <a:pt x="112395" y="1303287"/>
                    <a:pt x="91440" y="1280427"/>
                  </a:cubicBezTo>
                  <a:cubicBezTo>
                    <a:pt x="112395" y="1263282"/>
                    <a:pt x="133350" y="1246137"/>
                    <a:pt x="156210" y="1227087"/>
                  </a:cubicBezTo>
                  <a:cubicBezTo>
                    <a:pt x="154305" y="1223277"/>
                    <a:pt x="149543" y="1215657"/>
                    <a:pt x="142875" y="1204227"/>
                  </a:cubicBezTo>
                  <a:cubicBezTo>
                    <a:pt x="123825" y="1222324"/>
                    <a:pt x="108585" y="1239469"/>
                    <a:pt x="90488" y="1253757"/>
                  </a:cubicBezTo>
                  <a:cubicBezTo>
                    <a:pt x="80963" y="1261377"/>
                    <a:pt x="66675" y="1262329"/>
                    <a:pt x="54293" y="1266139"/>
                  </a:cubicBezTo>
                  <a:cubicBezTo>
                    <a:pt x="53340" y="1261377"/>
                    <a:pt x="53340" y="1256614"/>
                    <a:pt x="52388" y="1251852"/>
                  </a:cubicBezTo>
                  <a:cubicBezTo>
                    <a:pt x="50483" y="1251852"/>
                    <a:pt x="47625" y="1251852"/>
                    <a:pt x="45720" y="1252804"/>
                  </a:cubicBezTo>
                  <a:cubicBezTo>
                    <a:pt x="46673" y="1257567"/>
                    <a:pt x="46673" y="1261377"/>
                    <a:pt x="47625" y="1266139"/>
                  </a:cubicBezTo>
                  <a:cubicBezTo>
                    <a:pt x="79058" y="1299477"/>
                    <a:pt x="107633" y="1334719"/>
                    <a:pt x="140970" y="1366152"/>
                  </a:cubicBezTo>
                  <a:cubicBezTo>
                    <a:pt x="196215" y="1417587"/>
                    <a:pt x="253365" y="1465212"/>
                    <a:pt x="325755" y="1491882"/>
                  </a:cubicBezTo>
                  <a:cubicBezTo>
                    <a:pt x="353378" y="1502359"/>
                    <a:pt x="382905" y="1512837"/>
                    <a:pt x="416243" y="1495692"/>
                  </a:cubicBezTo>
                  <a:cubicBezTo>
                    <a:pt x="396240" y="1479499"/>
                    <a:pt x="381953" y="1464259"/>
                    <a:pt x="355283" y="1478547"/>
                  </a:cubicBezTo>
                  <a:cubicBezTo>
                    <a:pt x="348615" y="1482357"/>
                    <a:pt x="335280" y="1472832"/>
                    <a:pt x="324803" y="1469974"/>
                  </a:cubicBezTo>
                  <a:cubicBezTo>
                    <a:pt x="336233" y="1466164"/>
                    <a:pt x="347663" y="1462354"/>
                    <a:pt x="361950" y="1457592"/>
                  </a:cubicBezTo>
                  <a:cubicBezTo>
                    <a:pt x="341948" y="1440447"/>
                    <a:pt x="329565" y="1416634"/>
                    <a:pt x="301943" y="1439494"/>
                  </a:cubicBezTo>
                  <a:cubicBezTo>
                    <a:pt x="301943" y="1442352"/>
                    <a:pt x="301943" y="1444257"/>
                    <a:pt x="301943" y="1447114"/>
                  </a:cubicBezTo>
                  <a:lnTo>
                    <a:pt x="301943" y="1447114"/>
                  </a:lnTo>
                  <a:cubicBezTo>
                    <a:pt x="288608" y="1447114"/>
                    <a:pt x="275273" y="1447114"/>
                    <a:pt x="261938" y="1447114"/>
                  </a:cubicBezTo>
                  <a:cubicBezTo>
                    <a:pt x="261938" y="1443304"/>
                    <a:pt x="261938" y="1440447"/>
                    <a:pt x="261938" y="1436637"/>
                  </a:cubicBezTo>
                  <a:cubicBezTo>
                    <a:pt x="276225" y="1429969"/>
                    <a:pt x="290513" y="1423302"/>
                    <a:pt x="305753" y="1415682"/>
                  </a:cubicBezTo>
                  <a:cubicBezTo>
                    <a:pt x="290513" y="1392822"/>
                    <a:pt x="275273" y="1380439"/>
                    <a:pt x="248602" y="1397584"/>
                  </a:cubicBezTo>
                  <a:cubicBezTo>
                    <a:pt x="240030" y="1403299"/>
                    <a:pt x="227648" y="1401394"/>
                    <a:pt x="217170" y="1403299"/>
                  </a:cubicBezTo>
                  <a:cubicBezTo>
                    <a:pt x="216218" y="1400442"/>
                    <a:pt x="216218" y="1396632"/>
                    <a:pt x="215265" y="1393774"/>
                  </a:cubicBezTo>
                  <a:cubicBezTo>
                    <a:pt x="229552" y="1387107"/>
                    <a:pt x="242888" y="1379487"/>
                    <a:pt x="257175" y="1372819"/>
                  </a:cubicBezTo>
                  <a:cubicBezTo>
                    <a:pt x="256223" y="1369009"/>
                    <a:pt x="256223" y="1366152"/>
                    <a:pt x="255270" y="1362342"/>
                  </a:cubicBezTo>
                  <a:cubicBezTo>
                    <a:pt x="233363" y="1366152"/>
                    <a:pt x="211455" y="1369009"/>
                    <a:pt x="189548" y="1372819"/>
                  </a:cubicBezTo>
                  <a:cubicBezTo>
                    <a:pt x="188595" y="1369962"/>
                    <a:pt x="187643" y="1367104"/>
                    <a:pt x="186690" y="1364247"/>
                  </a:cubicBezTo>
                  <a:cubicBezTo>
                    <a:pt x="201930" y="1356627"/>
                    <a:pt x="217170" y="1349007"/>
                    <a:pt x="232410" y="1341387"/>
                  </a:cubicBezTo>
                  <a:cubicBezTo>
                    <a:pt x="231458" y="1338529"/>
                    <a:pt x="230505" y="1334719"/>
                    <a:pt x="229552" y="1331862"/>
                  </a:cubicBezTo>
                  <a:cubicBezTo>
                    <a:pt x="219075" y="1335672"/>
                    <a:pt x="208598" y="1339482"/>
                    <a:pt x="198120" y="1343292"/>
                  </a:cubicBezTo>
                  <a:cubicBezTo>
                    <a:pt x="182880" y="1348054"/>
                    <a:pt x="167640" y="1369009"/>
                    <a:pt x="152400" y="1344244"/>
                  </a:cubicBezTo>
                  <a:cubicBezTo>
                    <a:pt x="156210" y="1339482"/>
                    <a:pt x="158115" y="1337577"/>
                    <a:pt x="160020" y="1335672"/>
                  </a:cubicBezTo>
                  <a:close/>
                  <a:moveTo>
                    <a:pt x="298133" y="1091832"/>
                  </a:moveTo>
                  <a:cubicBezTo>
                    <a:pt x="301943" y="1089927"/>
                    <a:pt x="305753" y="1088022"/>
                    <a:pt x="310515" y="1086117"/>
                  </a:cubicBezTo>
                  <a:cubicBezTo>
                    <a:pt x="320040" y="1082307"/>
                    <a:pt x="329565" y="1078497"/>
                    <a:pt x="340043" y="1074687"/>
                  </a:cubicBezTo>
                  <a:cubicBezTo>
                    <a:pt x="353378" y="1071829"/>
                    <a:pt x="365760" y="1068019"/>
                    <a:pt x="379095" y="1065162"/>
                  </a:cubicBezTo>
                  <a:cubicBezTo>
                    <a:pt x="378143" y="1061352"/>
                    <a:pt x="376238" y="1057542"/>
                    <a:pt x="375285" y="1054684"/>
                  </a:cubicBezTo>
                  <a:cubicBezTo>
                    <a:pt x="362903" y="1060399"/>
                    <a:pt x="350520" y="1067067"/>
                    <a:pt x="338138" y="1072782"/>
                  </a:cubicBezTo>
                  <a:cubicBezTo>
                    <a:pt x="328613" y="1076592"/>
                    <a:pt x="319088" y="1080402"/>
                    <a:pt x="309563" y="1085164"/>
                  </a:cubicBezTo>
                  <a:cubicBezTo>
                    <a:pt x="304800" y="1087069"/>
                    <a:pt x="300990" y="1088974"/>
                    <a:pt x="298133" y="1091832"/>
                  </a:cubicBezTo>
                  <a:cubicBezTo>
                    <a:pt x="294323" y="1091832"/>
                    <a:pt x="292418" y="1092784"/>
                    <a:pt x="289560" y="1093737"/>
                  </a:cubicBezTo>
                  <a:cubicBezTo>
                    <a:pt x="290513" y="1094689"/>
                    <a:pt x="291465" y="1095642"/>
                    <a:pt x="291465" y="1095642"/>
                  </a:cubicBezTo>
                  <a:cubicBezTo>
                    <a:pt x="293370" y="1094689"/>
                    <a:pt x="296228" y="1093737"/>
                    <a:pt x="298133" y="1091832"/>
                  </a:cubicBezTo>
                  <a:close/>
                  <a:moveTo>
                    <a:pt x="223838" y="890854"/>
                  </a:moveTo>
                  <a:cubicBezTo>
                    <a:pt x="227648" y="888949"/>
                    <a:pt x="231458" y="887044"/>
                    <a:pt x="236220" y="886092"/>
                  </a:cubicBezTo>
                  <a:cubicBezTo>
                    <a:pt x="254318" y="875614"/>
                    <a:pt x="280988" y="877519"/>
                    <a:pt x="293370" y="858469"/>
                  </a:cubicBezTo>
                  <a:cubicBezTo>
                    <a:pt x="291465" y="855612"/>
                    <a:pt x="289560" y="851802"/>
                    <a:pt x="287655" y="848944"/>
                  </a:cubicBezTo>
                  <a:cubicBezTo>
                    <a:pt x="269558" y="860374"/>
                    <a:pt x="250508" y="871804"/>
                    <a:pt x="232410" y="882282"/>
                  </a:cubicBezTo>
                  <a:cubicBezTo>
                    <a:pt x="228600" y="884187"/>
                    <a:pt x="224790" y="887044"/>
                    <a:pt x="221933" y="888949"/>
                  </a:cubicBezTo>
                  <a:cubicBezTo>
                    <a:pt x="220980" y="889902"/>
                    <a:pt x="220027" y="890854"/>
                    <a:pt x="218123" y="892759"/>
                  </a:cubicBezTo>
                  <a:cubicBezTo>
                    <a:pt x="220027" y="890854"/>
                    <a:pt x="221933" y="890854"/>
                    <a:pt x="223838" y="890854"/>
                  </a:cubicBezTo>
                  <a:close/>
                  <a:moveTo>
                    <a:pt x="145733" y="921334"/>
                  </a:moveTo>
                  <a:cubicBezTo>
                    <a:pt x="126683" y="928954"/>
                    <a:pt x="107633" y="936574"/>
                    <a:pt x="88583" y="944194"/>
                  </a:cubicBezTo>
                  <a:cubicBezTo>
                    <a:pt x="90488" y="948004"/>
                    <a:pt x="92393" y="951814"/>
                    <a:pt x="94298" y="955624"/>
                  </a:cubicBezTo>
                  <a:cubicBezTo>
                    <a:pt x="112395" y="945147"/>
                    <a:pt x="130493" y="935622"/>
                    <a:pt x="148590" y="925144"/>
                  </a:cubicBezTo>
                  <a:cubicBezTo>
                    <a:pt x="160020" y="919429"/>
                    <a:pt x="182880" y="928954"/>
                    <a:pt x="177165" y="899427"/>
                  </a:cubicBezTo>
                  <a:cubicBezTo>
                    <a:pt x="166688" y="907047"/>
                    <a:pt x="156210" y="913714"/>
                    <a:pt x="145733" y="921334"/>
                  </a:cubicBezTo>
                  <a:close/>
                  <a:moveTo>
                    <a:pt x="125730" y="966102"/>
                  </a:moveTo>
                  <a:cubicBezTo>
                    <a:pt x="146685" y="958482"/>
                    <a:pt x="167640" y="951814"/>
                    <a:pt x="188595" y="944194"/>
                  </a:cubicBezTo>
                  <a:cubicBezTo>
                    <a:pt x="186690" y="940384"/>
                    <a:pt x="184785" y="935622"/>
                    <a:pt x="182880" y="931812"/>
                  </a:cubicBezTo>
                  <a:cubicBezTo>
                    <a:pt x="162877" y="942289"/>
                    <a:pt x="142875" y="952767"/>
                    <a:pt x="122873" y="964197"/>
                  </a:cubicBezTo>
                  <a:cubicBezTo>
                    <a:pt x="113348" y="968007"/>
                    <a:pt x="104775" y="970864"/>
                    <a:pt x="95250" y="974674"/>
                  </a:cubicBezTo>
                  <a:cubicBezTo>
                    <a:pt x="96203" y="977532"/>
                    <a:pt x="98108" y="980389"/>
                    <a:pt x="99060" y="983247"/>
                  </a:cubicBezTo>
                  <a:cubicBezTo>
                    <a:pt x="108585" y="976579"/>
                    <a:pt x="117158" y="970864"/>
                    <a:pt x="125730" y="966102"/>
                  </a:cubicBezTo>
                  <a:close/>
                  <a:moveTo>
                    <a:pt x="282893" y="1248994"/>
                  </a:moveTo>
                  <a:cubicBezTo>
                    <a:pt x="275273" y="1197559"/>
                    <a:pt x="234315" y="1239469"/>
                    <a:pt x="205740" y="1222324"/>
                  </a:cubicBezTo>
                  <a:cubicBezTo>
                    <a:pt x="227648" y="1214704"/>
                    <a:pt x="244793" y="1208037"/>
                    <a:pt x="260985" y="1202322"/>
                  </a:cubicBezTo>
                  <a:cubicBezTo>
                    <a:pt x="260985" y="1199464"/>
                    <a:pt x="260033" y="1197559"/>
                    <a:pt x="260033" y="1194702"/>
                  </a:cubicBezTo>
                  <a:cubicBezTo>
                    <a:pt x="240030" y="1196607"/>
                    <a:pt x="220980" y="1198512"/>
                    <a:pt x="200977" y="1201369"/>
                  </a:cubicBezTo>
                  <a:cubicBezTo>
                    <a:pt x="200977" y="1198512"/>
                    <a:pt x="200025" y="1195654"/>
                    <a:pt x="200025" y="1192797"/>
                  </a:cubicBezTo>
                  <a:cubicBezTo>
                    <a:pt x="216218" y="1187082"/>
                    <a:pt x="233363" y="1181367"/>
                    <a:pt x="252413" y="1174699"/>
                  </a:cubicBezTo>
                  <a:cubicBezTo>
                    <a:pt x="248602" y="1166127"/>
                    <a:pt x="244793" y="1158507"/>
                    <a:pt x="241935" y="1150887"/>
                  </a:cubicBezTo>
                  <a:cubicBezTo>
                    <a:pt x="220980" y="1154697"/>
                    <a:pt x="203835" y="1158507"/>
                    <a:pt x="185738" y="1161364"/>
                  </a:cubicBezTo>
                  <a:cubicBezTo>
                    <a:pt x="184785" y="1158507"/>
                    <a:pt x="183833" y="1154697"/>
                    <a:pt x="182880" y="1151839"/>
                  </a:cubicBezTo>
                  <a:cubicBezTo>
                    <a:pt x="194310" y="1147077"/>
                    <a:pt x="206693" y="1143267"/>
                    <a:pt x="218123" y="1137552"/>
                  </a:cubicBezTo>
                  <a:cubicBezTo>
                    <a:pt x="224790" y="1133742"/>
                    <a:pt x="228600" y="1127074"/>
                    <a:pt x="233363" y="1121359"/>
                  </a:cubicBezTo>
                  <a:cubicBezTo>
                    <a:pt x="225743" y="1119454"/>
                    <a:pt x="219075" y="1115644"/>
                    <a:pt x="211455" y="1115644"/>
                  </a:cubicBezTo>
                  <a:cubicBezTo>
                    <a:pt x="200025" y="1115644"/>
                    <a:pt x="188595" y="1118502"/>
                    <a:pt x="176213" y="1120407"/>
                  </a:cubicBezTo>
                  <a:cubicBezTo>
                    <a:pt x="175260" y="1117549"/>
                    <a:pt x="175260" y="1113739"/>
                    <a:pt x="174308" y="1110882"/>
                  </a:cubicBezTo>
                  <a:cubicBezTo>
                    <a:pt x="184785" y="1107072"/>
                    <a:pt x="196215" y="1104214"/>
                    <a:pt x="205740" y="1098499"/>
                  </a:cubicBezTo>
                  <a:cubicBezTo>
                    <a:pt x="212408" y="1094689"/>
                    <a:pt x="217170" y="1087069"/>
                    <a:pt x="222885" y="1081354"/>
                  </a:cubicBezTo>
                  <a:cubicBezTo>
                    <a:pt x="214313" y="1081354"/>
                    <a:pt x="205740" y="1078497"/>
                    <a:pt x="197168" y="1080402"/>
                  </a:cubicBezTo>
                  <a:cubicBezTo>
                    <a:pt x="180975" y="1084212"/>
                    <a:pt x="164783" y="1089927"/>
                    <a:pt x="148590" y="1094689"/>
                  </a:cubicBezTo>
                  <a:cubicBezTo>
                    <a:pt x="147638" y="1090879"/>
                    <a:pt x="145733" y="1087069"/>
                    <a:pt x="144780" y="1083259"/>
                  </a:cubicBezTo>
                  <a:cubicBezTo>
                    <a:pt x="160973" y="1076592"/>
                    <a:pt x="177165" y="1069924"/>
                    <a:pt x="193358" y="1062304"/>
                  </a:cubicBezTo>
                  <a:cubicBezTo>
                    <a:pt x="200025" y="1058494"/>
                    <a:pt x="205740" y="1051827"/>
                    <a:pt x="212408" y="1047064"/>
                  </a:cubicBezTo>
                  <a:cubicBezTo>
                    <a:pt x="203835" y="1047064"/>
                    <a:pt x="195263" y="1045159"/>
                    <a:pt x="187643" y="1047064"/>
                  </a:cubicBezTo>
                  <a:cubicBezTo>
                    <a:pt x="168593" y="1051827"/>
                    <a:pt x="149543" y="1058494"/>
                    <a:pt x="131445" y="1064209"/>
                  </a:cubicBezTo>
                  <a:cubicBezTo>
                    <a:pt x="130493" y="1060399"/>
                    <a:pt x="128588" y="1055637"/>
                    <a:pt x="127635" y="1051827"/>
                  </a:cubicBezTo>
                  <a:cubicBezTo>
                    <a:pt x="153352" y="1041349"/>
                    <a:pt x="179070" y="1031824"/>
                    <a:pt x="206693" y="1020394"/>
                  </a:cubicBezTo>
                  <a:cubicBezTo>
                    <a:pt x="203835" y="1011822"/>
                    <a:pt x="200977" y="1004202"/>
                    <a:pt x="198120" y="995629"/>
                  </a:cubicBezTo>
                  <a:cubicBezTo>
                    <a:pt x="167640" y="1006107"/>
                    <a:pt x="140018" y="1015632"/>
                    <a:pt x="110490" y="1026109"/>
                  </a:cubicBezTo>
                  <a:cubicBezTo>
                    <a:pt x="151448" y="1157554"/>
                    <a:pt x="208598" y="1278522"/>
                    <a:pt x="311468" y="1372819"/>
                  </a:cubicBezTo>
                  <a:cubicBezTo>
                    <a:pt x="327660" y="1387107"/>
                    <a:pt x="346710" y="1398537"/>
                    <a:pt x="363855" y="1411872"/>
                  </a:cubicBezTo>
                  <a:cubicBezTo>
                    <a:pt x="365760" y="1413777"/>
                    <a:pt x="366713" y="1415682"/>
                    <a:pt x="368618" y="1418539"/>
                  </a:cubicBezTo>
                  <a:cubicBezTo>
                    <a:pt x="367665" y="1415682"/>
                    <a:pt x="367665" y="1412824"/>
                    <a:pt x="366713" y="1409967"/>
                  </a:cubicBezTo>
                  <a:cubicBezTo>
                    <a:pt x="342900" y="1370914"/>
                    <a:pt x="319088" y="1330909"/>
                    <a:pt x="295275" y="1292809"/>
                  </a:cubicBezTo>
                  <a:cubicBezTo>
                    <a:pt x="283845" y="1293762"/>
                    <a:pt x="270510" y="1294714"/>
                    <a:pt x="257175" y="1295667"/>
                  </a:cubicBezTo>
                  <a:cubicBezTo>
                    <a:pt x="256223" y="1292809"/>
                    <a:pt x="256223" y="1289952"/>
                    <a:pt x="255270" y="1287094"/>
                  </a:cubicBezTo>
                  <a:cubicBezTo>
                    <a:pt x="265748" y="1283284"/>
                    <a:pt x="277178" y="1280427"/>
                    <a:pt x="288608" y="1275664"/>
                  </a:cubicBezTo>
                  <a:cubicBezTo>
                    <a:pt x="286703" y="1269949"/>
                    <a:pt x="285750" y="1264234"/>
                    <a:pt x="283845" y="1259472"/>
                  </a:cubicBezTo>
                  <a:cubicBezTo>
                    <a:pt x="285750" y="1255662"/>
                    <a:pt x="284798" y="1251852"/>
                    <a:pt x="282893" y="1248994"/>
                  </a:cubicBezTo>
                  <a:close/>
                  <a:moveTo>
                    <a:pt x="256223" y="1068972"/>
                  </a:moveTo>
                  <a:cubicBezTo>
                    <a:pt x="258127" y="1073734"/>
                    <a:pt x="260985" y="1078497"/>
                    <a:pt x="262890" y="1083259"/>
                  </a:cubicBezTo>
                  <a:cubicBezTo>
                    <a:pt x="296228" y="1068019"/>
                    <a:pt x="329565" y="1053732"/>
                    <a:pt x="362903" y="1038492"/>
                  </a:cubicBezTo>
                  <a:cubicBezTo>
                    <a:pt x="364808" y="1037539"/>
                    <a:pt x="367665" y="1030872"/>
                    <a:pt x="366713" y="1028967"/>
                  </a:cubicBezTo>
                  <a:cubicBezTo>
                    <a:pt x="364808" y="1026109"/>
                    <a:pt x="358140" y="1022299"/>
                    <a:pt x="356235" y="1023252"/>
                  </a:cubicBezTo>
                  <a:cubicBezTo>
                    <a:pt x="322898" y="1038492"/>
                    <a:pt x="289560" y="1053732"/>
                    <a:pt x="256223" y="1068972"/>
                  </a:cubicBezTo>
                  <a:close/>
                  <a:moveTo>
                    <a:pt x="333375" y="1274712"/>
                  </a:moveTo>
                  <a:cubicBezTo>
                    <a:pt x="388620" y="1268997"/>
                    <a:pt x="434340" y="1244232"/>
                    <a:pt x="430530" y="1224229"/>
                  </a:cubicBezTo>
                  <a:cubicBezTo>
                    <a:pt x="397193" y="1240422"/>
                    <a:pt x="359093" y="1246137"/>
                    <a:pt x="333375" y="1274712"/>
                  </a:cubicBezTo>
                  <a:close/>
                  <a:moveTo>
                    <a:pt x="402908" y="1121359"/>
                  </a:moveTo>
                  <a:cubicBezTo>
                    <a:pt x="385763" y="1105167"/>
                    <a:pt x="302895" y="1138504"/>
                    <a:pt x="286703" y="1168032"/>
                  </a:cubicBezTo>
                  <a:cubicBezTo>
                    <a:pt x="326708" y="1152792"/>
                    <a:pt x="363855" y="1137552"/>
                    <a:pt x="402908" y="1121359"/>
                  </a:cubicBezTo>
                  <a:close/>
                  <a:moveTo>
                    <a:pt x="389573" y="1088974"/>
                  </a:moveTo>
                  <a:cubicBezTo>
                    <a:pt x="387668" y="1086117"/>
                    <a:pt x="386715" y="1082307"/>
                    <a:pt x="384810" y="1079449"/>
                  </a:cubicBezTo>
                  <a:cubicBezTo>
                    <a:pt x="345758" y="1091832"/>
                    <a:pt x="306705" y="1104214"/>
                    <a:pt x="274320" y="1128979"/>
                  </a:cubicBezTo>
                  <a:cubicBezTo>
                    <a:pt x="275273" y="1131837"/>
                    <a:pt x="277178" y="1134694"/>
                    <a:pt x="278130" y="1137552"/>
                  </a:cubicBezTo>
                  <a:cubicBezTo>
                    <a:pt x="315278" y="1121359"/>
                    <a:pt x="352425" y="1105167"/>
                    <a:pt x="389573" y="1088974"/>
                  </a:cubicBezTo>
                  <a:close/>
                  <a:moveTo>
                    <a:pt x="279083" y="833704"/>
                  </a:moveTo>
                  <a:cubicBezTo>
                    <a:pt x="279083" y="830847"/>
                    <a:pt x="279083" y="828942"/>
                    <a:pt x="279083" y="826084"/>
                  </a:cubicBezTo>
                  <a:cubicBezTo>
                    <a:pt x="260985" y="827989"/>
                    <a:pt x="242888" y="828942"/>
                    <a:pt x="224790" y="831799"/>
                  </a:cubicBezTo>
                  <a:cubicBezTo>
                    <a:pt x="219075" y="832752"/>
                    <a:pt x="209550" y="838467"/>
                    <a:pt x="208598" y="843229"/>
                  </a:cubicBezTo>
                  <a:cubicBezTo>
                    <a:pt x="207645" y="849897"/>
                    <a:pt x="212408" y="858469"/>
                    <a:pt x="214313" y="867042"/>
                  </a:cubicBezTo>
                  <a:cubicBezTo>
                    <a:pt x="239077" y="853707"/>
                    <a:pt x="259080" y="844182"/>
                    <a:pt x="279083" y="833704"/>
                  </a:cubicBezTo>
                  <a:close/>
                  <a:moveTo>
                    <a:pt x="102870" y="996582"/>
                  </a:moveTo>
                  <a:cubicBezTo>
                    <a:pt x="102870" y="998487"/>
                    <a:pt x="102870" y="1001344"/>
                    <a:pt x="102870" y="1003249"/>
                  </a:cubicBezTo>
                  <a:cubicBezTo>
                    <a:pt x="109538" y="1004202"/>
                    <a:pt x="117158" y="1006107"/>
                    <a:pt x="123825" y="1004202"/>
                  </a:cubicBezTo>
                  <a:cubicBezTo>
                    <a:pt x="144780" y="997534"/>
                    <a:pt x="165735" y="990867"/>
                    <a:pt x="185738" y="982294"/>
                  </a:cubicBezTo>
                  <a:cubicBezTo>
                    <a:pt x="190500" y="980389"/>
                    <a:pt x="194310" y="974674"/>
                    <a:pt x="198120" y="970864"/>
                  </a:cubicBezTo>
                  <a:cubicBezTo>
                    <a:pt x="191452" y="968959"/>
                    <a:pt x="184785" y="964197"/>
                    <a:pt x="180023" y="966102"/>
                  </a:cubicBezTo>
                  <a:cubicBezTo>
                    <a:pt x="153352" y="975627"/>
                    <a:pt x="128588" y="986104"/>
                    <a:pt x="102870" y="996582"/>
                  </a:cubicBezTo>
                  <a:close/>
                  <a:moveTo>
                    <a:pt x="311468" y="1211847"/>
                  </a:moveTo>
                  <a:cubicBezTo>
                    <a:pt x="363855" y="1209942"/>
                    <a:pt x="415290" y="1185177"/>
                    <a:pt x="415290" y="1165174"/>
                  </a:cubicBezTo>
                  <a:cubicBezTo>
                    <a:pt x="380048" y="1181367"/>
                    <a:pt x="345758" y="1196607"/>
                    <a:pt x="311468" y="1211847"/>
                  </a:cubicBezTo>
                  <a:close/>
                  <a:moveTo>
                    <a:pt x="356235" y="1003249"/>
                  </a:moveTo>
                  <a:cubicBezTo>
                    <a:pt x="354330" y="999439"/>
                    <a:pt x="353378" y="994677"/>
                    <a:pt x="351473" y="990867"/>
                  </a:cubicBezTo>
                  <a:cubicBezTo>
                    <a:pt x="318135" y="1006107"/>
                    <a:pt x="285750" y="1021347"/>
                    <a:pt x="252413" y="1036587"/>
                  </a:cubicBezTo>
                  <a:cubicBezTo>
                    <a:pt x="254318" y="1039444"/>
                    <a:pt x="255270" y="1043254"/>
                    <a:pt x="257175" y="1046112"/>
                  </a:cubicBezTo>
                  <a:cubicBezTo>
                    <a:pt x="289560" y="1031824"/>
                    <a:pt x="322898" y="1017537"/>
                    <a:pt x="356235" y="1003249"/>
                  </a:cubicBezTo>
                  <a:close/>
                  <a:moveTo>
                    <a:pt x="332423" y="945147"/>
                  </a:moveTo>
                  <a:cubicBezTo>
                    <a:pt x="330518" y="941337"/>
                    <a:pt x="328613" y="936574"/>
                    <a:pt x="326708" y="932764"/>
                  </a:cubicBezTo>
                  <a:cubicBezTo>
                    <a:pt x="296228" y="947052"/>
                    <a:pt x="265748" y="962292"/>
                    <a:pt x="235268" y="976579"/>
                  </a:cubicBezTo>
                  <a:cubicBezTo>
                    <a:pt x="237173" y="980389"/>
                    <a:pt x="238125" y="983247"/>
                    <a:pt x="240030" y="987057"/>
                  </a:cubicBezTo>
                  <a:cubicBezTo>
                    <a:pt x="270510" y="972769"/>
                    <a:pt x="300990" y="959434"/>
                    <a:pt x="332423" y="945147"/>
                  </a:cubicBezTo>
                  <a:close/>
                  <a:moveTo>
                    <a:pt x="243840" y="1006107"/>
                  </a:moveTo>
                  <a:cubicBezTo>
                    <a:pt x="245745" y="1009917"/>
                    <a:pt x="247650" y="1013727"/>
                    <a:pt x="249555" y="1017537"/>
                  </a:cubicBezTo>
                  <a:cubicBezTo>
                    <a:pt x="280988" y="1003249"/>
                    <a:pt x="312420" y="988009"/>
                    <a:pt x="343853" y="973722"/>
                  </a:cubicBezTo>
                  <a:cubicBezTo>
                    <a:pt x="341948" y="969912"/>
                    <a:pt x="340043" y="966102"/>
                    <a:pt x="339090" y="963244"/>
                  </a:cubicBezTo>
                  <a:cubicBezTo>
                    <a:pt x="306705" y="976579"/>
                    <a:pt x="275273" y="990867"/>
                    <a:pt x="243840" y="1006107"/>
                  </a:cubicBezTo>
                  <a:close/>
                  <a:moveTo>
                    <a:pt x="220980" y="916572"/>
                  </a:moveTo>
                  <a:cubicBezTo>
                    <a:pt x="222885" y="920382"/>
                    <a:pt x="224790" y="925144"/>
                    <a:pt x="226695" y="928954"/>
                  </a:cubicBezTo>
                  <a:cubicBezTo>
                    <a:pt x="253365" y="915619"/>
                    <a:pt x="280035" y="902284"/>
                    <a:pt x="306705" y="887997"/>
                  </a:cubicBezTo>
                  <a:cubicBezTo>
                    <a:pt x="304800" y="884187"/>
                    <a:pt x="302895" y="880377"/>
                    <a:pt x="300990" y="876567"/>
                  </a:cubicBezTo>
                  <a:cubicBezTo>
                    <a:pt x="274320" y="890854"/>
                    <a:pt x="247650" y="903237"/>
                    <a:pt x="220980" y="916572"/>
                  </a:cubicBezTo>
                  <a:close/>
                  <a:moveTo>
                    <a:pt x="407670" y="1150887"/>
                  </a:moveTo>
                  <a:cubicBezTo>
                    <a:pt x="406718" y="1147077"/>
                    <a:pt x="405765" y="1143267"/>
                    <a:pt x="404813" y="1139457"/>
                  </a:cubicBezTo>
                  <a:cubicBezTo>
                    <a:pt x="369570" y="1154697"/>
                    <a:pt x="334328" y="1169937"/>
                    <a:pt x="298133" y="1186129"/>
                  </a:cubicBezTo>
                  <a:cubicBezTo>
                    <a:pt x="299085" y="1188987"/>
                    <a:pt x="300990" y="1192797"/>
                    <a:pt x="301943" y="1195654"/>
                  </a:cubicBezTo>
                  <a:cubicBezTo>
                    <a:pt x="337185" y="1180414"/>
                    <a:pt x="372428" y="1165174"/>
                    <a:pt x="407670" y="1150887"/>
                  </a:cubicBezTo>
                  <a:close/>
                  <a:moveTo>
                    <a:pt x="425768" y="1208989"/>
                  </a:moveTo>
                  <a:cubicBezTo>
                    <a:pt x="423863" y="1205179"/>
                    <a:pt x="422910" y="1201369"/>
                    <a:pt x="421005" y="1197559"/>
                  </a:cubicBezTo>
                  <a:cubicBezTo>
                    <a:pt x="387668" y="1210894"/>
                    <a:pt x="353378" y="1224229"/>
                    <a:pt x="320040" y="1237564"/>
                  </a:cubicBezTo>
                  <a:cubicBezTo>
                    <a:pt x="320993" y="1240422"/>
                    <a:pt x="322898" y="1244232"/>
                    <a:pt x="323850" y="1247089"/>
                  </a:cubicBezTo>
                  <a:cubicBezTo>
                    <a:pt x="358140" y="1234707"/>
                    <a:pt x="391478" y="1222324"/>
                    <a:pt x="425768" y="1208989"/>
                  </a:cubicBezTo>
                  <a:close/>
                  <a:moveTo>
                    <a:pt x="419100" y="1415682"/>
                  </a:moveTo>
                  <a:cubicBezTo>
                    <a:pt x="431483" y="1430922"/>
                    <a:pt x="441008" y="1442352"/>
                    <a:pt x="449580" y="1454734"/>
                  </a:cubicBezTo>
                  <a:cubicBezTo>
                    <a:pt x="451485" y="1453782"/>
                    <a:pt x="454343" y="1453782"/>
                    <a:pt x="456248" y="1452829"/>
                  </a:cubicBezTo>
                  <a:cubicBezTo>
                    <a:pt x="457200" y="1437589"/>
                    <a:pt x="458153" y="1423302"/>
                    <a:pt x="459105" y="1404252"/>
                  </a:cubicBezTo>
                  <a:cubicBezTo>
                    <a:pt x="444818" y="1408062"/>
                    <a:pt x="434340" y="1410919"/>
                    <a:pt x="419100" y="1415682"/>
                  </a:cubicBezTo>
                  <a:close/>
                  <a:moveTo>
                    <a:pt x="358140" y="1322337"/>
                  </a:moveTo>
                  <a:cubicBezTo>
                    <a:pt x="359093" y="1326147"/>
                    <a:pt x="360998" y="1329004"/>
                    <a:pt x="361950" y="1332814"/>
                  </a:cubicBezTo>
                  <a:cubicBezTo>
                    <a:pt x="390525" y="1321384"/>
                    <a:pt x="420053" y="1310907"/>
                    <a:pt x="448628" y="1299477"/>
                  </a:cubicBezTo>
                  <a:cubicBezTo>
                    <a:pt x="446723" y="1295667"/>
                    <a:pt x="444818" y="1290904"/>
                    <a:pt x="443865" y="1287094"/>
                  </a:cubicBezTo>
                  <a:cubicBezTo>
                    <a:pt x="415290" y="1298524"/>
                    <a:pt x="386715" y="1310907"/>
                    <a:pt x="358140" y="1322337"/>
                  </a:cubicBezTo>
                  <a:close/>
                  <a:moveTo>
                    <a:pt x="348615" y="1294714"/>
                  </a:moveTo>
                  <a:cubicBezTo>
                    <a:pt x="349568" y="1297572"/>
                    <a:pt x="351473" y="1301382"/>
                    <a:pt x="352425" y="1304239"/>
                  </a:cubicBezTo>
                  <a:cubicBezTo>
                    <a:pt x="382905" y="1292809"/>
                    <a:pt x="413385" y="1281379"/>
                    <a:pt x="443865" y="1269949"/>
                  </a:cubicBezTo>
                  <a:cubicBezTo>
                    <a:pt x="441960" y="1266139"/>
                    <a:pt x="441008" y="1262329"/>
                    <a:pt x="439103" y="1258519"/>
                  </a:cubicBezTo>
                  <a:cubicBezTo>
                    <a:pt x="409575" y="1270902"/>
                    <a:pt x="379095" y="1283284"/>
                    <a:pt x="348615" y="1294714"/>
                  </a:cubicBezTo>
                  <a:close/>
                  <a:moveTo>
                    <a:pt x="381000" y="1378534"/>
                  </a:moveTo>
                  <a:cubicBezTo>
                    <a:pt x="412433" y="1368057"/>
                    <a:pt x="436245" y="1360437"/>
                    <a:pt x="463868" y="1351864"/>
                  </a:cubicBezTo>
                  <a:cubicBezTo>
                    <a:pt x="442913" y="1338529"/>
                    <a:pt x="409575" y="1349007"/>
                    <a:pt x="381000" y="1378534"/>
                  </a:cubicBezTo>
                  <a:close/>
                  <a:moveTo>
                    <a:pt x="227648" y="948004"/>
                  </a:moveTo>
                  <a:cubicBezTo>
                    <a:pt x="229552" y="950862"/>
                    <a:pt x="231458" y="954672"/>
                    <a:pt x="233363" y="957529"/>
                  </a:cubicBezTo>
                  <a:cubicBezTo>
                    <a:pt x="260033" y="944194"/>
                    <a:pt x="286703" y="930859"/>
                    <a:pt x="313373" y="917524"/>
                  </a:cubicBezTo>
                  <a:cubicBezTo>
                    <a:pt x="312420" y="914667"/>
                    <a:pt x="310515" y="911809"/>
                    <a:pt x="309563" y="909904"/>
                  </a:cubicBezTo>
                  <a:cubicBezTo>
                    <a:pt x="281940" y="922287"/>
                    <a:pt x="255270" y="934669"/>
                    <a:pt x="227648" y="948004"/>
                  </a:cubicBezTo>
                  <a:close/>
                  <a:moveTo>
                    <a:pt x="141923" y="1304239"/>
                  </a:moveTo>
                  <a:cubicBezTo>
                    <a:pt x="142875" y="1307097"/>
                    <a:pt x="143827" y="1309002"/>
                    <a:pt x="143827" y="1311859"/>
                  </a:cubicBezTo>
                  <a:cubicBezTo>
                    <a:pt x="160020" y="1304239"/>
                    <a:pt x="176213" y="1297572"/>
                    <a:pt x="194310" y="1288999"/>
                  </a:cubicBezTo>
                  <a:cubicBezTo>
                    <a:pt x="188595" y="1280427"/>
                    <a:pt x="184785" y="1274712"/>
                    <a:pt x="180023" y="1268044"/>
                  </a:cubicBezTo>
                  <a:cubicBezTo>
                    <a:pt x="167640" y="1281379"/>
                    <a:pt x="155258" y="1292809"/>
                    <a:pt x="141923" y="1304239"/>
                  </a:cubicBezTo>
                  <a:close/>
                  <a:moveTo>
                    <a:pt x="404813" y="1390917"/>
                  </a:moveTo>
                  <a:cubicBezTo>
                    <a:pt x="450533" y="1397584"/>
                    <a:pt x="460058" y="1392822"/>
                    <a:pt x="456248" y="1369962"/>
                  </a:cubicBezTo>
                  <a:cubicBezTo>
                    <a:pt x="438150" y="1376629"/>
                    <a:pt x="421958" y="1383297"/>
                    <a:pt x="404813" y="1390917"/>
                  </a:cubicBezTo>
                  <a:close/>
                  <a:moveTo>
                    <a:pt x="183833" y="1312812"/>
                  </a:moveTo>
                  <a:cubicBezTo>
                    <a:pt x="183833" y="1315669"/>
                    <a:pt x="184785" y="1319479"/>
                    <a:pt x="184785" y="1322337"/>
                  </a:cubicBezTo>
                  <a:cubicBezTo>
                    <a:pt x="194310" y="1320432"/>
                    <a:pt x="203835" y="1317574"/>
                    <a:pt x="213360" y="1315669"/>
                  </a:cubicBezTo>
                  <a:cubicBezTo>
                    <a:pt x="212408" y="1312812"/>
                    <a:pt x="212408" y="1309954"/>
                    <a:pt x="211455" y="1307097"/>
                  </a:cubicBezTo>
                  <a:cubicBezTo>
                    <a:pt x="201930" y="1309002"/>
                    <a:pt x="193358" y="1310907"/>
                    <a:pt x="183833" y="1312812"/>
                  </a:cubicBezTo>
                  <a:close/>
                  <a:moveTo>
                    <a:pt x="69533" y="1234707"/>
                  </a:moveTo>
                  <a:lnTo>
                    <a:pt x="70485" y="1232802"/>
                  </a:lnTo>
                  <a:lnTo>
                    <a:pt x="68580" y="1232802"/>
                  </a:lnTo>
                  <a:lnTo>
                    <a:pt x="69533" y="1234707"/>
                  </a:ln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3038475" y="3432809"/>
              <a:ext cx="974407" cy="1148715"/>
            </a:xfrm>
            <a:custGeom>
              <a:avLst/>
              <a:gdLst/>
              <a:ahLst/>
              <a:cxnLst/>
              <a:rect l="l" t="t" r="r" b="b"/>
              <a:pathLst>
                <a:path w="974407" h="1148715" extrusionOk="0">
                  <a:moveTo>
                    <a:pt x="314325" y="1135380"/>
                  </a:moveTo>
                  <a:cubicBezTo>
                    <a:pt x="295275" y="1076325"/>
                    <a:pt x="276225" y="1017270"/>
                    <a:pt x="257175" y="957263"/>
                  </a:cubicBezTo>
                  <a:cubicBezTo>
                    <a:pt x="273367" y="942975"/>
                    <a:pt x="260985" y="941070"/>
                    <a:pt x="249555" y="938213"/>
                  </a:cubicBezTo>
                  <a:cubicBezTo>
                    <a:pt x="210502" y="851535"/>
                    <a:pt x="173355" y="763905"/>
                    <a:pt x="130492" y="678180"/>
                  </a:cubicBezTo>
                  <a:cubicBezTo>
                    <a:pt x="90488" y="596265"/>
                    <a:pt x="44767" y="517208"/>
                    <a:pt x="0" y="435293"/>
                  </a:cubicBezTo>
                  <a:cubicBezTo>
                    <a:pt x="75248" y="396240"/>
                    <a:pt x="155258" y="354330"/>
                    <a:pt x="236220" y="314325"/>
                  </a:cubicBezTo>
                  <a:cubicBezTo>
                    <a:pt x="444817" y="211455"/>
                    <a:pt x="653415" y="109538"/>
                    <a:pt x="861060" y="7620"/>
                  </a:cubicBezTo>
                  <a:cubicBezTo>
                    <a:pt x="866775" y="4763"/>
                    <a:pt x="873443" y="2858"/>
                    <a:pt x="880110" y="0"/>
                  </a:cubicBezTo>
                  <a:cubicBezTo>
                    <a:pt x="893445" y="18098"/>
                    <a:pt x="891540" y="31433"/>
                    <a:pt x="868680" y="40958"/>
                  </a:cubicBezTo>
                  <a:cubicBezTo>
                    <a:pt x="854393" y="47625"/>
                    <a:pt x="839153" y="60008"/>
                    <a:pt x="868680" y="69533"/>
                  </a:cubicBezTo>
                  <a:lnTo>
                    <a:pt x="868680" y="69533"/>
                  </a:lnTo>
                  <a:cubicBezTo>
                    <a:pt x="862013" y="83820"/>
                    <a:pt x="863918" y="90488"/>
                    <a:pt x="881063" y="83820"/>
                  </a:cubicBezTo>
                  <a:cubicBezTo>
                    <a:pt x="893445" y="78105"/>
                    <a:pt x="904875" y="71438"/>
                    <a:pt x="916305" y="64770"/>
                  </a:cubicBezTo>
                  <a:cubicBezTo>
                    <a:pt x="918210" y="66675"/>
                    <a:pt x="919163" y="69533"/>
                    <a:pt x="921068" y="71438"/>
                  </a:cubicBezTo>
                  <a:cubicBezTo>
                    <a:pt x="904875" y="85725"/>
                    <a:pt x="889635" y="100013"/>
                    <a:pt x="873443" y="114300"/>
                  </a:cubicBezTo>
                  <a:cubicBezTo>
                    <a:pt x="875347" y="116205"/>
                    <a:pt x="877253" y="118110"/>
                    <a:pt x="878205" y="120015"/>
                  </a:cubicBezTo>
                  <a:cubicBezTo>
                    <a:pt x="886778" y="117158"/>
                    <a:pt x="896303" y="114300"/>
                    <a:pt x="900113" y="112395"/>
                  </a:cubicBezTo>
                  <a:cubicBezTo>
                    <a:pt x="913447" y="135255"/>
                    <a:pt x="925830" y="154305"/>
                    <a:pt x="939165" y="176213"/>
                  </a:cubicBezTo>
                  <a:cubicBezTo>
                    <a:pt x="925830" y="182880"/>
                    <a:pt x="915353" y="187643"/>
                    <a:pt x="903922" y="193358"/>
                  </a:cubicBezTo>
                  <a:cubicBezTo>
                    <a:pt x="879158" y="173355"/>
                    <a:pt x="851535" y="161925"/>
                    <a:pt x="819150" y="165735"/>
                  </a:cubicBezTo>
                  <a:cubicBezTo>
                    <a:pt x="790575" y="168593"/>
                    <a:pt x="776288" y="158115"/>
                    <a:pt x="775335" y="134303"/>
                  </a:cubicBezTo>
                  <a:cubicBezTo>
                    <a:pt x="774383" y="110490"/>
                    <a:pt x="791528" y="92393"/>
                    <a:pt x="817245" y="89535"/>
                  </a:cubicBezTo>
                  <a:cubicBezTo>
                    <a:pt x="826770" y="88583"/>
                    <a:pt x="835343" y="84773"/>
                    <a:pt x="844868" y="81915"/>
                  </a:cubicBezTo>
                  <a:cubicBezTo>
                    <a:pt x="819150" y="63818"/>
                    <a:pt x="796290" y="71438"/>
                    <a:pt x="774383" y="83820"/>
                  </a:cubicBezTo>
                  <a:cubicBezTo>
                    <a:pt x="745808" y="100013"/>
                    <a:pt x="734378" y="127635"/>
                    <a:pt x="742950" y="154305"/>
                  </a:cubicBezTo>
                  <a:cubicBezTo>
                    <a:pt x="751522" y="180023"/>
                    <a:pt x="768668" y="188595"/>
                    <a:pt x="805815" y="185738"/>
                  </a:cubicBezTo>
                  <a:cubicBezTo>
                    <a:pt x="853440" y="181928"/>
                    <a:pt x="892493" y="216218"/>
                    <a:pt x="892493" y="263843"/>
                  </a:cubicBezTo>
                  <a:cubicBezTo>
                    <a:pt x="892493" y="288608"/>
                    <a:pt x="886778" y="314325"/>
                    <a:pt x="861060" y="323850"/>
                  </a:cubicBezTo>
                  <a:cubicBezTo>
                    <a:pt x="836295" y="333375"/>
                    <a:pt x="819150" y="312420"/>
                    <a:pt x="807720" y="294323"/>
                  </a:cubicBezTo>
                  <a:cubicBezTo>
                    <a:pt x="793433" y="271463"/>
                    <a:pt x="781050" y="275273"/>
                    <a:pt x="764858" y="287655"/>
                  </a:cubicBezTo>
                  <a:cubicBezTo>
                    <a:pt x="791528" y="346710"/>
                    <a:pt x="850583" y="362903"/>
                    <a:pt x="898208" y="325755"/>
                  </a:cubicBezTo>
                  <a:cubicBezTo>
                    <a:pt x="933450" y="298133"/>
                    <a:pt x="938213" y="256223"/>
                    <a:pt x="911543" y="202883"/>
                  </a:cubicBezTo>
                  <a:cubicBezTo>
                    <a:pt x="922972" y="200978"/>
                    <a:pt x="935355" y="199073"/>
                    <a:pt x="940118" y="198120"/>
                  </a:cubicBezTo>
                  <a:cubicBezTo>
                    <a:pt x="953453" y="219075"/>
                    <a:pt x="962978" y="234315"/>
                    <a:pt x="972503" y="250508"/>
                  </a:cubicBezTo>
                  <a:cubicBezTo>
                    <a:pt x="958215" y="258128"/>
                    <a:pt x="946785" y="265748"/>
                    <a:pt x="938213" y="270510"/>
                  </a:cubicBezTo>
                  <a:cubicBezTo>
                    <a:pt x="951547" y="287655"/>
                    <a:pt x="962978" y="301943"/>
                    <a:pt x="974408" y="316230"/>
                  </a:cubicBezTo>
                  <a:cubicBezTo>
                    <a:pt x="971550" y="318135"/>
                    <a:pt x="968693" y="320993"/>
                    <a:pt x="964883" y="322898"/>
                  </a:cubicBezTo>
                  <a:cubicBezTo>
                    <a:pt x="741045" y="434340"/>
                    <a:pt x="517208" y="546735"/>
                    <a:pt x="292417" y="658178"/>
                  </a:cubicBezTo>
                  <a:cubicBezTo>
                    <a:pt x="250508" y="679133"/>
                    <a:pt x="208598" y="700088"/>
                    <a:pt x="160973" y="724853"/>
                  </a:cubicBezTo>
                  <a:cubicBezTo>
                    <a:pt x="174308" y="729615"/>
                    <a:pt x="179070" y="730568"/>
                    <a:pt x="184785" y="732472"/>
                  </a:cubicBezTo>
                  <a:cubicBezTo>
                    <a:pt x="187642" y="747713"/>
                    <a:pt x="180023" y="766763"/>
                    <a:pt x="201930" y="774383"/>
                  </a:cubicBezTo>
                  <a:cubicBezTo>
                    <a:pt x="202883" y="780097"/>
                    <a:pt x="204788" y="784860"/>
                    <a:pt x="205740" y="790575"/>
                  </a:cubicBezTo>
                  <a:cubicBezTo>
                    <a:pt x="215265" y="787718"/>
                    <a:pt x="224790" y="785813"/>
                    <a:pt x="233363" y="782003"/>
                  </a:cubicBezTo>
                  <a:cubicBezTo>
                    <a:pt x="389573" y="706755"/>
                    <a:pt x="544830" y="631508"/>
                    <a:pt x="700088" y="556260"/>
                  </a:cubicBezTo>
                  <a:cubicBezTo>
                    <a:pt x="771525" y="521970"/>
                    <a:pt x="842963" y="486728"/>
                    <a:pt x="914400" y="451485"/>
                  </a:cubicBezTo>
                  <a:cubicBezTo>
                    <a:pt x="939165" y="475297"/>
                    <a:pt x="918210" y="482918"/>
                    <a:pt x="901065" y="492443"/>
                  </a:cubicBezTo>
                  <a:cubicBezTo>
                    <a:pt x="883920" y="501015"/>
                    <a:pt x="866775" y="509588"/>
                    <a:pt x="880110" y="533400"/>
                  </a:cubicBezTo>
                  <a:cubicBezTo>
                    <a:pt x="784860" y="581025"/>
                    <a:pt x="688658" y="628650"/>
                    <a:pt x="593408" y="676275"/>
                  </a:cubicBezTo>
                  <a:cubicBezTo>
                    <a:pt x="595313" y="681038"/>
                    <a:pt x="597218" y="684847"/>
                    <a:pt x="600075" y="689610"/>
                  </a:cubicBezTo>
                  <a:cubicBezTo>
                    <a:pt x="631508" y="675322"/>
                    <a:pt x="662940" y="661988"/>
                    <a:pt x="694372" y="647700"/>
                  </a:cubicBezTo>
                  <a:cubicBezTo>
                    <a:pt x="686753" y="665797"/>
                    <a:pt x="679133" y="683895"/>
                    <a:pt x="671513" y="701993"/>
                  </a:cubicBezTo>
                  <a:cubicBezTo>
                    <a:pt x="658178" y="708660"/>
                    <a:pt x="643890" y="716280"/>
                    <a:pt x="630555" y="722947"/>
                  </a:cubicBezTo>
                  <a:cubicBezTo>
                    <a:pt x="631508" y="726758"/>
                    <a:pt x="632460" y="729615"/>
                    <a:pt x="634365" y="733425"/>
                  </a:cubicBezTo>
                  <a:cubicBezTo>
                    <a:pt x="650558" y="728663"/>
                    <a:pt x="667703" y="725805"/>
                    <a:pt x="682943" y="719138"/>
                  </a:cubicBezTo>
                  <a:cubicBezTo>
                    <a:pt x="742950" y="693420"/>
                    <a:pt x="802005" y="665797"/>
                    <a:pt x="862013" y="639128"/>
                  </a:cubicBezTo>
                  <a:cubicBezTo>
                    <a:pt x="864870" y="653415"/>
                    <a:pt x="866775" y="667703"/>
                    <a:pt x="869633" y="681038"/>
                  </a:cubicBezTo>
                  <a:cubicBezTo>
                    <a:pt x="801053" y="716280"/>
                    <a:pt x="733425" y="751522"/>
                    <a:pt x="659130" y="789622"/>
                  </a:cubicBezTo>
                  <a:cubicBezTo>
                    <a:pt x="671513" y="792480"/>
                    <a:pt x="678180" y="793433"/>
                    <a:pt x="683895" y="794385"/>
                  </a:cubicBezTo>
                  <a:cubicBezTo>
                    <a:pt x="678180" y="799147"/>
                    <a:pt x="673418" y="807720"/>
                    <a:pt x="666750" y="809625"/>
                  </a:cubicBezTo>
                  <a:cubicBezTo>
                    <a:pt x="646747" y="812483"/>
                    <a:pt x="647700" y="813435"/>
                    <a:pt x="651510" y="833438"/>
                  </a:cubicBezTo>
                  <a:cubicBezTo>
                    <a:pt x="654368" y="846772"/>
                    <a:pt x="647700" y="862965"/>
                    <a:pt x="645795" y="877253"/>
                  </a:cubicBezTo>
                  <a:cubicBezTo>
                    <a:pt x="622935" y="830580"/>
                    <a:pt x="601028" y="783908"/>
                    <a:pt x="577215" y="738188"/>
                  </a:cubicBezTo>
                  <a:cubicBezTo>
                    <a:pt x="551498" y="687705"/>
                    <a:pt x="541973" y="685800"/>
                    <a:pt x="492442" y="711518"/>
                  </a:cubicBezTo>
                  <a:cubicBezTo>
                    <a:pt x="483870" y="716280"/>
                    <a:pt x="475298" y="720090"/>
                    <a:pt x="466725" y="723900"/>
                  </a:cubicBezTo>
                  <a:cubicBezTo>
                    <a:pt x="386715" y="762000"/>
                    <a:pt x="306705" y="799147"/>
                    <a:pt x="229552" y="835343"/>
                  </a:cubicBezTo>
                  <a:cubicBezTo>
                    <a:pt x="237173" y="848678"/>
                    <a:pt x="243840" y="860108"/>
                    <a:pt x="249555" y="870585"/>
                  </a:cubicBezTo>
                  <a:cubicBezTo>
                    <a:pt x="251460" y="874395"/>
                    <a:pt x="253365" y="878205"/>
                    <a:pt x="255270" y="882015"/>
                  </a:cubicBezTo>
                  <a:cubicBezTo>
                    <a:pt x="279083" y="934403"/>
                    <a:pt x="302895" y="985838"/>
                    <a:pt x="325755" y="1038225"/>
                  </a:cubicBezTo>
                  <a:cubicBezTo>
                    <a:pt x="346710" y="1086803"/>
                    <a:pt x="349567" y="1106805"/>
                    <a:pt x="412433" y="1081088"/>
                  </a:cubicBezTo>
                  <a:cubicBezTo>
                    <a:pt x="419100" y="1078230"/>
                    <a:pt x="426720" y="1075373"/>
                    <a:pt x="433388" y="1071563"/>
                  </a:cubicBezTo>
                  <a:cubicBezTo>
                    <a:pt x="502920" y="1040130"/>
                    <a:pt x="573405" y="1008697"/>
                    <a:pt x="642938" y="976313"/>
                  </a:cubicBezTo>
                  <a:cubicBezTo>
                    <a:pt x="646747" y="990600"/>
                    <a:pt x="651510" y="1004888"/>
                    <a:pt x="655320" y="1020128"/>
                  </a:cubicBezTo>
                  <a:cubicBezTo>
                    <a:pt x="564833" y="1062990"/>
                    <a:pt x="474345" y="1105853"/>
                    <a:pt x="383858" y="1148715"/>
                  </a:cubicBezTo>
                  <a:cubicBezTo>
                    <a:pt x="382905" y="1128713"/>
                    <a:pt x="378142" y="1115378"/>
                    <a:pt x="355283" y="1133475"/>
                  </a:cubicBezTo>
                  <a:cubicBezTo>
                    <a:pt x="353378" y="1134428"/>
                    <a:pt x="348615" y="1134428"/>
                    <a:pt x="347663" y="1133475"/>
                  </a:cubicBezTo>
                  <a:cubicBezTo>
                    <a:pt x="334328" y="1113473"/>
                    <a:pt x="325755" y="1134428"/>
                    <a:pt x="314325" y="1135380"/>
                  </a:cubicBezTo>
                  <a:close/>
                  <a:moveTo>
                    <a:pt x="202883" y="499110"/>
                  </a:moveTo>
                  <a:cubicBezTo>
                    <a:pt x="243840" y="521970"/>
                    <a:pt x="284798" y="544830"/>
                    <a:pt x="325755" y="568643"/>
                  </a:cubicBezTo>
                  <a:cubicBezTo>
                    <a:pt x="343853" y="579120"/>
                    <a:pt x="359092" y="581025"/>
                    <a:pt x="378142" y="561975"/>
                  </a:cubicBezTo>
                  <a:cubicBezTo>
                    <a:pt x="345758" y="498158"/>
                    <a:pt x="312420" y="432435"/>
                    <a:pt x="279083" y="367665"/>
                  </a:cubicBezTo>
                  <a:cubicBezTo>
                    <a:pt x="268605" y="346710"/>
                    <a:pt x="255270" y="355283"/>
                    <a:pt x="240030" y="365760"/>
                  </a:cubicBezTo>
                  <a:cubicBezTo>
                    <a:pt x="262890" y="420053"/>
                    <a:pt x="301942" y="465772"/>
                    <a:pt x="314325" y="528638"/>
                  </a:cubicBezTo>
                  <a:cubicBezTo>
                    <a:pt x="307658" y="523875"/>
                    <a:pt x="304800" y="522922"/>
                    <a:pt x="302895" y="521018"/>
                  </a:cubicBezTo>
                  <a:cubicBezTo>
                    <a:pt x="253365" y="487680"/>
                    <a:pt x="204788" y="454343"/>
                    <a:pt x="154305" y="422910"/>
                  </a:cubicBezTo>
                  <a:cubicBezTo>
                    <a:pt x="148590" y="419100"/>
                    <a:pt x="134302" y="421958"/>
                    <a:pt x="127635" y="426720"/>
                  </a:cubicBezTo>
                  <a:cubicBezTo>
                    <a:pt x="123825" y="429578"/>
                    <a:pt x="123825" y="442913"/>
                    <a:pt x="127635" y="449580"/>
                  </a:cubicBezTo>
                  <a:cubicBezTo>
                    <a:pt x="155258" y="501968"/>
                    <a:pt x="185738" y="554355"/>
                    <a:pt x="213360" y="606743"/>
                  </a:cubicBezTo>
                  <a:cubicBezTo>
                    <a:pt x="225742" y="630555"/>
                    <a:pt x="238125" y="627697"/>
                    <a:pt x="256223" y="613410"/>
                  </a:cubicBezTo>
                  <a:cubicBezTo>
                    <a:pt x="240983" y="584835"/>
                    <a:pt x="225742" y="556260"/>
                    <a:pt x="212408" y="528638"/>
                  </a:cubicBezTo>
                  <a:cubicBezTo>
                    <a:pt x="207645" y="518160"/>
                    <a:pt x="206692" y="507683"/>
                    <a:pt x="202883" y="499110"/>
                  </a:cubicBezTo>
                  <a:lnTo>
                    <a:pt x="202883" y="499110"/>
                  </a:lnTo>
                  <a:close/>
                  <a:moveTo>
                    <a:pt x="631508" y="342900"/>
                  </a:moveTo>
                  <a:cubicBezTo>
                    <a:pt x="655320" y="360997"/>
                    <a:pt x="677228" y="380047"/>
                    <a:pt x="701993" y="395288"/>
                  </a:cubicBezTo>
                  <a:cubicBezTo>
                    <a:pt x="712470" y="401955"/>
                    <a:pt x="728663" y="399097"/>
                    <a:pt x="741997" y="401003"/>
                  </a:cubicBezTo>
                  <a:cubicBezTo>
                    <a:pt x="742950" y="389572"/>
                    <a:pt x="747713" y="377190"/>
                    <a:pt x="744855" y="367665"/>
                  </a:cubicBezTo>
                  <a:cubicBezTo>
                    <a:pt x="731520" y="312420"/>
                    <a:pt x="716280" y="258128"/>
                    <a:pt x="701040" y="202883"/>
                  </a:cubicBezTo>
                  <a:cubicBezTo>
                    <a:pt x="697230" y="187643"/>
                    <a:pt x="691515" y="172403"/>
                    <a:pt x="686753" y="155258"/>
                  </a:cubicBezTo>
                  <a:cubicBezTo>
                    <a:pt x="674370" y="159068"/>
                    <a:pt x="664845" y="161925"/>
                    <a:pt x="654368" y="164783"/>
                  </a:cubicBezTo>
                  <a:cubicBezTo>
                    <a:pt x="670560" y="227648"/>
                    <a:pt x="686753" y="288608"/>
                    <a:pt x="701993" y="348615"/>
                  </a:cubicBezTo>
                  <a:cubicBezTo>
                    <a:pt x="700088" y="349568"/>
                    <a:pt x="697230" y="351472"/>
                    <a:pt x="695325" y="352425"/>
                  </a:cubicBezTo>
                  <a:cubicBezTo>
                    <a:pt x="675322" y="333375"/>
                    <a:pt x="654368" y="315278"/>
                    <a:pt x="635318" y="295275"/>
                  </a:cubicBezTo>
                  <a:cubicBezTo>
                    <a:pt x="622935" y="282893"/>
                    <a:pt x="607695" y="272415"/>
                    <a:pt x="593408" y="284798"/>
                  </a:cubicBezTo>
                  <a:cubicBezTo>
                    <a:pt x="586740" y="290513"/>
                    <a:pt x="586740" y="308610"/>
                    <a:pt x="588645" y="320040"/>
                  </a:cubicBezTo>
                  <a:cubicBezTo>
                    <a:pt x="592455" y="348615"/>
                    <a:pt x="599122" y="376238"/>
                    <a:pt x="604838" y="404813"/>
                  </a:cubicBezTo>
                  <a:cubicBezTo>
                    <a:pt x="591503" y="400050"/>
                    <a:pt x="584835" y="393383"/>
                    <a:pt x="579120" y="385763"/>
                  </a:cubicBezTo>
                  <a:cubicBezTo>
                    <a:pt x="548640" y="349568"/>
                    <a:pt x="519113" y="313373"/>
                    <a:pt x="489585" y="276225"/>
                  </a:cubicBezTo>
                  <a:cubicBezTo>
                    <a:pt x="475298" y="259080"/>
                    <a:pt x="461963" y="258128"/>
                    <a:pt x="444817" y="274320"/>
                  </a:cubicBezTo>
                  <a:cubicBezTo>
                    <a:pt x="454342" y="286703"/>
                    <a:pt x="462915" y="298133"/>
                    <a:pt x="471488" y="308610"/>
                  </a:cubicBezTo>
                  <a:cubicBezTo>
                    <a:pt x="508635" y="352425"/>
                    <a:pt x="545783" y="397193"/>
                    <a:pt x="584835" y="439103"/>
                  </a:cubicBezTo>
                  <a:cubicBezTo>
                    <a:pt x="592455" y="447675"/>
                    <a:pt x="611505" y="450533"/>
                    <a:pt x="622935" y="447675"/>
                  </a:cubicBezTo>
                  <a:cubicBezTo>
                    <a:pt x="630555" y="445770"/>
                    <a:pt x="638175" y="428625"/>
                    <a:pt x="638175" y="418147"/>
                  </a:cubicBezTo>
                  <a:cubicBezTo>
                    <a:pt x="638175" y="393383"/>
                    <a:pt x="634365" y="367665"/>
                    <a:pt x="631508" y="342900"/>
                  </a:cubicBezTo>
                  <a:cubicBezTo>
                    <a:pt x="632460" y="341948"/>
                    <a:pt x="631508" y="342900"/>
                    <a:pt x="631508" y="342900"/>
                  </a:cubicBezTo>
                  <a:close/>
                  <a:moveTo>
                    <a:pt x="441008" y="286703"/>
                  </a:moveTo>
                  <a:cubicBezTo>
                    <a:pt x="440055" y="283845"/>
                    <a:pt x="439103" y="280988"/>
                    <a:pt x="438150" y="278130"/>
                  </a:cubicBezTo>
                  <a:cubicBezTo>
                    <a:pt x="421958" y="282893"/>
                    <a:pt x="405765" y="286703"/>
                    <a:pt x="390525" y="293370"/>
                  </a:cubicBezTo>
                  <a:cubicBezTo>
                    <a:pt x="365760" y="305753"/>
                    <a:pt x="341948" y="320040"/>
                    <a:pt x="319088" y="335280"/>
                  </a:cubicBezTo>
                  <a:cubicBezTo>
                    <a:pt x="314325" y="338138"/>
                    <a:pt x="310515" y="352425"/>
                    <a:pt x="313373" y="357188"/>
                  </a:cubicBezTo>
                  <a:cubicBezTo>
                    <a:pt x="339090" y="404813"/>
                    <a:pt x="365760" y="451485"/>
                    <a:pt x="394335" y="497205"/>
                  </a:cubicBezTo>
                  <a:cubicBezTo>
                    <a:pt x="404813" y="513397"/>
                    <a:pt x="420053" y="531495"/>
                    <a:pt x="436245" y="537210"/>
                  </a:cubicBezTo>
                  <a:cubicBezTo>
                    <a:pt x="466725" y="547688"/>
                    <a:pt x="546735" y="501968"/>
                    <a:pt x="564833" y="464820"/>
                  </a:cubicBezTo>
                  <a:cubicBezTo>
                    <a:pt x="548640" y="470535"/>
                    <a:pt x="537210" y="473393"/>
                    <a:pt x="526733" y="479108"/>
                  </a:cubicBezTo>
                  <a:cubicBezTo>
                    <a:pt x="510540" y="488633"/>
                    <a:pt x="496253" y="500063"/>
                    <a:pt x="481013" y="509588"/>
                  </a:cubicBezTo>
                  <a:cubicBezTo>
                    <a:pt x="454342" y="524828"/>
                    <a:pt x="449580" y="522922"/>
                    <a:pt x="438150" y="490538"/>
                  </a:cubicBezTo>
                  <a:cubicBezTo>
                    <a:pt x="468630" y="474345"/>
                    <a:pt x="498158" y="457200"/>
                    <a:pt x="528638" y="441008"/>
                  </a:cubicBezTo>
                  <a:cubicBezTo>
                    <a:pt x="526733" y="437197"/>
                    <a:pt x="524828" y="433388"/>
                    <a:pt x="522923" y="428625"/>
                  </a:cubicBezTo>
                  <a:cubicBezTo>
                    <a:pt x="489585" y="443865"/>
                    <a:pt x="456248" y="458153"/>
                    <a:pt x="421005" y="474345"/>
                  </a:cubicBezTo>
                  <a:cubicBezTo>
                    <a:pt x="396240" y="431483"/>
                    <a:pt x="373380" y="389572"/>
                    <a:pt x="348615" y="345758"/>
                  </a:cubicBezTo>
                  <a:cubicBezTo>
                    <a:pt x="381000" y="324803"/>
                    <a:pt x="410528" y="305753"/>
                    <a:pt x="441008" y="28670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3352800" y="4021455"/>
              <a:ext cx="1009650" cy="681989"/>
            </a:xfrm>
            <a:custGeom>
              <a:avLst/>
              <a:gdLst/>
              <a:ahLst/>
              <a:cxnLst/>
              <a:rect l="l" t="t" r="r" b="b"/>
              <a:pathLst>
                <a:path w="1009650" h="681989" extrusionOk="0">
                  <a:moveTo>
                    <a:pt x="340995" y="430530"/>
                  </a:moveTo>
                  <a:cubicBezTo>
                    <a:pt x="337185" y="416242"/>
                    <a:pt x="332422" y="401955"/>
                    <a:pt x="328613" y="386715"/>
                  </a:cubicBezTo>
                  <a:cubicBezTo>
                    <a:pt x="362903" y="362902"/>
                    <a:pt x="362903" y="362902"/>
                    <a:pt x="345758" y="322897"/>
                  </a:cubicBezTo>
                  <a:cubicBezTo>
                    <a:pt x="342900" y="317182"/>
                    <a:pt x="341947" y="310515"/>
                    <a:pt x="339090" y="303847"/>
                  </a:cubicBezTo>
                  <a:cubicBezTo>
                    <a:pt x="342900" y="303847"/>
                    <a:pt x="347663" y="303847"/>
                    <a:pt x="351472" y="303847"/>
                  </a:cubicBezTo>
                  <a:cubicBezTo>
                    <a:pt x="357188" y="303847"/>
                    <a:pt x="362903" y="303847"/>
                    <a:pt x="368617" y="303847"/>
                  </a:cubicBezTo>
                  <a:cubicBezTo>
                    <a:pt x="369570" y="333375"/>
                    <a:pt x="383858" y="309563"/>
                    <a:pt x="391478" y="309563"/>
                  </a:cubicBezTo>
                  <a:cubicBezTo>
                    <a:pt x="394335" y="308610"/>
                    <a:pt x="396240" y="308610"/>
                    <a:pt x="401955" y="306705"/>
                  </a:cubicBezTo>
                  <a:cubicBezTo>
                    <a:pt x="396240" y="304800"/>
                    <a:pt x="393383" y="304800"/>
                    <a:pt x="391478" y="303847"/>
                  </a:cubicBezTo>
                  <a:cubicBezTo>
                    <a:pt x="391478" y="301942"/>
                    <a:pt x="391478" y="300038"/>
                    <a:pt x="391478" y="298132"/>
                  </a:cubicBezTo>
                  <a:cubicBezTo>
                    <a:pt x="403860" y="294322"/>
                    <a:pt x="417195" y="291465"/>
                    <a:pt x="428625" y="284797"/>
                  </a:cubicBezTo>
                  <a:cubicBezTo>
                    <a:pt x="478155" y="260032"/>
                    <a:pt x="526733" y="234315"/>
                    <a:pt x="576263" y="208597"/>
                  </a:cubicBezTo>
                  <a:cubicBezTo>
                    <a:pt x="577215" y="228600"/>
                    <a:pt x="578168" y="247650"/>
                    <a:pt x="578168" y="267652"/>
                  </a:cubicBezTo>
                  <a:cubicBezTo>
                    <a:pt x="575310" y="275272"/>
                    <a:pt x="552450" y="276225"/>
                    <a:pt x="571500" y="290513"/>
                  </a:cubicBezTo>
                  <a:cubicBezTo>
                    <a:pt x="586740" y="301942"/>
                    <a:pt x="594360" y="315277"/>
                    <a:pt x="589597" y="335280"/>
                  </a:cubicBezTo>
                  <a:cubicBezTo>
                    <a:pt x="588645" y="340995"/>
                    <a:pt x="596265" y="348615"/>
                    <a:pt x="601028" y="355282"/>
                  </a:cubicBezTo>
                  <a:cubicBezTo>
                    <a:pt x="610553" y="355282"/>
                    <a:pt x="622935" y="359092"/>
                    <a:pt x="630555" y="354330"/>
                  </a:cubicBezTo>
                  <a:cubicBezTo>
                    <a:pt x="726758" y="302895"/>
                    <a:pt x="822960" y="250507"/>
                    <a:pt x="919163" y="197167"/>
                  </a:cubicBezTo>
                  <a:cubicBezTo>
                    <a:pt x="925830" y="193357"/>
                    <a:pt x="931545" y="187642"/>
                    <a:pt x="942022" y="180022"/>
                  </a:cubicBezTo>
                  <a:cubicBezTo>
                    <a:pt x="933450" y="177165"/>
                    <a:pt x="929640" y="174307"/>
                    <a:pt x="927735" y="175260"/>
                  </a:cubicBezTo>
                  <a:cubicBezTo>
                    <a:pt x="820103" y="230505"/>
                    <a:pt x="713422" y="286702"/>
                    <a:pt x="605790" y="341947"/>
                  </a:cubicBezTo>
                  <a:cubicBezTo>
                    <a:pt x="608647" y="328613"/>
                    <a:pt x="611505" y="314325"/>
                    <a:pt x="613410" y="300990"/>
                  </a:cubicBezTo>
                  <a:cubicBezTo>
                    <a:pt x="625793" y="299085"/>
                    <a:pt x="637222" y="297180"/>
                    <a:pt x="649605" y="295275"/>
                  </a:cubicBezTo>
                  <a:cubicBezTo>
                    <a:pt x="645795" y="281940"/>
                    <a:pt x="642938" y="270510"/>
                    <a:pt x="640080" y="260032"/>
                  </a:cubicBezTo>
                  <a:cubicBezTo>
                    <a:pt x="649605" y="254317"/>
                    <a:pt x="658178" y="248602"/>
                    <a:pt x="667703" y="243840"/>
                  </a:cubicBezTo>
                  <a:cubicBezTo>
                    <a:pt x="737235" y="209550"/>
                    <a:pt x="807720" y="175260"/>
                    <a:pt x="877253" y="140970"/>
                  </a:cubicBezTo>
                  <a:cubicBezTo>
                    <a:pt x="884872" y="137160"/>
                    <a:pt x="891540" y="131445"/>
                    <a:pt x="898208" y="126682"/>
                  </a:cubicBezTo>
                  <a:cubicBezTo>
                    <a:pt x="896303" y="123825"/>
                    <a:pt x="895350" y="120015"/>
                    <a:pt x="893445" y="117157"/>
                  </a:cubicBezTo>
                  <a:cubicBezTo>
                    <a:pt x="881063" y="121920"/>
                    <a:pt x="867728" y="125730"/>
                    <a:pt x="856297" y="130492"/>
                  </a:cubicBezTo>
                  <a:cubicBezTo>
                    <a:pt x="784860" y="163830"/>
                    <a:pt x="714375" y="198120"/>
                    <a:pt x="642938" y="232410"/>
                  </a:cubicBezTo>
                  <a:cubicBezTo>
                    <a:pt x="641985" y="213360"/>
                    <a:pt x="641033" y="193357"/>
                    <a:pt x="641033" y="174307"/>
                  </a:cubicBezTo>
                  <a:cubicBezTo>
                    <a:pt x="699135" y="143827"/>
                    <a:pt x="757238" y="113347"/>
                    <a:pt x="815340" y="82867"/>
                  </a:cubicBezTo>
                  <a:cubicBezTo>
                    <a:pt x="813435" y="97155"/>
                    <a:pt x="811530" y="111442"/>
                    <a:pt x="809625" y="127635"/>
                  </a:cubicBezTo>
                  <a:cubicBezTo>
                    <a:pt x="834390" y="116205"/>
                    <a:pt x="834390" y="116205"/>
                    <a:pt x="838200" y="72390"/>
                  </a:cubicBezTo>
                  <a:cubicBezTo>
                    <a:pt x="867728" y="57150"/>
                    <a:pt x="896303" y="41910"/>
                    <a:pt x="925830" y="25717"/>
                  </a:cubicBezTo>
                  <a:cubicBezTo>
                    <a:pt x="928688" y="30480"/>
                    <a:pt x="931545" y="35242"/>
                    <a:pt x="934403" y="40005"/>
                  </a:cubicBezTo>
                  <a:cubicBezTo>
                    <a:pt x="940118" y="35242"/>
                    <a:pt x="945833" y="31432"/>
                    <a:pt x="951547" y="26670"/>
                  </a:cubicBezTo>
                  <a:cubicBezTo>
                    <a:pt x="948690" y="23813"/>
                    <a:pt x="944880" y="20002"/>
                    <a:pt x="942022" y="17145"/>
                  </a:cubicBezTo>
                  <a:cubicBezTo>
                    <a:pt x="942022" y="13335"/>
                    <a:pt x="942022" y="9525"/>
                    <a:pt x="942975" y="5715"/>
                  </a:cubicBezTo>
                  <a:cubicBezTo>
                    <a:pt x="952500" y="3810"/>
                    <a:pt x="962025" y="1905"/>
                    <a:pt x="971550" y="0"/>
                  </a:cubicBezTo>
                  <a:lnTo>
                    <a:pt x="971550" y="0"/>
                  </a:lnTo>
                  <a:cubicBezTo>
                    <a:pt x="980122" y="9525"/>
                    <a:pt x="989647" y="19050"/>
                    <a:pt x="998220" y="28575"/>
                  </a:cubicBezTo>
                  <a:cubicBezTo>
                    <a:pt x="1002030" y="64770"/>
                    <a:pt x="1005840" y="101917"/>
                    <a:pt x="1009650" y="138113"/>
                  </a:cubicBezTo>
                  <a:cubicBezTo>
                    <a:pt x="1004888" y="131445"/>
                    <a:pt x="999172" y="124777"/>
                    <a:pt x="993458" y="116205"/>
                  </a:cubicBezTo>
                  <a:cubicBezTo>
                    <a:pt x="982028" y="142875"/>
                    <a:pt x="970597" y="167640"/>
                    <a:pt x="959168" y="192405"/>
                  </a:cubicBezTo>
                  <a:cubicBezTo>
                    <a:pt x="949643" y="213360"/>
                    <a:pt x="940118" y="234315"/>
                    <a:pt x="930593" y="254317"/>
                  </a:cubicBezTo>
                  <a:cubicBezTo>
                    <a:pt x="918210" y="257175"/>
                    <a:pt x="903922" y="258127"/>
                    <a:pt x="892493" y="263842"/>
                  </a:cubicBezTo>
                  <a:cubicBezTo>
                    <a:pt x="812483" y="304800"/>
                    <a:pt x="732472" y="346710"/>
                    <a:pt x="652463" y="388620"/>
                  </a:cubicBezTo>
                  <a:cubicBezTo>
                    <a:pt x="629603" y="380047"/>
                    <a:pt x="614363" y="390525"/>
                    <a:pt x="603885" y="408622"/>
                  </a:cubicBezTo>
                  <a:cubicBezTo>
                    <a:pt x="585788" y="441007"/>
                    <a:pt x="576263" y="444817"/>
                    <a:pt x="541972" y="430530"/>
                  </a:cubicBezTo>
                  <a:cubicBezTo>
                    <a:pt x="533400" y="441007"/>
                    <a:pt x="524828" y="453390"/>
                    <a:pt x="514350" y="462915"/>
                  </a:cubicBezTo>
                  <a:cubicBezTo>
                    <a:pt x="506730" y="468630"/>
                    <a:pt x="496253" y="471488"/>
                    <a:pt x="486728" y="472440"/>
                  </a:cubicBezTo>
                  <a:cubicBezTo>
                    <a:pt x="474345" y="473392"/>
                    <a:pt x="461963" y="469582"/>
                    <a:pt x="449580" y="467677"/>
                  </a:cubicBezTo>
                  <a:cubicBezTo>
                    <a:pt x="445770" y="467677"/>
                    <a:pt x="441008" y="467677"/>
                    <a:pt x="437197" y="467677"/>
                  </a:cubicBezTo>
                  <a:cubicBezTo>
                    <a:pt x="442913" y="462915"/>
                    <a:pt x="449580" y="458152"/>
                    <a:pt x="455295" y="452438"/>
                  </a:cubicBezTo>
                  <a:cubicBezTo>
                    <a:pt x="454342" y="449580"/>
                    <a:pt x="452438" y="446722"/>
                    <a:pt x="451485" y="443865"/>
                  </a:cubicBezTo>
                  <a:cubicBezTo>
                    <a:pt x="440055" y="447675"/>
                    <a:pt x="426720" y="449580"/>
                    <a:pt x="416242" y="454342"/>
                  </a:cubicBezTo>
                  <a:cubicBezTo>
                    <a:pt x="310515" y="505777"/>
                    <a:pt x="205740" y="558165"/>
                    <a:pt x="100965" y="611505"/>
                  </a:cubicBezTo>
                  <a:cubicBezTo>
                    <a:pt x="95250" y="614363"/>
                    <a:pt x="93345" y="623888"/>
                    <a:pt x="90488" y="629602"/>
                  </a:cubicBezTo>
                  <a:cubicBezTo>
                    <a:pt x="73342" y="648652"/>
                    <a:pt x="63817" y="674370"/>
                    <a:pt x="35242" y="680085"/>
                  </a:cubicBezTo>
                  <a:cubicBezTo>
                    <a:pt x="34290" y="680085"/>
                    <a:pt x="33338" y="681038"/>
                    <a:pt x="33338" y="681990"/>
                  </a:cubicBezTo>
                  <a:cubicBezTo>
                    <a:pt x="21908" y="635317"/>
                    <a:pt x="11430" y="588645"/>
                    <a:pt x="0" y="542925"/>
                  </a:cubicBezTo>
                  <a:cubicBezTo>
                    <a:pt x="10477" y="541972"/>
                    <a:pt x="20002" y="521017"/>
                    <a:pt x="32385" y="540067"/>
                  </a:cubicBezTo>
                  <a:cubicBezTo>
                    <a:pt x="33338" y="541020"/>
                    <a:pt x="38100" y="541020"/>
                    <a:pt x="40005" y="540067"/>
                  </a:cubicBezTo>
                  <a:cubicBezTo>
                    <a:pt x="61913" y="521970"/>
                    <a:pt x="66675" y="535305"/>
                    <a:pt x="68580" y="555307"/>
                  </a:cubicBezTo>
                  <a:cubicBezTo>
                    <a:pt x="73342" y="578167"/>
                    <a:pt x="90488" y="567690"/>
                    <a:pt x="100013" y="562927"/>
                  </a:cubicBezTo>
                  <a:cubicBezTo>
                    <a:pt x="208598" y="511492"/>
                    <a:pt x="316230" y="458152"/>
                    <a:pt x="423863" y="404813"/>
                  </a:cubicBezTo>
                  <a:cubicBezTo>
                    <a:pt x="430530" y="401002"/>
                    <a:pt x="434340" y="392430"/>
                    <a:pt x="439103" y="385763"/>
                  </a:cubicBezTo>
                  <a:cubicBezTo>
                    <a:pt x="453390" y="359092"/>
                    <a:pt x="481965" y="338138"/>
                    <a:pt x="477203" y="300038"/>
                  </a:cubicBezTo>
                  <a:cubicBezTo>
                    <a:pt x="434340" y="315277"/>
                    <a:pt x="424815" y="347663"/>
                    <a:pt x="421958" y="384810"/>
                  </a:cubicBezTo>
                  <a:cubicBezTo>
                    <a:pt x="395288" y="402907"/>
                    <a:pt x="367665" y="417195"/>
                    <a:pt x="340995" y="430530"/>
                  </a:cubicBezTo>
                  <a:close/>
                  <a:moveTo>
                    <a:pt x="505778" y="361950"/>
                  </a:moveTo>
                  <a:cubicBezTo>
                    <a:pt x="510540" y="362902"/>
                    <a:pt x="516255" y="363855"/>
                    <a:pt x="521017" y="364807"/>
                  </a:cubicBezTo>
                  <a:cubicBezTo>
                    <a:pt x="528638" y="326707"/>
                    <a:pt x="536258" y="288607"/>
                    <a:pt x="543878" y="250507"/>
                  </a:cubicBezTo>
                  <a:cubicBezTo>
                    <a:pt x="540068" y="249555"/>
                    <a:pt x="535305" y="248602"/>
                    <a:pt x="531495" y="247650"/>
                  </a:cubicBezTo>
                  <a:cubicBezTo>
                    <a:pt x="523875" y="286702"/>
                    <a:pt x="514350" y="324802"/>
                    <a:pt x="505778" y="361950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3684270" y="3726179"/>
              <a:ext cx="660082" cy="613911"/>
            </a:xfrm>
            <a:custGeom>
              <a:avLst/>
              <a:gdLst/>
              <a:ahLst/>
              <a:cxnLst/>
              <a:rect l="l" t="t" r="r" b="b"/>
              <a:pathLst>
                <a:path w="660082" h="613911" extrusionOk="0">
                  <a:moveTo>
                    <a:pt x="60960" y="604838"/>
                  </a:moveTo>
                  <a:cubicBezTo>
                    <a:pt x="52388" y="604838"/>
                    <a:pt x="39052" y="628650"/>
                    <a:pt x="38100" y="599123"/>
                  </a:cubicBezTo>
                  <a:cubicBezTo>
                    <a:pt x="36195" y="590550"/>
                    <a:pt x="34290" y="582930"/>
                    <a:pt x="31433" y="569595"/>
                  </a:cubicBezTo>
                  <a:cubicBezTo>
                    <a:pt x="26670" y="583883"/>
                    <a:pt x="23813" y="591502"/>
                    <a:pt x="20955" y="599123"/>
                  </a:cubicBezTo>
                  <a:cubicBezTo>
                    <a:pt x="17145" y="599123"/>
                    <a:pt x="12383" y="599123"/>
                    <a:pt x="8572" y="599123"/>
                  </a:cubicBezTo>
                  <a:cubicBezTo>
                    <a:pt x="5715" y="593408"/>
                    <a:pt x="2858" y="587693"/>
                    <a:pt x="0" y="581977"/>
                  </a:cubicBezTo>
                  <a:cubicBezTo>
                    <a:pt x="1905" y="567690"/>
                    <a:pt x="7620" y="552450"/>
                    <a:pt x="5715" y="538163"/>
                  </a:cubicBezTo>
                  <a:cubicBezTo>
                    <a:pt x="1905" y="518160"/>
                    <a:pt x="952" y="518160"/>
                    <a:pt x="20955" y="514350"/>
                  </a:cubicBezTo>
                  <a:cubicBezTo>
                    <a:pt x="27622" y="513398"/>
                    <a:pt x="32385" y="504825"/>
                    <a:pt x="38100" y="499110"/>
                  </a:cubicBezTo>
                  <a:cubicBezTo>
                    <a:pt x="77152" y="481013"/>
                    <a:pt x="117158" y="463867"/>
                    <a:pt x="156210" y="445770"/>
                  </a:cubicBezTo>
                  <a:cubicBezTo>
                    <a:pt x="179070" y="455295"/>
                    <a:pt x="194310" y="448627"/>
                    <a:pt x="200025" y="423863"/>
                  </a:cubicBezTo>
                  <a:cubicBezTo>
                    <a:pt x="314325" y="367665"/>
                    <a:pt x="429577" y="312420"/>
                    <a:pt x="543877" y="256223"/>
                  </a:cubicBezTo>
                  <a:cubicBezTo>
                    <a:pt x="551497" y="252413"/>
                    <a:pt x="559118" y="247650"/>
                    <a:pt x="566738" y="243840"/>
                  </a:cubicBezTo>
                  <a:cubicBezTo>
                    <a:pt x="564833" y="240030"/>
                    <a:pt x="562927" y="235267"/>
                    <a:pt x="561022" y="231458"/>
                  </a:cubicBezTo>
                  <a:cubicBezTo>
                    <a:pt x="442913" y="271463"/>
                    <a:pt x="335280" y="333375"/>
                    <a:pt x="223838" y="385763"/>
                  </a:cubicBezTo>
                  <a:cubicBezTo>
                    <a:pt x="220980" y="371475"/>
                    <a:pt x="219075" y="357188"/>
                    <a:pt x="216217" y="343852"/>
                  </a:cubicBezTo>
                  <a:cubicBezTo>
                    <a:pt x="233363" y="335280"/>
                    <a:pt x="251460" y="325755"/>
                    <a:pt x="268605" y="317183"/>
                  </a:cubicBezTo>
                  <a:cubicBezTo>
                    <a:pt x="269558" y="322898"/>
                    <a:pt x="271463" y="329565"/>
                    <a:pt x="272415" y="335280"/>
                  </a:cubicBezTo>
                  <a:cubicBezTo>
                    <a:pt x="275272" y="336233"/>
                    <a:pt x="278130" y="337185"/>
                    <a:pt x="280988" y="338138"/>
                  </a:cubicBezTo>
                  <a:cubicBezTo>
                    <a:pt x="286702" y="326708"/>
                    <a:pt x="292417" y="314325"/>
                    <a:pt x="298133" y="302895"/>
                  </a:cubicBezTo>
                  <a:cubicBezTo>
                    <a:pt x="329565" y="287655"/>
                    <a:pt x="361950" y="272415"/>
                    <a:pt x="393383" y="256223"/>
                  </a:cubicBezTo>
                  <a:cubicBezTo>
                    <a:pt x="441008" y="232410"/>
                    <a:pt x="487680" y="207645"/>
                    <a:pt x="542925" y="180023"/>
                  </a:cubicBezTo>
                  <a:cubicBezTo>
                    <a:pt x="528638" y="176213"/>
                    <a:pt x="521970" y="172402"/>
                    <a:pt x="519113" y="174308"/>
                  </a:cubicBezTo>
                  <a:cubicBezTo>
                    <a:pt x="427672" y="217170"/>
                    <a:pt x="337185" y="260985"/>
                    <a:pt x="246697" y="303848"/>
                  </a:cubicBezTo>
                  <a:cubicBezTo>
                    <a:pt x="240983" y="301942"/>
                    <a:pt x="234315" y="298133"/>
                    <a:pt x="230505" y="300038"/>
                  </a:cubicBezTo>
                  <a:cubicBezTo>
                    <a:pt x="213360" y="305752"/>
                    <a:pt x="195263" y="312420"/>
                    <a:pt x="180022" y="321945"/>
                  </a:cubicBezTo>
                  <a:cubicBezTo>
                    <a:pt x="164783" y="331470"/>
                    <a:pt x="152400" y="345758"/>
                    <a:pt x="138113" y="359092"/>
                  </a:cubicBezTo>
                  <a:cubicBezTo>
                    <a:pt x="135255" y="360045"/>
                    <a:pt x="132397" y="361950"/>
                    <a:pt x="128588" y="362902"/>
                  </a:cubicBezTo>
                  <a:cubicBezTo>
                    <a:pt x="121920" y="365760"/>
                    <a:pt x="114300" y="369570"/>
                    <a:pt x="107633" y="372427"/>
                  </a:cubicBezTo>
                  <a:cubicBezTo>
                    <a:pt x="80963" y="383858"/>
                    <a:pt x="53340" y="396240"/>
                    <a:pt x="26670" y="407670"/>
                  </a:cubicBezTo>
                  <a:cubicBezTo>
                    <a:pt x="34290" y="389573"/>
                    <a:pt x="41910" y="371475"/>
                    <a:pt x="49530" y="353377"/>
                  </a:cubicBezTo>
                  <a:cubicBezTo>
                    <a:pt x="68580" y="343852"/>
                    <a:pt x="88583" y="335280"/>
                    <a:pt x="107633" y="325755"/>
                  </a:cubicBezTo>
                  <a:cubicBezTo>
                    <a:pt x="128588" y="331470"/>
                    <a:pt x="161925" y="316230"/>
                    <a:pt x="171450" y="296227"/>
                  </a:cubicBezTo>
                  <a:cubicBezTo>
                    <a:pt x="204788" y="280035"/>
                    <a:pt x="238125" y="263842"/>
                    <a:pt x="270510" y="246698"/>
                  </a:cubicBezTo>
                  <a:cubicBezTo>
                    <a:pt x="280988" y="250508"/>
                    <a:pt x="291465" y="253365"/>
                    <a:pt x="291465" y="236220"/>
                  </a:cubicBezTo>
                  <a:cubicBezTo>
                    <a:pt x="370522" y="197167"/>
                    <a:pt x="448627" y="159067"/>
                    <a:pt x="527685" y="120015"/>
                  </a:cubicBezTo>
                  <a:cubicBezTo>
                    <a:pt x="525780" y="116205"/>
                    <a:pt x="523875" y="112395"/>
                    <a:pt x="522922" y="107633"/>
                  </a:cubicBezTo>
                  <a:cubicBezTo>
                    <a:pt x="507683" y="112395"/>
                    <a:pt x="490538" y="116205"/>
                    <a:pt x="476250" y="122873"/>
                  </a:cubicBezTo>
                  <a:cubicBezTo>
                    <a:pt x="396240" y="160973"/>
                    <a:pt x="316230" y="199073"/>
                    <a:pt x="235267" y="238125"/>
                  </a:cubicBezTo>
                  <a:cubicBezTo>
                    <a:pt x="222885" y="214313"/>
                    <a:pt x="239077" y="205740"/>
                    <a:pt x="256222" y="197167"/>
                  </a:cubicBezTo>
                  <a:cubicBezTo>
                    <a:pt x="273367" y="188595"/>
                    <a:pt x="294322" y="180023"/>
                    <a:pt x="269558" y="156210"/>
                  </a:cubicBezTo>
                  <a:cubicBezTo>
                    <a:pt x="347663" y="118110"/>
                    <a:pt x="426720" y="80010"/>
                    <a:pt x="503872" y="40958"/>
                  </a:cubicBezTo>
                  <a:cubicBezTo>
                    <a:pt x="511492" y="37148"/>
                    <a:pt x="516255" y="25717"/>
                    <a:pt x="521970" y="18098"/>
                  </a:cubicBezTo>
                  <a:cubicBezTo>
                    <a:pt x="523875" y="18098"/>
                    <a:pt x="524827" y="18098"/>
                    <a:pt x="525780" y="17145"/>
                  </a:cubicBezTo>
                  <a:cubicBezTo>
                    <a:pt x="526733" y="15240"/>
                    <a:pt x="527685" y="13335"/>
                    <a:pt x="528638" y="10478"/>
                  </a:cubicBezTo>
                  <a:cubicBezTo>
                    <a:pt x="530543" y="6667"/>
                    <a:pt x="532447" y="3810"/>
                    <a:pt x="534352" y="0"/>
                  </a:cubicBezTo>
                  <a:cubicBezTo>
                    <a:pt x="536258" y="0"/>
                    <a:pt x="538163" y="0"/>
                    <a:pt x="540068" y="0"/>
                  </a:cubicBezTo>
                  <a:cubicBezTo>
                    <a:pt x="595313" y="89535"/>
                    <a:pt x="637222" y="184785"/>
                    <a:pt x="660083" y="288608"/>
                  </a:cubicBezTo>
                  <a:cubicBezTo>
                    <a:pt x="653415" y="290513"/>
                    <a:pt x="645795" y="293370"/>
                    <a:pt x="639127" y="295275"/>
                  </a:cubicBezTo>
                  <a:cubicBezTo>
                    <a:pt x="639127" y="295275"/>
                    <a:pt x="639127" y="295275"/>
                    <a:pt x="639127" y="295275"/>
                  </a:cubicBezTo>
                  <a:cubicBezTo>
                    <a:pt x="634365" y="270510"/>
                    <a:pt x="628650" y="245745"/>
                    <a:pt x="623888" y="220027"/>
                  </a:cubicBezTo>
                  <a:cubicBezTo>
                    <a:pt x="613410" y="223838"/>
                    <a:pt x="610552" y="226695"/>
                    <a:pt x="610552" y="228600"/>
                  </a:cubicBezTo>
                  <a:cubicBezTo>
                    <a:pt x="608647" y="255270"/>
                    <a:pt x="601027" y="276225"/>
                    <a:pt x="568643" y="280035"/>
                  </a:cubicBezTo>
                  <a:cubicBezTo>
                    <a:pt x="565785" y="280035"/>
                    <a:pt x="565785" y="298133"/>
                    <a:pt x="563880" y="307658"/>
                  </a:cubicBezTo>
                  <a:cubicBezTo>
                    <a:pt x="542925" y="318135"/>
                    <a:pt x="521970" y="328613"/>
                    <a:pt x="501015" y="339090"/>
                  </a:cubicBezTo>
                  <a:cubicBezTo>
                    <a:pt x="469583" y="315277"/>
                    <a:pt x="433388" y="324802"/>
                    <a:pt x="413385" y="363855"/>
                  </a:cubicBezTo>
                  <a:cubicBezTo>
                    <a:pt x="413385" y="364808"/>
                    <a:pt x="412433" y="365760"/>
                    <a:pt x="412433" y="365760"/>
                  </a:cubicBezTo>
                  <a:cubicBezTo>
                    <a:pt x="412433" y="364808"/>
                    <a:pt x="413385" y="363855"/>
                    <a:pt x="413385" y="363855"/>
                  </a:cubicBezTo>
                  <a:cubicBezTo>
                    <a:pt x="421005" y="367665"/>
                    <a:pt x="428625" y="370523"/>
                    <a:pt x="436245" y="374333"/>
                  </a:cubicBezTo>
                  <a:cubicBezTo>
                    <a:pt x="371475" y="409575"/>
                    <a:pt x="305752" y="443865"/>
                    <a:pt x="240983" y="479108"/>
                  </a:cubicBezTo>
                  <a:cubicBezTo>
                    <a:pt x="220980" y="460058"/>
                    <a:pt x="220980" y="481013"/>
                    <a:pt x="216217" y="491490"/>
                  </a:cubicBezTo>
                  <a:cubicBezTo>
                    <a:pt x="211455" y="494348"/>
                    <a:pt x="206692" y="496252"/>
                    <a:pt x="201930" y="499110"/>
                  </a:cubicBezTo>
                  <a:cubicBezTo>
                    <a:pt x="189547" y="491490"/>
                    <a:pt x="180022" y="490538"/>
                    <a:pt x="180975" y="509588"/>
                  </a:cubicBezTo>
                  <a:cubicBezTo>
                    <a:pt x="143827" y="529590"/>
                    <a:pt x="106680" y="548640"/>
                    <a:pt x="70485" y="569595"/>
                  </a:cubicBezTo>
                  <a:cubicBezTo>
                    <a:pt x="64770" y="573405"/>
                    <a:pt x="44767" y="573405"/>
                    <a:pt x="59055" y="589598"/>
                  </a:cubicBezTo>
                  <a:cubicBezTo>
                    <a:pt x="59055" y="591502"/>
                    <a:pt x="59055" y="593408"/>
                    <a:pt x="59055" y="595313"/>
                  </a:cubicBezTo>
                  <a:cubicBezTo>
                    <a:pt x="60960" y="601027"/>
                    <a:pt x="60960" y="602933"/>
                    <a:pt x="60960" y="604838"/>
                  </a:cubicBezTo>
                  <a:close/>
                  <a:moveTo>
                    <a:pt x="211455" y="448627"/>
                  </a:moveTo>
                  <a:cubicBezTo>
                    <a:pt x="211455" y="449580"/>
                    <a:pt x="210502" y="450533"/>
                    <a:pt x="210502" y="450533"/>
                  </a:cubicBezTo>
                  <a:cubicBezTo>
                    <a:pt x="211455" y="450533"/>
                    <a:pt x="211455" y="449580"/>
                    <a:pt x="211455" y="448627"/>
                  </a:cubicBezTo>
                  <a:cubicBezTo>
                    <a:pt x="211455" y="447675"/>
                    <a:pt x="212408" y="446723"/>
                    <a:pt x="212408" y="445770"/>
                  </a:cubicBezTo>
                  <a:cubicBezTo>
                    <a:pt x="212408" y="446723"/>
                    <a:pt x="212408" y="447675"/>
                    <a:pt x="211455" y="448627"/>
                  </a:cubicBezTo>
                  <a:close/>
                  <a:moveTo>
                    <a:pt x="581977" y="147638"/>
                  </a:moveTo>
                  <a:cubicBezTo>
                    <a:pt x="584835" y="144780"/>
                    <a:pt x="586740" y="142875"/>
                    <a:pt x="589597" y="140017"/>
                  </a:cubicBezTo>
                  <a:cubicBezTo>
                    <a:pt x="582930" y="133350"/>
                    <a:pt x="577215" y="127635"/>
                    <a:pt x="570547" y="120967"/>
                  </a:cubicBezTo>
                  <a:cubicBezTo>
                    <a:pt x="568643" y="122873"/>
                    <a:pt x="565785" y="125730"/>
                    <a:pt x="563880" y="127635"/>
                  </a:cubicBezTo>
                  <a:cubicBezTo>
                    <a:pt x="569595" y="134302"/>
                    <a:pt x="575310" y="140970"/>
                    <a:pt x="581977" y="147638"/>
                  </a:cubicBezTo>
                  <a:close/>
                  <a:moveTo>
                    <a:pt x="36195" y="529590"/>
                  </a:moveTo>
                  <a:cubicBezTo>
                    <a:pt x="35242" y="529590"/>
                    <a:pt x="34290" y="529590"/>
                    <a:pt x="33338" y="529590"/>
                  </a:cubicBezTo>
                  <a:cubicBezTo>
                    <a:pt x="33338" y="537210"/>
                    <a:pt x="33338" y="544830"/>
                    <a:pt x="33338" y="552450"/>
                  </a:cubicBezTo>
                  <a:cubicBezTo>
                    <a:pt x="34290" y="552450"/>
                    <a:pt x="35242" y="552450"/>
                    <a:pt x="36195" y="552450"/>
                  </a:cubicBezTo>
                  <a:cubicBezTo>
                    <a:pt x="36195" y="544830"/>
                    <a:pt x="36195" y="537210"/>
                    <a:pt x="36195" y="529590"/>
                  </a:cubicBezTo>
                  <a:close/>
                  <a:moveTo>
                    <a:pt x="271463" y="446723"/>
                  </a:moveTo>
                  <a:cubicBezTo>
                    <a:pt x="272415" y="444817"/>
                    <a:pt x="273367" y="442913"/>
                    <a:pt x="273367" y="441960"/>
                  </a:cubicBezTo>
                  <a:cubicBezTo>
                    <a:pt x="273367" y="441008"/>
                    <a:pt x="270510" y="440055"/>
                    <a:pt x="268605" y="440055"/>
                  </a:cubicBezTo>
                  <a:cubicBezTo>
                    <a:pt x="267652" y="441960"/>
                    <a:pt x="266700" y="443865"/>
                    <a:pt x="266700" y="444817"/>
                  </a:cubicBezTo>
                  <a:cubicBezTo>
                    <a:pt x="266700" y="444817"/>
                    <a:pt x="269558" y="445770"/>
                    <a:pt x="271463" y="446723"/>
                  </a:cubicBezTo>
                  <a:close/>
                  <a:moveTo>
                    <a:pt x="423863" y="335280"/>
                  </a:moveTo>
                  <a:cubicBezTo>
                    <a:pt x="421958" y="333375"/>
                    <a:pt x="419100" y="332423"/>
                    <a:pt x="417195" y="330517"/>
                  </a:cubicBezTo>
                  <a:cubicBezTo>
                    <a:pt x="416242" y="332423"/>
                    <a:pt x="414338" y="334327"/>
                    <a:pt x="415290" y="335280"/>
                  </a:cubicBezTo>
                  <a:cubicBezTo>
                    <a:pt x="416242" y="337185"/>
                    <a:pt x="418147" y="338138"/>
                    <a:pt x="420052" y="340042"/>
                  </a:cubicBezTo>
                  <a:cubicBezTo>
                    <a:pt x="421005" y="339090"/>
                    <a:pt x="421958" y="337185"/>
                    <a:pt x="423863" y="335280"/>
                  </a:cubicBezTo>
                  <a:close/>
                  <a:moveTo>
                    <a:pt x="97155" y="539115"/>
                  </a:moveTo>
                  <a:cubicBezTo>
                    <a:pt x="98108" y="537210"/>
                    <a:pt x="99060" y="535305"/>
                    <a:pt x="99060" y="534352"/>
                  </a:cubicBezTo>
                  <a:cubicBezTo>
                    <a:pt x="99060" y="533400"/>
                    <a:pt x="96202" y="532448"/>
                    <a:pt x="94297" y="532448"/>
                  </a:cubicBezTo>
                  <a:cubicBezTo>
                    <a:pt x="93345" y="534352"/>
                    <a:pt x="92392" y="536258"/>
                    <a:pt x="92392" y="537210"/>
                  </a:cubicBezTo>
                  <a:cubicBezTo>
                    <a:pt x="93345" y="538163"/>
                    <a:pt x="96202" y="538163"/>
                    <a:pt x="97155" y="539115"/>
                  </a:cubicBezTo>
                  <a:close/>
                  <a:moveTo>
                    <a:pt x="77152" y="546735"/>
                  </a:moveTo>
                  <a:cubicBezTo>
                    <a:pt x="76200" y="545783"/>
                    <a:pt x="74295" y="544830"/>
                    <a:pt x="73342" y="544830"/>
                  </a:cubicBezTo>
                  <a:cubicBezTo>
                    <a:pt x="73342" y="544830"/>
                    <a:pt x="71438" y="546735"/>
                    <a:pt x="71438" y="546735"/>
                  </a:cubicBezTo>
                  <a:cubicBezTo>
                    <a:pt x="71438" y="547688"/>
                    <a:pt x="73342" y="549593"/>
                    <a:pt x="73342" y="550545"/>
                  </a:cubicBezTo>
                  <a:cubicBezTo>
                    <a:pt x="74295" y="549593"/>
                    <a:pt x="76200" y="548640"/>
                    <a:pt x="77152" y="546735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21"/>
            <p:cNvSpPr/>
            <p:nvPr/>
          </p:nvSpPr>
          <p:spPr>
            <a:xfrm>
              <a:off x="3386137" y="4140517"/>
              <a:ext cx="977138" cy="651509"/>
            </a:xfrm>
            <a:custGeom>
              <a:avLst/>
              <a:gdLst/>
              <a:ahLst/>
              <a:cxnLst/>
              <a:rect l="l" t="t" r="r" b="b"/>
              <a:pathLst>
                <a:path w="977138" h="651509" extrusionOk="0">
                  <a:moveTo>
                    <a:pt x="0" y="566738"/>
                  </a:moveTo>
                  <a:cubicBezTo>
                    <a:pt x="952" y="565785"/>
                    <a:pt x="1905" y="565785"/>
                    <a:pt x="1905" y="564832"/>
                  </a:cubicBezTo>
                  <a:cubicBezTo>
                    <a:pt x="30480" y="558165"/>
                    <a:pt x="40005" y="532447"/>
                    <a:pt x="57150" y="514350"/>
                  </a:cubicBezTo>
                  <a:cubicBezTo>
                    <a:pt x="75248" y="510540"/>
                    <a:pt x="94298" y="505777"/>
                    <a:pt x="112395" y="501967"/>
                  </a:cubicBezTo>
                  <a:cubicBezTo>
                    <a:pt x="170498" y="514350"/>
                    <a:pt x="210502" y="492442"/>
                    <a:pt x="220027" y="443865"/>
                  </a:cubicBezTo>
                  <a:cubicBezTo>
                    <a:pt x="263842" y="421957"/>
                    <a:pt x="307658" y="400050"/>
                    <a:pt x="351472" y="378142"/>
                  </a:cubicBezTo>
                  <a:cubicBezTo>
                    <a:pt x="355283" y="383857"/>
                    <a:pt x="359092" y="389572"/>
                    <a:pt x="363855" y="397192"/>
                  </a:cubicBezTo>
                  <a:cubicBezTo>
                    <a:pt x="383858" y="382905"/>
                    <a:pt x="415290" y="385763"/>
                    <a:pt x="417195" y="352425"/>
                  </a:cubicBezTo>
                  <a:cubicBezTo>
                    <a:pt x="429578" y="354330"/>
                    <a:pt x="441960" y="357188"/>
                    <a:pt x="454342" y="357188"/>
                  </a:cubicBezTo>
                  <a:cubicBezTo>
                    <a:pt x="463867" y="357188"/>
                    <a:pt x="475297" y="353377"/>
                    <a:pt x="481965" y="347663"/>
                  </a:cubicBezTo>
                  <a:cubicBezTo>
                    <a:pt x="492442" y="339090"/>
                    <a:pt x="501015" y="326707"/>
                    <a:pt x="509588" y="315277"/>
                  </a:cubicBezTo>
                  <a:cubicBezTo>
                    <a:pt x="542925" y="329565"/>
                    <a:pt x="553403" y="325755"/>
                    <a:pt x="571500" y="293370"/>
                  </a:cubicBezTo>
                  <a:cubicBezTo>
                    <a:pt x="581978" y="274320"/>
                    <a:pt x="597218" y="264795"/>
                    <a:pt x="620078" y="273367"/>
                  </a:cubicBezTo>
                  <a:cubicBezTo>
                    <a:pt x="612458" y="280035"/>
                    <a:pt x="603885" y="287655"/>
                    <a:pt x="596265" y="294322"/>
                  </a:cubicBezTo>
                  <a:cubicBezTo>
                    <a:pt x="597218" y="296227"/>
                    <a:pt x="598170" y="299085"/>
                    <a:pt x="599122" y="300990"/>
                  </a:cubicBezTo>
                  <a:cubicBezTo>
                    <a:pt x="607695" y="300038"/>
                    <a:pt x="618172" y="300038"/>
                    <a:pt x="624840" y="296227"/>
                  </a:cubicBezTo>
                  <a:cubicBezTo>
                    <a:pt x="710565" y="250507"/>
                    <a:pt x="795338" y="204788"/>
                    <a:pt x="881063" y="158115"/>
                  </a:cubicBezTo>
                  <a:cubicBezTo>
                    <a:pt x="887730" y="154305"/>
                    <a:pt x="892493" y="144780"/>
                    <a:pt x="897255" y="138113"/>
                  </a:cubicBezTo>
                  <a:cubicBezTo>
                    <a:pt x="906780" y="117157"/>
                    <a:pt x="916305" y="97155"/>
                    <a:pt x="925830" y="76200"/>
                  </a:cubicBezTo>
                  <a:cubicBezTo>
                    <a:pt x="937260" y="51435"/>
                    <a:pt x="947738" y="26670"/>
                    <a:pt x="960120" y="0"/>
                  </a:cubicBezTo>
                  <a:cubicBezTo>
                    <a:pt x="966788" y="8572"/>
                    <a:pt x="971550" y="15240"/>
                    <a:pt x="976313" y="21907"/>
                  </a:cubicBezTo>
                  <a:cubicBezTo>
                    <a:pt x="981075" y="85725"/>
                    <a:pt x="964883" y="144780"/>
                    <a:pt x="937260" y="200977"/>
                  </a:cubicBezTo>
                  <a:cubicBezTo>
                    <a:pt x="934403" y="206692"/>
                    <a:pt x="926783" y="209550"/>
                    <a:pt x="921068" y="214313"/>
                  </a:cubicBezTo>
                  <a:cubicBezTo>
                    <a:pt x="921068" y="207645"/>
                    <a:pt x="920115" y="200977"/>
                    <a:pt x="920115" y="201930"/>
                  </a:cubicBezTo>
                  <a:cubicBezTo>
                    <a:pt x="774383" y="275272"/>
                    <a:pt x="627697" y="348615"/>
                    <a:pt x="481013" y="421957"/>
                  </a:cubicBezTo>
                  <a:cubicBezTo>
                    <a:pt x="475297" y="425767"/>
                    <a:pt x="468630" y="429577"/>
                    <a:pt x="462915" y="432435"/>
                  </a:cubicBezTo>
                  <a:cubicBezTo>
                    <a:pt x="457200" y="432435"/>
                    <a:pt x="451485" y="433388"/>
                    <a:pt x="445770" y="433388"/>
                  </a:cubicBezTo>
                  <a:cubicBezTo>
                    <a:pt x="443865" y="428625"/>
                    <a:pt x="441008" y="423863"/>
                    <a:pt x="439103" y="419100"/>
                  </a:cubicBezTo>
                  <a:cubicBezTo>
                    <a:pt x="445770" y="414338"/>
                    <a:pt x="451485" y="408622"/>
                    <a:pt x="459105" y="402907"/>
                  </a:cubicBezTo>
                  <a:cubicBezTo>
                    <a:pt x="436245" y="397192"/>
                    <a:pt x="70485" y="574357"/>
                    <a:pt x="63817" y="593407"/>
                  </a:cubicBezTo>
                  <a:cubicBezTo>
                    <a:pt x="77152" y="593407"/>
                    <a:pt x="89535" y="593407"/>
                    <a:pt x="102870" y="593407"/>
                  </a:cubicBezTo>
                  <a:cubicBezTo>
                    <a:pt x="97155" y="601027"/>
                    <a:pt x="92392" y="609600"/>
                    <a:pt x="86677" y="617220"/>
                  </a:cubicBezTo>
                  <a:cubicBezTo>
                    <a:pt x="65723" y="626745"/>
                    <a:pt x="43815" y="637222"/>
                    <a:pt x="22860" y="645795"/>
                  </a:cubicBezTo>
                  <a:cubicBezTo>
                    <a:pt x="16192" y="648652"/>
                    <a:pt x="8573" y="649605"/>
                    <a:pt x="952" y="651510"/>
                  </a:cubicBezTo>
                  <a:cubicBezTo>
                    <a:pt x="952" y="624840"/>
                    <a:pt x="952" y="596265"/>
                    <a:pt x="0" y="566738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21"/>
            <p:cNvSpPr/>
            <p:nvPr/>
          </p:nvSpPr>
          <p:spPr>
            <a:xfrm>
              <a:off x="3890254" y="3395028"/>
              <a:ext cx="303603" cy="354963"/>
            </a:xfrm>
            <a:custGeom>
              <a:avLst/>
              <a:gdLst/>
              <a:ahLst/>
              <a:cxnLst/>
              <a:rect l="l" t="t" r="r" b="b"/>
              <a:pathLst>
                <a:path w="303603" h="354963" extrusionOk="0">
                  <a:moveTo>
                    <a:pt x="122629" y="354964"/>
                  </a:moveTo>
                  <a:cubicBezTo>
                    <a:pt x="111199" y="340676"/>
                    <a:pt x="99768" y="325436"/>
                    <a:pt x="86433" y="309244"/>
                  </a:cubicBezTo>
                  <a:cubicBezTo>
                    <a:pt x="94054" y="304481"/>
                    <a:pt x="106436" y="297814"/>
                    <a:pt x="120724" y="289241"/>
                  </a:cubicBezTo>
                  <a:cubicBezTo>
                    <a:pt x="110246" y="273049"/>
                    <a:pt x="100721" y="257809"/>
                    <a:pt x="88338" y="236854"/>
                  </a:cubicBezTo>
                  <a:cubicBezTo>
                    <a:pt x="83576" y="237806"/>
                    <a:pt x="71193" y="239711"/>
                    <a:pt x="59763" y="241616"/>
                  </a:cubicBezTo>
                  <a:cubicBezTo>
                    <a:pt x="57858" y="237806"/>
                    <a:pt x="55001" y="234949"/>
                    <a:pt x="53096" y="231139"/>
                  </a:cubicBezTo>
                  <a:cubicBezTo>
                    <a:pt x="63574" y="225424"/>
                    <a:pt x="75004" y="220661"/>
                    <a:pt x="88338" y="213994"/>
                  </a:cubicBezTo>
                  <a:cubicBezTo>
                    <a:pt x="75004" y="192086"/>
                    <a:pt x="63574" y="173036"/>
                    <a:pt x="49286" y="150176"/>
                  </a:cubicBezTo>
                  <a:cubicBezTo>
                    <a:pt x="44524" y="152081"/>
                    <a:pt x="35951" y="154939"/>
                    <a:pt x="27379" y="157796"/>
                  </a:cubicBezTo>
                  <a:cubicBezTo>
                    <a:pt x="25474" y="155891"/>
                    <a:pt x="23568" y="153986"/>
                    <a:pt x="22616" y="152081"/>
                  </a:cubicBezTo>
                  <a:cubicBezTo>
                    <a:pt x="38808" y="137794"/>
                    <a:pt x="54049" y="123506"/>
                    <a:pt x="70241" y="109219"/>
                  </a:cubicBezTo>
                  <a:cubicBezTo>
                    <a:pt x="68336" y="107314"/>
                    <a:pt x="67383" y="104456"/>
                    <a:pt x="65479" y="102551"/>
                  </a:cubicBezTo>
                  <a:cubicBezTo>
                    <a:pt x="54049" y="109219"/>
                    <a:pt x="42618" y="115886"/>
                    <a:pt x="30236" y="121601"/>
                  </a:cubicBezTo>
                  <a:cubicBezTo>
                    <a:pt x="14043" y="129221"/>
                    <a:pt x="11186" y="122554"/>
                    <a:pt x="17854" y="107314"/>
                  </a:cubicBezTo>
                  <a:cubicBezTo>
                    <a:pt x="19758" y="105409"/>
                    <a:pt x="21663" y="103504"/>
                    <a:pt x="23568" y="101599"/>
                  </a:cubicBezTo>
                  <a:cubicBezTo>
                    <a:pt x="32141" y="98741"/>
                    <a:pt x="41666" y="95884"/>
                    <a:pt x="50238" y="92074"/>
                  </a:cubicBezTo>
                  <a:cubicBezTo>
                    <a:pt x="48333" y="88264"/>
                    <a:pt x="46429" y="85406"/>
                    <a:pt x="43571" y="81596"/>
                  </a:cubicBezTo>
                  <a:cubicBezTo>
                    <a:pt x="36904" y="88264"/>
                    <a:pt x="30236" y="94931"/>
                    <a:pt x="22616" y="100646"/>
                  </a:cubicBezTo>
                  <a:cubicBezTo>
                    <a:pt x="20711" y="102551"/>
                    <a:pt x="18806" y="104456"/>
                    <a:pt x="16901" y="106361"/>
                  </a:cubicBezTo>
                  <a:cubicBezTo>
                    <a:pt x="-12626" y="96836"/>
                    <a:pt x="2613" y="84454"/>
                    <a:pt x="16901" y="77786"/>
                  </a:cubicBezTo>
                  <a:cubicBezTo>
                    <a:pt x="39761" y="68261"/>
                    <a:pt x="41666" y="55879"/>
                    <a:pt x="28331" y="36829"/>
                  </a:cubicBezTo>
                  <a:cubicBezTo>
                    <a:pt x="51191" y="24446"/>
                    <a:pt x="74051" y="11111"/>
                    <a:pt x="97863" y="634"/>
                  </a:cubicBezTo>
                  <a:cubicBezTo>
                    <a:pt x="105483" y="-2224"/>
                    <a:pt x="116913" y="5396"/>
                    <a:pt x="126438" y="7301"/>
                  </a:cubicBezTo>
                  <a:cubicBezTo>
                    <a:pt x="119771" y="13969"/>
                    <a:pt x="113104" y="19684"/>
                    <a:pt x="104531" y="27304"/>
                  </a:cubicBezTo>
                  <a:cubicBezTo>
                    <a:pt x="126438" y="37781"/>
                    <a:pt x="128343" y="83501"/>
                    <a:pt x="167396" y="58736"/>
                  </a:cubicBezTo>
                  <a:cubicBezTo>
                    <a:pt x="213116" y="133984"/>
                    <a:pt x="257883" y="209231"/>
                    <a:pt x="303604" y="284479"/>
                  </a:cubicBezTo>
                  <a:cubicBezTo>
                    <a:pt x="295031" y="282574"/>
                    <a:pt x="285506" y="280669"/>
                    <a:pt x="276934" y="278764"/>
                  </a:cubicBezTo>
                  <a:cubicBezTo>
                    <a:pt x="266456" y="281621"/>
                    <a:pt x="255026" y="283526"/>
                    <a:pt x="244549" y="288289"/>
                  </a:cubicBezTo>
                  <a:cubicBezTo>
                    <a:pt x="220736" y="299719"/>
                    <a:pt x="196924" y="313054"/>
                    <a:pt x="173111" y="325436"/>
                  </a:cubicBezTo>
                  <a:cubicBezTo>
                    <a:pt x="172158" y="324484"/>
                    <a:pt x="171206" y="323531"/>
                    <a:pt x="169301" y="322579"/>
                  </a:cubicBezTo>
                  <a:cubicBezTo>
                    <a:pt x="168349" y="324484"/>
                    <a:pt x="167396" y="326389"/>
                    <a:pt x="166443" y="329246"/>
                  </a:cubicBezTo>
                  <a:cubicBezTo>
                    <a:pt x="153108" y="339724"/>
                    <a:pt x="137868" y="347344"/>
                    <a:pt x="122629" y="354964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21"/>
            <p:cNvSpPr/>
            <p:nvPr/>
          </p:nvSpPr>
          <p:spPr>
            <a:xfrm>
              <a:off x="3374707" y="4343308"/>
              <a:ext cx="933450" cy="503963"/>
            </a:xfrm>
            <a:custGeom>
              <a:avLst/>
              <a:gdLst/>
              <a:ahLst/>
              <a:cxnLst/>
              <a:rect l="l" t="t" r="r" b="b"/>
              <a:pathLst>
                <a:path w="933450" h="503963" extrusionOk="0">
                  <a:moveTo>
                    <a:pt x="458152" y="231549"/>
                  </a:moveTo>
                  <a:cubicBezTo>
                    <a:pt x="463867" y="231549"/>
                    <a:pt x="469583" y="230596"/>
                    <a:pt x="475297" y="230596"/>
                  </a:cubicBezTo>
                  <a:cubicBezTo>
                    <a:pt x="481013" y="226786"/>
                    <a:pt x="487680" y="222976"/>
                    <a:pt x="493395" y="220119"/>
                  </a:cubicBezTo>
                  <a:cubicBezTo>
                    <a:pt x="640080" y="146776"/>
                    <a:pt x="786765" y="72481"/>
                    <a:pt x="932497" y="91"/>
                  </a:cubicBezTo>
                  <a:cubicBezTo>
                    <a:pt x="932497" y="-861"/>
                    <a:pt x="932497" y="5806"/>
                    <a:pt x="933450" y="12474"/>
                  </a:cubicBezTo>
                  <a:cubicBezTo>
                    <a:pt x="933450" y="12474"/>
                    <a:pt x="933450" y="12474"/>
                    <a:pt x="933450" y="12474"/>
                  </a:cubicBezTo>
                  <a:cubicBezTo>
                    <a:pt x="931545" y="14379"/>
                    <a:pt x="929640" y="16284"/>
                    <a:pt x="927735" y="18189"/>
                  </a:cubicBezTo>
                  <a:cubicBezTo>
                    <a:pt x="927735" y="18189"/>
                    <a:pt x="927735" y="18189"/>
                    <a:pt x="927735" y="18189"/>
                  </a:cubicBezTo>
                  <a:cubicBezTo>
                    <a:pt x="927735" y="21046"/>
                    <a:pt x="927735" y="22951"/>
                    <a:pt x="928688" y="25809"/>
                  </a:cubicBezTo>
                  <a:cubicBezTo>
                    <a:pt x="870585" y="86769"/>
                    <a:pt x="799147" y="126774"/>
                    <a:pt x="723900" y="162016"/>
                  </a:cubicBezTo>
                  <a:cubicBezTo>
                    <a:pt x="602933" y="219166"/>
                    <a:pt x="481013" y="276316"/>
                    <a:pt x="359092" y="333466"/>
                  </a:cubicBezTo>
                  <a:cubicBezTo>
                    <a:pt x="240030" y="389664"/>
                    <a:pt x="121920" y="445861"/>
                    <a:pt x="0" y="503964"/>
                  </a:cubicBezTo>
                  <a:cubicBezTo>
                    <a:pt x="5715" y="483961"/>
                    <a:pt x="9525" y="467769"/>
                    <a:pt x="14288" y="451576"/>
                  </a:cubicBezTo>
                  <a:cubicBezTo>
                    <a:pt x="21907" y="449671"/>
                    <a:pt x="29527" y="448719"/>
                    <a:pt x="36195" y="445861"/>
                  </a:cubicBezTo>
                  <a:cubicBezTo>
                    <a:pt x="58102" y="436336"/>
                    <a:pt x="79057" y="426811"/>
                    <a:pt x="100013" y="417286"/>
                  </a:cubicBezTo>
                  <a:cubicBezTo>
                    <a:pt x="126682" y="403951"/>
                    <a:pt x="154305" y="390616"/>
                    <a:pt x="180975" y="377281"/>
                  </a:cubicBezTo>
                  <a:cubicBezTo>
                    <a:pt x="182880" y="375376"/>
                    <a:pt x="184785" y="373471"/>
                    <a:pt x="186690" y="371566"/>
                  </a:cubicBezTo>
                  <a:cubicBezTo>
                    <a:pt x="194310" y="367756"/>
                    <a:pt x="201930" y="363946"/>
                    <a:pt x="209550" y="360136"/>
                  </a:cubicBezTo>
                  <a:cubicBezTo>
                    <a:pt x="209550" y="360136"/>
                    <a:pt x="209550" y="360136"/>
                    <a:pt x="209550" y="360136"/>
                  </a:cubicBezTo>
                  <a:cubicBezTo>
                    <a:pt x="279083" y="325846"/>
                    <a:pt x="348615" y="292509"/>
                    <a:pt x="417195" y="257266"/>
                  </a:cubicBezTo>
                  <a:cubicBezTo>
                    <a:pt x="431483" y="248694"/>
                    <a:pt x="444817" y="240121"/>
                    <a:pt x="458152" y="231549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3003232" y="4368165"/>
              <a:ext cx="259079" cy="416242"/>
            </a:xfrm>
            <a:custGeom>
              <a:avLst/>
              <a:gdLst/>
              <a:ahLst/>
              <a:cxnLst/>
              <a:rect l="l" t="t" r="r" b="b"/>
              <a:pathLst>
                <a:path w="259079" h="416242" extrusionOk="0">
                  <a:moveTo>
                    <a:pt x="253365" y="416242"/>
                  </a:moveTo>
                  <a:cubicBezTo>
                    <a:pt x="235267" y="403860"/>
                    <a:pt x="216217" y="392430"/>
                    <a:pt x="200977" y="377190"/>
                  </a:cubicBezTo>
                  <a:cubicBezTo>
                    <a:pt x="99060" y="282892"/>
                    <a:pt x="41910" y="161925"/>
                    <a:pt x="0" y="30480"/>
                  </a:cubicBezTo>
                  <a:cubicBezTo>
                    <a:pt x="29527" y="20003"/>
                    <a:pt x="57150" y="10478"/>
                    <a:pt x="87630" y="0"/>
                  </a:cubicBezTo>
                  <a:cubicBezTo>
                    <a:pt x="91440" y="9525"/>
                    <a:pt x="93345" y="17145"/>
                    <a:pt x="96202" y="24765"/>
                  </a:cubicBezTo>
                  <a:cubicBezTo>
                    <a:pt x="68580" y="36195"/>
                    <a:pt x="42863" y="45720"/>
                    <a:pt x="17145" y="56197"/>
                  </a:cubicBezTo>
                  <a:cubicBezTo>
                    <a:pt x="18097" y="60007"/>
                    <a:pt x="20002" y="64770"/>
                    <a:pt x="20955" y="68580"/>
                  </a:cubicBezTo>
                  <a:cubicBezTo>
                    <a:pt x="40005" y="62865"/>
                    <a:pt x="58102" y="56197"/>
                    <a:pt x="77152" y="51435"/>
                  </a:cubicBezTo>
                  <a:cubicBezTo>
                    <a:pt x="84772" y="49530"/>
                    <a:pt x="94297" y="51435"/>
                    <a:pt x="101917" y="51435"/>
                  </a:cubicBezTo>
                  <a:cubicBezTo>
                    <a:pt x="95250" y="56197"/>
                    <a:pt x="90488" y="62865"/>
                    <a:pt x="82867" y="66675"/>
                  </a:cubicBezTo>
                  <a:cubicBezTo>
                    <a:pt x="66675" y="74295"/>
                    <a:pt x="50482" y="80963"/>
                    <a:pt x="34290" y="87630"/>
                  </a:cubicBezTo>
                  <a:cubicBezTo>
                    <a:pt x="35242" y="91440"/>
                    <a:pt x="37147" y="95250"/>
                    <a:pt x="38100" y="99060"/>
                  </a:cubicBezTo>
                  <a:cubicBezTo>
                    <a:pt x="54292" y="94297"/>
                    <a:pt x="69532" y="88582"/>
                    <a:pt x="86677" y="84772"/>
                  </a:cubicBezTo>
                  <a:cubicBezTo>
                    <a:pt x="94297" y="82867"/>
                    <a:pt x="103822" y="85725"/>
                    <a:pt x="112395" y="85725"/>
                  </a:cubicBezTo>
                  <a:cubicBezTo>
                    <a:pt x="106680" y="91440"/>
                    <a:pt x="101917" y="99060"/>
                    <a:pt x="95250" y="102870"/>
                  </a:cubicBezTo>
                  <a:cubicBezTo>
                    <a:pt x="85725" y="108585"/>
                    <a:pt x="74295" y="110490"/>
                    <a:pt x="63817" y="115253"/>
                  </a:cubicBezTo>
                  <a:cubicBezTo>
                    <a:pt x="64770" y="118110"/>
                    <a:pt x="64770" y="121920"/>
                    <a:pt x="65722" y="124778"/>
                  </a:cubicBezTo>
                  <a:cubicBezTo>
                    <a:pt x="77152" y="122872"/>
                    <a:pt x="88582" y="120015"/>
                    <a:pt x="100965" y="120015"/>
                  </a:cubicBezTo>
                  <a:cubicBezTo>
                    <a:pt x="108585" y="120015"/>
                    <a:pt x="115252" y="123825"/>
                    <a:pt x="122872" y="125730"/>
                  </a:cubicBezTo>
                  <a:cubicBezTo>
                    <a:pt x="118110" y="131445"/>
                    <a:pt x="113347" y="138113"/>
                    <a:pt x="107632" y="141922"/>
                  </a:cubicBezTo>
                  <a:cubicBezTo>
                    <a:pt x="96202" y="147638"/>
                    <a:pt x="83820" y="151447"/>
                    <a:pt x="72390" y="156210"/>
                  </a:cubicBezTo>
                  <a:cubicBezTo>
                    <a:pt x="73342" y="159067"/>
                    <a:pt x="74295" y="162878"/>
                    <a:pt x="75247" y="165735"/>
                  </a:cubicBezTo>
                  <a:cubicBezTo>
                    <a:pt x="92392" y="161925"/>
                    <a:pt x="110490" y="159067"/>
                    <a:pt x="131445" y="155257"/>
                  </a:cubicBezTo>
                  <a:cubicBezTo>
                    <a:pt x="134302" y="161925"/>
                    <a:pt x="138113" y="170497"/>
                    <a:pt x="141922" y="179070"/>
                  </a:cubicBezTo>
                  <a:cubicBezTo>
                    <a:pt x="122872" y="185738"/>
                    <a:pt x="106680" y="191453"/>
                    <a:pt x="89535" y="197167"/>
                  </a:cubicBezTo>
                  <a:cubicBezTo>
                    <a:pt x="89535" y="200025"/>
                    <a:pt x="90488" y="202882"/>
                    <a:pt x="90488" y="205740"/>
                  </a:cubicBezTo>
                  <a:cubicBezTo>
                    <a:pt x="110490" y="203835"/>
                    <a:pt x="129540" y="201930"/>
                    <a:pt x="149542" y="199072"/>
                  </a:cubicBezTo>
                  <a:cubicBezTo>
                    <a:pt x="149542" y="201930"/>
                    <a:pt x="150495" y="203835"/>
                    <a:pt x="150495" y="206692"/>
                  </a:cubicBezTo>
                  <a:cubicBezTo>
                    <a:pt x="134302" y="212407"/>
                    <a:pt x="117157" y="219075"/>
                    <a:pt x="95250" y="226695"/>
                  </a:cubicBezTo>
                  <a:cubicBezTo>
                    <a:pt x="123825" y="243840"/>
                    <a:pt x="164782" y="202882"/>
                    <a:pt x="172402" y="253365"/>
                  </a:cubicBezTo>
                  <a:cubicBezTo>
                    <a:pt x="156210" y="254317"/>
                    <a:pt x="138113" y="238125"/>
                    <a:pt x="118110" y="268605"/>
                  </a:cubicBezTo>
                  <a:cubicBezTo>
                    <a:pt x="141922" y="265747"/>
                    <a:pt x="159067" y="264795"/>
                    <a:pt x="176213" y="262890"/>
                  </a:cubicBezTo>
                  <a:cubicBezTo>
                    <a:pt x="178117" y="268605"/>
                    <a:pt x="179070" y="273367"/>
                    <a:pt x="180975" y="279082"/>
                  </a:cubicBezTo>
                  <a:cubicBezTo>
                    <a:pt x="168592" y="282892"/>
                    <a:pt x="158115" y="286703"/>
                    <a:pt x="147638" y="290513"/>
                  </a:cubicBezTo>
                  <a:cubicBezTo>
                    <a:pt x="148590" y="293370"/>
                    <a:pt x="148590" y="296228"/>
                    <a:pt x="149542" y="299085"/>
                  </a:cubicBezTo>
                  <a:cubicBezTo>
                    <a:pt x="162877" y="298132"/>
                    <a:pt x="175260" y="297180"/>
                    <a:pt x="187642" y="296228"/>
                  </a:cubicBezTo>
                  <a:cubicBezTo>
                    <a:pt x="211455" y="335280"/>
                    <a:pt x="235267" y="374332"/>
                    <a:pt x="259080" y="413385"/>
                  </a:cubicBezTo>
                  <a:cubicBezTo>
                    <a:pt x="256222" y="414338"/>
                    <a:pt x="254317" y="415290"/>
                    <a:pt x="253365" y="416242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2940367" y="4574857"/>
              <a:ext cx="368617" cy="300560"/>
            </a:xfrm>
            <a:custGeom>
              <a:avLst/>
              <a:gdLst/>
              <a:ahLst/>
              <a:cxnLst/>
              <a:rect l="l" t="t" r="r" b="b"/>
              <a:pathLst>
                <a:path w="368617" h="300560" extrusionOk="0">
                  <a:moveTo>
                    <a:pt x="277178" y="265748"/>
                  </a:moveTo>
                  <a:cubicBezTo>
                    <a:pt x="287655" y="268605"/>
                    <a:pt x="300990" y="278130"/>
                    <a:pt x="307658" y="274320"/>
                  </a:cubicBezTo>
                  <a:cubicBezTo>
                    <a:pt x="333375" y="260033"/>
                    <a:pt x="347662" y="275273"/>
                    <a:pt x="368618" y="291465"/>
                  </a:cubicBezTo>
                  <a:cubicBezTo>
                    <a:pt x="334328" y="308610"/>
                    <a:pt x="305753" y="298133"/>
                    <a:pt x="278130" y="287655"/>
                  </a:cubicBezTo>
                  <a:cubicBezTo>
                    <a:pt x="206693" y="261938"/>
                    <a:pt x="148590" y="213360"/>
                    <a:pt x="93345" y="161925"/>
                  </a:cubicBezTo>
                  <a:cubicBezTo>
                    <a:pt x="60007" y="130493"/>
                    <a:pt x="30480" y="95250"/>
                    <a:pt x="0" y="61913"/>
                  </a:cubicBezTo>
                  <a:cubicBezTo>
                    <a:pt x="1905" y="61913"/>
                    <a:pt x="4763" y="61913"/>
                    <a:pt x="6668" y="61913"/>
                  </a:cubicBezTo>
                  <a:cubicBezTo>
                    <a:pt x="19050" y="58103"/>
                    <a:pt x="33338" y="57150"/>
                    <a:pt x="42863" y="49530"/>
                  </a:cubicBezTo>
                  <a:cubicBezTo>
                    <a:pt x="60960" y="36195"/>
                    <a:pt x="76200" y="19050"/>
                    <a:pt x="95250" y="0"/>
                  </a:cubicBezTo>
                  <a:cubicBezTo>
                    <a:pt x="101918" y="11430"/>
                    <a:pt x="105728" y="19050"/>
                    <a:pt x="108585" y="22860"/>
                  </a:cubicBezTo>
                  <a:cubicBezTo>
                    <a:pt x="85725" y="41910"/>
                    <a:pt x="64770" y="59055"/>
                    <a:pt x="43815" y="76200"/>
                  </a:cubicBezTo>
                  <a:cubicBezTo>
                    <a:pt x="64770" y="98108"/>
                    <a:pt x="64770" y="138113"/>
                    <a:pt x="104775" y="131445"/>
                  </a:cubicBezTo>
                  <a:cubicBezTo>
                    <a:pt x="104775" y="133350"/>
                    <a:pt x="105728" y="135255"/>
                    <a:pt x="105728" y="136208"/>
                  </a:cubicBezTo>
                  <a:cubicBezTo>
                    <a:pt x="121920" y="160973"/>
                    <a:pt x="136208" y="140018"/>
                    <a:pt x="151447" y="135255"/>
                  </a:cubicBezTo>
                  <a:cubicBezTo>
                    <a:pt x="161925" y="131445"/>
                    <a:pt x="172403" y="127635"/>
                    <a:pt x="182880" y="123825"/>
                  </a:cubicBezTo>
                  <a:cubicBezTo>
                    <a:pt x="183833" y="126683"/>
                    <a:pt x="184785" y="130493"/>
                    <a:pt x="185737" y="133350"/>
                  </a:cubicBezTo>
                  <a:cubicBezTo>
                    <a:pt x="170497" y="140970"/>
                    <a:pt x="155258" y="148590"/>
                    <a:pt x="140018" y="156210"/>
                  </a:cubicBezTo>
                  <a:cubicBezTo>
                    <a:pt x="140970" y="159068"/>
                    <a:pt x="141922" y="161925"/>
                    <a:pt x="142875" y="164783"/>
                  </a:cubicBezTo>
                  <a:cubicBezTo>
                    <a:pt x="164783" y="160973"/>
                    <a:pt x="186690" y="158115"/>
                    <a:pt x="208597" y="154305"/>
                  </a:cubicBezTo>
                  <a:cubicBezTo>
                    <a:pt x="209550" y="158115"/>
                    <a:pt x="209550" y="160973"/>
                    <a:pt x="210503" y="164783"/>
                  </a:cubicBezTo>
                  <a:cubicBezTo>
                    <a:pt x="196215" y="171450"/>
                    <a:pt x="182880" y="179070"/>
                    <a:pt x="168593" y="185738"/>
                  </a:cubicBezTo>
                  <a:cubicBezTo>
                    <a:pt x="169545" y="188595"/>
                    <a:pt x="169545" y="192405"/>
                    <a:pt x="170497" y="195263"/>
                  </a:cubicBezTo>
                  <a:cubicBezTo>
                    <a:pt x="180975" y="193358"/>
                    <a:pt x="193358" y="195263"/>
                    <a:pt x="201930" y="189548"/>
                  </a:cubicBezTo>
                  <a:cubicBezTo>
                    <a:pt x="228600" y="172403"/>
                    <a:pt x="244793" y="185738"/>
                    <a:pt x="259080" y="207645"/>
                  </a:cubicBezTo>
                  <a:cubicBezTo>
                    <a:pt x="243840" y="214313"/>
                    <a:pt x="229553" y="221933"/>
                    <a:pt x="215265" y="228600"/>
                  </a:cubicBezTo>
                  <a:cubicBezTo>
                    <a:pt x="215265" y="232410"/>
                    <a:pt x="215265" y="235268"/>
                    <a:pt x="215265" y="239078"/>
                  </a:cubicBezTo>
                  <a:cubicBezTo>
                    <a:pt x="228600" y="239078"/>
                    <a:pt x="241935" y="239078"/>
                    <a:pt x="255270" y="239078"/>
                  </a:cubicBezTo>
                  <a:cubicBezTo>
                    <a:pt x="254318" y="245745"/>
                    <a:pt x="253365" y="252413"/>
                    <a:pt x="251460" y="260985"/>
                  </a:cubicBezTo>
                  <a:cubicBezTo>
                    <a:pt x="260985" y="264795"/>
                    <a:pt x="269558" y="265748"/>
                    <a:pt x="277178" y="265748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4057650" y="3676650"/>
              <a:ext cx="161925" cy="75147"/>
            </a:xfrm>
            <a:custGeom>
              <a:avLst/>
              <a:gdLst/>
              <a:ahLst/>
              <a:cxnLst/>
              <a:rect l="l" t="t" r="r" b="b"/>
              <a:pathLst>
                <a:path w="161925" h="75147" extrusionOk="0">
                  <a:moveTo>
                    <a:pt x="110490" y="0"/>
                  </a:moveTo>
                  <a:cubicBezTo>
                    <a:pt x="119063" y="1905"/>
                    <a:pt x="128588" y="3810"/>
                    <a:pt x="137160" y="5715"/>
                  </a:cubicBezTo>
                  <a:cubicBezTo>
                    <a:pt x="141922" y="12383"/>
                    <a:pt x="146685" y="19050"/>
                    <a:pt x="151447" y="25717"/>
                  </a:cubicBezTo>
                  <a:cubicBezTo>
                    <a:pt x="155258" y="34290"/>
                    <a:pt x="158115" y="43815"/>
                    <a:pt x="161925" y="52388"/>
                  </a:cubicBezTo>
                  <a:cubicBezTo>
                    <a:pt x="160020" y="56197"/>
                    <a:pt x="158115" y="59055"/>
                    <a:pt x="156210" y="62865"/>
                  </a:cubicBezTo>
                  <a:cubicBezTo>
                    <a:pt x="155258" y="64770"/>
                    <a:pt x="154305" y="66675"/>
                    <a:pt x="153353" y="69533"/>
                  </a:cubicBezTo>
                  <a:cubicBezTo>
                    <a:pt x="152400" y="70485"/>
                    <a:pt x="151447" y="71438"/>
                    <a:pt x="149542" y="70485"/>
                  </a:cubicBezTo>
                  <a:cubicBezTo>
                    <a:pt x="147638" y="70485"/>
                    <a:pt x="144780" y="70485"/>
                    <a:pt x="142875" y="70485"/>
                  </a:cubicBezTo>
                  <a:cubicBezTo>
                    <a:pt x="140017" y="53340"/>
                    <a:pt x="138113" y="37147"/>
                    <a:pt x="135255" y="16192"/>
                  </a:cubicBezTo>
                  <a:cubicBezTo>
                    <a:pt x="117158" y="24765"/>
                    <a:pt x="105728" y="32385"/>
                    <a:pt x="94297" y="36195"/>
                  </a:cubicBezTo>
                  <a:cubicBezTo>
                    <a:pt x="61913" y="46672"/>
                    <a:pt x="39053" y="80963"/>
                    <a:pt x="0" y="74295"/>
                  </a:cubicBezTo>
                  <a:cubicBezTo>
                    <a:pt x="31433" y="56197"/>
                    <a:pt x="63817" y="39053"/>
                    <a:pt x="95250" y="20955"/>
                  </a:cubicBezTo>
                  <a:cubicBezTo>
                    <a:pt x="100965" y="17145"/>
                    <a:pt x="104775" y="7620"/>
                    <a:pt x="110490" y="0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3148012" y="4396590"/>
              <a:ext cx="110737" cy="60156"/>
            </a:xfrm>
            <a:custGeom>
              <a:avLst/>
              <a:gdLst/>
              <a:ahLst/>
              <a:cxnLst/>
              <a:rect l="l" t="t" r="r" b="b"/>
              <a:pathLst>
                <a:path w="110737" h="60156" extrusionOk="0">
                  <a:moveTo>
                    <a:pt x="0" y="44917"/>
                  </a:moveTo>
                  <a:cubicBezTo>
                    <a:pt x="33338" y="29677"/>
                    <a:pt x="65723" y="14437"/>
                    <a:pt x="100013" y="149"/>
                  </a:cubicBezTo>
                  <a:cubicBezTo>
                    <a:pt x="101917" y="-803"/>
                    <a:pt x="108585" y="3007"/>
                    <a:pt x="110490" y="5864"/>
                  </a:cubicBezTo>
                  <a:cubicBezTo>
                    <a:pt x="111442" y="6817"/>
                    <a:pt x="109538" y="14437"/>
                    <a:pt x="106680" y="15389"/>
                  </a:cubicBezTo>
                  <a:cubicBezTo>
                    <a:pt x="73342" y="30629"/>
                    <a:pt x="40005" y="44917"/>
                    <a:pt x="6667" y="60157"/>
                  </a:cubicBezTo>
                  <a:cubicBezTo>
                    <a:pt x="4763" y="54442"/>
                    <a:pt x="2858" y="49679"/>
                    <a:pt x="0" y="44917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3225164" y="4596765"/>
              <a:ext cx="97377" cy="50482"/>
            </a:xfrm>
            <a:custGeom>
              <a:avLst/>
              <a:gdLst/>
              <a:ahLst/>
              <a:cxnLst/>
              <a:rect l="l" t="t" r="r" b="b"/>
              <a:pathLst>
                <a:path w="97377" h="50482" extrusionOk="0">
                  <a:moveTo>
                    <a:pt x="0" y="50482"/>
                  </a:moveTo>
                  <a:cubicBezTo>
                    <a:pt x="25718" y="21907"/>
                    <a:pt x="63818" y="16192"/>
                    <a:pt x="97155" y="0"/>
                  </a:cubicBezTo>
                  <a:cubicBezTo>
                    <a:pt x="100965" y="20003"/>
                    <a:pt x="55245" y="44767"/>
                    <a:pt x="0" y="50482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21"/>
            <p:cNvSpPr/>
            <p:nvPr/>
          </p:nvSpPr>
          <p:spPr>
            <a:xfrm>
              <a:off x="3178492" y="4489654"/>
              <a:ext cx="116205" cy="50913"/>
            </a:xfrm>
            <a:custGeom>
              <a:avLst/>
              <a:gdLst/>
              <a:ahLst/>
              <a:cxnLst/>
              <a:rect l="l" t="t" r="r" b="b"/>
              <a:pathLst>
                <a:path w="116205" h="50913" extrusionOk="0">
                  <a:moveTo>
                    <a:pt x="116205" y="4241"/>
                  </a:moveTo>
                  <a:cubicBezTo>
                    <a:pt x="77153" y="20433"/>
                    <a:pt x="40005" y="34721"/>
                    <a:pt x="0" y="50914"/>
                  </a:cubicBezTo>
                  <a:cubicBezTo>
                    <a:pt x="16193" y="21386"/>
                    <a:pt x="99060" y="-11952"/>
                    <a:pt x="116205" y="4241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21"/>
            <p:cNvSpPr/>
            <p:nvPr/>
          </p:nvSpPr>
          <p:spPr>
            <a:xfrm>
              <a:off x="3995737" y="3405187"/>
              <a:ext cx="62865" cy="58691"/>
            </a:xfrm>
            <a:custGeom>
              <a:avLst/>
              <a:gdLst/>
              <a:ahLst/>
              <a:cxnLst/>
              <a:rect l="l" t="t" r="r" b="b"/>
              <a:pathLst>
                <a:path w="62865" h="58691" extrusionOk="0">
                  <a:moveTo>
                    <a:pt x="62865" y="51435"/>
                  </a:moveTo>
                  <a:cubicBezTo>
                    <a:pt x="23813" y="76200"/>
                    <a:pt x="20955" y="30480"/>
                    <a:pt x="0" y="20003"/>
                  </a:cubicBezTo>
                  <a:cubicBezTo>
                    <a:pt x="8572" y="12383"/>
                    <a:pt x="15240" y="5715"/>
                    <a:pt x="21908" y="0"/>
                  </a:cubicBezTo>
                  <a:cubicBezTo>
                    <a:pt x="35242" y="17145"/>
                    <a:pt x="49530" y="34290"/>
                    <a:pt x="62865" y="5143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3166110" y="4451984"/>
              <a:ext cx="115252" cy="58102"/>
            </a:xfrm>
            <a:custGeom>
              <a:avLst/>
              <a:gdLst/>
              <a:ahLst/>
              <a:cxnLst/>
              <a:rect l="l" t="t" r="r" b="b"/>
              <a:pathLst>
                <a:path w="115252" h="58102" extrusionOk="0">
                  <a:moveTo>
                    <a:pt x="115252" y="9525"/>
                  </a:moveTo>
                  <a:cubicBezTo>
                    <a:pt x="78105" y="25718"/>
                    <a:pt x="40957" y="41910"/>
                    <a:pt x="3810" y="58103"/>
                  </a:cubicBezTo>
                  <a:cubicBezTo>
                    <a:pt x="2857" y="55245"/>
                    <a:pt x="952" y="52388"/>
                    <a:pt x="0" y="49530"/>
                  </a:cubicBezTo>
                  <a:cubicBezTo>
                    <a:pt x="33338" y="24765"/>
                    <a:pt x="72390" y="13335"/>
                    <a:pt x="110490" y="0"/>
                  </a:cubicBezTo>
                  <a:cubicBezTo>
                    <a:pt x="112395" y="2858"/>
                    <a:pt x="114300" y="6668"/>
                    <a:pt x="115252" y="952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3098997" y="4198619"/>
              <a:ext cx="71874" cy="40957"/>
            </a:xfrm>
            <a:custGeom>
              <a:avLst/>
              <a:gdLst/>
              <a:ahLst/>
              <a:cxnLst/>
              <a:rect l="l" t="t" r="r" b="b"/>
              <a:pathLst>
                <a:path w="71874" h="40957" extrusionOk="0">
                  <a:moveTo>
                    <a:pt x="71875" y="7620"/>
                  </a:moveTo>
                  <a:cubicBezTo>
                    <a:pt x="51872" y="18098"/>
                    <a:pt x="31870" y="27623"/>
                    <a:pt x="6152" y="40958"/>
                  </a:cubicBezTo>
                  <a:cubicBezTo>
                    <a:pt x="3295" y="32385"/>
                    <a:pt x="-1468" y="24765"/>
                    <a:pt x="437" y="17145"/>
                  </a:cubicBezTo>
                  <a:cubicBezTo>
                    <a:pt x="1390" y="12383"/>
                    <a:pt x="10915" y="7620"/>
                    <a:pt x="16630" y="5715"/>
                  </a:cubicBezTo>
                  <a:cubicBezTo>
                    <a:pt x="34727" y="2858"/>
                    <a:pt x="52825" y="1905"/>
                    <a:pt x="70922" y="0"/>
                  </a:cubicBezTo>
                  <a:cubicBezTo>
                    <a:pt x="71875" y="2858"/>
                    <a:pt x="71875" y="4763"/>
                    <a:pt x="71875" y="762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3191827" y="4799757"/>
              <a:ext cx="63817" cy="40848"/>
            </a:xfrm>
            <a:custGeom>
              <a:avLst/>
              <a:gdLst/>
              <a:ahLst/>
              <a:cxnLst/>
              <a:rect l="l" t="t" r="r" b="b"/>
              <a:pathLst>
                <a:path w="63817" h="40848" extrusionOk="0">
                  <a:moveTo>
                    <a:pt x="25718" y="40848"/>
                  </a:moveTo>
                  <a:cubicBezTo>
                    <a:pt x="18098" y="39896"/>
                    <a:pt x="9525" y="39896"/>
                    <a:pt x="0" y="38943"/>
                  </a:cubicBezTo>
                  <a:cubicBezTo>
                    <a:pt x="952" y="30371"/>
                    <a:pt x="1905" y="23703"/>
                    <a:pt x="3810" y="17036"/>
                  </a:cubicBezTo>
                  <a:cubicBezTo>
                    <a:pt x="3810" y="17036"/>
                    <a:pt x="3810" y="17036"/>
                    <a:pt x="3810" y="17036"/>
                  </a:cubicBezTo>
                  <a:cubicBezTo>
                    <a:pt x="3810" y="14178"/>
                    <a:pt x="3810" y="12273"/>
                    <a:pt x="3810" y="9415"/>
                  </a:cubicBezTo>
                  <a:cubicBezTo>
                    <a:pt x="31433" y="-13445"/>
                    <a:pt x="43815" y="10368"/>
                    <a:pt x="63818" y="27513"/>
                  </a:cubicBezTo>
                  <a:cubicBezTo>
                    <a:pt x="48577" y="33228"/>
                    <a:pt x="37148" y="37038"/>
                    <a:pt x="25718" y="4084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2993707" y="4339148"/>
              <a:ext cx="95250" cy="39196"/>
            </a:xfrm>
            <a:custGeom>
              <a:avLst/>
              <a:gdLst/>
              <a:ahLst/>
              <a:cxnLst/>
              <a:rect l="l" t="t" r="r" b="b"/>
              <a:pathLst>
                <a:path w="95250" h="39196" extrusionOk="0">
                  <a:moveTo>
                    <a:pt x="953" y="29969"/>
                  </a:moveTo>
                  <a:cubicBezTo>
                    <a:pt x="26670" y="19491"/>
                    <a:pt x="51435" y="9014"/>
                    <a:pt x="77153" y="441"/>
                  </a:cubicBezTo>
                  <a:cubicBezTo>
                    <a:pt x="81915" y="-1464"/>
                    <a:pt x="89535" y="3299"/>
                    <a:pt x="95250" y="5204"/>
                  </a:cubicBezTo>
                  <a:cubicBezTo>
                    <a:pt x="91440" y="9014"/>
                    <a:pt x="87630" y="14729"/>
                    <a:pt x="82868" y="16634"/>
                  </a:cubicBezTo>
                  <a:cubicBezTo>
                    <a:pt x="62865" y="24254"/>
                    <a:pt x="41910" y="31874"/>
                    <a:pt x="20955" y="38541"/>
                  </a:cubicBezTo>
                  <a:cubicBezTo>
                    <a:pt x="14288" y="40446"/>
                    <a:pt x="7620" y="37589"/>
                    <a:pt x="0" y="37589"/>
                  </a:cubicBezTo>
                  <a:cubicBezTo>
                    <a:pt x="953" y="34731"/>
                    <a:pt x="953" y="31874"/>
                    <a:pt x="953" y="29969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21"/>
            <p:cNvSpPr/>
            <p:nvPr/>
          </p:nvSpPr>
          <p:spPr>
            <a:xfrm>
              <a:off x="3203257" y="4537709"/>
              <a:ext cx="103822" cy="46672"/>
            </a:xfrm>
            <a:custGeom>
              <a:avLst/>
              <a:gdLst/>
              <a:ahLst/>
              <a:cxnLst/>
              <a:rect l="l" t="t" r="r" b="b"/>
              <a:pathLst>
                <a:path w="103822" h="46672" extrusionOk="0">
                  <a:moveTo>
                    <a:pt x="0" y="46672"/>
                  </a:moveTo>
                  <a:cubicBezTo>
                    <a:pt x="34290" y="31433"/>
                    <a:pt x="68580" y="16193"/>
                    <a:pt x="103822" y="0"/>
                  </a:cubicBezTo>
                  <a:cubicBezTo>
                    <a:pt x="103822" y="20003"/>
                    <a:pt x="52388" y="44768"/>
                    <a:pt x="0" y="46672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21"/>
            <p:cNvSpPr/>
            <p:nvPr/>
          </p:nvSpPr>
          <p:spPr>
            <a:xfrm>
              <a:off x="3144202" y="4363402"/>
              <a:ext cx="103822" cy="55244"/>
            </a:xfrm>
            <a:custGeom>
              <a:avLst/>
              <a:gdLst/>
              <a:ahLst/>
              <a:cxnLst/>
              <a:rect l="l" t="t" r="r" b="b"/>
              <a:pathLst>
                <a:path w="103822" h="55244" extrusionOk="0">
                  <a:moveTo>
                    <a:pt x="103823" y="12382"/>
                  </a:moveTo>
                  <a:cubicBezTo>
                    <a:pt x="70485" y="26670"/>
                    <a:pt x="37148" y="40957"/>
                    <a:pt x="4763" y="55245"/>
                  </a:cubicBezTo>
                  <a:cubicBezTo>
                    <a:pt x="2858" y="52388"/>
                    <a:pt x="1905" y="48578"/>
                    <a:pt x="0" y="45720"/>
                  </a:cubicBezTo>
                  <a:cubicBezTo>
                    <a:pt x="33338" y="30480"/>
                    <a:pt x="65723" y="15240"/>
                    <a:pt x="99060" y="0"/>
                  </a:cubicBezTo>
                  <a:cubicBezTo>
                    <a:pt x="100013" y="4763"/>
                    <a:pt x="101918" y="8572"/>
                    <a:pt x="103823" y="12382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3127057" y="4304347"/>
              <a:ext cx="97154" cy="54292"/>
            </a:xfrm>
            <a:custGeom>
              <a:avLst/>
              <a:gdLst/>
              <a:ahLst/>
              <a:cxnLst/>
              <a:rect l="l" t="t" r="r" b="b"/>
              <a:pathLst>
                <a:path w="97154" h="54292" extrusionOk="0">
                  <a:moveTo>
                    <a:pt x="97155" y="13335"/>
                  </a:moveTo>
                  <a:cubicBezTo>
                    <a:pt x="66675" y="26670"/>
                    <a:pt x="35242" y="40958"/>
                    <a:pt x="4763" y="54293"/>
                  </a:cubicBezTo>
                  <a:cubicBezTo>
                    <a:pt x="2857" y="50483"/>
                    <a:pt x="1905" y="47625"/>
                    <a:pt x="0" y="43815"/>
                  </a:cubicBezTo>
                  <a:cubicBezTo>
                    <a:pt x="30480" y="29528"/>
                    <a:pt x="60960" y="14288"/>
                    <a:pt x="91440" y="0"/>
                  </a:cubicBezTo>
                  <a:cubicBezTo>
                    <a:pt x="93345" y="4763"/>
                    <a:pt x="95250" y="9525"/>
                    <a:pt x="97155" y="1333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135629" y="4335780"/>
              <a:ext cx="100012" cy="54292"/>
            </a:xfrm>
            <a:custGeom>
              <a:avLst/>
              <a:gdLst/>
              <a:ahLst/>
              <a:cxnLst/>
              <a:rect l="l" t="t" r="r" b="b"/>
              <a:pathLst>
                <a:path w="100012" h="54292" extrusionOk="0">
                  <a:moveTo>
                    <a:pt x="0" y="42863"/>
                  </a:moveTo>
                  <a:cubicBezTo>
                    <a:pt x="31433" y="28575"/>
                    <a:pt x="62865" y="14288"/>
                    <a:pt x="95250" y="0"/>
                  </a:cubicBezTo>
                  <a:cubicBezTo>
                    <a:pt x="97155" y="3810"/>
                    <a:pt x="99060" y="7620"/>
                    <a:pt x="100013" y="10477"/>
                  </a:cubicBezTo>
                  <a:cubicBezTo>
                    <a:pt x="68580" y="24765"/>
                    <a:pt x="37148" y="40005"/>
                    <a:pt x="5715" y="54292"/>
                  </a:cubicBezTo>
                  <a:cubicBezTo>
                    <a:pt x="2858" y="50482"/>
                    <a:pt x="1905" y="46672"/>
                    <a:pt x="0" y="42863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112770" y="4250055"/>
              <a:ext cx="85725" cy="52387"/>
            </a:xfrm>
            <a:custGeom>
              <a:avLst/>
              <a:gdLst/>
              <a:ahLst/>
              <a:cxnLst/>
              <a:rect l="l" t="t" r="r" b="b"/>
              <a:pathLst>
                <a:path w="85725" h="52387" extrusionOk="0">
                  <a:moveTo>
                    <a:pt x="0" y="39052"/>
                  </a:moveTo>
                  <a:cubicBezTo>
                    <a:pt x="26670" y="25717"/>
                    <a:pt x="53340" y="12382"/>
                    <a:pt x="80010" y="0"/>
                  </a:cubicBezTo>
                  <a:cubicBezTo>
                    <a:pt x="81915" y="3810"/>
                    <a:pt x="83820" y="7620"/>
                    <a:pt x="85725" y="11430"/>
                  </a:cubicBezTo>
                  <a:cubicBezTo>
                    <a:pt x="59055" y="24765"/>
                    <a:pt x="32385" y="38100"/>
                    <a:pt x="5715" y="52388"/>
                  </a:cubicBezTo>
                  <a:cubicBezTo>
                    <a:pt x="3810" y="47625"/>
                    <a:pt x="1905" y="43815"/>
                    <a:pt x="0" y="39052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189922" y="4511992"/>
              <a:ext cx="109537" cy="56197"/>
            </a:xfrm>
            <a:custGeom>
              <a:avLst/>
              <a:gdLst/>
              <a:ahLst/>
              <a:cxnLst/>
              <a:rect l="l" t="t" r="r" b="b"/>
              <a:pathLst>
                <a:path w="109537" h="56197" extrusionOk="0">
                  <a:moveTo>
                    <a:pt x="109538" y="11430"/>
                  </a:moveTo>
                  <a:cubicBezTo>
                    <a:pt x="74295" y="26670"/>
                    <a:pt x="39052" y="40957"/>
                    <a:pt x="3810" y="56197"/>
                  </a:cubicBezTo>
                  <a:cubicBezTo>
                    <a:pt x="2857" y="53340"/>
                    <a:pt x="952" y="49530"/>
                    <a:pt x="0" y="46672"/>
                  </a:cubicBezTo>
                  <a:cubicBezTo>
                    <a:pt x="35242" y="31432"/>
                    <a:pt x="70485" y="16192"/>
                    <a:pt x="106680" y="0"/>
                  </a:cubicBezTo>
                  <a:cubicBezTo>
                    <a:pt x="106680" y="3810"/>
                    <a:pt x="107632" y="7620"/>
                    <a:pt x="109538" y="1143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3212782" y="4571047"/>
              <a:ext cx="104775" cy="49530"/>
            </a:xfrm>
            <a:custGeom>
              <a:avLst/>
              <a:gdLst/>
              <a:ahLst/>
              <a:cxnLst/>
              <a:rect l="l" t="t" r="r" b="b"/>
              <a:pathLst>
                <a:path w="104775" h="49530" extrusionOk="0">
                  <a:moveTo>
                    <a:pt x="104775" y="10478"/>
                  </a:moveTo>
                  <a:cubicBezTo>
                    <a:pt x="71438" y="23813"/>
                    <a:pt x="37147" y="36195"/>
                    <a:pt x="3810" y="49530"/>
                  </a:cubicBezTo>
                  <a:cubicBezTo>
                    <a:pt x="2857" y="46672"/>
                    <a:pt x="952" y="42863"/>
                    <a:pt x="0" y="40005"/>
                  </a:cubicBezTo>
                  <a:cubicBezTo>
                    <a:pt x="33338" y="26670"/>
                    <a:pt x="67627" y="13335"/>
                    <a:pt x="100965" y="0"/>
                  </a:cubicBezTo>
                  <a:cubicBezTo>
                    <a:pt x="101917" y="2858"/>
                    <a:pt x="102870" y="6668"/>
                    <a:pt x="104775" y="10478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21"/>
            <p:cNvSpPr/>
            <p:nvPr/>
          </p:nvSpPr>
          <p:spPr>
            <a:xfrm>
              <a:off x="3310889" y="4776787"/>
              <a:ext cx="40957" cy="50482"/>
            </a:xfrm>
            <a:custGeom>
              <a:avLst/>
              <a:gdLst/>
              <a:ahLst/>
              <a:cxnLst/>
              <a:rect l="l" t="t" r="r" b="b"/>
              <a:pathLst>
                <a:path w="40957" h="50482" extrusionOk="0">
                  <a:moveTo>
                    <a:pt x="0" y="11430"/>
                  </a:moveTo>
                  <a:cubicBezTo>
                    <a:pt x="15240" y="7620"/>
                    <a:pt x="25718" y="4763"/>
                    <a:pt x="40958" y="0"/>
                  </a:cubicBezTo>
                  <a:cubicBezTo>
                    <a:pt x="40005" y="18097"/>
                    <a:pt x="39052" y="33338"/>
                    <a:pt x="38100" y="48578"/>
                  </a:cubicBezTo>
                  <a:cubicBezTo>
                    <a:pt x="36195" y="49530"/>
                    <a:pt x="33338" y="49530"/>
                    <a:pt x="31433" y="50482"/>
                  </a:cubicBezTo>
                  <a:cubicBezTo>
                    <a:pt x="21908" y="38100"/>
                    <a:pt x="12383" y="26670"/>
                    <a:pt x="0" y="1143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21"/>
            <p:cNvSpPr/>
            <p:nvPr/>
          </p:nvSpPr>
          <p:spPr>
            <a:xfrm>
              <a:off x="3249929" y="4658677"/>
              <a:ext cx="90487" cy="45719"/>
            </a:xfrm>
            <a:custGeom>
              <a:avLst/>
              <a:gdLst/>
              <a:ahLst/>
              <a:cxnLst/>
              <a:rect l="l" t="t" r="r" b="b"/>
              <a:pathLst>
                <a:path w="90487" h="45719" extrusionOk="0">
                  <a:moveTo>
                    <a:pt x="0" y="36195"/>
                  </a:moveTo>
                  <a:cubicBezTo>
                    <a:pt x="28575" y="23813"/>
                    <a:pt x="57150" y="12382"/>
                    <a:pt x="85725" y="0"/>
                  </a:cubicBezTo>
                  <a:cubicBezTo>
                    <a:pt x="87630" y="3810"/>
                    <a:pt x="89535" y="8572"/>
                    <a:pt x="90488" y="12382"/>
                  </a:cubicBezTo>
                  <a:cubicBezTo>
                    <a:pt x="61913" y="23813"/>
                    <a:pt x="32385" y="34290"/>
                    <a:pt x="3810" y="45720"/>
                  </a:cubicBezTo>
                  <a:cubicBezTo>
                    <a:pt x="2858" y="42863"/>
                    <a:pt x="1905" y="40005"/>
                    <a:pt x="0" y="36195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21"/>
            <p:cNvSpPr/>
            <p:nvPr/>
          </p:nvSpPr>
          <p:spPr>
            <a:xfrm>
              <a:off x="3240404" y="4631055"/>
              <a:ext cx="96202" cy="45719"/>
            </a:xfrm>
            <a:custGeom>
              <a:avLst/>
              <a:gdLst/>
              <a:ahLst/>
              <a:cxnLst/>
              <a:rect l="l" t="t" r="r" b="b"/>
              <a:pathLst>
                <a:path w="96202" h="45719" extrusionOk="0">
                  <a:moveTo>
                    <a:pt x="0" y="36195"/>
                  </a:moveTo>
                  <a:cubicBezTo>
                    <a:pt x="30480" y="23813"/>
                    <a:pt x="60960" y="12382"/>
                    <a:pt x="91440" y="0"/>
                  </a:cubicBezTo>
                  <a:cubicBezTo>
                    <a:pt x="93345" y="3810"/>
                    <a:pt x="94298" y="7620"/>
                    <a:pt x="96203" y="11430"/>
                  </a:cubicBezTo>
                  <a:cubicBezTo>
                    <a:pt x="65723" y="22860"/>
                    <a:pt x="35243" y="34290"/>
                    <a:pt x="4763" y="45720"/>
                  </a:cubicBezTo>
                  <a:cubicBezTo>
                    <a:pt x="2858" y="42863"/>
                    <a:pt x="1905" y="40005"/>
                    <a:pt x="0" y="36195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21"/>
            <p:cNvSpPr/>
            <p:nvPr/>
          </p:nvSpPr>
          <p:spPr>
            <a:xfrm>
              <a:off x="3272789" y="4718690"/>
              <a:ext cx="82867" cy="32379"/>
            </a:xfrm>
            <a:custGeom>
              <a:avLst/>
              <a:gdLst/>
              <a:ahLst/>
              <a:cxnLst/>
              <a:rect l="l" t="t" r="r" b="b"/>
              <a:pathLst>
                <a:path w="82867" h="32379" extrusionOk="0">
                  <a:moveTo>
                    <a:pt x="0" y="32380"/>
                  </a:moveTo>
                  <a:cubicBezTo>
                    <a:pt x="28575" y="2852"/>
                    <a:pt x="61913" y="-7625"/>
                    <a:pt x="82868" y="5710"/>
                  </a:cubicBezTo>
                  <a:cubicBezTo>
                    <a:pt x="55245" y="14282"/>
                    <a:pt x="31433" y="21902"/>
                    <a:pt x="0" y="3238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21"/>
            <p:cNvSpPr/>
            <p:nvPr/>
          </p:nvSpPr>
          <p:spPr>
            <a:xfrm>
              <a:off x="3119437" y="4282440"/>
              <a:ext cx="85725" cy="47625"/>
            </a:xfrm>
            <a:custGeom>
              <a:avLst/>
              <a:gdLst/>
              <a:ahLst/>
              <a:cxnLst/>
              <a:rect l="l" t="t" r="r" b="b"/>
              <a:pathLst>
                <a:path w="85725" h="47625" extrusionOk="0">
                  <a:moveTo>
                    <a:pt x="0" y="38100"/>
                  </a:moveTo>
                  <a:cubicBezTo>
                    <a:pt x="27623" y="25717"/>
                    <a:pt x="54292" y="12382"/>
                    <a:pt x="81915" y="0"/>
                  </a:cubicBezTo>
                  <a:cubicBezTo>
                    <a:pt x="82867" y="2857"/>
                    <a:pt x="84773" y="5715"/>
                    <a:pt x="85725" y="7620"/>
                  </a:cubicBezTo>
                  <a:cubicBezTo>
                    <a:pt x="59055" y="20955"/>
                    <a:pt x="32385" y="34290"/>
                    <a:pt x="5715" y="47625"/>
                  </a:cubicBezTo>
                  <a:cubicBezTo>
                    <a:pt x="3810" y="44767"/>
                    <a:pt x="1905" y="40957"/>
                    <a:pt x="0" y="3810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21"/>
            <p:cNvSpPr/>
            <p:nvPr/>
          </p:nvSpPr>
          <p:spPr>
            <a:xfrm>
              <a:off x="3033712" y="4641532"/>
              <a:ext cx="52387" cy="43815"/>
            </a:xfrm>
            <a:custGeom>
              <a:avLst/>
              <a:gdLst/>
              <a:ahLst/>
              <a:cxnLst/>
              <a:rect l="l" t="t" r="r" b="b"/>
              <a:pathLst>
                <a:path w="52387" h="43815" extrusionOk="0">
                  <a:moveTo>
                    <a:pt x="0" y="35243"/>
                  </a:moveTo>
                  <a:cubicBezTo>
                    <a:pt x="12383" y="23813"/>
                    <a:pt x="24765" y="12383"/>
                    <a:pt x="38100" y="0"/>
                  </a:cubicBezTo>
                  <a:cubicBezTo>
                    <a:pt x="41910" y="5715"/>
                    <a:pt x="46673" y="12383"/>
                    <a:pt x="52388" y="20955"/>
                  </a:cubicBezTo>
                  <a:cubicBezTo>
                    <a:pt x="34290" y="28575"/>
                    <a:pt x="18098" y="36195"/>
                    <a:pt x="1905" y="43815"/>
                  </a:cubicBezTo>
                  <a:cubicBezTo>
                    <a:pt x="1905" y="40005"/>
                    <a:pt x="952" y="38100"/>
                    <a:pt x="0" y="35243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21"/>
            <p:cNvSpPr/>
            <p:nvPr/>
          </p:nvSpPr>
          <p:spPr>
            <a:xfrm>
              <a:off x="3296602" y="4742497"/>
              <a:ext cx="52194" cy="23724"/>
            </a:xfrm>
            <a:custGeom>
              <a:avLst/>
              <a:gdLst/>
              <a:ahLst/>
              <a:cxnLst/>
              <a:rect l="l" t="t" r="r" b="b"/>
              <a:pathLst>
                <a:path w="52194" h="23724" extrusionOk="0">
                  <a:moveTo>
                    <a:pt x="0" y="20955"/>
                  </a:moveTo>
                  <a:cubicBezTo>
                    <a:pt x="17145" y="14288"/>
                    <a:pt x="33338" y="6668"/>
                    <a:pt x="51435" y="0"/>
                  </a:cubicBezTo>
                  <a:cubicBezTo>
                    <a:pt x="55245" y="22860"/>
                    <a:pt x="45720" y="27622"/>
                    <a:pt x="0" y="20955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21"/>
            <p:cNvSpPr/>
            <p:nvPr/>
          </p:nvSpPr>
          <p:spPr>
            <a:xfrm>
              <a:off x="3120389" y="4618074"/>
              <a:ext cx="58102" cy="18695"/>
            </a:xfrm>
            <a:custGeom>
              <a:avLst/>
              <a:gdLst/>
              <a:ahLst/>
              <a:cxnLst/>
              <a:rect l="l" t="t" r="r" b="b"/>
              <a:pathLst>
                <a:path w="58102" h="18695" extrusionOk="0">
                  <a:moveTo>
                    <a:pt x="58102" y="12981"/>
                  </a:moveTo>
                  <a:cubicBezTo>
                    <a:pt x="40958" y="14886"/>
                    <a:pt x="24765" y="16791"/>
                    <a:pt x="0" y="18696"/>
                  </a:cubicBezTo>
                  <a:cubicBezTo>
                    <a:pt x="19050" y="-11784"/>
                    <a:pt x="38100" y="4408"/>
                    <a:pt x="54293" y="3456"/>
                  </a:cubicBezTo>
                  <a:cubicBezTo>
                    <a:pt x="56198" y="6313"/>
                    <a:pt x="57150" y="10123"/>
                    <a:pt x="58102" y="12981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21"/>
            <p:cNvSpPr/>
            <p:nvPr/>
          </p:nvSpPr>
          <p:spPr>
            <a:xfrm>
              <a:off x="3014662" y="4303394"/>
              <a:ext cx="65722" cy="34290"/>
            </a:xfrm>
            <a:custGeom>
              <a:avLst/>
              <a:gdLst/>
              <a:ahLst/>
              <a:cxnLst/>
              <a:rect l="l" t="t" r="r" b="b"/>
              <a:pathLst>
                <a:path w="65722" h="34290" extrusionOk="0">
                  <a:moveTo>
                    <a:pt x="0" y="32385"/>
                  </a:moveTo>
                  <a:cubicBezTo>
                    <a:pt x="20002" y="21908"/>
                    <a:pt x="40005" y="11430"/>
                    <a:pt x="60008" y="0"/>
                  </a:cubicBezTo>
                  <a:cubicBezTo>
                    <a:pt x="61913" y="3810"/>
                    <a:pt x="63817" y="8573"/>
                    <a:pt x="65723" y="12383"/>
                  </a:cubicBezTo>
                  <a:cubicBezTo>
                    <a:pt x="44767" y="20003"/>
                    <a:pt x="23813" y="26670"/>
                    <a:pt x="2858" y="34290"/>
                  </a:cubicBezTo>
                  <a:cubicBezTo>
                    <a:pt x="1905" y="34290"/>
                    <a:pt x="952" y="33338"/>
                    <a:pt x="0" y="32385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21"/>
            <p:cNvSpPr/>
            <p:nvPr/>
          </p:nvSpPr>
          <p:spPr>
            <a:xfrm>
              <a:off x="3124200" y="4220527"/>
              <a:ext cx="60960" cy="37147"/>
            </a:xfrm>
            <a:custGeom>
              <a:avLst/>
              <a:gdLst/>
              <a:ahLst/>
              <a:cxnLst/>
              <a:rect l="l" t="t" r="r" b="b"/>
              <a:pathLst>
                <a:path w="60960" h="37147" extrusionOk="0">
                  <a:moveTo>
                    <a:pt x="0" y="33338"/>
                  </a:moveTo>
                  <a:cubicBezTo>
                    <a:pt x="18098" y="21907"/>
                    <a:pt x="37148" y="10478"/>
                    <a:pt x="55245" y="0"/>
                  </a:cubicBezTo>
                  <a:cubicBezTo>
                    <a:pt x="57150" y="2857"/>
                    <a:pt x="59055" y="6667"/>
                    <a:pt x="60960" y="9525"/>
                  </a:cubicBezTo>
                  <a:cubicBezTo>
                    <a:pt x="47625" y="28575"/>
                    <a:pt x="21908" y="27622"/>
                    <a:pt x="3810" y="37147"/>
                  </a:cubicBezTo>
                  <a:cubicBezTo>
                    <a:pt x="2858" y="36195"/>
                    <a:pt x="1905" y="35242"/>
                    <a:pt x="0" y="33338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21"/>
            <p:cNvSpPr/>
            <p:nvPr/>
          </p:nvSpPr>
          <p:spPr>
            <a:xfrm>
              <a:off x="2980372" y="4293869"/>
              <a:ext cx="60007" cy="34290"/>
            </a:xfrm>
            <a:custGeom>
              <a:avLst/>
              <a:gdLst/>
              <a:ahLst/>
              <a:cxnLst/>
              <a:rect l="l" t="t" r="r" b="b"/>
              <a:pathLst>
                <a:path w="60007" h="34290" extrusionOk="0">
                  <a:moveTo>
                    <a:pt x="60007" y="3810"/>
                  </a:moveTo>
                  <a:cubicBezTo>
                    <a:pt x="41910" y="14288"/>
                    <a:pt x="23813" y="23813"/>
                    <a:pt x="5715" y="34290"/>
                  </a:cubicBezTo>
                  <a:cubicBezTo>
                    <a:pt x="3810" y="30480"/>
                    <a:pt x="1905" y="26670"/>
                    <a:pt x="0" y="22860"/>
                  </a:cubicBezTo>
                  <a:cubicBezTo>
                    <a:pt x="19050" y="15240"/>
                    <a:pt x="38100" y="7620"/>
                    <a:pt x="57150" y="0"/>
                  </a:cubicBezTo>
                  <a:cubicBezTo>
                    <a:pt x="58102" y="1905"/>
                    <a:pt x="59055" y="2858"/>
                    <a:pt x="60007" y="381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21"/>
            <p:cNvSpPr/>
            <p:nvPr/>
          </p:nvSpPr>
          <p:spPr>
            <a:xfrm>
              <a:off x="4324350" y="4017644"/>
              <a:ext cx="27622" cy="35242"/>
            </a:xfrm>
            <a:custGeom>
              <a:avLst/>
              <a:gdLst/>
              <a:ahLst/>
              <a:cxnLst/>
              <a:rect l="l" t="t" r="r" b="b"/>
              <a:pathLst>
                <a:path w="27622" h="35242" extrusionOk="0">
                  <a:moveTo>
                    <a:pt x="0" y="6668"/>
                  </a:moveTo>
                  <a:cubicBezTo>
                    <a:pt x="6667" y="4763"/>
                    <a:pt x="14288" y="1905"/>
                    <a:pt x="20955" y="0"/>
                  </a:cubicBezTo>
                  <a:cubicBezTo>
                    <a:pt x="22860" y="11430"/>
                    <a:pt x="24765" y="23813"/>
                    <a:pt x="27622" y="35243"/>
                  </a:cubicBezTo>
                  <a:cubicBezTo>
                    <a:pt x="18097" y="25718"/>
                    <a:pt x="9525" y="16193"/>
                    <a:pt x="0" y="666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21"/>
            <p:cNvSpPr/>
            <p:nvPr/>
          </p:nvSpPr>
          <p:spPr>
            <a:xfrm>
              <a:off x="3037522" y="4271962"/>
              <a:ext cx="33287" cy="25717"/>
            </a:xfrm>
            <a:custGeom>
              <a:avLst/>
              <a:gdLst/>
              <a:ahLst/>
              <a:cxnLst/>
              <a:rect l="l" t="t" r="r" b="b"/>
              <a:pathLst>
                <a:path w="33287" h="25717" extrusionOk="0">
                  <a:moveTo>
                    <a:pt x="0" y="21907"/>
                  </a:moveTo>
                  <a:cubicBezTo>
                    <a:pt x="10477" y="14288"/>
                    <a:pt x="20955" y="7620"/>
                    <a:pt x="32385" y="0"/>
                  </a:cubicBezTo>
                  <a:cubicBezTo>
                    <a:pt x="38100" y="29528"/>
                    <a:pt x="15240" y="20003"/>
                    <a:pt x="3810" y="25718"/>
                  </a:cubicBezTo>
                  <a:cubicBezTo>
                    <a:pt x="1905" y="24765"/>
                    <a:pt x="952" y="23813"/>
                    <a:pt x="0" y="21907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21"/>
            <p:cNvSpPr/>
            <p:nvPr/>
          </p:nvSpPr>
          <p:spPr>
            <a:xfrm>
              <a:off x="3002279" y="4543425"/>
              <a:ext cx="23890" cy="26669"/>
            </a:xfrm>
            <a:custGeom>
              <a:avLst/>
              <a:gdLst/>
              <a:ahLst/>
              <a:cxnLst/>
              <a:rect l="l" t="t" r="r" b="b"/>
              <a:pathLst>
                <a:path w="23890" h="26669" extrusionOk="0">
                  <a:moveTo>
                    <a:pt x="0" y="22860"/>
                  </a:moveTo>
                  <a:cubicBezTo>
                    <a:pt x="5715" y="16193"/>
                    <a:pt x="11430" y="9525"/>
                    <a:pt x="19050" y="0"/>
                  </a:cubicBezTo>
                  <a:cubicBezTo>
                    <a:pt x="32385" y="25718"/>
                    <a:pt x="15240" y="23813"/>
                    <a:pt x="2858" y="26670"/>
                  </a:cubicBezTo>
                  <a:cubicBezTo>
                    <a:pt x="1905" y="24765"/>
                    <a:pt x="953" y="23813"/>
                    <a:pt x="0" y="2286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21"/>
            <p:cNvSpPr/>
            <p:nvPr/>
          </p:nvSpPr>
          <p:spPr>
            <a:xfrm>
              <a:off x="3228975" y="4427219"/>
              <a:ext cx="40957" cy="20002"/>
            </a:xfrm>
            <a:custGeom>
              <a:avLst/>
              <a:gdLst/>
              <a:ahLst/>
              <a:cxnLst/>
              <a:rect l="l" t="t" r="r" b="b"/>
              <a:pathLst>
                <a:path w="40957" h="20002" extrusionOk="0">
                  <a:moveTo>
                    <a:pt x="0" y="18098"/>
                  </a:moveTo>
                  <a:cubicBezTo>
                    <a:pt x="12383" y="12383"/>
                    <a:pt x="24765" y="5715"/>
                    <a:pt x="37148" y="0"/>
                  </a:cubicBezTo>
                  <a:cubicBezTo>
                    <a:pt x="38100" y="3810"/>
                    <a:pt x="40005" y="7620"/>
                    <a:pt x="40958" y="10478"/>
                  </a:cubicBezTo>
                  <a:cubicBezTo>
                    <a:pt x="27623" y="13335"/>
                    <a:pt x="15240" y="17145"/>
                    <a:pt x="1905" y="20003"/>
                  </a:cubicBezTo>
                  <a:cubicBezTo>
                    <a:pt x="1905" y="20003"/>
                    <a:pt x="952" y="19050"/>
                    <a:pt x="0" y="1809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21"/>
            <p:cNvSpPr/>
            <p:nvPr/>
          </p:nvSpPr>
          <p:spPr>
            <a:xfrm>
              <a:off x="3075622" y="4679632"/>
              <a:ext cx="29527" cy="15240"/>
            </a:xfrm>
            <a:custGeom>
              <a:avLst/>
              <a:gdLst/>
              <a:ahLst/>
              <a:cxnLst/>
              <a:rect l="l" t="t" r="r" b="b"/>
              <a:pathLst>
                <a:path w="29527" h="15240" extrusionOk="0">
                  <a:moveTo>
                    <a:pt x="0" y="5715"/>
                  </a:moveTo>
                  <a:cubicBezTo>
                    <a:pt x="9525" y="3810"/>
                    <a:pt x="19050" y="1905"/>
                    <a:pt x="27623" y="0"/>
                  </a:cubicBezTo>
                  <a:cubicBezTo>
                    <a:pt x="28575" y="2858"/>
                    <a:pt x="28575" y="5715"/>
                    <a:pt x="29527" y="8573"/>
                  </a:cubicBezTo>
                  <a:cubicBezTo>
                    <a:pt x="20002" y="10478"/>
                    <a:pt x="10477" y="13335"/>
                    <a:pt x="952" y="15240"/>
                  </a:cubicBezTo>
                  <a:cubicBezTo>
                    <a:pt x="952" y="12383"/>
                    <a:pt x="0" y="8573"/>
                    <a:pt x="0" y="571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21"/>
            <p:cNvSpPr/>
            <p:nvPr/>
          </p:nvSpPr>
          <p:spPr>
            <a:xfrm>
              <a:off x="2987992" y="4335780"/>
              <a:ext cx="29527" cy="19050"/>
            </a:xfrm>
            <a:custGeom>
              <a:avLst/>
              <a:gdLst/>
              <a:ahLst/>
              <a:cxnLst/>
              <a:rect l="l" t="t" r="r" b="b"/>
              <a:pathLst>
                <a:path w="29527" h="19050" extrusionOk="0">
                  <a:moveTo>
                    <a:pt x="29528" y="2857"/>
                  </a:moveTo>
                  <a:cubicBezTo>
                    <a:pt x="20955" y="8572"/>
                    <a:pt x="12382" y="13335"/>
                    <a:pt x="3810" y="19050"/>
                  </a:cubicBezTo>
                  <a:cubicBezTo>
                    <a:pt x="2857" y="16192"/>
                    <a:pt x="952" y="13335"/>
                    <a:pt x="0" y="10477"/>
                  </a:cubicBezTo>
                  <a:cubicBezTo>
                    <a:pt x="9525" y="6667"/>
                    <a:pt x="18097" y="3810"/>
                    <a:pt x="27622" y="0"/>
                  </a:cubicBezTo>
                  <a:cubicBezTo>
                    <a:pt x="27622" y="952"/>
                    <a:pt x="28575" y="1905"/>
                    <a:pt x="29528" y="2857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21"/>
            <p:cNvSpPr/>
            <p:nvPr/>
          </p:nvSpPr>
          <p:spPr>
            <a:xfrm>
              <a:off x="3288029" y="4371975"/>
              <a:ext cx="15388" cy="19050"/>
            </a:xfrm>
            <a:custGeom>
              <a:avLst/>
              <a:gdLst/>
              <a:ahLst/>
              <a:cxnLst/>
              <a:rect l="l" t="t" r="r" b="b"/>
              <a:pathLst>
                <a:path w="15388" h="19050" extrusionOk="0">
                  <a:moveTo>
                    <a:pt x="0" y="0"/>
                  </a:moveTo>
                  <a:cubicBezTo>
                    <a:pt x="11430" y="2857"/>
                    <a:pt x="23813" y="4763"/>
                    <a:pt x="7620" y="19050"/>
                  </a:cubicBezTo>
                  <a:cubicBezTo>
                    <a:pt x="4763" y="12382"/>
                    <a:pt x="2858" y="5715"/>
                    <a:pt x="0" y="0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21"/>
            <p:cNvSpPr/>
            <p:nvPr/>
          </p:nvSpPr>
          <p:spPr>
            <a:xfrm>
              <a:off x="4209097" y="3702367"/>
              <a:ext cx="16192" cy="26670"/>
            </a:xfrm>
            <a:custGeom>
              <a:avLst/>
              <a:gdLst/>
              <a:ahLst/>
              <a:cxnLst/>
              <a:rect l="l" t="t" r="r" b="b"/>
              <a:pathLst>
                <a:path w="16192" h="26670" extrusionOk="0">
                  <a:moveTo>
                    <a:pt x="10478" y="26670"/>
                  </a:moveTo>
                  <a:cubicBezTo>
                    <a:pt x="6668" y="18098"/>
                    <a:pt x="3810" y="8573"/>
                    <a:pt x="0" y="0"/>
                  </a:cubicBezTo>
                  <a:cubicBezTo>
                    <a:pt x="5715" y="8573"/>
                    <a:pt x="10478" y="18098"/>
                    <a:pt x="16193" y="26670"/>
                  </a:cubicBezTo>
                  <a:cubicBezTo>
                    <a:pt x="14288" y="26670"/>
                    <a:pt x="12383" y="26670"/>
                    <a:pt x="10478" y="2667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21"/>
            <p:cNvSpPr/>
            <p:nvPr/>
          </p:nvSpPr>
          <p:spPr>
            <a:xfrm>
              <a:off x="3200400" y="4445317"/>
              <a:ext cx="30479" cy="14287"/>
            </a:xfrm>
            <a:custGeom>
              <a:avLst/>
              <a:gdLst/>
              <a:ahLst/>
              <a:cxnLst/>
              <a:rect l="l" t="t" r="r" b="b"/>
              <a:pathLst>
                <a:path w="30479" h="14287" extrusionOk="0">
                  <a:moveTo>
                    <a:pt x="0" y="12382"/>
                  </a:moveTo>
                  <a:cubicBezTo>
                    <a:pt x="9525" y="8572"/>
                    <a:pt x="19050" y="4763"/>
                    <a:pt x="28575" y="0"/>
                  </a:cubicBezTo>
                  <a:cubicBezTo>
                    <a:pt x="29527" y="952"/>
                    <a:pt x="29527" y="1905"/>
                    <a:pt x="30480" y="2857"/>
                  </a:cubicBezTo>
                  <a:cubicBezTo>
                    <a:pt x="20955" y="6667"/>
                    <a:pt x="11430" y="10477"/>
                    <a:pt x="952" y="14288"/>
                  </a:cubicBezTo>
                  <a:lnTo>
                    <a:pt x="0" y="12382"/>
                  </a:ln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21"/>
            <p:cNvSpPr/>
            <p:nvPr/>
          </p:nvSpPr>
          <p:spPr>
            <a:xfrm>
              <a:off x="2938462" y="4623434"/>
              <a:ext cx="8572" cy="14287"/>
            </a:xfrm>
            <a:custGeom>
              <a:avLst/>
              <a:gdLst/>
              <a:ahLst/>
              <a:cxnLst/>
              <a:rect l="l" t="t" r="r" b="b"/>
              <a:pathLst>
                <a:path w="8572" h="14287" extrusionOk="0">
                  <a:moveTo>
                    <a:pt x="8573" y="14288"/>
                  </a:moveTo>
                  <a:cubicBezTo>
                    <a:pt x="6668" y="14288"/>
                    <a:pt x="3810" y="14288"/>
                    <a:pt x="1905" y="14288"/>
                  </a:cubicBezTo>
                  <a:cubicBezTo>
                    <a:pt x="952" y="9525"/>
                    <a:pt x="952" y="5715"/>
                    <a:pt x="0" y="953"/>
                  </a:cubicBezTo>
                  <a:cubicBezTo>
                    <a:pt x="1905" y="953"/>
                    <a:pt x="4763" y="953"/>
                    <a:pt x="6668" y="0"/>
                  </a:cubicBezTo>
                  <a:cubicBezTo>
                    <a:pt x="6668" y="4763"/>
                    <a:pt x="7620" y="9525"/>
                    <a:pt x="8573" y="1428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21"/>
            <p:cNvSpPr/>
            <p:nvPr/>
          </p:nvSpPr>
          <p:spPr>
            <a:xfrm>
              <a:off x="3113722" y="4253865"/>
              <a:ext cx="14287" cy="8572"/>
            </a:xfrm>
            <a:custGeom>
              <a:avLst/>
              <a:gdLst/>
              <a:ahLst/>
              <a:cxnLst/>
              <a:rect l="l" t="t" r="r" b="b"/>
              <a:pathLst>
                <a:path w="14287" h="8572" extrusionOk="0">
                  <a:moveTo>
                    <a:pt x="0" y="6667"/>
                  </a:moveTo>
                  <a:cubicBezTo>
                    <a:pt x="3810" y="4763"/>
                    <a:pt x="7620" y="1905"/>
                    <a:pt x="10477" y="0"/>
                  </a:cubicBezTo>
                  <a:cubicBezTo>
                    <a:pt x="11430" y="953"/>
                    <a:pt x="12382" y="2857"/>
                    <a:pt x="14288" y="3810"/>
                  </a:cubicBezTo>
                  <a:cubicBezTo>
                    <a:pt x="10477" y="5715"/>
                    <a:pt x="6667" y="7620"/>
                    <a:pt x="1905" y="8572"/>
                  </a:cubicBezTo>
                  <a:cubicBezTo>
                    <a:pt x="1905" y="8572"/>
                    <a:pt x="952" y="7620"/>
                    <a:pt x="0" y="6667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21"/>
            <p:cNvSpPr/>
            <p:nvPr/>
          </p:nvSpPr>
          <p:spPr>
            <a:xfrm>
              <a:off x="3188970" y="4458385"/>
              <a:ext cx="13334" cy="6934"/>
            </a:xfrm>
            <a:custGeom>
              <a:avLst/>
              <a:gdLst/>
              <a:ahLst/>
              <a:cxnLst/>
              <a:rect l="l" t="t" r="r" b="b"/>
              <a:pathLst>
                <a:path w="13334" h="6934" extrusionOk="0">
                  <a:moveTo>
                    <a:pt x="13335" y="1219"/>
                  </a:moveTo>
                  <a:cubicBezTo>
                    <a:pt x="9525" y="3124"/>
                    <a:pt x="5715" y="5029"/>
                    <a:pt x="952" y="6934"/>
                  </a:cubicBezTo>
                  <a:lnTo>
                    <a:pt x="0" y="5982"/>
                  </a:lnTo>
                  <a:cubicBezTo>
                    <a:pt x="3810" y="4077"/>
                    <a:pt x="7620" y="2172"/>
                    <a:pt x="11430" y="267"/>
                  </a:cubicBezTo>
                  <a:cubicBezTo>
                    <a:pt x="11430" y="-686"/>
                    <a:pt x="13335" y="1219"/>
                    <a:pt x="13335" y="1219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21"/>
            <p:cNvSpPr/>
            <p:nvPr/>
          </p:nvSpPr>
          <p:spPr>
            <a:xfrm>
              <a:off x="3181350" y="4463944"/>
              <a:ext cx="8572" cy="4233"/>
            </a:xfrm>
            <a:custGeom>
              <a:avLst/>
              <a:gdLst/>
              <a:ahLst/>
              <a:cxnLst/>
              <a:rect l="l" t="t" r="r" b="b"/>
              <a:pathLst>
                <a:path w="8572" h="4233" extrusionOk="0">
                  <a:moveTo>
                    <a:pt x="8573" y="423"/>
                  </a:moveTo>
                  <a:cubicBezTo>
                    <a:pt x="6667" y="1376"/>
                    <a:pt x="3810" y="3281"/>
                    <a:pt x="1905" y="4233"/>
                  </a:cubicBezTo>
                  <a:cubicBezTo>
                    <a:pt x="1905" y="4233"/>
                    <a:pt x="952" y="3281"/>
                    <a:pt x="0" y="2328"/>
                  </a:cubicBezTo>
                  <a:cubicBezTo>
                    <a:pt x="2858" y="1376"/>
                    <a:pt x="5715" y="423"/>
                    <a:pt x="8573" y="423"/>
                  </a:cubicBezTo>
                  <a:cubicBezTo>
                    <a:pt x="7620" y="-529"/>
                    <a:pt x="8573" y="423"/>
                    <a:pt x="8573" y="423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21"/>
            <p:cNvSpPr/>
            <p:nvPr/>
          </p:nvSpPr>
          <p:spPr>
            <a:xfrm>
              <a:off x="2992755" y="4566284"/>
              <a:ext cx="13334" cy="9525"/>
            </a:xfrm>
            <a:custGeom>
              <a:avLst/>
              <a:gdLst/>
              <a:ahLst/>
              <a:cxnLst/>
              <a:rect l="l" t="t" r="r" b="b"/>
              <a:pathLst>
                <a:path w="13334" h="9525" extrusionOk="0">
                  <a:moveTo>
                    <a:pt x="0" y="7620"/>
                  </a:moveTo>
                  <a:cubicBezTo>
                    <a:pt x="3810" y="4763"/>
                    <a:pt x="6668" y="2858"/>
                    <a:pt x="10478" y="0"/>
                  </a:cubicBezTo>
                  <a:cubicBezTo>
                    <a:pt x="11430" y="953"/>
                    <a:pt x="12382" y="2858"/>
                    <a:pt x="13335" y="3810"/>
                  </a:cubicBezTo>
                  <a:cubicBezTo>
                    <a:pt x="9525" y="5715"/>
                    <a:pt x="5715" y="7620"/>
                    <a:pt x="1905" y="9525"/>
                  </a:cubicBezTo>
                  <a:cubicBezTo>
                    <a:pt x="952" y="9525"/>
                    <a:pt x="0" y="7620"/>
                    <a:pt x="0" y="762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21"/>
            <p:cNvSpPr/>
            <p:nvPr/>
          </p:nvSpPr>
          <p:spPr>
            <a:xfrm>
              <a:off x="3048952" y="4699634"/>
              <a:ext cx="14287" cy="8572"/>
            </a:xfrm>
            <a:custGeom>
              <a:avLst/>
              <a:gdLst/>
              <a:ahLst/>
              <a:cxnLst/>
              <a:rect l="l" t="t" r="r" b="b"/>
              <a:pathLst>
                <a:path w="14287" h="8572" extrusionOk="0">
                  <a:moveTo>
                    <a:pt x="14288" y="2858"/>
                  </a:moveTo>
                  <a:cubicBezTo>
                    <a:pt x="10477" y="4763"/>
                    <a:pt x="6668" y="6668"/>
                    <a:pt x="1905" y="8572"/>
                  </a:cubicBezTo>
                  <a:cubicBezTo>
                    <a:pt x="1905" y="8572"/>
                    <a:pt x="0" y="6668"/>
                    <a:pt x="0" y="6668"/>
                  </a:cubicBezTo>
                  <a:cubicBezTo>
                    <a:pt x="3810" y="4763"/>
                    <a:pt x="7620" y="2858"/>
                    <a:pt x="11430" y="0"/>
                  </a:cubicBezTo>
                  <a:cubicBezTo>
                    <a:pt x="13335" y="1905"/>
                    <a:pt x="13335" y="1905"/>
                    <a:pt x="14288" y="285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21"/>
            <p:cNvSpPr/>
            <p:nvPr/>
          </p:nvSpPr>
          <p:spPr>
            <a:xfrm>
              <a:off x="3257550" y="4782502"/>
              <a:ext cx="4762" cy="8572"/>
            </a:xfrm>
            <a:custGeom>
              <a:avLst/>
              <a:gdLst/>
              <a:ahLst/>
              <a:cxnLst/>
              <a:rect l="l" t="t" r="r" b="b"/>
              <a:pathLst>
                <a:path w="4762" h="8572" extrusionOk="0">
                  <a:moveTo>
                    <a:pt x="2858" y="0"/>
                  </a:moveTo>
                  <a:cubicBezTo>
                    <a:pt x="3810" y="2857"/>
                    <a:pt x="3810" y="5715"/>
                    <a:pt x="4763" y="8572"/>
                  </a:cubicBezTo>
                  <a:cubicBezTo>
                    <a:pt x="2858" y="6667"/>
                    <a:pt x="1905" y="4763"/>
                    <a:pt x="0" y="1905"/>
                  </a:cubicBezTo>
                  <a:cubicBezTo>
                    <a:pt x="0" y="953"/>
                    <a:pt x="1905" y="0"/>
                    <a:pt x="2858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21"/>
            <p:cNvSpPr/>
            <p:nvPr/>
          </p:nvSpPr>
          <p:spPr>
            <a:xfrm>
              <a:off x="4301490" y="4359592"/>
              <a:ext cx="952" cy="7619"/>
            </a:xfrm>
            <a:custGeom>
              <a:avLst/>
              <a:gdLst/>
              <a:ahLst/>
              <a:cxnLst/>
              <a:rect l="l" t="t" r="r" b="b"/>
              <a:pathLst>
                <a:path w="952" h="7619" extrusionOk="0">
                  <a:moveTo>
                    <a:pt x="952" y="7620"/>
                  </a:moveTo>
                  <a:cubicBezTo>
                    <a:pt x="952" y="4763"/>
                    <a:pt x="952" y="2857"/>
                    <a:pt x="0" y="0"/>
                  </a:cubicBezTo>
                  <a:cubicBezTo>
                    <a:pt x="952" y="2857"/>
                    <a:pt x="952" y="4763"/>
                    <a:pt x="952" y="762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21"/>
            <p:cNvSpPr/>
            <p:nvPr/>
          </p:nvSpPr>
          <p:spPr>
            <a:xfrm>
              <a:off x="4301490" y="4354830"/>
              <a:ext cx="5714" cy="5714"/>
            </a:xfrm>
            <a:custGeom>
              <a:avLst/>
              <a:gdLst/>
              <a:ahLst/>
              <a:cxnLst/>
              <a:rect l="l" t="t" r="r" b="b"/>
              <a:pathLst>
                <a:path w="5714" h="5714" extrusionOk="0">
                  <a:moveTo>
                    <a:pt x="0" y="5715"/>
                  </a:moveTo>
                  <a:cubicBezTo>
                    <a:pt x="1905" y="3810"/>
                    <a:pt x="3810" y="1905"/>
                    <a:pt x="5715" y="0"/>
                  </a:cubicBezTo>
                  <a:cubicBezTo>
                    <a:pt x="3810" y="1905"/>
                    <a:pt x="1905" y="3810"/>
                    <a:pt x="0" y="5715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21"/>
            <p:cNvSpPr/>
            <p:nvPr/>
          </p:nvSpPr>
          <p:spPr>
            <a:xfrm>
              <a:off x="2986087" y="4573905"/>
              <a:ext cx="7619" cy="7619"/>
            </a:xfrm>
            <a:custGeom>
              <a:avLst/>
              <a:gdLst/>
              <a:ahLst/>
              <a:cxnLst/>
              <a:rect l="l" t="t" r="r" b="b"/>
              <a:pathLst>
                <a:path w="7619" h="7619" extrusionOk="0">
                  <a:moveTo>
                    <a:pt x="7620" y="1905"/>
                  </a:moveTo>
                  <a:cubicBezTo>
                    <a:pt x="5715" y="3810"/>
                    <a:pt x="3810" y="5715"/>
                    <a:pt x="1905" y="7620"/>
                  </a:cubicBezTo>
                  <a:cubicBezTo>
                    <a:pt x="1905" y="7620"/>
                    <a:pt x="0" y="5715"/>
                    <a:pt x="0" y="5715"/>
                  </a:cubicBezTo>
                  <a:cubicBezTo>
                    <a:pt x="1905" y="3810"/>
                    <a:pt x="3810" y="1905"/>
                    <a:pt x="5715" y="0"/>
                  </a:cubicBezTo>
                  <a:cubicBezTo>
                    <a:pt x="6668" y="0"/>
                    <a:pt x="7620" y="1905"/>
                    <a:pt x="7620" y="190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21"/>
            <p:cNvSpPr/>
            <p:nvPr/>
          </p:nvSpPr>
          <p:spPr>
            <a:xfrm>
              <a:off x="2981325" y="4579619"/>
              <a:ext cx="7619" cy="7620"/>
            </a:xfrm>
            <a:custGeom>
              <a:avLst/>
              <a:gdLst/>
              <a:ahLst/>
              <a:cxnLst/>
              <a:rect l="l" t="t" r="r" b="b"/>
              <a:pathLst>
                <a:path w="7619" h="7620" extrusionOk="0">
                  <a:moveTo>
                    <a:pt x="0" y="5715"/>
                  </a:moveTo>
                  <a:cubicBezTo>
                    <a:pt x="1905" y="3810"/>
                    <a:pt x="3810" y="1905"/>
                    <a:pt x="5715" y="0"/>
                  </a:cubicBezTo>
                  <a:cubicBezTo>
                    <a:pt x="5715" y="0"/>
                    <a:pt x="7620" y="1905"/>
                    <a:pt x="7620" y="1905"/>
                  </a:cubicBezTo>
                  <a:cubicBezTo>
                    <a:pt x="5715" y="3810"/>
                    <a:pt x="3810" y="5715"/>
                    <a:pt x="1905" y="7620"/>
                  </a:cubicBezTo>
                  <a:cubicBezTo>
                    <a:pt x="952" y="6668"/>
                    <a:pt x="0" y="5715"/>
                    <a:pt x="0" y="571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21"/>
            <p:cNvSpPr/>
            <p:nvPr/>
          </p:nvSpPr>
          <p:spPr>
            <a:xfrm>
              <a:off x="2974657" y="4585334"/>
              <a:ext cx="6667" cy="6934"/>
            </a:xfrm>
            <a:custGeom>
              <a:avLst/>
              <a:gdLst/>
              <a:ahLst/>
              <a:cxnLst/>
              <a:rect l="l" t="t" r="r" b="b"/>
              <a:pathLst>
                <a:path w="6667" h="6934" extrusionOk="0">
                  <a:moveTo>
                    <a:pt x="0" y="5715"/>
                  </a:moveTo>
                  <a:cubicBezTo>
                    <a:pt x="1905" y="3810"/>
                    <a:pt x="3810" y="1905"/>
                    <a:pt x="5715" y="0"/>
                  </a:cubicBezTo>
                  <a:cubicBezTo>
                    <a:pt x="5715" y="0"/>
                    <a:pt x="6668" y="953"/>
                    <a:pt x="6668" y="953"/>
                  </a:cubicBezTo>
                  <a:cubicBezTo>
                    <a:pt x="4763" y="2858"/>
                    <a:pt x="2857" y="4763"/>
                    <a:pt x="953" y="6668"/>
                  </a:cubicBezTo>
                  <a:cubicBezTo>
                    <a:pt x="1905" y="7620"/>
                    <a:pt x="0" y="5715"/>
                    <a:pt x="0" y="571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21"/>
            <p:cNvSpPr/>
            <p:nvPr/>
          </p:nvSpPr>
          <p:spPr>
            <a:xfrm>
              <a:off x="2972752" y="4591050"/>
              <a:ext cx="3810" cy="3809"/>
            </a:xfrm>
            <a:custGeom>
              <a:avLst/>
              <a:gdLst/>
              <a:ahLst/>
              <a:cxnLst/>
              <a:rect l="l" t="t" r="r" b="b"/>
              <a:pathLst>
                <a:path w="3810" h="3809" extrusionOk="0">
                  <a:moveTo>
                    <a:pt x="3810" y="1905"/>
                  </a:moveTo>
                  <a:cubicBezTo>
                    <a:pt x="2858" y="2857"/>
                    <a:pt x="953" y="3810"/>
                    <a:pt x="0" y="3810"/>
                  </a:cubicBezTo>
                  <a:cubicBezTo>
                    <a:pt x="953" y="2857"/>
                    <a:pt x="1905" y="953"/>
                    <a:pt x="1905" y="0"/>
                  </a:cubicBezTo>
                  <a:cubicBezTo>
                    <a:pt x="1905" y="0"/>
                    <a:pt x="3810" y="1905"/>
                    <a:pt x="3810" y="190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21"/>
            <p:cNvSpPr/>
            <p:nvPr/>
          </p:nvSpPr>
          <p:spPr>
            <a:xfrm>
              <a:off x="2960369" y="460533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5" extrusionOk="0">
                  <a:moveTo>
                    <a:pt x="953" y="1905"/>
                  </a:moveTo>
                  <a:lnTo>
                    <a:pt x="0" y="0"/>
                  </a:lnTo>
                  <a:lnTo>
                    <a:pt x="1905" y="953"/>
                  </a:ln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21"/>
            <p:cNvSpPr/>
            <p:nvPr/>
          </p:nvSpPr>
          <p:spPr>
            <a:xfrm>
              <a:off x="3109912" y="4260532"/>
              <a:ext cx="5714" cy="3810"/>
            </a:xfrm>
            <a:custGeom>
              <a:avLst/>
              <a:gdLst/>
              <a:ahLst/>
              <a:cxnLst/>
              <a:rect l="l" t="t" r="r" b="b"/>
              <a:pathLst>
                <a:path w="5714" h="3810" extrusionOk="0">
                  <a:moveTo>
                    <a:pt x="5715" y="2858"/>
                  </a:moveTo>
                  <a:cubicBezTo>
                    <a:pt x="3810" y="2858"/>
                    <a:pt x="1905" y="3810"/>
                    <a:pt x="0" y="3810"/>
                  </a:cubicBezTo>
                  <a:cubicBezTo>
                    <a:pt x="952" y="2858"/>
                    <a:pt x="1905" y="1905"/>
                    <a:pt x="3810" y="0"/>
                  </a:cubicBezTo>
                  <a:cubicBezTo>
                    <a:pt x="4763" y="953"/>
                    <a:pt x="5715" y="1905"/>
                    <a:pt x="5715" y="2858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21"/>
            <p:cNvSpPr/>
            <p:nvPr/>
          </p:nvSpPr>
          <p:spPr>
            <a:xfrm>
              <a:off x="3061335" y="4699634"/>
              <a:ext cx="5714" cy="3809"/>
            </a:xfrm>
            <a:custGeom>
              <a:avLst/>
              <a:gdLst/>
              <a:ahLst/>
              <a:cxnLst/>
              <a:rect l="l" t="t" r="r" b="b"/>
              <a:pathLst>
                <a:path w="5714" h="3809" extrusionOk="0">
                  <a:moveTo>
                    <a:pt x="0" y="953"/>
                  </a:moveTo>
                  <a:cubicBezTo>
                    <a:pt x="1905" y="953"/>
                    <a:pt x="3810" y="0"/>
                    <a:pt x="5715" y="0"/>
                  </a:cubicBezTo>
                  <a:cubicBezTo>
                    <a:pt x="4763" y="953"/>
                    <a:pt x="3810" y="1905"/>
                    <a:pt x="2857" y="3810"/>
                  </a:cubicBezTo>
                  <a:cubicBezTo>
                    <a:pt x="952" y="1905"/>
                    <a:pt x="952" y="1905"/>
                    <a:pt x="0" y="953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21"/>
            <p:cNvSpPr/>
            <p:nvPr/>
          </p:nvSpPr>
          <p:spPr>
            <a:xfrm>
              <a:off x="3044189" y="4707255"/>
              <a:ext cx="7620" cy="6667"/>
            </a:xfrm>
            <a:custGeom>
              <a:avLst/>
              <a:gdLst/>
              <a:ahLst/>
              <a:cxnLst/>
              <a:rect l="l" t="t" r="r" b="b"/>
              <a:pathLst>
                <a:path w="7620" h="6667" extrusionOk="0">
                  <a:moveTo>
                    <a:pt x="952" y="6667"/>
                  </a:moveTo>
                  <a:cubicBezTo>
                    <a:pt x="952" y="4763"/>
                    <a:pt x="0" y="2857"/>
                    <a:pt x="0" y="1905"/>
                  </a:cubicBezTo>
                  <a:cubicBezTo>
                    <a:pt x="1905" y="952"/>
                    <a:pt x="3810" y="952"/>
                    <a:pt x="5715" y="0"/>
                  </a:cubicBezTo>
                  <a:cubicBezTo>
                    <a:pt x="5715" y="0"/>
                    <a:pt x="7620" y="1905"/>
                    <a:pt x="7620" y="1905"/>
                  </a:cubicBezTo>
                  <a:cubicBezTo>
                    <a:pt x="5715" y="2857"/>
                    <a:pt x="3810" y="4763"/>
                    <a:pt x="952" y="6667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21"/>
            <p:cNvSpPr/>
            <p:nvPr/>
          </p:nvSpPr>
          <p:spPr>
            <a:xfrm>
              <a:off x="3194685" y="4810125"/>
              <a:ext cx="9525" cy="7619"/>
            </a:xfrm>
            <a:custGeom>
              <a:avLst/>
              <a:gdLst/>
              <a:ahLst/>
              <a:cxnLst/>
              <a:rect l="l" t="t" r="r" b="b"/>
              <a:pathLst>
                <a:path w="9525" h="7619" extrusionOk="0">
                  <a:moveTo>
                    <a:pt x="0" y="0"/>
                  </a:moveTo>
                  <a:cubicBezTo>
                    <a:pt x="0" y="2857"/>
                    <a:pt x="0" y="4763"/>
                    <a:pt x="0" y="7620"/>
                  </a:cubicBezTo>
                  <a:cubicBezTo>
                    <a:pt x="0" y="4763"/>
                    <a:pt x="0" y="2857"/>
                    <a:pt x="0" y="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21"/>
            <p:cNvSpPr/>
            <p:nvPr/>
          </p:nvSpPr>
          <p:spPr>
            <a:xfrm>
              <a:off x="3268979" y="4128064"/>
              <a:ext cx="441099" cy="397517"/>
            </a:xfrm>
            <a:custGeom>
              <a:avLst/>
              <a:gdLst/>
              <a:ahLst/>
              <a:cxnLst/>
              <a:rect l="l" t="t" r="r" b="b"/>
              <a:pathLst>
                <a:path w="441099" h="397517" extrusionOk="0">
                  <a:moveTo>
                    <a:pt x="415290" y="181045"/>
                  </a:moveTo>
                  <a:cubicBezTo>
                    <a:pt x="418148" y="186760"/>
                    <a:pt x="421005" y="192475"/>
                    <a:pt x="423863" y="198190"/>
                  </a:cubicBezTo>
                  <a:cubicBezTo>
                    <a:pt x="425767" y="204858"/>
                    <a:pt x="427673" y="210573"/>
                    <a:pt x="430530" y="217240"/>
                  </a:cubicBezTo>
                  <a:cubicBezTo>
                    <a:pt x="446723" y="257245"/>
                    <a:pt x="446723" y="257245"/>
                    <a:pt x="413385" y="281058"/>
                  </a:cubicBezTo>
                  <a:cubicBezTo>
                    <a:pt x="343853" y="312490"/>
                    <a:pt x="273368" y="343923"/>
                    <a:pt x="203835" y="376308"/>
                  </a:cubicBezTo>
                  <a:cubicBezTo>
                    <a:pt x="197168" y="379165"/>
                    <a:pt x="189548" y="382023"/>
                    <a:pt x="182880" y="385833"/>
                  </a:cubicBezTo>
                  <a:cubicBezTo>
                    <a:pt x="120015" y="412503"/>
                    <a:pt x="117158" y="391548"/>
                    <a:pt x="96203" y="342970"/>
                  </a:cubicBezTo>
                  <a:cubicBezTo>
                    <a:pt x="73343" y="290583"/>
                    <a:pt x="49530" y="239148"/>
                    <a:pt x="25718" y="186760"/>
                  </a:cubicBezTo>
                  <a:cubicBezTo>
                    <a:pt x="23813" y="182950"/>
                    <a:pt x="21908" y="179140"/>
                    <a:pt x="20003" y="175330"/>
                  </a:cubicBezTo>
                  <a:cubicBezTo>
                    <a:pt x="13335" y="163900"/>
                    <a:pt x="7620" y="153423"/>
                    <a:pt x="0" y="140088"/>
                  </a:cubicBezTo>
                  <a:cubicBezTo>
                    <a:pt x="77153" y="103892"/>
                    <a:pt x="157163" y="65792"/>
                    <a:pt x="237173" y="28645"/>
                  </a:cubicBezTo>
                  <a:cubicBezTo>
                    <a:pt x="245745" y="24835"/>
                    <a:pt x="254318" y="20073"/>
                    <a:pt x="262890" y="16263"/>
                  </a:cubicBezTo>
                  <a:cubicBezTo>
                    <a:pt x="312420" y="-9455"/>
                    <a:pt x="321945" y="-7550"/>
                    <a:pt x="347663" y="42933"/>
                  </a:cubicBezTo>
                  <a:cubicBezTo>
                    <a:pt x="370523" y="87700"/>
                    <a:pt x="392430" y="134373"/>
                    <a:pt x="415290" y="181045"/>
                  </a:cubicBezTo>
                  <a:close/>
                  <a:moveTo>
                    <a:pt x="43815" y="135325"/>
                  </a:moveTo>
                  <a:cubicBezTo>
                    <a:pt x="77153" y="208667"/>
                    <a:pt x="109538" y="278200"/>
                    <a:pt x="140018" y="347733"/>
                  </a:cubicBezTo>
                  <a:cubicBezTo>
                    <a:pt x="149543" y="370592"/>
                    <a:pt x="160020" y="376308"/>
                    <a:pt x="182880" y="364878"/>
                  </a:cubicBezTo>
                  <a:cubicBezTo>
                    <a:pt x="250508" y="332492"/>
                    <a:pt x="319088" y="301060"/>
                    <a:pt x="387667" y="271533"/>
                  </a:cubicBezTo>
                  <a:cubicBezTo>
                    <a:pt x="408623" y="262008"/>
                    <a:pt x="408623" y="250578"/>
                    <a:pt x="400050" y="233433"/>
                  </a:cubicBezTo>
                  <a:cubicBezTo>
                    <a:pt x="370523" y="173425"/>
                    <a:pt x="342900" y="113417"/>
                    <a:pt x="314325" y="54363"/>
                  </a:cubicBezTo>
                  <a:cubicBezTo>
                    <a:pt x="308610" y="42933"/>
                    <a:pt x="300990" y="31503"/>
                    <a:pt x="295275" y="21025"/>
                  </a:cubicBezTo>
                  <a:cubicBezTo>
                    <a:pt x="208598" y="60078"/>
                    <a:pt x="125730" y="98178"/>
                    <a:pt x="43815" y="135325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21"/>
            <p:cNvSpPr/>
            <p:nvPr/>
          </p:nvSpPr>
          <p:spPr>
            <a:xfrm>
              <a:off x="3483292" y="3589020"/>
              <a:ext cx="300939" cy="293488"/>
            </a:xfrm>
            <a:custGeom>
              <a:avLst/>
              <a:gdLst/>
              <a:ahLst/>
              <a:cxnLst/>
              <a:rect l="l" t="t" r="r" b="b"/>
              <a:pathLst>
                <a:path w="300939" h="293488" extrusionOk="0">
                  <a:moveTo>
                    <a:pt x="187642" y="185738"/>
                  </a:moveTo>
                  <a:cubicBezTo>
                    <a:pt x="189548" y="211455"/>
                    <a:pt x="193358" y="237173"/>
                    <a:pt x="193358" y="262890"/>
                  </a:cubicBezTo>
                  <a:cubicBezTo>
                    <a:pt x="193358" y="273367"/>
                    <a:pt x="185738" y="290512"/>
                    <a:pt x="178117" y="292417"/>
                  </a:cubicBezTo>
                  <a:cubicBezTo>
                    <a:pt x="166688" y="295275"/>
                    <a:pt x="147638" y="292417"/>
                    <a:pt x="140017" y="283845"/>
                  </a:cubicBezTo>
                  <a:cubicBezTo>
                    <a:pt x="100965" y="241935"/>
                    <a:pt x="63818" y="197167"/>
                    <a:pt x="26670" y="153352"/>
                  </a:cubicBezTo>
                  <a:cubicBezTo>
                    <a:pt x="17145" y="142875"/>
                    <a:pt x="9525" y="131445"/>
                    <a:pt x="0" y="119063"/>
                  </a:cubicBezTo>
                  <a:cubicBezTo>
                    <a:pt x="17145" y="102870"/>
                    <a:pt x="30480" y="103822"/>
                    <a:pt x="44768" y="120967"/>
                  </a:cubicBezTo>
                  <a:cubicBezTo>
                    <a:pt x="74295" y="158115"/>
                    <a:pt x="104775" y="194310"/>
                    <a:pt x="134303" y="230505"/>
                  </a:cubicBezTo>
                  <a:cubicBezTo>
                    <a:pt x="140017" y="238125"/>
                    <a:pt x="146685" y="244792"/>
                    <a:pt x="160020" y="249555"/>
                  </a:cubicBezTo>
                  <a:cubicBezTo>
                    <a:pt x="154305" y="220980"/>
                    <a:pt x="147638" y="193358"/>
                    <a:pt x="143828" y="164783"/>
                  </a:cubicBezTo>
                  <a:cubicBezTo>
                    <a:pt x="141923" y="153352"/>
                    <a:pt x="141923" y="135255"/>
                    <a:pt x="148590" y="129540"/>
                  </a:cubicBezTo>
                  <a:cubicBezTo>
                    <a:pt x="163830" y="116205"/>
                    <a:pt x="178117" y="126683"/>
                    <a:pt x="190500" y="140017"/>
                  </a:cubicBezTo>
                  <a:cubicBezTo>
                    <a:pt x="209550" y="160020"/>
                    <a:pt x="230505" y="178117"/>
                    <a:pt x="250508" y="197167"/>
                  </a:cubicBezTo>
                  <a:cubicBezTo>
                    <a:pt x="252413" y="196215"/>
                    <a:pt x="255270" y="194310"/>
                    <a:pt x="257175" y="193358"/>
                  </a:cubicBezTo>
                  <a:cubicBezTo>
                    <a:pt x="240983" y="133350"/>
                    <a:pt x="225742" y="72390"/>
                    <a:pt x="209550" y="9525"/>
                  </a:cubicBezTo>
                  <a:cubicBezTo>
                    <a:pt x="220028" y="6667"/>
                    <a:pt x="229553" y="3810"/>
                    <a:pt x="241935" y="0"/>
                  </a:cubicBezTo>
                  <a:cubicBezTo>
                    <a:pt x="247650" y="17145"/>
                    <a:pt x="252413" y="32385"/>
                    <a:pt x="256223" y="47625"/>
                  </a:cubicBezTo>
                  <a:cubicBezTo>
                    <a:pt x="271463" y="101917"/>
                    <a:pt x="286703" y="157163"/>
                    <a:pt x="300038" y="212408"/>
                  </a:cubicBezTo>
                  <a:cubicBezTo>
                    <a:pt x="302895" y="222885"/>
                    <a:pt x="298133" y="235267"/>
                    <a:pt x="297180" y="245745"/>
                  </a:cubicBezTo>
                  <a:cubicBezTo>
                    <a:pt x="283845" y="243840"/>
                    <a:pt x="267653" y="246698"/>
                    <a:pt x="257175" y="240030"/>
                  </a:cubicBezTo>
                  <a:cubicBezTo>
                    <a:pt x="232410" y="223837"/>
                    <a:pt x="210503" y="203835"/>
                    <a:pt x="187642" y="185738"/>
                  </a:cubicBezTo>
                  <a:cubicBezTo>
                    <a:pt x="186690" y="184785"/>
                    <a:pt x="185738" y="182880"/>
                    <a:pt x="185738" y="181927"/>
                  </a:cubicBezTo>
                  <a:cubicBezTo>
                    <a:pt x="184785" y="182880"/>
                    <a:pt x="184785" y="183833"/>
                    <a:pt x="183833" y="183833"/>
                  </a:cubicBezTo>
                  <a:cubicBezTo>
                    <a:pt x="184785" y="184785"/>
                    <a:pt x="185738" y="184785"/>
                    <a:pt x="187642" y="185738"/>
                  </a:cubicBezTo>
                  <a:close/>
                  <a:moveTo>
                    <a:pt x="259080" y="201930"/>
                  </a:moveTo>
                  <a:cubicBezTo>
                    <a:pt x="260033" y="200977"/>
                    <a:pt x="260985" y="200977"/>
                    <a:pt x="260985" y="200025"/>
                  </a:cubicBezTo>
                  <a:cubicBezTo>
                    <a:pt x="260985" y="199073"/>
                    <a:pt x="260033" y="199073"/>
                    <a:pt x="259080" y="198120"/>
                  </a:cubicBezTo>
                  <a:cubicBezTo>
                    <a:pt x="258128" y="199073"/>
                    <a:pt x="257175" y="199073"/>
                    <a:pt x="257175" y="200025"/>
                  </a:cubicBezTo>
                  <a:cubicBezTo>
                    <a:pt x="257175" y="200977"/>
                    <a:pt x="258128" y="200977"/>
                    <a:pt x="259080" y="20193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21"/>
            <p:cNvSpPr/>
            <p:nvPr/>
          </p:nvSpPr>
          <p:spPr>
            <a:xfrm>
              <a:off x="3163597" y="3786654"/>
              <a:ext cx="253020" cy="270315"/>
            </a:xfrm>
            <a:custGeom>
              <a:avLst/>
              <a:gdLst/>
              <a:ahLst/>
              <a:cxnLst/>
              <a:rect l="l" t="t" r="r" b="b"/>
              <a:pathLst>
                <a:path w="253020" h="270315" extrusionOk="0">
                  <a:moveTo>
                    <a:pt x="78713" y="144314"/>
                  </a:moveTo>
                  <a:cubicBezTo>
                    <a:pt x="81570" y="153839"/>
                    <a:pt x="82523" y="165268"/>
                    <a:pt x="87285" y="173841"/>
                  </a:cubicBezTo>
                  <a:cubicBezTo>
                    <a:pt x="101573" y="202416"/>
                    <a:pt x="116813" y="230039"/>
                    <a:pt x="131100" y="258614"/>
                  </a:cubicBezTo>
                  <a:cubicBezTo>
                    <a:pt x="113003" y="273853"/>
                    <a:pt x="100620" y="276711"/>
                    <a:pt x="88238" y="251946"/>
                  </a:cubicBezTo>
                  <a:cubicBezTo>
                    <a:pt x="60615" y="198606"/>
                    <a:pt x="31088" y="147171"/>
                    <a:pt x="2513" y="94783"/>
                  </a:cubicBezTo>
                  <a:cubicBezTo>
                    <a:pt x="-345" y="88116"/>
                    <a:pt x="-1297" y="74781"/>
                    <a:pt x="2513" y="71923"/>
                  </a:cubicBezTo>
                  <a:cubicBezTo>
                    <a:pt x="9180" y="67161"/>
                    <a:pt x="22515" y="64303"/>
                    <a:pt x="29183" y="68114"/>
                  </a:cubicBezTo>
                  <a:cubicBezTo>
                    <a:pt x="78713" y="99546"/>
                    <a:pt x="128243" y="132883"/>
                    <a:pt x="177773" y="166221"/>
                  </a:cubicBezTo>
                  <a:cubicBezTo>
                    <a:pt x="179678" y="168126"/>
                    <a:pt x="182535" y="169078"/>
                    <a:pt x="189203" y="173841"/>
                  </a:cubicBezTo>
                  <a:cubicBezTo>
                    <a:pt x="176820" y="111928"/>
                    <a:pt x="137768" y="65256"/>
                    <a:pt x="114908" y="10964"/>
                  </a:cubicBezTo>
                  <a:cubicBezTo>
                    <a:pt x="130148" y="486"/>
                    <a:pt x="143483" y="-8087"/>
                    <a:pt x="153960" y="12868"/>
                  </a:cubicBezTo>
                  <a:cubicBezTo>
                    <a:pt x="187298" y="77639"/>
                    <a:pt x="220635" y="143361"/>
                    <a:pt x="253020" y="207178"/>
                  </a:cubicBezTo>
                  <a:cubicBezTo>
                    <a:pt x="233970" y="226228"/>
                    <a:pt x="217778" y="224323"/>
                    <a:pt x="200633" y="213846"/>
                  </a:cubicBezTo>
                  <a:cubicBezTo>
                    <a:pt x="160628" y="190033"/>
                    <a:pt x="119670" y="168126"/>
                    <a:pt x="78713" y="144314"/>
                  </a:cubicBezTo>
                  <a:cubicBezTo>
                    <a:pt x="76808" y="144314"/>
                    <a:pt x="75855" y="142408"/>
                    <a:pt x="74903" y="141456"/>
                  </a:cubicBezTo>
                  <a:cubicBezTo>
                    <a:pt x="74903" y="142408"/>
                    <a:pt x="74903" y="144314"/>
                    <a:pt x="73950" y="145266"/>
                  </a:cubicBezTo>
                  <a:cubicBezTo>
                    <a:pt x="75855" y="145266"/>
                    <a:pt x="76808" y="144314"/>
                    <a:pt x="78713" y="144314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21"/>
            <p:cNvSpPr/>
            <p:nvPr/>
          </p:nvSpPr>
          <p:spPr>
            <a:xfrm>
              <a:off x="3241357" y="3747134"/>
              <a:ext cx="964882" cy="477202"/>
            </a:xfrm>
            <a:custGeom>
              <a:avLst/>
              <a:gdLst/>
              <a:ahLst/>
              <a:cxnLst/>
              <a:rect l="l" t="t" r="r" b="b"/>
              <a:pathLst>
                <a:path w="964882" h="477202" extrusionOk="0">
                  <a:moveTo>
                    <a:pt x="958215" y="0"/>
                  </a:moveTo>
                  <a:cubicBezTo>
                    <a:pt x="960120" y="0"/>
                    <a:pt x="962977" y="0"/>
                    <a:pt x="964883" y="0"/>
                  </a:cubicBezTo>
                  <a:cubicBezTo>
                    <a:pt x="959168" y="7620"/>
                    <a:pt x="954405" y="19050"/>
                    <a:pt x="946785" y="22860"/>
                  </a:cubicBezTo>
                  <a:cubicBezTo>
                    <a:pt x="868680" y="61913"/>
                    <a:pt x="790575" y="100013"/>
                    <a:pt x="712470" y="138113"/>
                  </a:cubicBezTo>
                  <a:cubicBezTo>
                    <a:pt x="641033" y="173355"/>
                    <a:pt x="569595" y="207645"/>
                    <a:pt x="498158" y="242888"/>
                  </a:cubicBezTo>
                  <a:cubicBezTo>
                    <a:pt x="342900" y="318135"/>
                    <a:pt x="186690" y="393383"/>
                    <a:pt x="31432" y="468630"/>
                  </a:cubicBezTo>
                  <a:cubicBezTo>
                    <a:pt x="22860" y="472440"/>
                    <a:pt x="13335" y="474345"/>
                    <a:pt x="3810" y="477203"/>
                  </a:cubicBezTo>
                  <a:cubicBezTo>
                    <a:pt x="2857" y="471488"/>
                    <a:pt x="952" y="466725"/>
                    <a:pt x="0" y="461010"/>
                  </a:cubicBezTo>
                  <a:cubicBezTo>
                    <a:pt x="18097" y="452438"/>
                    <a:pt x="35242" y="442913"/>
                    <a:pt x="53340" y="434340"/>
                  </a:cubicBezTo>
                  <a:cubicBezTo>
                    <a:pt x="53340" y="434340"/>
                    <a:pt x="53340" y="434340"/>
                    <a:pt x="53340" y="434340"/>
                  </a:cubicBezTo>
                  <a:cubicBezTo>
                    <a:pt x="60960" y="430530"/>
                    <a:pt x="68580" y="426720"/>
                    <a:pt x="77152" y="422910"/>
                  </a:cubicBezTo>
                  <a:cubicBezTo>
                    <a:pt x="91440" y="415290"/>
                    <a:pt x="105727" y="407670"/>
                    <a:pt x="120015" y="399097"/>
                  </a:cubicBezTo>
                  <a:cubicBezTo>
                    <a:pt x="175260" y="375285"/>
                    <a:pt x="230505" y="352425"/>
                    <a:pt x="284797" y="326708"/>
                  </a:cubicBezTo>
                  <a:cubicBezTo>
                    <a:pt x="421005" y="260033"/>
                    <a:pt x="555308" y="191453"/>
                    <a:pt x="691515" y="125730"/>
                  </a:cubicBezTo>
                  <a:cubicBezTo>
                    <a:pt x="779145" y="81915"/>
                    <a:pt x="869633" y="41910"/>
                    <a:pt x="958215" y="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21"/>
            <p:cNvSpPr/>
            <p:nvPr/>
          </p:nvSpPr>
          <p:spPr>
            <a:xfrm>
              <a:off x="3198495" y="3676650"/>
              <a:ext cx="969645" cy="489584"/>
            </a:xfrm>
            <a:custGeom>
              <a:avLst/>
              <a:gdLst/>
              <a:ahLst/>
              <a:cxnLst/>
              <a:rect l="l" t="t" r="r" b="b"/>
              <a:pathLst>
                <a:path w="969645" h="489584" extrusionOk="0">
                  <a:moveTo>
                    <a:pt x="969645" y="0"/>
                  </a:moveTo>
                  <a:cubicBezTo>
                    <a:pt x="963930" y="7620"/>
                    <a:pt x="959168" y="17145"/>
                    <a:pt x="951547" y="21908"/>
                  </a:cubicBezTo>
                  <a:cubicBezTo>
                    <a:pt x="920115" y="40958"/>
                    <a:pt x="888683" y="58103"/>
                    <a:pt x="856297" y="75247"/>
                  </a:cubicBezTo>
                  <a:cubicBezTo>
                    <a:pt x="791527" y="108585"/>
                    <a:pt x="727710" y="140970"/>
                    <a:pt x="662940" y="174307"/>
                  </a:cubicBezTo>
                  <a:cubicBezTo>
                    <a:pt x="574358" y="219075"/>
                    <a:pt x="485775" y="263843"/>
                    <a:pt x="396240" y="307657"/>
                  </a:cubicBezTo>
                  <a:cubicBezTo>
                    <a:pt x="380047" y="315278"/>
                    <a:pt x="362903" y="322897"/>
                    <a:pt x="346710" y="330518"/>
                  </a:cubicBezTo>
                  <a:cubicBezTo>
                    <a:pt x="286703" y="360997"/>
                    <a:pt x="227647" y="390525"/>
                    <a:pt x="168592" y="421005"/>
                  </a:cubicBezTo>
                  <a:cubicBezTo>
                    <a:pt x="140017" y="435293"/>
                    <a:pt x="110490" y="449580"/>
                    <a:pt x="81915" y="463868"/>
                  </a:cubicBezTo>
                  <a:cubicBezTo>
                    <a:pt x="62865" y="472440"/>
                    <a:pt x="43815" y="481013"/>
                    <a:pt x="23813" y="489585"/>
                  </a:cubicBezTo>
                  <a:cubicBezTo>
                    <a:pt x="19050" y="487680"/>
                    <a:pt x="13335" y="485775"/>
                    <a:pt x="0" y="481965"/>
                  </a:cubicBezTo>
                  <a:cubicBezTo>
                    <a:pt x="48577" y="458153"/>
                    <a:pt x="89535" y="436245"/>
                    <a:pt x="131445" y="415290"/>
                  </a:cubicBezTo>
                  <a:cubicBezTo>
                    <a:pt x="355282" y="303847"/>
                    <a:pt x="579120" y="191453"/>
                    <a:pt x="803910" y="80010"/>
                  </a:cubicBezTo>
                  <a:cubicBezTo>
                    <a:pt x="807720" y="78105"/>
                    <a:pt x="810577" y="75247"/>
                    <a:pt x="813435" y="73342"/>
                  </a:cubicBezTo>
                  <a:cubicBezTo>
                    <a:pt x="828675" y="65722"/>
                    <a:pt x="842963" y="58103"/>
                    <a:pt x="858202" y="50483"/>
                  </a:cubicBezTo>
                  <a:cubicBezTo>
                    <a:pt x="860108" y="49530"/>
                    <a:pt x="862013" y="47625"/>
                    <a:pt x="863918" y="46672"/>
                  </a:cubicBezTo>
                  <a:cubicBezTo>
                    <a:pt x="887730" y="34290"/>
                    <a:pt x="911543" y="21908"/>
                    <a:pt x="935355" y="9525"/>
                  </a:cubicBezTo>
                  <a:cubicBezTo>
                    <a:pt x="947738" y="4763"/>
                    <a:pt x="959168" y="2858"/>
                    <a:pt x="969645" y="0"/>
                  </a:cubicBezTo>
                  <a:close/>
                </a:path>
              </a:pathLst>
            </a:custGeom>
            <a:solidFill>
              <a:srgbClr val="1810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21"/>
            <p:cNvSpPr/>
            <p:nvPr/>
          </p:nvSpPr>
          <p:spPr>
            <a:xfrm>
              <a:off x="3350863" y="3710940"/>
              <a:ext cx="252444" cy="260627"/>
            </a:xfrm>
            <a:custGeom>
              <a:avLst/>
              <a:gdLst/>
              <a:ahLst/>
              <a:cxnLst/>
              <a:rect l="l" t="t" r="r" b="b"/>
              <a:pathLst>
                <a:path w="252444" h="260627" extrusionOk="0">
                  <a:moveTo>
                    <a:pt x="128619" y="8572"/>
                  </a:moveTo>
                  <a:cubicBezTo>
                    <a:pt x="98139" y="27622"/>
                    <a:pt x="68612" y="47625"/>
                    <a:pt x="36227" y="67627"/>
                  </a:cubicBezTo>
                  <a:cubicBezTo>
                    <a:pt x="60992" y="111442"/>
                    <a:pt x="84804" y="153353"/>
                    <a:pt x="108617" y="196215"/>
                  </a:cubicBezTo>
                  <a:cubicBezTo>
                    <a:pt x="143859" y="180022"/>
                    <a:pt x="177197" y="165735"/>
                    <a:pt x="210534" y="150495"/>
                  </a:cubicBezTo>
                  <a:cubicBezTo>
                    <a:pt x="212439" y="154305"/>
                    <a:pt x="214344" y="158115"/>
                    <a:pt x="216249" y="162878"/>
                  </a:cubicBezTo>
                  <a:cubicBezTo>
                    <a:pt x="185769" y="179070"/>
                    <a:pt x="155289" y="196215"/>
                    <a:pt x="125762" y="212407"/>
                  </a:cubicBezTo>
                  <a:cubicBezTo>
                    <a:pt x="137192" y="243840"/>
                    <a:pt x="141954" y="246697"/>
                    <a:pt x="168624" y="231457"/>
                  </a:cubicBezTo>
                  <a:cubicBezTo>
                    <a:pt x="184817" y="221932"/>
                    <a:pt x="199104" y="210503"/>
                    <a:pt x="214344" y="200978"/>
                  </a:cubicBezTo>
                  <a:cubicBezTo>
                    <a:pt x="223869" y="195263"/>
                    <a:pt x="236252" y="192405"/>
                    <a:pt x="252444" y="186690"/>
                  </a:cubicBezTo>
                  <a:cubicBezTo>
                    <a:pt x="234347" y="224790"/>
                    <a:pt x="154337" y="269557"/>
                    <a:pt x="123857" y="259080"/>
                  </a:cubicBezTo>
                  <a:cubicBezTo>
                    <a:pt x="106712" y="253365"/>
                    <a:pt x="92424" y="235267"/>
                    <a:pt x="81947" y="219075"/>
                  </a:cubicBezTo>
                  <a:cubicBezTo>
                    <a:pt x="53372" y="173355"/>
                    <a:pt x="26702" y="126682"/>
                    <a:pt x="984" y="79057"/>
                  </a:cubicBezTo>
                  <a:cubicBezTo>
                    <a:pt x="-1873" y="74295"/>
                    <a:pt x="1937" y="60007"/>
                    <a:pt x="6699" y="57150"/>
                  </a:cubicBezTo>
                  <a:cubicBezTo>
                    <a:pt x="29559" y="41910"/>
                    <a:pt x="53372" y="27622"/>
                    <a:pt x="78137" y="15240"/>
                  </a:cubicBezTo>
                  <a:cubicBezTo>
                    <a:pt x="92424" y="7620"/>
                    <a:pt x="109569" y="4763"/>
                    <a:pt x="125762" y="0"/>
                  </a:cubicBezTo>
                  <a:cubicBezTo>
                    <a:pt x="126714" y="2857"/>
                    <a:pt x="127667" y="5715"/>
                    <a:pt x="128619" y="8572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21"/>
            <p:cNvSpPr/>
            <p:nvPr/>
          </p:nvSpPr>
          <p:spPr>
            <a:xfrm>
              <a:off x="3778640" y="3505882"/>
              <a:ext cx="188421" cy="274457"/>
            </a:xfrm>
            <a:custGeom>
              <a:avLst/>
              <a:gdLst/>
              <a:ahLst/>
              <a:cxnLst/>
              <a:rect l="l" t="t" r="r" b="b"/>
              <a:pathLst>
                <a:path w="188421" h="274457" extrusionOk="0">
                  <a:moveTo>
                    <a:pt x="164709" y="121237"/>
                  </a:moveTo>
                  <a:cubicBezTo>
                    <a:pt x="166614" y="125047"/>
                    <a:pt x="169472" y="127905"/>
                    <a:pt x="171377" y="131715"/>
                  </a:cubicBezTo>
                  <a:cubicBezTo>
                    <a:pt x="198047" y="184102"/>
                    <a:pt x="193284" y="226965"/>
                    <a:pt x="158042" y="254587"/>
                  </a:cubicBezTo>
                  <a:cubicBezTo>
                    <a:pt x="110417" y="291735"/>
                    <a:pt x="51362" y="275542"/>
                    <a:pt x="24692" y="216487"/>
                  </a:cubicBezTo>
                  <a:cubicBezTo>
                    <a:pt x="40884" y="204105"/>
                    <a:pt x="53267" y="200295"/>
                    <a:pt x="67554" y="223155"/>
                  </a:cubicBezTo>
                  <a:cubicBezTo>
                    <a:pt x="78984" y="241252"/>
                    <a:pt x="96129" y="262207"/>
                    <a:pt x="120894" y="252682"/>
                  </a:cubicBezTo>
                  <a:cubicBezTo>
                    <a:pt x="146612" y="243157"/>
                    <a:pt x="152327" y="217440"/>
                    <a:pt x="152327" y="192675"/>
                  </a:cubicBezTo>
                  <a:cubicBezTo>
                    <a:pt x="152327" y="145050"/>
                    <a:pt x="112322" y="110760"/>
                    <a:pt x="65649" y="114570"/>
                  </a:cubicBezTo>
                  <a:cubicBezTo>
                    <a:pt x="28502" y="118380"/>
                    <a:pt x="11357" y="109807"/>
                    <a:pt x="2784" y="83137"/>
                  </a:cubicBezTo>
                  <a:cubicBezTo>
                    <a:pt x="-5788" y="56467"/>
                    <a:pt x="5642" y="28845"/>
                    <a:pt x="34217" y="12652"/>
                  </a:cubicBezTo>
                  <a:cubicBezTo>
                    <a:pt x="56124" y="270"/>
                    <a:pt x="78984" y="-7350"/>
                    <a:pt x="104702" y="10747"/>
                  </a:cubicBezTo>
                  <a:cubicBezTo>
                    <a:pt x="95177" y="13605"/>
                    <a:pt x="86604" y="17415"/>
                    <a:pt x="77079" y="18367"/>
                  </a:cubicBezTo>
                  <a:cubicBezTo>
                    <a:pt x="52314" y="21225"/>
                    <a:pt x="34217" y="39322"/>
                    <a:pt x="35169" y="63135"/>
                  </a:cubicBezTo>
                  <a:cubicBezTo>
                    <a:pt x="36122" y="86947"/>
                    <a:pt x="50409" y="98377"/>
                    <a:pt x="78984" y="94567"/>
                  </a:cubicBezTo>
                  <a:cubicBezTo>
                    <a:pt x="112322" y="89805"/>
                    <a:pt x="139944" y="100282"/>
                    <a:pt x="164709" y="121237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21"/>
            <p:cNvSpPr/>
            <p:nvPr/>
          </p:nvSpPr>
          <p:spPr>
            <a:xfrm>
              <a:off x="3697604" y="3959542"/>
              <a:ext cx="553402" cy="267652"/>
            </a:xfrm>
            <a:custGeom>
              <a:avLst/>
              <a:gdLst/>
              <a:ahLst/>
              <a:cxnLst/>
              <a:rect l="l" t="t" r="r" b="b"/>
              <a:pathLst>
                <a:path w="553402" h="267652" extrusionOk="0">
                  <a:moveTo>
                    <a:pt x="142875" y="214313"/>
                  </a:moveTo>
                  <a:cubicBezTo>
                    <a:pt x="103823" y="232410"/>
                    <a:pt x="63817" y="249555"/>
                    <a:pt x="24765" y="267652"/>
                  </a:cubicBezTo>
                  <a:cubicBezTo>
                    <a:pt x="19050" y="266700"/>
                    <a:pt x="12383" y="264795"/>
                    <a:pt x="0" y="262890"/>
                  </a:cubicBezTo>
                  <a:cubicBezTo>
                    <a:pt x="74295" y="224790"/>
                    <a:pt x="141923" y="189547"/>
                    <a:pt x="210503" y="154305"/>
                  </a:cubicBezTo>
                  <a:cubicBezTo>
                    <a:pt x="322898" y="101917"/>
                    <a:pt x="430530" y="39052"/>
                    <a:pt x="547688" y="0"/>
                  </a:cubicBezTo>
                  <a:cubicBezTo>
                    <a:pt x="549593" y="3810"/>
                    <a:pt x="551498" y="8572"/>
                    <a:pt x="553403" y="12382"/>
                  </a:cubicBezTo>
                  <a:cubicBezTo>
                    <a:pt x="545783" y="16192"/>
                    <a:pt x="538163" y="20955"/>
                    <a:pt x="530543" y="24765"/>
                  </a:cubicBezTo>
                  <a:cubicBezTo>
                    <a:pt x="416242" y="80963"/>
                    <a:pt x="300990" y="136207"/>
                    <a:pt x="186690" y="192405"/>
                  </a:cubicBezTo>
                  <a:cubicBezTo>
                    <a:pt x="172403" y="199072"/>
                    <a:pt x="158115" y="206692"/>
                    <a:pt x="142875" y="21431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21"/>
            <p:cNvSpPr/>
            <p:nvPr/>
          </p:nvSpPr>
          <p:spPr>
            <a:xfrm>
              <a:off x="3632834" y="3835717"/>
              <a:ext cx="579120" cy="286702"/>
            </a:xfrm>
            <a:custGeom>
              <a:avLst/>
              <a:gdLst/>
              <a:ahLst/>
              <a:cxnLst/>
              <a:rect l="l" t="t" r="r" b="b"/>
              <a:pathLst>
                <a:path w="579120" h="286702" extrusionOk="0">
                  <a:moveTo>
                    <a:pt x="321945" y="138113"/>
                  </a:moveTo>
                  <a:cubicBezTo>
                    <a:pt x="288608" y="154305"/>
                    <a:pt x="255270" y="170497"/>
                    <a:pt x="222885" y="187642"/>
                  </a:cubicBezTo>
                  <a:cubicBezTo>
                    <a:pt x="201930" y="197167"/>
                    <a:pt x="180023" y="207645"/>
                    <a:pt x="159068" y="217170"/>
                  </a:cubicBezTo>
                  <a:cubicBezTo>
                    <a:pt x="140018" y="226695"/>
                    <a:pt x="120015" y="235267"/>
                    <a:pt x="100965" y="244792"/>
                  </a:cubicBezTo>
                  <a:cubicBezTo>
                    <a:pt x="69533" y="259080"/>
                    <a:pt x="38100" y="272415"/>
                    <a:pt x="6668" y="286702"/>
                  </a:cubicBezTo>
                  <a:cubicBezTo>
                    <a:pt x="4763" y="281940"/>
                    <a:pt x="2858" y="278130"/>
                    <a:pt x="0" y="273367"/>
                  </a:cubicBezTo>
                  <a:cubicBezTo>
                    <a:pt x="95250" y="225742"/>
                    <a:pt x="191453" y="178117"/>
                    <a:pt x="286703" y="130492"/>
                  </a:cubicBezTo>
                  <a:cubicBezTo>
                    <a:pt x="366713" y="92392"/>
                    <a:pt x="446723" y="53340"/>
                    <a:pt x="527685" y="15240"/>
                  </a:cubicBezTo>
                  <a:cubicBezTo>
                    <a:pt x="541973" y="8572"/>
                    <a:pt x="559118" y="4763"/>
                    <a:pt x="574358" y="0"/>
                  </a:cubicBezTo>
                  <a:cubicBezTo>
                    <a:pt x="576263" y="3810"/>
                    <a:pt x="578168" y="7620"/>
                    <a:pt x="579120" y="12382"/>
                  </a:cubicBezTo>
                  <a:cubicBezTo>
                    <a:pt x="500063" y="51435"/>
                    <a:pt x="421958" y="89535"/>
                    <a:pt x="342900" y="128588"/>
                  </a:cubicBezTo>
                  <a:cubicBezTo>
                    <a:pt x="336233" y="131445"/>
                    <a:pt x="329565" y="135255"/>
                    <a:pt x="321945" y="13811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21"/>
            <p:cNvSpPr/>
            <p:nvPr/>
          </p:nvSpPr>
          <p:spPr>
            <a:xfrm>
              <a:off x="3669982" y="3900933"/>
              <a:ext cx="558164" cy="264349"/>
            </a:xfrm>
            <a:custGeom>
              <a:avLst/>
              <a:gdLst/>
              <a:ahLst/>
              <a:cxnLst/>
              <a:rect l="l" t="t" r="r" b="b"/>
              <a:pathLst>
                <a:path w="558164" h="264349" extrusionOk="0">
                  <a:moveTo>
                    <a:pt x="142875" y="188149"/>
                  </a:moveTo>
                  <a:cubicBezTo>
                    <a:pt x="145733" y="187197"/>
                    <a:pt x="148590" y="185292"/>
                    <a:pt x="152400" y="184339"/>
                  </a:cubicBezTo>
                  <a:cubicBezTo>
                    <a:pt x="188595" y="166242"/>
                    <a:pt x="225742" y="148144"/>
                    <a:pt x="261938" y="130047"/>
                  </a:cubicBezTo>
                  <a:cubicBezTo>
                    <a:pt x="352425" y="86232"/>
                    <a:pt x="443865" y="43369"/>
                    <a:pt x="534352" y="507"/>
                  </a:cubicBezTo>
                  <a:cubicBezTo>
                    <a:pt x="538163" y="-1398"/>
                    <a:pt x="543877" y="2412"/>
                    <a:pt x="558165" y="6222"/>
                  </a:cubicBezTo>
                  <a:cubicBezTo>
                    <a:pt x="502920" y="34797"/>
                    <a:pt x="456247" y="58609"/>
                    <a:pt x="408622" y="82422"/>
                  </a:cubicBezTo>
                  <a:cubicBezTo>
                    <a:pt x="377190" y="98614"/>
                    <a:pt x="344805" y="113854"/>
                    <a:pt x="313372" y="129094"/>
                  </a:cubicBezTo>
                  <a:cubicBezTo>
                    <a:pt x="303847" y="133857"/>
                    <a:pt x="293370" y="138619"/>
                    <a:pt x="283845" y="143382"/>
                  </a:cubicBezTo>
                  <a:cubicBezTo>
                    <a:pt x="266700" y="151954"/>
                    <a:pt x="248602" y="161479"/>
                    <a:pt x="231458" y="170052"/>
                  </a:cubicBezTo>
                  <a:cubicBezTo>
                    <a:pt x="171450" y="196722"/>
                    <a:pt x="112395" y="224344"/>
                    <a:pt x="52388" y="250062"/>
                  </a:cubicBezTo>
                  <a:cubicBezTo>
                    <a:pt x="37147" y="256729"/>
                    <a:pt x="20002" y="259587"/>
                    <a:pt x="3810" y="264349"/>
                  </a:cubicBezTo>
                  <a:cubicBezTo>
                    <a:pt x="2858" y="260539"/>
                    <a:pt x="1905" y="257682"/>
                    <a:pt x="0" y="253872"/>
                  </a:cubicBezTo>
                  <a:cubicBezTo>
                    <a:pt x="13335" y="247204"/>
                    <a:pt x="27622" y="239584"/>
                    <a:pt x="40958" y="232917"/>
                  </a:cubicBezTo>
                  <a:cubicBezTo>
                    <a:pt x="67627" y="221487"/>
                    <a:pt x="95250" y="209104"/>
                    <a:pt x="121920" y="197674"/>
                  </a:cubicBezTo>
                  <a:cubicBezTo>
                    <a:pt x="128588" y="194817"/>
                    <a:pt x="136208" y="191007"/>
                    <a:pt x="142875" y="188149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21"/>
            <p:cNvSpPr/>
            <p:nvPr/>
          </p:nvSpPr>
          <p:spPr>
            <a:xfrm>
              <a:off x="3421379" y="4411027"/>
              <a:ext cx="370522" cy="184321"/>
            </a:xfrm>
            <a:custGeom>
              <a:avLst/>
              <a:gdLst/>
              <a:ahLst/>
              <a:cxnLst/>
              <a:rect l="l" t="t" r="r" b="b"/>
              <a:pathLst>
                <a:path w="370522" h="184321" extrusionOk="0">
                  <a:moveTo>
                    <a:pt x="370523" y="953"/>
                  </a:moveTo>
                  <a:cubicBezTo>
                    <a:pt x="365760" y="7620"/>
                    <a:pt x="361950" y="17145"/>
                    <a:pt x="355283" y="20003"/>
                  </a:cubicBezTo>
                  <a:cubicBezTo>
                    <a:pt x="247650" y="73342"/>
                    <a:pt x="140018" y="125730"/>
                    <a:pt x="31433" y="178117"/>
                  </a:cubicBezTo>
                  <a:cubicBezTo>
                    <a:pt x="21908" y="182880"/>
                    <a:pt x="5715" y="192405"/>
                    <a:pt x="0" y="170497"/>
                  </a:cubicBezTo>
                  <a:cubicBezTo>
                    <a:pt x="90488" y="127635"/>
                    <a:pt x="180975" y="84772"/>
                    <a:pt x="271463" y="41910"/>
                  </a:cubicBezTo>
                  <a:cubicBezTo>
                    <a:pt x="298133" y="27622"/>
                    <a:pt x="325755" y="14288"/>
                    <a:pt x="352425" y="0"/>
                  </a:cubicBezTo>
                  <a:cubicBezTo>
                    <a:pt x="359092" y="0"/>
                    <a:pt x="364808" y="0"/>
                    <a:pt x="370523" y="95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21"/>
            <p:cNvSpPr/>
            <p:nvPr/>
          </p:nvSpPr>
          <p:spPr>
            <a:xfrm>
              <a:off x="3223260" y="4140517"/>
              <a:ext cx="70485" cy="67627"/>
            </a:xfrm>
            <a:custGeom>
              <a:avLst/>
              <a:gdLst/>
              <a:ahLst/>
              <a:cxnLst/>
              <a:rect l="l" t="t" r="r" b="b"/>
              <a:pathLst>
                <a:path w="70485" h="67627" extrusionOk="0">
                  <a:moveTo>
                    <a:pt x="0" y="25717"/>
                  </a:moveTo>
                  <a:cubicBezTo>
                    <a:pt x="19050" y="17145"/>
                    <a:pt x="38100" y="8572"/>
                    <a:pt x="58102" y="0"/>
                  </a:cubicBezTo>
                  <a:cubicBezTo>
                    <a:pt x="47625" y="14288"/>
                    <a:pt x="38100" y="28575"/>
                    <a:pt x="24765" y="46672"/>
                  </a:cubicBezTo>
                  <a:cubicBezTo>
                    <a:pt x="43815" y="43815"/>
                    <a:pt x="57150" y="41910"/>
                    <a:pt x="70485" y="40957"/>
                  </a:cubicBezTo>
                  <a:cubicBezTo>
                    <a:pt x="52388" y="49530"/>
                    <a:pt x="35242" y="59055"/>
                    <a:pt x="17145" y="67627"/>
                  </a:cubicBezTo>
                  <a:cubicBezTo>
                    <a:pt x="-3810" y="60007"/>
                    <a:pt x="2857" y="40957"/>
                    <a:pt x="0" y="25717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21"/>
            <p:cNvSpPr/>
            <p:nvPr/>
          </p:nvSpPr>
          <p:spPr>
            <a:xfrm>
              <a:off x="3288029" y="4302442"/>
              <a:ext cx="5715" cy="11429"/>
            </a:xfrm>
            <a:custGeom>
              <a:avLst/>
              <a:gdLst/>
              <a:ahLst/>
              <a:cxnLst/>
              <a:rect l="l" t="t" r="r" b="b"/>
              <a:pathLst>
                <a:path w="5715" h="11429" extrusionOk="0">
                  <a:moveTo>
                    <a:pt x="0" y="0"/>
                  </a:moveTo>
                  <a:cubicBezTo>
                    <a:pt x="1905" y="3810"/>
                    <a:pt x="3810" y="7620"/>
                    <a:pt x="5715" y="11430"/>
                  </a:cubicBezTo>
                  <a:cubicBezTo>
                    <a:pt x="3810" y="7620"/>
                    <a:pt x="1905" y="3810"/>
                    <a:pt x="0" y="0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21"/>
            <p:cNvSpPr/>
            <p:nvPr/>
          </p:nvSpPr>
          <p:spPr>
            <a:xfrm>
              <a:off x="3740042" y="4030027"/>
              <a:ext cx="555732" cy="289559"/>
            </a:xfrm>
            <a:custGeom>
              <a:avLst/>
              <a:gdLst/>
              <a:ahLst/>
              <a:cxnLst/>
              <a:rect l="l" t="t" r="r" b="b"/>
              <a:pathLst>
                <a:path w="555732" h="289559" extrusionOk="0">
                  <a:moveTo>
                    <a:pt x="5187" y="289560"/>
                  </a:moveTo>
                  <a:cubicBezTo>
                    <a:pt x="-9100" y="272415"/>
                    <a:pt x="9950" y="272415"/>
                    <a:pt x="16617" y="269557"/>
                  </a:cubicBezTo>
                  <a:cubicBezTo>
                    <a:pt x="52812" y="248603"/>
                    <a:pt x="89960" y="229553"/>
                    <a:pt x="127107" y="209550"/>
                  </a:cubicBezTo>
                  <a:cubicBezTo>
                    <a:pt x="133775" y="205740"/>
                    <a:pt x="140442" y="201930"/>
                    <a:pt x="148062" y="199072"/>
                  </a:cubicBezTo>
                  <a:cubicBezTo>
                    <a:pt x="152825" y="196215"/>
                    <a:pt x="157587" y="194310"/>
                    <a:pt x="162350" y="191453"/>
                  </a:cubicBezTo>
                  <a:cubicBezTo>
                    <a:pt x="170922" y="187642"/>
                    <a:pt x="178542" y="182880"/>
                    <a:pt x="187115" y="179070"/>
                  </a:cubicBezTo>
                  <a:cubicBezTo>
                    <a:pt x="251885" y="143828"/>
                    <a:pt x="317607" y="109538"/>
                    <a:pt x="382377" y="74295"/>
                  </a:cubicBezTo>
                  <a:cubicBezTo>
                    <a:pt x="404285" y="62865"/>
                    <a:pt x="425240" y="50482"/>
                    <a:pt x="447147" y="39053"/>
                  </a:cubicBezTo>
                  <a:cubicBezTo>
                    <a:pt x="468102" y="28575"/>
                    <a:pt x="489057" y="18097"/>
                    <a:pt x="510012" y="7620"/>
                  </a:cubicBezTo>
                  <a:cubicBezTo>
                    <a:pt x="525252" y="4763"/>
                    <a:pt x="540492" y="2857"/>
                    <a:pt x="555732" y="0"/>
                  </a:cubicBezTo>
                  <a:cubicBezTo>
                    <a:pt x="555732" y="3810"/>
                    <a:pt x="555732" y="7620"/>
                    <a:pt x="554780" y="11430"/>
                  </a:cubicBezTo>
                  <a:cubicBezTo>
                    <a:pt x="549065" y="14288"/>
                    <a:pt x="543350" y="17145"/>
                    <a:pt x="538587" y="20003"/>
                  </a:cubicBezTo>
                  <a:cubicBezTo>
                    <a:pt x="509060" y="35242"/>
                    <a:pt x="480485" y="50482"/>
                    <a:pt x="450957" y="66675"/>
                  </a:cubicBezTo>
                  <a:cubicBezTo>
                    <a:pt x="443337" y="70485"/>
                    <a:pt x="435717" y="73342"/>
                    <a:pt x="428097" y="77153"/>
                  </a:cubicBezTo>
                  <a:cubicBezTo>
                    <a:pt x="369995" y="107632"/>
                    <a:pt x="311892" y="138113"/>
                    <a:pt x="253790" y="168592"/>
                  </a:cubicBezTo>
                  <a:cubicBezTo>
                    <a:pt x="231882" y="180022"/>
                    <a:pt x="210927" y="190500"/>
                    <a:pt x="189020" y="201930"/>
                  </a:cubicBezTo>
                  <a:cubicBezTo>
                    <a:pt x="140442" y="227647"/>
                    <a:pt x="90912" y="253365"/>
                    <a:pt x="41382" y="278130"/>
                  </a:cubicBezTo>
                  <a:cubicBezTo>
                    <a:pt x="30905" y="282892"/>
                    <a:pt x="17570" y="285750"/>
                    <a:pt x="5187" y="28956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21"/>
            <p:cNvSpPr/>
            <p:nvPr/>
          </p:nvSpPr>
          <p:spPr>
            <a:xfrm>
              <a:off x="3444239" y="4470082"/>
              <a:ext cx="364807" cy="185737"/>
            </a:xfrm>
            <a:custGeom>
              <a:avLst/>
              <a:gdLst/>
              <a:ahLst/>
              <a:cxnLst/>
              <a:rect l="l" t="t" r="r" b="b"/>
              <a:pathLst>
                <a:path w="364807" h="185737" extrusionOk="0">
                  <a:moveTo>
                    <a:pt x="55245" y="173355"/>
                  </a:moveTo>
                  <a:cubicBezTo>
                    <a:pt x="37148" y="177165"/>
                    <a:pt x="18098" y="181928"/>
                    <a:pt x="0" y="185738"/>
                  </a:cubicBezTo>
                  <a:cubicBezTo>
                    <a:pt x="3810" y="179070"/>
                    <a:pt x="5715" y="170498"/>
                    <a:pt x="10477" y="167640"/>
                  </a:cubicBezTo>
                  <a:cubicBezTo>
                    <a:pt x="115252" y="115253"/>
                    <a:pt x="220980" y="62865"/>
                    <a:pt x="325755" y="10478"/>
                  </a:cubicBezTo>
                  <a:cubicBezTo>
                    <a:pt x="336232" y="4763"/>
                    <a:pt x="349568" y="2858"/>
                    <a:pt x="360998" y="0"/>
                  </a:cubicBezTo>
                  <a:cubicBezTo>
                    <a:pt x="361950" y="2858"/>
                    <a:pt x="363855" y="5715"/>
                    <a:pt x="364807" y="8573"/>
                  </a:cubicBezTo>
                  <a:cubicBezTo>
                    <a:pt x="359093" y="13335"/>
                    <a:pt x="352425" y="18098"/>
                    <a:pt x="346710" y="23813"/>
                  </a:cubicBezTo>
                  <a:cubicBezTo>
                    <a:pt x="328613" y="32385"/>
                    <a:pt x="311468" y="40958"/>
                    <a:pt x="293370" y="49530"/>
                  </a:cubicBezTo>
                  <a:cubicBezTo>
                    <a:pt x="249555" y="71438"/>
                    <a:pt x="205740" y="93345"/>
                    <a:pt x="161925" y="115253"/>
                  </a:cubicBezTo>
                  <a:cubicBezTo>
                    <a:pt x="126683" y="134303"/>
                    <a:pt x="90488" y="153353"/>
                    <a:pt x="55245" y="173355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21"/>
            <p:cNvSpPr/>
            <p:nvPr/>
          </p:nvSpPr>
          <p:spPr>
            <a:xfrm>
              <a:off x="3954779" y="4197480"/>
              <a:ext cx="340995" cy="181237"/>
            </a:xfrm>
            <a:custGeom>
              <a:avLst/>
              <a:gdLst/>
              <a:ahLst/>
              <a:cxnLst/>
              <a:rect l="l" t="t" r="r" b="b"/>
              <a:pathLst>
                <a:path w="340995" h="181237" extrusionOk="0">
                  <a:moveTo>
                    <a:pt x="4763" y="166874"/>
                  </a:moveTo>
                  <a:cubicBezTo>
                    <a:pt x="111442" y="111629"/>
                    <a:pt x="219075" y="55432"/>
                    <a:pt x="326708" y="187"/>
                  </a:cubicBezTo>
                  <a:cubicBezTo>
                    <a:pt x="328613" y="-766"/>
                    <a:pt x="333375" y="2092"/>
                    <a:pt x="340995" y="4949"/>
                  </a:cubicBezTo>
                  <a:cubicBezTo>
                    <a:pt x="331470" y="12569"/>
                    <a:pt x="324803" y="18284"/>
                    <a:pt x="318135" y="22094"/>
                  </a:cubicBezTo>
                  <a:cubicBezTo>
                    <a:pt x="221933" y="74482"/>
                    <a:pt x="125730" y="126869"/>
                    <a:pt x="29528" y="179257"/>
                  </a:cubicBezTo>
                  <a:cubicBezTo>
                    <a:pt x="21908" y="183067"/>
                    <a:pt x="9525" y="180209"/>
                    <a:pt x="0" y="180209"/>
                  </a:cubicBezTo>
                  <a:cubicBezTo>
                    <a:pt x="1905" y="175447"/>
                    <a:pt x="2858" y="171637"/>
                    <a:pt x="4763" y="166874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21"/>
            <p:cNvSpPr/>
            <p:nvPr/>
          </p:nvSpPr>
          <p:spPr>
            <a:xfrm>
              <a:off x="3983354" y="4278630"/>
              <a:ext cx="300990" cy="162877"/>
            </a:xfrm>
            <a:custGeom>
              <a:avLst/>
              <a:gdLst/>
              <a:ahLst/>
              <a:cxnLst/>
              <a:rect l="l" t="t" r="r" b="b"/>
              <a:pathLst>
                <a:path w="300990" h="162877" extrusionOk="0">
                  <a:moveTo>
                    <a:pt x="300990" y="0"/>
                  </a:moveTo>
                  <a:cubicBezTo>
                    <a:pt x="295275" y="6667"/>
                    <a:pt x="291465" y="16192"/>
                    <a:pt x="284798" y="20002"/>
                  </a:cubicBezTo>
                  <a:cubicBezTo>
                    <a:pt x="200025" y="66675"/>
                    <a:pt x="114300" y="112395"/>
                    <a:pt x="28575" y="158115"/>
                  </a:cubicBezTo>
                  <a:cubicBezTo>
                    <a:pt x="20955" y="161925"/>
                    <a:pt x="11430" y="160972"/>
                    <a:pt x="2858" y="162877"/>
                  </a:cubicBezTo>
                  <a:cubicBezTo>
                    <a:pt x="1905" y="160972"/>
                    <a:pt x="953" y="158115"/>
                    <a:pt x="0" y="156210"/>
                  </a:cubicBezTo>
                  <a:cubicBezTo>
                    <a:pt x="7620" y="149542"/>
                    <a:pt x="16192" y="141922"/>
                    <a:pt x="23813" y="135255"/>
                  </a:cubicBezTo>
                  <a:cubicBezTo>
                    <a:pt x="103823" y="93345"/>
                    <a:pt x="183833" y="51435"/>
                    <a:pt x="263842" y="10477"/>
                  </a:cubicBezTo>
                  <a:cubicBezTo>
                    <a:pt x="274320" y="3810"/>
                    <a:pt x="287655" y="2857"/>
                    <a:pt x="300990" y="0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21"/>
            <p:cNvSpPr/>
            <p:nvPr/>
          </p:nvSpPr>
          <p:spPr>
            <a:xfrm>
              <a:off x="3917742" y="4141469"/>
              <a:ext cx="334217" cy="172402"/>
            </a:xfrm>
            <a:custGeom>
              <a:avLst/>
              <a:gdLst/>
              <a:ahLst/>
              <a:cxnLst/>
              <a:rect l="l" t="t" r="r" b="b"/>
              <a:pathLst>
                <a:path w="334217" h="172402" extrusionOk="0">
                  <a:moveTo>
                    <a:pt x="78947" y="115253"/>
                  </a:moveTo>
                  <a:cubicBezTo>
                    <a:pt x="150385" y="80963"/>
                    <a:pt x="220870" y="46673"/>
                    <a:pt x="292307" y="13335"/>
                  </a:cubicBezTo>
                  <a:cubicBezTo>
                    <a:pt x="304690" y="7620"/>
                    <a:pt x="317072" y="3810"/>
                    <a:pt x="329455" y="0"/>
                  </a:cubicBezTo>
                  <a:cubicBezTo>
                    <a:pt x="331360" y="2858"/>
                    <a:pt x="332312" y="6668"/>
                    <a:pt x="334217" y="9525"/>
                  </a:cubicBezTo>
                  <a:cubicBezTo>
                    <a:pt x="327550" y="14288"/>
                    <a:pt x="320882" y="20003"/>
                    <a:pt x="313262" y="23813"/>
                  </a:cubicBezTo>
                  <a:cubicBezTo>
                    <a:pt x="243730" y="58103"/>
                    <a:pt x="173245" y="92393"/>
                    <a:pt x="103712" y="126683"/>
                  </a:cubicBezTo>
                  <a:cubicBezTo>
                    <a:pt x="94187" y="131445"/>
                    <a:pt x="85615" y="137160"/>
                    <a:pt x="76090" y="142875"/>
                  </a:cubicBezTo>
                  <a:cubicBezTo>
                    <a:pt x="53230" y="152400"/>
                    <a:pt x="30370" y="162878"/>
                    <a:pt x="7510" y="172403"/>
                  </a:cubicBezTo>
                  <a:cubicBezTo>
                    <a:pt x="-11540" y="158115"/>
                    <a:pt x="11320" y="157163"/>
                    <a:pt x="14177" y="149543"/>
                  </a:cubicBezTo>
                  <a:cubicBezTo>
                    <a:pt x="36085" y="137160"/>
                    <a:pt x="57992" y="125730"/>
                    <a:pt x="78947" y="115253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21"/>
            <p:cNvSpPr/>
            <p:nvPr/>
          </p:nvSpPr>
          <p:spPr>
            <a:xfrm>
              <a:off x="3930015" y="4197667"/>
              <a:ext cx="66675" cy="92392"/>
            </a:xfrm>
            <a:custGeom>
              <a:avLst/>
              <a:gdLst/>
              <a:ahLst/>
              <a:cxnLst/>
              <a:rect l="l" t="t" r="r" b="b"/>
              <a:pathLst>
                <a:path w="66675" h="92392" extrusionOk="0">
                  <a:moveTo>
                    <a:pt x="66675" y="59055"/>
                  </a:moveTo>
                  <a:cubicBezTo>
                    <a:pt x="44767" y="70485"/>
                    <a:pt x="23813" y="80963"/>
                    <a:pt x="1905" y="92392"/>
                  </a:cubicBezTo>
                  <a:cubicBezTo>
                    <a:pt x="952" y="72390"/>
                    <a:pt x="0" y="53340"/>
                    <a:pt x="0" y="33338"/>
                  </a:cubicBezTo>
                  <a:cubicBezTo>
                    <a:pt x="21907" y="21907"/>
                    <a:pt x="42863" y="11430"/>
                    <a:pt x="64770" y="0"/>
                  </a:cubicBezTo>
                  <a:cubicBezTo>
                    <a:pt x="65722" y="20002"/>
                    <a:pt x="66675" y="39052"/>
                    <a:pt x="66675" y="5905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21"/>
            <p:cNvSpPr/>
            <p:nvPr/>
          </p:nvSpPr>
          <p:spPr>
            <a:xfrm>
              <a:off x="4250054" y="3950017"/>
              <a:ext cx="75247" cy="87629"/>
            </a:xfrm>
            <a:custGeom>
              <a:avLst/>
              <a:gdLst/>
              <a:ahLst/>
              <a:cxnLst/>
              <a:rect l="l" t="t" r="r" b="b"/>
              <a:pathLst>
                <a:path w="75247" h="87629" extrusionOk="0">
                  <a:moveTo>
                    <a:pt x="45720" y="80010"/>
                  </a:moveTo>
                  <a:cubicBezTo>
                    <a:pt x="30480" y="82867"/>
                    <a:pt x="15240" y="84772"/>
                    <a:pt x="0" y="87630"/>
                  </a:cubicBezTo>
                  <a:cubicBezTo>
                    <a:pt x="1905" y="78105"/>
                    <a:pt x="1905" y="60007"/>
                    <a:pt x="4763" y="60007"/>
                  </a:cubicBezTo>
                  <a:cubicBezTo>
                    <a:pt x="37148" y="57150"/>
                    <a:pt x="44767" y="35242"/>
                    <a:pt x="46673" y="8572"/>
                  </a:cubicBezTo>
                  <a:cubicBezTo>
                    <a:pt x="46673" y="6667"/>
                    <a:pt x="49530" y="3810"/>
                    <a:pt x="60008" y="0"/>
                  </a:cubicBezTo>
                  <a:cubicBezTo>
                    <a:pt x="64770" y="24765"/>
                    <a:pt x="70485" y="49530"/>
                    <a:pt x="75248" y="75247"/>
                  </a:cubicBezTo>
                  <a:cubicBezTo>
                    <a:pt x="64770" y="76200"/>
                    <a:pt x="55245" y="78105"/>
                    <a:pt x="45720" y="8001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21"/>
            <p:cNvSpPr/>
            <p:nvPr/>
          </p:nvSpPr>
          <p:spPr>
            <a:xfrm>
              <a:off x="3925252" y="4282440"/>
              <a:ext cx="78104" cy="94297"/>
            </a:xfrm>
            <a:custGeom>
              <a:avLst/>
              <a:gdLst/>
              <a:ahLst/>
              <a:cxnLst/>
              <a:rect l="l" t="t" r="r" b="b"/>
              <a:pathLst>
                <a:path w="78104" h="94297" extrusionOk="0">
                  <a:moveTo>
                    <a:pt x="0" y="29528"/>
                  </a:moveTo>
                  <a:cubicBezTo>
                    <a:pt x="22860" y="20003"/>
                    <a:pt x="45720" y="9525"/>
                    <a:pt x="68580" y="0"/>
                  </a:cubicBezTo>
                  <a:cubicBezTo>
                    <a:pt x="71438" y="10478"/>
                    <a:pt x="74295" y="21907"/>
                    <a:pt x="78105" y="35242"/>
                  </a:cubicBezTo>
                  <a:cubicBezTo>
                    <a:pt x="65722" y="37147"/>
                    <a:pt x="54292" y="39053"/>
                    <a:pt x="41910" y="40957"/>
                  </a:cubicBezTo>
                  <a:cubicBezTo>
                    <a:pt x="39052" y="54292"/>
                    <a:pt x="36195" y="67628"/>
                    <a:pt x="34290" y="81915"/>
                  </a:cubicBezTo>
                  <a:cubicBezTo>
                    <a:pt x="32385" y="85725"/>
                    <a:pt x="31432" y="90488"/>
                    <a:pt x="29527" y="94297"/>
                  </a:cubicBezTo>
                  <a:cubicBezTo>
                    <a:pt x="25717" y="87630"/>
                    <a:pt x="17145" y="80010"/>
                    <a:pt x="18097" y="74295"/>
                  </a:cubicBezTo>
                  <a:cubicBezTo>
                    <a:pt x="22860" y="54292"/>
                    <a:pt x="15240" y="40957"/>
                    <a:pt x="0" y="2952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21"/>
            <p:cNvSpPr/>
            <p:nvPr/>
          </p:nvSpPr>
          <p:spPr>
            <a:xfrm>
              <a:off x="3774757" y="4326255"/>
              <a:ext cx="55774" cy="85725"/>
            </a:xfrm>
            <a:custGeom>
              <a:avLst/>
              <a:gdLst/>
              <a:ahLst/>
              <a:cxnLst/>
              <a:rect l="l" t="t" r="r" b="b"/>
              <a:pathLst>
                <a:path w="55774" h="85725" extrusionOk="0">
                  <a:moveTo>
                    <a:pt x="17145" y="85725"/>
                  </a:moveTo>
                  <a:cubicBezTo>
                    <a:pt x="11430" y="85725"/>
                    <a:pt x="5715" y="84772"/>
                    <a:pt x="0" y="84772"/>
                  </a:cubicBezTo>
                  <a:cubicBezTo>
                    <a:pt x="2858" y="47625"/>
                    <a:pt x="12383" y="15240"/>
                    <a:pt x="55245" y="0"/>
                  </a:cubicBezTo>
                  <a:cubicBezTo>
                    <a:pt x="60008" y="38100"/>
                    <a:pt x="31433" y="59055"/>
                    <a:pt x="17145" y="8572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21"/>
            <p:cNvSpPr/>
            <p:nvPr/>
          </p:nvSpPr>
          <p:spPr>
            <a:xfrm>
              <a:off x="3858577" y="4270057"/>
              <a:ext cx="38100" cy="117157"/>
            </a:xfrm>
            <a:custGeom>
              <a:avLst/>
              <a:gdLst/>
              <a:ahLst/>
              <a:cxnLst/>
              <a:rect l="l" t="t" r="r" b="b"/>
              <a:pathLst>
                <a:path w="38100" h="117157" extrusionOk="0">
                  <a:moveTo>
                    <a:pt x="0" y="113348"/>
                  </a:moveTo>
                  <a:cubicBezTo>
                    <a:pt x="8572" y="75248"/>
                    <a:pt x="17145" y="37148"/>
                    <a:pt x="25717" y="0"/>
                  </a:cubicBezTo>
                  <a:cubicBezTo>
                    <a:pt x="29527" y="953"/>
                    <a:pt x="34290" y="1905"/>
                    <a:pt x="38100" y="2858"/>
                  </a:cubicBezTo>
                  <a:cubicBezTo>
                    <a:pt x="30480" y="40958"/>
                    <a:pt x="22860" y="79058"/>
                    <a:pt x="15240" y="117158"/>
                  </a:cubicBezTo>
                  <a:cubicBezTo>
                    <a:pt x="10477" y="116205"/>
                    <a:pt x="5715" y="115253"/>
                    <a:pt x="0" y="113348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21"/>
            <p:cNvSpPr/>
            <p:nvPr/>
          </p:nvSpPr>
          <p:spPr>
            <a:xfrm>
              <a:off x="3737609" y="4492942"/>
              <a:ext cx="65722" cy="44767"/>
            </a:xfrm>
            <a:custGeom>
              <a:avLst/>
              <a:gdLst/>
              <a:ahLst/>
              <a:cxnLst/>
              <a:rect l="l" t="t" r="r" b="b"/>
              <a:pathLst>
                <a:path w="65722" h="44767" extrusionOk="0">
                  <a:moveTo>
                    <a:pt x="0" y="25717"/>
                  </a:moveTo>
                  <a:cubicBezTo>
                    <a:pt x="18098" y="17145"/>
                    <a:pt x="35243" y="8572"/>
                    <a:pt x="53340" y="0"/>
                  </a:cubicBezTo>
                  <a:cubicBezTo>
                    <a:pt x="57150" y="0"/>
                    <a:pt x="61913" y="0"/>
                    <a:pt x="65723" y="0"/>
                  </a:cubicBezTo>
                  <a:cubicBezTo>
                    <a:pt x="63818" y="33338"/>
                    <a:pt x="32385" y="30480"/>
                    <a:pt x="12383" y="44767"/>
                  </a:cubicBezTo>
                  <a:cubicBezTo>
                    <a:pt x="7620" y="38100"/>
                    <a:pt x="3810" y="31432"/>
                    <a:pt x="0" y="25717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21"/>
            <p:cNvSpPr/>
            <p:nvPr/>
          </p:nvSpPr>
          <p:spPr>
            <a:xfrm>
              <a:off x="4162425" y="4095750"/>
              <a:ext cx="28575" cy="55244"/>
            </a:xfrm>
            <a:custGeom>
              <a:avLst/>
              <a:gdLst/>
              <a:ahLst/>
              <a:cxnLst/>
              <a:rect l="l" t="t" r="r" b="b"/>
              <a:pathLst>
                <a:path w="28575" h="55244" extrusionOk="0">
                  <a:moveTo>
                    <a:pt x="5715" y="10478"/>
                  </a:moveTo>
                  <a:cubicBezTo>
                    <a:pt x="13335" y="6668"/>
                    <a:pt x="20955" y="3810"/>
                    <a:pt x="28575" y="0"/>
                  </a:cubicBezTo>
                  <a:cubicBezTo>
                    <a:pt x="24765" y="43815"/>
                    <a:pt x="24765" y="43815"/>
                    <a:pt x="0" y="55245"/>
                  </a:cubicBezTo>
                  <a:cubicBezTo>
                    <a:pt x="2858" y="39053"/>
                    <a:pt x="4763" y="24765"/>
                    <a:pt x="5715" y="10478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21"/>
            <p:cNvSpPr/>
            <p:nvPr/>
          </p:nvSpPr>
          <p:spPr>
            <a:xfrm>
              <a:off x="4278629" y="4041457"/>
              <a:ext cx="25717" cy="22860"/>
            </a:xfrm>
            <a:custGeom>
              <a:avLst/>
              <a:gdLst/>
              <a:ahLst/>
              <a:cxnLst/>
              <a:rect l="l" t="t" r="r" b="b"/>
              <a:pathLst>
                <a:path w="25717" h="22860" extrusionOk="0">
                  <a:moveTo>
                    <a:pt x="0" y="8573"/>
                  </a:moveTo>
                  <a:cubicBezTo>
                    <a:pt x="5715" y="5715"/>
                    <a:pt x="11430" y="2858"/>
                    <a:pt x="16192" y="0"/>
                  </a:cubicBezTo>
                  <a:cubicBezTo>
                    <a:pt x="19050" y="2858"/>
                    <a:pt x="22860" y="6668"/>
                    <a:pt x="25717" y="9525"/>
                  </a:cubicBezTo>
                  <a:cubicBezTo>
                    <a:pt x="20003" y="14288"/>
                    <a:pt x="14288" y="18098"/>
                    <a:pt x="8573" y="22860"/>
                  </a:cubicBezTo>
                  <a:cubicBezTo>
                    <a:pt x="5715" y="18098"/>
                    <a:pt x="2858" y="13335"/>
                    <a:pt x="0" y="857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21"/>
            <p:cNvSpPr/>
            <p:nvPr/>
          </p:nvSpPr>
          <p:spPr>
            <a:xfrm>
              <a:off x="3705225" y="4295775"/>
              <a:ext cx="17145" cy="29527"/>
            </a:xfrm>
            <a:custGeom>
              <a:avLst/>
              <a:gdLst/>
              <a:ahLst/>
              <a:cxnLst/>
              <a:rect l="l" t="t" r="r" b="b"/>
              <a:pathLst>
                <a:path w="17145" h="29527" extrusionOk="0">
                  <a:moveTo>
                    <a:pt x="0" y="29528"/>
                  </a:moveTo>
                  <a:cubicBezTo>
                    <a:pt x="2858" y="21907"/>
                    <a:pt x="5715" y="14288"/>
                    <a:pt x="10478" y="0"/>
                  </a:cubicBezTo>
                  <a:cubicBezTo>
                    <a:pt x="13335" y="13335"/>
                    <a:pt x="15240" y="21907"/>
                    <a:pt x="17145" y="29528"/>
                  </a:cubicBezTo>
                  <a:cubicBezTo>
                    <a:pt x="11430" y="29528"/>
                    <a:pt x="5715" y="29528"/>
                    <a:pt x="0" y="2952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21"/>
            <p:cNvSpPr/>
            <p:nvPr/>
          </p:nvSpPr>
          <p:spPr>
            <a:xfrm>
              <a:off x="3745229" y="4325302"/>
              <a:ext cx="10477" cy="5715"/>
            </a:xfrm>
            <a:custGeom>
              <a:avLst/>
              <a:gdLst/>
              <a:ahLst/>
              <a:cxnLst/>
              <a:rect l="l" t="t" r="r" b="b"/>
              <a:pathLst>
                <a:path w="10477" h="5715" extrusionOk="0">
                  <a:moveTo>
                    <a:pt x="0" y="5715"/>
                  </a:moveTo>
                  <a:cubicBezTo>
                    <a:pt x="0" y="3810"/>
                    <a:pt x="0" y="1905"/>
                    <a:pt x="0" y="0"/>
                  </a:cubicBezTo>
                  <a:cubicBezTo>
                    <a:pt x="2858" y="953"/>
                    <a:pt x="4763" y="953"/>
                    <a:pt x="10478" y="2857"/>
                  </a:cubicBezTo>
                  <a:cubicBezTo>
                    <a:pt x="5715" y="4763"/>
                    <a:pt x="2858" y="4763"/>
                    <a:pt x="0" y="571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21"/>
            <p:cNvSpPr/>
            <p:nvPr/>
          </p:nvSpPr>
          <p:spPr>
            <a:xfrm>
              <a:off x="4098607" y="4055723"/>
              <a:ext cx="87629" cy="48598"/>
            </a:xfrm>
            <a:custGeom>
              <a:avLst/>
              <a:gdLst/>
              <a:ahLst/>
              <a:cxnLst/>
              <a:rect l="l" t="t" r="r" b="b"/>
              <a:pathLst>
                <a:path w="87629" h="48598" extrusionOk="0">
                  <a:moveTo>
                    <a:pt x="87630" y="13357"/>
                  </a:moveTo>
                  <a:cubicBezTo>
                    <a:pt x="65722" y="24786"/>
                    <a:pt x="44767" y="37169"/>
                    <a:pt x="22860" y="48599"/>
                  </a:cubicBezTo>
                  <a:cubicBezTo>
                    <a:pt x="15240" y="44789"/>
                    <a:pt x="7620" y="41932"/>
                    <a:pt x="0" y="38121"/>
                  </a:cubicBezTo>
                  <a:lnTo>
                    <a:pt x="0" y="38121"/>
                  </a:lnTo>
                  <a:cubicBezTo>
                    <a:pt x="20002" y="-931"/>
                    <a:pt x="56197" y="-11409"/>
                    <a:pt x="87630" y="1335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21"/>
            <p:cNvSpPr/>
            <p:nvPr/>
          </p:nvSpPr>
          <p:spPr>
            <a:xfrm>
              <a:off x="3821429" y="4026067"/>
              <a:ext cx="109537" cy="59205"/>
            </a:xfrm>
            <a:custGeom>
              <a:avLst/>
              <a:gdLst/>
              <a:ahLst/>
              <a:cxnLst/>
              <a:rect l="l" t="t" r="r" b="b"/>
              <a:pathLst>
                <a:path w="109537" h="59205" extrusionOk="0">
                  <a:moveTo>
                    <a:pt x="109538" y="4913"/>
                  </a:moveTo>
                  <a:cubicBezTo>
                    <a:pt x="73342" y="23010"/>
                    <a:pt x="36195" y="41108"/>
                    <a:pt x="0" y="59205"/>
                  </a:cubicBezTo>
                  <a:cubicBezTo>
                    <a:pt x="14288" y="46823"/>
                    <a:pt x="26670" y="32535"/>
                    <a:pt x="41910" y="22058"/>
                  </a:cubicBezTo>
                  <a:cubicBezTo>
                    <a:pt x="57150" y="12533"/>
                    <a:pt x="75248" y="6818"/>
                    <a:pt x="92392" y="150"/>
                  </a:cubicBezTo>
                  <a:cubicBezTo>
                    <a:pt x="98108" y="-802"/>
                    <a:pt x="103823" y="3008"/>
                    <a:pt x="109538" y="491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21"/>
            <p:cNvSpPr/>
            <p:nvPr/>
          </p:nvSpPr>
          <p:spPr>
            <a:xfrm>
              <a:off x="3791902" y="4023359"/>
              <a:ext cx="63817" cy="30741"/>
            </a:xfrm>
            <a:custGeom>
              <a:avLst/>
              <a:gdLst/>
              <a:ahLst/>
              <a:cxnLst/>
              <a:rect l="l" t="t" r="r" b="b"/>
              <a:pathLst>
                <a:path w="63817" h="30741" extrusionOk="0">
                  <a:moveTo>
                    <a:pt x="0" y="29528"/>
                  </a:moveTo>
                  <a:cubicBezTo>
                    <a:pt x="20955" y="20003"/>
                    <a:pt x="42863" y="9525"/>
                    <a:pt x="63817" y="0"/>
                  </a:cubicBezTo>
                  <a:cubicBezTo>
                    <a:pt x="54292" y="20003"/>
                    <a:pt x="20955" y="35243"/>
                    <a:pt x="0" y="2952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21"/>
            <p:cNvSpPr/>
            <p:nvPr/>
          </p:nvSpPr>
          <p:spPr>
            <a:xfrm>
              <a:off x="3953827" y="4030027"/>
              <a:ext cx="29527" cy="35242"/>
            </a:xfrm>
            <a:custGeom>
              <a:avLst/>
              <a:gdLst/>
              <a:ahLst/>
              <a:cxnLst/>
              <a:rect l="l" t="t" r="r" b="b"/>
              <a:pathLst>
                <a:path w="29527" h="35242" extrusionOk="0">
                  <a:moveTo>
                    <a:pt x="0" y="14288"/>
                  </a:moveTo>
                  <a:cubicBezTo>
                    <a:pt x="9525" y="9525"/>
                    <a:pt x="20002" y="4763"/>
                    <a:pt x="29527" y="0"/>
                  </a:cubicBezTo>
                  <a:cubicBezTo>
                    <a:pt x="23813" y="11430"/>
                    <a:pt x="18097" y="23813"/>
                    <a:pt x="12382" y="35242"/>
                  </a:cubicBezTo>
                  <a:cubicBezTo>
                    <a:pt x="9525" y="34290"/>
                    <a:pt x="6667" y="33338"/>
                    <a:pt x="3810" y="32385"/>
                  </a:cubicBezTo>
                  <a:cubicBezTo>
                    <a:pt x="1905" y="26670"/>
                    <a:pt x="952" y="20003"/>
                    <a:pt x="0" y="1428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21"/>
            <p:cNvSpPr/>
            <p:nvPr/>
          </p:nvSpPr>
          <p:spPr>
            <a:xfrm>
              <a:off x="3840479" y="4151947"/>
              <a:ext cx="43815" cy="25645"/>
            </a:xfrm>
            <a:custGeom>
              <a:avLst/>
              <a:gdLst/>
              <a:ahLst/>
              <a:cxnLst/>
              <a:rect l="l" t="t" r="r" b="b"/>
              <a:pathLst>
                <a:path w="43815" h="25645" extrusionOk="0">
                  <a:moveTo>
                    <a:pt x="0" y="21908"/>
                  </a:moveTo>
                  <a:cubicBezTo>
                    <a:pt x="14288" y="14288"/>
                    <a:pt x="29528" y="7620"/>
                    <a:pt x="43815" y="0"/>
                  </a:cubicBezTo>
                  <a:cubicBezTo>
                    <a:pt x="38100" y="24765"/>
                    <a:pt x="22860" y="30480"/>
                    <a:pt x="0" y="2190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21"/>
            <p:cNvSpPr/>
            <p:nvPr/>
          </p:nvSpPr>
          <p:spPr>
            <a:xfrm>
              <a:off x="4248150" y="3847147"/>
              <a:ext cx="25717" cy="26670"/>
            </a:xfrm>
            <a:custGeom>
              <a:avLst/>
              <a:gdLst/>
              <a:ahLst/>
              <a:cxnLst/>
              <a:rect l="l" t="t" r="r" b="b"/>
              <a:pathLst>
                <a:path w="25717" h="26670" extrusionOk="0">
                  <a:moveTo>
                    <a:pt x="18097" y="26670"/>
                  </a:moveTo>
                  <a:cubicBezTo>
                    <a:pt x="12383" y="20003"/>
                    <a:pt x="5715" y="13335"/>
                    <a:pt x="0" y="6668"/>
                  </a:cubicBezTo>
                  <a:cubicBezTo>
                    <a:pt x="1905" y="4763"/>
                    <a:pt x="4763" y="1905"/>
                    <a:pt x="6667" y="0"/>
                  </a:cubicBezTo>
                  <a:cubicBezTo>
                    <a:pt x="13335" y="6668"/>
                    <a:pt x="19050" y="12383"/>
                    <a:pt x="25717" y="19050"/>
                  </a:cubicBezTo>
                  <a:cubicBezTo>
                    <a:pt x="22860" y="20955"/>
                    <a:pt x="20003" y="23813"/>
                    <a:pt x="18097" y="2667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21"/>
            <p:cNvSpPr/>
            <p:nvPr/>
          </p:nvSpPr>
          <p:spPr>
            <a:xfrm>
              <a:off x="3902392" y="4200851"/>
              <a:ext cx="24765" cy="19676"/>
            </a:xfrm>
            <a:custGeom>
              <a:avLst/>
              <a:gdLst/>
              <a:ahLst/>
              <a:cxnLst/>
              <a:rect l="l" t="t" r="r" b="b"/>
              <a:pathLst>
                <a:path w="24765" h="19676" extrusionOk="0">
                  <a:moveTo>
                    <a:pt x="24765" y="7294"/>
                  </a:moveTo>
                  <a:cubicBezTo>
                    <a:pt x="16192" y="11104"/>
                    <a:pt x="8573" y="15866"/>
                    <a:pt x="0" y="19676"/>
                  </a:cubicBezTo>
                  <a:cubicBezTo>
                    <a:pt x="4763" y="9199"/>
                    <a:pt x="4763" y="-10804"/>
                    <a:pt x="24765" y="7294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21"/>
            <p:cNvSpPr/>
            <p:nvPr/>
          </p:nvSpPr>
          <p:spPr>
            <a:xfrm>
              <a:off x="3866925" y="4223464"/>
              <a:ext cx="21179" cy="15160"/>
            </a:xfrm>
            <a:custGeom>
              <a:avLst/>
              <a:gdLst/>
              <a:ahLst/>
              <a:cxnLst/>
              <a:rect l="l" t="t" r="r" b="b"/>
              <a:pathLst>
                <a:path w="21179" h="15160" extrusionOk="0">
                  <a:moveTo>
                    <a:pt x="21180" y="4683"/>
                  </a:moveTo>
                  <a:cubicBezTo>
                    <a:pt x="14512" y="8493"/>
                    <a:pt x="7845" y="12303"/>
                    <a:pt x="225" y="15161"/>
                  </a:cubicBezTo>
                  <a:cubicBezTo>
                    <a:pt x="-1680" y="-3889"/>
                    <a:pt x="8797" y="-1984"/>
                    <a:pt x="21180" y="468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21"/>
            <p:cNvSpPr/>
            <p:nvPr/>
          </p:nvSpPr>
          <p:spPr>
            <a:xfrm>
              <a:off x="3954779" y="3963352"/>
              <a:ext cx="20954" cy="13785"/>
            </a:xfrm>
            <a:custGeom>
              <a:avLst/>
              <a:gdLst/>
              <a:ahLst/>
              <a:cxnLst/>
              <a:rect l="l" t="t" r="r" b="b"/>
              <a:pathLst>
                <a:path w="20954" h="13785" extrusionOk="0">
                  <a:moveTo>
                    <a:pt x="0" y="10478"/>
                  </a:moveTo>
                  <a:cubicBezTo>
                    <a:pt x="6667" y="6667"/>
                    <a:pt x="14288" y="3810"/>
                    <a:pt x="20955" y="0"/>
                  </a:cubicBezTo>
                  <a:cubicBezTo>
                    <a:pt x="20955" y="17145"/>
                    <a:pt x="11430" y="15240"/>
                    <a:pt x="0" y="1047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21"/>
            <p:cNvSpPr/>
            <p:nvPr/>
          </p:nvSpPr>
          <p:spPr>
            <a:xfrm>
              <a:off x="3717607" y="4255769"/>
              <a:ext cx="2857" cy="22860"/>
            </a:xfrm>
            <a:custGeom>
              <a:avLst/>
              <a:gdLst/>
              <a:ahLst/>
              <a:cxnLst/>
              <a:rect l="l" t="t" r="r" b="b"/>
              <a:pathLst>
                <a:path w="2857" h="22860" extrusionOk="0">
                  <a:moveTo>
                    <a:pt x="2858" y="0"/>
                  </a:moveTo>
                  <a:cubicBezTo>
                    <a:pt x="2858" y="7620"/>
                    <a:pt x="2858" y="15240"/>
                    <a:pt x="2858" y="22860"/>
                  </a:cubicBezTo>
                  <a:cubicBezTo>
                    <a:pt x="1905" y="22860"/>
                    <a:pt x="952" y="22860"/>
                    <a:pt x="0" y="22860"/>
                  </a:cubicBezTo>
                  <a:cubicBezTo>
                    <a:pt x="0" y="15240"/>
                    <a:pt x="0" y="7620"/>
                    <a:pt x="0" y="0"/>
                  </a:cubicBezTo>
                  <a:cubicBezTo>
                    <a:pt x="1905" y="0"/>
                    <a:pt x="1905" y="0"/>
                    <a:pt x="2858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21"/>
            <p:cNvSpPr/>
            <p:nvPr/>
          </p:nvSpPr>
          <p:spPr>
            <a:xfrm>
              <a:off x="3791902" y="4089082"/>
              <a:ext cx="20954" cy="9525"/>
            </a:xfrm>
            <a:custGeom>
              <a:avLst/>
              <a:gdLst/>
              <a:ahLst/>
              <a:cxnLst/>
              <a:rect l="l" t="t" r="r" b="b"/>
              <a:pathLst>
                <a:path w="20954" h="9525" extrusionOk="0">
                  <a:moveTo>
                    <a:pt x="20955" y="0"/>
                  </a:moveTo>
                  <a:cubicBezTo>
                    <a:pt x="14288" y="2858"/>
                    <a:pt x="6667" y="6668"/>
                    <a:pt x="0" y="9525"/>
                  </a:cubicBezTo>
                  <a:cubicBezTo>
                    <a:pt x="6667" y="6668"/>
                    <a:pt x="14288" y="2858"/>
                    <a:pt x="20955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21"/>
            <p:cNvSpPr/>
            <p:nvPr/>
          </p:nvSpPr>
          <p:spPr>
            <a:xfrm>
              <a:off x="3950970" y="4166234"/>
              <a:ext cx="6667" cy="6667"/>
            </a:xfrm>
            <a:custGeom>
              <a:avLst/>
              <a:gdLst/>
              <a:ahLst/>
              <a:cxnLst/>
              <a:rect l="l" t="t" r="r" b="b"/>
              <a:pathLst>
                <a:path w="6667" h="6667" extrusionOk="0">
                  <a:moveTo>
                    <a:pt x="4763" y="6668"/>
                  </a:moveTo>
                  <a:cubicBezTo>
                    <a:pt x="2858" y="5715"/>
                    <a:pt x="952" y="5715"/>
                    <a:pt x="0" y="4763"/>
                  </a:cubicBezTo>
                  <a:cubicBezTo>
                    <a:pt x="0" y="3810"/>
                    <a:pt x="952" y="1905"/>
                    <a:pt x="1905" y="0"/>
                  </a:cubicBezTo>
                  <a:cubicBezTo>
                    <a:pt x="3810" y="953"/>
                    <a:pt x="5715" y="953"/>
                    <a:pt x="6667" y="1905"/>
                  </a:cubicBezTo>
                  <a:cubicBezTo>
                    <a:pt x="6667" y="2858"/>
                    <a:pt x="4763" y="4763"/>
                    <a:pt x="4763" y="666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21"/>
            <p:cNvSpPr/>
            <p:nvPr/>
          </p:nvSpPr>
          <p:spPr>
            <a:xfrm>
              <a:off x="4099300" y="4057650"/>
              <a:ext cx="8832" cy="9525"/>
            </a:xfrm>
            <a:custGeom>
              <a:avLst/>
              <a:gdLst/>
              <a:ahLst/>
              <a:cxnLst/>
              <a:rect l="l" t="t" r="r" b="b"/>
              <a:pathLst>
                <a:path w="8832" h="9525" extrusionOk="0">
                  <a:moveTo>
                    <a:pt x="8832" y="3810"/>
                  </a:moveTo>
                  <a:cubicBezTo>
                    <a:pt x="6927" y="5715"/>
                    <a:pt x="5975" y="7620"/>
                    <a:pt x="5022" y="9525"/>
                  </a:cubicBezTo>
                  <a:cubicBezTo>
                    <a:pt x="3117" y="7620"/>
                    <a:pt x="1212" y="6668"/>
                    <a:pt x="260" y="4763"/>
                  </a:cubicBezTo>
                  <a:cubicBezTo>
                    <a:pt x="-693" y="3810"/>
                    <a:pt x="1212" y="1905"/>
                    <a:pt x="2165" y="0"/>
                  </a:cubicBezTo>
                  <a:cubicBezTo>
                    <a:pt x="4070" y="0"/>
                    <a:pt x="6927" y="1905"/>
                    <a:pt x="8832" y="381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21"/>
            <p:cNvSpPr/>
            <p:nvPr/>
          </p:nvSpPr>
          <p:spPr>
            <a:xfrm>
              <a:off x="3776662" y="4258627"/>
              <a:ext cx="6927" cy="6667"/>
            </a:xfrm>
            <a:custGeom>
              <a:avLst/>
              <a:gdLst/>
              <a:ahLst/>
              <a:cxnLst/>
              <a:rect l="l" t="t" r="r" b="b"/>
              <a:pathLst>
                <a:path w="6927" h="6667" extrusionOk="0">
                  <a:moveTo>
                    <a:pt x="4763" y="6667"/>
                  </a:moveTo>
                  <a:cubicBezTo>
                    <a:pt x="2858" y="5715"/>
                    <a:pt x="953" y="5715"/>
                    <a:pt x="0" y="4763"/>
                  </a:cubicBezTo>
                  <a:cubicBezTo>
                    <a:pt x="0" y="3810"/>
                    <a:pt x="953" y="1905"/>
                    <a:pt x="1905" y="0"/>
                  </a:cubicBezTo>
                  <a:cubicBezTo>
                    <a:pt x="3810" y="953"/>
                    <a:pt x="5715" y="953"/>
                    <a:pt x="6667" y="1905"/>
                  </a:cubicBezTo>
                  <a:cubicBezTo>
                    <a:pt x="7620" y="2857"/>
                    <a:pt x="5715" y="4763"/>
                    <a:pt x="4763" y="666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21"/>
            <p:cNvSpPr/>
            <p:nvPr/>
          </p:nvSpPr>
          <p:spPr>
            <a:xfrm>
              <a:off x="3755707" y="4271009"/>
              <a:ext cx="5714" cy="5715"/>
            </a:xfrm>
            <a:custGeom>
              <a:avLst/>
              <a:gdLst/>
              <a:ahLst/>
              <a:cxnLst/>
              <a:rect l="l" t="t" r="r" b="b"/>
              <a:pathLst>
                <a:path w="5714" h="5715" extrusionOk="0">
                  <a:moveTo>
                    <a:pt x="5715" y="1905"/>
                  </a:moveTo>
                  <a:cubicBezTo>
                    <a:pt x="4763" y="2858"/>
                    <a:pt x="3810" y="4763"/>
                    <a:pt x="1905" y="5715"/>
                  </a:cubicBezTo>
                  <a:cubicBezTo>
                    <a:pt x="952" y="4763"/>
                    <a:pt x="0" y="3810"/>
                    <a:pt x="0" y="1905"/>
                  </a:cubicBezTo>
                  <a:cubicBezTo>
                    <a:pt x="0" y="1905"/>
                    <a:pt x="952" y="0"/>
                    <a:pt x="1905" y="0"/>
                  </a:cubicBezTo>
                  <a:cubicBezTo>
                    <a:pt x="2858" y="953"/>
                    <a:pt x="3810" y="1905"/>
                    <a:pt x="5715" y="190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21"/>
            <p:cNvSpPr/>
            <p:nvPr/>
          </p:nvSpPr>
          <p:spPr>
            <a:xfrm>
              <a:off x="4211002" y="3739515"/>
              <a:ext cx="2857" cy="6667"/>
            </a:xfrm>
            <a:custGeom>
              <a:avLst/>
              <a:gdLst/>
              <a:ahLst/>
              <a:cxnLst/>
              <a:rect l="l" t="t" r="r" b="b"/>
              <a:pathLst>
                <a:path w="2857" h="6667" extrusionOk="0">
                  <a:moveTo>
                    <a:pt x="0" y="6667"/>
                  </a:moveTo>
                  <a:cubicBezTo>
                    <a:pt x="952" y="4763"/>
                    <a:pt x="1905" y="2857"/>
                    <a:pt x="2857" y="0"/>
                  </a:cubicBezTo>
                  <a:cubicBezTo>
                    <a:pt x="1905" y="1905"/>
                    <a:pt x="952" y="3810"/>
                    <a:pt x="0" y="666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21"/>
            <p:cNvSpPr/>
            <p:nvPr/>
          </p:nvSpPr>
          <p:spPr>
            <a:xfrm>
              <a:off x="3894772" y="4174807"/>
              <a:ext cx="952" cy="2857"/>
            </a:xfrm>
            <a:custGeom>
              <a:avLst/>
              <a:gdLst/>
              <a:ahLst/>
              <a:cxnLst/>
              <a:rect l="l" t="t" r="r" b="b"/>
              <a:pathLst>
                <a:path w="952" h="2857" extrusionOk="0">
                  <a:moveTo>
                    <a:pt x="953" y="0"/>
                  </a:moveTo>
                  <a:cubicBezTo>
                    <a:pt x="953" y="953"/>
                    <a:pt x="0" y="1905"/>
                    <a:pt x="0" y="2858"/>
                  </a:cubicBezTo>
                  <a:cubicBezTo>
                    <a:pt x="953" y="1905"/>
                    <a:pt x="953" y="953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21"/>
            <p:cNvSpPr/>
            <p:nvPr/>
          </p:nvSpPr>
          <p:spPr>
            <a:xfrm>
              <a:off x="3895725" y="4171950"/>
              <a:ext cx="952" cy="2857"/>
            </a:xfrm>
            <a:custGeom>
              <a:avLst/>
              <a:gdLst/>
              <a:ahLst/>
              <a:cxnLst/>
              <a:rect l="l" t="t" r="r" b="b"/>
              <a:pathLst>
                <a:path w="952" h="2857" extrusionOk="0">
                  <a:moveTo>
                    <a:pt x="0" y="2857"/>
                  </a:moveTo>
                  <a:cubicBezTo>
                    <a:pt x="0" y="1905"/>
                    <a:pt x="953" y="953"/>
                    <a:pt x="953" y="0"/>
                  </a:cubicBezTo>
                  <a:cubicBezTo>
                    <a:pt x="953" y="953"/>
                    <a:pt x="953" y="1905"/>
                    <a:pt x="0" y="2857"/>
                  </a:cubicBezTo>
                  <a:cubicBezTo>
                    <a:pt x="0" y="2857"/>
                    <a:pt x="0" y="2857"/>
                    <a:pt x="0" y="285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21"/>
            <p:cNvSpPr/>
            <p:nvPr/>
          </p:nvSpPr>
          <p:spPr>
            <a:xfrm>
              <a:off x="4097654" y="4093844"/>
              <a:ext cx="952" cy="1905"/>
            </a:xfrm>
            <a:custGeom>
              <a:avLst/>
              <a:gdLst/>
              <a:ahLst/>
              <a:cxnLst/>
              <a:rect l="l" t="t" r="r" b="b"/>
              <a:pathLst>
                <a:path w="952" h="1905" extrusionOk="0">
                  <a:moveTo>
                    <a:pt x="953" y="0"/>
                  </a:moveTo>
                  <a:cubicBezTo>
                    <a:pt x="953" y="953"/>
                    <a:pt x="0" y="1905"/>
                    <a:pt x="0" y="1905"/>
                  </a:cubicBezTo>
                  <a:cubicBezTo>
                    <a:pt x="0" y="953"/>
                    <a:pt x="953" y="953"/>
                    <a:pt x="953" y="0"/>
                  </a:cubicBezTo>
                  <a:cubicBezTo>
                    <a:pt x="953" y="0"/>
                    <a:pt x="953" y="0"/>
                    <a:pt x="953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21"/>
            <p:cNvSpPr/>
            <p:nvPr/>
          </p:nvSpPr>
          <p:spPr>
            <a:xfrm>
              <a:off x="3449954" y="4544242"/>
              <a:ext cx="395287" cy="190635"/>
            </a:xfrm>
            <a:custGeom>
              <a:avLst/>
              <a:gdLst/>
              <a:ahLst/>
              <a:cxnLst/>
              <a:rect l="l" t="t" r="r" b="b"/>
              <a:pathLst>
                <a:path w="395287" h="190635" extrusionOk="0">
                  <a:moveTo>
                    <a:pt x="39053" y="190635"/>
                  </a:moveTo>
                  <a:cubicBezTo>
                    <a:pt x="26670" y="190635"/>
                    <a:pt x="13335" y="190635"/>
                    <a:pt x="0" y="190635"/>
                  </a:cubicBezTo>
                  <a:cubicBezTo>
                    <a:pt x="7620" y="171585"/>
                    <a:pt x="372428" y="-5580"/>
                    <a:pt x="395288" y="135"/>
                  </a:cubicBezTo>
                  <a:cubicBezTo>
                    <a:pt x="387667" y="6803"/>
                    <a:pt x="381000" y="11565"/>
                    <a:pt x="375285" y="16328"/>
                  </a:cubicBezTo>
                  <a:cubicBezTo>
                    <a:pt x="292417" y="58238"/>
                    <a:pt x="209550" y="99195"/>
                    <a:pt x="127635" y="141105"/>
                  </a:cubicBezTo>
                  <a:cubicBezTo>
                    <a:pt x="108585" y="150630"/>
                    <a:pt x="89535" y="159203"/>
                    <a:pt x="69533" y="168728"/>
                  </a:cubicBezTo>
                  <a:cubicBezTo>
                    <a:pt x="65723" y="170633"/>
                    <a:pt x="61913" y="172538"/>
                    <a:pt x="58103" y="174443"/>
                  </a:cubicBezTo>
                  <a:cubicBezTo>
                    <a:pt x="52388" y="180158"/>
                    <a:pt x="45720" y="185873"/>
                    <a:pt x="39053" y="190635"/>
                  </a:cubicBezTo>
                  <a:lnTo>
                    <a:pt x="39053" y="190635"/>
                  </a:ln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21"/>
            <p:cNvSpPr/>
            <p:nvPr/>
          </p:nvSpPr>
          <p:spPr>
            <a:xfrm>
              <a:off x="3577589" y="4560569"/>
              <a:ext cx="254317" cy="141922"/>
            </a:xfrm>
            <a:custGeom>
              <a:avLst/>
              <a:gdLst/>
              <a:ahLst/>
              <a:cxnLst/>
              <a:rect l="l" t="t" r="r" b="b"/>
              <a:pathLst>
                <a:path w="254317" h="141922" extrusionOk="0">
                  <a:moveTo>
                    <a:pt x="0" y="124778"/>
                  </a:moveTo>
                  <a:cubicBezTo>
                    <a:pt x="82868" y="82868"/>
                    <a:pt x="165735" y="41910"/>
                    <a:pt x="247650" y="0"/>
                  </a:cubicBezTo>
                  <a:cubicBezTo>
                    <a:pt x="249555" y="4763"/>
                    <a:pt x="252413" y="9525"/>
                    <a:pt x="254318" y="14288"/>
                  </a:cubicBezTo>
                  <a:cubicBezTo>
                    <a:pt x="240982" y="22860"/>
                    <a:pt x="227648" y="31433"/>
                    <a:pt x="213360" y="39053"/>
                  </a:cubicBezTo>
                  <a:cubicBezTo>
                    <a:pt x="143827" y="73343"/>
                    <a:pt x="74295" y="107633"/>
                    <a:pt x="5715" y="141923"/>
                  </a:cubicBezTo>
                  <a:cubicBezTo>
                    <a:pt x="3810" y="135255"/>
                    <a:pt x="1905" y="130493"/>
                    <a:pt x="0" y="124778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21"/>
            <p:cNvSpPr/>
            <p:nvPr/>
          </p:nvSpPr>
          <p:spPr>
            <a:xfrm>
              <a:off x="3499485" y="4585334"/>
              <a:ext cx="107632" cy="61502"/>
            </a:xfrm>
            <a:custGeom>
              <a:avLst/>
              <a:gdLst/>
              <a:ahLst/>
              <a:cxnLst/>
              <a:rect l="l" t="t" r="r" b="b"/>
              <a:pathLst>
                <a:path w="107632" h="61502" extrusionOk="0">
                  <a:moveTo>
                    <a:pt x="0" y="58103"/>
                  </a:moveTo>
                  <a:cubicBezTo>
                    <a:pt x="36195" y="39053"/>
                    <a:pt x="71438" y="19050"/>
                    <a:pt x="107632" y="0"/>
                  </a:cubicBezTo>
                  <a:cubicBezTo>
                    <a:pt x="98107" y="48578"/>
                    <a:pt x="57150" y="70485"/>
                    <a:pt x="0" y="58103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21"/>
            <p:cNvSpPr/>
            <p:nvPr/>
          </p:nvSpPr>
          <p:spPr>
            <a:xfrm>
              <a:off x="3473767" y="4712969"/>
              <a:ext cx="80962" cy="45720"/>
            </a:xfrm>
            <a:custGeom>
              <a:avLst/>
              <a:gdLst/>
              <a:ahLst/>
              <a:cxnLst/>
              <a:rect l="l" t="t" r="r" b="b"/>
              <a:pathLst>
                <a:path w="80962" h="45720" extrusionOk="0">
                  <a:moveTo>
                    <a:pt x="34290" y="5715"/>
                  </a:moveTo>
                  <a:cubicBezTo>
                    <a:pt x="38100" y="3810"/>
                    <a:pt x="41910" y="1905"/>
                    <a:pt x="45720" y="0"/>
                  </a:cubicBezTo>
                  <a:cubicBezTo>
                    <a:pt x="53340" y="24765"/>
                    <a:pt x="69533" y="0"/>
                    <a:pt x="80963" y="5715"/>
                  </a:cubicBezTo>
                  <a:cubicBezTo>
                    <a:pt x="54293" y="19050"/>
                    <a:pt x="26670" y="32385"/>
                    <a:pt x="0" y="45720"/>
                  </a:cubicBezTo>
                  <a:cubicBezTo>
                    <a:pt x="5715" y="38100"/>
                    <a:pt x="10478" y="29528"/>
                    <a:pt x="16193" y="21908"/>
                  </a:cubicBezTo>
                  <a:cubicBezTo>
                    <a:pt x="16193" y="21908"/>
                    <a:pt x="17145" y="21908"/>
                    <a:pt x="17145" y="21908"/>
                  </a:cubicBezTo>
                  <a:cubicBezTo>
                    <a:pt x="27623" y="22860"/>
                    <a:pt x="41910" y="26670"/>
                    <a:pt x="34290" y="571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21"/>
            <p:cNvSpPr/>
            <p:nvPr/>
          </p:nvSpPr>
          <p:spPr>
            <a:xfrm>
              <a:off x="3849052" y="4562475"/>
              <a:ext cx="18097" cy="10477"/>
            </a:xfrm>
            <a:custGeom>
              <a:avLst/>
              <a:gdLst/>
              <a:ahLst/>
              <a:cxnLst/>
              <a:rect l="l" t="t" r="r" b="b"/>
              <a:pathLst>
                <a:path w="18097" h="10477" extrusionOk="0">
                  <a:moveTo>
                    <a:pt x="18097" y="0"/>
                  </a:moveTo>
                  <a:cubicBezTo>
                    <a:pt x="12382" y="3810"/>
                    <a:pt x="5715" y="7620"/>
                    <a:pt x="0" y="10478"/>
                  </a:cubicBezTo>
                  <a:cubicBezTo>
                    <a:pt x="6667" y="7620"/>
                    <a:pt x="12382" y="3810"/>
                    <a:pt x="18097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21"/>
            <p:cNvSpPr/>
            <p:nvPr/>
          </p:nvSpPr>
          <p:spPr>
            <a:xfrm>
              <a:off x="3913822" y="3477577"/>
              <a:ext cx="27622" cy="19050"/>
            </a:xfrm>
            <a:custGeom>
              <a:avLst/>
              <a:gdLst/>
              <a:ahLst/>
              <a:cxnLst/>
              <a:rect l="l" t="t" r="r" b="b"/>
              <a:pathLst>
                <a:path w="27622" h="19050" extrusionOk="0">
                  <a:moveTo>
                    <a:pt x="0" y="19050"/>
                  </a:moveTo>
                  <a:cubicBezTo>
                    <a:pt x="6668" y="12382"/>
                    <a:pt x="13335" y="5715"/>
                    <a:pt x="20955" y="0"/>
                  </a:cubicBezTo>
                  <a:cubicBezTo>
                    <a:pt x="22860" y="3810"/>
                    <a:pt x="24765" y="6667"/>
                    <a:pt x="27623" y="10477"/>
                  </a:cubicBezTo>
                  <a:cubicBezTo>
                    <a:pt x="18098" y="13335"/>
                    <a:pt x="8573" y="16192"/>
                    <a:pt x="0" y="19050"/>
                  </a:cubicBezTo>
                  <a:cubicBezTo>
                    <a:pt x="0" y="19050"/>
                    <a:pt x="0" y="19050"/>
                    <a:pt x="0" y="1905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21"/>
            <p:cNvSpPr/>
            <p:nvPr/>
          </p:nvSpPr>
          <p:spPr>
            <a:xfrm>
              <a:off x="4058602" y="3720465"/>
              <a:ext cx="5714" cy="6667"/>
            </a:xfrm>
            <a:custGeom>
              <a:avLst/>
              <a:gdLst/>
              <a:ahLst/>
              <a:cxnLst/>
              <a:rect l="l" t="t" r="r" b="b"/>
              <a:pathLst>
                <a:path w="5714" h="6667" extrusionOk="0">
                  <a:moveTo>
                    <a:pt x="5715" y="2857"/>
                  </a:moveTo>
                  <a:cubicBezTo>
                    <a:pt x="3810" y="3810"/>
                    <a:pt x="1905" y="5715"/>
                    <a:pt x="0" y="6667"/>
                  </a:cubicBezTo>
                  <a:cubicBezTo>
                    <a:pt x="952" y="4763"/>
                    <a:pt x="1905" y="2857"/>
                    <a:pt x="2857" y="0"/>
                  </a:cubicBezTo>
                  <a:cubicBezTo>
                    <a:pt x="2857" y="952"/>
                    <a:pt x="4763" y="1905"/>
                    <a:pt x="5715" y="285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21"/>
            <p:cNvSpPr/>
            <p:nvPr/>
          </p:nvSpPr>
          <p:spPr>
            <a:xfrm>
              <a:off x="3908107" y="3497579"/>
              <a:ext cx="5714" cy="5715"/>
            </a:xfrm>
            <a:custGeom>
              <a:avLst/>
              <a:gdLst/>
              <a:ahLst/>
              <a:cxnLst/>
              <a:rect l="l" t="t" r="r" b="b"/>
              <a:pathLst>
                <a:path w="5714" h="5715" extrusionOk="0">
                  <a:moveTo>
                    <a:pt x="0" y="5715"/>
                  </a:moveTo>
                  <a:cubicBezTo>
                    <a:pt x="1905" y="3810"/>
                    <a:pt x="3810" y="1905"/>
                    <a:pt x="5715" y="0"/>
                  </a:cubicBezTo>
                  <a:cubicBezTo>
                    <a:pt x="5715" y="0"/>
                    <a:pt x="5715" y="0"/>
                    <a:pt x="5715" y="0"/>
                  </a:cubicBezTo>
                  <a:cubicBezTo>
                    <a:pt x="3810" y="953"/>
                    <a:pt x="1905" y="3810"/>
                    <a:pt x="0" y="5715"/>
                  </a:cubicBezTo>
                  <a:cubicBezTo>
                    <a:pt x="0" y="5715"/>
                    <a:pt x="0" y="5715"/>
                    <a:pt x="0" y="571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21"/>
            <p:cNvSpPr/>
            <p:nvPr/>
          </p:nvSpPr>
          <p:spPr>
            <a:xfrm>
              <a:off x="3519487" y="4685347"/>
              <a:ext cx="64770" cy="38632"/>
            </a:xfrm>
            <a:custGeom>
              <a:avLst/>
              <a:gdLst/>
              <a:ahLst/>
              <a:cxnLst/>
              <a:rect l="l" t="t" r="r" b="b"/>
              <a:pathLst>
                <a:path w="64770" h="38632" extrusionOk="0">
                  <a:moveTo>
                    <a:pt x="35242" y="33338"/>
                  </a:moveTo>
                  <a:cubicBezTo>
                    <a:pt x="24765" y="26670"/>
                    <a:pt x="7620" y="52388"/>
                    <a:pt x="0" y="27622"/>
                  </a:cubicBezTo>
                  <a:cubicBezTo>
                    <a:pt x="19050" y="18097"/>
                    <a:pt x="38100" y="9525"/>
                    <a:pt x="58102" y="0"/>
                  </a:cubicBezTo>
                  <a:cubicBezTo>
                    <a:pt x="60008" y="5715"/>
                    <a:pt x="61913" y="11430"/>
                    <a:pt x="64770" y="17145"/>
                  </a:cubicBezTo>
                  <a:cubicBezTo>
                    <a:pt x="64770" y="17145"/>
                    <a:pt x="64770" y="17145"/>
                    <a:pt x="64770" y="17145"/>
                  </a:cubicBezTo>
                  <a:cubicBezTo>
                    <a:pt x="57150" y="20955"/>
                    <a:pt x="49530" y="24765"/>
                    <a:pt x="41910" y="28575"/>
                  </a:cubicBezTo>
                  <a:cubicBezTo>
                    <a:pt x="39052" y="30480"/>
                    <a:pt x="37148" y="31433"/>
                    <a:pt x="35242" y="33338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21"/>
            <p:cNvSpPr/>
            <p:nvPr/>
          </p:nvSpPr>
          <p:spPr>
            <a:xfrm>
              <a:off x="3560445" y="4702492"/>
              <a:ext cx="22859" cy="11429"/>
            </a:xfrm>
            <a:custGeom>
              <a:avLst/>
              <a:gdLst/>
              <a:ahLst/>
              <a:cxnLst/>
              <a:rect l="l" t="t" r="r" b="b"/>
              <a:pathLst>
                <a:path w="22859" h="11429" extrusionOk="0">
                  <a:moveTo>
                    <a:pt x="0" y="11430"/>
                  </a:moveTo>
                  <a:cubicBezTo>
                    <a:pt x="7620" y="7620"/>
                    <a:pt x="15240" y="3810"/>
                    <a:pt x="22860" y="0"/>
                  </a:cubicBezTo>
                  <a:cubicBezTo>
                    <a:pt x="15240" y="3810"/>
                    <a:pt x="7620" y="7620"/>
                    <a:pt x="0" y="1143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21"/>
            <p:cNvSpPr/>
            <p:nvPr/>
          </p:nvSpPr>
          <p:spPr>
            <a:xfrm>
              <a:off x="3336607" y="3693795"/>
              <a:ext cx="862964" cy="452437"/>
            </a:xfrm>
            <a:custGeom>
              <a:avLst/>
              <a:gdLst/>
              <a:ahLst/>
              <a:cxnLst/>
              <a:rect l="l" t="t" r="r" b="b"/>
              <a:pathLst>
                <a:path w="862964" h="452437" extrusionOk="0">
                  <a:moveTo>
                    <a:pt x="32385" y="403860"/>
                  </a:moveTo>
                  <a:cubicBezTo>
                    <a:pt x="91440" y="373380"/>
                    <a:pt x="151447" y="342900"/>
                    <a:pt x="210502" y="313373"/>
                  </a:cubicBezTo>
                  <a:cubicBezTo>
                    <a:pt x="226695" y="304800"/>
                    <a:pt x="242888" y="298133"/>
                    <a:pt x="260032" y="290512"/>
                  </a:cubicBezTo>
                  <a:cubicBezTo>
                    <a:pt x="264795" y="291465"/>
                    <a:pt x="269557" y="294323"/>
                    <a:pt x="273367" y="293370"/>
                  </a:cubicBezTo>
                  <a:cubicBezTo>
                    <a:pt x="308610" y="277177"/>
                    <a:pt x="343852" y="260985"/>
                    <a:pt x="378142" y="243840"/>
                  </a:cubicBezTo>
                  <a:cubicBezTo>
                    <a:pt x="426720" y="220980"/>
                    <a:pt x="475297" y="197167"/>
                    <a:pt x="523875" y="175260"/>
                  </a:cubicBezTo>
                  <a:cubicBezTo>
                    <a:pt x="537210" y="169545"/>
                    <a:pt x="545783" y="166687"/>
                    <a:pt x="526733" y="157162"/>
                  </a:cubicBezTo>
                  <a:cubicBezTo>
                    <a:pt x="591502" y="123825"/>
                    <a:pt x="655320" y="91440"/>
                    <a:pt x="720090" y="58102"/>
                  </a:cubicBezTo>
                  <a:cubicBezTo>
                    <a:pt x="759143" y="64770"/>
                    <a:pt x="782002" y="29527"/>
                    <a:pt x="814388" y="20002"/>
                  </a:cubicBezTo>
                  <a:cubicBezTo>
                    <a:pt x="826770" y="16192"/>
                    <a:pt x="838200" y="8572"/>
                    <a:pt x="855345" y="0"/>
                  </a:cubicBezTo>
                  <a:cubicBezTo>
                    <a:pt x="858202" y="20002"/>
                    <a:pt x="861060" y="37147"/>
                    <a:pt x="862965" y="54292"/>
                  </a:cubicBezTo>
                  <a:cubicBezTo>
                    <a:pt x="773430" y="96202"/>
                    <a:pt x="683895" y="136208"/>
                    <a:pt x="595313" y="179070"/>
                  </a:cubicBezTo>
                  <a:cubicBezTo>
                    <a:pt x="459105" y="244792"/>
                    <a:pt x="324802" y="314325"/>
                    <a:pt x="188595" y="380048"/>
                  </a:cubicBezTo>
                  <a:cubicBezTo>
                    <a:pt x="134302" y="406717"/>
                    <a:pt x="79057" y="428625"/>
                    <a:pt x="23813" y="452437"/>
                  </a:cubicBezTo>
                  <a:cubicBezTo>
                    <a:pt x="18097" y="451485"/>
                    <a:pt x="12382" y="450533"/>
                    <a:pt x="0" y="448627"/>
                  </a:cubicBezTo>
                  <a:cubicBezTo>
                    <a:pt x="14288" y="436245"/>
                    <a:pt x="25717" y="427673"/>
                    <a:pt x="34290" y="418148"/>
                  </a:cubicBezTo>
                  <a:cubicBezTo>
                    <a:pt x="37147" y="416242"/>
                    <a:pt x="33338" y="408623"/>
                    <a:pt x="32385" y="403860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21"/>
            <p:cNvSpPr/>
            <p:nvPr/>
          </p:nvSpPr>
          <p:spPr>
            <a:xfrm>
              <a:off x="3312795" y="4148137"/>
              <a:ext cx="360936" cy="349567"/>
            </a:xfrm>
            <a:custGeom>
              <a:avLst/>
              <a:gdLst/>
              <a:ahLst/>
              <a:cxnLst/>
              <a:rect l="l" t="t" r="r" b="b"/>
              <a:pathLst>
                <a:path w="360936" h="349567" extrusionOk="0">
                  <a:moveTo>
                    <a:pt x="0" y="115253"/>
                  </a:moveTo>
                  <a:cubicBezTo>
                    <a:pt x="81915" y="77153"/>
                    <a:pt x="164782" y="39053"/>
                    <a:pt x="250507" y="0"/>
                  </a:cubicBezTo>
                  <a:cubicBezTo>
                    <a:pt x="257175" y="11430"/>
                    <a:pt x="263842" y="21907"/>
                    <a:pt x="269557" y="33338"/>
                  </a:cubicBezTo>
                  <a:cubicBezTo>
                    <a:pt x="298133" y="93345"/>
                    <a:pt x="326708" y="153353"/>
                    <a:pt x="355283" y="212407"/>
                  </a:cubicBezTo>
                  <a:cubicBezTo>
                    <a:pt x="363855" y="229553"/>
                    <a:pt x="364808" y="240982"/>
                    <a:pt x="342900" y="250507"/>
                  </a:cubicBezTo>
                  <a:cubicBezTo>
                    <a:pt x="274320" y="280988"/>
                    <a:pt x="205740" y="311468"/>
                    <a:pt x="138113" y="343853"/>
                  </a:cubicBezTo>
                  <a:cubicBezTo>
                    <a:pt x="114300" y="355282"/>
                    <a:pt x="104775" y="349568"/>
                    <a:pt x="95250" y="326707"/>
                  </a:cubicBezTo>
                  <a:cubicBezTo>
                    <a:pt x="65722" y="258128"/>
                    <a:pt x="32385" y="188595"/>
                    <a:pt x="0" y="115253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21"/>
            <p:cNvSpPr/>
            <p:nvPr/>
          </p:nvSpPr>
          <p:spPr>
            <a:xfrm>
              <a:off x="3667125" y="3770947"/>
              <a:ext cx="3809" cy="4233"/>
            </a:xfrm>
            <a:custGeom>
              <a:avLst/>
              <a:gdLst/>
              <a:ahLst/>
              <a:cxnLst/>
              <a:rect l="l" t="t" r="r" b="b"/>
              <a:pathLst>
                <a:path w="3809" h="4233" extrusionOk="0">
                  <a:moveTo>
                    <a:pt x="3810" y="3810"/>
                  </a:moveTo>
                  <a:cubicBezTo>
                    <a:pt x="2858" y="2858"/>
                    <a:pt x="953" y="2858"/>
                    <a:pt x="0" y="1905"/>
                  </a:cubicBezTo>
                  <a:cubicBezTo>
                    <a:pt x="953" y="953"/>
                    <a:pt x="953" y="0"/>
                    <a:pt x="1905" y="0"/>
                  </a:cubicBezTo>
                  <a:cubicBezTo>
                    <a:pt x="1905" y="953"/>
                    <a:pt x="2858" y="2858"/>
                    <a:pt x="3810" y="3810"/>
                  </a:cubicBezTo>
                  <a:cubicBezTo>
                    <a:pt x="2858" y="4763"/>
                    <a:pt x="3810" y="3810"/>
                    <a:pt x="3810" y="381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21"/>
            <p:cNvSpPr/>
            <p:nvPr/>
          </p:nvSpPr>
          <p:spPr>
            <a:xfrm>
              <a:off x="3740467" y="3787140"/>
              <a:ext cx="3810" cy="3809"/>
            </a:xfrm>
            <a:custGeom>
              <a:avLst/>
              <a:gdLst/>
              <a:ahLst/>
              <a:cxnLst/>
              <a:rect l="l" t="t" r="r" b="b"/>
              <a:pathLst>
                <a:path w="3810" h="3809" extrusionOk="0">
                  <a:moveTo>
                    <a:pt x="1905" y="3810"/>
                  </a:moveTo>
                  <a:cubicBezTo>
                    <a:pt x="953" y="2857"/>
                    <a:pt x="0" y="1905"/>
                    <a:pt x="0" y="1905"/>
                  </a:cubicBezTo>
                  <a:cubicBezTo>
                    <a:pt x="0" y="953"/>
                    <a:pt x="953" y="953"/>
                    <a:pt x="1905" y="0"/>
                  </a:cubicBezTo>
                  <a:cubicBezTo>
                    <a:pt x="2858" y="953"/>
                    <a:pt x="3810" y="953"/>
                    <a:pt x="3810" y="1905"/>
                  </a:cubicBezTo>
                  <a:cubicBezTo>
                    <a:pt x="3810" y="2857"/>
                    <a:pt x="1905" y="2857"/>
                    <a:pt x="1905" y="381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21"/>
            <p:cNvSpPr/>
            <p:nvPr/>
          </p:nvSpPr>
          <p:spPr>
            <a:xfrm>
              <a:off x="3237547" y="3928109"/>
              <a:ext cx="4762" cy="3809"/>
            </a:xfrm>
            <a:custGeom>
              <a:avLst/>
              <a:gdLst/>
              <a:ahLst/>
              <a:cxnLst/>
              <a:rect l="l" t="t" r="r" b="b"/>
              <a:pathLst>
                <a:path w="4762" h="3809" extrusionOk="0">
                  <a:moveTo>
                    <a:pt x="4763" y="2858"/>
                  </a:moveTo>
                  <a:cubicBezTo>
                    <a:pt x="2857" y="2858"/>
                    <a:pt x="1905" y="3810"/>
                    <a:pt x="0" y="3810"/>
                  </a:cubicBezTo>
                  <a:cubicBezTo>
                    <a:pt x="0" y="2858"/>
                    <a:pt x="0" y="953"/>
                    <a:pt x="952" y="0"/>
                  </a:cubicBezTo>
                  <a:cubicBezTo>
                    <a:pt x="1905" y="953"/>
                    <a:pt x="2857" y="1905"/>
                    <a:pt x="4763" y="2858"/>
                  </a:cubicBezTo>
                  <a:cubicBezTo>
                    <a:pt x="3810" y="3810"/>
                    <a:pt x="4763" y="2858"/>
                    <a:pt x="4763" y="285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21"/>
            <p:cNvSpPr/>
            <p:nvPr/>
          </p:nvSpPr>
          <p:spPr>
            <a:xfrm>
              <a:off x="3249929" y="4097655"/>
              <a:ext cx="123318" cy="89534"/>
            </a:xfrm>
            <a:custGeom>
              <a:avLst/>
              <a:gdLst/>
              <a:ahLst/>
              <a:cxnLst/>
              <a:rect l="l" t="t" r="r" b="b"/>
              <a:pathLst>
                <a:path w="123318" h="89534" extrusionOk="0">
                  <a:moveTo>
                    <a:pt x="119063" y="0"/>
                  </a:moveTo>
                  <a:cubicBezTo>
                    <a:pt x="120015" y="4763"/>
                    <a:pt x="124778" y="12382"/>
                    <a:pt x="122873" y="14288"/>
                  </a:cubicBezTo>
                  <a:cubicBezTo>
                    <a:pt x="113348" y="23813"/>
                    <a:pt x="102870" y="32385"/>
                    <a:pt x="88583" y="44767"/>
                  </a:cubicBezTo>
                  <a:cubicBezTo>
                    <a:pt x="100013" y="46672"/>
                    <a:pt x="105728" y="47625"/>
                    <a:pt x="112395" y="48577"/>
                  </a:cubicBezTo>
                  <a:cubicBezTo>
                    <a:pt x="98108" y="56197"/>
                    <a:pt x="83820" y="63817"/>
                    <a:pt x="69533" y="72390"/>
                  </a:cubicBezTo>
                  <a:cubicBezTo>
                    <a:pt x="61913" y="76200"/>
                    <a:pt x="54293" y="80010"/>
                    <a:pt x="45720" y="83820"/>
                  </a:cubicBezTo>
                  <a:cubicBezTo>
                    <a:pt x="45720" y="83820"/>
                    <a:pt x="45720" y="83820"/>
                    <a:pt x="45720" y="83820"/>
                  </a:cubicBezTo>
                  <a:cubicBezTo>
                    <a:pt x="32385" y="85725"/>
                    <a:pt x="19050" y="87630"/>
                    <a:pt x="0" y="89535"/>
                  </a:cubicBezTo>
                  <a:cubicBezTo>
                    <a:pt x="12383" y="71438"/>
                    <a:pt x="22860" y="57150"/>
                    <a:pt x="33338" y="42863"/>
                  </a:cubicBezTo>
                  <a:cubicBezTo>
                    <a:pt x="60960" y="28575"/>
                    <a:pt x="89535" y="14288"/>
                    <a:pt x="119063" y="0"/>
                  </a:cubicBezTo>
                  <a:close/>
                </a:path>
              </a:pathLst>
            </a:custGeom>
            <a:solidFill>
              <a:srgbClr val="EA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21"/>
            <p:cNvSpPr/>
            <p:nvPr/>
          </p:nvSpPr>
          <p:spPr>
            <a:xfrm>
              <a:off x="3294697" y="4169092"/>
              <a:ext cx="23812" cy="11429"/>
            </a:xfrm>
            <a:custGeom>
              <a:avLst/>
              <a:gdLst/>
              <a:ahLst/>
              <a:cxnLst/>
              <a:rect l="l" t="t" r="r" b="b"/>
              <a:pathLst>
                <a:path w="23812" h="11429" extrusionOk="0">
                  <a:moveTo>
                    <a:pt x="0" y="11430"/>
                  </a:moveTo>
                  <a:cubicBezTo>
                    <a:pt x="7620" y="7620"/>
                    <a:pt x="15240" y="3810"/>
                    <a:pt x="23813" y="0"/>
                  </a:cubicBezTo>
                  <a:cubicBezTo>
                    <a:pt x="15240" y="3810"/>
                    <a:pt x="7620" y="7620"/>
                    <a:pt x="0" y="11430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21"/>
            <p:cNvSpPr/>
            <p:nvPr/>
          </p:nvSpPr>
          <p:spPr>
            <a:xfrm>
              <a:off x="3595687" y="3850005"/>
              <a:ext cx="277779" cy="136733"/>
            </a:xfrm>
            <a:custGeom>
              <a:avLst/>
              <a:gdLst/>
              <a:ahLst/>
              <a:cxnLst/>
              <a:rect l="l" t="t" r="r" b="b"/>
              <a:pathLst>
                <a:path w="277779" h="136733" extrusionOk="0">
                  <a:moveTo>
                    <a:pt x="266700" y="0"/>
                  </a:moveTo>
                  <a:cubicBezTo>
                    <a:pt x="285750" y="9525"/>
                    <a:pt x="277178" y="12382"/>
                    <a:pt x="263842" y="18097"/>
                  </a:cubicBezTo>
                  <a:cubicBezTo>
                    <a:pt x="215265" y="40005"/>
                    <a:pt x="166688" y="63817"/>
                    <a:pt x="118110" y="86677"/>
                  </a:cubicBezTo>
                  <a:cubicBezTo>
                    <a:pt x="82867" y="102870"/>
                    <a:pt x="48578" y="120015"/>
                    <a:pt x="13335" y="136207"/>
                  </a:cubicBezTo>
                  <a:cubicBezTo>
                    <a:pt x="10477" y="138113"/>
                    <a:pt x="4763" y="134302"/>
                    <a:pt x="0" y="133350"/>
                  </a:cubicBezTo>
                  <a:cubicBezTo>
                    <a:pt x="89535" y="89535"/>
                    <a:pt x="178117" y="44767"/>
                    <a:pt x="266700" y="0"/>
                  </a:cubicBezTo>
                  <a:close/>
                </a:path>
              </a:pathLst>
            </a:custGeom>
            <a:solidFill>
              <a:srgbClr val="EA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21"/>
            <p:cNvSpPr/>
            <p:nvPr/>
          </p:nvSpPr>
          <p:spPr>
            <a:xfrm>
              <a:off x="3489960" y="4718684"/>
              <a:ext cx="20239" cy="17416"/>
            </a:xfrm>
            <a:custGeom>
              <a:avLst/>
              <a:gdLst/>
              <a:ahLst/>
              <a:cxnLst/>
              <a:rect l="l" t="t" r="r" b="b"/>
              <a:pathLst>
                <a:path w="20239" h="17416" extrusionOk="0">
                  <a:moveTo>
                    <a:pt x="18098" y="0"/>
                  </a:moveTo>
                  <a:cubicBezTo>
                    <a:pt x="25717" y="20955"/>
                    <a:pt x="11430" y="17145"/>
                    <a:pt x="0" y="17145"/>
                  </a:cubicBezTo>
                  <a:cubicBezTo>
                    <a:pt x="5715" y="11430"/>
                    <a:pt x="12382" y="5715"/>
                    <a:pt x="18098" y="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4" name="Google Shape;1844;p21"/>
          <p:cNvGrpSpPr/>
          <p:nvPr/>
        </p:nvGrpSpPr>
        <p:grpSpPr>
          <a:xfrm rot="-1968768">
            <a:off x="112126" y="2902873"/>
            <a:ext cx="1173364" cy="759335"/>
            <a:chOff x="7687627" y="1611987"/>
            <a:chExt cx="1564570" cy="1009292"/>
          </a:xfrm>
        </p:grpSpPr>
        <p:sp>
          <p:nvSpPr>
            <p:cNvPr id="1845" name="Google Shape;1845;p21"/>
            <p:cNvSpPr/>
            <p:nvPr/>
          </p:nvSpPr>
          <p:spPr>
            <a:xfrm>
              <a:off x="7688580" y="1611987"/>
              <a:ext cx="1563618" cy="982622"/>
            </a:xfrm>
            <a:custGeom>
              <a:avLst/>
              <a:gdLst/>
              <a:ahLst/>
              <a:cxnLst/>
              <a:rect l="l" t="t" r="r" b="b"/>
              <a:pathLst>
                <a:path w="1563618" h="982622" extrusionOk="0">
                  <a:moveTo>
                    <a:pt x="159068" y="982622"/>
                  </a:moveTo>
                  <a:cubicBezTo>
                    <a:pt x="152400" y="975002"/>
                    <a:pt x="141922" y="968335"/>
                    <a:pt x="140018" y="959762"/>
                  </a:cubicBezTo>
                  <a:cubicBezTo>
                    <a:pt x="100965" y="805457"/>
                    <a:pt x="61913" y="652105"/>
                    <a:pt x="25718" y="497800"/>
                  </a:cubicBezTo>
                  <a:cubicBezTo>
                    <a:pt x="13335" y="443507"/>
                    <a:pt x="8572" y="388262"/>
                    <a:pt x="0" y="333017"/>
                  </a:cubicBezTo>
                  <a:cubicBezTo>
                    <a:pt x="20955" y="327302"/>
                    <a:pt x="31432" y="335875"/>
                    <a:pt x="34290" y="357782"/>
                  </a:cubicBezTo>
                  <a:cubicBezTo>
                    <a:pt x="37147" y="380642"/>
                    <a:pt x="42863" y="402550"/>
                    <a:pt x="47625" y="425410"/>
                  </a:cubicBezTo>
                  <a:cubicBezTo>
                    <a:pt x="65722" y="518755"/>
                    <a:pt x="82868" y="612100"/>
                    <a:pt x="100965" y="705445"/>
                  </a:cubicBezTo>
                  <a:cubicBezTo>
                    <a:pt x="103822" y="704492"/>
                    <a:pt x="107632" y="704492"/>
                    <a:pt x="110490" y="703540"/>
                  </a:cubicBezTo>
                  <a:cubicBezTo>
                    <a:pt x="92393" y="611147"/>
                    <a:pt x="73343" y="518755"/>
                    <a:pt x="55245" y="425410"/>
                  </a:cubicBezTo>
                  <a:cubicBezTo>
                    <a:pt x="52388" y="406360"/>
                    <a:pt x="48577" y="388262"/>
                    <a:pt x="47625" y="369212"/>
                  </a:cubicBezTo>
                  <a:cubicBezTo>
                    <a:pt x="44768" y="324445"/>
                    <a:pt x="44768" y="324445"/>
                    <a:pt x="952" y="321587"/>
                  </a:cubicBezTo>
                  <a:cubicBezTo>
                    <a:pt x="4763" y="316825"/>
                    <a:pt x="7620" y="309205"/>
                    <a:pt x="11430" y="308252"/>
                  </a:cubicBezTo>
                  <a:cubicBezTo>
                    <a:pt x="52388" y="300632"/>
                    <a:pt x="92393" y="293965"/>
                    <a:pt x="133350" y="287297"/>
                  </a:cubicBezTo>
                  <a:cubicBezTo>
                    <a:pt x="222885" y="273962"/>
                    <a:pt x="312420" y="257770"/>
                    <a:pt x="401955" y="249197"/>
                  </a:cubicBezTo>
                  <a:cubicBezTo>
                    <a:pt x="437197" y="246340"/>
                    <a:pt x="468630" y="237767"/>
                    <a:pt x="501015" y="226337"/>
                  </a:cubicBezTo>
                  <a:cubicBezTo>
                    <a:pt x="572452" y="201572"/>
                    <a:pt x="642938" y="200620"/>
                    <a:pt x="710565" y="236815"/>
                  </a:cubicBezTo>
                  <a:cubicBezTo>
                    <a:pt x="785813" y="132040"/>
                    <a:pt x="891540" y="96797"/>
                    <a:pt x="1013460" y="90130"/>
                  </a:cubicBezTo>
                  <a:cubicBezTo>
                    <a:pt x="1060132" y="87272"/>
                    <a:pt x="1106805" y="70127"/>
                    <a:pt x="1153477" y="57745"/>
                  </a:cubicBezTo>
                  <a:cubicBezTo>
                    <a:pt x="1223963" y="39647"/>
                    <a:pt x="1295400" y="21550"/>
                    <a:pt x="1365885" y="2500"/>
                  </a:cubicBezTo>
                  <a:cubicBezTo>
                    <a:pt x="1395413" y="-5120"/>
                    <a:pt x="1419225" y="4405"/>
                    <a:pt x="1426845" y="34885"/>
                  </a:cubicBezTo>
                  <a:cubicBezTo>
                    <a:pt x="1448752" y="121562"/>
                    <a:pt x="1468755" y="208240"/>
                    <a:pt x="1488757" y="295870"/>
                  </a:cubicBezTo>
                  <a:cubicBezTo>
                    <a:pt x="1511618" y="398740"/>
                    <a:pt x="1534477" y="502562"/>
                    <a:pt x="1556385" y="605432"/>
                  </a:cubicBezTo>
                  <a:cubicBezTo>
                    <a:pt x="1558290" y="614005"/>
                    <a:pt x="1559243" y="622577"/>
                    <a:pt x="1560195" y="631150"/>
                  </a:cubicBezTo>
                  <a:cubicBezTo>
                    <a:pt x="1568768" y="681632"/>
                    <a:pt x="1564005" y="690205"/>
                    <a:pt x="1513522" y="703540"/>
                  </a:cubicBezTo>
                  <a:cubicBezTo>
                    <a:pt x="1340168" y="750212"/>
                    <a:pt x="1165860" y="796885"/>
                    <a:pt x="991552" y="842605"/>
                  </a:cubicBezTo>
                  <a:cubicBezTo>
                    <a:pt x="974407" y="847367"/>
                    <a:pt x="962977" y="854035"/>
                    <a:pt x="956310" y="873085"/>
                  </a:cubicBezTo>
                  <a:cubicBezTo>
                    <a:pt x="928688" y="947380"/>
                    <a:pt x="839152" y="963572"/>
                    <a:pt x="775335" y="908327"/>
                  </a:cubicBezTo>
                  <a:cubicBezTo>
                    <a:pt x="775335" y="908327"/>
                    <a:pt x="775335" y="905470"/>
                    <a:pt x="775335" y="905470"/>
                  </a:cubicBezTo>
                  <a:lnTo>
                    <a:pt x="772477" y="904517"/>
                  </a:lnTo>
                  <a:cubicBezTo>
                    <a:pt x="771525" y="903565"/>
                    <a:pt x="770572" y="902612"/>
                    <a:pt x="770572" y="901660"/>
                  </a:cubicBezTo>
                  <a:cubicBezTo>
                    <a:pt x="778193" y="877847"/>
                    <a:pt x="795338" y="876895"/>
                    <a:pt x="816293" y="883562"/>
                  </a:cubicBezTo>
                  <a:cubicBezTo>
                    <a:pt x="852488" y="894992"/>
                    <a:pt x="883920" y="880705"/>
                    <a:pt x="890588" y="852130"/>
                  </a:cubicBezTo>
                  <a:cubicBezTo>
                    <a:pt x="878205" y="851177"/>
                    <a:pt x="864870" y="851177"/>
                    <a:pt x="852488" y="848320"/>
                  </a:cubicBezTo>
                  <a:cubicBezTo>
                    <a:pt x="783907" y="836890"/>
                    <a:pt x="715327" y="826412"/>
                    <a:pt x="646747" y="847367"/>
                  </a:cubicBezTo>
                  <a:cubicBezTo>
                    <a:pt x="574357" y="870227"/>
                    <a:pt x="504825" y="901660"/>
                    <a:pt x="431482" y="917852"/>
                  </a:cubicBezTo>
                  <a:cubicBezTo>
                    <a:pt x="355282" y="934045"/>
                    <a:pt x="276225" y="935950"/>
                    <a:pt x="198120" y="942617"/>
                  </a:cubicBezTo>
                  <a:cubicBezTo>
                    <a:pt x="193357" y="942617"/>
                    <a:pt x="184785" y="934997"/>
                    <a:pt x="182880" y="929282"/>
                  </a:cubicBezTo>
                  <a:cubicBezTo>
                    <a:pt x="181927" y="925472"/>
                    <a:pt x="188595" y="918805"/>
                    <a:pt x="192405" y="913090"/>
                  </a:cubicBezTo>
                  <a:cubicBezTo>
                    <a:pt x="223838" y="911185"/>
                    <a:pt x="257175" y="914042"/>
                    <a:pt x="285750" y="904517"/>
                  </a:cubicBezTo>
                  <a:cubicBezTo>
                    <a:pt x="348615" y="883562"/>
                    <a:pt x="410527" y="859750"/>
                    <a:pt x="470535" y="831175"/>
                  </a:cubicBezTo>
                  <a:cubicBezTo>
                    <a:pt x="544830" y="796885"/>
                    <a:pt x="619125" y="767357"/>
                    <a:pt x="701040" y="763547"/>
                  </a:cubicBezTo>
                  <a:cubicBezTo>
                    <a:pt x="712470" y="764500"/>
                    <a:pt x="724852" y="765452"/>
                    <a:pt x="736282" y="766405"/>
                  </a:cubicBezTo>
                  <a:cubicBezTo>
                    <a:pt x="764857" y="774977"/>
                    <a:pt x="793432" y="784502"/>
                    <a:pt x="822960" y="793075"/>
                  </a:cubicBezTo>
                  <a:cubicBezTo>
                    <a:pt x="826770" y="790217"/>
                    <a:pt x="833438" y="787360"/>
                    <a:pt x="832485" y="785455"/>
                  </a:cubicBezTo>
                  <a:cubicBezTo>
                    <a:pt x="827722" y="764500"/>
                    <a:pt x="822007" y="744497"/>
                    <a:pt x="817245" y="724495"/>
                  </a:cubicBezTo>
                  <a:cubicBezTo>
                    <a:pt x="797243" y="643532"/>
                    <a:pt x="777240" y="562570"/>
                    <a:pt x="757238" y="481607"/>
                  </a:cubicBezTo>
                  <a:cubicBezTo>
                    <a:pt x="748665" y="446365"/>
                    <a:pt x="739140" y="412075"/>
                    <a:pt x="730568" y="376832"/>
                  </a:cubicBezTo>
                  <a:cubicBezTo>
                    <a:pt x="730568" y="374927"/>
                    <a:pt x="730568" y="373022"/>
                    <a:pt x="729615" y="371117"/>
                  </a:cubicBezTo>
                  <a:cubicBezTo>
                    <a:pt x="721995" y="335875"/>
                    <a:pt x="714375" y="301585"/>
                    <a:pt x="706755" y="266342"/>
                  </a:cubicBezTo>
                  <a:cubicBezTo>
                    <a:pt x="704850" y="242530"/>
                    <a:pt x="685800" y="246340"/>
                    <a:pt x="670560" y="242530"/>
                  </a:cubicBezTo>
                  <a:cubicBezTo>
                    <a:pt x="657225" y="237767"/>
                    <a:pt x="644843" y="233005"/>
                    <a:pt x="631507" y="228242"/>
                  </a:cubicBezTo>
                  <a:cubicBezTo>
                    <a:pt x="616268" y="227290"/>
                    <a:pt x="600075" y="221575"/>
                    <a:pt x="586740" y="226337"/>
                  </a:cubicBezTo>
                  <a:cubicBezTo>
                    <a:pt x="528638" y="245387"/>
                    <a:pt x="472440" y="268247"/>
                    <a:pt x="415290" y="289202"/>
                  </a:cubicBezTo>
                  <a:cubicBezTo>
                    <a:pt x="305752" y="331112"/>
                    <a:pt x="194310" y="339685"/>
                    <a:pt x="79057" y="313015"/>
                  </a:cubicBezTo>
                  <a:cubicBezTo>
                    <a:pt x="92393" y="470177"/>
                    <a:pt x="127635" y="614957"/>
                    <a:pt x="161925" y="759737"/>
                  </a:cubicBezTo>
                  <a:cubicBezTo>
                    <a:pt x="174307" y="810220"/>
                    <a:pt x="182880" y="860702"/>
                    <a:pt x="192405" y="912137"/>
                  </a:cubicBezTo>
                  <a:cubicBezTo>
                    <a:pt x="184785" y="912137"/>
                    <a:pt x="176213" y="912137"/>
                    <a:pt x="166688" y="912137"/>
                  </a:cubicBezTo>
                  <a:cubicBezTo>
                    <a:pt x="171450" y="936902"/>
                    <a:pt x="176213" y="957857"/>
                    <a:pt x="180022" y="978812"/>
                  </a:cubicBezTo>
                  <a:lnTo>
                    <a:pt x="180022" y="978812"/>
                  </a:lnTo>
                  <a:cubicBezTo>
                    <a:pt x="172402" y="981670"/>
                    <a:pt x="165735" y="982622"/>
                    <a:pt x="159068" y="982622"/>
                  </a:cubicBezTo>
                  <a:close/>
                  <a:moveTo>
                    <a:pt x="1321118" y="738782"/>
                  </a:moveTo>
                  <a:cubicBezTo>
                    <a:pt x="1321118" y="735925"/>
                    <a:pt x="1321118" y="733067"/>
                    <a:pt x="1321118" y="730210"/>
                  </a:cubicBezTo>
                  <a:cubicBezTo>
                    <a:pt x="1314450" y="731162"/>
                    <a:pt x="1308735" y="732115"/>
                    <a:pt x="1302068" y="733067"/>
                  </a:cubicBezTo>
                  <a:cubicBezTo>
                    <a:pt x="1292543" y="734972"/>
                    <a:pt x="1282065" y="736877"/>
                    <a:pt x="1272540" y="738782"/>
                  </a:cubicBezTo>
                  <a:cubicBezTo>
                    <a:pt x="1160145" y="755927"/>
                    <a:pt x="1044893" y="757832"/>
                    <a:pt x="941070" y="816887"/>
                  </a:cubicBezTo>
                  <a:cubicBezTo>
                    <a:pt x="955357" y="822602"/>
                    <a:pt x="970597" y="827365"/>
                    <a:pt x="982980" y="824507"/>
                  </a:cubicBezTo>
                  <a:cubicBezTo>
                    <a:pt x="1089660" y="798790"/>
                    <a:pt x="1195388" y="772120"/>
                    <a:pt x="1302068" y="744497"/>
                  </a:cubicBezTo>
                  <a:cubicBezTo>
                    <a:pt x="1308735" y="742592"/>
                    <a:pt x="1315402" y="740687"/>
                    <a:pt x="1321118" y="738782"/>
                  </a:cubicBezTo>
                  <a:close/>
                  <a:moveTo>
                    <a:pt x="1330643" y="726400"/>
                  </a:moveTo>
                  <a:cubicBezTo>
                    <a:pt x="1328738" y="728305"/>
                    <a:pt x="1327785" y="730210"/>
                    <a:pt x="1325880" y="733067"/>
                  </a:cubicBezTo>
                  <a:cubicBezTo>
                    <a:pt x="1333500" y="733067"/>
                    <a:pt x="1341120" y="732115"/>
                    <a:pt x="1347788" y="732115"/>
                  </a:cubicBezTo>
                  <a:cubicBezTo>
                    <a:pt x="1365885" y="726400"/>
                    <a:pt x="1383030" y="720685"/>
                    <a:pt x="1401127" y="715922"/>
                  </a:cubicBezTo>
                  <a:cubicBezTo>
                    <a:pt x="1437322" y="706397"/>
                    <a:pt x="1474470" y="696872"/>
                    <a:pt x="1509713" y="685442"/>
                  </a:cubicBezTo>
                  <a:cubicBezTo>
                    <a:pt x="1516380" y="683537"/>
                    <a:pt x="1518285" y="668297"/>
                    <a:pt x="1523047" y="659725"/>
                  </a:cubicBezTo>
                  <a:lnTo>
                    <a:pt x="1523047" y="659725"/>
                  </a:lnTo>
                  <a:cubicBezTo>
                    <a:pt x="1523047" y="657820"/>
                    <a:pt x="1523047" y="654962"/>
                    <a:pt x="1523047" y="653057"/>
                  </a:cubicBezTo>
                  <a:cubicBezTo>
                    <a:pt x="1521143" y="645437"/>
                    <a:pt x="1520190" y="637817"/>
                    <a:pt x="1518285" y="630197"/>
                  </a:cubicBezTo>
                  <a:cubicBezTo>
                    <a:pt x="1505902" y="563522"/>
                    <a:pt x="1493520" y="495895"/>
                    <a:pt x="1480185" y="429220"/>
                  </a:cubicBezTo>
                  <a:cubicBezTo>
                    <a:pt x="1466850" y="364450"/>
                    <a:pt x="1453515" y="300632"/>
                    <a:pt x="1440180" y="235862"/>
                  </a:cubicBezTo>
                  <a:cubicBezTo>
                    <a:pt x="1439227" y="233957"/>
                    <a:pt x="1438275" y="231100"/>
                    <a:pt x="1437322" y="229195"/>
                  </a:cubicBezTo>
                  <a:cubicBezTo>
                    <a:pt x="1436370" y="221575"/>
                    <a:pt x="1435418" y="214907"/>
                    <a:pt x="1434465" y="207287"/>
                  </a:cubicBezTo>
                  <a:cubicBezTo>
                    <a:pt x="1433513" y="204430"/>
                    <a:pt x="1432560" y="202525"/>
                    <a:pt x="1431607" y="199667"/>
                  </a:cubicBezTo>
                  <a:cubicBezTo>
                    <a:pt x="1430655" y="195857"/>
                    <a:pt x="1430655" y="193000"/>
                    <a:pt x="1429702" y="189190"/>
                  </a:cubicBezTo>
                  <a:cubicBezTo>
                    <a:pt x="1427797" y="183475"/>
                    <a:pt x="1426845" y="177760"/>
                    <a:pt x="1424940" y="172045"/>
                  </a:cubicBezTo>
                  <a:cubicBezTo>
                    <a:pt x="1424940" y="172045"/>
                    <a:pt x="1424940" y="171092"/>
                    <a:pt x="1424940" y="171092"/>
                  </a:cubicBezTo>
                  <a:cubicBezTo>
                    <a:pt x="1419225" y="146327"/>
                    <a:pt x="1413510" y="121562"/>
                    <a:pt x="1407795" y="96797"/>
                  </a:cubicBezTo>
                  <a:cubicBezTo>
                    <a:pt x="1401127" y="72032"/>
                    <a:pt x="1394460" y="48220"/>
                    <a:pt x="1386840" y="22502"/>
                  </a:cubicBezTo>
                  <a:cubicBezTo>
                    <a:pt x="1292543" y="46315"/>
                    <a:pt x="1202055" y="69175"/>
                    <a:pt x="1112520" y="92035"/>
                  </a:cubicBezTo>
                  <a:cubicBezTo>
                    <a:pt x="1228725" y="101560"/>
                    <a:pt x="1259205" y="96797"/>
                    <a:pt x="1315402" y="67270"/>
                  </a:cubicBezTo>
                  <a:cubicBezTo>
                    <a:pt x="1361122" y="42505"/>
                    <a:pt x="1379220" y="50125"/>
                    <a:pt x="1393507" y="98702"/>
                  </a:cubicBezTo>
                  <a:cubicBezTo>
                    <a:pt x="1401127" y="130135"/>
                    <a:pt x="1409700" y="160615"/>
                    <a:pt x="1417320" y="192047"/>
                  </a:cubicBezTo>
                  <a:cubicBezTo>
                    <a:pt x="1417320" y="193952"/>
                    <a:pt x="1417320" y="194905"/>
                    <a:pt x="1418272" y="195857"/>
                  </a:cubicBezTo>
                  <a:cubicBezTo>
                    <a:pt x="1420177" y="207287"/>
                    <a:pt x="1422082" y="218717"/>
                    <a:pt x="1424940" y="230147"/>
                  </a:cubicBezTo>
                  <a:cubicBezTo>
                    <a:pt x="1424940" y="233957"/>
                    <a:pt x="1425893" y="237767"/>
                    <a:pt x="1425893" y="242530"/>
                  </a:cubicBezTo>
                  <a:cubicBezTo>
                    <a:pt x="1426845" y="250150"/>
                    <a:pt x="1428750" y="257770"/>
                    <a:pt x="1429702" y="266342"/>
                  </a:cubicBezTo>
                  <a:cubicBezTo>
                    <a:pt x="1431607" y="279677"/>
                    <a:pt x="1432560" y="293012"/>
                    <a:pt x="1435418" y="306347"/>
                  </a:cubicBezTo>
                  <a:cubicBezTo>
                    <a:pt x="1454468" y="404455"/>
                    <a:pt x="1474470" y="502562"/>
                    <a:pt x="1494472" y="600670"/>
                  </a:cubicBezTo>
                  <a:cubicBezTo>
                    <a:pt x="1498282" y="618767"/>
                    <a:pt x="1491615" y="626387"/>
                    <a:pt x="1473518" y="623530"/>
                  </a:cubicBezTo>
                  <a:cubicBezTo>
                    <a:pt x="1467802" y="610195"/>
                    <a:pt x="1459230" y="597812"/>
                    <a:pt x="1457325" y="584477"/>
                  </a:cubicBezTo>
                  <a:cubicBezTo>
                    <a:pt x="1433513" y="463510"/>
                    <a:pt x="1411605" y="342542"/>
                    <a:pt x="1387793" y="221575"/>
                  </a:cubicBezTo>
                  <a:cubicBezTo>
                    <a:pt x="1378268" y="173950"/>
                    <a:pt x="1364932" y="127277"/>
                    <a:pt x="1353502" y="76795"/>
                  </a:cubicBezTo>
                  <a:cubicBezTo>
                    <a:pt x="1292543" y="114895"/>
                    <a:pt x="1228725" y="117752"/>
                    <a:pt x="1164907" y="116800"/>
                  </a:cubicBezTo>
                  <a:cubicBezTo>
                    <a:pt x="1114425" y="116800"/>
                    <a:pt x="1064895" y="112037"/>
                    <a:pt x="1014413" y="112037"/>
                  </a:cubicBezTo>
                  <a:cubicBezTo>
                    <a:pt x="957263" y="112037"/>
                    <a:pt x="902018" y="123467"/>
                    <a:pt x="852488" y="155852"/>
                  </a:cubicBezTo>
                  <a:cubicBezTo>
                    <a:pt x="827722" y="174902"/>
                    <a:pt x="802957" y="193000"/>
                    <a:pt x="778193" y="212050"/>
                  </a:cubicBezTo>
                  <a:cubicBezTo>
                    <a:pt x="772477" y="220622"/>
                    <a:pt x="765810" y="228242"/>
                    <a:pt x="760095" y="236815"/>
                  </a:cubicBezTo>
                  <a:cubicBezTo>
                    <a:pt x="739140" y="255865"/>
                    <a:pt x="747713" y="278725"/>
                    <a:pt x="754380" y="300632"/>
                  </a:cubicBezTo>
                  <a:cubicBezTo>
                    <a:pt x="762000" y="333970"/>
                    <a:pt x="769620" y="366355"/>
                    <a:pt x="777240" y="399692"/>
                  </a:cubicBezTo>
                  <a:cubicBezTo>
                    <a:pt x="795338" y="476845"/>
                    <a:pt x="813435" y="553997"/>
                    <a:pt x="831532" y="632102"/>
                  </a:cubicBezTo>
                  <a:cubicBezTo>
                    <a:pt x="835343" y="645437"/>
                    <a:pt x="838200" y="658772"/>
                    <a:pt x="842010" y="672107"/>
                  </a:cubicBezTo>
                  <a:cubicBezTo>
                    <a:pt x="851535" y="712112"/>
                    <a:pt x="860107" y="752117"/>
                    <a:pt x="869632" y="792122"/>
                  </a:cubicBezTo>
                  <a:cubicBezTo>
                    <a:pt x="872490" y="793075"/>
                    <a:pt x="874395" y="793075"/>
                    <a:pt x="877252" y="794027"/>
                  </a:cubicBezTo>
                  <a:cubicBezTo>
                    <a:pt x="884872" y="782597"/>
                    <a:pt x="891540" y="771167"/>
                    <a:pt x="899160" y="759737"/>
                  </a:cubicBezTo>
                  <a:cubicBezTo>
                    <a:pt x="930593" y="743545"/>
                    <a:pt x="962025" y="728305"/>
                    <a:pt x="993457" y="712112"/>
                  </a:cubicBezTo>
                  <a:cubicBezTo>
                    <a:pt x="1022032" y="704492"/>
                    <a:pt x="1050607" y="696872"/>
                    <a:pt x="1078230" y="689252"/>
                  </a:cubicBezTo>
                  <a:cubicBezTo>
                    <a:pt x="1083945" y="688300"/>
                    <a:pt x="1089660" y="687347"/>
                    <a:pt x="1095375" y="686395"/>
                  </a:cubicBezTo>
                  <a:cubicBezTo>
                    <a:pt x="1099185" y="685442"/>
                    <a:pt x="1102995" y="684490"/>
                    <a:pt x="1107757" y="683537"/>
                  </a:cubicBezTo>
                  <a:cubicBezTo>
                    <a:pt x="1164907" y="679727"/>
                    <a:pt x="1223010" y="676870"/>
                    <a:pt x="1280160" y="673060"/>
                  </a:cubicBezTo>
                  <a:cubicBezTo>
                    <a:pt x="1346835" y="669250"/>
                    <a:pt x="1412557" y="664487"/>
                    <a:pt x="1471613" y="630197"/>
                  </a:cubicBezTo>
                  <a:cubicBezTo>
                    <a:pt x="1480185" y="632102"/>
                    <a:pt x="1488757" y="634007"/>
                    <a:pt x="1497330" y="635912"/>
                  </a:cubicBezTo>
                  <a:cubicBezTo>
                    <a:pt x="1494472" y="640675"/>
                    <a:pt x="1491615" y="645437"/>
                    <a:pt x="1488757" y="650200"/>
                  </a:cubicBezTo>
                  <a:cubicBezTo>
                    <a:pt x="1483995" y="652105"/>
                    <a:pt x="1477327" y="652105"/>
                    <a:pt x="1476375" y="655915"/>
                  </a:cubicBezTo>
                  <a:cubicBezTo>
                    <a:pt x="1463040" y="689252"/>
                    <a:pt x="1428750" y="692110"/>
                    <a:pt x="1403032" y="707350"/>
                  </a:cubicBezTo>
                  <a:cubicBezTo>
                    <a:pt x="1400175" y="708302"/>
                    <a:pt x="1398270" y="709255"/>
                    <a:pt x="1395413" y="710207"/>
                  </a:cubicBezTo>
                  <a:cubicBezTo>
                    <a:pt x="1380172" y="714970"/>
                    <a:pt x="1365885" y="719732"/>
                    <a:pt x="1350645" y="724495"/>
                  </a:cubicBezTo>
                  <a:cubicBezTo>
                    <a:pt x="1346835" y="725447"/>
                    <a:pt x="1343977" y="726400"/>
                    <a:pt x="1340168" y="726400"/>
                  </a:cubicBezTo>
                  <a:cubicBezTo>
                    <a:pt x="1335405" y="725447"/>
                    <a:pt x="1333500" y="725447"/>
                    <a:pt x="1330643" y="726400"/>
                  </a:cubicBezTo>
                  <a:close/>
                  <a:moveTo>
                    <a:pt x="1387793" y="678775"/>
                  </a:moveTo>
                  <a:cubicBezTo>
                    <a:pt x="1378268" y="680680"/>
                    <a:pt x="1368743" y="681632"/>
                    <a:pt x="1359218" y="683537"/>
                  </a:cubicBezTo>
                  <a:cubicBezTo>
                    <a:pt x="1317307" y="686395"/>
                    <a:pt x="1274445" y="689252"/>
                    <a:pt x="1232535" y="692110"/>
                  </a:cubicBezTo>
                  <a:cubicBezTo>
                    <a:pt x="1219200" y="693062"/>
                    <a:pt x="1205865" y="693062"/>
                    <a:pt x="1191577" y="694015"/>
                  </a:cubicBezTo>
                  <a:cubicBezTo>
                    <a:pt x="1187768" y="694015"/>
                    <a:pt x="1183957" y="694015"/>
                    <a:pt x="1181100" y="694967"/>
                  </a:cubicBezTo>
                  <a:cubicBezTo>
                    <a:pt x="1132522" y="704492"/>
                    <a:pt x="1083945" y="714017"/>
                    <a:pt x="1035368" y="722590"/>
                  </a:cubicBezTo>
                  <a:cubicBezTo>
                    <a:pt x="995363" y="733067"/>
                    <a:pt x="959168" y="751165"/>
                    <a:pt x="930593" y="781645"/>
                  </a:cubicBezTo>
                  <a:cubicBezTo>
                    <a:pt x="957263" y="776882"/>
                    <a:pt x="982027" y="767357"/>
                    <a:pt x="1007745" y="762595"/>
                  </a:cubicBezTo>
                  <a:cubicBezTo>
                    <a:pt x="1076325" y="749260"/>
                    <a:pt x="1145857" y="738782"/>
                    <a:pt x="1215390" y="727352"/>
                  </a:cubicBezTo>
                  <a:cubicBezTo>
                    <a:pt x="1233488" y="722590"/>
                    <a:pt x="1251585" y="717827"/>
                    <a:pt x="1269682" y="713065"/>
                  </a:cubicBezTo>
                  <a:cubicBezTo>
                    <a:pt x="1300163" y="706397"/>
                    <a:pt x="1329690" y="699730"/>
                    <a:pt x="1360170" y="693062"/>
                  </a:cubicBezTo>
                  <a:cubicBezTo>
                    <a:pt x="1370647" y="690205"/>
                    <a:pt x="1380172" y="686395"/>
                    <a:pt x="1390650" y="683537"/>
                  </a:cubicBezTo>
                  <a:cubicBezTo>
                    <a:pt x="1394460" y="682585"/>
                    <a:pt x="1398270" y="681632"/>
                    <a:pt x="1402080" y="680680"/>
                  </a:cubicBezTo>
                  <a:cubicBezTo>
                    <a:pt x="1402080" y="679727"/>
                    <a:pt x="1401127" y="678775"/>
                    <a:pt x="1401127" y="676870"/>
                  </a:cubicBezTo>
                  <a:cubicBezTo>
                    <a:pt x="1397318" y="676870"/>
                    <a:pt x="1392555" y="677822"/>
                    <a:pt x="1387793" y="678775"/>
                  </a:cubicBezTo>
                  <a:close/>
                  <a:moveTo>
                    <a:pt x="902970" y="894992"/>
                  </a:moveTo>
                  <a:cubicBezTo>
                    <a:pt x="873443" y="899755"/>
                    <a:pt x="843915" y="904517"/>
                    <a:pt x="815340" y="909280"/>
                  </a:cubicBezTo>
                  <a:cubicBezTo>
                    <a:pt x="843915" y="935950"/>
                    <a:pt x="882015" y="930235"/>
                    <a:pt x="902970" y="894992"/>
                  </a:cubicBezTo>
                  <a:cubicBezTo>
                    <a:pt x="903922" y="894992"/>
                    <a:pt x="904875" y="894992"/>
                    <a:pt x="905827" y="894040"/>
                  </a:cubicBezTo>
                  <a:cubicBezTo>
                    <a:pt x="904875" y="893087"/>
                    <a:pt x="904875" y="893087"/>
                    <a:pt x="903922" y="892135"/>
                  </a:cubicBezTo>
                  <a:cubicBezTo>
                    <a:pt x="903922" y="893087"/>
                    <a:pt x="903922" y="894040"/>
                    <a:pt x="902970" y="894992"/>
                  </a:cubicBezTo>
                  <a:close/>
                  <a:moveTo>
                    <a:pt x="355282" y="904517"/>
                  </a:moveTo>
                  <a:cubicBezTo>
                    <a:pt x="356235" y="908327"/>
                    <a:pt x="358140" y="911185"/>
                    <a:pt x="359093" y="914995"/>
                  </a:cubicBezTo>
                  <a:cubicBezTo>
                    <a:pt x="508635" y="874990"/>
                    <a:pt x="650557" y="798790"/>
                    <a:pt x="812482" y="822602"/>
                  </a:cubicBezTo>
                  <a:cubicBezTo>
                    <a:pt x="767715" y="789265"/>
                    <a:pt x="716280" y="773072"/>
                    <a:pt x="664845" y="789265"/>
                  </a:cubicBezTo>
                  <a:cubicBezTo>
                    <a:pt x="561022" y="823555"/>
                    <a:pt x="459105" y="865465"/>
                    <a:pt x="355282" y="904517"/>
                  </a:cubicBezTo>
                  <a:close/>
                  <a:moveTo>
                    <a:pt x="389572" y="275867"/>
                  </a:moveTo>
                  <a:cubicBezTo>
                    <a:pt x="389572" y="273010"/>
                    <a:pt x="389572" y="270152"/>
                    <a:pt x="388620" y="267295"/>
                  </a:cubicBezTo>
                  <a:cubicBezTo>
                    <a:pt x="307657" y="279677"/>
                    <a:pt x="225743" y="292060"/>
                    <a:pt x="144780" y="303490"/>
                  </a:cubicBezTo>
                  <a:cubicBezTo>
                    <a:pt x="231457" y="324445"/>
                    <a:pt x="311468" y="306347"/>
                    <a:pt x="389572" y="275867"/>
                  </a:cubicBezTo>
                  <a:close/>
                  <a:moveTo>
                    <a:pt x="117157" y="751165"/>
                  </a:moveTo>
                  <a:cubicBezTo>
                    <a:pt x="119063" y="750212"/>
                    <a:pt x="120968" y="749260"/>
                    <a:pt x="122872" y="748307"/>
                  </a:cubicBezTo>
                  <a:cubicBezTo>
                    <a:pt x="120015" y="738782"/>
                    <a:pt x="118110" y="728305"/>
                    <a:pt x="115252" y="718780"/>
                  </a:cubicBezTo>
                  <a:cubicBezTo>
                    <a:pt x="113347" y="719732"/>
                    <a:pt x="111443" y="719732"/>
                    <a:pt x="109538" y="720685"/>
                  </a:cubicBezTo>
                  <a:cubicBezTo>
                    <a:pt x="111443" y="730210"/>
                    <a:pt x="114300" y="740687"/>
                    <a:pt x="117157" y="751165"/>
                  </a:cubicBezTo>
                  <a:close/>
                  <a:moveTo>
                    <a:pt x="402907" y="266342"/>
                  </a:moveTo>
                  <a:cubicBezTo>
                    <a:pt x="402907" y="266342"/>
                    <a:pt x="402907" y="266342"/>
                    <a:pt x="402907" y="266342"/>
                  </a:cubicBezTo>
                  <a:cubicBezTo>
                    <a:pt x="403860" y="266342"/>
                    <a:pt x="405765" y="267295"/>
                    <a:pt x="406718" y="267295"/>
                  </a:cubicBezTo>
                  <a:cubicBezTo>
                    <a:pt x="406718" y="267295"/>
                    <a:pt x="406718" y="267295"/>
                    <a:pt x="406718" y="267295"/>
                  </a:cubicBezTo>
                  <a:cubicBezTo>
                    <a:pt x="405765" y="266342"/>
                    <a:pt x="403860" y="266342"/>
                    <a:pt x="402907" y="266342"/>
                  </a:cubicBezTo>
                  <a:close/>
                  <a:moveTo>
                    <a:pt x="925830" y="787360"/>
                  </a:moveTo>
                  <a:cubicBezTo>
                    <a:pt x="924877" y="786407"/>
                    <a:pt x="924877" y="785455"/>
                    <a:pt x="923925" y="785455"/>
                  </a:cubicBezTo>
                  <a:cubicBezTo>
                    <a:pt x="922972" y="785455"/>
                    <a:pt x="922972" y="786407"/>
                    <a:pt x="922020" y="786407"/>
                  </a:cubicBezTo>
                  <a:cubicBezTo>
                    <a:pt x="922972" y="787360"/>
                    <a:pt x="922972" y="788312"/>
                    <a:pt x="923925" y="788312"/>
                  </a:cubicBezTo>
                  <a:cubicBezTo>
                    <a:pt x="923925" y="789265"/>
                    <a:pt x="924877" y="788312"/>
                    <a:pt x="925830" y="787360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21"/>
            <p:cNvSpPr/>
            <p:nvPr/>
          </p:nvSpPr>
          <p:spPr>
            <a:xfrm>
              <a:off x="7854314" y="2449232"/>
              <a:ext cx="723900" cy="144425"/>
            </a:xfrm>
            <a:custGeom>
              <a:avLst/>
              <a:gdLst/>
              <a:ahLst/>
              <a:cxnLst/>
              <a:rect l="l" t="t" r="r" b="b"/>
              <a:pathLst>
                <a:path w="723900" h="144425" extrusionOk="0">
                  <a:moveTo>
                    <a:pt x="25718" y="77750"/>
                  </a:moveTo>
                  <a:cubicBezTo>
                    <a:pt x="21908" y="83465"/>
                    <a:pt x="15240" y="90133"/>
                    <a:pt x="16193" y="93943"/>
                  </a:cubicBezTo>
                  <a:cubicBezTo>
                    <a:pt x="18098" y="99658"/>
                    <a:pt x="26670" y="107278"/>
                    <a:pt x="31433" y="107278"/>
                  </a:cubicBezTo>
                  <a:cubicBezTo>
                    <a:pt x="109538" y="100610"/>
                    <a:pt x="188595" y="98705"/>
                    <a:pt x="264795" y="82513"/>
                  </a:cubicBezTo>
                  <a:cubicBezTo>
                    <a:pt x="338138" y="67273"/>
                    <a:pt x="407670" y="34888"/>
                    <a:pt x="480060" y="12028"/>
                  </a:cubicBezTo>
                  <a:cubicBezTo>
                    <a:pt x="547688" y="-8927"/>
                    <a:pt x="617220" y="1550"/>
                    <a:pt x="685800" y="12980"/>
                  </a:cubicBezTo>
                  <a:cubicBezTo>
                    <a:pt x="698183" y="14885"/>
                    <a:pt x="711518" y="14885"/>
                    <a:pt x="723900" y="16790"/>
                  </a:cubicBezTo>
                  <a:cubicBezTo>
                    <a:pt x="717233" y="45365"/>
                    <a:pt x="685800" y="59653"/>
                    <a:pt x="649605" y="48223"/>
                  </a:cubicBezTo>
                  <a:cubicBezTo>
                    <a:pt x="628650" y="41555"/>
                    <a:pt x="612458" y="43460"/>
                    <a:pt x="603885" y="66320"/>
                  </a:cubicBezTo>
                  <a:cubicBezTo>
                    <a:pt x="600075" y="62510"/>
                    <a:pt x="596265" y="58700"/>
                    <a:pt x="593408" y="54890"/>
                  </a:cubicBezTo>
                  <a:cubicBezTo>
                    <a:pt x="590550" y="24410"/>
                    <a:pt x="567690" y="39650"/>
                    <a:pt x="556260" y="41555"/>
                  </a:cubicBezTo>
                  <a:cubicBezTo>
                    <a:pt x="421958" y="66320"/>
                    <a:pt x="288608" y="92990"/>
                    <a:pt x="155258" y="118708"/>
                  </a:cubicBezTo>
                  <a:cubicBezTo>
                    <a:pt x="107633" y="128233"/>
                    <a:pt x="60960" y="135853"/>
                    <a:pt x="13335" y="144425"/>
                  </a:cubicBezTo>
                  <a:cubicBezTo>
                    <a:pt x="8573" y="123470"/>
                    <a:pt x="4763" y="101563"/>
                    <a:pt x="0" y="77750"/>
                  </a:cubicBezTo>
                  <a:cubicBezTo>
                    <a:pt x="9525" y="77750"/>
                    <a:pt x="17145" y="77750"/>
                    <a:pt x="25718" y="77750"/>
                  </a:cubicBezTo>
                  <a:cubicBezTo>
                    <a:pt x="25718" y="77750"/>
                    <a:pt x="25718" y="77750"/>
                    <a:pt x="25718" y="7775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21"/>
            <p:cNvSpPr/>
            <p:nvPr/>
          </p:nvSpPr>
          <p:spPr>
            <a:xfrm>
              <a:off x="7830502" y="2485300"/>
              <a:ext cx="617220" cy="135979"/>
            </a:xfrm>
            <a:custGeom>
              <a:avLst/>
              <a:gdLst/>
              <a:ahLst/>
              <a:cxnLst/>
              <a:rect l="l" t="t" r="r" b="b"/>
              <a:pathLst>
                <a:path w="617220" h="135979" extrusionOk="0">
                  <a:moveTo>
                    <a:pt x="37148" y="108357"/>
                  </a:moveTo>
                  <a:cubicBezTo>
                    <a:pt x="84773" y="99785"/>
                    <a:pt x="131445" y="91212"/>
                    <a:pt x="179070" y="82640"/>
                  </a:cubicBezTo>
                  <a:cubicBezTo>
                    <a:pt x="312420" y="56922"/>
                    <a:pt x="446723" y="30252"/>
                    <a:pt x="580073" y="5487"/>
                  </a:cubicBezTo>
                  <a:cubicBezTo>
                    <a:pt x="592455" y="3582"/>
                    <a:pt x="614363" y="-11658"/>
                    <a:pt x="617220" y="18822"/>
                  </a:cubicBezTo>
                  <a:cubicBezTo>
                    <a:pt x="412433" y="57875"/>
                    <a:pt x="208598" y="96927"/>
                    <a:pt x="3810" y="135980"/>
                  </a:cubicBezTo>
                  <a:cubicBezTo>
                    <a:pt x="2858" y="132170"/>
                    <a:pt x="953" y="128360"/>
                    <a:pt x="0" y="124550"/>
                  </a:cubicBezTo>
                  <a:cubicBezTo>
                    <a:pt x="5715" y="120740"/>
                    <a:pt x="10478" y="116930"/>
                    <a:pt x="16193" y="113120"/>
                  </a:cubicBezTo>
                  <a:cubicBezTo>
                    <a:pt x="23813" y="111215"/>
                    <a:pt x="30480" y="109310"/>
                    <a:pt x="37148" y="108357"/>
                  </a:cubicBezTo>
                  <a:cubicBezTo>
                    <a:pt x="38100" y="108357"/>
                    <a:pt x="37148" y="108357"/>
                    <a:pt x="37148" y="108357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21"/>
            <p:cNvSpPr/>
            <p:nvPr/>
          </p:nvSpPr>
          <p:spPr>
            <a:xfrm>
              <a:off x="7687627" y="1933575"/>
              <a:ext cx="55245" cy="103822"/>
            </a:xfrm>
            <a:custGeom>
              <a:avLst/>
              <a:gdLst/>
              <a:ahLst/>
              <a:cxnLst/>
              <a:rect l="l" t="t" r="r" b="b"/>
              <a:pathLst>
                <a:path w="55245" h="103822" extrusionOk="0">
                  <a:moveTo>
                    <a:pt x="953" y="0"/>
                  </a:moveTo>
                  <a:cubicBezTo>
                    <a:pt x="45720" y="2857"/>
                    <a:pt x="44768" y="2857"/>
                    <a:pt x="47625" y="47625"/>
                  </a:cubicBezTo>
                  <a:cubicBezTo>
                    <a:pt x="48578" y="66675"/>
                    <a:pt x="52388" y="84773"/>
                    <a:pt x="55245" y="103823"/>
                  </a:cubicBezTo>
                  <a:cubicBezTo>
                    <a:pt x="52388" y="103823"/>
                    <a:pt x="50483" y="103823"/>
                    <a:pt x="47625" y="103823"/>
                  </a:cubicBezTo>
                  <a:cubicBezTo>
                    <a:pt x="42863" y="80963"/>
                    <a:pt x="38100" y="59055"/>
                    <a:pt x="34290" y="36195"/>
                  </a:cubicBezTo>
                  <a:cubicBezTo>
                    <a:pt x="31433" y="14288"/>
                    <a:pt x="20955" y="5715"/>
                    <a:pt x="0" y="11430"/>
                  </a:cubicBezTo>
                  <a:cubicBezTo>
                    <a:pt x="953" y="7620"/>
                    <a:pt x="953" y="3810"/>
                    <a:pt x="953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21"/>
            <p:cNvSpPr/>
            <p:nvPr/>
          </p:nvSpPr>
          <p:spPr>
            <a:xfrm>
              <a:off x="7846694" y="2593657"/>
              <a:ext cx="21907" cy="4762"/>
            </a:xfrm>
            <a:custGeom>
              <a:avLst/>
              <a:gdLst/>
              <a:ahLst/>
              <a:cxnLst/>
              <a:rect l="l" t="t" r="r" b="b"/>
              <a:pathLst>
                <a:path w="21907" h="4762" extrusionOk="0">
                  <a:moveTo>
                    <a:pt x="21907" y="0"/>
                  </a:moveTo>
                  <a:cubicBezTo>
                    <a:pt x="15240" y="1905"/>
                    <a:pt x="7620" y="2858"/>
                    <a:pt x="953" y="4763"/>
                  </a:cubicBezTo>
                  <a:cubicBezTo>
                    <a:pt x="953" y="4763"/>
                    <a:pt x="0" y="2858"/>
                    <a:pt x="0" y="2858"/>
                  </a:cubicBezTo>
                  <a:cubicBezTo>
                    <a:pt x="0" y="2858"/>
                    <a:pt x="953" y="952"/>
                    <a:pt x="953" y="952"/>
                  </a:cubicBezTo>
                  <a:cubicBezTo>
                    <a:pt x="7620" y="952"/>
                    <a:pt x="14288" y="0"/>
                    <a:pt x="21907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21"/>
            <p:cNvSpPr/>
            <p:nvPr/>
          </p:nvSpPr>
          <p:spPr>
            <a:xfrm>
              <a:off x="8461057" y="2518410"/>
              <a:ext cx="2857" cy="3810"/>
            </a:xfrm>
            <a:custGeom>
              <a:avLst/>
              <a:gdLst/>
              <a:ahLst/>
              <a:cxnLst/>
              <a:rect l="l" t="t" r="r" b="b"/>
              <a:pathLst>
                <a:path w="2857" h="3810" extrusionOk="0">
                  <a:moveTo>
                    <a:pt x="0" y="0"/>
                  </a:moveTo>
                  <a:lnTo>
                    <a:pt x="2857" y="952"/>
                  </a:lnTo>
                  <a:cubicBezTo>
                    <a:pt x="2857" y="952"/>
                    <a:pt x="2857" y="3810"/>
                    <a:pt x="2857" y="3810"/>
                  </a:cubicBezTo>
                  <a:cubicBezTo>
                    <a:pt x="1905" y="2857"/>
                    <a:pt x="953" y="2857"/>
                    <a:pt x="0" y="1905"/>
                  </a:cubicBezTo>
                  <a:cubicBezTo>
                    <a:pt x="0" y="95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21"/>
            <p:cNvSpPr/>
            <p:nvPr/>
          </p:nvSpPr>
          <p:spPr>
            <a:xfrm>
              <a:off x="8517255" y="1686877"/>
              <a:ext cx="641984" cy="611505"/>
            </a:xfrm>
            <a:custGeom>
              <a:avLst/>
              <a:gdLst/>
              <a:ahLst/>
              <a:cxnLst/>
              <a:rect l="l" t="t" r="r" b="b"/>
              <a:pathLst>
                <a:path w="641984" h="611505" extrusionOk="0">
                  <a:moveTo>
                    <a:pt x="641032" y="552450"/>
                  </a:moveTo>
                  <a:cubicBezTo>
                    <a:pt x="581977" y="586740"/>
                    <a:pt x="515302" y="591503"/>
                    <a:pt x="449580" y="595313"/>
                  </a:cubicBezTo>
                  <a:cubicBezTo>
                    <a:pt x="392430" y="599123"/>
                    <a:pt x="334327" y="601980"/>
                    <a:pt x="277177" y="605790"/>
                  </a:cubicBezTo>
                  <a:cubicBezTo>
                    <a:pt x="273368" y="606743"/>
                    <a:pt x="269557" y="607695"/>
                    <a:pt x="264795" y="608648"/>
                  </a:cubicBezTo>
                  <a:cubicBezTo>
                    <a:pt x="259080" y="609600"/>
                    <a:pt x="253365" y="610553"/>
                    <a:pt x="247650" y="611505"/>
                  </a:cubicBezTo>
                  <a:cubicBezTo>
                    <a:pt x="249555" y="601028"/>
                    <a:pt x="250507" y="590550"/>
                    <a:pt x="254318" y="581025"/>
                  </a:cubicBezTo>
                  <a:cubicBezTo>
                    <a:pt x="260032" y="567690"/>
                    <a:pt x="261938" y="558165"/>
                    <a:pt x="242888" y="559118"/>
                  </a:cubicBezTo>
                  <a:cubicBezTo>
                    <a:pt x="245745" y="551498"/>
                    <a:pt x="249555" y="543878"/>
                    <a:pt x="250507" y="540068"/>
                  </a:cubicBezTo>
                  <a:cubicBezTo>
                    <a:pt x="273368" y="542925"/>
                    <a:pt x="295275" y="550545"/>
                    <a:pt x="312420" y="545783"/>
                  </a:cubicBezTo>
                  <a:cubicBezTo>
                    <a:pt x="340995" y="538163"/>
                    <a:pt x="368618" y="521970"/>
                    <a:pt x="400050" y="524828"/>
                  </a:cubicBezTo>
                  <a:cubicBezTo>
                    <a:pt x="405765" y="524828"/>
                    <a:pt x="412432" y="516255"/>
                    <a:pt x="419100" y="513398"/>
                  </a:cubicBezTo>
                  <a:cubicBezTo>
                    <a:pt x="443865" y="503873"/>
                    <a:pt x="468630" y="492443"/>
                    <a:pt x="494347" y="488633"/>
                  </a:cubicBezTo>
                  <a:cubicBezTo>
                    <a:pt x="526732" y="482918"/>
                    <a:pt x="560070" y="482918"/>
                    <a:pt x="593407" y="480060"/>
                  </a:cubicBezTo>
                  <a:cubicBezTo>
                    <a:pt x="594360" y="480060"/>
                    <a:pt x="594360" y="477203"/>
                    <a:pt x="595313" y="473393"/>
                  </a:cubicBezTo>
                  <a:cubicBezTo>
                    <a:pt x="568643" y="464820"/>
                    <a:pt x="544830" y="438150"/>
                    <a:pt x="515302" y="470535"/>
                  </a:cubicBezTo>
                  <a:cubicBezTo>
                    <a:pt x="513397" y="472440"/>
                    <a:pt x="505777" y="472440"/>
                    <a:pt x="501968" y="471488"/>
                  </a:cubicBezTo>
                  <a:cubicBezTo>
                    <a:pt x="461963" y="455295"/>
                    <a:pt x="433388" y="491490"/>
                    <a:pt x="397193" y="493395"/>
                  </a:cubicBezTo>
                  <a:cubicBezTo>
                    <a:pt x="393382" y="493395"/>
                    <a:pt x="390525" y="500063"/>
                    <a:pt x="386715" y="502920"/>
                  </a:cubicBezTo>
                  <a:cubicBezTo>
                    <a:pt x="381952" y="505778"/>
                    <a:pt x="377190" y="509588"/>
                    <a:pt x="372427" y="510540"/>
                  </a:cubicBezTo>
                  <a:cubicBezTo>
                    <a:pt x="350520" y="516255"/>
                    <a:pt x="328613" y="521018"/>
                    <a:pt x="306705" y="525780"/>
                  </a:cubicBezTo>
                  <a:cubicBezTo>
                    <a:pt x="300038" y="527685"/>
                    <a:pt x="290513" y="530543"/>
                    <a:pt x="285750" y="527685"/>
                  </a:cubicBezTo>
                  <a:cubicBezTo>
                    <a:pt x="250507" y="508635"/>
                    <a:pt x="221932" y="510540"/>
                    <a:pt x="202882" y="550545"/>
                  </a:cubicBezTo>
                  <a:cubicBezTo>
                    <a:pt x="202882" y="551498"/>
                    <a:pt x="199072" y="550545"/>
                    <a:pt x="197168" y="550545"/>
                  </a:cubicBezTo>
                  <a:cubicBezTo>
                    <a:pt x="182880" y="541020"/>
                    <a:pt x="168593" y="532448"/>
                    <a:pt x="152400" y="522923"/>
                  </a:cubicBezTo>
                  <a:cubicBezTo>
                    <a:pt x="151447" y="518160"/>
                    <a:pt x="150495" y="508635"/>
                    <a:pt x="149543" y="499110"/>
                  </a:cubicBezTo>
                  <a:cubicBezTo>
                    <a:pt x="149543" y="499110"/>
                    <a:pt x="151447" y="497205"/>
                    <a:pt x="151447" y="497205"/>
                  </a:cubicBezTo>
                  <a:cubicBezTo>
                    <a:pt x="156210" y="493395"/>
                    <a:pt x="160972" y="488633"/>
                    <a:pt x="165735" y="484823"/>
                  </a:cubicBezTo>
                  <a:cubicBezTo>
                    <a:pt x="173355" y="484823"/>
                    <a:pt x="181927" y="484823"/>
                    <a:pt x="189547" y="483870"/>
                  </a:cubicBezTo>
                  <a:cubicBezTo>
                    <a:pt x="212407" y="481013"/>
                    <a:pt x="237172" y="481013"/>
                    <a:pt x="258127" y="472440"/>
                  </a:cubicBezTo>
                  <a:cubicBezTo>
                    <a:pt x="280988" y="462915"/>
                    <a:pt x="300990" y="456248"/>
                    <a:pt x="326707" y="458153"/>
                  </a:cubicBezTo>
                  <a:cubicBezTo>
                    <a:pt x="343852" y="460058"/>
                    <a:pt x="371475" y="454343"/>
                    <a:pt x="378143" y="442913"/>
                  </a:cubicBezTo>
                  <a:cubicBezTo>
                    <a:pt x="400050" y="405765"/>
                    <a:pt x="438150" y="409575"/>
                    <a:pt x="468630" y="406718"/>
                  </a:cubicBezTo>
                  <a:cubicBezTo>
                    <a:pt x="498157" y="403860"/>
                    <a:pt x="518160" y="394335"/>
                    <a:pt x="535305" y="371475"/>
                  </a:cubicBezTo>
                  <a:cubicBezTo>
                    <a:pt x="521970" y="368618"/>
                    <a:pt x="505777" y="364808"/>
                    <a:pt x="498157" y="371475"/>
                  </a:cubicBezTo>
                  <a:cubicBezTo>
                    <a:pt x="467677" y="395288"/>
                    <a:pt x="430530" y="386715"/>
                    <a:pt x="398145" y="397193"/>
                  </a:cubicBezTo>
                  <a:cubicBezTo>
                    <a:pt x="380047" y="402908"/>
                    <a:pt x="362902" y="404813"/>
                    <a:pt x="353377" y="422910"/>
                  </a:cubicBezTo>
                  <a:cubicBezTo>
                    <a:pt x="344805" y="438150"/>
                    <a:pt x="333375" y="444818"/>
                    <a:pt x="315277" y="441008"/>
                  </a:cubicBezTo>
                  <a:cubicBezTo>
                    <a:pt x="283845" y="434340"/>
                    <a:pt x="254318" y="442913"/>
                    <a:pt x="227647" y="460058"/>
                  </a:cubicBezTo>
                  <a:cubicBezTo>
                    <a:pt x="219075" y="464820"/>
                    <a:pt x="203835" y="470535"/>
                    <a:pt x="199072" y="465773"/>
                  </a:cubicBezTo>
                  <a:cubicBezTo>
                    <a:pt x="166688" y="441960"/>
                    <a:pt x="143827" y="460058"/>
                    <a:pt x="119063" y="478155"/>
                  </a:cubicBezTo>
                  <a:cubicBezTo>
                    <a:pt x="113347" y="468630"/>
                    <a:pt x="107632" y="458153"/>
                    <a:pt x="101918" y="448628"/>
                  </a:cubicBezTo>
                  <a:cubicBezTo>
                    <a:pt x="157163" y="432435"/>
                    <a:pt x="213360" y="415290"/>
                    <a:pt x="272415" y="398145"/>
                  </a:cubicBezTo>
                  <a:cubicBezTo>
                    <a:pt x="272415" y="394335"/>
                    <a:pt x="272415" y="382905"/>
                    <a:pt x="269557" y="373380"/>
                  </a:cubicBezTo>
                  <a:cubicBezTo>
                    <a:pt x="255270" y="324803"/>
                    <a:pt x="240982" y="275273"/>
                    <a:pt x="223838" y="227648"/>
                  </a:cubicBezTo>
                  <a:cubicBezTo>
                    <a:pt x="212407" y="193358"/>
                    <a:pt x="199072" y="189548"/>
                    <a:pt x="163830" y="198120"/>
                  </a:cubicBezTo>
                  <a:cubicBezTo>
                    <a:pt x="131445" y="206693"/>
                    <a:pt x="99060" y="214313"/>
                    <a:pt x="66675" y="221933"/>
                  </a:cubicBezTo>
                  <a:cubicBezTo>
                    <a:pt x="54293" y="208598"/>
                    <a:pt x="41910" y="195263"/>
                    <a:pt x="29527" y="181928"/>
                  </a:cubicBezTo>
                  <a:cubicBezTo>
                    <a:pt x="47625" y="160020"/>
                    <a:pt x="73343" y="160020"/>
                    <a:pt x="96202" y="165735"/>
                  </a:cubicBezTo>
                  <a:cubicBezTo>
                    <a:pt x="136207" y="177165"/>
                    <a:pt x="170497" y="180023"/>
                    <a:pt x="189547" y="134303"/>
                  </a:cubicBezTo>
                  <a:cubicBezTo>
                    <a:pt x="204788" y="140018"/>
                    <a:pt x="216218" y="144780"/>
                    <a:pt x="227647" y="149543"/>
                  </a:cubicBezTo>
                  <a:cubicBezTo>
                    <a:pt x="256222" y="160973"/>
                    <a:pt x="281940" y="161925"/>
                    <a:pt x="299085" y="130493"/>
                  </a:cubicBezTo>
                  <a:cubicBezTo>
                    <a:pt x="301943" y="124778"/>
                    <a:pt x="314325" y="121920"/>
                    <a:pt x="322897" y="122873"/>
                  </a:cubicBezTo>
                  <a:cubicBezTo>
                    <a:pt x="355282" y="125730"/>
                    <a:pt x="387668" y="137160"/>
                    <a:pt x="413385" y="105728"/>
                  </a:cubicBezTo>
                  <a:cubicBezTo>
                    <a:pt x="417195" y="101918"/>
                    <a:pt x="430530" y="104775"/>
                    <a:pt x="439102" y="106680"/>
                  </a:cubicBezTo>
                  <a:cubicBezTo>
                    <a:pt x="461963" y="112395"/>
                    <a:pt x="482918" y="111443"/>
                    <a:pt x="508635" y="90488"/>
                  </a:cubicBezTo>
                  <a:cubicBezTo>
                    <a:pt x="467677" y="87630"/>
                    <a:pt x="434340" y="83820"/>
                    <a:pt x="401002" y="82868"/>
                  </a:cubicBezTo>
                  <a:cubicBezTo>
                    <a:pt x="394335" y="82868"/>
                    <a:pt x="384810" y="86678"/>
                    <a:pt x="381000" y="92393"/>
                  </a:cubicBezTo>
                  <a:cubicBezTo>
                    <a:pt x="364807" y="112395"/>
                    <a:pt x="344805" y="111443"/>
                    <a:pt x="322897" y="103823"/>
                  </a:cubicBezTo>
                  <a:cubicBezTo>
                    <a:pt x="298132" y="95250"/>
                    <a:pt x="276225" y="98108"/>
                    <a:pt x="262890" y="121920"/>
                  </a:cubicBezTo>
                  <a:cubicBezTo>
                    <a:pt x="254318" y="138113"/>
                    <a:pt x="243840" y="137160"/>
                    <a:pt x="229552" y="130493"/>
                  </a:cubicBezTo>
                  <a:cubicBezTo>
                    <a:pt x="175260" y="104775"/>
                    <a:pt x="175260" y="105728"/>
                    <a:pt x="135255" y="152400"/>
                  </a:cubicBezTo>
                  <a:cubicBezTo>
                    <a:pt x="134302" y="153353"/>
                    <a:pt x="133350" y="153353"/>
                    <a:pt x="133350" y="153353"/>
                  </a:cubicBezTo>
                  <a:cubicBezTo>
                    <a:pt x="90488" y="142875"/>
                    <a:pt x="48577" y="145733"/>
                    <a:pt x="7620" y="159068"/>
                  </a:cubicBezTo>
                  <a:cubicBezTo>
                    <a:pt x="4763" y="143828"/>
                    <a:pt x="1905" y="127635"/>
                    <a:pt x="0" y="117158"/>
                  </a:cubicBezTo>
                  <a:cubicBezTo>
                    <a:pt x="6668" y="103823"/>
                    <a:pt x="13335" y="91440"/>
                    <a:pt x="19050" y="79058"/>
                  </a:cubicBezTo>
                  <a:cubicBezTo>
                    <a:pt x="68580" y="46673"/>
                    <a:pt x="123825" y="35243"/>
                    <a:pt x="180975" y="35243"/>
                  </a:cubicBezTo>
                  <a:cubicBezTo>
                    <a:pt x="231457" y="35243"/>
                    <a:pt x="280988" y="39053"/>
                    <a:pt x="331470" y="40005"/>
                  </a:cubicBezTo>
                  <a:cubicBezTo>
                    <a:pt x="395288" y="40958"/>
                    <a:pt x="459105" y="38100"/>
                    <a:pt x="520065" y="0"/>
                  </a:cubicBezTo>
                  <a:cubicBezTo>
                    <a:pt x="532447" y="50483"/>
                    <a:pt x="545782" y="97155"/>
                    <a:pt x="554355" y="144780"/>
                  </a:cubicBezTo>
                  <a:cubicBezTo>
                    <a:pt x="578168" y="265748"/>
                    <a:pt x="600075" y="386715"/>
                    <a:pt x="623888" y="507683"/>
                  </a:cubicBezTo>
                  <a:cubicBezTo>
                    <a:pt x="626745" y="521018"/>
                    <a:pt x="634365" y="533400"/>
                    <a:pt x="640080" y="546735"/>
                  </a:cubicBezTo>
                  <a:cubicBezTo>
                    <a:pt x="642938" y="548640"/>
                    <a:pt x="641985" y="550545"/>
                    <a:pt x="641032" y="552450"/>
                  </a:cubicBezTo>
                  <a:close/>
                  <a:moveTo>
                    <a:pt x="390525" y="332423"/>
                  </a:moveTo>
                  <a:cubicBezTo>
                    <a:pt x="340995" y="291465"/>
                    <a:pt x="309563" y="311468"/>
                    <a:pt x="282893" y="355283"/>
                  </a:cubicBezTo>
                  <a:cubicBezTo>
                    <a:pt x="313372" y="374333"/>
                    <a:pt x="331470" y="358140"/>
                    <a:pt x="345757" y="331470"/>
                  </a:cubicBezTo>
                  <a:cubicBezTo>
                    <a:pt x="357188" y="335280"/>
                    <a:pt x="367665" y="341948"/>
                    <a:pt x="377190" y="341948"/>
                  </a:cubicBezTo>
                  <a:cubicBezTo>
                    <a:pt x="393382" y="341948"/>
                    <a:pt x="416243" y="342900"/>
                    <a:pt x="424815" y="333375"/>
                  </a:cubicBezTo>
                  <a:cubicBezTo>
                    <a:pt x="440055" y="317183"/>
                    <a:pt x="455295" y="313373"/>
                    <a:pt x="472440" y="317183"/>
                  </a:cubicBezTo>
                  <a:cubicBezTo>
                    <a:pt x="506730" y="325755"/>
                    <a:pt x="526732" y="303848"/>
                    <a:pt x="548640" y="281940"/>
                  </a:cubicBezTo>
                  <a:cubicBezTo>
                    <a:pt x="532447" y="280035"/>
                    <a:pt x="517207" y="282893"/>
                    <a:pt x="501968" y="286703"/>
                  </a:cubicBezTo>
                  <a:cubicBezTo>
                    <a:pt x="488632" y="290513"/>
                    <a:pt x="474345" y="300038"/>
                    <a:pt x="461963" y="298133"/>
                  </a:cubicBezTo>
                  <a:cubicBezTo>
                    <a:pt x="432435" y="294323"/>
                    <a:pt x="406718" y="295275"/>
                    <a:pt x="390525" y="332423"/>
                  </a:cubicBezTo>
                  <a:close/>
                  <a:moveTo>
                    <a:pt x="457200" y="234315"/>
                  </a:moveTo>
                  <a:cubicBezTo>
                    <a:pt x="486727" y="246698"/>
                    <a:pt x="513397" y="258128"/>
                    <a:pt x="541020" y="226695"/>
                  </a:cubicBezTo>
                  <a:cubicBezTo>
                    <a:pt x="504825" y="222885"/>
                    <a:pt x="473393" y="217170"/>
                    <a:pt x="441960" y="216218"/>
                  </a:cubicBezTo>
                  <a:cubicBezTo>
                    <a:pt x="433388" y="216218"/>
                    <a:pt x="424815" y="229553"/>
                    <a:pt x="415290" y="235268"/>
                  </a:cubicBezTo>
                  <a:cubicBezTo>
                    <a:pt x="407670" y="240030"/>
                    <a:pt x="399097" y="246698"/>
                    <a:pt x="392430" y="245745"/>
                  </a:cubicBezTo>
                  <a:cubicBezTo>
                    <a:pt x="361950" y="240983"/>
                    <a:pt x="333375" y="238125"/>
                    <a:pt x="307657" y="260985"/>
                  </a:cubicBezTo>
                  <a:cubicBezTo>
                    <a:pt x="304800" y="263843"/>
                    <a:pt x="297180" y="261938"/>
                    <a:pt x="291465" y="261938"/>
                  </a:cubicBezTo>
                  <a:cubicBezTo>
                    <a:pt x="282893" y="261938"/>
                    <a:pt x="273368" y="261938"/>
                    <a:pt x="260985" y="261938"/>
                  </a:cubicBezTo>
                  <a:cubicBezTo>
                    <a:pt x="288607" y="288608"/>
                    <a:pt x="313372" y="290513"/>
                    <a:pt x="341947" y="272415"/>
                  </a:cubicBezTo>
                  <a:cubicBezTo>
                    <a:pt x="352425" y="265748"/>
                    <a:pt x="367665" y="260033"/>
                    <a:pt x="378143" y="262890"/>
                  </a:cubicBezTo>
                  <a:cubicBezTo>
                    <a:pt x="412432" y="273368"/>
                    <a:pt x="439102" y="268605"/>
                    <a:pt x="457200" y="234315"/>
                  </a:cubicBezTo>
                  <a:close/>
                  <a:moveTo>
                    <a:pt x="242888" y="211455"/>
                  </a:moveTo>
                  <a:cubicBezTo>
                    <a:pt x="261938" y="225743"/>
                    <a:pt x="276225" y="227648"/>
                    <a:pt x="294322" y="210503"/>
                  </a:cubicBezTo>
                  <a:cubicBezTo>
                    <a:pt x="303847" y="200978"/>
                    <a:pt x="324802" y="191453"/>
                    <a:pt x="332422" y="195263"/>
                  </a:cubicBezTo>
                  <a:cubicBezTo>
                    <a:pt x="393382" y="226695"/>
                    <a:pt x="438150" y="177165"/>
                    <a:pt x="491490" y="167640"/>
                  </a:cubicBezTo>
                  <a:cubicBezTo>
                    <a:pt x="473393" y="161925"/>
                    <a:pt x="452438" y="157163"/>
                    <a:pt x="437197" y="163830"/>
                  </a:cubicBezTo>
                  <a:cubicBezTo>
                    <a:pt x="402907" y="179070"/>
                    <a:pt x="372427" y="189548"/>
                    <a:pt x="333375" y="175260"/>
                  </a:cubicBezTo>
                  <a:cubicBezTo>
                    <a:pt x="300990" y="163830"/>
                    <a:pt x="270510" y="185738"/>
                    <a:pt x="242888" y="21145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21"/>
            <p:cNvSpPr/>
            <p:nvPr/>
          </p:nvSpPr>
          <p:spPr>
            <a:xfrm>
              <a:off x="7766685" y="1904047"/>
              <a:ext cx="622934" cy="622935"/>
            </a:xfrm>
            <a:custGeom>
              <a:avLst/>
              <a:gdLst/>
              <a:ahLst/>
              <a:cxnLst/>
              <a:rect l="l" t="t" r="r" b="b"/>
              <a:pathLst>
                <a:path w="622934" h="622935" extrusionOk="0">
                  <a:moveTo>
                    <a:pt x="113347" y="622935"/>
                  </a:moveTo>
                  <a:cubicBezTo>
                    <a:pt x="113347" y="622935"/>
                    <a:pt x="113347" y="622935"/>
                    <a:pt x="113347" y="622935"/>
                  </a:cubicBezTo>
                  <a:cubicBezTo>
                    <a:pt x="102870" y="571500"/>
                    <a:pt x="94297" y="521017"/>
                    <a:pt x="82867" y="470535"/>
                  </a:cubicBezTo>
                  <a:cubicBezTo>
                    <a:pt x="48577" y="325755"/>
                    <a:pt x="13335" y="180975"/>
                    <a:pt x="0" y="23813"/>
                  </a:cubicBezTo>
                  <a:cubicBezTo>
                    <a:pt x="115252" y="50482"/>
                    <a:pt x="227647" y="41910"/>
                    <a:pt x="336232" y="0"/>
                  </a:cubicBezTo>
                  <a:cubicBezTo>
                    <a:pt x="338138" y="4763"/>
                    <a:pt x="340995" y="14288"/>
                    <a:pt x="340995" y="14288"/>
                  </a:cubicBezTo>
                  <a:cubicBezTo>
                    <a:pt x="313372" y="24765"/>
                    <a:pt x="333375" y="42863"/>
                    <a:pt x="333375" y="58102"/>
                  </a:cubicBezTo>
                  <a:cubicBezTo>
                    <a:pt x="315277" y="62865"/>
                    <a:pt x="298132" y="67627"/>
                    <a:pt x="280035" y="70485"/>
                  </a:cubicBezTo>
                  <a:cubicBezTo>
                    <a:pt x="270510" y="72390"/>
                    <a:pt x="260032" y="73342"/>
                    <a:pt x="250507" y="71438"/>
                  </a:cubicBezTo>
                  <a:cubicBezTo>
                    <a:pt x="227647" y="64770"/>
                    <a:pt x="207645" y="68580"/>
                    <a:pt x="187642" y="81915"/>
                  </a:cubicBezTo>
                  <a:cubicBezTo>
                    <a:pt x="176213" y="89535"/>
                    <a:pt x="160972" y="91440"/>
                    <a:pt x="146685" y="92392"/>
                  </a:cubicBezTo>
                  <a:cubicBezTo>
                    <a:pt x="117157" y="94298"/>
                    <a:pt x="87630" y="104775"/>
                    <a:pt x="57150" y="98107"/>
                  </a:cubicBezTo>
                  <a:cubicBezTo>
                    <a:pt x="57150" y="98107"/>
                    <a:pt x="55245" y="100965"/>
                    <a:pt x="51435" y="110490"/>
                  </a:cubicBezTo>
                  <a:cubicBezTo>
                    <a:pt x="69532" y="115252"/>
                    <a:pt x="87630" y="126682"/>
                    <a:pt x="102870" y="123825"/>
                  </a:cubicBezTo>
                  <a:cubicBezTo>
                    <a:pt x="127635" y="120015"/>
                    <a:pt x="156210" y="120015"/>
                    <a:pt x="176213" y="112395"/>
                  </a:cubicBezTo>
                  <a:cubicBezTo>
                    <a:pt x="214313" y="98107"/>
                    <a:pt x="253365" y="96202"/>
                    <a:pt x="291465" y="89535"/>
                  </a:cubicBezTo>
                  <a:cubicBezTo>
                    <a:pt x="317182" y="84773"/>
                    <a:pt x="341947" y="80963"/>
                    <a:pt x="367665" y="83820"/>
                  </a:cubicBezTo>
                  <a:cubicBezTo>
                    <a:pt x="375285" y="95250"/>
                    <a:pt x="382905" y="107632"/>
                    <a:pt x="390525" y="119063"/>
                  </a:cubicBezTo>
                  <a:cubicBezTo>
                    <a:pt x="379095" y="119063"/>
                    <a:pt x="367665" y="120015"/>
                    <a:pt x="357188" y="120015"/>
                  </a:cubicBezTo>
                  <a:cubicBezTo>
                    <a:pt x="353377" y="117157"/>
                    <a:pt x="349567" y="114300"/>
                    <a:pt x="345757" y="111442"/>
                  </a:cubicBezTo>
                  <a:cubicBezTo>
                    <a:pt x="343852" y="117157"/>
                    <a:pt x="341947" y="121920"/>
                    <a:pt x="339090" y="127635"/>
                  </a:cubicBezTo>
                  <a:cubicBezTo>
                    <a:pt x="308610" y="135255"/>
                    <a:pt x="277177" y="136207"/>
                    <a:pt x="246697" y="150495"/>
                  </a:cubicBezTo>
                  <a:cubicBezTo>
                    <a:pt x="227647" y="159067"/>
                    <a:pt x="200025" y="152400"/>
                    <a:pt x="180975" y="169545"/>
                  </a:cubicBezTo>
                  <a:cubicBezTo>
                    <a:pt x="179070" y="170498"/>
                    <a:pt x="173355" y="168592"/>
                    <a:pt x="170497" y="166688"/>
                  </a:cubicBezTo>
                  <a:cubicBezTo>
                    <a:pt x="130492" y="140970"/>
                    <a:pt x="96202" y="183832"/>
                    <a:pt x="57150" y="176213"/>
                  </a:cubicBezTo>
                  <a:cubicBezTo>
                    <a:pt x="68580" y="185738"/>
                    <a:pt x="81915" y="196215"/>
                    <a:pt x="92392" y="194310"/>
                  </a:cubicBezTo>
                  <a:cubicBezTo>
                    <a:pt x="128588" y="186690"/>
                    <a:pt x="165735" y="191452"/>
                    <a:pt x="200025" y="186690"/>
                  </a:cubicBezTo>
                  <a:cubicBezTo>
                    <a:pt x="222885" y="183832"/>
                    <a:pt x="246697" y="172402"/>
                    <a:pt x="271463" y="168592"/>
                  </a:cubicBezTo>
                  <a:cubicBezTo>
                    <a:pt x="285750" y="166688"/>
                    <a:pt x="298132" y="153352"/>
                    <a:pt x="313372" y="151448"/>
                  </a:cubicBezTo>
                  <a:cubicBezTo>
                    <a:pt x="351472" y="145732"/>
                    <a:pt x="390525" y="142875"/>
                    <a:pt x="428625" y="139065"/>
                  </a:cubicBezTo>
                  <a:cubicBezTo>
                    <a:pt x="425767" y="154305"/>
                    <a:pt x="421957" y="169545"/>
                    <a:pt x="419100" y="185738"/>
                  </a:cubicBezTo>
                  <a:cubicBezTo>
                    <a:pt x="382905" y="203835"/>
                    <a:pt x="347663" y="213360"/>
                    <a:pt x="306705" y="202882"/>
                  </a:cubicBezTo>
                  <a:cubicBezTo>
                    <a:pt x="286702" y="198120"/>
                    <a:pt x="261938" y="206692"/>
                    <a:pt x="240030" y="211455"/>
                  </a:cubicBezTo>
                  <a:cubicBezTo>
                    <a:pt x="215265" y="217170"/>
                    <a:pt x="190500" y="226695"/>
                    <a:pt x="165735" y="231457"/>
                  </a:cubicBezTo>
                  <a:cubicBezTo>
                    <a:pt x="137160" y="237173"/>
                    <a:pt x="107632" y="240982"/>
                    <a:pt x="78105" y="245745"/>
                  </a:cubicBezTo>
                  <a:cubicBezTo>
                    <a:pt x="78105" y="248602"/>
                    <a:pt x="78105" y="250507"/>
                    <a:pt x="78105" y="253365"/>
                  </a:cubicBezTo>
                  <a:cubicBezTo>
                    <a:pt x="84772" y="255270"/>
                    <a:pt x="92392" y="260032"/>
                    <a:pt x="99060" y="259080"/>
                  </a:cubicBezTo>
                  <a:cubicBezTo>
                    <a:pt x="154305" y="248602"/>
                    <a:pt x="209550" y="238125"/>
                    <a:pt x="264795" y="226695"/>
                  </a:cubicBezTo>
                  <a:cubicBezTo>
                    <a:pt x="278130" y="223838"/>
                    <a:pt x="291465" y="217170"/>
                    <a:pt x="302895" y="219075"/>
                  </a:cubicBezTo>
                  <a:cubicBezTo>
                    <a:pt x="347663" y="227648"/>
                    <a:pt x="390525" y="231457"/>
                    <a:pt x="432435" y="206692"/>
                  </a:cubicBezTo>
                  <a:cubicBezTo>
                    <a:pt x="443865" y="200025"/>
                    <a:pt x="461963" y="201930"/>
                    <a:pt x="478155" y="201930"/>
                  </a:cubicBezTo>
                  <a:cubicBezTo>
                    <a:pt x="495300" y="200977"/>
                    <a:pt x="512445" y="201930"/>
                    <a:pt x="529590" y="201930"/>
                  </a:cubicBezTo>
                  <a:cubicBezTo>
                    <a:pt x="535305" y="206692"/>
                    <a:pt x="541020" y="211455"/>
                    <a:pt x="545782" y="216217"/>
                  </a:cubicBezTo>
                  <a:cubicBezTo>
                    <a:pt x="552450" y="222885"/>
                    <a:pt x="558165" y="229552"/>
                    <a:pt x="563880" y="236220"/>
                  </a:cubicBezTo>
                  <a:cubicBezTo>
                    <a:pt x="546735" y="240982"/>
                    <a:pt x="529590" y="246698"/>
                    <a:pt x="512445" y="251460"/>
                  </a:cubicBezTo>
                  <a:cubicBezTo>
                    <a:pt x="508635" y="247650"/>
                    <a:pt x="504825" y="242888"/>
                    <a:pt x="501015" y="239077"/>
                  </a:cubicBezTo>
                  <a:cubicBezTo>
                    <a:pt x="497205" y="244792"/>
                    <a:pt x="493395" y="250507"/>
                    <a:pt x="489585" y="256223"/>
                  </a:cubicBezTo>
                  <a:cubicBezTo>
                    <a:pt x="474345" y="258127"/>
                    <a:pt x="459105" y="258127"/>
                    <a:pt x="443865" y="260985"/>
                  </a:cubicBezTo>
                  <a:cubicBezTo>
                    <a:pt x="421005" y="265748"/>
                    <a:pt x="396240" y="270510"/>
                    <a:pt x="375285" y="280035"/>
                  </a:cubicBezTo>
                  <a:cubicBezTo>
                    <a:pt x="358140" y="287655"/>
                    <a:pt x="343852" y="298132"/>
                    <a:pt x="322897" y="295275"/>
                  </a:cubicBezTo>
                  <a:cubicBezTo>
                    <a:pt x="277177" y="290513"/>
                    <a:pt x="231457" y="285750"/>
                    <a:pt x="188595" y="314325"/>
                  </a:cubicBezTo>
                  <a:cubicBezTo>
                    <a:pt x="178117" y="321945"/>
                    <a:pt x="158115" y="316230"/>
                    <a:pt x="142875" y="316230"/>
                  </a:cubicBezTo>
                  <a:cubicBezTo>
                    <a:pt x="133350" y="316230"/>
                    <a:pt x="123825" y="316230"/>
                    <a:pt x="115252" y="316230"/>
                  </a:cubicBezTo>
                  <a:cubicBezTo>
                    <a:pt x="147638" y="347663"/>
                    <a:pt x="185738" y="347663"/>
                    <a:pt x="217170" y="328613"/>
                  </a:cubicBezTo>
                  <a:cubicBezTo>
                    <a:pt x="255270" y="304800"/>
                    <a:pt x="293370" y="312420"/>
                    <a:pt x="331470" y="314325"/>
                  </a:cubicBezTo>
                  <a:cubicBezTo>
                    <a:pt x="356235" y="315278"/>
                    <a:pt x="379095" y="315278"/>
                    <a:pt x="399097" y="299085"/>
                  </a:cubicBezTo>
                  <a:cubicBezTo>
                    <a:pt x="408622" y="300038"/>
                    <a:pt x="419100" y="300990"/>
                    <a:pt x="437197" y="301942"/>
                  </a:cubicBezTo>
                  <a:cubicBezTo>
                    <a:pt x="423863" y="294323"/>
                    <a:pt x="419100" y="292417"/>
                    <a:pt x="414338" y="289560"/>
                  </a:cubicBezTo>
                  <a:cubicBezTo>
                    <a:pt x="423863" y="285750"/>
                    <a:pt x="433388" y="280988"/>
                    <a:pt x="442913" y="280035"/>
                  </a:cubicBezTo>
                  <a:cubicBezTo>
                    <a:pt x="470535" y="277178"/>
                    <a:pt x="497205" y="275273"/>
                    <a:pt x="524827" y="273367"/>
                  </a:cubicBezTo>
                  <a:cubicBezTo>
                    <a:pt x="521017" y="290513"/>
                    <a:pt x="517207" y="307657"/>
                    <a:pt x="513397" y="324803"/>
                  </a:cubicBezTo>
                  <a:cubicBezTo>
                    <a:pt x="483870" y="333375"/>
                    <a:pt x="455295" y="342900"/>
                    <a:pt x="425767" y="351473"/>
                  </a:cubicBezTo>
                  <a:cubicBezTo>
                    <a:pt x="404813" y="357188"/>
                    <a:pt x="382905" y="360045"/>
                    <a:pt x="361950" y="367665"/>
                  </a:cubicBezTo>
                  <a:cubicBezTo>
                    <a:pt x="331470" y="379095"/>
                    <a:pt x="302895" y="391478"/>
                    <a:pt x="268605" y="376238"/>
                  </a:cubicBezTo>
                  <a:cubicBezTo>
                    <a:pt x="256222" y="370523"/>
                    <a:pt x="235267" y="372428"/>
                    <a:pt x="224790" y="380048"/>
                  </a:cubicBezTo>
                  <a:cubicBezTo>
                    <a:pt x="204788" y="394335"/>
                    <a:pt x="186690" y="407670"/>
                    <a:pt x="160020" y="405765"/>
                  </a:cubicBezTo>
                  <a:cubicBezTo>
                    <a:pt x="159067" y="405765"/>
                    <a:pt x="158115" y="408623"/>
                    <a:pt x="158115" y="410528"/>
                  </a:cubicBezTo>
                  <a:cubicBezTo>
                    <a:pt x="181927" y="436245"/>
                    <a:pt x="206692" y="436245"/>
                    <a:pt x="231457" y="412432"/>
                  </a:cubicBezTo>
                  <a:cubicBezTo>
                    <a:pt x="240030" y="403860"/>
                    <a:pt x="256222" y="392430"/>
                    <a:pt x="262890" y="395288"/>
                  </a:cubicBezTo>
                  <a:cubicBezTo>
                    <a:pt x="304800" y="416242"/>
                    <a:pt x="343852" y="404813"/>
                    <a:pt x="381952" y="386715"/>
                  </a:cubicBezTo>
                  <a:cubicBezTo>
                    <a:pt x="393382" y="381000"/>
                    <a:pt x="403860" y="374332"/>
                    <a:pt x="416242" y="371475"/>
                  </a:cubicBezTo>
                  <a:cubicBezTo>
                    <a:pt x="450532" y="362903"/>
                    <a:pt x="484822" y="355282"/>
                    <a:pt x="519113" y="347663"/>
                  </a:cubicBezTo>
                  <a:cubicBezTo>
                    <a:pt x="522922" y="382905"/>
                    <a:pt x="482917" y="381000"/>
                    <a:pt x="469582" y="402907"/>
                  </a:cubicBezTo>
                  <a:cubicBezTo>
                    <a:pt x="484822" y="409575"/>
                    <a:pt x="509588" y="383857"/>
                    <a:pt x="513397" y="418148"/>
                  </a:cubicBezTo>
                  <a:cubicBezTo>
                    <a:pt x="502920" y="421957"/>
                    <a:pt x="493395" y="428625"/>
                    <a:pt x="482917" y="428625"/>
                  </a:cubicBezTo>
                  <a:cubicBezTo>
                    <a:pt x="461963" y="429578"/>
                    <a:pt x="436245" y="418148"/>
                    <a:pt x="421005" y="426720"/>
                  </a:cubicBezTo>
                  <a:cubicBezTo>
                    <a:pt x="374332" y="452438"/>
                    <a:pt x="324802" y="462915"/>
                    <a:pt x="272415" y="472440"/>
                  </a:cubicBezTo>
                  <a:cubicBezTo>
                    <a:pt x="246697" y="477203"/>
                    <a:pt x="223838" y="497205"/>
                    <a:pt x="194310" y="488632"/>
                  </a:cubicBezTo>
                  <a:cubicBezTo>
                    <a:pt x="192405" y="487680"/>
                    <a:pt x="188595" y="492442"/>
                    <a:pt x="183832" y="496253"/>
                  </a:cubicBezTo>
                  <a:cubicBezTo>
                    <a:pt x="207645" y="518160"/>
                    <a:pt x="232410" y="520065"/>
                    <a:pt x="257175" y="505778"/>
                  </a:cubicBezTo>
                  <a:cubicBezTo>
                    <a:pt x="282892" y="491490"/>
                    <a:pt x="310515" y="487680"/>
                    <a:pt x="339090" y="485775"/>
                  </a:cubicBezTo>
                  <a:cubicBezTo>
                    <a:pt x="361950" y="483870"/>
                    <a:pt x="388620" y="478155"/>
                    <a:pt x="403860" y="463867"/>
                  </a:cubicBezTo>
                  <a:cubicBezTo>
                    <a:pt x="427672" y="441960"/>
                    <a:pt x="449580" y="437198"/>
                    <a:pt x="478155" y="447675"/>
                  </a:cubicBezTo>
                  <a:cubicBezTo>
                    <a:pt x="501015" y="456248"/>
                    <a:pt x="523875" y="454342"/>
                    <a:pt x="542925" y="437198"/>
                  </a:cubicBezTo>
                  <a:cubicBezTo>
                    <a:pt x="551497" y="437198"/>
                    <a:pt x="559117" y="438150"/>
                    <a:pt x="567690" y="438150"/>
                  </a:cubicBezTo>
                  <a:cubicBezTo>
                    <a:pt x="564832" y="447675"/>
                    <a:pt x="561975" y="454342"/>
                    <a:pt x="559117" y="465773"/>
                  </a:cubicBezTo>
                  <a:cubicBezTo>
                    <a:pt x="575310" y="464820"/>
                    <a:pt x="587692" y="461963"/>
                    <a:pt x="599122" y="463867"/>
                  </a:cubicBezTo>
                  <a:cubicBezTo>
                    <a:pt x="607695" y="464820"/>
                    <a:pt x="615315" y="472440"/>
                    <a:pt x="622935" y="476250"/>
                  </a:cubicBezTo>
                  <a:cubicBezTo>
                    <a:pt x="540067" y="479107"/>
                    <a:pt x="465772" y="508635"/>
                    <a:pt x="392430" y="543878"/>
                  </a:cubicBezTo>
                  <a:cubicBezTo>
                    <a:pt x="332422" y="571500"/>
                    <a:pt x="270510" y="596265"/>
                    <a:pt x="207645" y="617220"/>
                  </a:cubicBezTo>
                  <a:cubicBezTo>
                    <a:pt x="178117" y="624840"/>
                    <a:pt x="144780" y="621030"/>
                    <a:pt x="113347" y="62293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21"/>
            <p:cNvSpPr/>
            <p:nvPr/>
          </p:nvSpPr>
          <p:spPr>
            <a:xfrm>
              <a:off x="8093060" y="1838358"/>
              <a:ext cx="244171" cy="127752"/>
            </a:xfrm>
            <a:custGeom>
              <a:avLst/>
              <a:gdLst/>
              <a:ahLst/>
              <a:cxnLst/>
              <a:rect l="l" t="t" r="r" b="b"/>
              <a:pathLst>
                <a:path w="244171" h="127752" extrusionOk="0">
                  <a:moveTo>
                    <a:pt x="7000" y="122839"/>
                  </a:moveTo>
                  <a:cubicBezTo>
                    <a:pt x="7000" y="107599"/>
                    <a:pt x="-13003" y="89502"/>
                    <a:pt x="14620" y="79024"/>
                  </a:cubicBezTo>
                  <a:cubicBezTo>
                    <a:pt x="14620" y="79024"/>
                    <a:pt x="11762" y="69499"/>
                    <a:pt x="9857" y="64737"/>
                  </a:cubicBezTo>
                  <a:cubicBezTo>
                    <a:pt x="67007" y="43782"/>
                    <a:pt x="124157" y="20922"/>
                    <a:pt x="181307" y="1872"/>
                  </a:cubicBezTo>
                  <a:cubicBezTo>
                    <a:pt x="194642" y="-2891"/>
                    <a:pt x="211787" y="2824"/>
                    <a:pt x="226075" y="3777"/>
                  </a:cubicBezTo>
                  <a:cubicBezTo>
                    <a:pt x="231789" y="36162"/>
                    <a:pt x="238457" y="68547"/>
                    <a:pt x="244172" y="99979"/>
                  </a:cubicBezTo>
                  <a:cubicBezTo>
                    <a:pt x="220359" y="97122"/>
                    <a:pt x="196547" y="91407"/>
                    <a:pt x="171782" y="91407"/>
                  </a:cubicBezTo>
                  <a:cubicBezTo>
                    <a:pt x="153684" y="91407"/>
                    <a:pt x="135587" y="96169"/>
                    <a:pt x="118442" y="100932"/>
                  </a:cubicBezTo>
                  <a:cubicBezTo>
                    <a:pt x="84152" y="109504"/>
                    <a:pt x="50814" y="119029"/>
                    <a:pt x="16525" y="127602"/>
                  </a:cubicBezTo>
                  <a:cubicBezTo>
                    <a:pt x="13667" y="128554"/>
                    <a:pt x="9857" y="124744"/>
                    <a:pt x="7000" y="122839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21"/>
            <p:cNvSpPr/>
            <p:nvPr/>
          </p:nvSpPr>
          <p:spPr>
            <a:xfrm>
              <a:off x="8353591" y="1858327"/>
              <a:ext cx="166520" cy="549592"/>
            </a:xfrm>
            <a:custGeom>
              <a:avLst/>
              <a:gdLst/>
              <a:ahLst/>
              <a:cxnLst/>
              <a:rect l="l" t="t" r="r" b="b"/>
              <a:pathLst>
                <a:path w="166520" h="549592" extrusionOk="0">
                  <a:moveTo>
                    <a:pt x="63651" y="127635"/>
                  </a:moveTo>
                  <a:cubicBezTo>
                    <a:pt x="64603" y="129540"/>
                    <a:pt x="64603" y="131445"/>
                    <a:pt x="64603" y="133350"/>
                  </a:cubicBezTo>
                  <a:cubicBezTo>
                    <a:pt x="73176" y="168593"/>
                    <a:pt x="82701" y="202883"/>
                    <a:pt x="91273" y="238125"/>
                  </a:cubicBezTo>
                  <a:cubicBezTo>
                    <a:pt x="111276" y="319088"/>
                    <a:pt x="131278" y="400050"/>
                    <a:pt x="151281" y="481013"/>
                  </a:cubicBezTo>
                  <a:cubicBezTo>
                    <a:pt x="156043" y="501015"/>
                    <a:pt x="162710" y="521970"/>
                    <a:pt x="166521" y="541973"/>
                  </a:cubicBezTo>
                  <a:cubicBezTo>
                    <a:pt x="166521" y="543878"/>
                    <a:pt x="159853" y="546735"/>
                    <a:pt x="156996" y="549593"/>
                  </a:cubicBezTo>
                  <a:cubicBezTo>
                    <a:pt x="154138" y="541020"/>
                    <a:pt x="152233" y="525780"/>
                    <a:pt x="148423" y="524828"/>
                  </a:cubicBezTo>
                  <a:cubicBezTo>
                    <a:pt x="120801" y="521970"/>
                    <a:pt x="124610" y="499110"/>
                    <a:pt x="117943" y="481965"/>
                  </a:cubicBezTo>
                  <a:cubicBezTo>
                    <a:pt x="114133" y="471488"/>
                    <a:pt x="109371" y="461010"/>
                    <a:pt x="105560" y="451485"/>
                  </a:cubicBezTo>
                  <a:cubicBezTo>
                    <a:pt x="105560" y="447675"/>
                    <a:pt x="105560" y="443865"/>
                    <a:pt x="105560" y="440055"/>
                  </a:cubicBezTo>
                  <a:cubicBezTo>
                    <a:pt x="105560" y="434340"/>
                    <a:pt x="105560" y="428625"/>
                    <a:pt x="104608" y="422910"/>
                  </a:cubicBezTo>
                  <a:cubicBezTo>
                    <a:pt x="69366" y="292418"/>
                    <a:pt x="34123" y="161925"/>
                    <a:pt x="785" y="32385"/>
                  </a:cubicBezTo>
                  <a:cubicBezTo>
                    <a:pt x="-2072" y="22860"/>
                    <a:pt x="3643" y="10478"/>
                    <a:pt x="5548" y="0"/>
                  </a:cubicBezTo>
                  <a:cubicBezTo>
                    <a:pt x="20788" y="3810"/>
                    <a:pt x="39838" y="0"/>
                    <a:pt x="41743" y="23813"/>
                  </a:cubicBezTo>
                  <a:cubicBezTo>
                    <a:pt x="38885" y="30480"/>
                    <a:pt x="32218" y="37148"/>
                    <a:pt x="33171" y="42863"/>
                  </a:cubicBezTo>
                  <a:cubicBezTo>
                    <a:pt x="35076" y="60008"/>
                    <a:pt x="36028" y="81915"/>
                    <a:pt x="46506" y="92393"/>
                  </a:cubicBezTo>
                  <a:cubicBezTo>
                    <a:pt x="56031" y="102870"/>
                    <a:pt x="36028" y="128588"/>
                    <a:pt x="63651" y="127635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21"/>
            <p:cNvSpPr/>
            <p:nvPr/>
          </p:nvSpPr>
          <p:spPr>
            <a:xfrm>
              <a:off x="8315325" y="1843087"/>
              <a:ext cx="143113" cy="454342"/>
            </a:xfrm>
            <a:custGeom>
              <a:avLst/>
              <a:gdLst/>
              <a:ahLst/>
              <a:cxnLst/>
              <a:rect l="l" t="t" r="r" b="b"/>
              <a:pathLst>
                <a:path w="143113" h="454342" extrusionOk="0">
                  <a:moveTo>
                    <a:pt x="42863" y="14288"/>
                  </a:moveTo>
                  <a:cubicBezTo>
                    <a:pt x="40957" y="24765"/>
                    <a:pt x="36195" y="37148"/>
                    <a:pt x="38100" y="46673"/>
                  </a:cubicBezTo>
                  <a:cubicBezTo>
                    <a:pt x="72390" y="177165"/>
                    <a:pt x="107632" y="307658"/>
                    <a:pt x="141923" y="437198"/>
                  </a:cubicBezTo>
                  <a:cubicBezTo>
                    <a:pt x="143827" y="442913"/>
                    <a:pt x="142875" y="448628"/>
                    <a:pt x="142875" y="454342"/>
                  </a:cubicBezTo>
                  <a:cubicBezTo>
                    <a:pt x="129540" y="451485"/>
                    <a:pt x="115252" y="448628"/>
                    <a:pt x="101918" y="446723"/>
                  </a:cubicBezTo>
                  <a:cubicBezTo>
                    <a:pt x="103823" y="426720"/>
                    <a:pt x="107632" y="406717"/>
                    <a:pt x="106680" y="386715"/>
                  </a:cubicBezTo>
                  <a:cubicBezTo>
                    <a:pt x="106680" y="380048"/>
                    <a:pt x="92393" y="374333"/>
                    <a:pt x="84773" y="367665"/>
                  </a:cubicBezTo>
                  <a:cubicBezTo>
                    <a:pt x="76200" y="360045"/>
                    <a:pt x="51435" y="361950"/>
                    <a:pt x="67627" y="339090"/>
                  </a:cubicBezTo>
                  <a:cubicBezTo>
                    <a:pt x="70485" y="335280"/>
                    <a:pt x="73343" y="330517"/>
                    <a:pt x="76200" y="326708"/>
                  </a:cubicBezTo>
                  <a:cubicBezTo>
                    <a:pt x="71438" y="324803"/>
                    <a:pt x="65723" y="323850"/>
                    <a:pt x="60960" y="321945"/>
                  </a:cubicBezTo>
                  <a:cubicBezTo>
                    <a:pt x="59055" y="319088"/>
                    <a:pt x="56198" y="316230"/>
                    <a:pt x="54293" y="313373"/>
                  </a:cubicBezTo>
                  <a:cubicBezTo>
                    <a:pt x="50482" y="307658"/>
                    <a:pt x="46673" y="301942"/>
                    <a:pt x="42863" y="295275"/>
                  </a:cubicBezTo>
                  <a:cubicBezTo>
                    <a:pt x="40957" y="282892"/>
                    <a:pt x="39052" y="271463"/>
                    <a:pt x="37148" y="259080"/>
                  </a:cubicBezTo>
                  <a:cubicBezTo>
                    <a:pt x="39052" y="253365"/>
                    <a:pt x="40957" y="247650"/>
                    <a:pt x="42863" y="241935"/>
                  </a:cubicBezTo>
                  <a:cubicBezTo>
                    <a:pt x="40957" y="235267"/>
                    <a:pt x="40957" y="228600"/>
                    <a:pt x="38100" y="222885"/>
                  </a:cubicBezTo>
                  <a:cubicBezTo>
                    <a:pt x="34290" y="214313"/>
                    <a:pt x="30480" y="207645"/>
                    <a:pt x="25718" y="199073"/>
                  </a:cubicBezTo>
                  <a:cubicBezTo>
                    <a:pt x="28575" y="193358"/>
                    <a:pt x="31432" y="188595"/>
                    <a:pt x="34290" y="182880"/>
                  </a:cubicBezTo>
                  <a:cubicBezTo>
                    <a:pt x="37148" y="180975"/>
                    <a:pt x="40957" y="178117"/>
                    <a:pt x="43815" y="176213"/>
                  </a:cubicBezTo>
                  <a:cubicBezTo>
                    <a:pt x="39052" y="172402"/>
                    <a:pt x="35243" y="168592"/>
                    <a:pt x="30480" y="164783"/>
                  </a:cubicBezTo>
                  <a:cubicBezTo>
                    <a:pt x="30480" y="159067"/>
                    <a:pt x="30480" y="153352"/>
                    <a:pt x="30480" y="147638"/>
                  </a:cubicBezTo>
                  <a:cubicBezTo>
                    <a:pt x="30480" y="143827"/>
                    <a:pt x="30480" y="140017"/>
                    <a:pt x="30480" y="136208"/>
                  </a:cubicBezTo>
                  <a:cubicBezTo>
                    <a:pt x="30480" y="129540"/>
                    <a:pt x="31432" y="122873"/>
                    <a:pt x="31432" y="116205"/>
                  </a:cubicBezTo>
                  <a:cubicBezTo>
                    <a:pt x="45720" y="97155"/>
                    <a:pt x="24765" y="101918"/>
                    <a:pt x="18098" y="96202"/>
                  </a:cubicBezTo>
                  <a:cubicBezTo>
                    <a:pt x="12382" y="63818"/>
                    <a:pt x="5715" y="31432"/>
                    <a:pt x="0" y="0"/>
                  </a:cubicBezTo>
                  <a:cubicBezTo>
                    <a:pt x="17145" y="4763"/>
                    <a:pt x="29527" y="9525"/>
                    <a:pt x="42863" y="14288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21"/>
            <p:cNvSpPr/>
            <p:nvPr/>
          </p:nvSpPr>
          <p:spPr>
            <a:xfrm>
              <a:off x="8043862" y="2394507"/>
              <a:ext cx="457200" cy="132474"/>
            </a:xfrm>
            <a:custGeom>
              <a:avLst/>
              <a:gdLst/>
              <a:ahLst/>
              <a:cxnLst/>
              <a:rect l="l" t="t" r="r" b="b"/>
              <a:pathLst>
                <a:path w="457200" h="132474" extrusionOk="0">
                  <a:moveTo>
                    <a:pt x="0" y="121997"/>
                  </a:moveTo>
                  <a:cubicBezTo>
                    <a:pt x="102870" y="82944"/>
                    <a:pt x="205740" y="41987"/>
                    <a:pt x="309563" y="6744"/>
                  </a:cubicBezTo>
                  <a:cubicBezTo>
                    <a:pt x="360998" y="-10400"/>
                    <a:pt x="411480" y="6744"/>
                    <a:pt x="457200" y="40082"/>
                  </a:cubicBezTo>
                  <a:cubicBezTo>
                    <a:pt x="295275" y="15317"/>
                    <a:pt x="153352" y="91517"/>
                    <a:pt x="3810" y="132475"/>
                  </a:cubicBezTo>
                  <a:cubicBezTo>
                    <a:pt x="2857" y="128665"/>
                    <a:pt x="1905" y="124855"/>
                    <a:pt x="0" y="121997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21"/>
            <p:cNvSpPr/>
            <p:nvPr/>
          </p:nvSpPr>
          <p:spPr>
            <a:xfrm>
              <a:off x="8550592" y="2194560"/>
              <a:ext cx="129643" cy="174307"/>
            </a:xfrm>
            <a:custGeom>
              <a:avLst/>
              <a:gdLst/>
              <a:ahLst/>
              <a:cxnLst/>
              <a:rect l="l" t="t" r="r" b="b"/>
              <a:pathLst>
                <a:path w="129643" h="174307" extrusionOk="0">
                  <a:moveTo>
                    <a:pt x="129540" y="126682"/>
                  </a:moveTo>
                  <a:cubicBezTo>
                    <a:pt x="98107" y="142875"/>
                    <a:pt x="66675" y="158115"/>
                    <a:pt x="35243" y="174307"/>
                  </a:cubicBezTo>
                  <a:cubicBezTo>
                    <a:pt x="27622" y="150495"/>
                    <a:pt x="20002" y="126682"/>
                    <a:pt x="12382" y="103823"/>
                  </a:cubicBezTo>
                  <a:cubicBezTo>
                    <a:pt x="12382" y="102870"/>
                    <a:pt x="12382" y="100965"/>
                    <a:pt x="12382" y="100013"/>
                  </a:cubicBezTo>
                  <a:cubicBezTo>
                    <a:pt x="12382" y="97155"/>
                    <a:pt x="12382" y="95250"/>
                    <a:pt x="12382" y="92392"/>
                  </a:cubicBezTo>
                  <a:cubicBezTo>
                    <a:pt x="12382" y="90488"/>
                    <a:pt x="12382" y="88582"/>
                    <a:pt x="11430" y="86677"/>
                  </a:cubicBezTo>
                  <a:cubicBezTo>
                    <a:pt x="11430" y="84773"/>
                    <a:pt x="11430" y="82867"/>
                    <a:pt x="11430" y="81915"/>
                  </a:cubicBezTo>
                  <a:cubicBezTo>
                    <a:pt x="7620" y="54292"/>
                    <a:pt x="3810" y="27623"/>
                    <a:pt x="0" y="0"/>
                  </a:cubicBezTo>
                  <a:cubicBezTo>
                    <a:pt x="28575" y="3810"/>
                    <a:pt x="58102" y="7620"/>
                    <a:pt x="86677" y="11430"/>
                  </a:cubicBezTo>
                  <a:cubicBezTo>
                    <a:pt x="86677" y="20955"/>
                    <a:pt x="87630" y="30480"/>
                    <a:pt x="87630" y="40005"/>
                  </a:cubicBezTo>
                  <a:cubicBezTo>
                    <a:pt x="67627" y="54292"/>
                    <a:pt x="47625" y="67627"/>
                    <a:pt x="26670" y="81915"/>
                  </a:cubicBezTo>
                  <a:cubicBezTo>
                    <a:pt x="47625" y="97155"/>
                    <a:pt x="68580" y="90488"/>
                    <a:pt x="89535" y="80963"/>
                  </a:cubicBezTo>
                  <a:cubicBezTo>
                    <a:pt x="106680" y="93345"/>
                    <a:pt x="131445" y="98107"/>
                    <a:pt x="129540" y="126682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21"/>
            <p:cNvSpPr/>
            <p:nvPr/>
          </p:nvSpPr>
          <p:spPr>
            <a:xfrm>
              <a:off x="8630602" y="2350770"/>
              <a:ext cx="360997" cy="86684"/>
            </a:xfrm>
            <a:custGeom>
              <a:avLst/>
              <a:gdLst/>
              <a:ahLst/>
              <a:cxnLst/>
              <a:rect l="l" t="t" r="r" b="b"/>
              <a:pathLst>
                <a:path w="360997" h="86684" extrusionOk="0">
                  <a:moveTo>
                    <a:pt x="360998" y="5715"/>
                  </a:moveTo>
                  <a:cubicBezTo>
                    <a:pt x="254318" y="32385"/>
                    <a:pt x="148590" y="60007"/>
                    <a:pt x="41910" y="85725"/>
                  </a:cubicBezTo>
                  <a:cubicBezTo>
                    <a:pt x="28575" y="88582"/>
                    <a:pt x="14288" y="84772"/>
                    <a:pt x="0" y="78105"/>
                  </a:cubicBezTo>
                  <a:cubicBezTo>
                    <a:pt x="103823" y="19050"/>
                    <a:pt x="219075" y="17145"/>
                    <a:pt x="331470" y="0"/>
                  </a:cubicBezTo>
                  <a:cubicBezTo>
                    <a:pt x="340995" y="0"/>
                    <a:pt x="351473" y="0"/>
                    <a:pt x="360998" y="0"/>
                  </a:cubicBezTo>
                  <a:cubicBezTo>
                    <a:pt x="360998" y="1905"/>
                    <a:pt x="360998" y="3810"/>
                    <a:pt x="360998" y="5715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21"/>
            <p:cNvSpPr/>
            <p:nvPr/>
          </p:nvSpPr>
          <p:spPr>
            <a:xfrm>
              <a:off x="9104553" y="1781175"/>
              <a:ext cx="101359" cy="463867"/>
            </a:xfrm>
            <a:custGeom>
              <a:avLst/>
              <a:gdLst/>
              <a:ahLst/>
              <a:cxnLst/>
              <a:rect l="l" t="t" r="r" b="b"/>
              <a:pathLst>
                <a:path w="101359" h="463867" extrusionOk="0">
                  <a:moveTo>
                    <a:pt x="53734" y="458153"/>
                  </a:moveTo>
                  <a:cubicBezTo>
                    <a:pt x="54687" y="456248"/>
                    <a:pt x="55640" y="454342"/>
                    <a:pt x="56592" y="451485"/>
                  </a:cubicBezTo>
                  <a:cubicBezTo>
                    <a:pt x="74690" y="454342"/>
                    <a:pt x="81357" y="445770"/>
                    <a:pt x="77547" y="428625"/>
                  </a:cubicBezTo>
                  <a:cubicBezTo>
                    <a:pt x="57545" y="330517"/>
                    <a:pt x="38495" y="232410"/>
                    <a:pt x="18492" y="134302"/>
                  </a:cubicBezTo>
                  <a:cubicBezTo>
                    <a:pt x="15634" y="120968"/>
                    <a:pt x="14682" y="107632"/>
                    <a:pt x="12777" y="94298"/>
                  </a:cubicBezTo>
                  <a:cubicBezTo>
                    <a:pt x="11824" y="86677"/>
                    <a:pt x="9920" y="79057"/>
                    <a:pt x="8967" y="70485"/>
                  </a:cubicBezTo>
                  <a:cubicBezTo>
                    <a:pt x="8967" y="66675"/>
                    <a:pt x="8015" y="62865"/>
                    <a:pt x="8015" y="58102"/>
                  </a:cubicBezTo>
                  <a:cubicBezTo>
                    <a:pt x="6109" y="46673"/>
                    <a:pt x="4204" y="35243"/>
                    <a:pt x="1347" y="23813"/>
                  </a:cubicBezTo>
                  <a:cubicBezTo>
                    <a:pt x="395" y="22860"/>
                    <a:pt x="-558" y="20955"/>
                    <a:pt x="395" y="20002"/>
                  </a:cubicBezTo>
                  <a:cubicBezTo>
                    <a:pt x="3252" y="13335"/>
                    <a:pt x="5157" y="6668"/>
                    <a:pt x="8015" y="0"/>
                  </a:cubicBezTo>
                  <a:cubicBezTo>
                    <a:pt x="8015" y="0"/>
                    <a:pt x="8015" y="952"/>
                    <a:pt x="8015" y="952"/>
                  </a:cubicBezTo>
                  <a:cubicBezTo>
                    <a:pt x="9920" y="6668"/>
                    <a:pt x="10872" y="12382"/>
                    <a:pt x="12777" y="18098"/>
                  </a:cubicBezTo>
                  <a:cubicBezTo>
                    <a:pt x="13729" y="21907"/>
                    <a:pt x="13729" y="24765"/>
                    <a:pt x="14682" y="28575"/>
                  </a:cubicBezTo>
                  <a:cubicBezTo>
                    <a:pt x="15634" y="31432"/>
                    <a:pt x="16587" y="33338"/>
                    <a:pt x="17540" y="36195"/>
                  </a:cubicBezTo>
                  <a:cubicBezTo>
                    <a:pt x="18492" y="43815"/>
                    <a:pt x="19445" y="50482"/>
                    <a:pt x="20397" y="58102"/>
                  </a:cubicBezTo>
                  <a:cubicBezTo>
                    <a:pt x="21349" y="60007"/>
                    <a:pt x="22302" y="62865"/>
                    <a:pt x="23254" y="64770"/>
                  </a:cubicBezTo>
                  <a:cubicBezTo>
                    <a:pt x="36590" y="129540"/>
                    <a:pt x="50877" y="193358"/>
                    <a:pt x="63259" y="258127"/>
                  </a:cubicBezTo>
                  <a:cubicBezTo>
                    <a:pt x="76595" y="324803"/>
                    <a:pt x="88977" y="391478"/>
                    <a:pt x="101359" y="459105"/>
                  </a:cubicBezTo>
                  <a:cubicBezTo>
                    <a:pt x="93740" y="461010"/>
                    <a:pt x="86120" y="462915"/>
                    <a:pt x="77547" y="463867"/>
                  </a:cubicBezTo>
                  <a:cubicBezTo>
                    <a:pt x="70879" y="461963"/>
                    <a:pt x="62307" y="460058"/>
                    <a:pt x="53734" y="458153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21"/>
            <p:cNvSpPr/>
            <p:nvPr/>
          </p:nvSpPr>
          <p:spPr>
            <a:xfrm>
              <a:off x="8801100" y="1632584"/>
              <a:ext cx="295275" cy="76200"/>
            </a:xfrm>
            <a:custGeom>
              <a:avLst/>
              <a:gdLst/>
              <a:ahLst/>
              <a:cxnLst/>
              <a:rect l="l" t="t" r="r" b="b"/>
              <a:pathLst>
                <a:path w="295275" h="76200" extrusionOk="0">
                  <a:moveTo>
                    <a:pt x="280988" y="76200"/>
                  </a:moveTo>
                  <a:cubicBezTo>
                    <a:pt x="266700" y="27622"/>
                    <a:pt x="248602" y="20955"/>
                    <a:pt x="202882" y="44767"/>
                  </a:cubicBezTo>
                  <a:cubicBezTo>
                    <a:pt x="146685" y="74295"/>
                    <a:pt x="116205" y="79058"/>
                    <a:pt x="0" y="69533"/>
                  </a:cubicBezTo>
                  <a:cubicBezTo>
                    <a:pt x="89535" y="46672"/>
                    <a:pt x="180023" y="23813"/>
                    <a:pt x="274320" y="0"/>
                  </a:cubicBezTo>
                  <a:cubicBezTo>
                    <a:pt x="280988" y="24765"/>
                    <a:pt x="288607" y="49530"/>
                    <a:pt x="295275" y="74295"/>
                  </a:cubicBezTo>
                  <a:cubicBezTo>
                    <a:pt x="290513" y="75248"/>
                    <a:pt x="285750" y="75248"/>
                    <a:pt x="280988" y="7620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21"/>
            <p:cNvSpPr/>
            <p:nvPr/>
          </p:nvSpPr>
          <p:spPr>
            <a:xfrm>
              <a:off x="8447722" y="1820227"/>
              <a:ext cx="139064" cy="118110"/>
            </a:xfrm>
            <a:custGeom>
              <a:avLst/>
              <a:gdLst/>
              <a:ahLst/>
              <a:cxnLst/>
              <a:rect l="l" t="t" r="r" b="b"/>
              <a:pathLst>
                <a:path w="139064" h="118110" extrusionOk="0">
                  <a:moveTo>
                    <a:pt x="101917" y="48578"/>
                  </a:moveTo>
                  <a:cubicBezTo>
                    <a:pt x="114300" y="61913"/>
                    <a:pt x="126682" y="75248"/>
                    <a:pt x="139065" y="88583"/>
                  </a:cubicBezTo>
                  <a:cubicBezTo>
                    <a:pt x="110490" y="98108"/>
                    <a:pt x="81915" y="108585"/>
                    <a:pt x="52388" y="118110"/>
                  </a:cubicBezTo>
                  <a:cubicBezTo>
                    <a:pt x="46672" y="118110"/>
                    <a:pt x="40957" y="118110"/>
                    <a:pt x="34290" y="118110"/>
                  </a:cubicBezTo>
                  <a:lnTo>
                    <a:pt x="34290" y="118110"/>
                  </a:lnTo>
                  <a:cubicBezTo>
                    <a:pt x="33338" y="88583"/>
                    <a:pt x="2857" y="65723"/>
                    <a:pt x="13335" y="32385"/>
                  </a:cubicBezTo>
                  <a:cubicBezTo>
                    <a:pt x="13335" y="31433"/>
                    <a:pt x="4763" y="27623"/>
                    <a:pt x="0" y="24765"/>
                  </a:cubicBezTo>
                  <a:cubicBezTo>
                    <a:pt x="5715" y="16193"/>
                    <a:pt x="12382" y="8573"/>
                    <a:pt x="18097" y="0"/>
                  </a:cubicBezTo>
                  <a:cubicBezTo>
                    <a:pt x="23813" y="3810"/>
                    <a:pt x="30480" y="6668"/>
                    <a:pt x="36195" y="11430"/>
                  </a:cubicBezTo>
                  <a:cubicBezTo>
                    <a:pt x="45720" y="19050"/>
                    <a:pt x="54292" y="26670"/>
                    <a:pt x="62865" y="35243"/>
                  </a:cubicBezTo>
                  <a:cubicBezTo>
                    <a:pt x="52388" y="43815"/>
                    <a:pt x="40957" y="51435"/>
                    <a:pt x="29527" y="60960"/>
                  </a:cubicBezTo>
                  <a:cubicBezTo>
                    <a:pt x="60007" y="82868"/>
                    <a:pt x="79057" y="59055"/>
                    <a:pt x="101917" y="4857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21"/>
            <p:cNvSpPr/>
            <p:nvPr/>
          </p:nvSpPr>
          <p:spPr>
            <a:xfrm>
              <a:off x="8464867" y="2008822"/>
              <a:ext cx="75247" cy="232410"/>
            </a:xfrm>
            <a:custGeom>
              <a:avLst/>
              <a:gdLst/>
              <a:ahLst/>
              <a:cxnLst/>
              <a:rect l="l" t="t" r="r" b="b"/>
              <a:pathLst>
                <a:path w="75247" h="232410" extrusionOk="0">
                  <a:moveTo>
                    <a:pt x="54293" y="232410"/>
                  </a:moveTo>
                  <a:cubicBezTo>
                    <a:pt x="36195" y="155257"/>
                    <a:pt x="18097" y="78105"/>
                    <a:pt x="0" y="0"/>
                  </a:cubicBezTo>
                  <a:cubicBezTo>
                    <a:pt x="29527" y="2857"/>
                    <a:pt x="20002" y="31432"/>
                    <a:pt x="31432" y="45720"/>
                  </a:cubicBezTo>
                  <a:cubicBezTo>
                    <a:pt x="35243" y="42863"/>
                    <a:pt x="40005" y="39052"/>
                    <a:pt x="44768" y="35242"/>
                  </a:cubicBezTo>
                  <a:cubicBezTo>
                    <a:pt x="44768" y="39052"/>
                    <a:pt x="45720" y="42863"/>
                    <a:pt x="45720" y="46673"/>
                  </a:cubicBezTo>
                  <a:cubicBezTo>
                    <a:pt x="47625" y="50482"/>
                    <a:pt x="48577" y="54292"/>
                    <a:pt x="50482" y="59055"/>
                  </a:cubicBezTo>
                  <a:cubicBezTo>
                    <a:pt x="50482" y="62865"/>
                    <a:pt x="51435" y="66675"/>
                    <a:pt x="51435" y="70485"/>
                  </a:cubicBezTo>
                  <a:cubicBezTo>
                    <a:pt x="53340" y="74295"/>
                    <a:pt x="55245" y="78105"/>
                    <a:pt x="57150" y="81915"/>
                  </a:cubicBezTo>
                  <a:cubicBezTo>
                    <a:pt x="62865" y="97155"/>
                    <a:pt x="68580" y="112395"/>
                    <a:pt x="74295" y="128588"/>
                  </a:cubicBezTo>
                  <a:cubicBezTo>
                    <a:pt x="74295" y="136207"/>
                    <a:pt x="75247" y="143827"/>
                    <a:pt x="75247" y="151448"/>
                  </a:cubicBezTo>
                  <a:cubicBezTo>
                    <a:pt x="71438" y="159067"/>
                    <a:pt x="63818" y="166688"/>
                    <a:pt x="62865" y="174307"/>
                  </a:cubicBezTo>
                  <a:cubicBezTo>
                    <a:pt x="61913" y="189548"/>
                    <a:pt x="65722" y="204788"/>
                    <a:pt x="64770" y="220027"/>
                  </a:cubicBezTo>
                  <a:cubicBezTo>
                    <a:pt x="64770" y="222885"/>
                    <a:pt x="58102" y="227648"/>
                    <a:pt x="54293" y="23241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21"/>
            <p:cNvSpPr/>
            <p:nvPr/>
          </p:nvSpPr>
          <p:spPr>
            <a:xfrm>
              <a:off x="8641080" y="2245929"/>
              <a:ext cx="134424" cy="75313"/>
            </a:xfrm>
            <a:custGeom>
              <a:avLst/>
              <a:gdLst/>
              <a:ahLst/>
              <a:cxnLst/>
              <a:rect l="l" t="t" r="r" b="b"/>
              <a:pathLst>
                <a:path w="134424" h="75313" extrusionOk="0">
                  <a:moveTo>
                    <a:pt x="39052" y="75313"/>
                  </a:moveTo>
                  <a:cubicBezTo>
                    <a:pt x="40957" y="47691"/>
                    <a:pt x="16193" y="41976"/>
                    <a:pt x="0" y="28641"/>
                  </a:cubicBezTo>
                  <a:cubicBezTo>
                    <a:pt x="15240" y="4828"/>
                    <a:pt x="33338" y="66"/>
                    <a:pt x="61913" y="6733"/>
                  </a:cubicBezTo>
                  <a:cubicBezTo>
                    <a:pt x="79057" y="11496"/>
                    <a:pt x="100013" y="2923"/>
                    <a:pt x="119063" y="66"/>
                  </a:cubicBezTo>
                  <a:cubicBezTo>
                    <a:pt x="138113" y="-887"/>
                    <a:pt x="136207" y="8638"/>
                    <a:pt x="130493" y="21973"/>
                  </a:cubicBezTo>
                  <a:cubicBezTo>
                    <a:pt x="126682" y="31498"/>
                    <a:pt x="125730" y="41976"/>
                    <a:pt x="123825" y="52453"/>
                  </a:cubicBezTo>
                  <a:cubicBezTo>
                    <a:pt x="96202" y="60073"/>
                    <a:pt x="67627" y="67693"/>
                    <a:pt x="39052" y="75313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21"/>
            <p:cNvSpPr/>
            <p:nvPr/>
          </p:nvSpPr>
          <p:spPr>
            <a:xfrm>
              <a:off x="8619172" y="2328770"/>
              <a:ext cx="284797" cy="63909"/>
            </a:xfrm>
            <a:custGeom>
              <a:avLst/>
              <a:gdLst/>
              <a:ahLst/>
              <a:cxnLst/>
              <a:rect l="l" t="t" r="r" b="b"/>
              <a:pathLst>
                <a:path w="284797" h="63909" extrusionOk="0">
                  <a:moveTo>
                    <a:pt x="284797" y="9617"/>
                  </a:moveTo>
                  <a:cubicBezTo>
                    <a:pt x="215265" y="21047"/>
                    <a:pt x="146685" y="31525"/>
                    <a:pt x="77152" y="44860"/>
                  </a:cubicBezTo>
                  <a:cubicBezTo>
                    <a:pt x="51435" y="49622"/>
                    <a:pt x="26670" y="59147"/>
                    <a:pt x="0" y="63910"/>
                  </a:cubicBezTo>
                  <a:cubicBezTo>
                    <a:pt x="28575" y="32477"/>
                    <a:pt x="64770" y="15332"/>
                    <a:pt x="104775" y="4855"/>
                  </a:cubicBezTo>
                  <a:cubicBezTo>
                    <a:pt x="113347" y="8665"/>
                    <a:pt x="122872" y="15332"/>
                    <a:pt x="130492" y="15332"/>
                  </a:cubicBezTo>
                  <a:cubicBezTo>
                    <a:pt x="174307" y="11522"/>
                    <a:pt x="218122" y="4855"/>
                    <a:pt x="261938" y="92"/>
                  </a:cubicBezTo>
                  <a:cubicBezTo>
                    <a:pt x="269557" y="-860"/>
                    <a:pt x="278130" y="5807"/>
                    <a:pt x="284797" y="9617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21"/>
            <p:cNvSpPr/>
            <p:nvPr/>
          </p:nvSpPr>
          <p:spPr>
            <a:xfrm>
              <a:off x="8399003" y="2309812"/>
              <a:ext cx="110631" cy="98107"/>
            </a:xfrm>
            <a:custGeom>
              <a:avLst/>
              <a:gdLst/>
              <a:ahLst/>
              <a:cxnLst/>
              <a:rect l="l" t="t" r="r" b="b"/>
              <a:pathLst>
                <a:path w="110631" h="98107" extrusionOk="0">
                  <a:moveTo>
                    <a:pt x="59196" y="0"/>
                  </a:moveTo>
                  <a:cubicBezTo>
                    <a:pt x="63006" y="10477"/>
                    <a:pt x="67769" y="20955"/>
                    <a:pt x="71579" y="30480"/>
                  </a:cubicBezTo>
                  <a:cubicBezTo>
                    <a:pt x="78246" y="46673"/>
                    <a:pt x="75389" y="69533"/>
                    <a:pt x="102059" y="73342"/>
                  </a:cubicBezTo>
                  <a:cubicBezTo>
                    <a:pt x="105869" y="73342"/>
                    <a:pt x="107773" y="89535"/>
                    <a:pt x="110631" y="98108"/>
                  </a:cubicBezTo>
                  <a:cubicBezTo>
                    <a:pt x="82056" y="89535"/>
                    <a:pt x="53481" y="80010"/>
                    <a:pt x="23954" y="71438"/>
                  </a:cubicBezTo>
                  <a:cubicBezTo>
                    <a:pt x="22048" y="61913"/>
                    <a:pt x="21096" y="44767"/>
                    <a:pt x="17286" y="43815"/>
                  </a:cubicBezTo>
                  <a:cubicBezTo>
                    <a:pt x="-2716" y="39052"/>
                    <a:pt x="141" y="24765"/>
                    <a:pt x="141" y="11430"/>
                  </a:cubicBezTo>
                  <a:cubicBezTo>
                    <a:pt x="21096" y="7620"/>
                    <a:pt x="40146" y="3810"/>
                    <a:pt x="59196" y="0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21"/>
            <p:cNvSpPr/>
            <p:nvPr/>
          </p:nvSpPr>
          <p:spPr>
            <a:xfrm>
              <a:off x="7833360" y="1879282"/>
              <a:ext cx="244792" cy="45650"/>
            </a:xfrm>
            <a:custGeom>
              <a:avLst/>
              <a:gdLst/>
              <a:ahLst/>
              <a:cxnLst/>
              <a:rect l="l" t="t" r="r" b="b"/>
              <a:pathLst>
                <a:path w="244792" h="45650" extrusionOk="0">
                  <a:moveTo>
                    <a:pt x="244792" y="8573"/>
                  </a:moveTo>
                  <a:cubicBezTo>
                    <a:pt x="166688" y="39053"/>
                    <a:pt x="85725" y="58103"/>
                    <a:pt x="0" y="36195"/>
                  </a:cubicBezTo>
                  <a:cubicBezTo>
                    <a:pt x="80963" y="23813"/>
                    <a:pt x="162877" y="11430"/>
                    <a:pt x="243840" y="0"/>
                  </a:cubicBezTo>
                  <a:cubicBezTo>
                    <a:pt x="244792" y="2857"/>
                    <a:pt x="244792" y="5715"/>
                    <a:pt x="244792" y="8573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21"/>
            <p:cNvSpPr/>
            <p:nvPr/>
          </p:nvSpPr>
          <p:spPr>
            <a:xfrm>
              <a:off x="8723947" y="2304097"/>
              <a:ext cx="234314" cy="40086"/>
            </a:xfrm>
            <a:custGeom>
              <a:avLst/>
              <a:gdLst/>
              <a:ahLst/>
              <a:cxnLst/>
              <a:rect l="l" t="t" r="r" b="b"/>
              <a:pathLst>
                <a:path w="234314" h="40086" extrusionOk="0">
                  <a:moveTo>
                    <a:pt x="180022" y="34290"/>
                  </a:moveTo>
                  <a:cubicBezTo>
                    <a:pt x="172402" y="30480"/>
                    <a:pt x="164782" y="23813"/>
                    <a:pt x="157163" y="24765"/>
                  </a:cubicBezTo>
                  <a:cubicBezTo>
                    <a:pt x="113347" y="29527"/>
                    <a:pt x="69532" y="36195"/>
                    <a:pt x="25717" y="40005"/>
                  </a:cubicBezTo>
                  <a:cubicBezTo>
                    <a:pt x="17145" y="40957"/>
                    <a:pt x="8572" y="33338"/>
                    <a:pt x="0" y="29527"/>
                  </a:cubicBezTo>
                  <a:cubicBezTo>
                    <a:pt x="48577" y="20002"/>
                    <a:pt x="97155" y="10477"/>
                    <a:pt x="145732" y="1905"/>
                  </a:cubicBezTo>
                  <a:cubicBezTo>
                    <a:pt x="155257" y="8573"/>
                    <a:pt x="165735" y="15240"/>
                    <a:pt x="175260" y="22860"/>
                  </a:cubicBezTo>
                  <a:cubicBezTo>
                    <a:pt x="176213" y="20955"/>
                    <a:pt x="177165" y="19050"/>
                    <a:pt x="179070" y="17145"/>
                  </a:cubicBezTo>
                  <a:cubicBezTo>
                    <a:pt x="171450" y="12382"/>
                    <a:pt x="163830" y="6667"/>
                    <a:pt x="156210" y="1905"/>
                  </a:cubicBezTo>
                  <a:cubicBezTo>
                    <a:pt x="169545" y="952"/>
                    <a:pt x="182880" y="952"/>
                    <a:pt x="197167" y="0"/>
                  </a:cubicBezTo>
                  <a:cubicBezTo>
                    <a:pt x="197167" y="29527"/>
                    <a:pt x="222885" y="12382"/>
                    <a:pt x="234315" y="20002"/>
                  </a:cubicBezTo>
                  <a:cubicBezTo>
                    <a:pt x="217170" y="24765"/>
                    <a:pt x="199072" y="29527"/>
                    <a:pt x="180022" y="3429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21"/>
            <p:cNvSpPr/>
            <p:nvPr/>
          </p:nvSpPr>
          <p:spPr>
            <a:xfrm>
              <a:off x="8309610" y="2321242"/>
              <a:ext cx="115252" cy="60007"/>
            </a:xfrm>
            <a:custGeom>
              <a:avLst/>
              <a:gdLst/>
              <a:ahLst/>
              <a:cxnLst/>
              <a:rect l="l" t="t" r="r" b="b"/>
              <a:pathLst>
                <a:path w="115252" h="60007" extrusionOk="0">
                  <a:moveTo>
                    <a:pt x="91440" y="0"/>
                  </a:moveTo>
                  <a:cubicBezTo>
                    <a:pt x="91440" y="13335"/>
                    <a:pt x="88582" y="27623"/>
                    <a:pt x="108585" y="32385"/>
                  </a:cubicBezTo>
                  <a:cubicBezTo>
                    <a:pt x="112395" y="33338"/>
                    <a:pt x="113347" y="50483"/>
                    <a:pt x="115252" y="60008"/>
                  </a:cubicBezTo>
                  <a:cubicBezTo>
                    <a:pt x="103822" y="59055"/>
                    <a:pt x="91440" y="58103"/>
                    <a:pt x="80010" y="57150"/>
                  </a:cubicBezTo>
                  <a:cubicBezTo>
                    <a:pt x="72390" y="52388"/>
                    <a:pt x="64770" y="45720"/>
                    <a:pt x="56197" y="44768"/>
                  </a:cubicBezTo>
                  <a:cubicBezTo>
                    <a:pt x="44767" y="42863"/>
                    <a:pt x="32385" y="45720"/>
                    <a:pt x="16192" y="46673"/>
                  </a:cubicBezTo>
                  <a:cubicBezTo>
                    <a:pt x="20002" y="35243"/>
                    <a:pt x="21907" y="28575"/>
                    <a:pt x="24765" y="19050"/>
                  </a:cubicBezTo>
                  <a:cubicBezTo>
                    <a:pt x="16192" y="19050"/>
                    <a:pt x="7620" y="18098"/>
                    <a:pt x="0" y="18098"/>
                  </a:cubicBezTo>
                  <a:cubicBezTo>
                    <a:pt x="9525" y="14288"/>
                    <a:pt x="19050" y="8573"/>
                    <a:pt x="28575" y="5715"/>
                  </a:cubicBezTo>
                  <a:cubicBezTo>
                    <a:pt x="38100" y="2858"/>
                    <a:pt x="48577" y="3810"/>
                    <a:pt x="59055" y="2858"/>
                  </a:cubicBezTo>
                  <a:cubicBezTo>
                    <a:pt x="69532" y="1905"/>
                    <a:pt x="80010" y="953"/>
                    <a:pt x="91440" y="0"/>
                  </a:cubicBezTo>
                  <a:close/>
                  <a:moveTo>
                    <a:pt x="61913" y="23813"/>
                  </a:moveTo>
                  <a:cubicBezTo>
                    <a:pt x="64770" y="21908"/>
                    <a:pt x="67627" y="19050"/>
                    <a:pt x="70485" y="17145"/>
                  </a:cubicBezTo>
                  <a:cubicBezTo>
                    <a:pt x="69532" y="16193"/>
                    <a:pt x="69532" y="16193"/>
                    <a:pt x="68580" y="15240"/>
                  </a:cubicBezTo>
                  <a:cubicBezTo>
                    <a:pt x="66675" y="17145"/>
                    <a:pt x="64770" y="20003"/>
                    <a:pt x="61913" y="23813"/>
                  </a:cubicBezTo>
                  <a:cubicBezTo>
                    <a:pt x="61913" y="24765"/>
                    <a:pt x="60960" y="25718"/>
                    <a:pt x="60960" y="26670"/>
                  </a:cubicBezTo>
                  <a:cubicBezTo>
                    <a:pt x="60960" y="24765"/>
                    <a:pt x="61913" y="23813"/>
                    <a:pt x="61913" y="23813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21"/>
            <p:cNvSpPr/>
            <p:nvPr/>
          </p:nvSpPr>
          <p:spPr>
            <a:xfrm>
              <a:off x="8519160" y="2159317"/>
              <a:ext cx="45719" cy="140302"/>
            </a:xfrm>
            <a:custGeom>
              <a:avLst/>
              <a:gdLst/>
              <a:ahLst/>
              <a:cxnLst/>
              <a:rect l="l" t="t" r="r" b="b"/>
              <a:pathLst>
                <a:path w="45719" h="140302" extrusionOk="0">
                  <a:moveTo>
                    <a:pt x="0" y="81915"/>
                  </a:moveTo>
                  <a:cubicBezTo>
                    <a:pt x="3810" y="77153"/>
                    <a:pt x="11430" y="73343"/>
                    <a:pt x="11430" y="68580"/>
                  </a:cubicBezTo>
                  <a:cubicBezTo>
                    <a:pt x="11430" y="53340"/>
                    <a:pt x="7620" y="38100"/>
                    <a:pt x="9525" y="22860"/>
                  </a:cubicBezTo>
                  <a:cubicBezTo>
                    <a:pt x="10477" y="15240"/>
                    <a:pt x="17145" y="7620"/>
                    <a:pt x="21907" y="0"/>
                  </a:cubicBezTo>
                  <a:cubicBezTo>
                    <a:pt x="25717" y="7620"/>
                    <a:pt x="29527" y="16193"/>
                    <a:pt x="33338" y="23813"/>
                  </a:cubicBezTo>
                  <a:cubicBezTo>
                    <a:pt x="33338" y="27623"/>
                    <a:pt x="33338" y="30480"/>
                    <a:pt x="33338" y="34290"/>
                  </a:cubicBezTo>
                  <a:cubicBezTo>
                    <a:pt x="37147" y="61913"/>
                    <a:pt x="40957" y="88583"/>
                    <a:pt x="44767" y="116205"/>
                  </a:cubicBezTo>
                  <a:cubicBezTo>
                    <a:pt x="43815" y="116205"/>
                    <a:pt x="42863" y="117158"/>
                    <a:pt x="42863" y="117158"/>
                  </a:cubicBezTo>
                  <a:cubicBezTo>
                    <a:pt x="42863" y="118110"/>
                    <a:pt x="43815" y="120015"/>
                    <a:pt x="44767" y="120968"/>
                  </a:cubicBezTo>
                  <a:cubicBezTo>
                    <a:pt x="44767" y="122873"/>
                    <a:pt x="45720" y="124778"/>
                    <a:pt x="45720" y="126683"/>
                  </a:cubicBezTo>
                  <a:cubicBezTo>
                    <a:pt x="45720" y="129540"/>
                    <a:pt x="45720" y="131445"/>
                    <a:pt x="45720" y="134303"/>
                  </a:cubicBezTo>
                  <a:cubicBezTo>
                    <a:pt x="45720" y="135255"/>
                    <a:pt x="45720" y="137160"/>
                    <a:pt x="45720" y="138113"/>
                  </a:cubicBezTo>
                  <a:cubicBezTo>
                    <a:pt x="40005" y="139065"/>
                    <a:pt x="33338" y="141923"/>
                    <a:pt x="29527" y="139065"/>
                  </a:cubicBezTo>
                  <a:cubicBezTo>
                    <a:pt x="21907" y="134303"/>
                    <a:pt x="17145" y="127635"/>
                    <a:pt x="11430" y="120968"/>
                  </a:cubicBezTo>
                  <a:cubicBezTo>
                    <a:pt x="6667" y="108585"/>
                    <a:pt x="2857" y="95250"/>
                    <a:pt x="0" y="81915"/>
                  </a:cubicBezTo>
                  <a:close/>
                  <a:moveTo>
                    <a:pt x="18097" y="20955"/>
                  </a:moveTo>
                  <a:cubicBezTo>
                    <a:pt x="17145" y="20955"/>
                    <a:pt x="16192" y="20955"/>
                    <a:pt x="16192" y="20955"/>
                  </a:cubicBezTo>
                  <a:cubicBezTo>
                    <a:pt x="16192" y="21908"/>
                    <a:pt x="16192" y="22860"/>
                    <a:pt x="16192" y="22860"/>
                  </a:cubicBezTo>
                  <a:cubicBezTo>
                    <a:pt x="17145" y="22860"/>
                    <a:pt x="18097" y="22860"/>
                    <a:pt x="19050" y="21908"/>
                  </a:cubicBezTo>
                  <a:cubicBezTo>
                    <a:pt x="19050" y="22860"/>
                    <a:pt x="19050" y="21908"/>
                    <a:pt x="18097" y="20955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21"/>
            <p:cNvSpPr/>
            <p:nvPr/>
          </p:nvSpPr>
          <p:spPr>
            <a:xfrm>
              <a:off x="8442007" y="1909762"/>
              <a:ext cx="67627" cy="144779"/>
            </a:xfrm>
            <a:custGeom>
              <a:avLst/>
              <a:gdLst/>
              <a:ahLst/>
              <a:cxnLst/>
              <a:rect l="l" t="t" r="r" b="b"/>
              <a:pathLst>
                <a:path w="67627" h="144779" extrusionOk="0">
                  <a:moveTo>
                    <a:pt x="67628" y="134302"/>
                  </a:moveTo>
                  <a:cubicBezTo>
                    <a:pt x="62865" y="138113"/>
                    <a:pt x="58103" y="141923"/>
                    <a:pt x="54293" y="144780"/>
                  </a:cubicBezTo>
                  <a:cubicBezTo>
                    <a:pt x="42863" y="130492"/>
                    <a:pt x="52388" y="101917"/>
                    <a:pt x="22860" y="99060"/>
                  </a:cubicBezTo>
                  <a:cubicBezTo>
                    <a:pt x="15240" y="65723"/>
                    <a:pt x="7620" y="33338"/>
                    <a:pt x="0" y="0"/>
                  </a:cubicBezTo>
                  <a:cubicBezTo>
                    <a:pt x="5715" y="4763"/>
                    <a:pt x="11430" y="8573"/>
                    <a:pt x="17145" y="13335"/>
                  </a:cubicBezTo>
                  <a:cubicBezTo>
                    <a:pt x="24765" y="19050"/>
                    <a:pt x="32385" y="23813"/>
                    <a:pt x="40005" y="29527"/>
                  </a:cubicBezTo>
                  <a:cubicBezTo>
                    <a:pt x="40005" y="29527"/>
                    <a:pt x="40005" y="29527"/>
                    <a:pt x="40005" y="29527"/>
                  </a:cubicBezTo>
                  <a:cubicBezTo>
                    <a:pt x="41910" y="40957"/>
                    <a:pt x="42863" y="52388"/>
                    <a:pt x="45720" y="62865"/>
                  </a:cubicBezTo>
                  <a:cubicBezTo>
                    <a:pt x="52388" y="86677"/>
                    <a:pt x="60007" y="110490"/>
                    <a:pt x="67628" y="134302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21"/>
            <p:cNvSpPr/>
            <p:nvPr/>
          </p:nvSpPr>
          <p:spPr>
            <a:xfrm>
              <a:off x="8465819" y="1765935"/>
              <a:ext cx="74294" cy="91439"/>
            </a:xfrm>
            <a:custGeom>
              <a:avLst/>
              <a:gdLst/>
              <a:ahLst/>
              <a:cxnLst/>
              <a:rect l="l" t="t" r="r" b="b"/>
              <a:pathLst>
                <a:path w="74294" h="91439" extrusionOk="0">
                  <a:moveTo>
                    <a:pt x="44768" y="91440"/>
                  </a:moveTo>
                  <a:cubicBezTo>
                    <a:pt x="36195" y="83820"/>
                    <a:pt x="26670" y="75247"/>
                    <a:pt x="18098" y="67627"/>
                  </a:cubicBezTo>
                  <a:cubicBezTo>
                    <a:pt x="12382" y="62865"/>
                    <a:pt x="5715" y="60007"/>
                    <a:pt x="0" y="56197"/>
                  </a:cubicBezTo>
                  <a:cubicBezTo>
                    <a:pt x="24765" y="37147"/>
                    <a:pt x="49530" y="19050"/>
                    <a:pt x="74295" y="0"/>
                  </a:cubicBezTo>
                  <a:cubicBezTo>
                    <a:pt x="68580" y="12382"/>
                    <a:pt x="61913" y="23813"/>
                    <a:pt x="55245" y="38100"/>
                  </a:cubicBezTo>
                  <a:cubicBezTo>
                    <a:pt x="57150" y="49530"/>
                    <a:pt x="60007" y="64770"/>
                    <a:pt x="62865" y="80010"/>
                  </a:cubicBezTo>
                  <a:cubicBezTo>
                    <a:pt x="56198" y="82867"/>
                    <a:pt x="50482" y="87630"/>
                    <a:pt x="44768" y="91440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21"/>
            <p:cNvSpPr/>
            <p:nvPr/>
          </p:nvSpPr>
          <p:spPr>
            <a:xfrm>
              <a:off x="8528685" y="2280285"/>
              <a:ext cx="57150" cy="121919"/>
            </a:xfrm>
            <a:custGeom>
              <a:avLst/>
              <a:gdLst/>
              <a:ahLst/>
              <a:cxnLst/>
              <a:rect l="l" t="t" r="r" b="b"/>
              <a:pathLst>
                <a:path w="57150" h="121919" extrusionOk="0">
                  <a:moveTo>
                    <a:pt x="0" y="0"/>
                  </a:moveTo>
                  <a:cubicBezTo>
                    <a:pt x="5715" y="5715"/>
                    <a:pt x="11430" y="13335"/>
                    <a:pt x="18097" y="18098"/>
                  </a:cubicBezTo>
                  <a:cubicBezTo>
                    <a:pt x="21907" y="20002"/>
                    <a:pt x="28575" y="17145"/>
                    <a:pt x="34290" y="17145"/>
                  </a:cubicBezTo>
                  <a:cubicBezTo>
                    <a:pt x="41910" y="40957"/>
                    <a:pt x="49530" y="64770"/>
                    <a:pt x="57150" y="87630"/>
                  </a:cubicBezTo>
                  <a:cubicBezTo>
                    <a:pt x="49530" y="99060"/>
                    <a:pt x="42863" y="110490"/>
                    <a:pt x="35242" y="121920"/>
                  </a:cubicBezTo>
                  <a:cubicBezTo>
                    <a:pt x="32385" y="120967"/>
                    <a:pt x="30480" y="120967"/>
                    <a:pt x="27622" y="120015"/>
                  </a:cubicBezTo>
                  <a:cubicBezTo>
                    <a:pt x="19050" y="80963"/>
                    <a:pt x="9525" y="40957"/>
                    <a:pt x="0" y="0"/>
                  </a:cubicBezTo>
                  <a:close/>
                  <a:moveTo>
                    <a:pt x="30480" y="48577"/>
                  </a:moveTo>
                  <a:cubicBezTo>
                    <a:pt x="31432" y="48577"/>
                    <a:pt x="32385" y="48577"/>
                    <a:pt x="32385" y="48577"/>
                  </a:cubicBezTo>
                  <a:cubicBezTo>
                    <a:pt x="32385" y="45720"/>
                    <a:pt x="32385" y="42863"/>
                    <a:pt x="32385" y="40005"/>
                  </a:cubicBezTo>
                  <a:cubicBezTo>
                    <a:pt x="31432" y="40005"/>
                    <a:pt x="30480" y="40005"/>
                    <a:pt x="30480" y="40005"/>
                  </a:cubicBezTo>
                  <a:cubicBezTo>
                    <a:pt x="30480" y="42863"/>
                    <a:pt x="30480" y="45720"/>
                    <a:pt x="30480" y="48577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21"/>
            <p:cNvSpPr/>
            <p:nvPr/>
          </p:nvSpPr>
          <p:spPr>
            <a:xfrm>
              <a:off x="7736205" y="2037397"/>
              <a:ext cx="62864" cy="280035"/>
            </a:xfrm>
            <a:custGeom>
              <a:avLst/>
              <a:gdLst/>
              <a:ahLst/>
              <a:cxnLst/>
              <a:rect l="l" t="t" r="r" b="b"/>
              <a:pathLst>
                <a:path w="62864" h="280035" extrusionOk="0">
                  <a:moveTo>
                    <a:pt x="0" y="0"/>
                  </a:moveTo>
                  <a:cubicBezTo>
                    <a:pt x="2857" y="0"/>
                    <a:pt x="4763" y="0"/>
                    <a:pt x="7620" y="0"/>
                  </a:cubicBezTo>
                  <a:cubicBezTo>
                    <a:pt x="25718" y="92392"/>
                    <a:pt x="44768" y="184785"/>
                    <a:pt x="62865" y="278130"/>
                  </a:cubicBezTo>
                  <a:cubicBezTo>
                    <a:pt x="60007" y="279082"/>
                    <a:pt x="56197" y="279082"/>
                    <a:pt x="53340" y="280035"/>
                  </a:cubicBezTo>
                  <a:cubicBezTo>
                    <a:pt x="35243" y="186690"/>
                    <a:pt x="17145" y="93345"/>
                    <a:pt x="0" y="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21"/>
            <p:cNvSpPr/>
            <p:nvPr/>
          </p:nvSpPr>
          <p:spPr>
            <a:xfrm>
              <a:off x="9089707" y="2259329"/>
              <a:ext cx="121919" cy="66675"/>
            </a:xfrm>
            <a:custGeom>
              <a:avLst/>
              <a:gdLst/>
              <a:ahLst/>
              <a:cxnLst/>
              <a:rect l="l" t="t" r="r" b="b"/>
              <a:pathLst>
                <a:path w="121919" h="66675" extrusionOk="0">
                  <a:moveTo>
                    <a:pt x="0" y="57150"/>
                  </a:moveTo>
                  <a:cubicBezTo>
                    <a:pt x="25718" y="41910"/>
                    <a:pt x="60007" y="39053"/>
                    <a:pt x="73343" y="5715"/>
                  </a:cubicBezTo>
                  <a:cubicBezTo>
                    <a:pt x="74295" y="2858"/>
                    <a:pt x="81915" y="1905"/>
                    <a:pt x="85725" y="0"/>
                  </a:cubicBezTo>
                  <a:cubicBezTo>
                    <a:pt x="82868" y="9525"/>
                    <a:pt x="79057" y="19050"/>
                    <a:pt x="76200" y="27623"/>
                  </a:cubicBezTo>
                  <a:cubicBezTo>
                    <a:pt x="102870" y="47625"/>
                    <a:pt x="106680" y="15240"/>
                    <a:pt x="121920" y="10478"/>
                  </a:cubicBezTo>
                  <a:cubicBezTo>
                    <a:pt x="118110" y="19050"/>
                    <a:pt x="115253" y="34290"/>
                    <a:pt x="108585" y="36195"/>
                  </a:cubicBezTo>
                  <a:cubicBezTo>
                    <a:pt x="73343" y="48578"/>
                    <a:pt x="36195" y="57150"/>
                    <a:pt x="0" y="66675"/>
                  </a:cubicBezTo>
                  <a:cubicBezTo>
                    <a:pt x="0" y="66675"/>
                    <a:pt x="0" y="64770"/>
                    <a:pt x="0" y="64770"/>
                  </a:cubicBezTo>
                  <a:cubicBezTo>
                    <a:pt x="0" y="62865"/>
                    <a:pt x="0" y="61913"/>
                    <a:pt x="953" y="60008"/>
                  </a:cubicBezTo>
                  <a:cubicBezTo>
                    <a:pt x="0" y="60008"/>
                    <a:pt x="0" y="58103"/>
                    <a:pt x="0" y="5715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21"/>
            <p:cNvSpPr/>
            <p:nvPr/>
          </p:nvSpPr>
          <p:spPr>
            <a:xfrm>
              <a:off x="8922067" y="2295525"/>
              <a:ext cx="127634" cy="28575"/>
            </a:xfrm>
            <a:custGeom>
              <a:avLst/>
              <a:gdLst/>
              <a:ahLst/>
              <a:cxnLst/>
              <a:rect l="l" t="t" r="r" b="b"/>
              <a:pathLst>
                <a:path w="127634" h="28575" extrusionOk="0">
                  <a:moveTo>
                    <a:pt x="37147" y="28575"/>
                  </a:moveTo>
                  <a:cubicBezTo>
                    <a:pt x="25718" y="20955"/>
                    <a:pt x="0" y="38100"/>
                    <a:pt x="0" y="8573"/>
                  </a:cubicBezTo>
                  <a:cubicBezTo>
                    <a:pt x="41910" y="5715"/>
                    <a:pt x="84772" y="2858"/>
                    <a:pt x="126682" y="0"/>
                  </a:cubicBezTo>
                  <a:cubicBezTo>
                    <a:pt x="126682" y="2858"/>
                    <a:pt x="126682" y="5715"/>
                    <a:pt x="127635" y="8573"/>
                  </a:cubicBezTo>
                  <a:cubicBezTo>
                    <a:pt x="97155" y="14288"/>
                    <a:pt x="66675" y="21908"/>
                    <a:pt x="37147" y="2857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21"/>
            <p:cNvSpPr/>
            <p:nvPr/>
          </p:nvSpPr>
          <p:spPr>
            <a:xfrm>
              <a:off x="8434479" y="1845944"/>
              <a:ext cx="47533" cy="93344"/>
            </a:xfrm>
            <a:custGeom>
              <a:avLst/>
              <a:gdLst/>
              <a:ahLst/>
              <a:cxnLst/>
              <a:rect l="l" t="t" r="r" b="b"/>
              <a:pathLst>
                <a:path w="47533" h="93344" extrusionOk="0">
                  <a:moveTo>
                    <a:pt x="47533" y="93345"/>
                  </a:moveTo>
                  <a:cubicBezTo>
                    <a:pt x="39913" y="87630"/>
                    <a:pt x="32293" y="82868"/>
                    <a:pt x="24673" y="77153"/>
                  </a:cubicBezTo>
                  <a:cubicBezTo>
                    <a:pt x="18958" y="73343"/>
                    <a:pt x="13243" y="68580"/>
                    <a:pt x="7528" y="63818"/>
                  </a:cubicBezTo>
                  <a:cubicBezTo>
                    <a:pt x="860" y="41910"/>
                    <a:pt x="-7712" y="20003"/>
                    <a:pt x="13243" y="0"/>
                  </a:cubicBezTo>
                  <a:cubicBezTo>
                    <a:pt x="18006" y="2857"/>
                    <a:pt x="27531" y="6668"/>
                    <a:pt x="26578" y="7620"/>
                  </a:cubicBezTo>
                  <a:cubicBezTo>
                    <a:pt x="16101" y="40957"/>
                    <a:pt x="46581" y="63818"/>
                    <a:pt x="47533" y="93345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21"/>
            <p:cNvSpPr/>
            <p:nvPr/>
          </p:nvSpPr>
          <p:spPr>
            <a:xfrm>
              <a:off x="9165907" y="2240279"/>
              <a:ext cx="46434" cy="53134"/>
            </a:xfrm>
            <a:custGeom>
              <a:avLst/>
              <a:gdLst/>
              <a:ahLst/>
              <a:cxnLst/>
              <a:rect l="l" t="t" r="r" b="b"/>
              <a:pathLst>
                <a:path w="46434" h="53134" extrusionOk="0">
                  <a:moveTo>
                    <a:pt x="45720" y="29528"/>
                  </a:moveTo>
                  <a:cubicBezTo>
                    <a:pt x="30480" y="34290"/>
                    <a:pt x="26670" y="66675"/>
                    <a:pt x="0" y="46673"/>
                  </a:cubicBezTo>
                  <a:cubicBezTo>
                    <a:pt x="2857" y="38100"/>
                    <a:pt x="6668" y="28575"/>
                    <a:pt x="9525" y="19050"/>
                  </a:cubicBezTo>
                  <a:cubicBezTo>
                    <a:pt x="12382" y="14288"/>
                    <a:pt x="15240" y="9525"/>
                    <a:pt x="17145" y="4763"/>
                  </a:cubicBezTo>
                  <a:cubicBezTo>
                    <a:pt x="24765" y="2858"/>
                    <a:pt x="32385" y="953"/>
                    <a:pt x="40957" y="0"/>
                  </a:cubicBezTo>
                  <a:cubicBezTo>
                    <a:pt x="42863" y="7620"/>
                    <a:pt x="43815" y="15240"/>
                    <a:pt x="45720" y="22860"/>
                  </a:cubicBezTo>
                  <a:cubicBezTo>
                    <a:pt x="46673" y="24765"/>
                    <a:pt x="46673" y="27623"/>
                    <a:pt x="45720" y="29528"/>
                  </a:cubicBezTo>
                  <a:lnTo>
                    <a:pt x="45720" y="29528"/>
                  </a:ln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21"/>
            <p:cNvSpPr/>
            <p:nvPr/>
          </p:nvSpPr>
          <p:spPr>
            <a:xfrm>
              <a:off x="8503919" y="2506979"/>
              <a:ext cx="87630" cy="30965"/>
            </a:xfrm>
            <a:custGeom>
              <a:avLst/>
              <a:gdLst/>
              <a:ahLst/>
              <a:cxnLst/>
              <a:rect l="l" t="t" r="r" b="b"/>
              <a:pathLst>
                <a:path w="87630" h="30965" extrusionOk="0">
                  <a:moveTo>
                    <a:pt x="87630" y="0"/>
                  </a:moveTo>
                  <a:cubicBezTo>
                    <a:pt x="66675" y="35243"/>
                    <a:pt x="28575" y="40958"/>
                    <a:pt x="0" y="14288"/>
                  </a:cubicBezTo>
                  <a:cubicBezTo>
                    <a:pt x="29528" y="9525"/>
                    <a:pt x="58103" y="4763"/>
                    <a:pt x="87630" y="0"/>
                  </a:cubicBezTo>
                  <a:cubicBezTo>
                    <a:pt x="87630" y="0"/>
                    <a:pt x="87630" y="0"/>
                    <a:pt x="87630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21"/>
            <p:cNvSpPr/>
            <p:nvPr/>
          </p:nvSpPr>
          <p:spPr>
            <a:xfrm>
              <a:off x="9082087" y="1707832"/>
              <a:ext cx="31432" cy="94297"/>
            </a:xfrm>
            <a:custGeom>
              <a:avLst/>
              <a:gdLst/>
              <a:ahLst/>
              <a:cxnLst/>
              <a:rect l="l" t="t" r="r" b="b"/>
              <a:pathLst>
                <a:path w="31432" h="94297" extrusionOk="0">
                  <a:moveTo>
                    <a:pt x="0" y="953"/>
                  </a:moveTo>
                  <a:cubicBezTo>
                    <a:pt x="4763" y="953"/>
                    <a:pt x="9525" y="0"/>
                    <a:pt x="14288" y="0"/>
                  </a:cubicBezTo>
                  <a:cubicBezTo>
                    <a:pt x="20002" y="24765"/>
                    <a:pt x="25718" y="49530"/>
                    <a:pt x="31432" y="74295"/>
                  </a:cubicBezTo>
                  <a:cubicBezTo>
                    <a:pt x="28575" y="80963"/>
                    <a:pt x="26670" y="87630"/>
                    <a:pt x="23813" y="94298"/>
                  </a:cubicBezTo>
                  <a:cubicBezTo>
                    <a:pt x="16193" y="62865"/>
                    <a:pt x="7620" y="31432"/>
                    <a:pt x="0" y="953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21"/>
            <p:cNvSpPr/>
            <p:nvPr/>
          </p:nvSpPr>
          <p:spPr>
            <a:xfrm>
              <a:off x="8384765" y="1881187"/>
              <a:ext cx="32477" cy="104800"/>
            </a:xfrm>
            <a:custGeom>
              <a:avLst/>
              <a:gdLst/>
              <a:ahLst/>
              <a:cxnLst/>
              <a:rect l="l" t="t" r="r" b="b"/>
              <a:pathLst>
                <a:path w="32477" h="104800" extrusionOk="0">
                  <a:moveTo>
                    <a:pt x="32477" y="104775"/>
                  </a:moveTo>
                  <a:cubicBezTo>
                    <a:pt x="4855" y="105727"/>
                    <a:pt x="24858" y="80010"/>
                    <a:pt x="13427" y="68580"/>
                  </a:cubicBezTo>
                  <a:cubicBezTo>
                    <a:pt x="2950" y="58102"/>
                    <a:pt x="2950" y="36195"/>
                    <a:pt x="92" y="19050"/>
                  </a:cubicBezTo>
                  <a:cubicBezTo>
                    <a:pt x="-860" y="13335"/>
                    <a:pt x="5808" y="5715"/>
                    <a:pt x="8665" y="0"/>
                  </a:cubicBezTo>
                  <a:cubicBezTo>
                    <a:pt x="17237" y="35243"/>
                    <a:pt x="24858" y="69532"/>
                    <a:pt x="32477" y="10477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1" name="Google Shape;1881;p21"/>
            <p:cNvSpPr/>
            <p:nvPr/>
          </p:nvSpPr>
          <p:spPr>
            <a:xfrm>
              <a:off x="8418194" y="1991677"/>
              <a:ext cx="26669" cy="104775"/>
            </a:xfrm>
            <a:custGeom>
              <a:avLst/>
              <a:gdLst/>
              <a:ahLst/>
              <a:cxnLst/>
              <a:rect l="l" t="t" r="r" b="b"/>
              <a:pathLst>
                <a:path w="26669" h="104775" extrusionOk="0">
                  <a:moveTo>
                    <a:pt x="26670" y="104775"/>
                  </a:moveTo>
                  <a:cubicBezTo>
                    <a:pt x="18098" y="69533"/>
                    <a:pt x="8573" y="35243"/>
                    <a:pt x="0" y="0"/>
                  </a:cubicBezTo>
                  <a:cubicBezTo>
                    <a:pt x="9525" y="34290"/>
                    <a:pt x="18098" y="69533"/>
                    <a:pt x="26670" y="10477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2" name="Google Shape;1882;p21"/>
            <p:cNvSpPr/>
            <p:nvPr/>
          </p:nvSpPr>
          <p:spPr>
            <a:xfrm>
              <a:off x="9035414" y="2320289"/>
              <a:ext cx="53340" cy="23812"/>
            </a:xfrm>
            <a:custGeom>
              <a:avLst/>
              <a:gdLst/>
              <a:ahLst/>
              <a:cxnLst/>
              <a:rect l="l" t="t" r="r" b="b"/>
              <a:pathLst>
                <a:path w="53340" h="23812" extrusionOk="0">
                  <a:moveTo>
                    <a:pt x="1905" y="14288"/>
                  </a:moveTo>
                  <a:cubicBezTo>
                    <a:pt x="17145" y="9525"/>
                    <a:pt x="31433" y="4763"/>
                    <a:pt x="46673" y="0"/>
                  </a:cubicBezTo>
                  <a:cubicBezTo>
                    <a:pt x="46673" y="0"/>
                    <a:pt x="48578" y="1905"/>
                    <a:pt x="48578" y="1905"/>
                  </a:cubicBezTo>
                  <a:cubicBezTo>
                    <a:pt x="50483" y="2858"/>
                    <a:pt x="52388" y="4763"/>
                    <a:pt x="53340" y="5715"/>
                  </a:cubicBezTo>
                  <a:cubicBezTo>
                    <a:pt x="53340" y="5715"/>
                    <a:pt x="53340" y="7620"/>
                    <a:pt x="53340" y="7620"/>
                  </a:cubicBezTo>
                  <a:cubicBezTo>
                    <a:pt x="35243" y="13335"/>
                    <a:pt x="18098" y="19050"/>
                    <a:pt x="0" y="23813"/>
                  </a:cubicBezTo>
                  <a:cubicBezTo>
                    <a:pt x="1905" y="20002"/>
                    <a:pt x="1905" y="17145"/>
                    <a:pt x="1905" y="14288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3" name="Google Shape;1883;p21"/>
            <p:cNvSpPr/>
            <p:nvPr/>
          </p:nvSpPr>
          <p:spPr>
            <a:xfrm>
              <a:off x="8870632" y="2305050"/>
              <a:ext cx="33337" cy="20954"/>
            </a:xfrm>
            <a:custGeom>
              <a:avLst/>
              <a:gdLst/>
              <a:ahLst/>
              <a:cxnLst/>
              <a:rect l="l" t="t" r="r" b="b"/>
              <a:pathLst>
                <a:path w="33337" h="20954" extrusionOk="0">
                  <a:moveTo>
                    <a:pt x="10478" y="0"/>
                  </a:moveTo>
                  <a:cubicBezTo>
                    <a:pt x="18098" y="4763"/>
                    <a:pt x="25718" y="10477"/>
                    <a:pt x="33338" y="15240"/>
                  </a:cubicBezTo>
                  <a:cubicBezTo>
                    <a:pt x="32385" y="17145"/>
                    <a:pt x="31432" y="19050"/>
                    <a:pt x="29528" y="20955"/>
                  </a:cubicBezTo>
                  <a:cubicBezTo>
                    <a:pt x="20003" y="14288"/>
                    <a:pt x="9525" y="7620"/>
                    <a:pt x="0" y="0"/>
                  </a:cubicBezTo>
                  <a:cubicBezTo>
                    <a:pt x="2857" y="952"/>
                    <a:pt x="6668" y="952"/>
                    <a:pt x="10478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4" name="Google Shape;1884;p21"/>
            <p:cNvSpPr/>
            <p:nvPr/>
          </p:nvSpPr>
          <p:spPr>
            <a:xfrm>
              <a:off x="7798117" y="2330767"/>
              <a:ext cx="13334" cy="32385"/>
            </a:xfrm>
            <a:custGeom>
              <a:avLst/>
              <a:gdLst/>
              <a:ahLst/>
              <a:cxnLst/>
              <a:rect l="l" t="t" r="r" b="b"/>
              <a:pathLst>
                <a:path w="13334" h="32385" extrusionOk="0">
                  <a:moveTo>
                    <a:pt x="7620" y="32385"/>
                  </a:moveTo>
                  <a:cubicBezTo>
                    <a:pt x="4763" y="21908"/>
                    <a:pt x="1905" y="12383"/>
                    <a:pt x="0" y="1905"/>
                  </a:cubicBezTo>
                  <a:cubicBezTo>
                    <a:pt x="1905" y="953"/>
                    <a:pt x="3810" y="953"/>
                    <a:pt x="5715" y="0"/>
                  </a:cubicBezTo>
                  <a:cubicBezTo>
                    <a:pt x="8572" y="9525"/>
                    <a:pt x="10477" y="20003"/>
                    <a:pt x="13335" y="29528"/>
                  </a:cubicBezTo>
                  <a:cubicBezTo>
                    <a:pt x="11430" y="30480"/>
                    <a:pt x="9525" y="31433"/>
                    <a:pt x="7620" y="32385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Google Shape;1885;p21"/>
            <p:cNvSpPr/>
            <p:nvPr/>
          </p:nvSpPr>
          <p:spPr>
            <a:xfrm>
              <a:off x="9047797" y="2289810"/>
              <a:ext cx="31432" cy="13335"/>
            </a:xfrm>
            <a:custGeom>
              <a:avLst/>
              <a:gdLst/>
              <a:ahLst/>
              <a:cxnLst/>
              <a:rect l="l" t="t" r="r" b="b"/>
              <a:pathLst>
                <a:path w="31432" h="13335" extrusionOk="0">
                  <a:moveTo>
                    <a:pt x="952" y="13335"/>
                  </a:moveTo>
                  <a:cubicBezTo>
                    <a:pt x="952" y="10477"/>
                    <a:pt x="952" y="7620"/>
                    <a:pt x="0" y="4763"/>
                  </a:cubicBezTo>
                  <a:cubicBezTo>
                    <a:pt x="9525" y="2857"/>
                    <a:pt x="19050" y="1905"/>
                    <a:pt x="28575" y="0"/>
                  </a:cubicBezTo>
                  <a:cubicBezTo>
                    <a:pt x="29527" y="952"/>
                    <a:pt x="30480" y="1905"/>
                    <a:pt x="31432" y="2857"/>
                  </a:cubicBezTo>
                  <a:cubicBezTo>
                    <a:pt x="21907" y="7620"/>
                    <a:pt x="11430" y="10477"/>
                    <a:pt x="952" y="13335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6" name="Google Shape;1886;p21"/>
            <p:cNvSpPr/>
            <p:nvPr/>
          </p:nvSpPr>
          <p:spPr>
            <a:xfrm>
              <a:off x="9106852" y="1805939"/>
              <a:ext cx="6667" cy="34290"/>
            </a:xfrm>
            <a:custGeom>
              <a:avLst/>
              <a:gdLst/>
              <a:ahLst/>
              <a:cxnLst/>
              <a:rect l="l" t="t" r="r" b="b"/>
              <a:pathLst>
                <a:path w="6667" h="34290" extrusionOk="0">
                  <a:moveTo>
                    <a:pt x="0" y="0"/>
                  </a:moveTo>
                  <a:cubicBezTo>
                    <a:pt x="1905" y="11430"/>
                    <a:pt x="3810" y="22860"/>
                    <a:pt x="6668" y="34290"/>
                  </a:cubicBezTo>
                  <a:cubicBezTo>
                    <a:pt x="4763" y="22860"/>
                    <a:pt x="1905" y="11430"/>
                    <a:pt x="0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7" name="Google Shape;1887;p21"/>
            <p:cNvSpPr/>
            <p:nvPr/>
          </p:nvSpPr>
          <p:spPr>
            <a:xfrm>
              <a:off x="9014460" y="2334577"/>
              <a:ext cx="22859" cy="10477"/>
            </a:xfrm>
            <a:custGeom>
              <a:avLst/>
              <a:gdLst/>
              <a:ahLst/>
              <a:cxnLst/>
              <a:rect l="l" t="t" r="r" b="b"/>
              <a:pathLst>
                <a:path w="22859" h="10477" extrusionOk="0">
                  <a:moveTo>
                    <a:pt x="22860" y="0"/>
                  </a:moveTo>
                  <a:cubicBezTo>
                    <a:pt x="22860" y="2858"/>
                    <a:pt x="22860" y="6668"/>
                    <a:pt x="21907" y="9525"/>
                  </a:cubicBezTo>
                  <a:cubicBezTo>
                    <a:pt x="14288" y="9525"/>
                    <a:pt x="6667" y="10477"/>
                    <a:pt x="0" y="10477"/>
                  </a:cubicBezTo>
                  <a:cubicBezTo>
                    <a:pt x="1905" y="8573"/>
                    <a:pt x="2857" y="6668"/>
                    <a:pt x="4763" y="3810"/>
                  </a:cubicBezTo>
                  <a:cubicBezTo>
                    <a:pt x="7620" y="2858"/>
                    <a:pt x="9525" y="2858"/>
                    <a:pt x="12382" y="1905"/>
                  </a:cubicBezTo>
                  <a:cubicBezTo>
                    <a:pt x="16192" y="952"/>
                    <a:pt x="19050" y="0"/>
                    <a:pt x="22860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8" name="Google Shape;1888;p21"/>
            <p:cNvSpPr/>
            <p:nvPr/>
          </p:nvSpPr>
          <p:spPr>
            <a:xfrm>
              <a:off x="8962072" y="2345054"/>
              <a:ext cx="31432" cy="5715"/>
            </a:xfrm>
            <a:custGeom>
              <a:avLst/>
              <a:gdLst/>
              <a:ahLst/>
              <a:cxnLst/>
              <a:rect l="l" t="t" r="r" b="b"/>
              <a:pathLst>
                <a:path w="31432" h="5715" extrusionOk="0">
                  <a:moveTo>
                    <a:pt x="29527" y="5715"/>
                  </a:moveTo>
                  <a:cubicBezTo>
                    <a:pt x="20002" y="5715"/>
                    <a:pt x="9525" y="5715"/>
                    <a:pt x="0" y="5715"/>
                  </a:cubicBezTo>
                  <a:cubicBezTo>
                    <a:pt x="9525" y="3810"/>
                    <a:pt x="20002" y="1905"/>
                    <a:pt x="29527" y="0"/>
                  </a:cubicBezTo>
                  <a:cubicBezTo>
                    <a:pt x="29527" y="0"/>
                    <a:pt x="31432" y="1905"/>
                    <a:pt x="31432" y="1905"/>
                  </a:cubicBezTo>
                  <a:cubicBezTo>
                    <a:pt x="30480" y="2858"/>
                    <a:pt x="29527" y="3810"/>
                    <a:pt x="29527" y="5715"/>
                  </a:cubicBezTo>
                  <a:lnTo>
                    <a:pt x="29527" y="5715"/>
                  </a:ln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21"/>
            <p:cNvSpPr/>
            <p:nvPr/>
          </p:nvSpPr>
          <p:spPr>
            <a:xfrm>
              <a:off x="9114472" y="1852612"/>
              <a:ext cx="3809" cy="23812"/>
            </a:xfrm>
            <a:custGeom>
              <a:avLst/>
              <a:gdLst/>
              <a:ahLst/>
              <a:cxnLst/>
              <a:rect l="l" t="t" r="r" b="b"/>
              <a:pathLst>
                <a:path w="3809" h="23812" extrusionOk="0">
                  <a:moveTo>
                    <a:pt x="0" y="0"/>
                  </a:moveTo>
                  <a:cubicBezTo>
                    <a:pt x="952" y="7620"/>
                    <a:pt x="2857" y="15240"/>
                    <a:pt x="3810" y="23813"/>
                  </a:cubicBezTo>
                  <a:cubicBezTo>
                    <a:pt x="2857" y="15240"/>
                    <a:pt x="952" y="7620"/>
                    <a:pt x="0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8783002" y="2292667"/>
              <a:ext cx="12382" cy="2857"/>
            </a:xfrm>
            <a:custGeom>
              <a:avLst/>
              <a:gdLst/>
              <a:ahLst/>
              <a:cxnLst/>
              <a:rect l="l" t="t" r="r" b="b"/>
              <a:pathLst>
                <a:path w="12382" h="2857" extrusionOk="0">
                  <a:moveTo>
                    <a:pt x="0" y="2858"/>
                  </a:moveTo>
                  <a:cubicBezTo>
                    <a:pt x="3810" y="1905"/>
                    <a:pt x="7620" y="953"/>
                    <a:pt x="12383" y="0"/>
                  </a:cubicBezTo>
                  <a:cubicBezTo>
                    <a:pt x="7620" y="953"/>
                    <a:pt x="3810" y="1905"/>
                    <a:pt x="0" y="2858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21"/>
            <p:cNvSpPr/>
            <p:nvPr/>
          </p:nvSpPr>
          <p:spPr>
            <a:xfrm>
              <a:off x="8991600" y="2341245"/>
              <a:ext cx="19050" cy="4762"/>
            </a:xfrm>
            <a:custGeom>
              <a:avLst/>
              <a:gdLst/>
              <a:ahLst/>
              <a:cxnLst/>
              <a:rect l="l" t="t" r="r" b="b"/>
              <a:pathLst>
                <a:path w="19050" h="4762" extrusionOk="0">
                  <a:moveTo>
                    <a:pt x="0" y="2857"/>
                  </a:moveTo>
                  <a:cubicBezTo>
                    <a:pt x="6668" y="1905"/>
                    <a:pt x="12382" y="952"/>
                    <a:pt x="19050" y="0"/>
                  </a:cubicBezTo>
                  <a:cubicBezTo>
                    <a:pt x="13335" y="1905"/>
                    <a:pt x="7620" y="2857"/>
                    <a:pt x="1905" y="4763"/>
                  </a:cubicBezTo>
                  <a:cubicBezTo>
                    <a:pt x="952" y="4763"/>
                    <a:pt x="0" y="2857"/>
                    <a:pt x="0" y="2857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21"/>
            <p:cNvSpPr/>
            <p:nvPr/>
          </p:nvSpPr>
          <p:spPr>
            <a:xfrm>
              <a:off x="9113519" y="1783080"/>
              <a:ext cx="4762" cy="17144"/>
            </a:xfrm>
            <a:custGeom>
              <a:avLst/>
              <a:gdLst/>
              <a:ahLst/>
              <a:cxnLst/>
              <a:rect l="l" t="t" r="r" b="b"/>
              <a:pathLst>
                <a:path w="4762" h="17144" extrusionOk="0">
                  <a:moveTo>
                    <a:pt x="4763" y="17145"/>
                  </a:moveTo>
                  <a:cubicBezTo>
                    <a:pt x="2857" y="11430"/>
                    <a:pt x="1905" y="5715"/>
                    <a:pt x="0" y="0"/>
                  </a:cubicBezTo>
                  <a:cubicBezTo>
                    <a:pt x="1905" y="5715"/>
                    <a:pt x="2857" y="11430"/>
                    <a:pt x="4763" y="1714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3" name="Google Shape;1893;p21"/>
            <p:cNvSpPr/>
            <p:nvPr/>
          </p:nvSpPr>
          <p:spPr>
            <a:xfrm>
              <a:off x="8991600" y="2350770"/>
              <a:ext cx="19050" cy="5714"/>
            </a:xfrm>
            <a:custGeom>
              <a:avLst/>
              <a:gdLst/>
              <a:ahLst/>
              <a:cxnLst/>
              <a:rect l="l" t="t" r="r" b="b"/>
              <a:pathLst>
                <a:path w="19050" h="5714" extrusionOk="0">
                  <a:moveTo>
                    <a:pt x="0" y="5715"/>
                  </a:moveTo>
                  <a:cubicBezTo>
                    <a:pt x="0" y="3810"/>
                    <a:pt x="0" y="190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668" y="0"/>
                    <a:pt x="12382" y="0"/>
                    <a:pt x="19050" y="0"/>
                  </a:cubicBezTo>
                  <a:cubicBezTo>
                    <a:pt x="12382" y="1905"/>
                    <a:pt x="5715" y="3810"/>
                    <a:pt x="0" y="571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21"/>
            <p:cNvSpPr/>
            <p:nvPr/>
          </p:nvSpPr>
          <p:spPr>
            <a:xfrm>
              <a:off x="8990647" y="2342197"/>
              <a:ext cx="19050" cy="8572"/>
            </a:xfrm>
            <a:custGeom>
              <a:avLst/>
              <a:gdLst/>
              <a:ahLst/>
              <a:cxnLst/>
              <a:rect l="l" t="t" r="r" b="b"/>
              <a:pathLst>
                <a:path w="19050" h="8572" extrusionOk="0">
                  <a:moveTo>
                    <a:pt x="19050" y="8573"/>
                  </a:moveTo>
                  <a:cubicBezTo>
                    <a:pt x="12382" y="8573"/>
                    <a:pt x="6667" y="8573"/>
                    <a:pt x="0" y="8573"/>
                  </a:cubicBezTo>
                  <a:cubicBezTo>
                    <a:pt x="0" y="6667"/>
                    <a:pt x="952" y="5715"/>
                    <a:pt x="952" y="4763"/>
                  </a:cubicBezTo>
                  <a:cubicBezTo>
                    <a:pt x="6667" y="2857"/>
                    <a:pt x="12382" y="1905"/>
                    <a:pt x="18097" y="0"/>
                  </a:cubicBezTo>
                  <a:cubicBezTo>
                    <a:pt x="19050" y="2857"/>
                    <a:pt x="19050" y="5715"/>
                    <a:pt x="19050" y="8573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21"/>
            <p:cNvSpPr/>
            <p:nvPr/>
          </p:nvSpPr>
          <p:spPr>
            <a:xfrm>
              <a:off x="9076372" y="2286952"/>
              <a:ext cx="14287" cy="6667"/>
            </a:xfrm>
            <a:custGeom>
              <a:avLst/>
              <a:gdLst/>
              <a:ahLst/>
              <a:cxnLst/>
              <a:rect l="l" t="t" r="r" b="b"/>
              <a:pathLst>
                <a:path w="14287" h="6667" extrusionOk="0">
                  <a:moveTo>
                    <a:pt x="0" y="3810"/>
                  </a:moveTo>
                  <a:cubicBezTo>
                    <a:pt x="4763" y="2858"/>
                    <a:pt x="9525" y="1905"/>
                    <a:pt x="13335" y="0"/>
                  </a:cubicBezTo>
                  <a:cubicBezTo>
                    <a:pt x="13335" y="952"/>
                    <a:pt x="14288" y="1905"/>
                    <a:pt x="14288" y="3810"/>
                  </a:cubicBezTo>
                  <a:cubicBezTo>
                    <a:pt x="10477" y="4763"/>
                    <a:pt x="6667" y="5715"/>
                    <a:pt x="2857" y="6668"/>
                  </a:cubicBezTo>
                  <a:cubicBezTo>
                    <a:pt x="1905" y="5715"/>
                    <a:pt x="952" y="4763"/>
                    <a:pt x="0" y="381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21"/>
            <p:cNvSpPr/>
            <p:nvPr/>
          </p:nvSpPr>
          <p:spPr>
            <a:xfrm>
              <a:off x="8091487" y="1878330"/>
              <a:ext cx="3810" cy="952"/>
            </a:xfrm>
            <a:custGeom>
              <a:avLst/>
              <a:gdLst/>
              <a:ahLst/>
              <a:cxnLst/>
              <a:rect l="l" t="t" r="r" b="b"/>
              <a:pathLst>
                <a:path w="3810" h="952" extrusionOk="0">
                  <a:moveTo>
                    <a:pt x="0" y="0"/>
                  </a:moveTo>
                  <a:cubicBezTo>
                    <a:pt x="952" y="0"/>
                    <a:pt x="2857" y="0"/>
                    <a:pt x="3810" y="952"/>
                  </a:cubicBezTo>
                  <a:cubicBezTo>
                    <a:pt x="3810" y="952"/>
                    <a:pt x="3810" y="952"/>
                    <a:pt x="3810" y="952"/>
                  </a:cubicBezTo>
                  <a:cubicBezTo>
                    <a:pt x="2857" y="0"/>
                    <a:pt x="95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21"/>
            <p:cNvSpPr/>
            <p:nvPr/>
          </p:nvSpPr>
          <p:spPr>
            <a:xfrm>
              <a:off x="8591550" y="2505075"/>
              <a:ext cx="2857" cy="1904"/>
            </a:xfrm>
            <a:custGeom>
              <a:avLst/>
              <a:gdLst/>
              <a:ahLst/>
              <a:cxnLst/>
              <a:rect l="l" t="t" r="r" b="b"/>
              <a:pathLst>
                <a:path w="2857" h="1904" extrusionOk="0">
                  <a:moveTo>
                    <a:pt x="0" y="1905"/>
                  </a:moveTo>
                  <a:cubicBezTo>
                    <a:pt x="0" y="952"/>
                    <a:pt x="952" y="0"/>
                    <a:pt x="952" y="0"/>
                  </a:cubicBezTo>
                  <a:cubicBezTo>
                    <a:pt x="1905" y="952"/>
                    <a:pt x="1905" y="952"/>
                    <a:pt x="2857" y="1905"/>
                  </a:cubicBezTo>
                  <a:cubicBezTo>
                    <a:pt x="1905" y="952"/>
                    <a:pt x="952" y="1905"/>
                    <a:pt x="0" y="1905"/>
                  </a:cubicBezTo>
                  <a:cubicBezTo>
                    <a:pt x="0" y="1905"/>
                    <a:pt x="0" y="1905"/>
                    <a:pt x="0" y="190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21"/>
            <p:cNvSpPr/>
            <p:nvPr/>
          </p:nvSpPr>
          <p:spPr>
            <a:xfrm>
              <a:off x="8610600" y="2397442"/>
              <a:ext cx="3810" cy="3252"/>
            </a:xfrm>
            <a:custGeom>
              <a:avLst/>
              <a:gdLst/>
              <a:ahLst/>
              <a:cxnLst/>
              <a:rect l="l" t="t" r="r" b="b"/>
              <a:pathLst>
                <a:path w="3810" h="3252" extrusionOk="0">
                  <a:moveTo>
                    <a:pt x="3810" y="1905"/>
                  </a:moveTo>
                  <a:cubicBezTo>
                    <a:pt x="2857" y="2858"/>
                    <a:pt x="1905" y="3810"/>
                    <a:pt x="1905" y="2858"/>
                  </a:cubicBezTo>
                  <a:cubicBezTo>
                    <a:pt x="952" y="2858"/>
                    <a:pt x="952" y="1905"/>
                    <a:pt x="0" y="953"/>
                  </a:cubicBezTo>
                  <a:cubicBezTo>
                    <a:pt x="952" y="0"/>
                    <a:pt x="952" y="0"/>
                    <a:pt x="1905" y="0"/>
                  </a:cubicBezTo>
                  <a:cubicBezTo>
                    <a:pt x="2857" y="953"/>
                    <a:pt x="2857" y="1905"/>
                    <a:pt x="3810" y="190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21"/>
            <p:cNvSpPr/>
            <p:nvPr/>
          </p:nvSpPr>
          <p:spPr>
            <a:xfrm>
              <a:off x="9212580" y="2263139"/>
              <a:ext cx="9525" cy="6667"/>
            </a:xfrm>
            <a:custGeom>
              <a:avLst/>
              <a:gdLst/>
              <a:ahLst/>
              <a:cxnLst/>
              <a:rect l="l" t="t" r="r" b="b"/>
              <a:pathLst>
                <a:path w="9525" h="6667" extrusionOk="0">
                  <a:moveTo>
                    <a:pt x="0" y="6668"/>
                  </a:moveTo>
                  <a:cubicBezTo>
                    <a:pt x="0" y="4763"/>
                    <a:pt x="0" y="1905"/>
                    <a:pt x="0" y="0"/>
                  </a:cubicBezTo>
                  <a:cubicBezTo>
                    <a:pt x="0" y="1905"/>
                    <a:pt x="0" y="4763"/>
                    <a:pt x="0" y="6668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21"/>
            <p:cNvSpPr/>
            <p:nvPr/>
          </p:nvSpPr>
          <p:spPr>
            <a:xfrm>
              <a:off x="9019222" y="2336482"/>
              <a:ext cx="7619" cy="1904"/>
            </a:xfrm>
            <a:custGeom>
              <a:avLst/>
              <a:gdLst/>
              <a:ahLst/>
              <a:cxnLst/>
              <a:rect l="l" t="t" r="r" b="b"/>
              <a:pathLst>
                <a:path w="7619" h="1904" extrusionOk="0">
                  <a:moveTo>
                    <a:pt x="7620" y="0"/>
                  </a:moveTo>
                  <a:cubicBezTo>
                    <a:pt x="4763" y="952"/>
                    <a:pt x="2857" y="952"/>
                    <a:pt x="0" y="1905"/>
                  </a:cubicBezTo>
                  <a:cubicBezTo>
                    <a:pt x="2857" y="952"/>
                    <a:pt x="4763" y="952"/>
                    <a:pt x="7620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21"/>
            <p:cNvSpPr/>
            <p:nvPr/>
          </p:nvSpPr>
          <p:spPr>
            <a:xfrm>
              <a:off x="9082087" y="2316479"/>
              <a:ext cx="7619" cy="4762"/>
            </a:xfrm>
            <a:custGeom>
              <a:avLst/>
              <a:gdLst/>
              <a:ahLst/>
              <a:cxnLst/>
              <a:rect l="l" t="t" r="r" b="b"/>
              <a:pathLst>
                <a:path w="7619" h="4762" extrusionOk="0">
                  <a:moveTo>
                    <a:pt x="7620" y="0"/>
                  </a:moveTo>
                  <a:cubicBezTo>
                    <a:pt x="7620" y="953"/>
                    <a:pt x="7620" y="2858"/>
                    <a:pt x="7620" y="3810"/>
                  </a:cubicBezTo>
                  <a:cubicBezTo>
                    <a:pt x="5715" y="3810"/>
                    <a:pt x="3810" y="4763"/>
                    <a:pt x="1905" y="4763"/>
                  </a:cubicBezTo>
                  <a:cubicBezTo>
                    <a:pt x="1905" y="4763"/>
                    <a:pt x="0" y="2858"/>
                    <a:pt x="0" y="2858"/>
                  </a:cubicBezTo>
                  <a:cubicBezTo>
                    <a:pt x="2857" y="1905"/>
                    <a:pt x="5715" y="953"/>
                    <a:pt x="7620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21"/>
            <p:cNvSpPr/>
            <p:nvPr/>
          </p:nvSpPr>
          <p:spPr>
            <a:xfrm>
              <a:off x="9125902" y="1839277"/>
              <a:ext cx="2857" cy="6667"/>
            </a:xfrm>
            <a:custGeom>
              <a:avLst/>
              <a:gdLst/>
              <a:ahLst/>
              <a:cxnLst/>
              <a:rect l="l" t="t" r="r" b="b"/>
              <a:pathLst>
                <a:path w="2857" h="6667" extrusionOk="0">
                  <a:moveTo>
                    <a:pt x="2858" y="6668"/>
                  </a:moveTo>
                  <a:cubicBezTo>
                    <a:pt x="1905" y="4763"/>
                    <a:pt x="953" y="1905"/>
                    <a:pt x="0" y="0"/>
                  </a:cubicBezTo>
                  <a:cubicBezTo>
                    <a:pt x="953" y="1905"/>
                    <a:pt x="1905" y="4763"/>
                    <a:pt x="2858" y="6668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21"/>
            <p:cNvSpPr/>
            <p:nvPr/>
          </p:nvSpPr>
          <p:spPr>
            <a:xfrm>
              <a:off x="9120187" y="1809750"/>
              <a:ext cx="2857" cy="7619"/>
            </a:xfrm>
            <a:custGeom>
              <a:avLst/>
              <a:gdLst/>
              <a:ahLst/>
              <a:cxnLst/>
              <a:rect l="l" t="t" r="r" b="b"/>
              <a:pathLst>
                <a:path w="2857" h="7619" extrusionOk="0">
                  <a:moveTo>
                    <a:pt x="2857" y="7620"/>
                  </a:moveTo>
                  <a:cubicBezTo>
                    <a:pt x="1905" y="4763"/>
                    <a:pt x="952" y="2857"/>
                    <a:pt x="0" y="0"/>
                  </a:cubicBezTo>
                  <a:cubicBezTo>
                    <a:pt x="952" y="2857"/>
                    <a:pt x="1905" y="5715"/>
                    <a:pt x="2857" y="762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21"/>
            <p:cNvSpPr/>
            <p:nvPr/>
          </p:nvSpPr>
          <p:spPr>
            <a:xfrm>
              <a:off x="8498128" y="1882056"/>
              <a:ext cx="293446" cy="262020"/>
            </a:xfrm>
            <a:custGeom>
              <a:avLst/>
              <a:gdLst/>
              <a:ahLst/>
              <a:cxnLst/>
              <a:rect l="l" t="t" r="r" b="b"/>
              <a:pathLst>
                <a:path w="293446" h="262020" extrusionOk="0">
                  <a:moveTo>
                    <a:pt x="1029" y="57233"/>
                  </a:moveTo>
                  <a:cubicBezTo>
                    <a:pt x="29604" y="47708"/>
                    <a:pt x="58179" y="37231"/>
                    <a:pt x="87706" y="27706"/>
                  </a:cubicBezTo>
                  <a:cubicBezTo>
                    <a:pt x="120091" y="20086"/>
                    <a:pt x="152476" y="12466"/>
                    <a:pt x="184861" y="3893"/>
                  </a:cubicBezTo>
                  <a:cubicBezTo>
                    <a:pt x="220104" y="-4679"/>
                    <a:pt x="233439" y="-869"/>
                    <a:pt x="244869" y="33421"/>
                  </a:cubicBezTo>
                  <a:cubicBezTo>
                    <a:pt x="262014" y="81998"/>
                    <a:pt x="275348" y="130576"/>
                    <a:pt x="290589" y="179153"/>
                  </a:cubicBezTo>
                  <a:cubicBezTo>
                    <a:pt x="293446" y="188678"/>
                    <a:pt x="293446" y="200108"/>
                    <a:pt x="293446" y="203918"/>
                  </a:cubicBezTo>
                  <a:cubicBezTo>
                    <a:pt x="234391" y="221063"/>
                    <a:pt x="179146" y="238208"/>
                    <a:pt x="122948" y="254401"/>
                  </a:cubicBezTo>
                  <a:cubicBezTo>
                    <a:pt x="107709" y="257258"/>
                    <a:pt x="92469" y="262021"/>
                    <a:pt x="77229" y="262021"/>
                  </a:cubicBezTo>
                  <a:cubicBezTo>
                    <a:pt x="63894" y="262021"/>
                    <a:pt x="61036" y="254401"/>
                    <a:pt x="71514" y="243923"/>
                  </a:cubicBezTo>
                  <a:cubicBezTo>
                    <a:pt x="76276" y="242971"/>
                    <a:pt x="81991" y="242018"/>
                    <a:pt x="86754" y="241066"/>
                  </a:cubicBezTo>
                  <a:cubicBezTo>
                    <a:pt x="86754" y="240113"/>
                    <a:pt x="86754" y="239161"/>
                    <a:pt x="86754" y="238208"/>
                  </a:cubicBezTo>
                  <a:cubicBezTo>
                    <a:pt x="81991" y="238208"/>
                    <a:pt x="76276" y="237256"/>
                    <a:pt x="71514" y="237256"/>
                  </a:cubicBezTo>
                  <a:cubicBezTo>
                    <a:pt x="68656" y="236303"/>
                    <a:pt x="66751" y="235351"/>
                    <a:pt x="63894" y="234398"/>
                  </a:cubicBezTo>
                  <a:cubicBezTo>
                    <a:pt x="51511" y="206776"/>
                    <a:pt x="38176" y="180106"/>
                    <a:pt x="25794" y="152483"/>
                  </a:cubicBezTo>
                  <a:cubicBezTo>
                    <a:pt x="24841" y="150578"/>
                    <a:pt x="26746" y="147721"/>
                    <a:pt x="27698" y="144863"/>
                  </a:cubicBezTo>
                  <a:cubicBezTo>
                    <a:pt x="31509" y="117241"/>
                    <a:pt x="25794" y="93428"/>
                    <a:pt x="1981" y="75331"/>
                  </a:cubicBezTo>
                  <a:cubicBezTo>
                    <a:pt x="-1829" y="72473"/>
                    <a:pt x="1029" y="62948"/>
                    <a:pt x="1029" y="57233"/>
                  </a:cubicBezTo>
                  <a:close/>
                  <a:moveTo>
                    <a:pt x="244869" y="195346"/>
                  </a:moveTo>
                  <a:cubicBezTo>
                    <a:pt x="248679" y="192488"/>
                    <a:pt x="256298" y="189631"/>
                    <a:pt x="256298" y="187726"/>
                  </a:cubicBezTo>
                  <a:cubicBezTo>
                    <a:pt x="254394" y="177248"/>
                    <a:pt x="250584" y="166771"/>
                    <a:pt x="247726" y="155341"/>
                  </a:cubicBezTo>
                  <a:cubicBezTo>
                    <a:pt x="234391" y="110573"/>
                    <a:pt x="220104" y="64853"/>
                    <a:pt x="206769" y="19133"/>
                  </a:cubicBezTo>
                  <a:cubicBezTo>
                    <a:pt x="159144" y="33421"/>
                    <a:pt x="118186" y="45803"/>
                    <a:pt x="77229" y="58186"/>
                  </a:cubicBezTo>
                  <a:cubicBezTo>
                    <a:pt x="67704" y="61043"/>
                    <a:pt x="58179" y="63901"/>
                    <a:pt x="45796" y="67711"/>
                  </a:cubicBezTo>
                  <a:cubicBezTo>
                    <a:pt x="51511" y="80093"/>
                    <a:pt x="55321" y="88666"/>
                    <a:pt x="60084" y="98191"/>
                  </a:cubicBezTo>
                  <a:cubicBezTo>
                    <a:pt x="71514" y="143911"/>
                    <a:pt x="82944" y="190583"/>
                    <a:pt x="95326" y="238208"/>
                  </a:cubicBezTo>
                  <a:cubicBezTo>
                    <a:pt x="145809" y="222968"/>
                    <a:pt x="195339" y="209633"/>
                    <a:pt x="244869" y="195346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5" name="Google Shape;1905;p21"/>
            <p:cNvSpPr/>
            <p:nvPr/>
          </p:nvSpPr>
          <p:spPr>
            <a:xfrm>
              <a:off x="8477250" y="1769744"/>
              <a:ext cx="551497" cy="120748"/>
            </a:xfrm>
            <a:custGeom>
              <a:avLst/>
              <a:gdLst/>
              <a:ahLst/>
              <a:cxnLst/>
              <a:rect l="l" t="t" r="r" b="b"/>
              <a:pathLst>
                <a:path w="551497" h="120748" extrusionOk="0">
                  <a:moveTo>
                    <a:pt x="33338" y="87630"/>
                  </a:moveTo>
                  <a:cubicBezTo>
                    <a:pt x="39052" y="83820"/>
                    <a:pt x="44768" y="80010"/>
                    <a:pt x="50482" y="76200"/>
                  </a:cubicBezTo>
                  <a:cubicBezTo>
                    <a:pt x="91440" y="61913"/>
                    <a:pt x="133350" y="59055"/>
                    <a:pt x="176213" y="70485"/>
                  </a:cubicBezTo>
                  <a:cubicBezTo>
                    <a:pt x="176213" y="70485"/>
                    <a:pt x="177165" y="70485"/>
                    <a:pt x="178118" y="69532"/>
                  </a:cubicBezTo>
                  <a:cubicBezTo>
                    <a:pt x="218123" y="22860"/>
                    <a:pt x="218123" y="22860"/>
                    <a:pt x="272415" y="47625"/>
                  </a:cubicBezTo>
                  <a:cubicBezTo>
                    <a:pt x="286702" y="54293"/>
                    <a:pt x="296227" y="55245"/>
                    <a:pt x="305752" y="39053"/>
                  </a:cubicBezTo>
                  <a:cubicBezTo>
                    <a:pt x="319088" y="14288"/>
                    <a:pt x="341948" y="12382"/>
                    <a:pt x="365760" y="20955"/>
                  </a:cubicBezTo>
                  <a:cubicBezTo>
                    <a:pt x="387668" y="28575"/>
                    <a:pt x="406718" y="29528"/>
                    <a:pt x="423863" y="9525"/>
                  </a:cubicBezTo>
                  <a:cubicBezTo>
                    <a:pt x="428625" y="3810"/>
                    <a:pt x="437198" y="0"/>
                    <a:pt x="443865" y="0"/>
                  </a:cubicBezTo>
                  <a:cubicBezTo>
                    <a:pt x="477202" y="1905"/>
                    <a:pt x="510540" y="4763"/>
                    <a:pt x="551498" y="7620"/>
                  </a:cubicBezTo>
                  <a:cubicBezTo>
                    <a:pt x="525780" y="27623"/>
                    <a:pt x="504825" y="29528"/>
                    <a:pt x="481965" y="23813"/>
                  </a:cubicBezTo>
                  <a:cubicBezTo>
                    <a:pt x="473393" y="21907"/>
                    <a:pt x="459105" y="18098"/>
                    <a:pt x="456248" y="22860"/>
                  </a:cubicBezTo>
                  <a:cubicBezTo>
                    <a:pt x="430530" y="54293"/>
                    <a:pt x="397193" y="42863"/>
                    <a:pt x="365760" y="40005"/>
                  </a:cubicBezTo>
                  <a:cubicBezTo>
                    <a:pt x="358140" y="39053"/>
                    <a:pt x="345757" y="41910"/>
                    <a:pt x="341948" y="47625"/>
                  </a:cubicBezTo>
                  <a:cubicBezTo>
                    <a:pt x="323850" y="80010"/>
                    <a:pt x="299085" y="78105"/>
                    <a:pt x="270510" y="66675"/>
                  </a:cubicBezTo>
                  <a:cubicBezTo>
                    <a:pt x="259080" y="61913"/>
                    <a:pt x="247650" y="57150"/>
                    <a:pt x="232410" y="51435"/>
                  </a:cubicBezTo>
                  <a:cubicBezTo>
                    <a:pt x="213360" y="97155"/>
                    <a:pt x="179070" y="94298"/>
                    <a:pt x="139065" y="82868"/>
                  </a:cubicBezTo>
                  <a:cubicBezTo>
                    <a:pt x="116205" y="76200"/>
                    <a:pt x="90488" y="77153"/>
                    <a:pt x="72390" y="99060"/>
                  </a:cubicBezTo>
                  <a:cubicBezTo>
                    <a:pt x="50482" y="109538"/>
                    <a:pt x="31432" y="133350"/>
                    <a:pt x="0" y="112395"/>
                  </a:cubicBezTo>
                  <a:cubicBezTo>
                    <a:pt x="11430" y="103823"/>
                    <a:pt x="22860" y="95250"/>
                    <a:pt x="33338" y="8763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21"/>
            <p:cNvSpPr/>
            <p:nvPr/>
          </p:nvSpPr>
          <p:spPr>
            <a:xfrm>
              <a:off x="8579167" y="2140844"/>
              <a:ext cx="535305" cy="144101"/>
            </a:xfrm>
            <a:custGeom>
              <a:avLst/>
              <a:gdLst/>
              <a:ahLst/>
              <a:cxnLst/>
              <a:rect l="l" t="t" r="r" b="b"/>
              <a:pathLst>
                <a:path w="535305" h="144101" extrusionOk="0">
                  <a:moveTo>
                    <a:pt x="181927" y="105150"/>
                  </a:moveTo>
                  <a:cubicBezTo>
                    <a:pt x="162877" y="108008"/>
                    <a:pt x="141922" y="115628"/>
                    <a:pt x="124777" y="111818"/>
                  </a:cubicBezTo>
                  <a:cubicBezTo>
                    <a:pt x="97155" y="105150"/>
                    <a:pt x="78105" y="109913"/>
                    <a:pt x="62865" y="133725"/>
                  </a:cubicBezTo>
                  <a:cubicBezTo>
                    <a:pt x="41910" y="143250"/>
                    <a:pt x="20955" y="150870"/>
                    <a:pt x="0" y="134678"/>
                  </a:cubicBezTo>
                  <a:cubicBezTo>
                    <a:pt x="20955" y="120390"/>
                    <a:pt x="40957" y="106103"/>
                    <a:pt x="60960" y="92768"/>
                  </a:cubicBezTo>
                  <a:cubicBezTo>
                    <a:pt x="86677" y="93720"/>
                    <a:pt x="112395" y="94673"/>
                    <a:pt x="137160" y="95625"/>
                  </a:cubicBezTo>
                  <a:cubicBezTo>
                    <a:pt x="139065" y="95625"/>
                    <a:pt x="141922" y="95625"/>
                    <a:pt x="142875" y="95625"/>
                  </a:cubicBezTo>
                  <a:cubicBezTo>
                    <a:pt x="161925" y="55620"/>
                    <a:pt x="190500" y="53715"/>
                    <a:pt x="225743" y="72765"/>
                  </a:cubicBezTo>
                  <a:cubicBezTo>
                    <a:pt x="231457" y="75623"/>
                    <a:pt x="240030" y="72765"/>
                    <a:pt x="246697" y="70860"/>
                  </a:cubicBezTo>
                  <a:cubicBezTo>
                    <a:pt x="268605" y="66098"/>
                    <a:pt x="290513" y="61335"/>
                    <a:pt x="312420" y="55620"/>
                  </a:cubicBezTo>
                  <a:cubicBezTo>
                    <a:pt x="317182" y="54668"/>
                    <a:pt x="322897" y="50858"/>
                    <a:pt x="326707" y="48000"/>
                  </a:cubicBezTo>
                  <a:cubicBezTo>
                    <a:pt x="330518" y="45143"/>
                    <a:pt x="333375" y="39428"/>
                    <a:pt x="337185" y="38475"/>
                  </a:cubicBezTo>
                  <a:cubicBezTo>
                    <a:pt x="373380" y="36570"/>
                    <a:pt x="401955" y="1328"/>
                    <a:pt x="441960" y="16568"/>
                  </a:cubicBezTo>
                  <a:cubicBezTo>
                    <a:pt x="445770" y="18473"/>
                    <a:pt x="453390" y="18473"/>
                    <a:pt x="455295" y="15615"/>
                  </a:cubicBezTo>
                  <a:cubicBezTo>
                    <a:pt x="483870" y="-16770"/>
                    <a:pt x="508635" y="9900"/>
                    <a:pt x="535305" y="18473"/>
                  </a:cubicBezTo>
                  <a:cubicBezTo>
                    <a:pt x="534352" y="22283"/>
                    <a:pt x="533400" y="25140"/>
                    <a:pt x="533400" y="25140"/>
                  </a:cubicBezTo>
                  <a:cubicBezTo>
                    <a:pt x="500063" y="27998"/>
                    <a:pt x="466725" y="27998"/>
                    <a:pt x="434340" y="33713"/>
                  </a:cubicBezTo>
                  <a:cubicBezTo>
                    <a:pt x="408622" y="38475"/>
                    <a:pt x="383857" y="49905"/>
                    <a:pt x="359093" y="58478"/>
                  </a:cubicBezTo>
                  <a:cubicBezTo>
                    <a:pt x="352425" y="61335"/>
                    <a:pt x="345757" y="69908"/>
                    <a:pt x="340043" y="69908"/>
                  </a:cubicBezTo>
                  <a:cubicBezTo>
                    <a:pt x="307657" y="67050"/>
                    <a:pt x="280988" y="83243"/>
                    <a:pt x="252413" y="90863"/>
                  </a:cubicBezTo>
                  <a:cubicBezTo>
                    <a:pt x="234315" y="95625"/>
                    <a:pt x="213360" y="88005"/>
                    <a:pt x="190500" y="85148"/>
                  </a:cubicBezTo>
                  <a:cubicBezTo>
                    <a:pt x="187643" y="89910"/>
                    <a:pt x="184785" y="97530"/>
                    <a:pt x="181927" y="10515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7" name="Google Shape;1907;p21"/>
            <p:cNvSpPr/>
            <p:nvPr/>
          </p:nvSpPr>
          <p:spPr>
            <a:xfrm>
              <a:off x="8551544" y="2055600"/>
              <a:ext cx="502919" cy="151342"/>
            </a:xfrm>
            <a:custGeom>
              <a:avLst/>
              <a:gdLst/>
              <a:ahLst/>
              <a:cxnLst/>
              <a:rect l="l" t="t" r="r" b="b"/>
              <a:pathLst>
                <a:path w="502919" h="151342" extrusionOk="0">
                  <a:moveTo>
                    <a:pt x="0" y="138008"/>
                  </a:moveTo>
                  <a:cubicBezTo>
                    <a:pt x="0" y="134198"/>
                    <a:pt x="0" y="131340"/>
                    <a:pt x="0" y="127530"/>
                  </a:cubicBezTo>
                  <a:cubicBezTo>
                    <a:pt x="10478" y="127530"/>
                    <a:pt x="21907" y="124673"/>
                    <a:pt x="30480" y="128483"/>
                  </a:cubicBezTo>
                  <a:cubicBezTo>
                    <a:pt x="55245" y="139913"/>
                    <a:pt x="72390" y="130387"/>
                    <a:pt x="86678" y="110385"/>
                  </a:cubicBezTo>
                  <a:cubicBezTo>
                    <a:pt x="111443" y="92287"/>
                    <a:pt x="134303" y="74190"/>
                    <a:pt x="166688" y="98002"/>
                  </a:cubicBezTo>
                  <a:cubicBezTo>
                    <a:pt x="172403" y="101812"/>
                    <a:pt x="187643" y="97050"/>
                    <a:pt x="195263" y="92287"/>
                  </a:cubicBezTo>
                  <a:cubicBezTo>
                    <a:pt x="222885" y="75142"/>
                    <a:pt x="251460" y="66570"/>
                    <a:pt x="282893" y="73237"/>
                  </a:cubicBezTo>
                  <a:cubicBezTo>
                    <a:pt x="300990" y="77048"/>
                    <a:pt x="312420" y="71333"/>
                    <a:pt x="320993" y="55140"/>
                  </a:cubicBezTo>
                  <a:cubicBezTo>
                    <a:pt x="330518" y="37042"/>
                    <a:pt x="347663" y="35137"/>
                    <a:pt x="365760" y="29423"/>
                  </a:cubicBezTo>
                  <a:cubicBezTo>
                    <a:pt x="399098" y="18945"/>
                    <a:pt x="436245" y="28470"/>
                    <a:pt x="465773" y="3705"/>
                  </a:cubicBezTo>
                  <a:cubicBezTo>
                    <a:pt x="473393" y="-2963"/>
                    <a:pt x="489585" y="848"/>
                    <a:pt x="502920" y="3705"/>
                  </a:cubicBezTo>
                  <a:cubicBezTo>
                    <a:pt x="484823" y="26565"/>
                    <a:pt x="465773" y="36090"/>
                    <a:pt x="436245" y="38948"/>
                  </a:cubicBezTo>
                  <a:cubicBezTo>
                    <a:pt x="405765" y="41805"/>
                    <a:pt x="368618" y="37995"/>
                    <a:pt x="345757" y="75142"/>
                  </a:cubicBezTo>
                  <a:cubicBezTo>
                    <a:pt x="339090" y="86573"/>
                    <a:pt x="311468" y="91335"/>
                    <a:pt x="294323" y="90383"/>
                  </a:cubicBezTo>
                  <a:cubicBezTo>
                    <a:pt x="268605" y="88477"/>
                    <a:pt x="248603" y="95145"/>
                    <a:pt x="225743" y="104670"/>
                  </a:cubicBezTo>
                  <a:cubicBezTo>
                    <a:pt x="204788" y="113242"/>
                    <a:pt x="180023" y="113242"/>
                    <a:pt x="157163" y="116100"/>
                  </a:cubicBezTo>
                  <a:cubicBezTo>
                    <a:pt x="149543" y="117052"/>
                    <a:pt x="140970" y="117052"/>
                    <a:pt x="133350" y="117052"/>
                  </a:cubicBezTo>
                  <a:cubicBezTo>
                    <a:pt x="128588" y="120862"/>
                    <a:pt x="123825" y="125625"/>
                    <a:pt x="119063" y="129435"/>
                  </a:cubicBezTo>
                  <a:cubicBezTo>
                    <a:pt x="119063" y="129435"/>
                    <a:pt x="117157" y="131340"/>
                    <a:pt x="117157" y="131340"/>
                  </a:cubicBezTo>
                  <a:cubicBezTo>
                    <a:pt x="106680" y="138008"/>
                    <a:pt x="97155" y="144675"/>
                    <a:pt x="86678" y="151342"/>
                  </a:cubicBezTo>
                  <a:cubicBezTo>
                    <a:pt x="57150" y="145627"/>
                    <a:pt x="28575" y="141817"/>
                    <a:pt x="0" y="138008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8" name="Google Shape;1908;p21"/>
            <p:cNvSpPr/>
            <p:nvPr/>
          </p:nvSpPr>
          <p:spPr>
            <a:xfrm>
              <a:off x="8801100" y="1969163"/>
              <a:ext cx="265747" cy="82067"/>
            </a:xfrm>
            <a:custGeom>
              <a:avLst/>
              <a:gdLst/>
              <a:ahLst/>
              <a:cxnLst/>
              <a:rect l="l" t="t" r="r" b="b"/>
              <a:pathLst>
                <a:path w="265747" h="82067" extrusionOk="0">
                  <a:moveTo>
                    <a:pt x="106680" y="50136"/>
                  </a:moveTo>
                  <a:cubicBezTo>
                    <a:pt x="122873" y="12036"/>
                    <a:pt x="148590" y="12036"/>
                    <a:pt x="179070" y="16799"/>
                  </a:cubicBezTo>
                  <a:cubicBezTo>
                    <a:pt x="191452" y="18704"/>
                    <a:pt x="205740" y="9179"/>
                    <a:pt x="219075" y="5369"/>
                  </a:cubicBezTo>
                  <a:cubicBezTo>
                    <a:pt x="234315" y="1559"/>
                    <a:pt x="249555" y="-1299"/>
                    <a:pt x="265748" y="606"/>
                  </a:cubicBezTo>
                  <a:cubicBezTo>
                    <a:pt x="243840" y="22514"/>
                    <a:pt x="223838" y="44421"/>
                    <a:pt x="189548" y="35849"/>
                  </a:cubicBezTo>
                  <a:cubicBezTo>
                    <a:pt x="172402" y="31086"/>
                    <a:pt x="157163" y="34896"/>
                    <a:pt x="141923" y="52041"/>
                  </a:cubicBezTo>
                  <a:cubicBezTo>
                    <a:pt x="133350" y="61566"/>
                    <a:pt x="110490" y="60614"/>
                    <a:pt x="94298" y="60614"/>
                  </a:cubicBezTo>
                  <a:cubicBezTo>
                    <a:pt x="84773" y="60614"/>
                    <a:pt x="74295" y="53946"/>
                    <a:pt x="62865" y="50136"/>
                  </a:cubicBezTo>
                  <a:cubicBezTo>
                    <a:pt x="49530" y="75854"/>
                    <a:pt x="30480" y="92999"/>
                    <a:pt x="0" y="73949"/>
                  </a:cubicBezTo>
                  <a:cubicBezTo>
                    <a:pt x="24765" y="29181"/>
                    <a:pt x="57150" y="9179"/>
                    <a:pt x="106680" y="50136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21"/>
            <p:cNvSpPr/>
            <p:nvPr/>
          </p:nvSpPr>
          <p:spPr>
            <a:xfrm>
              <a:off x="8777287" y="1904047"/>
              <a:ext cx="280035" cy="67671"/>
            </a:xfrm>
            <a:custGeom>
              <a:avLst/>
              <a:gdLst/>
              <a:ahLst/>
              <a:cxnLst/>
              <a:rect l="l" t="t" r="r" b="b"/>
              <a:pathLst>
                <a:path w="280035" h="67671" extrusionOk="0">
                  <a:moveTo>
                    <a:pt x="197168" y="17145"/>
                  </a:moveTo>
                  <a:cubicBezTo>
                    <a:pt x="178118" y="51435"/>
                    <a:pt x="151448" y="56198"/>
                    <a:pt x="117157" y="46672"/>
                  </a:cubicBezTo>
                  <a:cubicBezTo>
                    <a:pt x="106680" y="43815"/>
                    <a:pt x="91440" y="49530"/>
                    <a:pt x="80963" y="56198"/>
                  </a:cubicBezTo>
                  <a:cubicBezTo>
                    <a:pt x="52388" y="73342"/>
                    <a:pt x="28575" y="72390"/>
                    <a:pt x="0" y="45720"/>
                  </a:cubicBezTo>
                  <a:cubicBezTo>
                    <a:pt x="13335" y="45720"/>
                    <a:pt x="21907" y="45720"/>
                    <a:pt x="30480" y="45720"/>
                  </a:cubicBezTo>
                  <a:cubicBezTo>
                    <a:pt x="36195" y="45720"/>
                    <a:pt x="43815" y="47625"/>
                    <a:pt x="46673" y="44767"/>
                  </a:cubicBezTo>
                  <a:cubicBezTo>
                    <a:pt x="72390" y="21907"/>
                    <a:pt x="100965" y="24765"/>
                    <a:pt x="131445" y="29527"/>
                  </a:cubicBezTo>
                  <a:cubicBezTo>
                    <a:pt x="138113" y="30480"/>
                    <a:pt x="147638" y="23813"/>
                    <a:pt x="154305" y="19050"/>
                  </a:cubicBezTo>
                  <a:cubicBezTo>
                    <a:pt x="163830" y="13335"/>
                    <a:pt x="172402" y="0"/>
                    <a:pt x="180975" y="0"/>
                  </a:cubicBezTo>
                  <a:cubicBezTo>
                    <a:pt x="212407" y="952"/>
                    <a:pt x="244793" y="6667"/>
                    <a:pt x="280035" y="10477"/>
                  </a:cubicBezTo>
                  <a:cubicBezTo>
                    <a:pt x="253365" y="40957"/>
                    <a:pt x="226695" y="29527"/>
                    <a:pt x="197168" y="17145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21"/>
            <p:cNvSpPr/>
            <p:nvPr/>
          </p:nvSpPr>
          <p:spPr>
            <a:xfrm>
              <a:off x="8760142" y="1847672"/>
              <a:ext cx="247650" cy="62328"/>
            </a:xfrm>
            <a:custGeom>
              <a:avLst/>
              <a:gdLst/>
              <a:ahLst/>
              <a:cxnLst/>
              <a:rect l="l" t="t" r="r" b="b"/>
              <a:pathLst>
                <a:path w="247650" h="62328" extrusionOk="0">
                  <a:moveTo>
                    <a:pt x="0" y="50660"/>
                  </a:moveTo>
                  <a:cubicBezTo>
                    <a:pt x="27622" y="23990"/>
                    <a:pt x="58102" y="3035"/>
                    <a:pt x="89535" y="14465"/>
                  </a:cubicBezTo>
                  <a:cubicBezTo>
                    <a:pt x="128588" y="28752"/>
                    <a:pt x="159068" y="18275"/>
                    <a:pt x="193357" y="3035"/>
                  </a:cubicBezTo>
                  <a:cubicBezTo>
                    <a:pt x="208597" y="-3633"/>
                    <a:pt x="229552" y="2082"/>
                    <a:pt x="247650" y="6845"/>
                  </a:cubicBezTo>
                  <a:cubicBezTo>
                    <a:pt x="194310" y="16370"/>
                    <a:pt x="149543" y="65900"/>
                    <a:pt x="88582" y="34467"/>
                  </a:cubicBezTo>
                  <a:cubicBezTo>
                    <a:pt x="80010" y="29705"/>
                    <a:pt x="60007" y="40182"/>
                    <a:pt x="50482" y="49707"/>
                  </a:cubicBezTo>
                  <a:cubicBezTo>
                    <a:pt x="33338" y="66852"/>
                    <a:pt x="19050" y="65900"/>
                    <a:pt x="0" y="5066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21"/>
            <p:cNvSpPr/>
            <p:nvPr/>
          </p:nvSpPr>
          <p:spPr>
            <a:xfrm>
              <a:off x="8539162" y="2115502"/>
              <a:ext cx="99060" cy="73493"/>
            </a:xfrm>
            <a:custGeom>
              <a:avLst/>
              <a:gdLst/>
              <a:ahLst/>
              <a:cxnLst/>
              <a:rect l="l" t="t" r="r" b="b"/>
              <a:pathLst>
                <a:path w="99060" h="73493" extrusionOk="0">
                  <a:moveTo>
                    <a:pt x="99060" y="50483"/>
                  </a:moveTo>
                  <a:cubicBezTo>
                    <a:pt x="84773" y="70485"/>
                    <a:pt x="68580" y="80010"/>
                    <a:pt x="42863" y="68580"/>
                  </a:cubicBezTo>
                  <a:cubicBezTo>
                    <a:pt x="34290" y="64770"/>
                    <a:pt x="22860" y="67627"/>
                    <a:pt x="12382" y="67627"/>
                  </a:cubicBezTo>
                  <a:cubicBezTo>
                    <a:pt x="8573" y="60008"/>
                    <a:pt x="4763" y="51435"/>
                    <a:pt x="952" y="43815"/>
                  </a:cubicBezTo>
                  <a:cubicBezTo>
                    <a:pt x="952" y="36195"/>
                    <a:pt x="0" y="28575"/>
                    <a:pt x="0" y="20955"/>
                  </a:cubicBezTo>
                  <a:cubicBezTo>
                    <a:pt x="7620" y="14288"/>
                    <a:pt x="15240" y="6668"/>
                    <a:pt x="22860" y="0"/>
                  </a:cubicBezTo>
                  <a:cubicBezTo>
                    <a:pt x="25718" y="952"/>
                    <a:pt x="27623" y="1905"/>
                    <a:pt x="30480" y="2858"/>
                  </a:cubicBezTo>
                  <a:cubicBezTo>
                    <a:pt x="30480" y="4763"/>
                    <a:pt x="30480" y="7620"/>
                    <a:pt x="30480" y="9525"/>
                  </a:cubicBezTo>
                  <a:cubicBezTo>
                    <a:pt x="20002" y="20002"/>
                    <a:pt x="22860" y="27623"/>
                    <a:pt x="36195" y="27623"/>
                  </a:cubicBezTo>
                  <a:cubicBezTo>
                    <a:pt x="51435" y="27623"/>
                    <a:pt x="66675" y="22860"/>
                    <a:pt x="81915" y="20002"/>
                  </a:cubicBezTo>
                  <a:cubicBezTo>
                    <a:pt x="87630" y="30480"/>
                    <a:pt x="93345" y="40005"/>
                    <a:pt x="99060" y="5048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2" name="Google Shape;1912;p21"/>
            <p:cNvSpPr/>
            <p:nvPr/>
          </p:nvSpPr>
          <p:spPr>
            <a:xfrm>
              <a:off x="8638222" y="2185035"/>
              <a:ext cx="78104" cy="51435"/>
            </a:xfrm>
            <a:custGeom>
              <a:avLst/>
              <a:gdLst/>
              <a:ahLst/>
              <a:cxnLst/>
              <a:rect l="l" t="t" r="r" b="b"/>
              <a:pathLst>
                <a:path w="78104" h="51435" extrusionOk="0">
                  <a:moveTo>
                    <a:pt x="0" y="20002"/>
                  </a:moveTo>
                  <a:cubicBezTo>
                    <a:pt x="10477" y="13335"/>
                    <a:pt x="20002" y="6667"/>
                    <a:pt x="30480" y="0"/>
                  </a:cubicBezTo>
                  <a:cubicBezTo>
                    <a:pt x="31432" y="9525"/>
                    <a:pt x="32385" y="18098"/>
                    <a:pt x="33338" y="23813"/>
                  </a:cubicBezTo>
                  <a:cubicBezTo>
                    <a:pt x="49530" y="33338"/>
                    <a:pt x="63817" y="42863"/>
                    <a:pt x="78105" y="51435"/>
                  </a:cubicBezTo>
                  <a:cubicBezTo>
                    <a:pt x="52388" y="50482"/>
                    <a:pt x="26670" y="49530"/>
                    <a:pt x="1905" y="48577"/>
                  </a:cubicBezTo>
                  <a:cubicBezTo>
                    <a:pt x="952" y="39052"/>
                    <a:pt x="0" y="29527"/>
                    <a:pt x="0" y="20002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21"/>
            <p:cNvSpPr/>
            <p:nvPr/>
          </p:nvSpPr>
          <p:spPr>
            <a:xfrm>
              <a:off x="8670607" y="2171700"/>
              <a:ext cx="14287" cy="12382"/>
            </a:xfrm>
            <a:custGeom>
              <a:avLst/>
              <a:gdLst/>
              <a:ahLst/>
              <a:cxnLst/>
              <a:rect l="l" t="t" r="r" b="b"/>
              <a:pathLst>
                <a:path w="14287" h="12382" extrusionOk="0">
                  <a:moveTo>
                    <a:pt x="0" y="12383"/>
                  </a:moveTo>
                  <a:cubicBezTo>
                    <a:pt x="4763" y="8573"/>
                    <a:pt x="9525" y="3810"/>
                    <a:pt x="14288" y="0"/>
                  </a:cubicBezTo>
                  <a:cubicBezTo>
                    <a:pt x="9525" y="3810"/>
                    <a:pt x="4763" y="7620"/>
                    <a:pt x="0" y="12383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21"/>
            <p:cNvSpPr/>
            <p:nvPr/>
          </p:nvSpPr>
          <p:spPr>
            <a:xfrm>
              <a:off x="7818119" y="1930717"/>
              <a:ext cx="537204" cy="97607"/>
            </a:xfrm>
            <a:custGeom>
              <a:avLst/>
              <a:gdLst/>
              <a:ahLst/>
              <a:cxnLst/>
              <a:rect l="l" t="t" r="r" b="b"/>
              <a:pathLst>
                <a:path w="537204" h="97607" extrusionOk="0">
                  <a:moveTo>
                    <a:pt x="519113" y="8572"/>
                  </a:moveTo>
                  <a:cubicBezTo>
                    <a:pt x="524828" y="14288"/>
                    <a:pt x="546735" y="9525"/>
                    <a:pt x="532448" y="28575"/>
                  </a:cubicBezTo>
                  <a:cubicBezTo>
                    <a:pt x="486728" y="43815"/>
                    <a:pt x="436245" y="2857"/>
                    <a:pt x="391478" y="40005"/>
                  </a:cubicBezTo>
                  <a:cubicBezTo>
                    <a:pt x="362903" y="29528"/>
                    <a:pt x="340043" y="46672"/>
                    <a:pt x="316230" y="57150"/>
                  </a:cubicBezTo>
                  <a:cubicBezTo>
                    <a:pt x="290513" y="54293"/>
                    <a:pt x="265748" y="58103"/>
                    <a:pt x="240030" y="62865"/>
                  </a:cubicBezTo>
                  <a:cubicBezTo>
                    <a:pt x="201930" y="70485"/>
                    <a:pt x="163830" y="71437"/>
                    <a:pt x="124778" y="85725"/>
                  </a:cubicBezTo>
                  <a:cubicBezTo>
                    <a:pt x="103823" y="93345"/>
                    <a:pt x="76200" y="92393"/>
                    <a:pt x="51435" y="97155"/>
                  </a:cubicBezTo>
                  <a:cubicBezTo>
                    <a:pt x="35243" y="100012"/>
                    <a:pt x="18098" y="88582"/>
                    <a:pt x="0" y="83820"/>
                  </a:cubicBezTo>
                  <a:cubicBezTo>
                    <a:pt x="4763" y="74295"/>
                    <a:pt x="5715" y="71437"/>
                    <a:pt x="5715" y="71437"/>
                  </a:cubicBezTo>
                  <a:cubicBezTo>
                    <a:pt x="36195" y="78105"/>
                    <a:pt x="65723" y="67628"/>
                    <a:pt x="95250" y="65722"/>
                  </a:cubicBezTo>
                  <a:cubicBezTo>
                    <a:pt x="109538" y="64770"/>
                    <a:pt x="124778" y="62865"/>
                    <a:pt x="136207" y="55245"/>
                  </a:cubicBezTo>
                  <a:cubicBezTo>
                    <a:pt x="156210" y="41910"/>
                    <a:pt x="176213" y="39053"/>
                    <a:pt x="199073" y="44768"/>
                  </a:cubicBezTo>
                  <a:cubicBezTo>
                    <a:pt x="207645" y="47625"/>
                    <a:pt x="219075" y="45720"/>
                    <a:pt x="228600" y="43815"/>
                  </a:cubicBezTo>
                  <a:cubicBezTo>
                    <a:pt x="246698" y="40005"/>
                    <a:pt x="264795" y="35243"/>
                    <a:pt x="281940" y="31432"/>
                  </a:cubicBezTo>
                  <a:cubicBezTo>
                    <a:pt x="285750" y="33337"/>
                    <a:pt x="289560" y="37147"/>
                    <a:pt x="292418" y="36195"/>
                  </a:cubicBezTo>
                  <a:cubicBezTo>
                    <a:pt x="326707" y="27622"/>
                    <a:pt x="360045" y="18097"/>
                    <a:pt x="394335" y="9525"/>
                  </a:cubicBezTo>
                  <a:cubicBezTo>
                    <a:pt x="411480" y="4763"/>
                    <a:pt x="429578" y="0"/>
                    <a:pt x="447675" y="0"/>
                  </a:cubicBezTo>
                  <a:cubicBezTo>
                    <a:pt x="470535" y="0"/>
                    <a:pt x="495300" y="5715"/>
                    <a:pt x="519113" y="8572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21"/>
            <p:cNvSpPr/>
            <p:nvPr/>
          </p:nvSpPr>
          <p:spPr>
            <a:xfrm>
              <a:off x="7950517" y="2285047"/>
              <a:ext cx="509587" cy="131328"/>
            </a:xfrm>
            <a:custGeom>
              <a:avLst/>
              <a:gdLst/>
              <a:ahLst/>
              <a:cxnLst/>
              <a:rect l="l" t="t" r="r" b="b"/>
              <a:pathLst>
                <a:path w="509587" h="131328" extrusionOk="0">
                  <a:moveTo>
                    <a:pt x="450532" y="36195"/>
                  </a:moveTo>
                  <a:cubicBezTo>
                    <a:pt x="440055" y="37148"/>
                    <a:pt x="428625" y="38100"/>
                    <a:pt x="418147" y="39052"/>
                  </a:cubicBezTo>
                  <a:cubicBezTo>
                    <a:pt x="407670" y="40005"/>
                    <a:pt x="398145" y="39052"/>
                    <a:pt x="387668" y="41910"/>
                  </a:cubicBezTo>
                  <a:cubicBezTo>
                    <a:pt x="377190" y="44767"/>
                    <a:pt x="368618" y="50482"/>
                    <a:pt x="359093" y="54292"/>
                  </a:cubicBezTo>
                  <a:cubicBezTo>
                    <a:pt x="340043" y="72390"/>
                    <a:pt x="318135" y="73342"/>
                    <a:pt x="294322" y="64770"/>
                  </a:cubicBezTo>
                  <a:cubicBezTo>
                    <a:pt x="265747" y="54292"/>
                    <a:pt x="243840" y="59055"/>
                    <a:pt x="220027" y="80963"/>
                  </a:cubicBezTo>
                  <a:cubicBezTo>
                    <a:pt x="204788" y="95250"/>
                    <a:pt x="177165" y="100965"/>
                    <a:pt x="155257" y="102870"/>
                  </a:cubicBezTo>
                  <a:cubicBezTo>
                    <a:pt x="125730" y="105727"/>
                    <a:pt x="99060" y="108585"/>
                    <a:pt x="73343" y="122873"/>
                  </a:cubicBezTo>
                  <a:cubicBezTo>
                    <a:pt x="49530" y="136207"/>
                    <a:pt x="23813" y="134302"/>
                    <a:pt x="0" y="113348"/>
                  </a:cubicBezTo>
                  <a:cubicBezTo>
                    <a:pt x="4763" y="109538"/>
                    <a:pt x="8572" y="105727"/>
                    <a:pt x="10477" y="105727"/>
                  </a:cubicBezTo>
                  <a:cubicBezTo>
                    <a:pt x="40005" y="115252"/>
                    <a:pt x="62865" y="95250"/>
                    <a:pt x="88582" y="89535"/>
                  </a:cubicBezTo>
                  <a:cubicBezTo>
                    <a:pt x="140018" y="80010"/>
                    <a:pt x="189547" y="69532"/>
                    <a:pt x="237172" y="43815"/>
                  </a:cubicBezTo>
                  <a:cubicBezTo>
                    <a:pt x="252413" y="35242"/>
                    <a:pt x="278130" y="46673"/>
                    <a:pt x="299085" y="45720"/>
                  </a:cubicBezTo>
                  <a:cubicBezTo>
                    <a:pt x="309563" y="45720"/>
                    <a:pt x="320040" y="39052"/>
                    <a:pt x="329565" y="35242"/>
                  </a:cubicBezTo>
                  <a:cubicBezTo>
                    <a:pt x="362902" y="23813"/>
                    <a:pt x="395288" y="11430"/>
                    <a:pt x="428625" y="0"/>
                  </a:cubicBezTo>
                  <a:cubicBezTo>
                    <a:pt x="441960" y="1905"/>
                    <a:pt x="455295" y="3810"/>
                    <a:pt x="468630" y="5715"/>
                  </a:cubicBezTo>
                  <a:cubicBezTo>
                    <a:pt x="481965" y="8573"/>
                    <a:pt x="496252" y="11430"/>
                    <a:pt x="509588" y="13335"/>
                  </a:cubicBezTo>
                  <a:cubicBezTo>
                    <a:pt x="509588" y="17145"/>
                    <a:pt x="509588" y="20955"/>
                    <a:pt x="509588" y="24765"/>
                  </a:cubicBezTo>
                  <a:cubicBezTo>
                    <a:pt x="488632" y="28575"/>
                    <a:pt x="469582" y="32385"/>
                    <a:pt x="450532" y="36195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21"/>
            <p:cNvSpPr/>
            <p:nvPr/>
          </p:nvSpPr>
          <p:spPr>
            <a:xfrm>
              <a:off x="7824787" y="2005841"/>
              <a:ext cx="527685" cy="91790"/>
            </a:xfrm>
            <a:custGeom>
              <a:avLst/>
              <a:gdLst/>
              <a:ahLst/>
              <a:cxnLst/>
              <a:rect l="l" t="t" r="r" b="b"/>
              <a:pathLst>
                <a:path w="527685" h="91790" extrusionOk="0">
                  <a:moveTo>
                    <a:pt x="527685" y="21079"/>
                  </a:moveTo>
                  <a:cubicBezTo>
                    <a:pt x="524827" y="26794"/>
                    <a:pt x="521970" y="31556"/>
                    <a:pt x="519113" y="37271"/>
                  </a:cubicBezTo>
                  <a:cubicBezTo>
                    <a:pt x="484823" y="37271"/>
                    <a:pt x="452438" y="16316"/>
                    <a:pt x="417195" y="33461"/>
                  </a:cubicBezTo>
                  <a:cubicBezTo>
                    <a:pt x="412432" y="36319"/>
                    <a:pt x="403860" y="30604"/>
                    <a:pt x="397193" y="30604"/>
                  </a:cubicBezTo>
                  <a:cubicBezTo>
                    <a:pt x="388620" y="31556"/>
                    <a:pt x="380048" y="34414"/>
                    <a:pt x="371475" y="36319"/>
                  </a:cubicBezTo>
                  <a:cubicBezTo>
                    <a:pt x="333375" y="40129"/>
                    <a:pt x="294323" y="42986"/>
                    <a:pt x="256223" y="48701"/>
                  </a:cubicBezTo>
                  <a:cubicBezTo>
                    <a:pt x="241935" y="50606"/>
                    <a:pt x="228600" y="63941"/>
                    <a:pt x="214313" y="65846"/>
                  </a:cubicBezTo>
                  <a:cubicBezTo>
                    <a:pt x="189548" y="69656"/>
                    <a:pt x="164782" y="81086"/>
                    <a:pt x="142875" y="83944"/>
                  </a:cubicBezTo>
                  <a:cubicBezTo>
                    <a:pt x="107632" y="88706"/>
                    <a:pt x="71438" y="83944"/>
                    <a:pt x="35243" y="91564"/>
                  </a:cubicBezTo>
                  <a:cubicBezTo>
                    <a:pt x="24765" y="93469"/>
                    <a:pt x="11430" y="82991"/>
                    <a:pt x="0" y="73466"/>
                  </a:cubicBezTo>
                  <a:cubicBezTo>
                    <a:pt x="39052" y="82039"/>
                    <a:pt x="73343" y="39176"/>
                    <a:pt x="113348" y="63941"/>
                  </a:cubicBezTo>
                  <a:cubicBezTo>
                    <a:pt x="116205" y="65846"/>
                    <a:pt x="121920" y="68704"/>
                    <a:pt x="123825" y="66799"/>
                  </a:cubicBezTo>
                  <a:cubicBezTo>
                    <a:pt x="143827" y="49654"/>
                    <a:pt x="171450" y="56321"/>
                    <a:pt x="189548" y="47749"/>
                  </a:cubicBezTo>
                  <a:cubicBezTo>
                    <a:pt x="220027" y="33461"/>
                    <a:pt x="251460" y="32509"/>
                    <a:pt x="281940" y="24889"/>
                  </a:cubicBezTo>
                  <a:cubicBezTo>
                    <a:pt x="287655" y="22031"/>
                    <a:pt x="294323" y="20126"/>
                    <a:pt x="300038" y="17269"/>
                  </a:cubicBezTo>
                  <a:cubicBezTo>
                    <a:pt x="311468" y="17269"/>
                    <a:pt x="322898" y="16316"/>
                    <a:pt x="333375" y="16316"/>
                  </a:cubicBezTo>
                  <a:cubicBezTo>
                    <a:pt x="337185" y="17269"/>
                    <a:pt x="340995" y="19174"/>
                    <a:pt x="343852" y="18221"/>
                  </a:cubicBezTo>
                  <a:cubicBezTo>
                    <a:pt x="380048" y="12506"/>
                    <a:pt x="417195" y="4886"/>
                    <a:pt x="453390" y="124"/>
                  </a:cubicBezTo>
                  <a:cubicBezTo>
                    <a:pt x="462915" y="-829"/>
                    <a:pt x="473393" y="3934"/>
                    <a:pt x="483870" y="6791"/>
                  </a:cubicBezTo>
                  <a:cubicBezTo>
                    <a:pt x="498157" y="10601"/>
                    <a:pt x="512445" y="14411"/>
                    <a:pt x="527685" y="18221"/>
                  </a:cubicBezTo>
                  <a:lnTo>
                    <a:pt x="527685" y="21079"/>
                  </a:ln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21"/>
            <p:cNvSpPr/>
            <p:nvPr/>
          </p:nvSpPr>
          <p:spPr>
            <a:xfrm>
              <a:off x="8234362" y="2155507"/>
              <a:ext cx="164782" cy="164782"/>
            </a:xfrm>
            <a:custGeom>
              <a:avLst/>
              <a:gdLst/>
              <a:ahLst/>
              <a:cxnLst/>
              <a:rect l="l" t="t" r="r" b="b"/>
              <a:pathLst>
                <a:path w="164782" h="164782" extrusionOk="0">
                  <a:moveTo>
                    <a:pt x="142875" y="129540"/>
                  </a:moveTo>
                  <a:cubicBezTo>
                    <a:pt x="109538" y="140970"/>
                    <a:pt x="77152" y="153352"/>
                    <a:pt x="43815" y="164782"/>
                  </a:cubicBezTo>
                  <a:cubicBezTo>
                    <a:pt x="40005" y="130492"/>
                    <a:pt x="15240" y="157163"/>
                    <a:pt x="0" y="149542"/>
                  </a:cubicBezTo>
                  <a:cubicBezTo>
                    <a:pt x="13335" y="127635"/>
                    <a:pt x="53340" y="129540"/>
                    <a:pt x="49530" y="94297"/>
                  </a:cubicBezTo>
                  <a:cubicBezTo>
                    <a:pt x="82868" y="87630"/>
                    <a:pt x="115252" y="80963"/>
                    <a:pt x="148590" y="74295"/>
                  </a:cubicBezTo>
                  <a:cubicBezTo>
                    <a:pt x="148590" y="70485"/>
                    <a:pt x="147638" y="65722"/>
                    <a:pt x="147638" y="61913"/>
                  </a:cubicBezTo>
                  <a:cubicBezTo>
                    <a:pt x="134302" y="61913"/>
                    <a:pt x="121920" y="60960"/>
                    <a:pt x="108585" y="61913"/>
                  </a:cubicBezTo>
                  <a:cubicBezTo>
                    <a:pt x="86677" y="64770"/>
                    <a:pt x="65723" y="68580"/>
                    <a:pt x="43815" y="71438"/>
                  </a:cubicBezTo>
                  <a:cubicBezTo>
                    <a:pt x="47625" y="54292"/>
                    <a:pt x="51435" y="37147"/>
                    <a:pt x="55245" y="20002"/>
                  </a:cubicBezTo>
                  <a:cubicBezTo>
                    <a:pt x="81915" y="13335"/>
                    <a:pt x="108585" y="6667"/>
                    <a:pt x="135255" y="0"/>
                  </a:cubicBezTo>
                  <a:cubicBezTo>
                    <a:pt x="137160" y="2857"/>
                    <a:pt x="140018" y="5715"/>
                    <a:pt x="141923" y="8572"/>
                  </a:cubicBezTo>
                  <a:cubicBezTo>
                    <a:pt x="143827" y="14288"/>
                    <a:pt x="145732" y="20002"/>
                    <a:pt x="147638" y="25717"/>
                  </a:cubicBezTo>
                  <a:cubicBezTo>
                    <a:pt x="131445" y="48577"/>
                    <a:pt x="156210" y="46672"/>
                    <a:pt x="164782" y="54292"/>
                  </a:cubicBezTo>
                  <a:cubicBezTo>
                    <a:pt x="159068" y="80010"/>
                    <a:pt x="151448" y="104775"/>
                    <a:pt x="142875" y="129540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21"/>
            <p:cNvSpPr/>
            <p:nvPr/>
          </p:nvSpPr>
          <p:spPr>
            <a:xfrm>
              <a:off x="7923847" y="2217525"/>
              <a:ext cx="460057" cy="115629"/>
            </a:xfrm>
            <a:custGeom>
              <a:avLst/>
              <a:gdLst/>
              <a:ahLst/>
              <a:cxnLst/>
              <a:rect l="l" t="t" r="r" b="b"/>
              <a:pathLst>
                <a:path w="460057" h="115629" extrusionOk="0">
                  <a:moveTo>
                    <a:pt x="355282" y="10372"/>
                  </a:moveTo>
                  <a:cubicBezTo>
                    <a:pt x="377190" y="6562"/>
                    <a:pt x="398145" y="2752"/>
                    <a:pt x="420052" y="847"/>
                  </a:cubicBezTo>
                  <a:cubicBezTo>
                    <a:pt x="432435" y="-1058"/>
                    <a:pt x="445770" y="847"/>
                    <a:pt x="459105" y="847"/>
                  </a:cubicBezTo>
                  <a:cubicBezTo>
                    <a:pt x="459105" y="4657"/>
                    <a:pt x="460057" y="9419"/>
                    <a:pt x="460057" y="13229"/>
                  </a:cubicBezTo>
                  <a:cubicBezTo>
                    <a:pt x="426720" y="19897"/>
                    <a:pt x="394335" y="26564"/>
                    <a:pt x="360997" y="33232"/>
                  </a:cubicBezTo>
                  <a:cubicBezTo>
                    <a:pt x="326707" y="40852"/>
                    <a:pt x="292417" y="47519"/>
                    <a:pt x="258127" y="57044"/>
                  </a:cubicBezTo>
                  <a:cubicBezTo>
                    <a:pt x="246697" y="59902"/>
                    <a:pt x="235267" y="67522"/>
                    <a:pt x="223838" y="72284"/>
                  </a:cubicBezTo>
                  <a:cubicBezTo>
                    <a:pt x="184785" y="90382"/>
                    <a:pt x="146685" y="101812"/>
                    <a:pt x="104775" y="80857"/>
                  </a:cubicBezTo>
                  <a:cubicBezTo>
                    <a:pt x="99060" y="77999"/>
                    <a:pt x="81915" y="90382"/>
                    <a:pt x="73342" y="98002"/>
                  </a:cubicBezTo>
                  <a:cubicBezTo>
                    <a:pt x="48577" y="121814"/>
                    <a:pt x="23813" y="121814"/>
                    <a:pt x="0" y="96097"/>
                  </a:cubicBezTo>
                  <a:cubicBezTo>
                    <a:pt x="952" y="94192"/>
                    <a:pt x="1905" y="91334"/>
                    <a:pt x="1905" y="91334"/>
                  </a:cubicBezTo>
                  <a:cubicBezTo>
                    <a:pt x="27622" y="93239"/>
                    <a:pt x="46672" y="79904"/>
                    <a:pt x="66675" y="65617"/>
                  </a:cubicBezTo>
                  <a:cubicBezTo>
                    <a:pt x="77152" y="57997"/>
                    <a:pt x="98107" y="57044"/>
                    <a:pt x="110490" y="61807"/>
                  </a:cubicBezTo>
                  <a:cubicBezTo>
                    <a:pt x="144780" y="77047"/>
                    <a:pt x="173355" y="63712"/>
                    <a:pt x="203835" y="53234"/>
                  </a:cubicBezTo>
                  <a:cubicBezTo>
                    <a:pt x="223838" y="45614"/>
                    <a:pt x="246697" y="43709"/>
                    <a:pt x="267652" y="37042"/>
                  </a:cubicBezTo>
                  <a:cubicBezTo>
                    <a:pt x="297180" y="28469"/>
                    <a:pt x="325755" y="18944"/>
                    <a:pt x="355282" y="10372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21"/>
            <p:cNvSpPr/>
            <p:nvPr/>
          </p:nvSpPr>
          <p:spPr>
            <a:xfrm>
              <a:off x="7881937" y="2138362"/>
              <a:ext cx="489585" cy="106372"/>
            </a:xfrm>
            <a:custGeom>
              <a:avLst/>
              <a:gdLst/>
              <a:ahLst/>
              <a:cxnLst/>
              <a:rect l="l" t="t" r="r" b="b"/>
              <a:pathLst>
                <a:path w="489585" h="106372" extrusionOk="0">
                  <a:moveTo>
                    <a:pt x="489585" y="18098"/>
                  </a:moveTo>
                  <a:cubicBezTo>
                    <a:pt x="462915" y="24765"/>
                    <a:pt x="436245" y="31433"/>
                    <a:pt x="409575" y="38100"/>
                  </a:cubicBezTo>
                  <a:cubicBezTo>
                    <a:pt x="381952" y="40005"/>
                    <a:pt x="355282" y="41910"/>
                    <a:pt x="327660" y="44767"/>
                  </a:cubicBezTo>
                  <a:cubicBezTo>
                    <a:pt x="318135" y="45720"/>
                    <a:pt x="308610" y="51435"/>
                    <a:pt x="299085" y="54292"/>
                  </a:cubicBezTo>
                  <a:cubicBezTo>
                    <a:pt x="294323" y="57150"/>
                    <a:pt x="288607" y="60960"/>
                    <a:pt x="283845" y="63817"/>
                  </a:cubicBezTo>
                  <a:cubicBezTo>
                    <a:pt x="263843" y="80010"/>
                    <a:pt x="240982" y="80963"/>
                    <a:pt x="216218" y="79058"/>
                  </a:cubicBezTo>
                  <a:cubicBezTo>
                    <a:pt x="178118" y="77152"/>
                    <a:pt x="140018" y="69533"/>
                    <a:pt x="101918" y="93345"/>
                  </a:cubicBezTo>
                  <a:cubicBezTo>
                    <a:pt x="70485" y="112395"/>
                    <a:pt x="32385" y="112395"/>
                    <a:pt x="0" y="80963"/>
                  </a:cubicBezTo>
                  <a:cubicBezTo>
                    <a:pt x="9525" y="80963"/>
                    <a:pt x="19050" y="80963"/>
                    <a:pt x="27623" y="80963"/>
                  </a:cubicBezTo>
                  <a:cubicBezTo>
                    <a:pt x="42863" y="80963"/>
                    <a:pt x="62865" y="86677"/>
                    <a:pt x="73343" y="79058"/>
                  </a:cubicBezTo>
                  <a:cubicBezTo>
                    <a:pt x="116205" y="50483"/>
                    <a:pt x="161925" y="55245"/>
                    <a:pt x="207645" y="60008"/>
                  </a:cubicBezTo>
                  <a:cubicBezTo>
                    <a:pt x="229552" y="62865"/>
                    <a:pt x="242888" y="52388"/>
                    <a:pt x="260032" y="44767"/>
                  </a:cubicBezTo>
                  <a:cubicBezTo>
                    <a:pt x="280988" y="35242"/>
                    <a:pt x="305752" y="30480"/>
                    <a:pt x="328613" y="25717"/>
                  </a:cubicBezTo>
                  <a:cubicBezTo>
                    <a:pt x="343852" y="22860"/>
                    <a:pt x="359093" y="21908"/>
                    <a:pt x="374332" y="20955"/>
                  </a:cubicBezTo>
                  <a:cubicBezTo>
                    <a:pt x="381952" y="19050"/>
                    <a:pt x="389573" y="18098"/>
                    <a:pt x="397193" y="16192"/>
                  </a:cubicBezTo>
                  <a:cubicBezTo>
                    <a:pt x="414338" y="11430"/>
                    <a:pt x="431482" y="5715"/>
                    <a:pt x="448627" y="952"/>
                  </a:cubicBezTo>
                  <a:cubicBezTo>
                    <a:pt x="458152" y="952"/>
                    <a:pt x="467677" y="0"/>
                    <a:pt x="477202" y="0"/>
                  </a:cubicBezTo>
                  <a:cubicBezTo>
                    <a:pt x="481965" y="6667"/>
                    <a:pt x="485775" y="12383"/>
                    <a:pt x="489585" y="18098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21"/>
            <p:cNvSpPr/>
            <p:nvPr/>
          </p:nvSpPr>
          <p:spPr>
            <a:xfrm>
              <a:off x="7845742" y="2085975"/>
              <a:ext cx="514350" cy="76324"/>
            </a:xfrm>
            <a:custGeom>
              <a:avLst/>
              <a:gdLst/>
              <a:ahLst/>
              <a:cxnLst/>
              <a:rect l="l" t="t" r="r" b="b"/>
              <a:pathLst>
                <a:path w="514350" h="76324" extrusionOk="0">
                  <a:moveTo>
                    <a:pt x="514350" y="0"/>
                  </a:moveTo>
                  <a:cubicBezTo>
                    <a:pt x="512445" y="5715"/>
                    <a:pt x="510540" y="11430"/>
                    <a:pt x="508635" y="17145"/>
                  </a:cubicBezTo>
                  <a:cubicBezTo>
                    <a:pt x="489585" y="18098"/>
                    <a:pt x="470535" y="19050"/>
                    <a:pt x="451485" y="19050"/>
                  </a:cubicBezTo>
                  <a:cubicBezTo>
                    <a:pt x="434340" y="19050"/>
                    <a:pt x="417195" y="18098"/>
                    <a:pt x="400050" y="19050"/>
                  </a:cubicBezTo>
                  <a:cubicBezTo>
                    <a:pt x="384810" y="20002"/>
                    <a:pt x="366713" y="17145"/>
                    <a:pt x="354330" y="23813"/>
                  </a:cubicBezTo>
                  <a:cubicBezTo>
                    <a:pt x="312420" y="48577"/>
                    <a:pt x="269557" y="45720"/>
                    <a:pt x="224790" y="36195"/>
                  </a:cubicBezTo>
                  <a:cubicBezTo>
                    <a:pt x="213360" y="34290"/>
                    <a:pt x="199072" y="40958"/>
                    <a:pt x="186690" y="43815"/>
                  </a:cubicBezTo>
                  <a:cubicBezTo>
                    <a:pt x="131445" y="55245"/>
                    <a:pt x="76200" y="65723"/>
                    <a:pt x="20955" y="76200"/>
                  </a:cubicBezTo>
                  <a:cubicBezTo>
                    <a:pt x="14288" y="77152"/>
                    <a:pt x="6668" y="72390"/>
                    <a:pt x="0" y="70485"/>
                  </a:cubicBezTo>
                  <a:cubicBezTo>
                    <a:pt x="0" y="67627"/>
                    <a:pt x="0" y="65723"/>
                    <a:pt x="0" y="62865"/>
                  </a:cubicBezTo>
                  <a:cubicBezTo>
                    <a:pt x="29527" y="58102"/>
                    <a:pt x="59055" y="55245"/>
                    <a:pt x="87630" y="48577"/>
                  </a:cubicBezTo>
                  <a:cubicBezTo>
                    <a:pt x="112395" y="42863"/>
                    <a:pt x="137160" y="34290"/>
                    <a:pt x="161925" y="28575"/>
                  </a:cubicBezTo>
                  <a:cubicBezTo>
                    <a:pt x="183832" y="23813"/>
                    <a:pt x="208597" y="15240"/>
                    <a:pt x="228600" y="20002"/>
                  </a:cubicBezTo>
                  <a:cubicBezTo>
                    <a:pt x="270510" y="30480"/>
                    <a:pt x="305752" y="20002"/>
                    <a:pt x="340995" y="2858"/>
                  </a:cubicBezTo>
                  <a:cubicBezTo>
                    <a:pt x="398145" y="1905"/>
                    <a:pt x="456247" y="952"/>
                    <a:pt x="514350" y="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21"/>
            <p:cNvSpPr/>
            <p:nvPr/>
          </p:nvSpPr>
          <p:spPr>
            <a:xfrm>
              <a:off x="8134350" y="1954635"/>
              <a:ext cx="217169" cy="70573"/>
            </a:xfrm>
            <a:custGeom>
              <a:avLst/>
              <a:gdLst/>
              <a:ahLst/>
              <a:cxnLst/>
              <a:rect l="l" t="t" r="r" b="b"/>
              <a:pathLst>
                <a:path w="217169" h="70573" extrusionOk="0">
                  <a:moveTo>
                    <a:pt x="217170" y="70379"/>
                  </a:moveTo>
                  <a:cubicBezTo>
                    <a:pt x="202882" y="66569"/>
                    <a:pt x="188595" y="62759"/>
                    <a:pt x="173355" y="58949"/>
                  </a:cubicBezTo>
                  <a:cubicBezTo>
                    <a:pt x="162877" y="56092"/>
                    <a:pt x="152400" y="51329"/>
                    <a:pt x="142875" y="52282"/>
                  </a:cubicBezTo>
                  <a:cubicBezTo>
                    <a:pt x="105727" y="57044"/>
                    <a:pt x="69532" y="64664"/>
                    <a:pt x="33338" y="70379"/>
                  </a:cubicBezTo>
                  <a:cubicBezTo>
                    <a:pt x="30480" y="71332"/>
                    <a:pt x="26670" y="68474"/>
                    <a:pt x="22860" y="68474"/>
                  </a:cubicBezTo>
                  <a:cubicBezTo>
                    <a:pt x="15240" y="57044"/>
                    <a:pt x="7620" y="44662"/>
                    <a:pt x="0" y="33232"/>
                  </a:cubicBezTo>
                  <a:cubicBezTo>
                    <a:pt x="23813" y="22754"/>
                    <a:pt x="46673" y="5609"/>
                    <a:pt x="75248" y="16087"/>
                  </a:cubicBezTo>
                  <a:cubicBezTo>
                    <a:pt x="119063" y="-21061"/>
                    <a:pt x="169545" y="19897"/>
                    <a:pt x="216218" y="4657"/>
                  </a:cubicBezTo>
                  <a:cubicBezTo>
                    <a:pt x="216218" y="11324"/>
                    <a:pt x="215265" y="17992"/>
                    <a:pt x="215265" y="24659"/>
                  </a:cubicBezTo>
                  <a:cubicBezTo>
                    <a:pt x="215265" y="28469"/>
                    <a:pt x="215265" y="32279"/>
                    <a:pt x="215265" y="36089"/>
                  </a:cubicBezTo>
                  <a:cubicBezTo>
                    <a:pt x="215265" y="41804"/>
                    <a:pt x="215265" y="47519"/>
                    <a:pt x="215265" y="53234"/>
                  </a:cubicBezTo>
                  <a:cubicBezTo>
                    <a:pt x="215265" y="59902"/>
                    <a:pt x="216218" y="65617"/>
                    <a:pt x="217170" y="70379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21"/>
            <p:cNvSpPr/>
            <p:nvPr/>
          </p:nvSpPr>
          <p:spPr>
            <a:xfrm>
              <a:off x="8186737" y="2033093"/>
              <a:ext cx="173355" cy="56691"/>
            </a:xfrm>
            <a:custGeom>
              <a:avLst/>
              <a:gdLst/>
              <a:ahLst/>
              <a:cxnLst/>
              <a:rect l="l" t="t" r="r" b="b"/>
              <a:pathLst>
                <a:path w="173355" h="56691" extrusionOk="0">
                  <a:moveTo>
                    <a:pt x="173355" y="52882"/>
                  </a:moveTo>
                  <a:cubicBezTo>
                    <a:pt x="115252" y="53834"/>
                    <a:pt x="58102" y="54787"/>
                    <a:pt x="0" y="56692"/>
                  </a:cubicBezTo>
                  <a:cubicBezTo>
                    <a:pt x="2857" y="41452"/>
                    <a:pt x="6668" y="26212"/>
                    <a:pt x="9525" y="10019"/>
                  </a:cubicBezTo>
                  <a:cubicBezTo>
                    <a:pt x="18098" y="8114"/>
                    <a:pt x="26670" y="5257"/>
                    <a:pt x="35243" y="4304"/>
                  </a:cubicBezTo>
                  <a:cubicBezTo>
                    <a:pt x="41910" y="3352"/>
                    <a:pt x="50482" y="9067"/>
                    <a:pt x="55245" y="7162"/>
                  </a:cubicBezTo>
                  <a:cubicBezTo>
                    <a:pt x="90488" y="-10936"/>
                    <a:pt x="122873" y="10972"/>
                    <a:pt x="157163" y="10972"/>
                  </a:cubicBezTo>
                  <a:cubicBezTo>
                    <a:pt x="160973" y="18592"/>
                    <a:pt x="165735" y="26212"/>
                    <a:pt x="169545" y="34784"/>
                  </a:cubicBezTo>
                  <a:cubicBezTo>
                    <a:pt x="170498" y="39547"/>
                    <a:pt x="171450" y="46214"/>
                    <a:pt x="173355" y="52882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21"/>
            <p:cNvSpPr/>
            <p:nvPr/>
          </p:nvSpPr>
          <p:spPr>
            <a:xfrm>
              <a:off x="8297227" y="2103120"/>
              <a:ext cx="62865" cy="37147"/>
            </a:xfrm>
            <a:custGeom>
              <a:avLst/>
              <a:gdLst/>
              <a:ahLst/>
              <a:cxnLst/>
              <a:rect l="l" t="t" r="r" b="b"/>
              <a:pathLst>
                <a:path w="62865" h="37147" extrusionOk="0">
                  <a:moveTo>
                    <a:pt x="0" y="1905"/>
                  </a:moveTo>
                  <a:cubicBezTo>
                    <a:pt x="19050" y="952"/>
                    <a:pt x="38100" y="0"/>
                    <a:pt x="57150" y="0"/>
                  </a:cubicBezTo>
                  <a:cubicBezTo>
                    <a:pt x="59055" y="12382"/>
                    <a:pt x="60960" y="23813"/>
                    <a:pt x="62865" y="36195"/>
                  </a:cubicBezTo>
                  <a:cubicBezTo>
                    <a:pt x="53340" y="36195"/>
                    <a:pt x="43815" y="37147"/>
                    <a:pt x="34290" y="37147"/>
                  </a:cubicBezTo>
                  <a:cubicBezTo>
                    <a:pt x="28575" y="30480"/>
                    <a:pt x="22860" y="23813"/>
                    <a:pt x="16193" y="17145"/>
                  </a:cubicBezTo>
                  <a:cubicBezTo>
                    <a:pt x="10478" y="11430"/>
                    <a:pt x="4763" y="6667"/>
                    <a:pt x="0" y="1905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21"/>
            <p:cNvSpPr/>
            <p:nvPr/>
          </p:nvSpPr>
          <p:spPr>
            <a:xfrm>
              <a:off x="8256269" y="2143125"/>
              <a:ext cx="22860" cy="17145"/>
            </a:xfrm>
            <a:custGeom>
              <a:avLst/>
              <a:gdLst/>
              <a:ahLst/>
              <a:cxnLst/>
              <a:rect l="l" t="t" r="r" b="b"/>
              <a:pathLst>
                <a:path w="22860" h="17145" extrusionOk="0">
                  <a:moveTo>
                    <a:pt x="22860" y="12383"/>
                  </a:moveTo>
                  <a:cubicBezTo>
                    <a:pt x="15240" y="14288"/>
                    <a:pt x="7620" y="15240"/>
                    <a:pt x="0" y="17145"/>
                  </a:cubicBezTo>
                  <a:cubicBezTo>
                    <a:pt x="3810" y="11430"/>
                    <a:pt x="7620" y="5715"/>
                    <a:pt x="11430" y="0"/>
                  </a:cubicBezTo>
                  <a:cubicBezTo>
                    <a:pt x="15240" y="3810"/>
                    <a:pt x="19050" y="7620"/>
                    <a:pt x="22860" y="12383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25;p21"/>
            <p:cNvSpPr/>
            <p:nvPr/>
          </p:nvSpPr>
          <p:spPr>
            <a:xfrm>
              <a:off x="8105775" y="2016442"/>
              <a:ext cx="18097" cy="16192"/>
            </a:xfrm>
            <a:custGeom>
              <a:avLst/>
              <a:gdLst/>
              <a:ahLst/>
              <a:cxnLst/>
              <a:rect l="l" t="t" r="r" b="b"/>
              <a:pathLst>
                <a:path w="18097" h="16192" extrusionOk="0">
                  <a:moveTo>
                    <a:pt x="18098" y="8573"/>
                  </a:moveTo>
                  <a:cubicBezTo>
                    <a:pt x="12382" y="11430"/>
                    <a:pt x="5715" y="13335"/>
                    <a:pt x="0" y="16193"/>
                  </a:cubicBezTo>
                  <a:cubicBezTo>
                    <a:pt x="1905" y="10478"/>
                    <a:pt x="3810" y="5715"/>
                    <a:pt x="6668" y="0"/>
                  </a:cubicBezTo>
                  <a:cubicBezTo>
                    <a:pt x="10477" y="2858"/>
                    <a:pt x="14288" y="5715"/>
                    <a:pt x="18098" y="8573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6" name="Google Shape;1926;p21"/>
            <p:cNvSpPr/>
            <p:nvPr/>
          </p:nvSpPr>
          <p:spPr>
            <a:xfrm>
              <a:off x="8164830" y="2193607"/>
              <a:ext cx="38100" cy="12382"/>
            </a:xfrm>
            <a:custGeom>
              <a:avLst/>
              <a:gdLst/>
              <a:ahLst/>
              <a:cxnLst/>
              <a:rect l="l" t="t" r="r" b="b"/>
              <a:pathLst>
                <a:path w="38100" h="12382" extrusionOk="0">
                  <a:moveTo>
                    <a:pt x="0" y="9525"/>
                  </a:moveTo>
                  <a:cubicBezTo>
                    <a:pt x="4763" y="6667"/>
                    <a:pt x="10477" y="2857"/>
                    <a:pt x="15240" y="0"/>
                  </a:cubicBezTo>
                  <a:cubicBezTo>
                    <a:pt x="20002" y="2857"/>
                    <a:pt x="24765" y="5715"/>
                    <a:pt x="38100" y="12382"/>
                  </a:cubicBezTo>
                  <a:cubicBezTo>
                    <a:pt x="20002" y="11430"/>
                    <a:pt x="10477" y="10477"/>
                    <a:pt x="0" y="9525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21"/>
            <p:cNvSpPr/>
            <p:nvPr/>
          </p:nvSpPr>
          <p:spPr>
            <a:xfrm>
              <a:off x="8377237" y="2211704"/>
              <a:ext cx="45870" cy="79057"/>
            </a:xfrm>
            <a:custGeom>
              <a:avLst/>
              <a:gdLst/>
              <a:ahLst/>
              <a:cxnLst/>
              <a:rect l="l" t="t" r="r" b="b"/>
              <a:pathLst>
                <a:path w="45870" h="79057" extrusionOk="0">
                  <a:moveTo>
                    <a:pt x="0" y="73343"/>
                  </a:moveTo>
                  <a:cubicBezTo>
                    <a:pt x="7620" y="48578"/>
                    <a:pt x="15240" y="23813"/>
                    <a:pt x="23813" y="0"/>
                  </a:cubicBezTo>
                  <a:cubicBezTo>
                    <a:pt x="31432" y="6668"/>
                    <a:pt x="44768" y="12383"/>
                    <a:pt x="45720" y="19050"/>
                  </a:cubicBezTo>
                  <a:cubicBezTo>
                    <a:pt x="46673" y="39053"/>
                    <a:pt x="42863" y="59055"/>
                    <a:pt x="40957" y="79058"/>
                  </a:cubicBezTo>
                  <a:cubicBezTo>
                    <a:pt x="27623" y="77153"/>
                    <a:pt x="13335" y="75248"/>
                    <a:pt x="0" y="7334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21"/>
            <p:cNvSpPr/>
            <p:nvPr/>
          </p:nvSpPr>
          <p:spPr>
            <a:xfrm>
              <a:off x="8378189" y="2165032"/>
              <a:ext cx="15240" cy="17144"/>
            </a:xfrm>
            <a:custGeom>
              <a:avLst/>
              <a:gdLst/>
              <a:ahLst/>
              <a:cxnLst/>
              <a:rect l="l" t="t" r="r" b="b"/>
              <a:pathLst>
                <a:path w="15240" h="17144" extrusionOk="0">
                  <a:moveTo>
                    <a:pt x="5715" y="17145"/>
                  </a:moveTo>
                  <a:cubicBezTo>
                    <a:pt x="3810" y="11430"/>
                    <a:pt x="1905" y="5715"/>
                    <a:pt x="0" y="0"/>
                  </a:cubicBezTo>
                  <a:cubicBezTo>
                    <a:pt x="4763" y="1905"/>
                    <a:pt x="10478" y="2857"/>
                    <a:pt x="15240" y="4763"/>
                  </a:cubicBezTo>
                  <a:cubicBezTo>
                    <a:pt x="11430" y="9525"/>
                    <a:pt x="8573" y="13335"/>
                    <a:pt x="5715" y="1714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21"/>
            <p:cNvSpPr/>
            <p:nvPr/>
          </p:nvSpPr>
          <p:spPr>
            <a:xfrm>
              <a:off x="8348662" y="2007870"/>
              <a:ext cx="13335" cy="18364"/>
            </a:xfrm>
            <a:custGeom>
              <a:avLst/>
              <a:gdLst/>
              <a:ahLst/>
              <a:cxnLst/>
              <a:rect l="l" t="t" r="r" b="b"/>
              <a:pathLst>
                <a:path w="13335" h="18364" extrusionOk="0">
                  <a:moveTo>
                    <a:pt x="2857" y="17145"/>
                  </a:moveTo>
                  <a:cubicBezTo>
                    <a:pt x="1905" y="11430"/>
                    <a:pt x="952" y="5715"/>
                    <a:pt x="0" y="0"/>
                  </a:cubicBezTo>
                  <a:cubicBezTo>
                    <a:pt x="4763" y="3810"/>
                    <a:pt x="8573" y="7620"/>
                    <a:pt x="13335" y="11430"/>
                  </a:cubicBezTo>
                  <a:cubicBezTo>
                    <a:pt x="10477" y="13335"/>
                    <a:pt x="6668" y="16192"/>
                    <a:pt x="3810" y="18097"/>
                  </a:cubicBezTo>
                  <a:cubicBezTo>
                    <a:pt x="3810" y="19050"/>
                    <a:pt x="2857" y="17145"/>
                    <a:pt x="2857" y="1714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21"/>
            <p:cNvSpPr/>
            <p:nvPr/>
          </p:nvSpPr>
          <p:spPr>
            <a:xfrm>
              <a:off x="8348662" y="1980247"/>
              <a:ext cx="9525" cy="11429"/>
            </a:xfrm>
            <a:custGeom>
              <a:avLst/>
              <a:gdLst/>
              <a:ahLst/>
              <a:cxnLst/>
              <a:rect l="l" t="t" r="r" b="b"/>
              <a:pathLst>
                <a:path w="9525" h="11429" extrusionOk="0">
                  <a:moveTo>
                    <a:pt x="0" y="11430"/>
                  </a:moveTo>
                  <a:cubicBezTo>
                    <a:pt x="0" y="7620"/>
                    <a:pt x="0" y="3810"/>
                    <a:pt x="0" y="0"/>
                  </a:cubicBezTo>
                  <a:cubicBezTo>
                    <a:pt x="0" y="3810"/>
                    <a:pt x="0" y="7620"/>
                    <a:pt x="0" y="1143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21"/>
            <p:cNvSpPr/>
            <p:nvPr/>
          </p:nvSpPr>
          <p:spPr>
            <a:xfrm>
              <a:off x="8562975" y="2286000"/>
              <a:ext cx="9525" cy="7620"/>
            </a:xfrm>
            <a:custGeom>
              <a:avLst/>
              <a:gdLst/>
              <a:ahLst/>
              <a:cxnLst/>
              <a:rect l="l" t="t" r="r" b="b"/>
              <a:pathLst>
                <a:path w="9525" h="7620" extrusionOk="0">
                  <a:moveTo>
                    <a:pt x="0" y="7620"/>
                  </a:moveTo>
                  <a:cubicBezTo>
                    <a:pt x="0" y="4763"/>
                    <a:pt x="0" y="2858"/>
                    <a:pt x="0" y="0"/>
                  </a:cubicBezTo>
                  <a:cubicBezTo>
                    <a:pt x="0" y="2858"/>
                    <a:pt x="0" y="4763"/>
                    <a:pt x="0" y="762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21"/>
            <p:cNvSpPr/>
            <p:nvPr/>
          </p:nvSpPr>
          <p:spPr>
            <a:xfrm>
              <a:off x="8560117" y="2275522"/>
              <a:ext cx="2619" cy="4762"/>
            </a:xfrm>
            <a:custGeom>
              <a:avLst/>
              <a:gdLst/>
              <a:ahLst/>
              <a:cxnLst/>
              <a:rect l="l" t="t" r="r" b="b"/>
              <a:pathLst>
                <a:path w="2619" h="4762" extrusionOk="0">
                  <a:moveTo>
                    <a:pt x="1905" y="4763"/>
                  </a:moveTo>
                  <a:cubicBezTo>
                    <a:pt x="952" y="3810"/>
                    <a:pt x="952" y="1905"/>
                    <a:pt x="0" y="952"/>
                  </a:cubicBezTo>
                  <a:cubicBezTo>
                    <a:pt x="0" y="952"/>
                    <a:pt x="952" y="0"/>
                    <a:pt x="1905" y="0"/>
                  </a:cubicBezTo>
                  <a:cubicBezTo>
                    <a:pt x="2857" y="1905"/>
                    <a:pt x="2857" y="2857"/>
                    <a:pt x="1905" y="4763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21"/>
            <p:cNvSpPr/>
            <p:nvPr/>
          </p:nvSpPr>
          <p:spPr>
            <a:xfrm>
              <a:off x="8481060" y="1938337"/>
              <a:ext cx="80009" cy="198120"/>
            </a:xfrm>
            <a:custGeom>
              <a:avLst/>
              <a:gdLst/>
              <a:ahLst/>
              <a:cxnLst/>
              <a:rect l="l" t="t" r="r" b="b"/>
              <a:pathLst>
                <a:path w="80009" h="198120" extrusionOk="0">
                  <a:moveTo>
                    <a:pt x="80010" y="177165"/>
                  </a:moveTo>
                  <a:cubicBezTo>
                    <a:pt x="72390" y="183833"/>
                    <a:pt x="64770" y="191452"/>
                    <a:pt x="57150" y="198120"/>
                  </a:cubicBezTo>
                  <a:cubicBezTo>
                    <a:pt x="51435" y="182880"/>
                    <a:pt x="45720" y="167640"/>
                    <a:pt x="40005" y="151448"/>
                  </a:cubicBezTo>
                  <a:cubicBezTo>
                    <a:pt x="38100" y="147638"/>
                    <a:pt x="36195" y="143827"/>
                    <a:pt x="34290" y="140017"/>
                  </a:cubicBezTo>
                  <a:cubicBezTo>
                    <a:pt x="34290" y="136208"/>
                    <a:pt x="33338" y="132398"/>
                    <a:pt x="33338" y="128588"/>
                  </a:cubicBezTo>
                  <a:cubicBezTo>
                    <a:pt x="31432" y="124777"/>
                    <a:pt x="30480" y="120967"/>
                    <a:pt x="28575" y="116205"/>
                  </a:cubicBezTo>
                  <a:cubicBezTo>
                    <a:pt x="28575" y="112395"/>
                    <a:pt x="27622" y="108585"/>
                    <a:pt x="27622" y="104775"/>
                  </a:cubicBezTo>
                  <a:cubicBezTo>
                    <a:pt x="20002" y="80963"/>
                    <a:pt x="12382" y="57150"/>
                    <a:pt x="5715" y="33338"/>
                  </a:cubicBezTo>
                  <a:cubicBezTo>
                    <a:pt x="2857" y="22860"/>
                    <a:pt x="1905" y="10477"/>
                    <a:pt x="0" y="0"/>
                  </a:cubicBezTo>
                  <a:cubicBezTo>
                    <a:pt x="5715" y="0"/>
                    <a:pt x="11430" y="0"/>
                    <a:pt x="18097" y="0"/>
                  </a:cubicBezTo>
                  <a:cubicBezTo>
                    <a:pt x="18097" y="5715"/>
                    <a:pt x="15240" y="15240"/>
                    <a:pt x="18097" y="17145"/>
                  </a:cubicBezTo>
                  <a:cubicBezTo>
                    <a:pt x="42863" y="35242"/>
                    <a:pt x="47625" y="59055"/>
                    <a:pt x="43815" y="86677"/>
                  </a:cubicBezTo>
                  <a:cubicBezTo>
                    <a:pt x="43815" y="89535"/>
                    <a:pt x="41910" y="92392"/>
                    <a:pt x="41910" y="94298"/>
                  </a:cubicBezTo>
                  <a:cubicBezTo>
                    <a:pt x="55245" y="122873"/>
                    <a:pt x="67627" y="150495"/>
                    <a:pt x="80010" y="177165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21"/>
            <p:cNvSpPr/>
            <p:nvPr/>
          </p:nvSpPr>
          <p:spPr>
            <a:xfrm>
              <a:off x="8510587" y="2055495"/>
              <a:ext cx="4762" cy="12382"/>
            </a:xfrm>
            <a:custGeom>
              <a:avLst/>
              <a:gdLst/>
              <a:ahLst/>
              <a:cxnLst/>
              <a:rect l="l" t="t" r="r" b="b"/>
              <a:pathLst>
                <a:path w="4762" h="12382" extrusionOk="0">
                  <a:moveTo>
                    <a:pt x="0" y="0"/>
                  </a:moveTo>
                  <a:cubicBezTo>
                    <a:pt x="1905" y="3810"/>
                    <a:pt x="2857" y="7620"/>
                    <a:pt x="4763" y="12382"/>
                  </a:cubicBezTo>
                  <a:cubicBezTo>
                    <a:pt x="2857" y="7620"/>
                    <a:pt x="1905" y="3810"/>
                    <a:pt x="0" y="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21"/>
            <p:cNvSpPr/>
            <p:nvPr/>
          </p:nvSpPr>
          <p:spPr>
            <a:xfrm>
              <a:off x="8516302" y="2078354"/>
              <a:ext cx="5715" cy="11430"/>
            </a:xfrm>
            <a:custGeom>
              <a:avLst/>
              <a:gdLst/>
              <a:ahLst/>
              <a:cxnLst/>
              <a:rect l="l" t="t" r="r" b="b"/>
              <a:pathLst>
                <a:path w="5715" h="11430" extrusionOk="0">
                  <a:moveTo>
                    <a:pt x="0" y="0"/>
                  </a:moveTo>
                  <a:cubicBezTo>
                    <a:pt x="1905" y="3810"/>
                    <a:pt x="3810" y="7620"/>
                    <a:pt x="5715" y="11430"/>
                  </a:cubicBezTo>
                  <a:cubicBezTo>
                    <a:pt x="3810" y="7620"/>
                    <a:pt x="1905" y="3810"/>
                    <a:pt x="0" y="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21"/>
            <p:cNvSpPr/>
            <p:nvPr/>
          </p:nvSpPr>
          <p:spPr>
            <a:xfrm>
              <a:off x="8371522" y="2336482"/>
              <a:ext cx="8572" cy="8572"/>
            </a:xfrm>
            <a:custGeom>
              <a:avLst/>
              <a:gdLst/>
              <a:ahLst/>
              <a:cxnLst/>
              <a:rect l="l" t="t" r="r" b="b"/>
              <a:pathLst>
                <a:path w="8572" h="8572" extrusionOk="0">
                  <a:moveTo>
                    <a:pt x="0" y="8572"/>
                  </a:moveTo>
                  <a:cubicBezTo>
                    <a:pt x="1905" y="5715"/>
                    <a:pt x="4763" y="2857"/>
                    <a:pt x="6667" y="0"/>
                  </a:cubicBezTo>
                  <a:cubicBezTo>
                    <a:pt x="7620" y="952"/>
                    <a:pt x="7620" y="952"/>
                    <a:pt x="8572" y="1905"/>
                  </a:cubicBezTo>
                  <a:cubicBezTo>
                    <a:pt x="6667" y="3810"/>
                    <a:pt x="2857" y="5715"/>
                    <a:pt x="0" y="8572"/>
                  </a:cubicBezTo>
                  <a:lnTo>
                    <a:pt x="0" y="8572"/>
                  </a:ln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21"/>
            <p:cNvSpPr/>
            <p:nvPr/>
          </p:nvSpPr>
          <p:spPr>
            <a:xfrm>
              <a:off x="8370569" y="2345054"/>
              <a:ext cx="952" cy="2857"/>
            </a:xfrm>
            <a:custGeom>
              <a:avLst/>
              <a:gdLst/>
              <a:ahLst/>
              <a:cxnLst/>
              <a:rect l="l" t="t" r="r" b="b"/>
              <a:pathLst>
                <a:path w="952" h="2857" extrusionOk="0">
                  <a:moveTo>
                    <a:pt x="953" y="0"/>
                  </a:moveTo>
                  <a:cubicBezTo>
                    <a:pt x="953" y="953"/>
                    <a:pt x="0" y="1905"/>
                    <a:pt x="0" y="2858"/>
                  </a:cubicBezTo>
                  <a:cubicBezTo>
                    <a:pt x="0" y="953"/>
                    <a:pt x="953" y="0"/>
                    <a:pt x="953" y="0"/>
                  </a:cubicBezTo>
                  <a:cubicBezTo>
                    <a:pt x="953" y="0"/>
                    <a:pt x="953" y="0"/>
                    <a:pt x="953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21"/>
            <p:cNvSpPr/>
            <p:nvPr/>
          </p:nvSpPr>
          <p:spPr>
            <a:xfrm>
              <a:off x="8535352" y="2180272"/>
              <a:ext cx="2857" cy="2857"/>
            </a:xfrm>
            <a:custGeom>
              <a:avLst/>
              <a:gdLst/>
              <a:ahLst/>
              <a:cxnLst/>
              <a:rect l="l" t="t" r="r" b="b"/>
              <a:pathLst>
                <a:path w="2857" h="2857" extrusionOk="0">
                  <a:moveTo>
                    <a:pt x="1905" y="0"/>
                  </a:moveTo>
                  <a:cubicBezTo>
                    <a:pt x="1905" y="952"/>
                    <a:pt x="2858" y="952"/>
                    <a:pt x="2858" y="1905"/>
                  </a:cubicBezTo>
                  <a:cubicBezTo>
                    <a:pt x="1905" y="1905"/>
                    <a:pt x="953" y="1905"/>
                    <a:pt x="0" y="2857"/>
                  </a:cubicBezTo>
                  <a:cubicBezTo>
                    <a:pt x="0" y="1905"/>
                    <a:pt x="0" y="952"/>
                    <a:pt x="0" y="952"/>
                  </a:cubicBezTo>
                  <a:cubicBezTo>
                    <a:pt x="953" y="952"/>
                    <a:pt x="1905" y="952"/>
                    <a:pt x="1905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21"/>
            <p:cNvSpPr/>
            <p:nvPr/>
          </p:nvSpPr>
          <p:spPr>
            <a:xfrm>
              <a:off x="8559164" y="2320289"/>
              <a:ext cx="1905" cy="8572"/>
            </a:xfrm>
            <a:custGeom>
              <a:avLst/>
              <a:gdLst/>
              <a:ahLst/>
              <a:cxnLst/>
              <a:rect l="l" t="t" r="r" b="b"/>
              <a:pathLst>
                <a:path w="1905" h="8572" extrusionOk="0">
                  <a:moveTo>
                    <a:pt x="0" y="8573"/>
                  </a:moveTo>
                  <a:cubicBezTo>
                    <a:pt x="0" y="5715"/>
                    <a:pt x="0" y="2858"/>
                    <a:pt x="0" y="0"/>
                  </a:cubicBezTo>
                  <a:cubicBezTo>
                    <a:pt x="953" y="0"/>
                    <a:pt x="1905" y="0"/>
                    <a:pt x="1905" y="0"/>
                  </a:cubicBezTo>
                  <a:cubicBezTo>
                    <a:pt x="1905" y="2858"/>
                    <a:pt x="1905" y="5715"/>
                    <a:pt x="1905" y="8573"/>
                  </a:cubicBezTo>
                  <a:cubicBezTo>
                    <a:pt x="953" y="8573"/>
                    <a:pt x="0" y="8573"/>
                    <a:pt x="0" y="8573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21"/>
            <p:cNvSpPr/>
            <p:nvPr/>
          </p:nvSpPr>
          <p:spPr>
            <a:xfrm>
              <a:off x="9083992" y="2320289"/>
              <a:ext cx="5714" cy="4762"/>
            </a:xfrm>
            <a:custGeom>
              <a:avLst/>
              <a:gdLst/>
              <a:ahLst/>
              <a:cxnLst/>
              <a:rect l="l" t="t" r="r" b="b"/>
              <a:pathLst>
                <a:path w="5714" h="4762" extrusionOk="0">
                  <a:moveTo>
                    <a:pt x="0" y="952"/>
                  </a:moveTo>
                  <a:cubicBezTo>
                    <a:pt x="1905" y="952"/>
                    <a:pt x="3810" y="0"/>
                    <a:pt x="5715" y="0"/>
                  </a:cubicBezTo>
                  <a:cubicBezTo>
                    <a:pt x="5715" y="1905"/>
                    <a:pt x="5715" y="2858"/>
                    <a:pt x="4763" y="4763"/>
                  </a:cubicBezTo>
                  <a:cubicBezTo>
                    <a:pt x="3810" y="3810"/>
                    <a:pt x="1905" y="2858"/>
                    <a:pt x="0" y="952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21"/>
            <p:cNvSpPr/>
            <p:nvPr/>
          </p:nvSpPr>
          <p:spPr>
            <a:xfrm>
              <a:off x="8574405" y="1900237"/>
              <a:ext cx="170497" cy="142875"/>
            </a:xfrm>
            <a:custGeom>
              <a:avLst/>
              <a:gdLst/>
              <a:ahLst/>
              <a:cxnLst/>
              <a:rect l="l" t="t" r="r" b="b"/>
              <a:pathLst>
                <a:path w="170497" h="142875" extrusionOk="0">
                  <a:moveTo>
                    <a:pt x="0" y="39052"/>
                  </a:moveTo>
                  <a:cubicBezTo>
                    <a:pt x="40957" y="26670"/>
                    <a:pt x="81915" y="14288"/>
                    <a:pt x="129540" y="0"/>
                  </a:cubicBezTo>
                  <a:cubicBezTo>
                    <a:pt x="142875" y="45720"/>
                    <a:pt x="157163" y="91440"/>
                    <a:pt x="170497" y="136208"/>
                  </a:cubicBezTo>
                  <a:cubicBezTo>
                    <a:pt x="129540" y="138113"/>
                    <a:pt x="87630" y="140970"/>
                    <a:pt x="44768" y="142875"/>
                  </a:cubicBezTo>
                  <a:cubicBezTo>
                    <a:pt x="31432" y="110490"/>
                    <a:pt x="15240" y="75248"/>
                    <a:pt x="0" y="39052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21"/>
            <p:cNvSpPr/>
            <p:nvPr/>
          </p:nvSpPr>
          <p:spPr>
            <a:xfrm>
              <a:off x="8557260" y="1974638"/>
              <a:ext cx="185737" cy="144674"/>
            </a:xfrm>
            <a:custGeom>
              <a:avLst/>
              <a:gdLst/>
              <a:ahLst/>
              <a:cxnLst/>
              <a:rect l="l" t="t" r="r" b="b"/>
              <a:pathLst>
                <a:path w="185737" h="144674" extrusionOk="0">
                  <a:moveTo>
                    <a:pt x="185738" y="102764"/>
                  </a:moveTo>
                  <a:cubicBezTo>
                    <a:pt x="136207" y="117052"/>
                    <a:pt x="86677" y="130387"/>
                    <a:pt x="35242" y="144674"/>
                  </a:cubicBezTo>
                  <a:cubicBezTo>
                    <a:pt x="22860" y="97049"/>
                    <a:pt x="11430" y="50377"/>
                    <a:pt x="0" y="4657"/>
                  </a:cubicBezTo>
                  <a:cubicBezTo>
                    <a:pt x="15240" y="-4868"/>
                    <a:pt x="21907" y="847"/>
                    <a:pt x="26670" y="16087"/>
                  </a:cubicBezTo>
                  <a:cubicBezTo>
                    <a:pt x="36195" y="48472"/>
                    <a:pt x="46672" y="80857"/>
                    <a:pt x="56197" y="113242"/>
                  </a:cubicBezTo>
                  <a:cubicBezTo>
                    <a:pt x="75247" y="104669"/>
                    <a:pt x="91440" y="96097"/>
                    <a:pt x="108585" y="89429"/>
                  </a:cubicBezTo>
                  <a:cubicBezTo>
                    <a:pt x="147638" y="74189"/>
                    <a:pt x="162877" y="77047"/>
                    <a:pt x="185738" y="102764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21"/>
            <p:cNvSpPr/>
            <p:nvPr/>
          </p:nvSpPr>
          <p:spPr>
            <a:xfrm>
              <a:off x="8542972" y="1940242"/>
              <a:ext cx="211454" cy="148590"/>
            </a:xfrm>
            <a:custGeom>
              <a:avLst/>
              <a:gdLst/>
              <a:ahLst/>
              <a:cxnLst/>
              <a:rect l="l" t="t" r="r" b="b"/>
              <a:pathLst>
                <a:path w="211454" h="148590" extrusionOk="0">
                  <a:moveTo>
                    <a:pt x="200025" y="137160"/>
                  </a:moveTo>
                  <a:cubicBezTo>
                    <a:pt x="178117" y="111443"/>
                    <a:pt x="161925" y="108585"/>
                    <a:pt x="122872" y="124778"/>
                  </a:cubicBezTo>
                  <a:cubicBezTo>
                    <a:pt x="105727" y="131445"/>
                    <a:pt x="89535" y="140018"/>
                    <a:pt x="70485" y="148590"/>
                  </a:cubicBezTo>
                  <a:cubicBezTo>
                    <a:pt x="60007" y="116205"/>
                    <a:pt x="49530" y="83820"/>
                    <a:pt x="40957" y="51435"/>
                  </a:cubicBezTo>
                  <a:cubicBezTo>
                    <a:pt x="36195" y="36195"/>
                    <a:pt x="29527" y="29528"/>
                    <a:pt x="14288" y="40005"/>
                  </a:cubicBezTo>
                  <a:cubicBezTo>
                    <a:pt x="10477" y="31432"/>
                    <a:pt x="5715" y="21907"/>
                    <a:pt x="0" y="9525"/>
                  </a:cubicBezTo>
                  <a:cubicBezTo>
                    <a:pt x="12382" y="5715"/>
                    <a:pt x="21907" y="2857"/>
                    <a:pt x="31432" y="0"/>
                  </a:cubicBezTo>
                  <a:cubicBezTo>
                    <a:pt x="46672" y="35243"/>
                    <a:pt x="61913" y="70485"/>
                    <a:pt x="77152" y="103822"/>
                  </a:cubicBezTo>
                  <a:cubicBezTo>
                    <a:pt x="120015" y="101918"/>
                    <a:pt x="160972" y="99060"/>
                    <a:pt x="202882" y="97155"/>
                  </a:cubicBezTo>
                  <a:cubicBezTo>
                    <a:pt x="205740" y="107632"/>
                    <a:pt x="209550" y="118110"/>
                    <a:pt x="211455" y="129540"/>
                  </a:cubicBezTo>
                  <a:cubicBezTo>
                    <a:pt x="211455" y="131445"/>
                    <a:pt x="203835" y="134303"/>
                    <a:pt x="200025" y="13716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21"/>
            <p:cNvSpPr/>
            <p:nvPr/>
          </p:nvSpPr>
          <p:spPr>
            <a:xfrm>
              <a:off x="8568689" y="2118360"/>
              <a:ext cx="15240" cy="6667"/>
            </a:xfrm>
            <a:custGeom>
              <a:avLst/>
              <a:gdLst/>
              <a:ahLst/>
              <a:cxnLst/>
              <a:rect l="l" t="t" r="r" b="b"/>
              <a:pathLst>
                <a:path w="15240" h="6667" extrusionOk="0">
                  <a:moveTo>
                    <a:pt x="0" y="6667"/>
                  </a:moveTo>
                  <a:cubicBezTo>
                    <a:pt x="0" y="4763"/>
                    <a:pt x="0" y="1905"/>
                    <a:pt x="0" y="0"/>
                  </a:cubicBezTo>
                  <a:cubicBezTo>
                    <a:pt x="4763" y="0"/>
                    <a:pt x="10478" y="952"/>
                    <a:pt x="15240" y="952"/>
                  </a:cubicBezTo>
                  <a:cubicBezTo>
                    <a:pt x="15240" y="1905"/>
                    <a:pt x="15240" y="2857"/>
                    <a:pt x="15240" y="3810"/>
                  </a:cubicBezTo>
                  <a:cubicBezTo>
                    <a:pt x="10478" y="4763"/>
                    <a:pt x="5715" y="5715"/>
                    <a:pt x="0" y="6667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5" name="Google Shape;1945;p21"/>
          <p:cNvGrpSpPr/>
          <p:nvPr/>
        </p:nvGrpSpPr>
        <p:grpSpPr>
          <a:xfrm>
            <a:off x="8306644" y="579938"/>
            <a:ext cx="361051" cy="659165"/>
            <a:chOff x="7076952" y="1578518"/>
            <a:chExt cx="481402" cy="876200"/>
          </a:xfrm>
        </p:grpSpPr>
        <p:sp>
          <p:nvSpPr>
            <p:cNvPr id="1946" name="Google Shape;1946;p21"/>
            <p:cNvSpPr/>
            <p:nvPr/>
          </p:nvSpPr>
          <p:spPr>
            <a:xfrm>
              <a:off x="7076952" y="1578518"/>
              <a:ext cx="481402" cy="876200"/>
            </a:xfrm>
            <a:custGeom>
              <a:avLst/>
              <a:gdLst/>
              <a:ahLst/>
              <a:cxnLst/>
              <a:rect l="l" t="t" r="r" b="b"/>
              <a:pathLst>
                <a:path w="481402" h="876200" extrusionOk="0">
                  <a:moveTo>
                    <a:pt x="481135" y="272189"/>
                  </a:moveTo>
                  <a:cubicBezTo>
                    <a:pt x="483992" y="339817"/>
                    <a:pt x="463990" y="419827"/>
                    <a:pt x="420175" y="492217"/>
                  </a:cubicBezTo>
                  <a:cubicBezTo>
                    <a:pt x="352547" y="606517"/>
                    <a:pt x="301112" y="729389"/>
                    <a:pt x="258250" y="854167"/>
                  </a:cubicBezTo>
                  <a:cubicBezTo>
                    <a:pt x="249678" y="877979"/>
                    <a:pt x="230628" y="875121"/>
                    <a:pt x="214435" y="876074"/>
                  </a:cubicBezTo>
                  <a:cubicBezTo>
                    <a:pt x="192528" y="877979"/>
                    <a:pt x="200147" y="857977"/>
                    <a:pt x="199195" y="846546"/>
                  </a:cubicBezTo>
                  <a:cubicBezTo>
                    <a:pt x="194433" y="773204"/>
                    <a:pt x="161095" y="709386"/>
                    <a:pt x="125853" y="648427"/>
                  </a:cubicBezTo>
                  <a:cubicBezTo>
                    <a:pt x="69655" y="550319"/>
                    <a:pt x="24887" y="447449"/>
                    <a:pt x="5837" y="335054"/>
                  </a:cubicBezTo>
                  <a:cubicBezTo>
                    <a:pt x="-14165" y="217896"/>
                    <a:pt x="16315" y="116931"/>
                    <a:pt x="111565" y="41684"/>
                  </a:cubicBezTo>
                  <a:cubicBezTo>
                    <a:pt x="183003" y="-15466"/>
                    <a:pt x="312542" y="-12609"/>
                    <a:pt x="385885" y="42636"/>
                  </a:cubicBezTo>
                  <a:cubicBezTo>
                    <a:pt x="459228" y="99786"/>
                    <a:pt x="483040" y="151221"/>
                    <a:pt x="481135" y="272189"/>
                  </a:cubicBezTo>
                  <a:close/>
                  <a:moveTo>
                    <a:pt x="230628" y="798921"/>
                  </a:moveTo>
                  <a:cubicBezTo>
                    <a:pt x="236342" y="792254"/>
                    <a:pt x="243010" y="785586"/>
                    <a:pt x="245867" y="777967"/>
                  </a:cubicBezTo>
                  <a:cubicBezTo>
                    <a:pt x="291587" y="679859"/>
                    <a:pt x="337308" y="581752"/>
                    <a:pt x="381122" y="482692"/>
                  </a:cubicBezTo>
                  <a:cubicBezTo>
                    <a:pt x="402078" y="435067"/>
                    <a:pt x="425890" y="386489"/>
                    <a:pt x="437320" y="336006"/>
                  </a:cubicBezTo>
                  <a:cubicBezTo>
                    <a:pt x="446845" y="296001"/>
                    <a:pt x="442083" y="252186"/>
                    <a:pt x="442083" y="209324"/>
                  </a:cubicBezTo>
                  <a:cubicBezTo>
                    <a:pt x="443035" y="95024"/>
                    <a:pt x="327783" y="-17371"/>
                    <a:pt x="194433" y="30254"/>
                  </a:cubicBezTo>
                  <a:cubicBezTo>
                    <a:pt x="183955" y="34064"/>
                    <a:pt x="174430" y="37874"/>
                    <a:pt x="163953" y="41684"/>
                  </a:cubicBezTo>
                  <a:cubicBezTo>
                    <a:pt x="156332" y="46446"/>
                    <a:pt x="148712" y="52161"/>
                    <a:pt x="141092" y="56924"/>
                  </a:cubicBezTo>
                  <a:cubicBezTo>
                    <a:pt x="137282" y="60734"/>
                    <a:pt x="133472" y="64544"/>
                    <a:pt x="129662" y="68354"/>
                  </a:cubicBezTo>
                  <a:cubicBezTo>
                    <a:pt x="129662" y="68354"/>
                    <a:pt x="129662" y="69306"/>
                    <a:pt x="129662" y="69306"/>
                  </a:cubicBezTo>
                  <a:cubicBezTo>
                    <a:pt x="119185" y="78831"/>
                    <a:pt x="106803" y="87404"/>
                    <a:pt x="98230" y="97881"/>
                  </a:cubicBezTo>
                  <a:cubicBezTo>
                    <a:pt x="22982" y="190274"/>
                    <a:pt x="28697" y="294096"/>
                    <a:pt x="55367" y="400777"/>
                  </a:cubicBezTo>
                  <a:cubicBezTo>
                    <a:pt x="87753" y="530317"/>
                    <a:pt x="163953" y="640807"/>
                    <a:pt x="218245" y="759869"/>
                  </a:cubicBezTo>
                  <a:cubicBezTo>
                    <a:pt x="220150" y="765584"/>
                    <a:pt x="222055" y="771299"/>
                    <a:pt x="223960" y="777014"/>
                  </a:cubicBezTo>
                  <a:cubicBezTo>
                    <a:pt x="225865" y="784634"/>
                    <a:pt x="228722" y="792254"/>
                    <a:pt x="230628" y="798921"/>
                  </a:cubicBezTo>
                  <a:close/>
                </a:path>
              </a:pathLst>
            </a:custGeom>
            <a:solidFill>
              <a:srgbClr val="1810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21"/>
            <p:cNvSpPr/>
            <p:nvPr/>
          </p:nvSpPr>
          <p:spPr>
            <a:xfrm>
              <a:off x="7180281" y="1620202"/>
              <a:ext cx="292419" cy="673417"/>
            </a:xfrm>
            <a:custGeom>
              <a:avLst/>
              <a:gdLst/>
              <a:ahLst/>
              <a:cxnLst/>
              <a:rect l="l" t="t" r="r" b="b"/>
              <a:pathLst>
                <a:path w="292419" h="673417" extrusionOk="0">
                  <a:moveTo>
                    <a:pt x="37763" y="15240"/>
                  </a:moveTo>
                  <a:cubicBezTo>
                    <a:pt x="45384" y="10478"/>
                    <a:pt x="53003" y="4763"/>
                    <a:pt x="60624" y="0"/>
                  </a:cubicBezTo>
                  <a:cubicBezTo>
                    <a:pt x="67291" y="8572"/>
                    <a:pt x="73959" y="17145"/>
                    <a:pt x="78721" y="22860"/>
                  </a:cubicBezTo>
                  <a:cubicBezTo>
                    <a:pt x="101581" y="22860"/>
                    <a:pt x="122536" y="22860"/>
                    <a:pt x="143491" y="22860"/>
                  </a:cubicBezTo>
                  <a:cubicBezTo>
                    <a:pt x="151111" y="22860"/>
                    <a:pt x="158731" y="23813"/>
                    <a:pt x="166351" y="23813"/>
                  </a:cubicBezTo>
                  <a:cubicBezTo>
                    <a:pt x="170161" y="27622"/>
                    <a:pt x="173971" y="31433"/>
                    <a:pt x="177781" y="34290"/>
                  </a:cubicBezTo>
                  <a:cubicBezTo>
                    <a:pt x="181591" y="34290"/>
                    <a:pt x="185401" y="34290"/>
                    <a:pt x="189211" y="35242"/>
                  </a:cubicBezTo>
                  <a:cubicBezTo>
                    <a:pt x="196831" y="39053"/>
                    <a:pt x="204451" y="42862"/>
                    <a:pt x="212071" y="46672"/>
                  </a:cubicBezTo>
                  <a:cubicBezTo>
                    <a:pt x="212071" y="46672"/>
                    <a:pt x="213024" y="46672"/>
                    <a:pt x="213024" y="46672"/>
                  </a:cubicBezTo>
                  <a:cubicBezTo>
                    <a:pt x="214929" y="50483"/>
                    <a:pt x="216833" y="56197"/>
                    <a:pt x="219691" y="59055"/>
                  </a:cubicBezTo>
                  <a:cubicBezTo>
                    <a:pt x="256838" y="92392"/>
                    <a:pt x="277793" y="133350"/>
                    <a:pt x="285413" y="181928"/>
                  </a:cubicBezTo>
                  <a:cubicBezTo>
                    <a:pt x="287318" y="191453"/>
                    <a:pt x="293986" y="201930"/>
                    <a:pt x="292081" y="211455"/>
                  </a:cubicBezTo>
                  <a:cubicBezTo>
                    <a:pt x="286366" y="245745"/>
                    <a:pt x="277793" y="279083"/>
                    <a:pt x="271126" y="313373"/>
                  </a:cubicBezTo>
                  <a:cubicBezTo>
                    <a:pt x="266363" y="338137"/>
                    <a:pt x="263506" y="362902"/>
                    <a:pt x="259696" y="388620"/>
                  </a:cubicBezTo>
                  <a:cubicBezTo>
                    <a:pt x="259696" y="390525"/>
                    <a:pt x="259696" y="392430"/>
                    <a:pt x="259696" y="395287"/>
                  </a:cubicBezTo>
                  <a:cubicBezTo>
                    <a:pt x="255886" y="402908"/>
                    <a:pt x="252076" y="410527"/>
                    <a:pt x="248266" y="418148"/>
                  </a:cubicBezTo>
                  <a:cubicBezTo>
                    <a:pt x="226358" y="458152"/>
                    <a:pt x="202546" y="498158"/>
                    <a:pt x="182543" y="539115"/>
                  </a:cubicBezTo>
                  <a:cubicBezTo>
                    <a:pt x="167304" y="571500"/>
                    <a:pt x="156826" y="606743"/>
                    <a:pt x="143491" y="640080"/>
                  </a:cubicBezTo>
                  <a:cubicBezTo>
                    <a:pt x="138729" y="652463"/>
                    <a:pt x="129204" y="661988"/>
                    <a:pt x="122536" y="673418"/>
                  </a:cubicBezTo>
                  <a:cubicBezTo>
                    <a:pt x="119679" y="656273"/>
                    <a:pt x="116821" y="639127"/>
                    <a:pt x="114916" y="621983"/>
                  </a:cubicBezTo>
                  <a:cubicBezTo>
                    <a:pt x="111106" y="562927"/>
                    <a:pt x="95866" y="508635"/>
                    <a:pt x="65386" y="457200"/>
                  </a:cubicBezTo>
                  <a:cubicBezTo>
                    <a:pt x="41574" y="418148"/>
                    <a:pt x="23476" y="377190"/>
                    <a:pt x="12999" y="329565"/>
                  </a:cubicBezTo>
                  <a:cubicBezTo>
                    <a:pt x="-5099" y="247650"/>
                    <a:pt x="-4147" y="168592"/>
                    <a:pt x="14903" y="88583"/>
                  </a:cubicBezTo>
                  <a:cubicBezTo>
                    <a:pt x="19666" y="68580"/>
                    <a:pt x="22524" y="48578"/>
                    <a:pt x="26334" y="28575"/>
                  </a:cubicBezTo>
                  <a:cubicBezTo>
                    <a:pt x="26334" y="28575"/>
                    <a:pt x="26334" y="27622"/>
                    <a:pt x="26334" y="27622"/>
                  </a:cubicBezTo>
                  <a:cubicBezTo>
                    <a:pt x="30143" y="23813"/>
                    <a:pt x="33953" y="19050"/>
                    <a:pt x="37763" y="15240"/>
                  </a:cubicBezTo>
                  <a:close/>
                  <a:moveTo>
                    <a:pt x="250171" y="230505"/>
                  </a:moveTo>
                  <a:cubicBezTo>
                    <a:pt x="248266" y="169545"/>
                    <a:pt x="213976" y="137160"/>
                    <a:pt x="153968" y="138112"/>
                  </a:cubicBezTo>
                  <a:cubicBezTo>
                    <a:pt x="90151" y="140017"/>
                    <a:pt x="52051" y="180975"/>
                    <a:pt x="53956" y="245745"/>
                  </a:cubicBezTo>
                  <a:cubicBezTo>
                    <a:pt x="55861" y="297180"/>
                    <a:pt x="104438" y="337185"/>
                    <a:pt x="163493" y="336233"/>
                  </a:cubicBezTo>
                  <a:cubicBezTo>
                    <a:pt x="217786" y="336233"/>
                    <a:pt x="252076" y="293370"/>
                    <a:pt x="250171" y="230505"/>
                  </a:cubicBezTo>
                  <a:close/>
                </a:path>
              </a:pathLst>
            </a:custGeom>
            <a:solidFill>
              <a:srgbClr val="EE3F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21"/>
            <p:cNvSpPr/>
            <p:nvPr/>
          </p:nvSpPr>
          <p:spPr>
            <a:xfrm>
              <a:off x="7112308" y="1648777"/>
              <a:ext cx="189556" cy="690562"/>
            </a:xfrm>
            <a:custGeom>
              <a:avLst/>
              <a:gdLst/>
              <a:ahLst/>
              <a:cxnLst/>
              <a:rect l="l" t="t" r="r" b="b"/>
              <a:pathLst>
                <a:path w="189556" h="690562" extrusionOk="0">
                  <a:moveTo>
                    <a:pt x="93354" y="0"/>
                  </a:moveTo>
                  <a:cubicBezTo>
                    <a:pt x="89544" y="20003"/>
                    <a:pt x="86687" y="40958"/>
                    <a:pt x="81924" y="60008"/>
                  </a:cubicBezTo>
                  <a:cubicBezTo>
                    <a:pt x="62874" y="140018"/>
                    <a:pt x="61922" y="219075"/>
                    <a:pt x="80019" y="300990"/>
                  </a:cubicBezTo>
                  <a:cubicBezTo>
                    <a:pt x="90497" y="348615"/>
                    <a:pt x="108594" y="389573"/>
                    <a:pt x="132407" y="428625"/>
                  </a:cubicBezTo>
                  <a:cubicBezTo>
                    <a:pt x="163839" y="480060"/>
                    <a:pt x="178127" y="534353"/>
                    <a:pt x="181937" y="593408"/>
                  </a:cubicBezTo>
                  <a:cubicBezTo>
                    <a:pt x="182889" y="610553"/>
                    <a:pt x="186699" y="627698"/>
                    <a:pt x="189556" y="644843"/>
                  </a:cubicBezTo>
                  <a:cubicBezTo>
                    <a:pt x="189556" y="652463"/>
                    <a:pt x="189556" y="660083"/>
                    <a:pt x="189556" y="667703"/>
                  </a:cubicBezTo>
                  <a:cubicBezTo>
                    <a:pt x="187652" y="671513"/>
                    <a:pt x="185747" y="675323"/>
                    <a:pt x="183842" y="679133"/>
                  </a:cubicBezTo>
                  <a:cubicBezTo>
                    <a:pt x="182889" y="682943"/>
                    <a:pt x="181937" y="686753"/>
                    <a:pt x="180984" y="690563"/>
                  </a:cubicBezTo>
                  <a:cubicBezTo>
                    <a:pt x="126692" y="570548"/>
                    <a:pt x="49539" y="461010"/>
                    <a:pt x="18107" y="331470"/>
                  </a:cubicBezTo>
                  <a:cubicBezTo>
                    <a:pt x="-8563" y="224790"/>
                    <a:pt x="-14278" y="120968"/>
                    <a:pt x="60969" y="28575"/>
                  </a:cubicBezTo>
                  <a:cubicBezTo>
                    <a:pt x="71447" y="17145"/>
                    <a:pt x="82877" y="9525"/>
                    <a:pt x="93354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21"/>
            <p:cNvSpPr/>
            <p:nvPr/>
          </p:nvSpPr>
          <p:spPr>
            <a:xfrm>
              <a:off x="7271305" y="1597553"/>
              <a:ext cx="248572" cy="779886"/>
            </a:xfrm>
            <a:custGeom>
              <a:avLst/>
              <a:gdLst/>
              <a:ahLst/>
              <a:cxnLst/>
              <a:rect l="l" t="t" r="r" b="b"/>
              <a:pathLst>
                <a:path w="248572" h="779886" extrusionOk="0">
                  <a:moveTo>
                    <a:pt x="31512" y="718927"/>
                  </a:moveTo>
                  <a:cubicBezTo>
                    <a:pt x="31512" y="711307"/>
                    <a:pt x="31512" y="703687"/>
                    <a:pt x="31512" y="696067"/>
                  </a:cubicBezTo>
                  <a:cubicBezTo>
                    <a:pt x="39132" y="684637"/>
                    <a:pt x="47704" y="675112"/>
                    <a:pt x="52467" y="662729"/>
                  </a:cubicBezTo>
                  <a:cubicBezTo>
                    <a:pt x="66754" y="629392"/>
                    <a:pt x="76279" y="594149"/>
                    <a:pt x="91519" y="561764"/>
                  </a:cubicBezTo>
                  <a:cubicBezTo>
                    <a:pt x="111521" y="519854"/>
                    <a:pt x="135334" y="480802"/>
                    <a:pt x="157242" y="440797"/>
                  </a:cubicBezTo>
                  <a:cubicBezTo>
                    <a:pt x="161051" y="433177"/>
                    <a:pt x="164862" y="425557"/>
                    <a:pt x="168671" y="417937"/>
                  </a:cubicBezTo>
                  <a:cubicBezTo>
                    <a:pt x="168671" y="416032"/>
                    <a:pt x="168671" y="414127"/>
                    <a:pt x="168671" y="411269"/>
                  </a:cubicBezTo>
                  <a:cubicBezTo>
                    <a:pt x="172482" y="407459"/>
                    <a:pt x="178196" y="404602"/>
                    <a:pt x="179149" y="399839"/>
                  </a:cubicBezTo>
                  <a:cubicBezTo>
                    <a:pt x="191532" y="345547"/>
                    <a:pt x="203914" y="291254"/>
                    <a:pt x="213439" y="236009"/>
                  </a:cubicBezTo>
                  <a:cubicBezTo>
                    <a:pt x="222964" y="182669"/>
                    <a:pt x="201057" y="137902"/>
                    <a:pt x="167719" y="99802"/>
                  </a:cubicBezTo>
                  <a:cubicBezTo>
                    <a:pt x="156289" y="86467"/>
                    <a:pt x="137239" y="78847"/>
                    <a:pt x="121999" y="69322"/>
                  </a:cubicBezTo>
                  <a:cubicBezTo>
                    <a:pt x="121999" y="69322"/>
                    <a:pt x="121046" y="69322"/>
                    <a:pt x="121046" y="69322"/>
                  </a:cubicBezTo>
                  <a:cubicBezTo>
                    <a:pt x="113426" y="65512"/>
                    <a:pt x="105807" y="61702"/>
                    <a:pt x="98187" y="57892"/>
                  </a:cubicBezTo>
                  <a:cubicBezTo>
                    <a:pt x="94376" y="57892"/>
                    <a:pt x="90567" y="57892"/>
                    <a:pt x="86757" y="56939"/>
                  </a:cubicBezTo>
                  <a:cubicBezTo>
                    <a:pt x="82946" y="53129"/>
                    <a:pt x="79137" y="49319"/>
                    <a:pt x="75326" y="46462"/>
                  </a:cubicBezTo>
                  <a:cubicBezTo>
                    <a:pt x="67707" y="46462"/>
                    <a:pt x="60087" y="45509"/>
                    <a:pt x="52467" y="45509"/>
                  </a:cubicBezTo>
                  <a:cubicBezTo>
                    <a:pt x="42942" y="41699"/>
                    <a:pt x="33417" y="35032"/>
                    <a:pt x="23892" y="35032"/>
                  </a:cubicBezTo>
                  <a:cubicBezTo>
                    <a:pt x="6746" y="34079"/>
                    <a:pt x="-874" y="28364"/>
                    <a:pt x="79" y="11219"/>
                  </a:cubicBezTo>
                  <a:cubicBezTo>
                    <a:pt x="134382" y="-36406"/>
                    <a:pt x="249634" y="75989"/>
                    <a:pt x="247729" y="190289"/>
                  </a:cubicBezTo>
                  <a:cubicBezTo>
                    <a:pt x="246776" y="232199"/>
                    <a:pt x="252492" y="276967"/>
                    <a:pt x="242967" y="316972"/>
                  </a:cubicBezTo>
                  <a:cubicBezTo>
                    <a:pt x="230584" y="367454"/>
                    <a:pt x="207724" y="416032"/>
                    <a:pt x="186769" y="463657"/>
                  </a:cubicBezTo>
                  <a:cubicBezTo>
                    <a:pt x="142954" y="562717"/>
                    <a:pt x="97234" y="660824"/>
                    <a:pt x="51514" y="758932"/>
                  </a:cubicBezTo>
                  <a:cubicBezTo>
                    <a:pt x="47704" y="766552"/>
                    <a:pt x="41037" y="773219"/>
                    <a:pt x="36274" y="779887"/>
                  </a:cubicBezTo>
                  <a:cubicBezTo>
                    <a:pt x="33417" y="773219"/>
                    <a:pt x="31512" y="765599"/>
                    <a:pt x="28654" y="758932"/>
                  </a:cubicBezTo>
                  <a:cubicBezTo>
                    <a:pt x="26749" y="753217"/>
                    <a:pt x="24844" y="747502"/>
                    <a:pt x="22939" y="741787"/>
                  </a:cubicBezTo>
                  <a:cubicBezTo>
                    <a:pt x="23892" y="737977"/>
                    <a:pt x="24844" y="734167"/>
                    <a:pt x="25796" y="730357"/>
                  </a:cubicBezTo>
                  <a:cubicBezTo>
                    <a:pt x="27701" y="726547"/>
                    <a:pt x="29607" y="722737"/>
                    <a:pt x="31512" y="718927"/>
                  </a:cubicBezTo>
                  <a:close/>
                </a:path>
              </a:pathLst>
            </a:custGeom>
            <a:solidFill>
              <a:srgbClr val="EA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21"/>
            <p:cNvSpPr/>
            <p:nvPr/>
          </p:nvSpPr>
          <p:spPr>
            <a:xfrm>
              <a:off x="7240905" y="1608772"/>
              <a:ext cx="82867" cy="34290"/>
            </a:xfrm>
            <a:custGeom>
              <a:avLst/>
              <a:gdLst/>
              <a:ahLst/>
              <a:cxnLst/>
              <a:rect l="l" t="t" r="r" b="b"/>
              <a:pathLst>
                <a:path w="82867" h="34290" extrusionOk="0">
                  <a:moveTo>
                    <a:pt x="30480" y="0"/>
                  </a:moveTo>
                  <a:cubicBezTo>
                    <a:pt x="29527" y="17145"/>
                    <a:pt x="38100" y="22860"/>
                    <a:pt x="54293" y="23813"/>
                  </a:cubicBezTo>
                  <a:cubicBezTo>
                    <a:pt x="63818" y="24765"/>
                    <a:pt x="73343" y="30480"/>
                    <a:pt x="82868" y="34290"/>
                  </a:cubicBezTo>
                  <a:cubicBezTo>
                    <a:pt x="61913" y="34290"/>
                    <a:pt x="40005" y="34290"/>
                    <a:pt x="18097" y="34290"/>
                  </a:cubicBezTo>
                  <a:cubicBezTo>
                    <a:pt x="13335" y="28575"/>
                    <a:pt x="6667" y="20003"/>
                    <a:pt x="0" y="11430"/>
                  </a:cubicBezTo>
                  <a:cubicBezTo>
                    <a:pt x="10477" y="7620"/>
                    <a:pt x="20955" y="3810"/>
                    <a:pt x="30480" y="0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21"/>
            <p:cNvSpPr/>
            <p:nvPr/>
          </p:nvSpPr>
          <p:spPr>
            <a:xfrm>
              <a:off x="7299960" y="2356485"/>
              <a:ext cx="7619" cy="20954"/>
            </a:xfrm>
            <a:custGeom>
              <a:avLst/>
              <a:gdLst/>
              <a:ahLst/>
              <a:cxnLst/>
              <a:rect l="l" t="t" r="r" b="b"/>
              <a:pathLst>
                <a:path w="7619" h="20954" extrusionOk="0">
                  <a:moveTo>
                    <a:pt x="0" y="0"/>
                  </a:moveTo>
                  <a:cubicBezTo>
                    <a:pt x="2857" y="6667"/>
                    <a:pt x="4763" y="14288"/>
                    <a:pt x="7620" y="20955"/>
                  </a:cubicBezTo>
                  <a:cubicBezTo>
                    <a:pt x="5715" y="14288"/>
                    <a:pt x="2857" y="6667"/>
                    <a:pt x="0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21"/>
            <p:cNvSpPr/>
            <p:nvPr/>
          </p:nvSpPr>
          <p:spPr>
            <a:xfrm>
              <a:off x="7206615" y="1635442"/>
              <a:ext cx="11429" cy="11429"/>
            </a:xfrm>
            <a:custGeom>
              <a:avLst/>
              <a:gdLst/>
              <a:ahLst/>
              <a:cxnLst/>
              <a:rect l="l" t="t" r="r" b="b"/>
              <a:pathLst>
                <a:path w="11429" h="11429" extrusionOk="0">
                  <a:moveTo>
                    <a:pt x="11430" y="0"/>
                  </a:moveTo>
                  <a:cubicBezTo>
                    <a:pt x="7620" y="3810"/>
                    <a:pt x="3810" y="7620"/>
                    <a:pt x="0" y="11430"/>
                  </a:cubicBezTo>
                  <a:cubicBezTo>
                    <a:pt x="3810" y="8572"/>
                    <a:pt x="7620" y="3810"/>
                    <a:pt x="11430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21"/>
            <p:cNvSpPr/>
            <p:nvPr/>
          </p:nvSpPr>
          <p:spPr>
            <a:xfrm>
              <a:off x="7234169" y="1759188"/>
              <a:ext cx="196356" cy="198216"/>
            </a:xfrm>
            <a:custGeom>
              <a:avLst/>
              <a:gdLst/>
              <a:ahLst/>
              <a:cxnLst/>
              <a:rect l="l" t="t" r="r" b="b"/>
              <a:pathLst>
                <a:path w="196356" h="198216" extrusionOk="0">
                  <a:moveTo>
                    <a:pt x="196283" y="91519"/>
                  </a:moveTo>
                  <a:cubicBezTo>
                    <a:pt x="198188" y="154385"/>
                    <a:pt x="162946" y="197247"/>
                    <a:pt x="109606" y="198199"/>
                  </a:cubicBezTo>
                  <a:cubicBezTo>
                    <a:pt x="50551" y="199152"/>
                    <a:pt x="1973" y="159147"/>
                    <a:pt x="68" y="107712"/>
                  </a:cubicBezTo>
                  <a:cubicBezTo>
                    <a:pt x="-1837" y="42942"/>
                    <a:pt x="36263" y="1032"/>
                    <a:pt x="100081" y="79"/>
                  </a:cubicBezTo>
                  <a:cubicBezTo>
                    <a:pt x="160088" y="-1826"/>
                    <a:pt x="194378" y="30560"/>
                    <a:pt x="196283" y="91519"/>
                  </a:cubicBezTo>
                  <a:close/>
                  <a:moveTo>
                    <a:pt x="167708" y="95330"/>
                  </a:moveTo>
                  <a:cubicBezTo>
                    <a:pt x="165803" y="94377"/>
                    <a:pt x="164851" y="93424"/>
                    <a:pt x="162946" y="92472"/>
                  </a:cubicBezTo>
                  <a:cubicBezTo>
                    <a:pt x="160088" y="80089"/>
                    <a:pt x="160088" y="67707"/>
                    <a:pt x="155326" y="56277"/>
                  </a:cubicBezTo>
                  <a:cubicBezTo>
                    <a:pt x="140086" y="16272"/>
                    <a:pt x="104843" y="5794"/>
                    <a:pt x="70553" y="30560"/>
                  </a:cubicBezTo>
                  <a:cubicBezTo>
                    <a:pt x="38168" y="53419"/>
                    <a:pt x="26738" y="111522"/>
                    <a:pt x="46741" y="145812"/>
                  </a:cubicBezTo>
                  <a:cubicBezTo>
                    <a:pt x="69601" y="183912"/>
                    <a:pt x="104843" y="191532"/>
                    <a:pt x="134371" y="160099"/>
                  </a:cubicBezTo>
                  <a:cubicBezTo>
                    <a:pt x="150563" y="142955"/>
                    <a:pt x="156278" y="117237"/>
                    <a:pt x="167708" y="95330"/>
                  </a:cubicBezTo>
                  <a:close/>
                </a:path>
              </a:pathLst>
            </a:custGeom>
            <a:solidFill>
              <a:srgbClr val="1810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21"/>
            <p:cNvSpPr/>
            <p:nvPr/>
          </p:nvSpPr>
          <p:spPr>
            <a:xfrm>
              <a:off x="7393305" y="1666875"/>
              <a:ext cx="93742" cy="341947"/>
            </a:xfrm>
            <a:custGeom>
              <a:avLst/>
              <a:gdLst/>
              <a:ahLst/>
              <a:cxnLst/>
              <a:rect l="l" t="t" r="r" b="b"/>
              <a:pathLst>
                <a:path w="93742" h="341947" extrusionOk="0">
                  <a:moveTo>
                    <a:pt x="0" y="0"/>
                  </a:moveTo>
                  <a:cubicBezTo>
                    <a:pt x="15240" y="9525"/>
                    <a:pt x="34290" y="17145"/>
                    <a:pt x="45720" y="30480"/>
                  </a:cubicBezTo>
                  <a:cubicBezTo>
                    <a:pt x="80010" y="68580"/>
                    <a:pt x="100965" y="113348"/>
                    <a:pt x="91440" y="166688"/>
                  </a:cubicBezTo>
                  <a:cubicBezTo>
                    <a:pt x="81915" y="221933"/>
                    <a:pt x="68580" y="276225"/>
                    <a:pt x="57150" y="330517"/>
                  </a:cubicBezTo>
                  <a:cubicBezTo>
                    <a:pt x="56197" y="334328"/>
                    <a:pt x="50482" y="338138"/>
                    <a:pt x="46672" y="341948"/>
                  </a:cubicBezTo>
                  <a:cubicBezTo>
                    <a:pt x="50482" y="317183"/>
                    <a:pt x="53340" y="291465"/>
                    <a:pt x="58102" y="266700"/>
                  </a:cubicBezTo>
                  <a:cubicBezTo>
                    <a:pt x="64770" y="232410"/>
                    <a:pt x="73343" y="199073"/>
                    <a:pt x="79057" y="164783"/>
                  </a:cubicBezTo>
                  <a:cubicBezTo>
                    <a:pt x="80963" y="156210"/>
                    <a:pt x="73343" y="145733"/>
                    <a:pt x="72390" y="135255"/>
                  </a:cubicBezTo>
                  <a:cubicBezTo>
                    <a:pt x="64770" y="86677"/>
                    <a:pt x="43815" y="44768"/>
                    <a:pt x="6668" y="12382"/>
                  </a:cubicBezTo>
                  <a:cubicBezTo>
                    <a:pt x="3810" y="9525"/>
                    <a:pt x="2857" y="4763"/>
                    <a:pt x="0" y="0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21"/>
            <p:cNvSpPr/>
            <p:nvPr/>
          </p:nvSpPr>
          <p:spPr>
            <a:xfrm>
              <a:off x="7428547" y="2014537"/>
              <a:ext cx="11429" cy="22860"/>
            </a:xfrm>
            <a:custGeom>
              <a:avLst/>
              <a:gdLst/>
              <a:ahLst/>
              <a:cxnLst/>
              <a:rect l="l" t="t" r="r" b="b"/>
              <a:pathLst>
                <a:path w="11429" h="22860" extrusionOk="0">
                  <a:moveTo>
                    <a:pt x="11430" y="0"/>
                  </a:moveTo>
                  <a:cubicBezTo>
                    <a:pt x="7620" y="7620"/>
                    <a:pt x="3810" y="15240"/>
                    <a:pt x="0" y="22860"/>
                  </a:cubicBezTo>
                  <a:cubicBezTo>
                    <a:pt x="3810" y="15240"/>
                    <a:pt x="7620" y="7620"/>
                    <a:pt x="11430" y="0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21"/>
            <p:cNvSpPr/>
            <p:nvPr/>
          </p:nvSpPr>
          <p:spPr>
            <a:xfrm>
              <a:off x="7370444" y="1655444"/>
              <a:ext cx="22860" cy="11430"/>
            </a:xfrm>
            <a:custGeom>
              <a:avLst/>
              <a:gdLst/>
              <a:ahLst/>
              <a:cxnLst/>
              <a:rect l="l" t="t" r="r" b="b"/>
              <a:pathLst>
                <a:path w="22860" h="11430" extrusionOk="0">
                  <a:moveTo>
                    <a:pt x="0" y="0"/>
                  </a:moveTo>
                  <a:cubicBezTo>
                    <a:pt x="7620" y="3810"/>
                    <a:pt x="15240" y="7620"/>
                    <a:pt x="22860" y="11430"/>
                  </a:cubicBezTo>
                  <a:cubicBezTo>
                    <a:pt x="15240" y="7620"/>
                    <a:pt x="7620" y="3810"/>
                    <a:pt x="0" y="0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21"/>
            <p:cNvSpPr/>
            <p:nvPr/>
          </p:nvSpPr>
          <p:spPr>
            <a:xfrm>
              <a:off x="7346632" y="1644015"/>
              <a:ext cx="11430" cy="10477"/>
            </a:xfrm>
            <a:custGeom>
              <a:avLst/>
              <a:gdLst/>
              <a:ahLst/>
              <a:cxnLst/>
              <a:rect l="l" t="t" r="r" b="b"/>
              <a:pathLst>
                <a:path w="11430" h="10477" extrusionOk="0">
                  <a:moveTo>
                    <a:pt x="0" y="0"/>
                  </a:moveTo>
                  <a:cubicBezTo>
                    <a:pt x="3810" y="3810"/>
                    <a:pt x="7620" y="7620"/>
                    <a:pt x="11430" y="10478"/>
                  </a:cubicBezTo>
                  <a:cubicBezTo>
                    <a:pt x="7620" y="7620"/>
                    <a:pt x="3810" y="3810"/>
                    <a:pt x="0" y="0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21"/>
            <p:cNvSpPr/>
            <p:nvPr/>
          </p:nvSpPr>
          <p:spPr>
            <a:xfrm>
              <a:off x="7297102" y="2316479"/>
              <a:ext cx="5715" cy="11430"/>
            </a:xfrm>
            <a:custGeom>
              <a:avLst/>
              <a:gdLst/>
              <a:ahLst/>
              <a:cxnLst/>
              <a:rect l="l" t="t" r="r" b="b"/>
              <a:pathLst>
                <a:path w="5715" h="11430" extrusionOk="0">
                  <a:moveTo>
                    <a:pt x="5715" y="0"/>
                  </a:moveTo>
                  <a:cubicBezTo>
                    <a:pt x="3810" y="3810"/>
                    <a:pt x="1905" y="7620"/>
                    <a:pt x="0" y="11430"/>
                  </a:cubicBezTo>
                  <a:cubicBezTo>
                    <a:pt x="1905" y="7620"/>
                    <a:pt x="3810" y="3810"/>
                    <a:pt x="5715" y="0"/>
                  </a:cubicBezTo>
                  <a:close/>
                </a:path>
              </a:pathLst>
            </a:custGeom>
            <a:solidFill>
              <a:srgbClr val="EE3F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21"/>
            <p:cNvSpPr/>
            <p:nvPr/>
          </p:nvSpPr>
          <p:spPr>
            <a:xfrm>
              <a:off x="7270995" y="1775484"/>
              <a:ext cx="130881" cy="162424"/>
            </a:xfrm>
            <a:custGeom>
              <a:avLst/>
              <a:gdLst/>
              <a:ahLst/>
              <a:cxnLst/>
              <a:rect l="l" t="t" r="r" b="b"/>
              <a:pathLst>
                <a:path w="130881" h="162424" extrusionOk="0">
                  <a:moveTo>
                    <a:pt x="130882" y="79033"/>
                  </a:moveTo>
                  <a:cubicBezTo>
                    <a:pt x="120404" y="100941"/>
                    <a:pt x="113737" y="126658"/>
                    <a:pt x="97544" y="142851"/>
                  </a:cubicBezTo>
                  <a:cubicBezTo>
                    <a:pt x="67064" y="174283"/>
                    <a:pt x="31822" y="166663"/>
                    <a:pt x="9914" y="128563"/>
                  </a:cubicBezTo>
                  <a:cubicBezTo>
                    <a:pt x="-10088" y="94273"/>
                    <a:pt x="1342" y="37123"/>
                    <a:pt x="33727" y="13311"/>
                  </a:cubicBezTo>
                  <a:cubicBezTo>
                    <a:pt x="68017" y="-11454"/>
                    <a:pt x="104212" y="-977"/>
                    <a:pt x="118499" y="39028"/>
                  </a:cubicBezTo>
                  <a:cubicBezTo>
                    <a:pt x="122309" y="50458"/>
                    <a:pt x="123262" y="62841"/>
                    <a:pt x="126119" y="75223"/>
                  </a:cubicBezTo>
                  <a:cubicBezTo>
                    <a:pt x="128024" y="77128"/>
                    <a:pt x="128977" y="78081"/>
                    <a:pt x="130882" y="7903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0" name="Google Shape;1960;p21"/>
          <p:cNvGrpSpPr/>
          <p:nvPr/>
        </p:nvGrpSpPr>
        <p:grpSpPr>
          <a:xfrm>
            <a:off x="7430708" y="886216"/>
            <a:ext cx="747607" cy="758424"/>
            <a:chOff x="6291262" y="3627677"/>
            <a:chExt cx="996810" cy="1008140"/>
          </a:xfrm>
        </p:grpSpPr>
        <p:sp>
          <p:nvSpPr>
            <p:cNvPr id="1961" name="Google Shape;1961;p21"/>
            <p:cNvSpPr/>
            <p:nvPr/>
          </p:nvSpPr>
          <p:spPr>
            <a:xfrm>
              <a:off x="6291262" y="3659504"/>
              <a:ext cx="407669" cy="810577"/>
            </a:xfrm>
            <a:custGeom>
              <a:avLst/>
              <a:gdLst/>
              <a:ahLst/>
              <a:cxnLst/>
              <a:rect l="l" t="t" r="r" b="b"/>
              <a:pathLst>
                <a:path w="407669" h="810577" extrusionOk="0">
                  <a:moveTo>
                    <a:pt x="257175" y="44767"/>
                  </a:moveTo>
                  <a:cubicBezTo>
                    <a:pt x="260985" y="42863"/>
                    <a:pt x="263843" y="41910"/>
                    <a:pt x="267653" y="40005"/>
                  </a:cubicBezTo>
                  <a:cubicBezTo>
                    <a:pt x="279082" y="34290"/>
                    <a:pt x="291465" y="28575"/>
                    <a:pt x="302895" y="22860"/>
                  </a:cubicBezTo>
                  <a:cubicBezTo>
                    <a:pt x="303847" y="20955"/>
                    <a:pt x="304800" y="20955"/>
                    <a:pt x="306705" y="21908"/>
                  </a:cubicBezTo>
                  <a:cubicBezTo>
                    <a:pt x="320993" y="16192"/>
                    <a:pt x="335280" y="10478"/>
                    <a:pt x="349568" y="4763"/>
                  </a:cubicBezTo>
                  <a:cubicBezTo>
                    <a:pt x="352425" y="3810"/>
                    <a:pt x="354330" y="3810"/>
                    <a:pt x="357188" y="2858"/>
                  </a:cubicBezTo>
                  <a:cubicBezTo>
                    <a:pt x="374332" y="1905"/>
                    <a:pt x="391478" y="953"/>
                    <a:pt x="407670" y="0"/>
                  </a:cubicBezTo>
                  <a:cubicBezTo>
                    <a:pt x="407670" y="0"/>
                    <a:pt x="406718" y="0"/>
                    <a:pt x="406718" y="0"/>
                  </a:cubicBezTo>
                  <a:cubicBezTo>
                    <a:pt x="402907" y="1905"/>
                    <a:pt x="399097" y="2858"/>
                    <a:pt x="394335" y="4763"/>
                  </a:cubicBezTo>
                  <a:lnTo>
                    <a:pt x="393382" y="4763"/>
                  </a:lnTo>
                  <a:cubicBezTo>
                    <a:pt x="391478" y="4763"/>
                    <a:pt x="389572" y="5715"/>
                    <a:pt x="388620" y="6667"/>
                  </a:cubicBezTo>
                  <a:cubicBezTo>
                    <a:pt x="378143" y="9525"/>
                    <a:pt x="368618" y="13335"/>
                    <a:pt x="358140" y="16192"/>
                  </a:cubicBezTo>
                  <a:cubicBezTo>
                    <a:pt x="356235" y="17145"/>
                    <a:pt x="354330" y="18098"/>
                    <a:pt x="353378" y="19050"/>
                  </a:cubicBezTo>
                  <a:cubicBezTo>
                    <a:pt x="345757" y="20955"/>
                    <a:pt x="339090" y="22860"/>
                    <a:pt x="331470" y="23813"/>
                  </a:cubicBezTo>
                  <a:cubicBezTo>
                    <a:pt x="329565" y="24765"/>
                    <a:pt x="326707" y="26670"/>
                    <a:pt x="324803" y="27623"/>
                  </a:cubicBezTo>
                  <a:cubicBezTo>
                    <a:pt x="319088" y="29528"/>
                    <a:pt x="313372" y="32385"/>
                    <a:pt x="307657" y="34290"/>
                  </a:cubicBezTo>
                  <a:cubicBezTo>
                    <a:pt x="305753" y="36195"/>
                    <a:pt x="302895" y="37148"/>
                    <a:pt x="300990" y="39053"/>
                  </a:cubicBezTo>
                  <a:lnTo>
                    <a:pt x="300990" y="39053"/>
                  </a:lnTo>
                  <a:cubicBezTo>
                    <a:pt x="299085" y="40005"/>
                    <a:pt x="297180" y="40958"/>
                    <a:pt x="295275" y="41910"/>
                  </a:cubicBezTo>
                  <a:cubicBezTo>
                    <a:pt x="251460" y="70485"/>
                    <a:pt x="206693" y="96203"/>
                    <a:pt x="164782" y="126683"/>
                  </a:cubicBezTo>
                  <a:cubicBezTo>
                    <a:pt x="140970" y="143827"/>
                    <a:pt x="120968" y="168592"/>
                    <a:pt x="137160" y="202883"/>
                  </a:cubicBezTo>
                  <a:cubicBezTo>
                    <a:pt x="138113" y="213360"/>
                    <a:pt x="138113" y="223838"/>
                    <a:pt x="140018" y="234315"/>
                  </a:cubicBezTo>
                  <a:cubicBezTo>
                    <a:pt x="145732" y="264795"/>
                    <a:pt x="133350" y="285750"/>
                    <a:pt x="104775" y="297180"/>
                  </a:cubicBezTo>
                  <a:cubicBezTo>
                    <a:pt x="94297" y="301942"/>
                    <a:pt x="84772" y="305752"/>
                    <a:pt x="74295" y="310515"/>
                  </a:cubicBezTo>
                  <a:cubicBezTo>
                    <a:pt x="74295" y="310515"/>
                    <a:pt x="74295" y="310515"/>
                    <a:pt x="74295" y="310515"/>
                  </a:cubicBezTo>
                  <a:cubicBezTo>
                    <a:pt x="65722" y="316230"/>
                    <a:pt x="52388" y="320040"/>
                    <a:pt x="49530" y="327660"/>
                  </a:cubicBezTo>
                  <a:cubicBezTo>
                    <a:pt x="22860" y="401955"/>
                    <a:pt x="16193" y="473392"/>
                    <a:pt x="74295" y="538163"/>
                  </a:cubicBezTo>
                  <a:cubicBezTo>
                    <a:pt x="84772" y="550545"/>
                    <a:pt x="92393" y="564833"/>
                    <a:pt x="100965" y="579120"/>
                  </a:cubicBezTo>
                  <a:cubicBezTo>
                    <a:pt x="87630" y="585788"/>
                    <a:pt x="85725" y="585788"/>
                    <a:pt x="66675" y="564833"/>
                  </a:cubicBezTo>
                  <a:cubicBezTo>
                    <a:pt x="55245" y="549593"/>
                    <a:pt x="43815" y="534352"/>
                    <a:pt x="31432" y="519113"/>
                  </a:cubicBezTo>
                  <a:cubicBezTo>
                    <a:pt x="37147" y="625793"/>
                    <a:pt x="78105" y="716280"/>
                    <a:pt x="140970" y="797243"/>
                  </a:cubicBezTo>
                  <a:cubicBezTo>
                    <a:pt x="137160" y="802005"/>
                    <a:pt x="134303" y="805815"/>
                    <a:pt x="130493" y="810577"/>
                  </a:cubicBezTo>
                  <a:cubicBezTo>
                    <a:pt x="119063" y="797243"/>
                    <a:pt x="107632" y="783908"/>
                    <a:pt x="96203" y="770573"/>
                  </a:cubicBezTo>
                  <a:cubicBezTo>
                    <a:pt x="93345" y="765810"/>
                    <a:pt x="90488" y="762000"/>
                    <a:pt x="87630" y="757238"/>
                  </a:cubicBezTo>
                  <a:cubicBezTo>
                    <a:pt x="86678" y="755333"/>
                    <a:pt x="85725" y="754380"/>
                    <a:pt x="84772" y="752475"/>
                  </a:cubicBezTo>
                  <a:cubicBezTo>
                    <a:pt x="82868" y="750570"/>
                    <a:pt x="81915" y="747713"/>
                    <a:pt x="80010" y="745808"/>
                  </a:cubicBezTo>
                  <a:cubicBezTo>
                    <a:pt x="78105" y="744855"/>
                    <a:pt x="77153" y="743902"/>
                    <a:pt x="78105" y="741998"/>
                  </a:cubicBezTo>
                  <a:cubicBezTo>
                    <a:pt x="75247" y="737235"/>
                    <a:pt x="72390" y="732473"/>
                    <a:pt x="69532" y="727710"/>
                  </a:cubicBezTo>
                  <a:cubicBezTo>
                    <a:pt x="67628" y="726758"/>
                    <a:pt x="66675" y="724852"/>
                    <a:pt x="67628" y="722948"/>
                  </a:cubicBezTo>
                  <a:cubicBezTo>
                    <a:pt x="62865" y="714375"/>
                    <a:pt x="58103" y="706755"/>
                    <a:pt x="54293" y="698183"/>
                  </a:cubicBezTo>
                  <a:cubicBezTo>
                    <a:pt x="52388" y="695325"/>
                    <a:pt x="51435" y="692468"/>
                    <a:pt x="49530" y="689610"/>
                  </a:cubicBezTo>
                  <a:cubicBezTo>
                    <a:pt x="40005" y="665798"/>
                    <a:pt x="31432" y="641985"/>
                    <a:pt x="21907" y="617220"/>
                  </a:cubicBezTo>
                  <a:cubicBezTo>
                    <a:pt x="20955" y="614363"/>
                    <a:pt x="20955" y="611505"/>
                    <a:pt x="20003" y="608648"/>
                  </a:cubicBezTo>
                  <a:cubicBezTo>
                    <a:pt x="14288" y="583883"/>
                    <a:pt x="8572" y="560070"/>
                    <a:pt x="2857" y="535305"/>
                  </a:cubicBezTo>
                  <a:cubicBezTo>
                    <a:pt x="1905" y="527685"/>
                    <a:pt x="953" y="520065"/>
                    <a:pt x="0" y="512445"/>
                  </a:cubicBezTo>
                  <a:cubicBezTo>
                    <a:pt x="0" y="481965"/>
                    <a:pt x="0" y="451485"/>
                    <a:pt x="0" y="421005"/>
                  </a:cubicBezTo>
                  <a:cubicBezTo>
                    <a:pt x="953" y="417195"/>
                    <a:pt x="953" y="413385"/>
                    <a:pt x="1905" y="409575"/>
                  </a:cubicBezTo>
                  <a:cubicBezTo>
                    <a:pt x="7620" y="383858"/>
                    <a:pt x="13335" y="357188"/>
                    <a:pt x="20003" y="331470"/>
                  </a:cubicBezTo>
                  <a:cubicBezTo>
                    <a:pt x="20955" y="328613"/>
                    <a:pt x="20955" y="325755"/>
                    <a:pt x="21907" y="322898"/>
                  </a:cubicBezTo>
                  <a:cubicBezTo>
                    <a:pt x="26670" y="308610"/>
                    <a:pt x="32385" y="294323"/>
                    <a:pt x="37147" y="280035"/>
                  </a:cubicBezTo>
                  <a:cubicBezTo>
                    <a:pt x="39053" y="275273"/>
                    <a:pt x="40957" y="270510"/>
                    <a:pt x="42863" y="265748"/>
                  </a:cubicBezTo>
                  <a:cubicBezTo>
                    <a:pt x="53340" y="246698"/>
                    <a:pt x="62865" y="226695"/>
                    <a:pt x="73343" y="207645"/>
                  </a:cubicBezTo>
                  <a:cubicBezTo>
                    <a:pt x="78105" y="200025"/>
                    <a:pt x="82868" y="192405"/>
                    <a:pt x="86678" y="184785"/>
                  </a:cubicBezTo>
                  <a:cubicBezTo>
                    <a:pt x="89535" y="180975"/>
                    <a:pt x="92393" y="176213"/>
                    <a:pt x="96203" y="172402"/>
                  </a:cubicBezTo>
                  <a:cubicBezTo>
                    <a:pt x="99060" y="168592"/>
                    <a:pt x="101918" y="165735"/>
                    <a:pt x="103822" y="161925"/>
                  </a:cubicBezTo>
                  <a:cubicBezTo>
                    <a:pt x="106680" y="158115"/>
                    <a:pt x="110490" y="154305"/>
                    <a:pt x="113347" y="149542"/>
                  </a:cubicBezTo>
                  <a:cubicBezTo>
                    <a:pt x="120015" y="141923"/>
                    <a:pt x="126682" y="134302"/>
                    <a:pt x="133350" y="127635"/>
                  </a:cubicBezTo>
                  <a:cubicBezTo>
                    <a:pt x="136207" y="124777"/>
                    <a:pt x="140018" y="120967"/>
                    <a:pt x="142875" y="118110"/>
                  </a:cubicBezTo>
                  <a:cubicBezTo>
                    <a:pt x="148590" y="113348"/>
                    <a:pt x="154305" y="108585"/>
                    <a:pt x="160020" y="103823"/>
                  </a:cubicBezTo>
                  <a:cubicBezTo>
                    <a:pt x="165735" y="99060"/>
                    <a:pt x="172403" y="94298"/>
                    <a:pt x="178118" y="89535"/>
                  </a:cubicBezTo>
                  <a:cubicBezTo>
                    <a:pt x="199072" y="77153"/>
                    <a:pt x="220028" y="63817"/>
                    <a:pt x="240030" y="51435"/>
                  </a:cubicBezTo>
                  <a:cubicBezTo>
                    <a:pt x="248603" y="48578"/>
                    <a:pt x="253365" y="46673"/>
                    <a:pt x="257175" y="44767"/>
                  </a:cubicBezTo>
                  <a:close/>
                  <a:moveTo>
                    <a:pt x="63818" y="285750"/>
                  </a:moveTo>
                  <a:cubicBezTo>
                    <a:pt x="64770" y="288608"/>
                    <a:pt x="66675" y="290513"/>
                    <a:pt x="67628" y="293370"/>
                  </a:cubicBezTo>
                  <a:cubicBezTo>
                    <a:pt x="82868" y="286702"/>
                    <a:pt x="107632" y="283845"/>
                    <a:pt x="112395" y="272415"/>
                  </a:cubicBezTo>
                  <a:cubicBezTo>
                    <a:pt x="120968" y="252413"/>
                    <a:pt x="117157" y="228600"/>
                    <a:pt x="118110" y="205740"/>
                  </a:cubicBezTo>
                  <a:cubicBezTo>
                    <a:pt x="114300" y="204788"/>
                    <a:pt x="111443" y="204788"/>
                    <a:pt x="107632" y="203835"/>
                  </a:cubicBezTo>
                  <a:cubicBezTo>
                    <a:pt x="79057" y="223838"/>
                    <a:pt x="79057" y="259080"/>
                    <a:pt x="63818" y="28575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21"/>
            <p:cNvSpPr/>
            <p:nvPr/>
          </p:nvSpPr>
          <p:spPr>
            <a:xfrm>
              <a:off x="7057072" y="3734752"/>
              <a:ext cx="226695" cy="823912"/>
            </a:xfrm>
            <a:custGeom>
              <a:avLst/>
              <a:gdLst/>
              <a:ahLst/>
              <a:cxnLst/>
              <a:rect l="l" t="t" r="r" b="b"/>
              <a:pathLst>
                <a:path w="226695" h="823912" extrusionOk="0">
                  <a:moveTo>
                    <a:pt x="35243" y="803910"/>
                  </a:moveTo>
                  <a:cubicBezTo>
                    <a:pt x="32385" y="806767"/>
                    <a:pt x="28575" y="808672"/>
                    <a:pt x="25718" y="811530"/>
                  </a:cubicBezTo>
                  <a:cubicBezTo>
                    <a:pt x="20003" y="815340"/>
                    <a:pt x="13335" y="819150"/>
                    <a:pt x="7620" y="823913"/>
                  </a:cubicBezTo>
                  <a:lnTo>
                    <a:pt x="6668" y="822960"/>
                  </a:lnTo>
                  <a:cubicBezTo>
                    <a:pt x="6668" y="822960"/>
                    <a:pt x="7620" y="823913"/>
                    <a:pt x="7620" y="823913"/>
                  </a:cubicBezTo>
                  <a:cubicBezTo>
                    <a:pt x="4763" y="814388"/>
                    <a:pt x="2858" y="803910"/>
                    <a:pt x="0" y="794385"/>
                  </a:cubicBezTo>
                  <a:cubicBezTo>
                    <a:pt x="1905" y="794385"/>
                    <a:pt x="4763" y="794385"/>
                    <a:pt x="6668" y="793432"/>
                  </a:cubicBezTo>
                  <a:cubicBezTo>
                    <a:pt x="8572" y="793432"/>
                    <a:pt x="11430" y="792480"/>
                    <a:pt x="13335" y="792480"/>
                  </a:cubicBezTo>
                  <a:cubicBezTo>
                    <a:pt x="37147" y="770572"/>
                    <a:pt x="66675" y="751522"/>
                    <a:pt x="83820" y="724853"/>
                  </a:cubicBezTo>
                  <a:cubicBezTo>
                    <a:pt x="94297" y="708660"/>
                    <a:pt x="84772" y="681038"/>
                    <a:pt x="83820" y="658178"/>
                  </a:cubicBezTo>
                  <a:cubicBezTo>
                    <a:pt x="76200" y="640080"/>
                    <a:pt x="72390" y="619125"/>
                    <a:pt x="60960" y="603885"/>
                  </a:cubicBezTo>
                  <a:cubicBezTo>
                    <a:pt x="45720" y="581978"/>
                    <a:pt x="43815" y="560070"/>
                    <a:pt x="48578" y="536257"/>
                  </a:cubicBezTo>
                  <a:cubicBezTo>
                    <a:pt x="51435" y="522922"/>
                    <a:pt x="50483" y="509588"/>
                    <a:pt x="54293" y="497205"/>
                  </a:cubicBezTo>
                  <a:cubicBezTo>
                    <a:pt x="59055" y="482917"/>
                    <a:pt x="66675" y="469582"/>
                    <a:pt x="73343" y="456247"/>
                  </a:cubicBezTo>
                  <a:cubicBezTo>
                    <a:pt x="76200" y="462915"/>
                    <a:pt x="78105" y="468630"/>
                    <a:pt x="80963" y="474345"/>
                  </a:cubicBezTo>
                  <a:cubicBezTo>
                    <a:pt x="80010" y="476250"/>
                    <a:pt x="80010" y="479107"/>
                    <a:pt x="79058" y="481013"/>
                  </a:cubicBezTo>
                  <a:cubicBezTo>
                    <a:pt x="76200" y="501967"/>
                    <a:pt x="72390" y="522922"/>
                    <a:pt x="69533" y="543878"/>
                  </a:cubicBezTo>
                  <a:cubicBezTo>
                    <a:pt x="69533" y="543878"/>
                    <a:pt x="69533" y="544830"/>
                    <a:pt x="69533" y="544830"/>
                  </a:cubicBezTo>
                  <a:cubicBezTo>
                    <a:pt x="69533" y="556260"/>
                    <a:pt x="69533" y="567690"/>
                    <a:pt x="69533" y="579120"/>
                  </a:cubicBezTo>
                  <a:lnTo>
                    <a:pt x="69533" y="580072"/>
                  </a:lnTo>
                  <a:cubicBezTo>
                    <a:pt x="72390" y="584835"/>
                    <a:pt x="75247" y="590550"/>
                    <a:pt x="77153" y="595313"/>
                  </a:cubicBezTo>
                  <a:cubicBezTo>
                    <a:pt x="81915" y="598170"/>
                    <a:pt x="86678" y="601980"/>
                    <a:pt x="90488" y="604838"/>
                  </a:cubicBezTo>
                  <a:cubicBezTo>
                    <a:pt x="94297" y="612457"/>
                    <a:pt x="97155" y="619125"/>
                    <a:pt x="100965" y="626745"/>
                  </a:cubicBezTo>
                  <a:cubicBezTo>
                    <a:pt x="104775" y="641032"/>
                    <a:pt x="108585" y="656272"/>
                    <a:pt x="112395" y="670560"/>
                  </a:cubicBezTo>
                  <a:cubicBezTo>
                    <a:pt x="115253" y="670560"/>
                    <a:pt x="118110" y="670560"/>
                    <a:pt x="120968" y="670560"/>
                  </a:cubicBezTo>
                  <a:cubicBezTo>
                    <a:pt x="138113" y="631507"/>
                    <a:pt x="156210" y="593407"/>
                    <a:pt x="173355" y="554355"/>
                  </a:cubicBezTo>
                  <a:cubicBezTo>
                    <a:pt x="176213" y="544830"/>
                    <a:pt x="180022" y="535305"/>
                    <a:pt x="182880" y="526732"/>
                  </a:cubicBezTo>
                  <a:cubicBezTo>
                    <a:pt x="182880" y="524828"/>
                    <a:pt x="182880" y="522922"/>
                    <a:pt x="182880" y="521017"/>
                  </a:cubicBezTo>
                  <a:cubicBezTo>
                    <a:pt x="183833" y="514350"/>
                    <a:pt x="183833" y="506730"/>
                    <a:pt x="184785" y="500063"/>
                  </a:cubicBezTo>
                  <a:cubicBezTo>
                    <a:pt x="186690" y="497205"/>
                    <a:pt x="188595" y="495300"/>
                    <a:pt x="191453" y="492442"/>
                  </a:cubicBezTo>
                  <a:cubicBezTo>
                    <a:pt x="192405" y="489585"/>
                    <a:pt x="193358" y="487680"/>
                    <a:pt x="194310" y="484822"/>
                  </a:cubicBezTo>
                  <a:cubicBezTo>
                    <a:pt x="196215" y="461963"/>
                    <a:pt x="198120" y="439103"/>
                    <a:pt x="199072" y="416242"/>
                  </a:cubicBezTo>
                  <a:cubicBezTo>
                    <a:pt x="213360" y="286703"/>
                    <a:pt x="188595" y="165735"/>
                    <a:pt x="116205" y="56197"/>
                  </a:cubicBezTo>
                  <a:cubicBezTo>
                    <a:pt x="104775" y="38100"/>
                    <a:pt x="89535" y="29527"/>
                    <a:pt x="67628" y="35242"/>
                  </a:cubicBezTo>
                  <a:lnTo>
                    <a:pt x="67628" y="33338"/>
                  </a:lnTo>
                  <a:cubicBezTo>
                    <a:pt x="90488" y="30480"/>
                    <a:pt x="77153" y="10477"/>
                    <a:pt x="84772" y="0"/>
                  </a:cubicBezTo>
                  <a:cubicBezTo>
                    <a:pt x="92393" y="6667"/>
                    <a:pt x="100013" y="12382"/>
                    <a:pt x="107633" y="19050"/>
                  </a:cubicBezTo>
                  <a:cubicBezTo>
                    <a:pt x="114300" y="26670"/>
                    <a:pt x="120968" y="34290"/>
                    <a:pt x="128588" y="40957"/>
                  </a:cubicBezTo>
                  <a:cubicBezTo>
                    <a:pt x="131445" y="44767"/>
                    <a:pt x="134303" y="48578"/>
                    <a:pt x="137160" y="52388"/>
                  </a:cubicBezTo>
                  <a:cubicBezTo>
                    <a:pt x="143828" y="61913"/>
                    <a:pt x="149543" y="71438"/>
                    <a:pt x="156210" y="81915"/>
                  </a:cubicBezTo>
                  <a:cubicBezTo>
                    <a:pt x="161925" y="93345"/>
                    <a:pt x="167640" y="103822"/>
                    <a:pt x="173355" y="115253"/>
                  </a:cubicBezTo>
                  <a:cubicBezTo>
                    <a:pt x="182880" y="139065"/>
                    <a:pt x="193358" y="162878"/>
                    <a:pt x="202883" y="185738"/>
                  </a:cubicBezTo>
                  <a:cubicBezTo>
                    <a:pt x="203835" y="189547"/>
                    <a:pt x="204788" y="193357"/>
                    <a:pt x="205740" y="197167"/>
                  </a:cubicBezTo>
                  <a:cubicBezTo>
                    <a:pt x="208597" y="208597"/>
                    <a:pt x="211455" y="220028"/>
                    <a:pt x="214313" y="231457"/>
                  </a:cubicBezTo>
                  <a:cubicBezTo>
                    <a:pt x="215265" y="233363"/>
                    <a:pt x="216217" y="235267"/>
                    <a:pt x="216217" y="236220"/>
                  </a:cubicBezTo>
                  <a:cubicBezTo>
                    <a:pt x="216217" y="237172"/>
                    <a:pt x="216217" y="238125"/>
                    <a:pt x="215265" y="239078"/>
                  </a:cubicBezTo>
                  <a:cubicBezTo>
                    <a:pt x="219075" y="269557"/>
                    <a:pt x="221933" y="299085"/>
                    <a:pt x="225742" y="329565"/>
                  </a:cubicBezTo>
                  <a:cubicBezTo>
                    <a:pt x="225742" y="332422"/>
                    <a:pt x="225742" y="335280"/>
                    <a:pt x="226695" y="339090"/>
                  </a:cubicBezTo>
                  <a:cubicBezTo>
                    <a:pt x="218122" y="401955"/>
                    <a:pt x="210503" y="463867"/>
                    <a:pt x="201930" y="526732"/>
                  </a:cubicBezTo>
                  <a:cubicBezTo>
                    <a:pt x="183833" y="608647"/>
                    <a:pt x="150495" y="682942"/>
                    <a:pt x="95250" y="746760"/>
                  </a:cubicBezTo>
                  <a:cubicBezTo>
                    <a:pt x="80963" y="763905"/>
                    <a:pt x="62865" y="778192"/>
                    <a:pt x="46672" y="793432"/>
                  </a:cubicBezTo>
                  <a:cubicBezTo>
                    <a:pt x="43815" y="797242"/>
                    <a:pt x="39053" y="801053"/>
                    <a:pt x="35243" y="80391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21"/>
            <p:cNvSpPr/>
            <p:nvPr/>
          </p:nvSpPr>
          <p:spPr>
            <a:xfrm>
              <a:off x="6757034" y="3630289"/>
              <a:ext cx="207645" cy="351720"/>
            </a:xfrm>
            <a:custGeom>
              <a:avLst/>
              <a:gdLst/>
              <a:ahLst/>
              <a:cxnLst/>
              <a:rect l="l" t="t" r="r" b="b"/>
              <a:pathLst>
                <a:path w="207645" h="351720" extrusionOk="0">
                  <a:moveTo>
                    <a:pt x="4763" y="5403"/>
                  </a:moveTo>
                  <a:cubicBezTo>
                    <a:pt x="13335" y="4451"/>
                    <a:pt x="21908" y="3498"/>
                    <a:pt x="31433" y="3498"/>
                  </a:cubicBezTo>
                  <a:cubicBezTo>
                    <a:pt x="38100" y="8261"/>
                    <a:pt x="44768" y="13023"/>
                    <a:pt x="51435" y="16833"/>
                  </a:cubicBezTo>
                  <a:cubicBezTo>
                    <a:pt x="46672" y="24453"/>
                    <a:pt x="41910" y="33026"/>
                    <a:pt x="37147" y="40646"/>
                  </a:cubicBezTo>
                  <a:cubicBezTo>
                    <a:pt x="37147" y="69221"/>
                    <a:pt x="31433" y="98748"/>
                    <a:pt x="40005" y="124466"/>
                  </a:cubicBezTo>
                  <a:cubicBezTo>
                    <a:pt x="48578" y="152088"/>
                    <a:pt x="54293" y="176853"/>
                    <a:pt x="42863" y="204476"/>
                  </a:cubicBezTo>
                  <a:cubicBezTo>
                    <a:pt x="38100" y="214953"/>
                    <a:pt x="38100" y="226383"/>
                    <a:pt x="35243" y="237813"/>
                  </a:cubicBezTo>
                  <a:cubicBezTo>
                    <a:pt x="33338" y="249243"/>
                    <a:pt x="31433" y="260673"/>
                    <a:pt x="28575" y="272103"/>
                  </a:cubicBezTo>
                  <a:cubicBezTo>
                    <a:pt x="27622" y="275913"/>
                    <a:pt x="26670" y="279723"/>
                    <a:pt x="25718" y="284486"/>
                  </a:cubicBezTo>
                  <a:cubicBezTo>
                    <a:pt x="25718" y="290201"/>
                    <a:pt x="24765" y="296868"/>
                    <a:pt x="26670" y="300678"/>
                  </a:cubicBezTo>
                  <a:cubicBezTo>
                    <a:pt x="34290" y="312108"/>
                    <a:pt x="43815" y="321633"/>
                    <a:pt x="52388" y="332111"/>
                  </a:cubicBezTo>
                  <a:cubicBezTo>
                    <a:pt x="60960" y="321633"/>
                    <a:pt x="71438" y="312108"/>
                    <a:pt x="79058" y="300678"/>
                  </a:cubicBezTo>
                  <a:cubicBezTo>
                    <a:pt x="85725" y="291153"/>
                    <a:pt x="87630" y="277818"/>
                    <a:pt x="96203" y="271151"/>
                  </a:cubicBezTo>
                  <a:cubicBezTo>
                    <a:pt x="137160" y="240671"/>
                    <a:pt x="143828" y="201618"/>
                    <a:pt x="127635" y="155898"/>
                  </a:cubicBezTo>
                  <a:cubicBezTo>
                    <a:pt x="127635" y="152088"/>
                    <a:pt x="127635" y="147326"/>
                    <a:pt x="128588" y="143516"/>
                  </a:cubicBezTo>
                  <a:cubicBezTo>
                    <a:pt x="129540" y="139706"/>
                    <a:pt x="131445" y="135896"/>
                    <a:pt x="132397" y="132086"/>
                  </a:cubicBezTo>
                  <a:cubicBezTo>
                    <a:pt x="157163" y="103511"/>
                    <a:pt x="180022" y="74936"/>
                    <a:pt x="174308" y="33026"/>
                  </a:cubicBezTo>
                  <a:cubicBezTo>
                    <a:pt x="178118" y="7308"/>
                    <a:pt x="158115" y="16833"/>
                    <a:pt x="146685" y="13976"/>
                  </a:cubicBezTo>
                  <a:cubicBezTo>
                    <a:pt x="153353" y="9213"/>
                    <a:pt x="160020" y="1593"/>
                    <a:pt x="166688" y="641"/>
                  </a:cubicBezTo>
                  <a:cubicBezTo>
                    <a:pt x="177165" y="-1264"/>
                    <a:pt x="188595" y="1593"/>
                    <a:pt x="199072" y="2546"/>
                  </a:cubicBezTo>
                  <a:cubicBezTo>
                    <a:pt x="201930" y="3498"/>
                    <a:pt x="204788" y="5403"/>
                    <a:pt x="207645" y="6356"/>
                  </a:cubicBezTo>
                  <a:cubicBezTo>
                    <a:pt x="204788" y="22548"/>
                    <a:pt x="200978" y="38741"/>
                    <a:pt x="198120" y="54933"/>
                  </a:cubicBezTo>
                  <a:cubicBezTo>
                    <a:pt x="190500" y="73983"/>
                    <a:pt x="185738" y="95891"/>
                    <a:pt x="174308" y="112083"/>
                  </a:cubicBezTo>
                  <a:cubicBezTo>
                    <a:pt x="159068" y="133991"/>
                    <a:pt x="151447" y="154946"/>
                    <a:pt x="158115" y="181616"/>
                  </a:cubicBezTo>
                  <a:cubicBezTo>
                    <a:pt x="166688" y="214001"/>
                    <a:pt x="156210" y="241623"/>
                    <a:pt x="131445" y="264483"/>
                  </a:cubicBezTo>
                  <a:cubicBezTo>
                    <a:pt x="121920" y="273056"/>
                    <a:pt x="113347" y="284486"/>
                    <a:pt x="107633" y="295916"/>
                  </a:cubicBezTo>
                  <a:cubicBezTo>
                    <a:pt x="74295" y="364496"/>
                    <a:pt x="56197" y="368306"/>
                    <a:pt x="5715" y="315918"/>
                  </a:cubicBezTo>
                  <a:cubicBezTo>
                    <a:pt x="3810" y="310203"/>
                    <a:pt x="1905" y="304488"/>
                    <a:pt x="0" y="299726"/>
                  </a:cubicBezTo>
                  <a:cubicBezTo>
                    <a:pt x="0" y="292106"/>
                    <a:pt x="0" y="284486"/>
                    <a:pt x="0" y="276866"/>
                  </a:cubicBezTo>
                  <a:cubicBezTo>
                    <a:pt x="0" y="273056"/>
                    <a:pt x="953" y="269246"/>
                    <a:pt x="953" y="265436"/>
                  </a:cubicBezTo>
                  <a:cubicBezTo>
                    <a:pt x="9525" y="234003"/>
                    <a:pt x="19050" y="203523"/>
                    <a:pt x="25718" y="172091"/>
                  </a:cubicBezTo>
                  <a:cubicBezTo>
                    <a:pt x="27622" y="161613"/>
                    <a:pt x="26670" y="148278"/>
                    <a:pt x="20955" y="138753"/>
                  </a:cubicBezTo>
                  <a:cubicBezTo>
                    <a:pt x="4763" y="110178"/>
                    <a:pt x="4763" y="80651"/>
                    <a:pt x="11430" y="50171"/>
                  </a:cubicBezTo>
                  <a:cubicBezTo>
                    <a:pt x="12383" y="42551"/>
                    <a:pt x="12383" y="34931"/>
                    <a:pt x="13335" y="27311"/>
                  </a:cubicBezTo>
                  <a:cubicBezTo>
                    <a:pt x="12383" y="23501"/>
                    <a:pt x="11430" y="19691"/>
                    <a:pt x="10478" y="15881"/>
                  </a:cubicBezTo>
                  <a:cubicBezTo>
                    <a:pt x="8572" y="13976"/>
                    <a:pt x="6668" y="9213"/>
                    <a:pt x="4763" y="540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21"/>
            <p:cNvSpPr/>
            <p:nvPr/>
          </p:nvSpPr>
          <p:spPr>
            <a:xfrm>
              <a:off x="6616065" y="3640454"/>
              <a:ext cx="129540" cy="552450"/>
            </a:xfrm>
            <a:custGeom>
              <a:avLst/>
              <a:gdLst/>
              <a:ahLst/>
              <a:cxnLst/>
              <a:rect l="l" t="t" r="r" b="b"/>
              <a:pathLst>
                <a:path w="129540" h="552450" extrusionOk="0">
                  <a:moveTo>
                    <a:pt x="94297" y="4763"/>
                  </a:moveTo>
                  <a:cubicBezTo>
                    <a:pt x="103822" y="2858"/>
                    <a:pt x="113347" y="953"/>
                    <a:pt x="121920" y="0"/>
                  </a:cubicBezTo>
                  <a:cubicBezTo>
                    <a:pt x="124778" y="4763"/>
                    <a:pt x="126682" y="9525"/>
                    <a:pt x="129540" y="14288"/>
                  </a:cubicBezTo>
                  <a:cubicBezTo>
                    <a:pt x="125730" y="27623"/>
                    <a:pt x="125730" y="43815"/>
                    <a:pt x="119063" y="55245"/>
                  </a:cubicBezTo>
                  <a:cubicBezTo>
                    <a:pt x="103822" y="80963"/>
                    <a:pt x="102870" y="103823"/>
                    <a:pt x="113347" y="131445"/>
                  </a:cubicBezTo>
                  <a:cubicBezTo>
                    <a:pt x="117157" y="140970"/>
                    <a:pt x="112395" y="165735"/>
                    <a:pt x="106680" y="167640"/>
                  </a:cubicBezTo>
                  <a:cubicBezTo>
                    <a:pt x="76200" y="177165"/>
                    <a:pt x="56197" y="191452"/>
                    <a:pt x="53340" y="225742"/>
                  </a:cubicBezTo>
                  <a:cubicBezTo>
                    <a:pt x="52388" y="231458"/>
                    <a:pt x="42863" y="236220"/>
                    <a:pt x="38100" y="241935"/>
                  </a:cubicBezTo>
                  <a:cubicBezTo>
                    <a:pt x="34290" y="246698"/>
                    <a:pt x="32385" y="252413"/>
                    <a:pt x="28575" y="258127"/>
                  </a:cubicBezTo>
                  <a:cubicBezTo>
                    <a:pt x="54292" y="260985"/>
                    <a:pt x="76200" y="262890"/>
                    <a:pt x="98107" y="264795"/>
                  </a:cubicBezTo>
                  <a:lnTo>
                    <a:pt x="98107" y="263842"/>
                  </a:lnTo>
                  <a:cubicBezTo>
                    <a:pt x="104775" y="299085"/>
                    <a:pt x="86678" y="326708"/>
                    <a:pt x="71438" y="355283"/>
                  </a:cubicBezTo>
                  <a:cubicBezTo>
                    <a:pt x="70485" y="356235"/>
                    <a:pt x="69532" y="358140"/>
                    <a:pt x="70485" y="359092"/>
                  </a:cubicBezTo>
                  <a:cubicBezTo>
                    <a:pt x="65722" y="375285"/>
                    <a:pt x="63817" y="393383"/>
                    <a:pt x="55245" y="407670"/>
                  </a:cubicBezTo>
                  <a:cubicBezTo>
                    <a:pt x="28575" y="451485"/>
                    <a:pt x="25717" y="490538"/>
                    <a:pt x="70485" y="522923"/>
                  </a:cubicBezTo>
                  <a:cubicBezTo>
                    <a:pt x="70485" y="526733"/>
                    <a:pt x="71438" y="530543"/>
                    <a:pt x="71438" y="534352"/>
                  </a:cubicBezTo>
                  <a:cubicBezTo>
                    <a:pt x="70485" y="536258"/>
                    <a:pt x="69532" y="538163"/>
                    <a:pt x="68580" y="540068"/>
                  </a:cubicBezTo>
                  <a:cubicBezTo>
                    <a:pt x="65722" y="543877"/>
                    <a:pt x="62865" y="546735"/>
                    <a:pt x="59055" y="550545"/>
                  </a:cubicBezTo>
                  <a:cubicBezTo>
                    <a:pt x="57150" y="551498"/>
                    <a:pt x="54292" y="552450"/>
                    <a:pt x="52388" y="552450"/>
                  </a:cubicBezTo>
                  <a:cubicBezTo>
                    <a:pt x="44767" y="552450"/>
                    <a:pt x="36195" y="552450"/>
                    <a:pt x="28575" y="552450"/>
                  </a:cubicBezTo>
                  <a:cubicBezTo>
                    <a:pt x="26670" y="551498"/>
                    <a:pt x="24765" y="550545"/>
                    <a:pt x="22860" y="550545"/>
                  </a:cubicBezTo>
                  <a:cubicBezTo>
                    <a:pt x="27622" y="548640"/>
                    <a:pt x="31432" y="545783"/>
                    <a:pt x="36195" y="543877"/>
                  </a:cubicBezTo>
                  <a:cubicBezTo>
                    <a:pt x="39053" y="541973"/>
                    <a:pt x="41910" y="541020"/>
                    <a:pt x="45720" y="539115"/>
                  </a:cubicBezTo>
                  <a:cubicBezTo>
                    <a:pt x="46672" y="539115"/>
                    <a:pt x="48578" y="539115"/>
                    <a:pt x="48578" y="538163"/>
                  </a:cubicBezTo>
                  <a:cubicBezTo>
                    <a:pt x="48578" y="536258"/>
                    <a:pt x="48578" y="535305"/>
                    <a:pt x="48578" y="533400"/>
                  </a:cubicBezTo>
                  <a:cubicBezTo>
                    <a:pt x="40957" y="522923"/>
                    <a:pt x="33338" y="513398"/>
                    <a:pt x="24765" y="502920"/>
                  </a:cubicBezTo>
                  <a:cubicBezTo>
                    <a:pt x="21907" y="500063"/>
                    <a:pt x="19050" y="496252"/>
                    <a:pt x="16192" y="493395"/>
                  </a:cubicBezTo>
                  <a:cubicBezTo>
                    <a:pt x="15240" y="491490"/>
                    <a:pt x="13335" y="488633"/>
                    <a:pt x="12382" y="486727"/>
                  </a:cubicBezTo>
                  <a:cubicBezTo>
                    <a:pt x="11430" y="481013"/>
                    <a:pt x="9525" y="476250"/>
                    <a:pt x="8572" y="470535"/>
                  </a:cubicBezTo>
                  <a:cubicBezTo>
                    <a:pt x="8572" y="463867"/>
                    <a:pt x="8572" y="457200"/>
                    <a:pt x="8572" y="451485"/>
                  </a:cubicBezTo>
                  <a:cubicBezTo>
                    <a:pt x="9525" y="445770"/>
                    <a:pt x="10478" y="441008"/>
                    <a:pt x="11430" y="435292"/>
                  </a:cubicBezTo>
                  <a:cubicBezTo>
                    <a:pt x="20003" y="413385"/>
                    <a:pt x="29528" y="392430"/>
                    <a:pt x="38100" y="370523"/>
                  </a:cubicBezTo>
                  <a:cubicBezTo>
                    <a:pt x="39053" y="362902"/>
                    <a:pt x="40957" y="356235"/>
                    <a:pt x="41910" y="348615"/>
                  </a:cubicBezTo>
                  <a:cubicBezTo>
                    <a:pt x="60007" y="326708"/>
                    <a:pt x="76200" y="303848"/>
                    <a:pt x="74295" y="280988"/>
                  </a:cubicBezTo>
                  <a:cubicBezTo>
                    <a:pt x="46672" y="273367"/>
                    <a:pt x="23813" y="266700"/>
                    <a:pt x="953" y="260033"/>
                  </a:cubicBezTo>
                  <a:cubicBezTo>
                    <a:pt x="953" y="258127"/>
                    <a:pt x="953" y="257175"/>
                    <a:pt x="0" y="256223"/>
                  </a:cubicBezTo>
                  <a:cubicBezTo>
                    <a:pt x="5715" y="247650"/>
                    <a:pt x="11430" y="240030"/>
                    <a:pt x="16192" y="231458"/>
                  </a:cubicBezTo>
                  <a:cubicBezTo>
                    <a:pt x="21907" y="222885"/>
                    <a:pt x="31432" y="214313"/>
                    <a:pt x="32385" y="205740"/>
                  </a:cubicBezTo>
                  <a:cubicBezTo>
                    <a:pt x="35242" y="180023"/>
                    <a:pt x="49530" y="169545"/>
                    <a:pt x="72390" y="162877"/>
                  </a:cubicBezTo>
                  <a:cubicBezTo>
                    <a:pt x="85725" y="159067"/>
                    <a:pt x="102870" y="154305"/>
                    <a:pt x="89535" y="133350"/>
                  </a:cubicBezTo>
                  <a:cubicBezTo>
                    <a:pt x="87630" y="127635"/>
                    <a:pt x="84772" y="120967"/>
                    <a:pt x="82867" y="115253"/>
                  </a:cubicBezTo>
                  <a:cubicBezTo>
                    <a:pt x="81915" y="100965"/>
                    <a:pt x="80010" y="87630"/>
                    <a:pt x="79057" y="73342"/>
                  </a:cubicBezTo>
                  <a:cubicBezTo>
                    <a:pt x="87630" y="55245"/>
                    <a:pt x="96203" y="37148"/>
                    <a:pt x="103822" y="19050"/>
                  </a:cubicBezTo>
                  <a:cubicBezTo>
                    <a:pt x="100965" y="14288"/>
                    <a:pt x="98107" y="9525"/>
                    <a:pt x="94297" y="476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21"/>
            <p:cNvSpPr/>
            <p:nvPr/>
          </p:nvSpPr>
          <p:spPr>
            <a:xfrm>
              <a:off x="6544627" y="4270057"/>
              <a:ext cx="208597" cy="359092"/>
            </a:xfrm>
            <a:custGeom>
              <a:avLst/>
              <a:gdLst/>
              <a:ahLst/>
              <a:cxnLst/>
              <a:rect l="l" t="t" r="r" b="b"/>
              <a:pathLst>
                <a:path w="208597" h="359092" extrusionOk="0">
                  <a:moveTo>
                    <a:pt x="204788" y="359093"/>
                  </a:moveTo>
                  <a:cubicBezTo>
                    <a:pt x="198120" y="358140"/>
                    <a:pt x="191453" y="357188"/>
                    <a:pt x="184785" y="356235"/>
                  </a:cubicBezTo>
                  <a:cubicBezTo>
                    <a:pt x="180022" y="356235"/>
                    <a:pt x="176213" y="356235"/>
                    <a:pt x="171450" y="356235"/>
                  </a:cubicBezTo>
                  <a:cubicBezTo>
                    <a:pt x="144780" y="349568"/>
                    <a:pt x="119063" y="343853"/>
                    <a:pt x="93345" y="337185"/>
                  </a:cubicBezTo>
                  <a:cubicBezTo>
                    <a:pt x="82867" y="334328"/>
                    <a:pt x="72390" y="329565"/>
                    <a:pt x="61913" y="324803"/>
                  </a:cubicBezTo>
                  <a:cubicBezTo>
                    <a:pt x="61913" y="312420"/>
                    <a:pt x="62865" y="299085"/>
                    <a:pt x="62865" y="286703"/>
                  </a:cubicBezTo>
                  <a:cubicBezTo>
                    <a:pt x="59055" y="281940"/>
                    <a:pt x="55245" y="276225"/>
                    <a:pt x="51435" y="271463"/>
                  </a:cubicBezTo>
                  <a:cubicBezTo>
                    <a:pt x="49530" y="270510"/>
                    <a:pt x="46672" y="268605"/>
                    <a:pt x="44767" y="267653"/>
                  </a:cubicBezTo>
                  <a:lnTo>
                    <a:pt x="44767" y="267653"/>
                  </a:lnTo>
                  <a:cubicBezTo>
                    <a:pt x="38100" y="252413"/>
                    <a:pt x="31432" y="237173"/>
                    <a:pt x="24765" y="221933"/>
                  </a:cubicBezTo>
                  <a:cubicBezTo>
                    <a:pt x="16192" y="190500"/>
                    <a:pt x="7620" y="160020"/>
                    <a:pt x="0" y="128588"/>
                  </a:cubicBezTo>
                  <a:cubicBezTo>
                    <a:pt x="23813" y="129540"/>
                    <a:pt x="34290" y="141923"/>
                    <a:pt x="39053" y="164783"/>
                  </a:cubicBezTo>
                  <a:cubicBezTo>
                    <a:pt x="42863" y="187643"/>
                    <a:pt x="50482" y="210503"/>
                    <a:pt x="56197" y="232410"/>
                  </a:cubicBezTo>
                  <a:cubicBezTo>
                    <a:pt x="67628" y="258128"/>
                    <a:pt x="79057" y="284798"/>
                    <a:pt x="89535" y="310515"/>
                  </a:cubicBezTo>
                  <a:cubicBezTo>
                    <a:pt x="90488" y="313373"/>
                    <a:pt x="91440" y="317183"/>
                    <a:pt x="93345" y="318135"/>
                  </a:cubicBezTo>
                  <a:cubicBezTo>
                    <a:pt x="120967" y="326708"/>
                    <a:pt x="148590" y="334328"/>
                    <a:pt x="179070" y="341948"/>
                  </a:cubicBezTo>
                  <a:cubicBezTo>
                    <a:pt x="177165" y="321945"/>
                    <a:pt x="176213" y="309563"/>
                    <a:pt x="175260" y="297180"/>
                  </a:cubicBezTo>
                  <a:cubicBezTo>
                    <a:pt x="175260" y="287655"/>
                    <a:pt x="175260" y="277178"/>
                    <a:pt x="176213" y="267653"/>
                  </a:cubicBezTo>
                  <a:cubicBezTo>
                    <a:pt x="176213" y="258128"/>
                    <a:pt x="175260" y="248603"/>
                    <a:pt x="175260" y="239078"/>
                  </a:cubicBezTo>
                  <a:cubicBezTo>
                    <a:pt x="175260" y="228600"/>
                    <a:pt x="175260" y="219075"/>
                    <a:pt x="175260" y="208598"/>
                  </a:cubicBezTo>
                  <a:cubicBezTo>
                    <a:pt x="174307" y="204788"/>
                    <a:pt x="174307" y="200978"/>
                    <a:pt x="173355" y="197168"/>
                  </a:cubicBezTo>
                  <a:cubicBezTo>
                    <a:pt x="174307" y="185738"/>
                    <a:pt x="175260" y="174308"/>
                    <a:pt x="176213" y="162878"/>
                  </a:cubicBezTo>
                  <a:cubicBezTo>
                    <a:pt x="177165" y="155258"/>
                    <a:pt x="179070" y="147638"/>
                    <a:pt x="180022" y="140970"/>
                  </a:cubicBezTo>
                  <a:cubicBezTo>
                    <a:pt x="180022" y="124778"/>
                    <a:pt x="180022" y="109538"/>
                    <a:pt x="180022" y="93345"/>
                  </a:cubicBezTo>
                  <a:cubicBezTo>
                    <a:pt x="178117" y="77153"/>
                    <a:pt x="176213" y="60008"/>
                    <a:pt x="174307" y="43815"/>
                  </a:cubicBezTo>
                  <a:cubicBezTo>
                    <a:pt x="171450" y="39053"/>
                    <a:pt x="168592" y="34290"/>
                    <a:pt x="165735" y="30480"/>
                  </a:cubicBezTo>
                  <a:cubicBezTo>
                    <a:pt x="160972" y="23813"/>
                    <a:pt x="156210" y="16193"/>
                    <a:pt x="151447" y="9525"/>
                  </a:cubicBezTo>
                  <a:cubicBezTo>
                    <a:pt x="156210" y="6668"/>
                    <a:pt x="160972" y="3810"/>
                    <a:pt x="165735" y="0"/>
                  </a:cubicBezTo>
                  <a:cubicBezTo>
                    <a:pt x="194310" y="16193"/>
                    <a:pt x="191453" y="47625"/>
                    <a:pt x="200978" y="73343"/>
                  </a:cubicBezTo>
                  <a:cubicBezTo>
                    <a:pt x="200978" y="103823"/>
                    <a:pt x="200978" y="134303"/>
                    <a:pt x="200978" y="164783"/>
                  </a:cubicBezTo>
                  <a:cubicBezTo>
                    <a:pt x="200978" y="168593"/>
                    <a:pt x="200025" y="172403"/>
                    <a:pt x="200025" y="176213"/>
                  </a:cubicBezTo>
                  <a:cubicBezTo>
                    <a:pt x="200025" y="221933"/>
                    <a:pt x="200025" y="267653"/>
                    <a:pt x="200025" y="314325"/>
                  </a:cubicBezTo>
                  <a:cubicBezTo>
                    <a:pt x="202882" y="323850"/>
                    <a:pt x="205740" y="334328"/>
                    <a:pt x="208597" y="343853"/>
                  </a:cubicBezTo>
                  <a:cubicBezTo>
                    <a:pt x="207645" y="349568"/>
                    <a:pt x="205740" y="354330"/>
                    <a:pt x="204788" y="35909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21"/>
            <p:cNvSpPr/>
            <p:nvPr/>
          </p:nvSpPr>
          <p:spPr>
            <a:xfrm>
              <a:off x="6425565" y="4457700"/>
              <a:ext cx="181927" cy="137159"/>
            </a:xfrm>
            <a:custGeom>
              <a:avLst/>
              <a:gdLst/>
              <a:ahLst/>
              <a:cxnLst/>
              <a:rect l="l" t="t" r="r" b="b"/>
              <a:pathLst>
                <a:path w="181927" h="137159" extrusionOk="0">
                  <a:moveTo>
                    <a:pt x="181928" y="99060"/>
                  </a:moveTo>
                  <a:cubicBezTo>
                    <a:pt x="181928" y="111443"/>
                    <a:pt x="180975" y="124778"/>
                    <a:pt x="180975" y="137160"/>
                  </a:cubicBezTo>
                  <a:cubicBezTo>
                    <a:pt x="111442" y="109538"/>
                    <a:pt x="48578" y="71438"/>
                    <a:pt x="0" y="13335"/>
                  </a:cubicBezTo>
                  <a:cubicBezTo>
                    <a:pt x="3810" y="8572"/>
                    <a:pt x="6667" y="4763"/>
                    <a:pt x="10478" y="0"/>
                  </a:cubicBezTo>
                  <a:cubicBezTo>
                    <a:pt x="14288" y="2857"/>
                    <a:pt x="17145" y="5715"/>
                    <a:pt x="20955" y="8572"/>
                  </a:cubicBezTo>
                  <a:cubicBezTo>
                    <a:pt x="67628" y="42863"/>
                    <a:pt x="113347" y="76200"/>
                    <a:pt x="159067" y="110490"/>
                  </a:cubicBezTo>
                  <a:cubicBezTo>
                    <a:pt x="173355" y="120968"/>
                    <a:pt x="180975" y="118110"/>
                    <a:pt x="181928" y="9906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21"/>
            <p:cNvSpPr/>
            <p:nvPr/>
          </p:nvSpPr>
          <p:spPr>
            <a:xfrm>
              <a:off x="6749415" y="4586287"/>
              <a:ext cx="243840" cy="42862"/>
            </a:xfrm>
            <a:custGeom>
              <a:avLst/>
              <a:gdLst/>
              <a:ahLst/>
              <a:cxnLst/>
              <a:rect l="l" t="t" r="r" b="b"/>
              <a:pathLst>
                <a:path w="243840" h="42862" extrusionOk="0">
                  <a:moveTo>
                    <a:pt x="0" y="42863"/>
                  </a:moveTo>
                  <a:cubicBezTo>
                    <a:pt x="953" y="38100"/>
                    <a:pt x="1905" y="33338"/>
                    <a:pt x="2857" y="28575"/>
                  </a:cubicBezTo>
                  <a:cubicBezTo>
                    <a:pt x="33338" y="26670"/>
                    <a:pt x="63817" y="24765"/>
                    <a:pt x="94297" y="22860"/>
                  </a:cubicBezTo>
                  <a:cubicBezTo>
                    <a:pt x="134303" y="15240"/>
                    <a:pt x="174307" y="7620"/>
                    <a:pt x="215265" y="0"/>
                  </a:cubicBezTo>
                  <a:cubicBezTo>
                    <a:pt x="224790" y="2857"/>
                    <a:pt x="234315" y="5715"/>
                    <a:pt x="243840" y="8572"/>
                  </a:cubicBezTo>
                  <a:cubicBezTo>
                    <a:pt x="208597" y="18097"/>
                    <a:pt x="173355" y="27622"/>
                    <a:pt x="138113" y="36195"/>
                  </a:cubicBezTo>
                  <a:cubicBezTo>
                    <a:pt x="126682" y="38100"/>
                    <a:pt x="116205" y="40957"/>
                    <a:pt x="105728" y="42863"/>
                  </a:cubicBezTo>
                  <a:cubicBezTo>
                    <a:pt x="70485" y="42863"/>
                    <a:pt x="35242" y="42863"/>
                    <a:pt x="0" y="42863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21"/>
            <p:cNvSpPr/>
            <p:nvPr/>
          </p:nvSpPr>
          <p:spPr>
            <a:xfrm>
              <a:off x="6788467" y="3627677"/>
              <a:ext cx="166687" cy="20397"/>
            </a:xfrm>
            <a:custGeom>
              <a:avLst/>
              <a:gdLst/>
              <a:ahLst/>
              <a:cxnLst/>
              <a:rect l="l" t="t" r="r" b="b"/>
              <a:pathLst>
                <a:path w="166687" h="20397" extrusionOk="0">
                  <a:moveTo>
                    <a:pt x="166688" y="7062"/>
                  </a:moveTo>
                  <a:cubicBezTo>
                    <a:pt x="156210" y="6110"/>
                    <a:pt x="144780" y="3252"/>
                    <a:pt x="134302" y="5157"/>
                  </a:cubicBezTo>
                  <a:cubicBezTo>
                    <a:pt x="126682" y="6110"/>
                    <a:pt x="120967" y="13730"/>
                    <a:pt x="114300" y="18492"/>
                  </a:cubicBezTo>
                  <a:cubicBezTo>
                    <a:pt x="82867" y="19444"/>
                    <a:pt x="51435" y="19444"/>
                    <a:pt x="20002" y="20397"/>
                  </a:cubicBezTo>
                  <a:cubicBezTo>
                    <a:pt x="13335" y="15635"/>
                    <a:pt x="6667" y="10872"/>
                    <a:pt x="0" y="7062"/>
                  </a:cubicBezTo>
                  <a:cubicBezTo>
                    <a:pt x="13335" y="4205"/>
                    <a:pt x="27622" y="394"/>
                    <a:pt x="40957" y="394"/>
                  </a:cubicBezTo>
                  <a:cubicBezTo>
                    <a:pt x="78105" y="-558"/>
                    <a:pt x="115252" y="394"/>
                    <a:pt x="151447" y="1347"/>
                  </a:cubicBezTo>
                  <a:cubicBezTo>
                    <a:pt x="157163" y="-558"/>
                    <a:pt x="161925" y="4205"/>
                    <a:pt x="166688" y="7062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21"/>
            <p:cNvSpPr/>
            <p:nvPr/>
          </p:nvSpPr>
          <p:spPr>
            <a:xfrm>
              <a:off x="6963727" y="4528184"/>
              <a:ext cx="100012" cy="66675"/>
            </a:xfrm>
            <a:custGeom>
              <a:avLst/>
              <a:gdLst/>
              <a:ahLst/>
              <a:cxnLst/>
              <a:rect l="l" t="t" r="r" b="b"/>
              <a:pathLst>
                <a:path w="100012" h="66675" extrusionOk="0">
                  <a:moveTo>
                    <a:pt x="28575" y="66675"/>
                  </a:moveTo>
                  <a:cubicBezTo>
                    <a:pt x="19050" y="63818"/>
                    <a:pt x="9525" y="60960"/>
                    <a:pt x="0" y="58103"/>
                  </a:cubicBezTo>
                  <a:cubicBezTo>
                    <a:pt x="11430" y="52388"/>
                    <a:pt x="23813" y="46672"/>
                    <a:pt x="35242" y="40958"/>
                  </a:cubicBezTo>
                  <a:cubicBezTo>
                    <a:pt x="45720" y="37147"/>
                    <a:pt x="57150" y="33338"/>
                    <a:pt x="67628" y="29528"/>
                  </a:cubicBezTo>
                  <a:cubicBezTo>
                    <a:pt x="80010" y="23813"/>
                    <a:pt x="91440" y="17145"/>
                    <a:pt x="82867" y="0"/>
                  </a:cubicBezTo>
                  <a:cubicBezTo>
                    <a:pt x="85725" y="0"/>
                    <a:pt x="89535" y="0"/>
                    <a:pt x="92392" y="953"/>
                  </a:cubicBezTo>
                  <a:cubicBezTo>
                    <a:pt x="95250" y="10478"/>
                    <a:pt x="97155" y="20955"/>
                    <a:pt x="100013" y="30480"/>
                  </a:cubicBezTo>
                  <a:cubicBezTo>
                    <a:pt x="77153" y="41910"/>
                    <a:pt x="52388" y="54293"/>
                    <a:pt x="28575" y="6667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0" name="Google Shape;1970;p21"/>
            <p:cNvSpPr/>
            <p:nvPr/>
          </p:nvSpPr>
          <p:spPr>
            <a:xfrm>
              <a:off x="7259955" y="4073842"/>
              <a:ext cx="28117" cy="187642"/>
            </a:xfrm>
            <a:custGeom>
              <a:avLst/>
              <a:gdLst/>
              <a:ahLst/>
              <a:cxnLst/>
              <a:rect l="l" t="t" r="r" b="b"/>
              <a:pathLst>
                <a:path w="28117" h="187642" extrusionOk="0">
                  <a:moveTo>
                    <a:pt x="0" y="187642"/>
                  </a:moveTo>
                  <a:cubicBezTo>
                    <a:pt x="8572" y="124777"/>
                    <a:pt x="16193" y="62865"/>
                    <a:pt x="24765" y="0"/>
                  </a:cubicBezTo>
                  <a:cubicBezTo>
                    <a:pt x="31432" y="64770"/>
                    <a:pt x="30480" y="127635"/>
                    <a:pt x="0" y="187642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21"/>
            <p:cNvSpPr/>
            <p:nvPr/>
          </p:nvSpPr>
          <p:spPr>
            <a:xfrm>
              <a:off x="6954202" y="3638550"/>
              <a:ext cx="86677" cy="48577"/>
            </a:xfrm>
            <a:custGeom>
              <a:avLst/>
              <a:gdLst/>
              <a:ahLst/>
              <a:cxnLst/>
              <a:rect l="l" t="t" r="r" b="b"/>
              <a:pathLst>
                <a:path w="86677" h="48577" extrusionOk="0">
                  <a:moveTo>
                    <a:pt x="0" y="48578"/>
                  </a:moveTo>
                  <a:cubicBezTo>
                    <a:pt x="2857" y="32385"/>
                    <a:pt x="6667" y="16192"/>
                    <a:pt x="9525" y="0"/>
                  </a:cubicBezTo>
                  <a:cubicBezTo>
                    <a:pt x="35242" y="10478"/>
                    <a:pt x="60960" y="20955"/>
                    <a:pt x="86678" y="32385"/>
                  </a:cubicBezTo>
                  <a:cubicBezTo>
                    <a:pt x="85725" y="33338"/>
                    <a:pt x="83820" y="33338"/>
                    <a:pt x="82867" y="33338"/>
                  </a:cubicBezTo>
                  <a:cubicBezTo>
                    <a:pt x="60007" y="30480"/>
                    <a:pt x="37147" y="27622"/>
                    <a:pt x="13335" y="24765"/>
                  </a:cubicBezTo>
                  <a:cubicBezTo>
                    <a:pt x="9525" y="30480"/>
                    <a:pt x="4763" y="40005"/>
                    <a:pt x="0" y="48578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21"/>
            <p:cNvSpPr/>
            <p:nvPr/>
          </p:nvSpPr>
          <p:spPr>
            <a:xfrm>
              <a:off x="7037069" y="3669982"/>
              <a:ext cx="78105" cy="61912"/>
            </a:xfrm>
            <a:custGeom>
              <a:avLst/>
              <a:gdLst/>
              <a:ahLst/>
              <a:cxnLst/>
              <a:rect l="l" t="t" r="r" b="b"/>
              <a:pathLst>
                <a:path w="78105" h="61912" extrusionOk="0">
                  <a:moveTo>
                    <a:pt x="0" y="952"/>
                  </a:moveTo>
                  <a:cubicBezTo>
                    <a:pt x="1905" y="952"/>
                    <a:pt x="2858" y="952"/>
                    <a:pt x="3810" y="0"/>
                  </a:cubicBezTo>
                  <a:cubicBezTo>
                    <a:pt x="24765" y="10477"/>
                    <a:pt x="45720" y="20955"/>
                    <a:pt x="66675" y="31433"/>
                  </a:cubicBezTo>
                  <a:cubicBezTo>
                    <a:pt x="70485" y="41910"/>
                    <a:pt x="74295" y="51435"/>
                    <a:pt x="78105" y="61913"/>
                  </a:cubicBezTo>
                  <a:cubicBezTo>
                    <a:pt x="55245" y="47625"/>
                    <a:pt x="31433" y="33338"/>
                    <a:pt x="9525" y="17145"/>
                  </a:cubicBezTo>
                  <a:cubicBezTo>
                    <a:pt x="4763" y="14288"/>
                    <a:pt x="2858" y="6667"/>
                    <a:pt x="0" y="952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21"/>
            <p:cNvSpPr/>
            <p:nvPr/>
          </p:nvSpPr>
          <p:spPr>
            <a:xfrm>
              <a:off x="7051357" y="3724275"/>
              <a:ext cx="92392" cy="43815"/>
            </a:xfrm>
            <a:custGeom>
              <a:avLst/>
              <a:gdLst/>
              <a:ahLst/>
              <a:cxnLst/>
              <a:rect l="l" t="t" r="r" b="b"/>
              <a:pathLst>
                <a:path w="92392" h="43815" extrusionOk="0">
                  <a:moveTo>
                    <a:pt x="92393" y="10478"/>
                  </a:moveTo>
                  <a:cubicBezTo>
                    <a:pt x="84773" y="20955"/>
                    <a:pt x="99060" y="41910"/>
                    <a:pt x="75248" y="43815"/>
                  </a:cubicBezTo>
                  <a:cubicBezTo>
                    <a:pt x="59055" y="43815"/>
                    <a:pt x="43815" y="43815"/>
                    <a:pt x="27623" y="43815"/>
                  </a:cubicBezTo>
                  <a:cubicBezTo>
                    <a:pt x="18098" y="41910"/>
                    <a:pt x="9525" y="40958"/>
                    <a:pt x="0" y="39053"/>
                  </a:cubicBezTo>
                  <a:cubicBezTo>
                    <a:pt x="19050" y="35242"/>
                    <a:pt x="38100" y="32385"/>
                    <a:pt x="57150" y="28575"/>
                  </a:cubicBezTo>
                  <a:cubicBezTo>
                    <a:pt x="60960" y="22860"/>
                    <a:pt x="64770" y="17145"/>
                    <a:pt x="68580" y="11430"/>
                  </a:cubicBezTo>
                  <a:cubicBezTo>
                    <a:pt x="72390" y="7620"/>
                    <a:pt x="76200" y="3810"/>
                    <a:pt x="80010" y="0"/>
                  </a:cubicBezTo>
                  <a:cubicBezTo>
                    <a:pt x="84773" y="2858"/>
                    <a:pt x="88583" y="6667"/>
                    <a:pt x="92393" y="1047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21"/>
            <p:cNvSpPr/>
            <p:nvPr/>
          </p:nvSpPr>
          <p:spPr>
            <a:xfrm>
              <a:off x="6295072" y="4082415"/>
              <a:ext cx="9525" cy="91440"/>
            </a:xfrm>
            <a:custGeom>
              <a:avLst/>
              <a:gdLst/>
              <a:ahLst/>
              <a:cxnLst/>
              <a:rect l="l" t="t" r="r" b="b"/>
              <a:pathLst>
                <a:path w="9525" h="91440" extrusionOk="0">
                  <a:moveTo>
                    <a:pt x="0" y="0"/>
                  </a:moveTo>
                  <a:cubicBezTo>
                    <a:pt x="0" y="30480"/>
                    <a:pt x="0" y="60960"/>
                    <a:pt x="0" y="91440"/>
                  </a:cubicBezTo>
                  <a:cubicBezTo>
                    <a:pt x="0" y="60960"/>
                    <a:pt x="0" y="3048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21"/>
            <p:cNvSpPr/>
            <p:nvPr/>
          </p:nvSpPr>
          <p:spPr>
            <a:xfrm>
              <a:off x="7273289" y="3973830"/>
              <a:ext cx="10477" cy="90487"/>
            </a:xfrm>
            <a:custGeom>
              <a:avLst/>
              <a:gdLst/>
              <a:ahLst/>
              <a:cxnLst/>
              <a:rect l="l" t="t" r="r" b="b"/>
              <a:pathLst>
                <a:path w="10477" h="90487" extrusionOk="0">
                  <a:moveTo>
                    <a:pt x="10478" y="90488"/>
                  </a:moveTo>
                  <a:cubicBezTo>
                    <a:pt x="6668" y="60007"/>
                    <a:pt x="3810" y="30480"/>
                    <a:pt x="0" y="0"/>
                  </a:cubicBezTo>
                  <a:cubicBezTo>
                    <a:pt x="3810" y="30480"/>
                    <a:pt x="7620" y="60960"/>
                    <a:pt x="10478" y="9048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21"/>
            <p:cNvSpPr/>
            <p:nvPr/>
          </p:nvSpPr>
          <p:spPr>
            <a:xfrm>
              <a:off x="6296977" y="3991927"/>
              <a:ext cx="18097" cy="78104"/>
            </a:xfrm>
            <a:custGeom>
              <a:avLst/>
              <a:gdLst/>
              <a:ahLst/>
              <a:cxnLst/>
              <a:rect l="l" t="t" r="r" b="b"/>
              <a:pathLst>
                <a:path w="18097" h="78104" extrusionOk="0">
                  <a:moveTo>
                    <a:pt x="18097" y="0"/>
                  </a:moveTo>
                  <a:cubicBezTo>
                    <a:pt x="12382" y="25717"/>
                    <a:pt x="6667" y="52388"/>
                    <a:pt x="0" y="78105"/>
                  </a:cubicBezTo>
                  <a:cubicBezTo>
                    <a:pt x="5715" y="52388"/>
                    <a:pt x="11430" y="26670"/>
                    <a:pt x="18097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21"/>
            <p:cNvSpPr/>
            <p:nvPr/>
          </p:nvSpPr>
          <p:spPr>
            <a:xfrm>
              <a:off x="6316980" y="4278630"/>
              <a:ext cx="27622" cy="72389"/>
            </a:xfrm>
            <a:custGeom>
              <a:avLst/>
              <a:gdLst/>
              <a:ahLst/>
              <a:cxnLst/>
              <a:rect l="l" t="t" r="r" b="b"/>
              <a:pathLst>
                <a:path w="27622" h="72389" extrusionOk="0">
                  <a:moveTo>
                    <a:pt x="0" y="0"/>
                  </a:moveTo>
                  <a:cubicBezTo>
                    <a:pt x="9525" y="23813"/>
                    <a:pt x="18097" y="47625"/>
                    <a:pt x="27622" y="72390"/>
                  </a:cubicBezTo>
                  <a:cubicBezTo>
                    <a:pt x="18097" y="48577"/>
                    <a:pt x="8572" y="24765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21"/>
            <p:cNvSpPr/>
            <p:nvPr/>
          </p:nvSpPr>
          <p:spPr>
            <a:xfrm>
              <a:off x="7232332" y="3850005"/>
              <a:ext cx="29527" cy="70484"/>
            </a:xfrm>
            <a:custGeom>
              <a:avLst/>
              <a:gdLst/>
              <a:ahLst/>
              <a:cxnLst/>
              <a:rect l="l" t="t" r="r" b="b"/>
              <a:pathLst>
                <a:path w="29527" h="70484" extrusionOk="0">
                  <a:moveTo>
                    <a:pt x="29528" y="70485"/>
                  </a:moveTo>
                  <a:cubicBezTo>
                    <a:pt x="20003" y="46672"/>
                    <a:pt x="9525" y="22860"/>
                    <a:pt x="0" y="0"/>
                  </a:cubicBezTo>
                  <a:cubicBezTo>
                    <a:pt x="9525" y="22860"/>
                    <a:pt x="19050" y="46672"/>
                    <a:pt x="29528" y="7048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21"/>
            <p:cNvSpPr/>
            <p:nvPr/>
          </p:nvSpPr>
          <p:spPr>
            <a:xfrm>
              <a:off x="6648450" y="3645217"/>
              <a:ext cx="72390" cy="18097"/>
            </a:xfrm>
            <a:custGeom>
              <a:avLst/>
              <a:gdLst/>
              <a:ahLst/>
              <a:cxnLst/>
              <a:rect l="l" t="t" r="r" b="b"/>
              <a:pathLst>
                <a:path w="72390" h="18097" extrusionOk="0">
                  <a:moveTo>
                    <a:pt x="61913" y="0"/>
                  </a:moveTo>
                  <a:cubicBezTo>
                    <a:pt x="65722" y="4763"/>
                    <a:pt x="68580" y="9525"/>
                    <a:pt x="72390" y="15240"/>
                  </a:cubicBezTo>
                  <a:cubicBezTo>
                    <a:pt x="64770" y="15240"/>
                    <a:pt x="58103" y="15240"/>
                    <a:pt x="50482" y="15240"/>
                  </a:cubicBezTo>
                  <a:cubicBezTo>
                    <a:pt x="33338" y="16192"/>
                    <a:pt x="16193" y="17145"/>
                    <a:pt x="0" y="18098"/>
                  </a:cubicBezTo>
                  <a:cubicBezTo>
                    <a:pt x="20955" y="11430"/>
                    <a:pt x="41910" y="5715"/>
                    <a:pt x="61913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21"/>
            <p:cNvSpPr/>
            <p:nvPr/>
          </p:nvSpPr>
          <p:spPr>
            <a:xfrm>
              <a:off x="6297930" y="4197667"/>
              <a:ext cx="17144" cy="73342"/>
            </a:xfrm>
            <a:custGeom>
              <a:avLst/>
              <a:gdLst/>
              <a:ahLst/>
              <a:cxnLst/>
              <a:rect l="l" t="t" r="r" b="b"/>
              <a:pathLst>
                <a:path w="17144" h="73342" extrusionOk="0">
                  <a:moveTo>
                    <a:pt x="0" y="0"/>
                  </a:moveTo>
                  <a:cubicBezTo>
                    <a:pt x="5715" y="24765"/>
                    <a:pt x="11430" y="48577"/>
                    <a:pt x="17145" y="73342"/>
                  </a:cubicBezTo>
                  <a:cubicBezTo>
                    <a:pt x="10477" y="48577"/>
                    <a:pt x="5715" y="23813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21"/>
            <p:cNvSpPr/>
            <p:nvPr/>
          </p:nvSpPr>
          <p:spPr>
            <a:xfrm>
              <a:off x="6337934" y="3867150"/>
              <a:ext cx="30480" cy="58102"/>
            </a:xfrm>
            <a:custGeom>
              <a:avLst/>
              <a:gdLst/>
              <a:ahLst/>
              <a:cxnLst/>
              <a:rect l="l" t="t" r="r" b="b"/>
              <a:pathLst>
                <a:path w="30480" h="58102" extrusionOk="0">
                  <a:moveTo>
                    <a:pt x="30480" y="0"/>
                  </a:moveTo>
                  <a:cubicBezTo>
                    <a:pt x="20003" y="19050"/>
                    <a:pt x="10478" y="39053"/>
                    <a:pt x="0" y="58103"/>
                  </a:cubicBezTo>
                  <a:cubicBezTo>
                    <a:pt x="10478" y="39053"/>
                    <a:pt x="20003" y="20003"/>
                    <a:pt x="3048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21"/>
            <p:cNvSpPr/>
            <p:nvPr/>
          </p:nvSpPr>
          <p:spPr>
            <a:xfrm>
              <a:off x="6738937" y="3635692"/>
              <a:ext cx="29527" cy="18097"/>
            </a:xfrm>
            <a:custGeom>
              <a:avLst/>
              <a:gdLst/>
              <a:ahLst/>
              <a:cxnLst/>
              <a:rect l="l" t="t" r="r" b="b"/>
              <a:pathLst>
                <a:path w="29527" h="18097" extrusionOk="0">
                  <a:moveTo>
                    <a:pt x="7620" y="18098"/>
                  </a:moveTo>
                  <a:cubicBezTo>
                    <a:pt x="4763" y="13335"/>
                    <a:pt x="2857" y="8573"/>
                    <a:pt x="0" y="3810"/>
                  </a:cubicBezTo>
                  <a:cubicBezTo>
                    <a:pt x="7620" y="2858"/>
                    <a:pt x="16193" y="953"/>
                    <a:pt x="23813" y="0"/>
                  </a:cubicBezTo>
                  <a:cubicBezTo>
                    <a:pt x="25718" y="3810"/>
                    <a:pt x="27622" y="8573"/>
                    <a:pt x="29528" y="12383"/>
                  </a:cubicBezTo>
                  <a:cubicBezTo>
                    <a:pt x="21907" y="14288"/>
                    <a:pt x="14288" y="16192"/>
                    <a:pt x="7620" y="18098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21"/>
            <p:cNvSpPr/>
            <p:nvPr/>
          </p:nvSpPr>
          <p:spPr>
            <a:xfrm>
              <a:off x="6597967" y="3664267"/>
              <a:ext cx="42862" cy="17145"/>
            </a:xfrm>
            <a:custGeom>
              <a:avLst/>
              <a:gdLst/>
              <a:ahLst/>
              <a:cxnLst/>
              <a:rect l="l" t="t" r="r" b="b"/>
              <a:pathLst>
                <a:path w="42862" h="17145" extrusionOk="0">
                  <a:moveTo>
                    <a:pt x="42863" y="0"/>
                  </a:moveTo>
                  <a:cubicBezTo>
                    <a:pt x="28575" y="5715"/>
                    <a:pt x="14288" y="11430"/>
                    <a:pt x="0" y="17145"/>
                  </a:cubicBezTo>
                  <a:cubicBezTo>
                    <a:pt x="14288" y="11430"/>
                    <a:pt x="28575" y="5715"/>
                    <a:pt x="42863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21"/>
            <p:cNvSpPr/>
            <p:nvPr/>
          </p:nvSpPr>
          <p:spPr>
            <a:xfrm>
              <a:off x="6316980" y="3940492"/>
              <a:ext cx="15239" cy="42862"/>
            </a:xfrm>
            <a:custGeom>
              <a:avLst/>
              <a:gdLst/>
              <a:ahLst/>
              <a:cxnLst/>
              <a:rect l="l" t="t" r="r" b="b"/>
              <a:pathLst>
                <a:path w="15239" h="42862" extrusionOk="0">
                  <a:moveTo>
                    <a:pt x="15240" y="0"/>
                  </a:moveTo>
                  <a:cubicBezTo>
                    <a:pt x="10477" y="14288"/>
                    <a:pt x="4763" y="28575"/>
                    <a:pt x="0" y="42863"/>
                  </a:cubicBezTo>
                  <a:cubicBezTo>
                    <a:pt x="4763" y="28575"/>
                    <a:pt x="10477" y="14288"/>
                    <a:pt x="1524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21"/>
            <p:cNvSpPr/>
            <p:nvPr/>
          </p:nvSpPr>
          <p:spPr>
            <a:xfrm>
              <a:off x="7263765" y="3931919"/>
              <a:ext cx="8572" cy="34290"/>
            </a:xfrm>
            <a:custGeom>
              <a:avLst/>
              <a:gdLst/>
              <a:ahLst/>
              <a:cxnLst/>
              <a:rect l="l" t="t" r="r" b="b"/>
              <a:pathLst>
                <a:path w="8572" h="34290" extrusionOk="0">
                  <a:moveTo>
                    <a:pt x="8572" y="34290"/>
                  </a:moveTo>
                  <a:cubicBezTo>
                    <a:pt x="5715" y="22860"/>
                    <a:pt x="2857" y="11430"/>
                    <a:pt x="0" y="0"/>
                  </a:cubicBezTo>
                  <a:cubicBezTo>
                    <a:pt x="3810" y="11430"/>
                    <a:pt x="5715" y="22860"/>
                    <a:pt x="8572" y="3429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21"/>
            <p:cNvSpPr/>
            <p:nvPr/>
          </p:nvSpPr>
          <p:spPr>
            <a:xfrm>
              <a:off x="7196137" y="3786187"/>
              <a:ext cx="19050" cy="29527"/>
            </a:xfrm>
            <a:custGeom>
              <a:avLst/>
              <a:gdLst/>
              <a:ahLst/>
              <a:cxnLst/>
              <a:rect l="l" t="t" r="r" b="b"/>
              <a:pathLst>
                <a:path w="19050" h="29527" extrusionOk="0">
                  <a:moveTo>
                    <a:pt x="19050" y="29528"/>
                  </a:moveTo>
                  <a:cubicBezTo>
                    <a:pt x="12382" y="20003"/>
                    <a:pt x="6668" y="10478"/>
                    <a:pt x="0" y="0"/>
                  </a:cubicBezTo>
                  <a:cubicBezTo>
                    <a:pt x="6668" y="10478"/>
                    <a:pt x="12382" y="20003"/>
                    <a:pt x="19050" y="2952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21"/>
            <p:cNvSpPr/>
            <p:nvPr/>
          </p:nvSpPr>
          <p:spPr>
            <a:xfrm>
              <a:off x="7166609" y="3753802"/>
              <a:ext cx="20955" cy="21907"/>
            </a:xfrm>
            <a:custGeom>
              <a:avLst/>
              <a:gdLst/>
              <a:ahLst/>
              <a:cxnLst/>
              <a:rect l="l" t="t" r="r" b="b"/>
              <a:pathLst>
                <a:path w="20955" h="21907" extrusionOk="0">
                  <a:moveTo>
                    <a:pt x="20955" y="21907"/>
                  </a:moveTo>
                  <a:cubicBezTo>
                    <a:pt x="14288" y="14288"/>
                    <a:pt x="7620" y="6667"/>
                    <a:pt x="0" y="0"/>
                  </a:cubicBezTo>
                  <a:cubicBezTo>
                    <a:pt x="7620" y="6667"/>
                    <a:pt x="14288" y="14288"/>
                    <a:pt x="20955" y="21907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21"/>
            <p:cNvSpPr/>
            <p:nvPr/>
          </p:nvSpPr>
          <p:spPr>
            <a:xfrm>
              <a:off x="7103744" y="3702367"/>
              <a:ext cx="28575" cy="33337"/>
            </a:xfrm>
            <a:custGeom>
              <a:avLst/>
              <a:gdLst/>
              <a:ahLst/>
              <a:cxnLst/>
              <a:rect l="l" t="t" r="r" b="b"/>
              <a:pathLst>
                <a:path w="28575" h="33337" extrusionOk="0">
                  <a:moveTo>
                    <a:pt x="28575" y="21908"/>
                  </a:moveTo>
                  <a:cubicBezTo>
                    <a:pt x="24765" y="25717"/>
                    <a:pt x="20955" y="29528"/>
                    <a:pt x="17145" y="33338"/>
                  </a:cubicBezTo>
                  <a:cubicBezTo>
                    <a:pt x="15240" y="32385"/>
                    <a:pt x="13335" y="31433"/>
                    <a:pt x="11430" y="30480"/>
                  </a:cubicBezTo>
                  <a:cubicBezTo>
                    <a:pt x="7620" y="20003"/>
                    <a:pt x="3810" y="10478"/>
                    <a:pt x="0" y="0"/>
                  </a:cubicBezTo>
                  <a:cubicBezTo>
                    <a:pt x="5715" y="3810"/>
                    <a:pt x="11430" y="6667"/>
                    <a:pt x="17145" y="10478"/>
                  </a:cubicBezTo>
                  <a:cubicBezTo>
                    <a:pt x="20955" y="13335"/>
                    <a:pt x="24765" y="17145"/>
                    <a:pt x="28575" y="21908"/>
                  </a:cubicBezTo>
                  <a:cubicBezTo>
                    <a:pt x="28575" y="20955"/>
                    <a:pt x="28575" y="21908"/>
                    <a:pt x="28575" y="21908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21"/>
            <p:cNvSpPr/>
            <p:nvPr/>
          </p:nvSpPr>
          <p:spPr>
            <a:xfrm>
              <a:off x="6558915" y="3682365"/>
              <a:ext cx="35242" cy="17144"/>
            </a:xfrm>
            <a:custGeom>
              <a:avLst/>
              <a:gdLst/>
              <a:ahLst/>
              <a:cxnLst/>
              <a:rect l="l" t="t" r="r" b="b"/>
              <a:pathLst>
                <a:path w="35242" h="17144" extrusionOk="0">
                  <a:moveTo>
                    <a:pt x="35242" y="0"/>
                  </a:moveTo>
                  <a:cubicBezTo>
                    <a:pt x="23813" y="5715"/>
                    <a:pt x="11430" y="11430"/>
                    <a:pt x="0" y="17145"/>
                  </a:cubicBezTo>
                  <a:cubicBezTo>
                    <a:pt x="11430" y="11430"/>
                    <a:pt x="23813" y="5715"/>
                    <a:pt x="35242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21"/>
            <p:cNvSpPr/>
            <p:nvPr/>
          </p:nvSpPr>
          <p:spPr>
            <a:xfrm>
              <a:off x="6854190" y="4622482"/>
              <a:ext cx="32384" cy="6667"/>
            </a:xfrm>
            <a:custGeom>
              <a:avLst/>
              <a:gdLst/>
              <a:ahLst/>
              <a:cxnLst/>
              <a:rect l="l" t="t" r="r" b="b"/>
              <a:pathLst>
                <a:path w="32384" h="6667" extrusionOk="0">
                  <a:moveTo>
                    <a:pt x="0" y="6668"/>
                  </a:moveTo>
                  <a:cubicBezTo>
                    <a:pt x="10478" y="4763"/>
                    <a:pt x="21907" y="1905"/>
                    <a:pt x="32385" y="0"/>
                  </a:cubicBezTo>
                  <a:cubicBezTo>
                    <a:pt x="21907" y="1905"/>
                    <a:pt x="11430" y="4763"/>
                    <a:pt x="0" y="6668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21"/>
            <p:cNvSpPr/>
            <p:nvPr/>
          </p:nvSpPr>
          <p:spPr>
            <a:xfrm>
              <a:off x="6348412" y="4359592"/>
              <a:ext cx="13334" cy="24764"/>
            </a:xfrm>
            <a:custGeom>
              <a:avLst/>
              <a:gdLst/>
              <a:ahLst/>
              <a:cxnLst/>
              <a:rect l="l" t="t" r="r" b="b"/>
              <a:pathLst>
                <a:path w="13334" h="24764" extrusionOk="0">
                  <a:moveTo>
                    <a:pt x="0" y="0"/>
                  </a:moveTo>
                  <a:cubicBezTo>
                    <a:pt x="4763" y="8572"/>
                    <a:pt x="9525" y="16192"/>
                    <a:pt x="13335" y="24765"/>
                  </a:cubicBezTo>
                  <a:cubicBezTo>
                    <a:pt x="9525" y="16192"/>
                    <a:pt x="4763" y="762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21"/>
            <p:cNvSpPr/>
            <p:nvPr/>
          </p:nvSpPr>
          <p:spPr>
            <a:xfrm>
              <a:off x="6455092" y="3749040"/>
              <a:ext cx="18097" cy="14287"/>
            </a:xfrm>
            <a:custGeom>
              <a:avLst/>
              <a:gdLst/>
              <a:ahLst/>
              <a:cxnLst/>
              <a:rect l="l" t="t" r="r" b="b"/>
              <a:pathLst>
                <a:path w="18097" h="14287" extrusionOk="0">
                  <a:moveTo>
                    <a:pt x="18097" y="0"/>
                  </a:moveTo>
                  <a:cubicBezTo>
                    <a:pt x="12382" y="4763"/>
                    <a:pt x="5715" y="9525"/>
                    <a:pt x="0" y="14288"/>
                  </a:cubicBezTo>
                  <a:cubicBezTo>
                    <a:pt x="5715" y="9525"/>
                    <a:pt x="12382" y="4763"/>
                    <a:pt x="18097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21"/>
            <p:cNvSpPr/>
            <p:nvPr/>
          </p:nvSpPr>
          <p:spPr>
            <a:xfrm>
              <a:off x="7064692" y="4546282"/>
              <a:ext cx="18097" cy="12382"/>
            </a:xfrm>
            <a:custGeom>
              <a:avLst/>
              <a:gdLst/>
              <a:ahLst/>
              <a:cxnLst/>
              <a:rect l="l" t="t" r="r" b="b"/>
              <a:pathLst>
                <a:path w="18097" h="12382" extrusionOk="0">
                  <a:moveTo>
                    <a:pt x="0" y="12383"/>
                  </a:moveTo>
                  <a:cubicBezTo>
                    <a:pt x="5715" y="8573"/>
                    <a:pt x="12382" y="4763"/>
                    <a:pt x="18097" y="0"/>
                  </a:cubicBezTo>
                  <a:cubicBezTo>
                    <a:pt x="11430" y="3810"/>
                    <a:pt x="5715" y="7620"/>
                    <a:pt x="0" y="12383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21"/>
            <p:cNvSpPr/>
            <p:nvPr/>
          </p:nvSpPr>
          <p:spPr>
            <a:xfrm>
              <a:off x="6716077" y="4626292"/>
              <a:ext cx="13334" cy="9525"/>
            </a:xfrm>
            <a:custGeom>
              <a:avLst/>
              <a:gdLst/>
              <a:ahLst/>
              <a:cxnLst/>
              <a:rect l="l" t="t" r="r" b="b"/>
              <a:pathLst>
                <a:path w="13334" h="9525" extrusionOk="0">
                  <a:moveTo>
                    <a:pt x="0" y="0"/>
                  </a:moveTo>
                  <a:cubicBezTo>
                    <a:pt x="4763" y="0"/>
                    <a:pt x="8572" y="0"/>
                    <a:pt x="13335" y="0"/>
                  </a:cubicBezTo>
                  <a:cubicBezTo>
                    <a:pt x="8572" y="0"/>
                    <a:pt x="3810" y="0"/>
                    <a:pt x="0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21"/>
            <p:cNvSpPr/>
            <p:nvPr/>
          </p:nvSpPr>
          <p:spPr>
            <a:xfrm>
              <a:off x="6381750" y="3831907"/>
              <a:ext cx="9525" cy="12382"/>
            </a:xfrm>
            <a:custGeom>
              <a:avLst/>
              <a:gdLst/>
              <a:ahLst/>
              <a:cxnLst/>
              <a:rect l="l" t="t" r="r" b="b"/>
              <a:pathLst>
                <a:path w="9525" h="12382" extrusionOk="0">
                  <a:moveTo>
                    <a:pt x="9525" y="0"/>
                  </a:moveTo>
                  <a:cubicBezTo>
                    <a:pt x="6668" y="3810"/>
                    <a:pt x="3810" y="8573"/>
                    <a:pt x="0" y="12383"/>
                  </a:cubicBezTo>
                  <a:cubicBezTo>
                    <a:pt x="2857" y="8573"/>
                    <a:pt x="6668" y="4763"/>
                    <a:pt x="952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21"/>
            <p:cNvSpPr/>
            <p:nvPr/>
          </p:nvSpPr>
          <p:spPr>
            <a:xfrm>
              <a:off x="6398894" y="3810000"/>
              <a:ext cx="9525" cy="12382"/>
            </a:xfrm>
            <a:custGeom>
              <a:avLst/>
              <a:gdLst/>
              <a:ahLst/>
              <a:cxnLst/>
              <a:rect l="l" t="t" r="r" b="b"/>
              <a:pathLst>
                <a:path w="9525" h="12382" extrusionOk="0">
                  <a:moveTo>
                    <a:pt x="9525" y="0"/>
                  </a:moveTo>
                  <a:cubicBezTo>
                    <a:pt x="6668" y="3810"/>
                    <a:pt x="2858" y="7620"/>
                    <a:pt x="0" y="12382"/>
                  </a:cubicBezTo>
                  <a:cubicBezTo>
                    <a:pt x="3810" y="7620"/>
                    <a:pt x="6668" y="3810"/>
                    <a:pt x="952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21"/>
            <p:cNvSpPr/>
            <p:nvPr/>
          </p:nvSpPr>
          <p:spPr>
            <a:xfrm>
              <a:off x="6428422" y="377761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9525" y="0"/>
                  </a:moveTo>
                  <a:cubicBezTo>
                    <a:pt x="6668" y="2857"/>
                    <a:pt x="2858" y="6667"/>
                    <a:pt x="0" y="9525"/>
                  </a:cubicBezTo>
                  <a:cubicBezTo>
                    <a:pt x="3810" y="6667"/>
                    <a:pt x="6668" y="2857"/>
                    <a:pt x="952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21"/>
            <p:cNvSpPr/>
            <p:nvPr/>
          </p:nvSpPr>
          <p:spPr>
            <a:xfrm>
              <a:off x="7092315" y="4528184"/>
              <a:ext cx="12382" cy="10477"/>
            </a:xfrm>
            <a:custGeom>
              <a:avLst/>
              <a:gdLst/>
              <a:ahLst/>
              <a:cxnLst/>
              <a:rect l="l" t="t" r="r" b="b"/>
              <a:pathLst>
                <a:path w="12382" h="10477" extrusionOk="0">
                  <a:moveTo>
                    <a:pt x="0" y="10478"/>
                  </a:moveTo>
                  <a:cubicBezTo>
                    <a:pt x="3810" y="6668"/>
                    <a:pt x="8572" y="3810"/>
                    <a:pt x="12382" y="0"/>
                  </a:cubicBezTo>
                  <a:cubicBezTo>
                    <a:pt x="8572" y="3810"/>
                    <a:pt x="3810" y="7620"/>
                    <a:pt x="0" y="1047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21"/>
            <p:cNvSpPr/>
            <p:nvPr/>
          </p:nvSpPr>
          <p:spPr>
            <a:xfrm>
              <a:off x="6382702" y="4417694"/>
              <a:ext cx="8572" cy="13335"/>
            </a:xfrm>
            <a:custGeom>
              <a:avLst/>
              <a:gdLst/>
              <a:ahLst/>
              <a:cxnLst/>
              <a:rect l="l" t="t" r="r" b="b"/>
              <a:pathLst>
                <a:path w="8572" h="13335" extrusionOk="0">
                  <a:moveTo>
                    <a:pt x="0" y="0"/>
                  </a:moveTo>
                  <a:cubicBezTo>
                    <a:pt x="2857" y="4763"/>
                    <a:pt x="5715" y="8573"/>
                    <a:pt x="8572" y="13335"/>
                  </a:cubicBezTo>
                  <a:cubicBezTo>
                    <a:pt x="5715" y="8573"/>
                    <a:pt x="2857" y="381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21"/>
            <p:cNvSpPr/>
            <p:nvPr/>
          </p:nvSpPr>
          <p:spPr>
            <a:xfrm>
              <a:off x="7120890" y="3712845"/>
              <a:ext cx="11429" cy="10477"/>
            </a:xfrm>
            <a:custGeom>
              <a:avLst/>
              <a:gdLst/>
              <a:ahLst/>
              <a:cxnLst/>
              <a:rect l="l" t="t" r="r" b="b"/>
              <a:pathLst>
                <a:path w="11429" h="10477" extrusionOk="0">
                  <a:moveTo>
                    <a:pt x="11430" y="10477"/>
                  </a:moveTo>
                  <a:cubicBezTo>
                    <a:pt x="7620" y="6667"/>
                    <a:pt x="3810" y="3810"/>
                    <a:pt x="0" y="0"/>
                  </a:cubicBezTo>
                  <a:cubicBezTo>
                    <a:pt x="3810" y="2858"/>
                    <a:pt x="7620" y="6667"/>
                    <a:pt x="11430" y="10477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21"/>
            <p:cNvSpPr/>
            <p:nvPr/>
          </p:nvSpPr>
          <p:spPr>
            <a:xfrm>
              <a:off x="6535102" y="3704272"/>
              <a:ext cx="13334" cy="6667"/>
            </a:xfrm>
            <a:custGeom>
              <a:avLst/>
              <a:gdLst/>
              <a:ahLst/>
              <a:cxnLst/>
              <a:rect l="l" t="t" r="r" b="b"/>
              <a:pathLst>
                <a:path w="13334" h="6667" extrusionOk="0">
                  <a:moveTo>
                    <a:pt x="13335" y="0"/>
                  </a:moveTo>
                  <a:cubicBezTo>
                    <a:pt x="8572" y="1905"/>
                    <a:pt x="4763" y="4763"/>
                    <a:pt x="0" y="6668"/>
                  </a:cubicBezTo>
                  <a:cubicBezTo>
                    <a:pt x="4763" y="3810"/>
                    <a:pt x="9525" y="1905"/>
                    <a:pt x="1333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21"/>
            <p:cNvSpPr/>
            <p:nvPr/>
          </p:nvSpPr>
          <p:spPr>
            <a:xfrm>
              <a:off x="6364605" y="4389119"/>
              <a:ext cx="8572" cy="14287"/>
            </a:xfrm>
            <a:custGeom>
              <a:avLst/>
              <a:gdLst/>
              <a:ahLst/>
              <a:cxnLst/>
              <a:rect l="l" t="t" r="r" b="b"/>
              <a:pathLst>
                <a:path w="8572" h="14287" extrusionOk="0">
                  <a:moveTo>
                    <a:pt x="0" y="0"/>
                  </a:moveTo>
                  <a:cubicBezTo>
                    <a:pt x="2857" y="4763"/>
                    <a:pt x="5715" y="9525"/>
                    <a:pt x="8572" y="14288"/>
                  </a:cubicBezTo>
                  <a:cubicBezTo>
                    <a:pt x="5715" y="8573"/>
                    <a:pt x="2857" y="381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21"/>
            <p:cNvSpPr/>
            <p:nvPr/>
          </p:nvSpPr>
          <p:spPr>
            <a:xfrm>
              <a:off x="6375082" y="4406265"/>
              <a:ext cx="4762" cy="6667"/>
            </a:xfrm>
            <a:custGeom>
              <a:avLst/>
              <a:gdLst/>
              <a:ahLst/>
              <a:cxnLst/>
              <a:rect l="l" t="t" r="r" b="b"/>
              <a:pathLst>
                <a:path w="4762" h="6667" extrusionOk="0">
                  <a:moveTo>
                    <a:pt x="0" y="0"/>
                  </a:moveTo>
                  <a:cubicBezTo>
                    <a:pt x="1905" y="1905"/>
                    <a:pt x="2858" y="4763"/>
                    <a:pt x="4763" y="6667"/>
                  </a:cubicBezTo>
                  <a:cubicBezTo>
                    <a:pt x="2858" y="3810"/>
                    <a:pt x="1905" y="1905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21"/>
            <p:cNvSpPr/>
            <p:nvPr/>
          </p:nvSpPr>
          <p:spPr>
            <a:xfrm>
              <a:off x="6361747" y="3713797"/>
              <a:ext cx="349493" cy="547687"/>
            </a:xfrm>
            <a:custGeom>
              <a:avLst/>
              <a:gdLst/>
              <a:ahLst/>
              <a:cxnLst/>
              <a:rect l="l" t="t" r="r" b="b"/>
              <a:pathLst>
                <a:path w="349493" h="547687" extrusionOk="0">
                  <a:moveTo>
                    <a:pt x="334328" y="0"/>
                  </a:moveTo>
                  <a:cubicBezTo>
                    <a:pt x="335280" y="14288"/>
                    <a:pt x="337185" y="27623"/>
                    <a:pt x="338138" y="41910"/>
                  </a:cubicBezTo>
                  <a:cubicBezTo>
                    <a:pt x="340043" y="47625"/>
                    <a:pt x="342900" y="54293"/>
                    <a:pt x="344805" y="60008"/>
                  </a:cubicBezTo>
                  <a:cubicBezTo>
                    <a:pt x="358140" y="80963"/>
                    <a:pt x="340043" y="85725"/>
                    <a:pt x="327660" y="89535"/>
                  </a:cubicBezTo>
                  <a:cubicBezTo>
                    <a:pt x="304800" y="96203"/>
                    <a:pt x="290513" y="106680"/>
                    <a:pt x="287655" y="132397"/>
                  </a:cubicBezTo>
                  <a:cubicBezTo>
                    <a:pt x="286703" y="141922"/>
                    <a:pt x="277178" y="149543"/>
                    <a:pt x="271463" y="158115"/>
                  </a:cubicBezTo>
                  <a:cubicBezTo>
                    <a:pt x="265747" y="166688"/>
                    <a:pt x="260033" y="174308"/>
                    <a:pt x="255270" y="182880"/>
                  </a:cubicBezTo>
                  <a:cubicBezTo>
                    <a:pt x="208597" y="190500"/>
                    <a:pt x="201930" y="204788"/>
                    <a:pt x="222885" y="244793"/>
                  </a:cubicBezTo>
                  <a:cubicBezTo>
                    <a:pt x="229553" y="256222"/>
                    <a:pt x="233363" y="272415"/>
                    <a:pt x="231458" y="284797"/>
                  </a:cubicBezTo>
                  <a:cubicBezTo>
                    <a:pt x="225743" y="318135"/>
                    <a:pt x="214313" y="349568"/>
                    <a:pt x="185738" y="371475"/>
                  </a:cubicBezTo>
                  <a:cubicBezTo>
                    <a:pt x="172403" y="381953"/>
                    <a:pt x="159068" y="394335"/>
                    <a:pt x="149543" y="407670"/>
                  </a:cubicBezTo>
                  <a:cubicBezTo>
                    <a:pt x="141922" y="418147"/>
                    <a:pt x="140018" y="431483"/>
                    <a:pt x="135255" y="443865"/>
                  </a:cubicBezTo>
                  <a:cubicBezTo>
                    <a:pt x="146685" y="447675"/>
                    <a:pt x="157163" y="450533"/>
                    <a:pt x="168593" y="454343"/>
                  </a:cubicBezTo>
                  <a:cubicBezTo>
                    <a:pt x="169545" y="490538"/>
                    <a:pt x="203835" y="503872"/>
                    <a:pt x="220980" y="529590"/>
                  </a:cubicBezTo>
                  <a:cubicBezTo>
                    <a:pt x="200025" y="535305"/>
                    <a:pt x="179070" y="541972"/>
                    <a:pt x="158115" y="547688"/>
                  </a:cubicBezTo>
                  <a:cubicBezTo>
                    <a:pt x="158115" y="521970"/>
                    <a:pt x="141922" y="508635"/>
                    <a:pt x="121920" y="499110"/>
                  </a:cubicBezTo>
                  <a:cubicBezTo>
                    <a:pt x="114300" y="494347"/>
                    <a:pt x="106680" y="490538"/>
                    <a:pt x="103822" y="488633"/>
                  </a:cubicBezTo>
                  <a:cubicBezTo>
                    <a:pt x="103822" y="478155"/>
                    <a:pt x="107633" y="463868"/>
                    <a:pt x="102870" y="461963"/>
                  </a:cubicBezTo>
                  <a:cubicBezTo>
                    <a:pt x="78105" y="446722"/>
                    <a:pt x="88583" y="426720"/>
                    <a:pt x="90488" y="406718"/>
                  </a:cubicBezTo>
                  <a:cubicBezTo>
                    <a:pt x="92393" y="383858"/>
                    <a:pt x="90488" y="360997"/>
                    <a:pt x="87630" y="339090"/>
                  </a:cubicBezTo>
                  <a:cubicBezTo>
                    <a:pt x="85725" y="323850"/>
                    <a:pt x="81915" y="309563"/>
                    <a:pt x="78105" y="294322"/>
                  </a:cubicBezTo>
                  <a:cubicBezTo>
                    <a:pt x="75247" y="284797"/>
                    <a:pt x="72390" y="275272"/>
                    <a:pt x="66675" y="268605"/>
                  </a:cubicBezTo>
                  <a:cubicBezTo>
                    <a:pt x="64770" y="266700"/>
                    <a:pt x="52388" y="273368"/>
                    <a:pt x="51435" y="274320"/>
                  </a:cubicBezTo>
                  <a:cubicBezTo>
                    <a:pt x="30480" y="271463"/>
                    <a:pt x="15240" y="269558"/>
                    <a:pt x="0" y="267653"/>
                  </a:cubicBezTo>
                  <a:cubicBezTo>
                    <a:pt x="953" y="264795"/>
                    <a:pt x="2858" y="261938"/>
                    <a:pt x="4763" y="258128"/>
                  </a:cubicBezTo>
                  <a:cubicBezTo>
                    <a:pt x="4763" y="258128"/>
                    <a:pt x="4763" y="258128"/>
                    <a:pt x="4763" y="258128"/>
                  </a:cubicBezTo>
                  <a:cubicBezTo>
                    <a:pt x="15240" y="253365"/>
                    <a:pt x="24765" y="249555"/>
                    <a:pt x="35243" y="244793"/>
                  </a:cubicBezTo>
                  <a:cubicBezTo>
                    <a:pt x="63818" y="233363"/>
                    <a:pt x="75247" y="212408"/>
                    <a:pt x="70485" y="181928"/>
                  </a:cubicBezTo>
                  <a:cubicBezTo>
                    <a:pt x="68580" y="171450"/>
                    <a:pt x="68580" y="160972"/>
                    <a:pt x="67628" y="150495"/>
                  </a:cubicBezTo>
                  <a:cubicBezTo>
                    <a:pt x="69533" y="148590"/>
                    <a:pt x="73343" y="144780"/>
                    <a:pt x="74295" y="145733"/>
                  </a:cubicBezTo>
                  <a:cubicBezTo>
                    <a:pt x="111443" y="162878"/>
                    <a:pt x="145733" y="160020"/>
                    <a:pt x="180022" y="136208"/>
                  </a:cubicBezTo>
                  <a:cubicBezTo>
                    <a:pt x="199072" y="123825"/>
                    <a:pt x="221933" y="111443"/>
                    <a:pt x="243840" y="110490"/>
                  </a:cubicBezTo>
                  <a:cubicBezTo>
                    <a:pt x="268605" y="108585"/>
                    <a:pt x="285750" y="99060"/>
                    <a:pt x="295275" y="80963"/>
                  </a:cubicBezTo>
                  <a:cubicBezTo>
                    <a:pt x="307658" y="57150"/>
                    <a:pt x="330518" y="36195"/>
                    <a:pt x="324803" y="4763"/>
                  </a:cubicBezTo>
                  <a:cubicBezTo>
                    <a:pt x="325755" y="2858"/>
                    <a:pt x="331470" y="953"/>
                    <a:pt x="334328" y="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21"/>
            <p:cNvSpPr/>
            <p:nvPr/>
          </p:nvSpPr>
          <p:spPr>
            <a:xfrm>
              <a:off x="6424463" y="3659504"/>
              <a:ext cx="298281" cy="209470"/>
            </a:xfrm>
            <a:custGeom>
              <a:avLst/>
              <a:gdLst/>
              <a:ahLst/>
              <a:cxnLst/>
              <a:rect l="l" t="t" r="r" b="b"/>
              <a:pathLst>
                <a:path w="298281" h="209470" extrusionOk="0">
                  <a:moveTo>
                    <a:pt x="271612" y="54292"/>
                  </a:moveTo>
                  <a:cubicBezTo>
                    <a:pt x="268754" y="55245"/>
                    <a:pt x="263039" y="57150"/>
                    <a:pt x="263039" y="57150"/>
                  </a:cubicBezTo>
                  <a:cubicBezTo>
                    <a:pt x="269707" y="88583"/>
                    <a:pt x="246847" y="109538"/>
                    <a:pt x="233512" y="133350"/>
                  </a:cubicBezTo>
                  <a:cubicBezTo>
                    <a:pt x="223987" y="151448"/>
                    <a:pt x="206842" y="161925"/>
                    <a:pt x="182077" y="162877"/>
                  </a:cubicBezTo>
                  <a:cubicBezTo>
                    <a:pt x="160169" y="164783"/>
                    <a:pt x="137309" y="176213"/>
                    <a:pt x="118259" y="188595"/>
                  </a:cubicBezTo>
                  <a:cubicBezTo>
                    <a:pt x="83969" y="212408"/>
                    <a:pt x="49679" y="216217"/>
                    <a:pt x="12532" y="198120"/>
                  </a:cubicBezTo>
                  <a:cubicBezTo>
                    <a:pt x="11579" y="197167"/>
                    <a:pt x="7769" y="200977"/>
                    <a:pt x="5864" y="202883"/>
                  </a:cubicBezTo>
                  <a:cubicBezTo>
                    <a:pt x="-10328" y="168592"/>
                    <a:pt x="9674" y="144780"/>
                    <a:pt x="33487" y="126683"/>
                  </a:cubicBezTo>
                  <a:cubicBezTo>
                    <a:pt x="75397" y="96203"/>
                    <a:pt x="120164" y="69533"/>
                    <a:pt x="163979" y="41910"/>
                  </a:cubicBezTo>
                  <a:cubicBezTo>
                    <a:pt x="165884" y="40958"/>
                    <a:pt x="167789" y="40005"/>
                    <a:pt x="169694" y="39053"/>
                  </a:cubicBezTo>
                  <a:cubicBezTo>
                    <a:pt x="169694" y="39053"/>
                    <a:pt x="169694" y="39053"/>
                    <a:pt x="169694" y="39053"/>
                  </a:cubicBezTo>
                  <a:cubicBezTo>
                    <a:pt x="171599" y="37148"/>
                    <a:pt x="174457" y="36195"/>
                    <a:pt x="176362" y="34290"/>
                  </a:cubicBezTo>
                  <a:cubicBezTo>
                    <a:pt x="182077" y="32385"/>
                    <a:pt x="187792" y="29528"/>
                    <a:pt x="193507" y="27623"/>
                  </a:cubicBezTo>
                  <a:cubicBezTo>
                    <a:pt x="195412" y="26670"/>
                    <a:pt x="198269" y="24765"/>
                    <a:pt x="200174" y="23813"/>
                  </a:cubicBezTo>
                  <a:cubicBezTo>
                    <a:pt x="207794" y="21908"/>
                    <a:pt x="214462" y="20003"/>
                    <a:pt x="222082" y="19050"/>
                  </a:cubicBezTo>
                  <a:cubicBezTo>
                    <a:pt x="223987" y="18098"/>
                    <a:pt x="224939" y="17145"/>
                    <a:pt x="226844" y="16192"/>
                  </a:cubicBezTo>
                  <a:cubicBezTo>
                    <a:pt x="237322" y="13335"/>
                    <a:pt x="246847" y="9525"/>
                    <a:pt x="257324" y="6667"/>
                  </a:cubicBezTo>
                  <a:cubicBezTo>
                    <a:pt x="259229" y="5715"/>
                    <a:pt x="260182" y="5715"/>
                    <a:pt x="262087" y="4763"/>
                  </a:cubicBezTo>
                  <a:cubicBezTo>
                    <a:pt x="262087" y="4763"/>
                    <a:pt x="263039" y="4763"/>
                    <a:pt x="263039" y="4763"/>
                  </a:cubicBezTo>
                  <a:cubicBezTo>
                    <a:pt x="266849" y="2858"/>
                    <a:pt x="270659" y="1905"/>
                    <a:pt x="275422" y="0"/>
                  </a:cubicBezTo>
                  <a:cubicBezTo>
                    <a:pt x="275422" y="0"/>
                    <a:pt x="275422" y="0"/>
                    <a:pt x="276374" y="0"/>
                  </a:cubicBezTo>
                  <a:cubicBezTo>
                    <a:pt x="283994" y="0"/>
                    <a:pt x="290662" y="0"/>
                    <a:pt x="298282" y="0"/>
                  </a:cubicBezTo>
                  <a:cubicBezTo>
                    <a:pt x="287804" y="18098"/>
                    <a:pt x="280184" y="36195"/>
                    <a:pt x="271612" y="54292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21"/>
            <p:cNvSpPr/>
            <p:nvPr/>
          </p:nvSpPr>
          <p:spPr>
            <a:xfrm>
              <a:off x="6323312" y="3970972"/>
              <a:ext cx="161307" cy="266700"/>
            </a:xfrm>
            <a:custGeom>
              <a:avLst/>
              <a:gdLst/>
              <a:ahLst/>
              <a:cxnLst/>
              <a:rect l="l" t="t" r="r" b="b"/>
              <a:pathLst>
                <a:path w="161307" h="266700" extrusionOk="0">
                  <a:moveTo>
                    <a:pt x="44150" y="0"/>
                  </a:moveTo>
                  <a:cubicBezTo>
                    <a:pt x="42245" y="2858"/>
                    <a:pt x="40340" y="6668"/>
                    <a:pt x="39388" y="9525"/>
                  </a:cubicBezTo>
                  <a:cubicBezTo>
                    <a:pt x="54628" y="11430"/>
                    <a:pt x="69868" y="13335"/>
                    <a:pt x="90823" y="16193"/>
                  </a:cubicBezTo>
                  <a:cubicBezTo>
                    <a:pt x="91775" y="15240"/>
                    <a:pt x="104158" y="8572"/>
                    <a:pt x="106063" y="10478"/>
                  </a:cubicBezTo>
                  <a:cubicBezTo>
                    <a:pt x="111778" y="17145"/>
                    <a:pt x="114635" y="27622"/>
                    <a:pt x="117493" y="36195"/>
                  </a:cubicBezTo>
                  <a:cubicBezTo>
                    <a:pt x="121303" y="50483"/>
                    <a:pt x="125113" y="65722"/>
                    <a:pt x="127018" y="80963"/>
                  </a:cubicBezTo>
                  <a:cubicBezTo>
                    <a:pt x="128923" y="103822"/>
                    <a:pt x="131781" y="126683"/>
                    <a:pt x="129875" y="148590"/>
                  </a:cubicBezTo>
                  <a:cubicBezTo>
                    <a:pt x="127970" y="168593"/>
                    <a:pt x="118445" y="189547"/>
                    <a:pt x="142258" y="203835"/>
                  </a:cubicBezTo>
                  <a:cubicBezTo>
                    <a:pt x="146068" y="205740"/>
                    <a:pt x="143210" y="220028"/>
                    <a:pt x="143210" y="230505"/>
                  </a:cubicBezTo>
                  <a:cubicBezTo>
                    <a:pt x="146068" y="232410"/>
                    <a:pt x="153688" y="237172"/>
                    <a:pt x="161308" y="240983"/>
                  </a:cubicBezTo>
                  <a:cubicBezTo>
                    <a:pt x="131781" y="243840"/>
                    <a:pt x="102253" y="244793"/>
                    <a:pt x="79393" y="266700"/>
                  </a:cubicBezTo>
                  <a:cubicBezTo>
                    <a:pt x="76535" y="266700"/>
                    <a:pt x="73678" y="266700"/>
                    <a:pt x="70820" y="266700"/>
                  </a:cubicBezTo>
                  <a:cubicBezTo>
                    <a:pt x="62248" y="253365"/>
                    <a:pt x="54628" y="238125"/>
                    <a:pt x="44150" y="225743"/>
                  </a:cubicBezTo>
                  <a:cubicBezTo>
                    <a:pt x="-13952" y="160972"/>
                    <a:pt x="-6332" y="88583"/>
                    <a:pt x="19385" y="15240"/>
                  </a:cubicBezTo>
                  <a:cubicBezTo>
                    <a:pt x="22243" y="8572"/>
                    <a:pt x="35578" y="4763"/>
                    <a:pt x="44150" y="0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21"/>
            <p:cNvSpPr/>
            <p:nvPr/>
          </p:nvSpPr>
          <p:spPr>
            <a:xfrm>
              <a:off x="6356793" y="4225290"/>
              <a:ext cx="233554" cy="312419"/>
            </a:xfrm>
            <a:custGeom>
              <a:avLst/>
              <a:gdLst/>
              <a:ahLst/>
              <a:cxnLst/>
              <a:rect l="l" t="t" r="r" b="b"/>
              <a:pathLst>
                <a:path w="233554" h="312419" extrusionOk="0">
                  <a:moveTo>
                    <a:pt x="37339" y="13335"/>
                  </a:moveTo>
                  <a:cubicBezTo>
                    <a:pt x="40197" y="13335"/>
                    <a:pt x="43054" y="13335"/>
                    <a:pt x="45912" y="13335"/>
                  </a:cubicBezTo>
                  <a:cubicBezTo>
                    <a:pt x="48769" y="16192"/>
                    <a:pt x="51627" y="20003"/>
                    <a:pt x="54484" y="22860"/>
                  </a:cubicBezTo>
                  <a:cubicBezTo>
                    <a:pt x="80202" y="23813"/>
                    <a:pt x="78297" y="43815"/>
                    <a:pt x="74487" y="58103"/>
                  </a:cubicBezTo>
                  <a:cubicBezTo>
                    <a:pt x="63057" y="107632"/>
                    <a:pt x="87822" y="137160"/>
                    <a:pt x="123064" y="164782"/>
                  </a:cubicBezTo>
                  <a:cubicBezTo>
                    <a:pt x="140209" y="178117"/>
                    <a:pt x="162117" y="196215"/>
                    <a:pt x="164022" y="213360"/>
                  </a:cubicBezTo>
                  <a:cubicBezTo>
                    <a:pt x="166879" y="248603"/>
                    <a:pt x="189739" y="256222"/>
                    <a:pt x="213552" y="266700"/>
                  </a:cubicBezTo>
                  <a:cubicBezTo>
                    <a:pt x="220219" y="281940"/>
                    <a:pt x="226887" y="297180"/>
                    <a:pt x="233554" y="312420"/>
                  </a:cubicBezTo>
                  <a:cubicBezTo>
                    <a:pt x="213552" y="300038"/>
                    <a:pt x="194502" y="286703"/>
                    <a:pt x="173547" y="274320"/>
                  </a:cubicBezTo>
                  <a:cubicBezTo>
                    <a:pt x="104014" y="231457"/>
                    <a:pt x="52579" y="175260"/>
                    <a:pt x="29719" y="95250"/>
                  </a:cubicBezTo>
                  <a:cubicBezTo>
                    <a:pt x="22099" y="67628"/>
                    <a:pt x="9717" y="40957"/>
                    <a:pt x="192" y="13335"/>
                  </a:cubicBezTo>
                  <a:cubicBezTo>
                    <a:pt x="-761" y="9525"/>
                    <a:pt x="2097" y="4763"/>
                    <a:pt x="3049" y="0"/>
                  </a:cubicBezTo>
                  <a:cubicBezTo>
                    <a:pt x="22099" y="20003"/>
                    <a:pt x="24004" y="20955"/>
                    <a:pt x="37339" y="13335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21"/>
            <p:cNvSpPr/>
            <p:nvPr/>
          </p:nvSpPr>
          <p:spPr>
            <a:xfrm>
              <a:off x="6327457" y="4178617"/>
              <a:ext cx="280987" cy="394683"/>
            </a:xfrm>
            <a:custGeom>
              <a:avLst/>
              <a:gdLst/>
              <a:ahLst/>
              <a:cxnLst/>
              <a:rect l="l" t="t" r="r" b="b"/>
              <a:pathLst>
                <a:path w="280987" h="394683" extrusionOk="0">
                  <a:moveTo>
                    <a:pt x="32385" y="46672"/>
                  </a:moveTo>
                  <a:cubicBezTo>
                    <a:pt x="31433" y="51435"/>
                    <a:pt x="28575" y="56197"/>
                    <a:pt x="29528" y="60007"/>
                  </a:cubicBezTo>
                  <a:cubicBezTo>
                    <a:pt x="39053" y="87630"/>
                    <a:pt x="51435" y="114300"/>
                    <a:pt x="59055" y="141922"/>
                  </a:cubicBezTo>
                  <a:cubicBezTo>
                    <a:pt x="81915" y="221932"/>
                    <a:pt x="133350" y="279082"/>
                    <a:pt x="202883" y="320992"/>
                  </a:cubicBezTo>
                  <a:cubicBezTo>
                    <a:pt x="222885" y="333375"/>
                    <a:pt x="242888" y="346710"/>
                    <a:pt x="262890" y="359092"/>
                  </a:cubicBezTo>
                  <a:cubicBezTo>
                    <a:pt x="262890" y="359092"/>
                    <a:pt x="262890" y="359092"/>
                    <a:pt x="262890" y="359092"/>
                  </a:cubicBezTo>
                  <a:cubicBezTo>
                    <a:pt x="262890" y="361950"/>
                    <a:pt x="263843" y="363855"/>
                    <a:pt x="263843" y="366713"/>
                  </a:cubicBezTo>
                  <a:cubicBezTo>
                    <a:pt x="265748" y="365760"/>
                    <a:pt x="267653" y="363855"/>
                    <a:pt x="269558" y="362902"/>
                  </a:cubicBezTo>
                  <a:cubicBezTo>
                    <a:pt x="273368" y="367665"/>
                    <a:pt x="277178" y="372427"/>
                    <a:pt x="280988" y="378142"/>
                  </a:cubicBezTo>
                  <a:cubicBezTo>
                    <a:pt x="280035" y="396240"/>
                    <a:pt x="272415" y="399097"/>
                    <a:pt x="258128" y="388620"/>
                  </a:cubicBezTo>
                  <a:cubicBezTo>
                    <a:pt x="212408" y="354330"/>
                    <a:pt x="165735" y="320992"/>
                    <a:pt x="120015" y="286702"/>
                  </a:cubicBezTo>
                  <a:cubicBezTo>
                    <a:pt x="116205" y="283845"/>
                    <a:pt x="112395" y="280988"/>
                    <a:pt x="109538" y="278130"/>
                  </a:cubicBezTo>
                  <a:cubicBezTo>
                    <a:pt x="46673" y="197167"/>
                    <a:pt x="5715" y="106680"/>
                    <a:pt x="0" y="0"/>
                  </a:cubicBezTo>
                  <a:cubicBezTo>
                    <a:pt x="9525" y="16192"/>
                    <a:pt x="20955" y="31432"/>
                    <a:pt x="32385" y="46672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21"/>
            <p:cNvSpPr/>
            <p:nvPr/>
          </p:nvSpPr>
          <p:spPr>
            <a:xfrm>
              <a:off x="6355080" y="3864292"/>
              <a:ext cx="54342" cy="89534"/>
            </a:xfrm>
            <a:custGeom>
              <a:avLst/>
              <a:gdLst/>
              <a:ahLst/>
              <a:cxnLst/>
              <a:rect l="l" t="t" r="r" b="b"/>
              <a:pathLst>
                <a:path w="54342" h="89534" extrusionOk="0">
                  <a:moveTo>
                    <a:pt x="0" y="80963"/>
                  </a:moveTo>
                  <a:cubicBezTo>
                    <a:pt x="15240" y="54292"/>
                    <a:pt x="15240" y="19050"/>
                    <a:pt x="43815" y="0"/>
                  </a:cubicBezTo>
                  <a:cubicBezTo>
                    <a:pt x="47625" y="952"/>
                    <a:pt x="50482" y="952"/>
                    <a:pt x="54292" y="1905"/>
                  </a:cubicBezTo>
                  <a:cubicBezTo>
                    <a:pt x="53340" y="24765"/>
                    <a:pt x="57150" y="48577"/>
                    <a:pt x="48577" y="68580"/>
                  </a:cubicBezTo>
                  <a:cubicBezTo>
                    <a:pt x="43815" y="80010"/>
                    <a:pt x="20002" y="82867"/>
                    <a:pt x="3810" y="89535"/>
                  </a:cubicBezTo>
                  <a:cubicBezTo>
                    <a:pt x="2857" y="86677"/>
                    <a:pt x="952" y="83820"/>
                    <a:pt x="0" y="80963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21"/>
            <p:cNvSpPr/>
            <p:nvPr/>
          </p:nvSpPr>
          <p:spPr>
            <a:xfrm>
              <a:off x="6367462" y="3957637"/>
              <a:ext cx="30480" cy="13334"/>
            </a:xfrm>
            <a:custGeom>
              <a:avLst/>
              <a:gdLst/>
              <a:ahLst/>
              <a:cxnLst/>
              <a:rect l="l" t="t" r="r" b="b"/>
              <a:pathLst>
                <a:path w="30480" h="13334" extrusionOk="0">
                  <a:moveTo>
                    <a:pt x="30480" y="0"/>
                  </a:moveTo>
                  <a:cubicBezTo>
                    <a:pt x="20003" y="4763"/>
                    <a:pt x="10478" y="8572"/>
                    <a:pt x="0" y="13335"/>
                  </a:cubicBezTo>
                  <a:cubicBezTo>
                    <a:pt x="10478" y="8572"/>
                    <a:pt x="20003" y="4763"/>
                    <a:pt x="30480" y="0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21"/>
            <p:cNvSpPr/>
            <p:nvPr/>
          </p:nvSpPr>
          <p:spPr>
            <a:xfrm>
              <a:off x="6686550" y="3659504"/>
              <a:ext cx="12382" cy="4762"/>
            </a:xfrm>
            <a:custGeom>
              <a:avLst/>
              <a:gdLst/>
              <a:ahLst/>
              <a:cxnLst/>
              <a:rect l="l" t="t" r="r" b="b"/>
              <a:pathLst>
                <a:path w="12382" h="4762" extrusionOk="0">
                  <a:moveTo>
                    <a:pt x="12382" y="0"/>
                  </a:moveTo>
                  <a:cubicBezTo>
                    <a:pt x="8572" y="1905"/>
                    <a:pt x="4763" y="2858"/>
                    <a:pt x="0" y="4763"/>
                  </a:cubicBezTo>
                  <a:cubicBezTo>
                    <a:pt x="4763" y="3810"/>
                    <a:pt x="8572" y="1905"/>
                    <a:pt x="12382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21"/>
            <p:cNvSpPr/>
            <p:nvPr/>
          </p:nvSpPr>
          <p:spPr>
            <a:xfrm>
              <a:off x="6681787" y="3664267"/>
              <a:ext cx="4762" cy="1904"/>
            </a:xfrm>
            <a:custGeom>
              <a:avLst/>
              <a:gdLst/>
              <a:ahLst/>
              <a:cxnLst/>
              <a:rect l="l" t="t" r="r" b="b"/>
              <a:pathLst>
                <a:path w="4762" h="1904" extrusionOk="0">
                  <a:moveTo>
                    <a:pt x="4763" y="0"/>
                  </a:moveTo>
                  <a:cubicBezTo>
                    <a:pt x="2857" y="953"/>
                    <a:pt x="1905" y="953"/>
                    <a:pt x="0" y="1905"/>
                  </a:cubicBezTo>
                  <a:cubicBezTo>
                    <a:pt x="953" y="953"/>
                    <a:pt x="2857" y="953"/>
                    <a:pt x="4763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21"/>
            <p:cNvSpPr/>
            <p:nvPr/>
          </p:nvSpPr>
          <p:spPr>
            <a:xfrm>
              <a:off x="6617969" y="3684270"/>
              <a:ext cx="6667" cy="3809"/>
            </a:xfrm>
            <a:custGeom>
              <a:avLst/>
              <a:gdLst/>
              <a:ahLst/>
              <a:cxnLst/>
              <a:rect l="l" t="t" r="r" b="b"/>
              <a:pathLst>
                <a:path w="6667" h="3809" extrusionOk="0">
                  <a:moveTo>
                    <a:pt x="6668" y="0"/>
                  </a:moveTo>
                  <a:cubicBezTo>
                    <a:pt x="4763" y="952"/>
                    <a:pt x="1905" y="2858"/>
                    <a:pt x="0" y="3810"/>
                  </a:cubicBezTo>
                  <a:cubicBezTo>
                    <a:pt x="1905" y="2858"/>
                    <a:pt x="3810" y="952"/>
                    <a:pt x="6668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21"/>
            <p:cNvSpPr/>
            <p:nvPr/>
          </p:nvSpPr>
          <p:spPr>
            <a:xfrm>
              <a:off x="6594157" y="3694747"/>
              <a:ext cx="6667" cy="4762"/>
            </a:xfrm>
            <a:custGeom>
              <a:avLst/>
              <a:gdLst/>
              <a:ahLst/>
              <a:cxnLst/>
              <a:rect l="l" t="t" r="r" b="b"/>
              <a:pathLst>
                <a:path w="6667" h="4762" extrusionOk="0">
                  <a:moveTo>
                    <a:pt x="6668" y="0"/>
                  </a:moveTo>
                  <a:cubicBezTo>
                    <a:pt x="4763" y="1905"/>
                    <a:pt x="1905" y="2858"/>
                    <a:pt x="0" y="4763"/>
                  </a:cubicBezTo>
                  <a:cubicBezTo>
                    <a:pt x="1905" y="2858"/>
                    <a:pt x="4763" y="1905"/>
                    <a:pt x="6668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21"/>
            <p:cNvSpPr/>
            <p:nvPr/>
          </p:nvSpPr>
          <p:spPr>
            <a:xfrm>
              <a:off x="6645592" y="3675697"/>
              <a:ext cx="4762" cy="2857"/>
            </a:xfrm>
            <a:custGeom>
              <a:avLst/>
              <a:gdLst/>
              <a:ahLst/>
              <a:cxnLst/>
              <a:rect l="l" t="t" r="r" b="b"/>
              <a:pathLst>
                <a:path w="4762" h="2857" extrusionOk="0">
                  <a:moveTo>
                    <a:pt x="4763" y="0"/>
                  </a:moveTo>
                  <a:cubicBezTo>
                    <a:pt x="2857" y="953"/>
                    <a:pt x="1905" y="1905"/>
                    <a:pt x="0" y="2858"/>
                  </a:cubicBezTo>
                  <a:cubicBezTo>
                    <a:pt x="1905" y="1905"/>
                    <a:pt x="3810" y="953"/>
                    <a:pt x="4763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21"/>
            <p:cNvSpPr/>
            <p:nvPr/>
          </p:nvSpPr>
          <p:spPr>
            <a:xfrm>
              <a:off x="6588442" y="3699509"/>
              <a:ext cx="5714" cy="2857"/>
            </a:xfrm>
            <a:custGeom>
              <a:avLst/>
              <a:gdLst/>
              <a:ahLst/>
              <a:cxnLst/>
              <a:rect l="l" t="t" r="r" b="b"/>
              <a:pathLst>
                <a:path w="5714" h="2857" extrusionOk="0">
                  <a:moveTo>
                    <a:pt x="5715" y="0"/>
                  </a:moveTo>
                  <a:cubicBezTo>
                    <a:pt x="3810" y="953"/>
                    <a:pt x="1905" y="1905"/>
                    <a:pt x="0" y="2858"/>
                  </a:cubicBezTo>
                  <a:cubicBezTo>
                    <a:pt x="1905" y="1905"/>
                    <a:pt x="3810" y="953"/>
                    <a:pt x="571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21"/>
            <p:cNvSpPr/>
            <p:nvPr/>
          </p:nvSpPr>
          <p:spPr>
            <a:xfrm>
              <a:off x="6904706" y="3768090"/>
              <a:ext cx="354295" cy="643253"/>
            </a:xfrm>
            <a:custGeom>
              <a:avLst/>
              <a:gdLst/>
              <a:ahLst/>
              <a:cxnLst/>
              <a:rect l="l" t="t" r="r" b="b"/>
              <a:pathLst>
                <a:path w="354295" h="643253" extrusionOk="0">
                  <a:moveTo>
                    <a:pt x="175226" y="0"/>
                  </a:moveTo>
                  <a:cubicBezTo>
                    <a:pt x="191418" y="0"/>
                    <a:pt x="206658" y="0"/>
                    <a:pt x="222851" y="0"/>
                  </a:cubicBezTo>
                  <a:cubicBezTo>
                    <a:pt x="222851" y="0"/>
                    <a:pt x="222851" y="1905"/>
                    <a:pt x="222851" y="1905"/>
                  </a:cubicBezTo>
                  <a:cubicBezTo>
                    <a:pt x="221898" y="11430"/>
                    <a:pt x="223803" y="22860"/>
                    <a:pt x="219041" y="29528"/>
                  </a:cubicBezTo>
                  <a:cubicBezTo>
                    <a:pt x="208563" y="47625"/>
                    <a:pt x="212373" y="60007"/>
                    <a:pt x="226661" y="74295"/>
                  </a:cubicBezTo>
                  <a:cubicBezTo>
                    <a:pt x="237138" y="85725"/>
                    <a:pt x="245711" y="103822"/>
                    <a:pt x="247616" y="120015"/>
                  </a:cubicBezTo>
                  <a:cubicBezTo>
                    <a:pt x="251426" y="155257"/>
                    <a:pt x="249521" y="191453"/>
                    <a:pt x="253331" y="226695"/>
                  </a:cubicBezTo>
                  <a:cubicBezTo>
                    <a:pt x="256188" y="249555"/>
                    <a:pt x="264761" y="271463"/>
                    <a:pt x="269523" y="294322"/>
                  </a:cubicBezTo>
                  <a:cubicBezTo>
                    <a:pt x="275238" y="321945"/>
                    <a:pt x="280001" y="350520"/>
                    <a:pt x="285716" y="378142"/>
                  </a:cubicBezTo>
                  <a:cubicBezTo>
                    <a:pt x="286668" y="381953"/>
                    <a:pt x="293336" y="384810"/>
                    <a:pt x="298098" y="389572"/>
                  </a:cubicBezTo>
                  <a:cubicBezTo>
                    <a:pt x="302861" y="381000"/>
                    <a:pt x="306671" y="374332"/>
                    <a:pt x="309528" y="367665"/>
                  </a:cubicBezTo>
                  <a:cubicBezTo>
                    <a:pt x="314291" y="380047"/>
                    <a:pt x="310481" y="391478"/>
                    <a:pt x="312386" y="401955"/>
                  </a:cubicBezTo>
                  <a:cubicBezTo>
                    <a:pt x="314291" y="414338"/>
                    <a:pt x="320958" y="426720"/>
                    <a:pt x="325721" y="438150"/>
                  </a:cubicBezTo>
                  <a:cubicBezTo>
                    <a:pt x="330483" y="427672"/>
                    <a:pt x="334293" y="418147"/>
                    <a:pt x="339056" y="407670"/>
                  </a:cubicBezTo>
                  <a:cubicBezTo>
                    <a:pt x="343818" y="399097"/>
                    <a:pt x="349533" y="390525"/>
                    <a:pt x="354296" y="381953"/>
                  </a:cubicBezTo>
                  <a:cubicBezTo>
                    <a:pt x="352391" y="404813"/>
                    <a:pt x="350486" y="427672"/>
                    <a:pt x="349533" y="450532"/>
                  </a:cubicBezTo>
                  <a:cubicBezTo>
                    <a:pt x="348581" y="453390"/>
                    <a:pt x="347628" y="455295"/>
                    <a:pt x="346676" y="458153"/>
                  </a:cubicBezTo>
                  <a:cubicBezTo>
                    <a:pt x="344771" y="461010"/>
                    <a:pt x="342866" y="462915"/>
                    <a:pt x="340008" y="465772"/>
                  </a:cubicBezTo>
                  <a:cubicBezTo>
                    <a:pt x="327626" y="458153"/>
                    <a:pt x="312386" y="452438"/>
                    <a:pt x="302861" y="441007"/>
                  </a:cubicBezTo>
                  <a:cubicBezTo>
                    <a:pt x="282858" y="417195"/>
                    <a:pt x="259998" y="409575"/>
                    <a:pt x="227613" y="421005"/>
                  </a:cubicBezTo>
                  <a:cubicBezTo>
                    <a:pt x="220946" y="434340"/>
                    <a:pt x="212373" y="447675"/>
                    <a:pt x="208563" y="461963"/>
                  </a:cubicBezTo>
                  <a:cubicBezTo>
                    <a:pt x="204753" y="474345"/>
                    <a:pt x="205706" y="488632"/>
                    <a:pt x="202848" y="501015"/>
                  </a:cubicBezTo>
                  <a:cubicBezTo>
                    <a:pt x="197133" y="525780"/>
                    <a:pt x="199038" y="546735"/>
                    <a:pt x="215231" y="568642"/>
                  </a:cubicBezTo>
                  <a:cubicBezTo>
                    <a:pt x="226661" y="583882"/>
                    <a:pt x="230471" y="604838"/>
                    <a:pt x="238091" y="622935"/>
                  </a:cubicBezTo>
                  <a:cubicBezTo>
                    <a:pt x="229518" y="623888"/>
                    <a:pt x="219041" y="622935"/>
                    <a:pt x="212373" y="627697"/>
                  </a:cubicBezTo>
                  <a:cubicBezTo>
                    <a:pt x="179036" y="650557"/>
                    <a:pt x="157128" y="648653"/>
                    <a:pt x="130458" y="619125"/>
                  </a:cubicBezTo>
                  <a:cubicBezTo>
                    <a:pt x="133316" y="608647"/>
                    <a:pt x="139983" y="596265"/>
                    <a:pt x="137126" y="588645"/>
                  </a:cubicBezTo>
                  <a:cubicBezTo>
                    <a:pt x="127601" y="564832"/>
                    <a:pt x="119028" y="538163"/>
                    <a:pt x="83786" y="540067"/>
                  </a:cubicBezTo>
                  <a:cubicBezTo>
                    <a:pt x="65688" y="541020"/>
                    <a:pt x="47591" y="536257"/>
                    <a:pt x="30446" y="532447"/>
                  </a:cubicBezTo>
                  <a:cubicBezTo>
                    <a:pt x="5681" y="527685"/>
                    <a:pt x="-8607" y="509588"/>
                    <a:pt x="5681" y="492442"/>
                  </a:cubicBezTo>
                  <a:cubicBezTo>
                    <a:pt x="23778" y="470535"/>
                    <a:pt x="10443" y="453390"/>
                    <a:pt x="8538" y="434340"/>
                  </a:cubicBezTo>
                  <a:cubicBezTo>
                    <a:pt x="49496" y="416242"/>
                    <a:pt x="93311" y="415290"/>
                    <a:pt x="137126" y="416242"/>
                  </a:cubicBezTo>
                  <a:cubicBezTo>
                    <a:pt x="149508" y="416242"/>
                    <a:pt x="160938" y="410528"/>
                    <a:pt x="173321" y="407670"/>
                  </a:cubicBezTo>
                  <a:cubicBezTo>
                    <a:pt x="175226" y="374332"/>
                    <a:pt x="177131" y="340995"/>
                    <a:pt x="179036" y="307657"/>
                  </a:cubicBezTo>
                  <a:cubicBezTo>
                    <a:pt x="179036" y="307657"/>
                    <a:pt x="178083" y="307657"/>
                    <a:pt x="178083" y="307657"/>
                  </a:cubicBezTo>
                  <a:cubicBezTo>
                    <a:pt x="176178" y="306705"/>
                    <a:pt x="174273" y="305753"/>
                    <a:pt x="172368" y="304800"/>
                  </a:cubicBezTo>
                  <a:cubicBezTo>
                    <a:pt x="158081" y="297180"/>
                    <a:pt x="144746" y="289560"/>
                    <a:pt x="130458" y="280988"/>
                  </a:cubicBezTo>
                  <a:cubicBezTo>
                    <a:pt x="135221" y="274320"/>
                    <a:pt x="139031" y="262890"/>
                    <a:pt x="146651" y="260032"/>
                  </a:cubicBezTo>
                  <a:cubicBezTo>
                    <a:pt x="168558" y="251460"/>
                    <a:pt x="175226" y="236220"/>
                    <a:pt x="167606" y="213360"/>
                  </a:cubicBezTo>
                  <a:cubicBezTo>
                    <a:pt x="163796" y="202882"/>
                    <a:pt x="165701" y="188595"/>
                    <a:pt x="167606" y="177165"/>
                  </a:cubicBezTo>
                  <a:cubicBezTo>
                    <a:pt x="169511" y="162878"/>
                    <a:pt x="176178" y="148590"/>
                    <a:pt x="178083" y="134303"/>
                  </a:cubicBezTo>
                  <a:cubicBezTo>
                    <a:pt x="179988" y="114300"/>
                    <a:pt x="177131" y="94297"/>
                    <a:pt x="179036" y="74295"/>
                  </a:cubicBezTo>
                  <a:cubicBezTo>
                    <a:pt x="181893" y="46672"/>
                    <a:pt x="172368" y="34290"/>
                    <a:pt x="144746" y="40005"/>
                  </a:cubicBezTo>
                  <a:cubicBezTo>
                    <a:pt x="153318" y="27622"/>
                    <a:pt x="163796" y="14288"/>
                    <a:pt x="175226" y="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21"/>
            <p:cNvSpPr/>
            <p:nvPr/>
          </p:nvSpPr>
          <p:spPr>
            <a:xfrm>
              <a:off x="7116829" y="3770145"/>
              <a:ext cx="145090" cy="437999"/>
            </a:xfrm>
            <a:custGeom>
              <a:avLst/>
              <a:gdLst/>
              <a:ahLst/>
              <a:cxnLst/>
              <a:rect l="l" t="t" r="r" b="b"/>
              <a:pathLst>
                <a:path w="145090" h="437999" extrusionOk="0">
                  <a:moveTo>
                    <a:pt x="141221" y="381802"/>
                  </a:moveTo>
                  <a:cubicBezTo>
                    <a:pt x="136458" y="390375"/>
                    <a:pt x="130743" y="398947"/>
                    <a:pt x="125981" y="407520"/>
                  </a:cubicBezTo>
                  <a:cubicBezTo>
                    <a:pt x="121218" y="417045"/>
                    <a:pt x="116456" y="427522"/>
                    <a:pt x="112646" y="438000"/>
                  </a:cubicBezTo>
                  <a:cubicBezTo>
                    <a:pt x="107883" y="425617"/>
                    <a:pt x="101216" y="414187"/>
                    <a:pt x="99311" y="401805"/>
                  </a:cubicBezTo>
                  <a:cubicBezTo>
                    <a:pt x="97406" y="391327"/>
                    <a:pt x="101216" y="379897"/>
                    <a:pt x="96453" y="367515"/>
                  </a:cubicBezTo>
                  <a:cubicBezTo>
                    <a:pt x="92643" y="374182"/>
                    <a:pt x="89786" y="380850"/>
                    <a:pt x="85023" y="389422"/>
                  </a:cubicBezTo>
                  <a:cubicBezTo>
                    <a:pt x="79308" y="384660"/>
                    <a:pt x="73593" y="381802"/>
                    <a:pt x="72641" y="377992"/>
                  </a:cubicBezTo>
                  <a:cubicBezTo>
                    <a:pt x="66926" y="350370"/>
                    <a:pt x="62163" y="321795"/>
                    <a:pt x="56448" y="294172"/>
                  </a:cubicBezTo>
                  <a:cubicBezTo>
                    <a:pt x="51686" y="271312"/>
                    <a:pt x="42161" y="249405"/>
                    <a:pt x="40256" y="226545"/>
                  </a:cubicBezTo>
                  <a:cubicBezTo>
                    <a:pt x="36446" y="191302"/>
                    <a:pt x="39303" y="155107"/>
                    <a:pt x="34541" y="119865"/>
                  </a:cubicBezTo>
                  <a:cubicBezTo>
                    <a:pt x="32636" y="103672"/>
                    <a:pt x="25016" y="86527"/>
                    <a:pt x="13586" y="74145"/>
                  </a:cubicBezTo>
                  <a:cubicBezTo>
                    <a:pt x="-702" y="58905"/>
                    <a:pt x="-4512" y="47475"/>
                    <a:pt x="5966" y="29377"/>
                  </a:cubicBezTo>
                  <a:cubicBezTo>
                    <a:pt x="10728" y="21757"/>
                    <a:pt x="8823" y="10327"/>
                    <a:pt x="9776" y="1755"/>
                  </a:cubicBezTo>
                  <a:cubicBezTo>
                    <a:pt x="31683" y="-3960"/>
                    <a:pt x="46923" y="4612"/>
                    <a:pt x="58353" y="22710"/>
                  </a:cubicBezTo>
                  <a:cubicBezTo>
                    <a:pt x="130743" y="131295"/>
                    <a:pt x="155508" y="251310"/>
                    <a:pt x="141221" y="381802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21"/>
            <p:cNvSpPr/>
            <p:nvPr/>
          </p:nvSpPr>
          <p:spPr>
            <a:xfrm>
              <a:off x="7023734" y="4388167"/>
              <a:ext cx="122563" cy="138112"/>
            </a:xfrm>
            <a:custGeom>
              <a:avLst/>
              <a:gdLst/>
              <a:ahLst/>
              <a:cxnLst/>
              <a:rect l="l" t="t" r="r" b="b"/>
              <a:pathLst>
                <a:path w="122563" h="138112" extrusionOk="0">
                  <a:moveTo>
                    <a:pt x="10478" y="0"/>
                  </a:moveTo>
                  <a:cubicBezTo>
                    <a:pt x="36195" y="29527"/>
                    <a:pt x="59055" y="31432"/>
                    <a:pt x="92393" y="8572"/>
                  </a:cubicBezTo>
                  <a:cubicBezTo>
                    <a:pt x="99060" y="3810"/>
                    <a:pt x="109538" y="5715"/>
                    <a:pt x="118110" y="3810"/>
                  </a:cubicBezTo>
                  <a:cubicBezTo>
                    <a:pt x="119063" y="26670"/>
                    <a:pt x="127635" y="54292"/>
                    <a:pt x="118110" y="70485"/>
                  </a:cubicBezTo>
                  <a:cubicBezTo>
                    <a:pt x="100965" y="97155"/>
                    <a:pt x="71438" y="116205"/>
                    <a:pt x="47625" y="138113"/>
                  </a:cubicBezTo>
                  <a:cubicBezTo>
                    <a:pt x="46672" y="134302"/>
                    <a:pt x="45720" y="130492"/>
                    <a:pt x="44768" y="126682"/>
                  </a:cubicBezTo>
                  <a:cubicBezTo>
                    <a:pt x="38100" y="116205"/>
                    <a:pt x="28575" y="106680"/>
                    <a:pt x="24765" y="95250"/>
                  </a:cubicBezTo>
                  <a:cubicBezTo>
                    <a:pt x="15240" y="63817"/>
                    <a:pt x="7620" y="32385"/>
                    <a:pt x="0" y="952"/>
                  </a:cubicBezTo>
                  <a:cubicBezTo>
                    <a:pt x="2858" y="952"/>
                    <a:pt x="4763" y="0"/>
                    <a:pt x="7620" y="0"/>
                  </a:cubicBezTo>
                  <a:lnTo>
                    <a:pt x="10478" y="0"/>
                  </a:lnTo>
                  <a:lnTo>
                    <a:pt x="10478" y="0"/>
                  </a:ln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21"/>
            <p:cNvSpPr/>
            <p:nvPr/>
          </p:nvSpPr>
          <p:spPr>
            <a:xfrm>
              <a:off x="7159942" y="4244340"/>
              <a:ext cx="81914" cy="160972"/>
            </a:xfrm>
            <a:custGeom>
              <a:avLst/>
              <a:gdLst/>
              <a:ahLst/>
              <a:cxnLst/>
              <a:rect l="l" t="t" r="r" b="b"/>
              <a:pathLst>
                <a:path w="81914" h="160972" extrusionOk="0">
                  <a:moveTo>
                    <a:pt x="81915" y="11430"/>
                  </a:moveTo>
                  <a:cubicBezTo>
                    <a:pt x="81915" y="13335"/>
                    <a:pt x="81915" y="15240"/>
                    <a:pt x="81915" y="17145"/>
                  </a:cubicBezTo>
                  <a:cubicBezTo>
                    <a:pt x="79057" y="26670"/>
                    <a:pt x="75247" y="36195"/>
                    <a:pt x="72390" y="44767"/>
                  </a:cubicBezTo>
                  <a:cubicBezTo>
                    <a:pt x="55245" y="83820"/>
                    <a:pt x="37147" y="121920"/>
                    <a:pt x="20002" y="160972"/>
                  </a:cubicBezTo>
                  <a:cubicBezTo>
                    <a:pt x="17145" y="160972"/>
                    <a:pt x="14288" y="160972"/>
                    <a:pt x="11430" y="160972"/>
                  </a:cubicBezTo>
                  <a:cubicBezTo>
                    <a:pt x="7620" y="146685"/>
                    <a:pt x="3810" y="131445"/>
                    <a:pt x="0" y="117157"/>
                  </a:cubicBezTo>
                  <a:cubicBezTo>
                    <a:pt x="39052" y="87630"/>
                    <a:pt x="35242" y="40005"/>
                    <a:pt x="48577" y="0"/>
                  </a:cubicBezTo>
                  <a:cubicBezTo>
                    <a:pt x="59055" y="3810"/>
                    <a:pt x="70485" y="7620"/>
                    <a:pt x="81915" y="11430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21"/>
            <p:cNvSpPr/>
            <p:nvPr/>
          </p:nvSpPr>
          <p:spPr>
            <a:xfrm>
              <a:off x="7128509" y="4202155"/>
              <a:ext cx="69532" cy="136482"/>
            </a:xfrm>
            <a:custGeom>
              <a:avLst/>
              <a:gdLst/>
              <a:ahLst/>
              <a:cxnLst/>
              <a:rect l="l" t="t" r="r" b="b"/>
              <a:pathLst>
                <a:path w="69532" h="136482" extrusionOk="0">
                  <a:moveTo>
                    <a:pt x="20955" y="136482"/>
                  </a:moveTo>
                  <a:cubicBezTo>
                    <a:pt x="16193" y="133625"/>
                    <a:pt x="11430" y="129814"/>
                    <a:pt x="7620" y="126957"/>
                  </a:cubicBezTo>
                  <a:cubicBezTo>
                    <a:pt x="4763" y="122195"/>
                    <a:pt x="1905" y="116480"/>
                    <a:pt x="0" y="111717"/>
                  </a:cubicBezTo>
                  <a:cubicBezTo>
                    <a:pt x="0" y="111717"/>
                    <a:pt x="0" y="110764"/>
                    <a:pt x="0" y="110764"/>
                  </a:cubicBezTo>
                  <a:cubicBezTo>
                    <a:pt x="0" y="99335"/>
                    <a:pt x="0" y="87905"/>
                    <a:pt x="0" y="76475"/>
                  </a:cubicBezTo>
                  <a:cubicBezTo>
                    <a:pt x="0" y="76475"/>
                    <a:pt x="0" y="75522"/>
                    <a:pt x="0" y="75522"/>
                  </a:cubicBezTo>
                  <a:cubicBezTo>
                    <a:pt x="2858" y="54567"/>
                    <a:pt x="6668" y="33612"/>
                    <a:pt x="9525" y="12657"/>
                  </a:cubicBezTo>
                  <a:cubicBezTo>
                    <a:pt x="10478" y="10752"/>
                    <a:pt x="10478" y="7895"/>
                    <a:pt x="11430" y="5989"/>
                  </a:cubicBezTo>
                  <a:cubicBezTo>
                    <a:pt x="28575" y="-5440"/>
                    <a:pt x="41910" y="275"/>
                    <a:pt x="52388" y="16467"/>
                  </a:cubicBezTo>
                  <a:cubicBezTo>
                    <a:pt x="57150" y="23135"/>
                    <a:pt x="63818" y="28850"/>
                    <a:pt x="69533" y="34564"/>
                  </a:cubicBezTo>
                  <a:cubicBezTo>
                    <a:pt x="42863" y="32660"/>
                    <a:pt x="25718" y="46947"/>
                    <a:pt x="36195" y="71712"/>
                  </a:cubicBezTo>
                  <a:cubicBezTo>
                    <a:pt x="46672" y="101239"/>
                    <a:pt x="37147" y="118385"/>
                    <a:pt x="20955" y="13648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21"/>
            <p:cNvSpPr/>
            <p:nvPr/>
          </p:nvSpPr>
          <p:spPr>
            <a:xfrm>
              <a:off x="7149465" y="4237503"/>
              <a:ext cx="59054" cy="123041"/>
            </a:xfrm>
            <a:custGeom>
              <a:avLst/>
              <a:gdLst/>
              <a:ahLst/>
              <a:cxnLst/>
              <a:rect l="l" t="t" r="r" b="b"/>
              <a:pathLst>
                <a:path w="59054" h="123041" extrusionOk="0">
                  <a:moveTo>
                    <a:pt x="0" y="101134"/>
                  </a:moveTo>
                  <a:cubicBezTo>
                    <a:pt x="16192" y="82084"/>
                    <a:pt x="25717" y="64939"/>
                    <a:pt x="14288" y="37317"/>
                  </a:cubicBezTo>
                  <a:cubicBezTo>
                    <a:pt x="3810" y="12552"/>
                    <a:pt x="20955" y="-1736"/>
                    <a:pt x="47625" y="169"/>
                  </a:cubicBezTo>
                  <a:cubicBezTo>
                    <a:pt x="51435" y="2074"/>
                    <a:pt x="55245" y="3979"/>
                    <a:pt x="59055" y="5884"/>
                  </a:cubicBezTo>
                  <a:cubicBezTo>
                    <a:pt x="45720" y="45889"/>
                    <a:pt x="50482" y="93514"/>
                    <a:pt x="10478" y="123042"/>
                  </a:cubicBezTo>
                  <a:cubicBezTo>
                    <a:pt x="6667" y="116374"/>
                    <a:pt x="2857" y="108754"/>
                    <a:pt x="0" y="101134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21"/>
            <p:cNvSpPr/>
            <p:nvPr/>
          </p:nvSpPr>
          <p:spPr>
            <a:xfrm>
              <a:off x="6994207" y="4375784"/>
              <a:ext cx="72390" cy="152400"/>
            </a:xfrm>
            <a:custGeom>
              <a:avLst/>
              <a:gdLst/>
              <a:ahLst/>
              <a:cxnLst/>
              <a:rect l="l" t="t" r="r" b="b"/>
              <a:pathLst>
                <a:path w="72390" h="152400" extrusionOk="0">
                  <a:moveTo>
                    <a:pt x="27623" y="14288"/>
                  </a:moveTo>
                  <a:cubicBezTo>
                    <a:pt x="36195" y="45720"/>
                    <a:pt x="42863" y="78105"/>
                    <a:pt x="52388" y="108585"/>
                  </a:cubicBezTo>
                  <a:cubicBezTo>
                    <a:pt x="56198" y="120015"/>
                    <a:pt x="65723" y="129540"/>
                    <a:pt x="72390" y="140018"/>
                  </a:cubicBezTo>
                  <a:cubicBezTo>
                    <a:pt x="71438" y="143828"/>
                    <a:pt x="69533" y="147638"/>
                    <a:pt x="68580" y="151447"/>
                  </a:cubicBezTo>
                  <a:cubicBezTo>
                    <a:pt x="66675" y="151447"/>
                    <a:pt x="63818" y="151447"/>
                    <a:pt x="61913" y="152400"/>
                  </a:cubicBezTo>
                  <a:cubicBezTo>
                    <a:pt x="59055" y="152400"/>
                    <a:pt x="55245" y="152400"/>
                    <a:pt x="52388" y="151447"/>
                  </a:cubicBezTo>
                  <a:cubicBezTo>
                    <a:pt x="52388" y="151447"/>
                    <a:pt x="51435" y="150495"/>
                    <a:pt x="51435" y="150495"/>
                  </a:cubicBezTo>
                  <a:cubicBezTo>
                    <a:pt x="47625" y="147638"/>
                    <a:pt x="43815" y="143828"/>
                    <a:pt x="40958" y="140970"/>
                  </a:cubicBezTo>
                  <a:cubicBezTo>
                    <a:pt x="36195" y="129540"/>
                    <a:pt x="30480" y="119063"/>
                    <a:pt x="26670" y="106680"/>
                  </a:cubicBezTo>
                  <a:cubicBezTo>
                    <a:pt x="19050" y="77153"/>
                    <a:pt x="12383" y="46672"/>
                    <a:pt x="4763" y="17145"/>
                  </a:cubicBezTo>
                  <a:cubicBezTo>
                    <a:pt x="4763" y="15240"/>
                    <a:pt x="3810" y="14288"/>
                    <a:pt x="2858" y="12383"/>
                  </a:cubicBezTo>
                  <a:cubicBezTo>
                    <a:pt x="1905" y="12383"/>
                    <a:pt x="953" y="11430"/>
                    <a:pt x="0" y="9525"/>
                  </a:cubicBezTo>
                  <a:cubicBezTo>
                    <a:pt x="3810" y="6668"/>
                    <a:pt x="7620" y="2858"/>
                    <a:pt x="11430" y="0"/>
                  </a:cubicBezTo>
                  <a:cubicBezTo>
                    <a:pt x="15240" y="1905"/>
                    <a:pt x="19050" y="4763"/>
                    <a:pt x="22860" y="6668"/>
                  </a:cubicBezTo>
                  <a:cubicBezTo>
                    <a:pt x="24765" y="9525"/>
                    <a:pt x="25718" y="11430"/>
                    <a:pt x="27623" y="14288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21"/>
            <p:cNvSpPr/>
            <p:nvPr/>
          </p:nvSpPr>
          <p:spPr>
            <a:xfrm>
              <a:off x="7130415" y="4184824"/>
              <a:ext cx="112394" cy="70945"/>
            </a:xfrm>
            <a:custGeom>
              <a:avLst/>
              <a:gdLst/>
              <a:ahLst/>
              <a:cxnLst/>
              <a:rect l="l" t="t" r="r" b="b"/>
              <a:pathLst>
                <a:path w="112394" h="70945" extrusionOk="0">
                  <a:moveTo>
                    <a:pt x="77153" y="58563"/>
                  </a:moveTo>
                  <a:cubicBezTo>
                    <a:pt x="73342" y="56658"/>
                    <a:pt x="69532" y="54753"/>
                    <a:pt x="65722" y="52848"/>
                  </a:cubicBezTo>
                  <a:cubicBezTo>
                    <a:pt x="60007" y="47133"/>
                    <a:pt x="53340" y="41418"/>
                    <a:pt x="48578" y="34751"/>
                  </a:cubicBezTo>
                  <a:cubicBezTo>
                    <a:pt x="38100" y="18558"/>
                    <a:pt x="25717" y="12843"/>
                    <a:pt x="7620" y="24273"/>
                  </a:cubicBezTo>
                  <a:cubicBezTo>
                    <a:pt x="4763" y="17606"/>
                    <a:pt x="2857" y="11891"/>
                    <a:pt x="0" y="5223"/>
                  </a:cubicBezTo>
                  <a:cubicBezTo>
                    <a:pt x="32385" y="-6207"/>
                    <a:pt x="54292" y="1413"/>
                    <a:pt x="75247" y="25226"/>
                  </a:cubicBezTo>
                  <a:cubicBezTo>
                    <a:pt x="84772" y="35703"/>
                    <a:pt x="100013" y="41418"/>
                    <a:pt x="112395" y="49991"/>
                  </a:cubicBezTo>
                  <a:cubicBezTo>
                    <a:pt x="111442" y="56658"/>
                    <a:pt x="111442" y="64278"/>
                    <a:pt x="110490" y="70946"/>
                  </a:cubicBezTo>
                  <a:cubicBezTo>
                    <a:pt x="100013" y="67136"/>
                    <a:pt x="88582" y="63326"/>
                    <a:pt x="77153" y="58563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21"/>
            <p:cNvSpPr/>
            <p:nvPr/>
          </p:nvSpPr>
          <p:spPr>
            <a:xfrm>
              <a:off x="7127557" y="4215765"/>
              <a:ext cx="9525" cy="62865"/>
            </a:xfrm>
            <a:custGeom>
              <a:avLst/>
              <a:gdLst/>
              <a:ahLst/>
              <a:cxnLst/>
              <a:rect l="l" t="t" r="r" b="b"/>
              <a:pathLst>
                <a:path w="9525" h="62865" extrusionOk="0">
                  <a:moveTo>
                    <a:pt x="9525" y="0"/>
                  </a:moveTo>
                  <a:cubicBezTo>
                    <a:pt x="6668" y="20955"/>
                    <a:pt x="2858" y="41910"/>
                    <a:pt x="0" y="62865"/>
                  </a:cubicBezTo>
                  <a:cubicBezTo>
                    <a:pt x="2858" y="41910"/>
                    <a:pt x="6668" y="20955"/>
                    <a:pt x="952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21"/>
            <p:cNvSpPr/>
            <p:nvPr/>
          </p:nvSpPr>
          <p:spPr>
            <a:xfrm>
              <a:off x="7232332" y="4261484"/>
              <a:ext cx="9525" cy="27622"/>
            </a:xfrm>
            <a:custGeom>
              <a:avLst/>
              <a:gdLst/>
              <a:ahLst/>
              <a:cxnLst/>
              <a:rect l="l" t="t" r="r" b="b"/>
              <a:pathLst>
                <a:path w="9525" h="27622" extrusionOk="0">
                  <a:moveTo>
                    <a:pt x="0" y="27622"/>
                  </a:moveTo>
                  <a:cubicBezTo>
                    <a:pt x="2858" y="18097"/>
                    <a:pt x="6668" y="8572"/>
                    <a:pt x="9525" y="0"/>
                  </a:cubicBezTo>
                  <a:cubicBezTo>
                    <a:pt x="6668" y="9525"/>
                    <a:pt x="3810" y="19050"/>
                    <a:pt x="0" y="27622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21"/>
            <p:cNvSpPr/>
            <p:nvPr/>
          </p:nvSpPr>
          <p:spPr>
            <a:xfrm>
              <a:off x="7127557" y="4279582"/>
              <a:ext cx="9525" cy="34290"/>
            </a:xfrm>
            <a:custGeom>
              <a:avLst/>
              <a:gdLst/>
              <a:ahLst/>
              <a:cxnLst/>
              <a:rect l="l" t="t" r="r" b="b"/>
              <a:pathLst>
                <a:path w="9525" h="34290" extrusionOk="0">
                  <a:moveTo>
                    <a:pt x="0" y="0"/>
                  </a:moveTo>
                  <a:cubicBezTo>
                    <a:pt x="0" y="11430"/>
                    <a:pt x="0" y="22860"/>
                    <a:pt x="0" y="34290"/>
                  </a:cubicBezTo>
                  <a:cubicBezTo>
                    <a:pt x="0" y="22860"/>
                    <a:pt x="0" y="1143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21"/>
            <p:cNvSpPr/>
            <p:nvPr/>
          </p:nvSpPr>
          <p:spPr>
            <a:xfrm>
              <a:off x="7127557" y="4313872"/>
              <a:ext cx="7620" cy="15240"/>
            </a:xfrm>
            <a:custGeom>
              <a:avLst/>
              <a:gdLst/>
              <a:ahLst/>
              <a:cxnLst/>
              <a:rect l="l" t="t" r="r" b="b"/>
              <a:pathLst>
                <a:path w="7620" h="15240" extrusionOk="0">
                  <a:moveTo>
                    <a:pt x="0" y="0"/>
                  </a:moveTo>
                  <a:cubicBezTo>
                    <a:pt x="2858" y="4763"/>
                    <a:pt x="5715" y="10478"/>
                    <a:pt x="7620" y="15240"/>
                  </a:cubicBezTo>
                  <a:cubicBezTo>
                    <a:pt x="4763" y="10478"/>
                    <a:pt x="1905" y="4763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21"/>
            <p:cNvSpPr/>
            <p:nvPr/>
          </p:nvSpPr>
          <p:spPr>
            <a:xfrm>
              <a:off x="7063740" y="4516755"/>
              <a:ext cx="6667" cy="11429"/>
            </a:xfrm>
            <a:custGeom>
              <a:avLst/>
              <a:gdLst/>
              <a:ahLst/>
              <a:cxnLst/>
              <a:rect l="l" t="t" r="r" b="b"/>
              <a:pathLst>
                <a:path w="6667" h="11429" extrusionOk="0">
                  <a:moveTo>
                    <a:pt x="0" y="11430"/>
                  </a:moveTo>
                  <a:cubicBezTo>
                    <a:pt x="953" y="7620"/>
                    <a:pt x="2857" y="3810"/>
                    <a:pt x="3810" y="0"/>
                  </a:cubicBezTo>
                  <a:cubicBezTo>
                    <a:pt x="4763" y="3810"/>
                    <a:pt x="5715" y="7620"/>
                    <a:pt x="6667" y="11430"/>
                  </a:cubicBezTo>
                  <a:cubicBezTo>
                    <a:pt x="3810" y="10477"/>
                    <a:pt x="1905" y="10477"/>
                    <a:pt x="0" y="1143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21"/>
            <p:cNvSpPr/>
            <p:nvPr/>
          </p:nvSpPr>
          <p:spPr>
            <a:xfrm>
              <a:off x="7249477" y="4219575"/>
              <a:ext cx="2857" cy="7619"/>
            </a:xfrm>
            <a:custGeom>
              <a:avLst/>
              <a:gdLst/>
              <a:ahLst/>
              <a:cxnLst/>
              <a:rect l="l" t="t" r="r" b="b"/>
              <a:pathLst>
                <a:path w="2857" h="7619" extrusionOk="0">
                  <a:moveTo>
                    <a:pt x="0" y="7620"/>
                  </a:moveTo>
                  <a:cubicBezTo>
                    <a:pt x="953" y="4763"/>
                    <a:pt x="1905" y="2857"/>
                    <a:pt x="2857" y="0"/>
                  </a:cubicBezTo>
                  <a:cubicBezTo>
                    <a:pt x="2857" y="2857"/>
                    <a:pt x="1905" y="4763"/>
                    <a:pt x="0" y="762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21"/>
            <p:cNvSpPr/>
            <p:nvPr/>
          </p:nvSpPr>
          <p:spPr>
            <a:xfrm>
              <a:off x="6714877" y="3661409"/>
              <a:ext cx="406012" cy="906780"/>
            </a:xfrm>
            <a:custGeom>
              <a:avLst/>
              <a:gdLst/>
              <a:ahLst/>
              <a:cxnLst/>
              <a:rect l="l" t="t" r="r" b="b"/>
              <a:pathLst>
                <a:path w="406012" h="906780" extrusionOk="0">
                  <a:moveTo>
                    <a:pt x="284093" y="731520"/>
                  </a:moveTo>
                  <a:cubicBezTo>
                    <a:pt x="291713" y="761047"/>
                    <a:pt x="297428" y="791528"/>
                    <a:pt x="306000" y="821055"/>
                  </a:cubicBezTo>
                  <a:cubicBezTo>
                    <a:pt x="308858" y="832485"/>
                    <a:pt x="315525" y="843915"/>
                    <a:pt x="320288" y="855345"/>
                  </a:cubicBezTo>
                  <a:cubicBezTo>
                    <a:pt x="324098" y="858203"/>
                    <a:pt x="327908" y="862013"/>
                    <a:pt x="330765" y="864870"/>
                  </a:cubicBezTo>
                  <a:cubicBezTo>
                    <a:pt x="330765" y="864870"/>
                    <a:pt x="331718" y="865822"/>
                    <a:pt x="331718" y="865822"/>
                  </a:cubicBezTo>
                  <a:cubicBezTo>
                    <a:pt x="340290" y="882968"/>
                    <a:pt x="328860" y="889635"/>
                    <a:pt x="316478" y="895350"/>
                  </a:cubicBezTo>
                  <a:cubicBezTo>
                    <a:pt x="306000" y="900113"/>
                    <a:pt x="294570" y="902970"/>
                    <a:pt x="284093" y="906780"/>
                  </a:cubicBezTo>
                  <a:cubicBezTo>
                    <a:pt x="284093" y="902970"/>
                    <a:pt x="284093" y="899160"/>
                    <a:pt x="284093" y="895350"/>
                  </a:cubicBezTo>
                  <a:cubicBezTo>
                    <a:pt x="282188" y="864870"/>
                    <a:pt x="277425" y="863918"/>
                    <a:pt x="250755" y="877253"/>
                  </a:cubicBezTo>
                  <a:cubicBezTo>
                    <a:pt x="229800" y="887730"/>
                    <a:pt x="206940" y="893445"/>
                    <a:pt x="189795" y="900113"/>
                  </a:cubicBezTo>
                  <a:cubicBezTo>
                    <a:pt x="183128" y="885825"/>
                    <a:pt x="180270" y="870585"/>
                    <a:pt x="172650" y="867728"/>
                  </a:cubicBezTo>
                  <a:cubicBezTo>
                    <a:pt x="149790" y="857250"/>
                    <a:pt x="130740" y="829628"/>
                    <a:pt x="99308" y="845820"/>
                  </a:cubicBezTo>
                  <a:cubicBezTo>
                    <a:pt x="97403" y="846772"/>
                    <a:pt x="90735" y="842963"/>
                    <a:pt x="90735" y="841058"/>
                  </a:cubicBezTo>
                  <a:cubicBezTo>
                    <a:pt x="86925" y="805815"/>
                    <a:pt x="55493" y="778193"/>
                    <a:pt x="75495" y="736283"/>
                  </a:cubicBezTo>
                  <a:cubicBezTo>
                    <a:pt x="101213" y="681990"/>
                    <a:pt x="75495" y="603885"/>
                    <a:pt x="27870" y="566738"/>
                  </a:cubicBezTo>
                  <a:cubicBezTo>
                    <a:pt x="24060" y="563880"/>
                    <a:pt x="18345" y="558165"/>
                    <a:pt x="18345" y="553403"/>
                  </a:cubicBezTo>
                  <a:cubicBezTo>
                    <a:pt x="16440" y="502920"/>
                    <a:pt x="-20707" y="452438"/>
                    <a:pt x="16440" y="401955"/>
                  </a:cubicBezTo>
                  <a:cubicBezTo>
                    <a:pt x="18345" y="399097"/>
                    <a:pt x="18345" y="394335"/>
                    <a:pt x="17393" y="390525"/>
                  </a:cubicBezTo>
                  <a:cubicBezTo>
                    <a:pt x="12630" y="358140"/>
                    <a:pt x="23108" y="330518"/>
                    <a:pt x="42158" y="304800"/>
                  </a:cubicBezTo>
                  <a:cubicBezTo>
                    <a:pt x="45968" y="300038"/>
                    <a:pt x="45015" y="292418"/>
                    <a:pt x="46920" y="285750"/>
                  </a:cubicBezTo>
                  <a:cubicBezTo>
                    <a:pt x="97403" y="338138"/>
                    <a:pt x="115500" y="334328"/>
                    <a:pt x="148838" y="265747"/>
                  </a:cubicBezTo>
                  <a:cubicBezTo>
                    <a:pt x="154553" y="254318"/>
                    <a:pt x="163125" y="242888"/>
                    <a:pt x="172650" y="234315"/>
                  </a:cubicBezTo>
                  <a:cubicBezTo>
                    <a:pt x="197415" y="211455"/>
                    <a:pt x="207893" y="183833"/>
                    <a:pt x="199320" y="151447"/>
                  </a:cubicBezTo>
                  <a:cubicBezTo>
                    <a:pt x="192653" y="124778"/>
                    <a:pt x="200273" y="103823"/>
                    <a:pt x="215513" y="81915"/>
                  </a:cubicBezTo>
                  <a:cubicBezTo>
                    <a:pt x="226943" y="65723"/>
                    <a:pt x="231705" y="43815"/>
                    <a:pt x="239325" y="24765"/>
                  </a:cubicBezTo>
                  <a:cubicBezTo>
                    <a:pt x="244088" y="16193"/>
                    <a:pt x="248850" y="7620"/>
                    <a:pt x="252660" y="0"/>
                  </a:cubicBezTo>
                  <a:cubicBezTo>
                    <a:pt x="275520" y="2858"/>
                    <a:pt x="298380" y="5715"/>
                    <a:pt x="322193" y="8573"/>
                  </a:cubicBezTo>
                  <a:cubicBezTo>
                    <a:pt x="325050" y="14288"/>
                    <a:pt x="326955" y="21908"/>
                    <a:pt x="331718" y="25718"/>
                  </a:cubicBezTo>
                  <a:cubicBezTo>
                    <a:pt x="354578" y="40958"/>
                    <a:pt x="377438" y="55245"/>
                    <a:pt x="400298" y="70485"/>
                  </a:cubicBezTo>
                  <a:cubicBezTo>
                    <a:pt x="402203" y="71438"/>
                    <a:pt x="404108" y="72390"/>
                    <a:pt x="406013" y="73343"/>
                  </a:cubicBezTo>
                  <a:cubicBezTo>
                    <a:pt x="402203" y="79058"/>
                    <a:pt x="398393" y="84773"/>
                    <a:pt x="394583" y="90488"/>
                  </a:cubicBezTo>
                  <a:cubicBezTo>
                    <a:pt x="389820" y="86678"/>
                    <a:pt x="385058" y="80963"/>
                    <a:pt x="378390" y="78105"/>
                  </a:cubicBezTo>
                  <a:cubicBezTo>
                    <a:pt x="356483" y="69533"/>
                    <a:pt x="337433" y="87630"/>
                    <a:pt x="318383" y="87630"/>
                  </a:cubicBezTo>
                  <a:cubicBezTo>
                    <a:pt x="287903" y="88583"/>
                    <a:pt x="271710" y="103823"/>
                    <a:pt x="262185" y="128588"/>
                  </a:cubicBezTo>
                  <a:cubicBezTo>
                    <a:pt x="249803" y="164783"/>
                    <a:pt x="240278" y="200978"/>
                    <a:pt x="205035" y="223838"/>
                  </a:cubicBezTo>
                  <a:cubicBezTo>
                    <a:pt x="195510" y="229553"/>
                    <a:pt x="180270" y="244793"/>
                    <a:pt x="201225" y="258128"/>
                  </a:cubicBezTo>
                  <a:cubicBezTo>
                    <a:pt x="202178" y="271463"/>
                    <a:pt x="199320" y="290513"/>
                    <a:pt x="206940" y="298133"/>
                  </a:cubicBezTo>
                  <a:cubicBezTo>
                    <a:pt x="214560" y="305753"/>
                    <a:pt x="234563" y="305753"/>
                    <a:pt x="245993" y="301943"/>
                  </a:cubicBezTo>
                  <a:cubicBezTo>
                    <a:pt x="267900" y="293370"/>
                    <a:pt x="265995" y="272415"/>
                    <a:pt x="263138" y="252413"/>
                  </a:cubicBezTo>
                  <a:cubicBezTo>
                    <a:pt x="285998" y="244793"/>
                    <a:pt x="285045" y="226695"/>
                    <a:pt x="280283" y="207645"/>
                  </a:cubicBezTo>
                  <a:cubicBezTo>
                    <a:pt x="272663" y="174308"/>
                    <a:pt x="292665" y="124778"/>
                    <a:pt x="317430" y="111443"/>
                  </a:cubicBezTo>
                  <a:cubicBezTo>
                    <a:pt x="317430" y="113348"/>
                    <a:pt x="318383" y="115253"/>
                    <a:pt x="319335" y="117158"/>
                  </a:cubicBezTo>
                  <a:cubicBezTo>
                    <a:pt x="314573" y="125730"/>
                    <a:pt x="307905" y="133350"/>
                    <a:pt x="306000" y="141922"/>
                  </a:cubicBezTo>
                  <a:cubicBezTo>
                    <a:pt x="299333" y="175260"/>
                    <a:pt x="294570" y="209550"/>
                    <a:pt x="289808" y="242888"/>
                  </a:cubicBezTo>
                  <a:cubicBezTo>
                    <a:pt x="288855" y="250508"/>
                    <a:pt x="287903" y="259080"/>
                    <a:pt x="289808" y="265747"/>
                  </a:cubicBezTo>
                  <a:cubicBezTo>
                    <a:pt x="300285" y="296228"/>
                    <a:pt x="289808" y="313372"/>
                    <a:pt x="259328" y="320993"/>
                  </a:cubicBezTo>
                  <a:cubicBezTo>
                    <a:pt x="249803" y="323850"/>
                    <a:pt x="240278" y="327660"/>
                    <a:pt x="230753" y="330518"/>
                  </a:cubicBezTo>
                  <a:cubicBezTo>
                    <a:pt x="225038" y="334328"/>
                    <a:pt x="217418" y="336233"/>
                    <a:pt x="215513" y="340995"/>
                  </a:cubicBezTo>
                  <a:cubicBezTo>
                    <a:pt x="202178" y="373380"/>
                    <a:pt x="177413" y="394335"/>
                    <a:pt x="151695" y="415290"/>
                  </a:cubicBezTo>
                  <a:cubicBezTo>
                    <a:pt x="144075" y="421958"/>
                    <a:pt x="138360" y="431483"/>
                    <a:pt x="133598" y="440055"/>
                  </a:cubicBezTo>
                  <a:cubicBezTo>
                    <a:pt x="113595" y="472440"/>
                    <a:pt x="118358" y="483870"/>
                    <a:pt x="156458" y="492443"/>
                  </a:cubicBezTo>
                  <a:cubicBezTo>
                    <a:pt x="152648" y="502920"/>
                    <a:pt x="148838" y="513397"/>
                    <a:pt x="145980" y="523875"/>
                  </a:cubicBezTo>
                  <a:cubicBezTo>
                    <a:pt x="145980" y="524828"/>
                    <a:pt x="145980" y="526733"/>
                    <a:pt x="146933" y="527685"/>
                  </a:cubicBezTo>
                  <a:cubicBezTo>
                    <a:pt x="140265" y="532447"/>
                    <a:pt x="130740" y="536258"/>
                    <a:pt x="126930" y="542925"/>
                  </a:cubicBezTo>
                  <a:cubicBezTo>
                    <a:pt x="90735" y="595313"/>
                    <a:pt x="115500" y="683895"/>
                    <a:pt x="174555" y="714375"/>
                  </a:cubicBezTo>
                  <a:cubicBezTo>
                    <a:pt x="176460" y="715328"/>
                    <a:pt x="177413" y="716280"/>
                    <a:pt x="179318" y="717233"/>
                  </a:cubicBezTo>
                  <a:cubicBezTo>
                    <a:pt x="180270" y="718185"/>
                    <a:pt x="181223" y="719138"/>
                    <a:pt x="182175" y="719138"/>
                  </a:cubicBezTo>
                  <a:cubicBezTo>
                    <a:pt x="185033" y="721043"/>
                    <a:pt x="188843" y="722947"/>
                    <a:pt x="191700" y="724853"/>
                  </a:cubicBezTo>
                  <a:cubicBezTo>
                    <a:pt x="188843" y="730568"/>
                    <a:pt x="182175" y="738188"/>
                    <a:pt x="183128" y="741045"/>
                  </a:cubicBezTo>
                  <a:cubicBezTo>
                    <a:pt x="192653" y="758190"/>
                    <a:pt x="204083" y="774383"/>
                    <a:pt x="216465" y="789622"/>
                  </a:cubicBezTo>
                  <a:cubicBezTo>
                    <a:pt x="219323" y="792480"/>
                    <a:pt x="236468" y="788670"/>
                    <a:pt x="236468" y="787718"/>
                  </a:cubicBezTo>
                  <a:cubicBezTo>
                    <a:pt x="237420" y="774383"/>
                    <a:pt x="237420" y="761047"/>
                    <a:pt x="234563" y="748665"/>
                  </a:cubicBezTo>
                  <a:cubicBezTo>
                    <a:pt x="232658" y="740093"/>
                    <a:pt x="227895" y="731520"/>
                    <a:pt x="224085" y="722947"/>
                  </a:cubicBezTo>
                  <a:cubicBezTo>
                    <a:pt x="225990" y="720090"/>
                    <a:pt x="227895" y="717233"/>
                    <a:pt x="229800" y="714375"/>
                  </a:cubicBezTo>
                  <a:cubicBezTo>
                    <a:pt x="231705" y="714375"/>
                    <a:pt x="234563" y="713422"/>
                    <a:pt x="236468" y="713422"/>
                  </a:cubicBezTo>
                  <a:cubicBezTo>
                    <a:pt x="249803" y="716280"/>
                    <a:pt x="264090" y="720090"/>
                    <a:pt x="277425" y="722947"/>
                  </a:cubicBezTo>
                  <a:cubicBezTo>
                    <a:pt x="277425" y="723900"/>
                    <a:pt x="278378" y="724853"/>
                    <a:pt x="280283" y="725805"/>
                  </a:cubicBezTo>
                  <a:cubicBezTo>
                    <a:pt x="283140" y="728663"/>
                    <a:pt x="284093" y="730568"/>
                    <a:pt x="284093" y="73152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21"/>
            <p:cNvSpPr/>
            <p:nvPr/>
          </p:nvSpPr>
          <p:spPr>
            <a:xfrm>
              <a:off x="6660053" y="3821430"/>
              <a:ext cx="339868" cy="787717"/>
            </a:xfrm>
            <a:custGeom>
              <a:avLst/>
              <a:gdLst/>
              <a:ahLst/>
              <a:cxnLst/>
              <a:rect l="l" t="t" r="r" b="b"/>
              <a:pathLst>
                <a:path w="339868" h="787717" extrusionOk="0">
                  <a:moveTo>
                    <a:pt x="102696" y="126682"/>
                  </a:moveTo>
                  <a:cubicBezTo>
                    <a:pt x="100791" y="133350"/>
                    <a:pt x="101744" y="140970"/>
                    <a:pt x="97934" y="145732"/>
                  </a:cubicBezTo>
                  <a:cubicBezTo>
                    <a:pt x="78884" y="171450"/>
                    <a:pt x="68406" y="199072"/>
                    <a:pt x="73169" y="231457"/>
                  </a:cubicBezTo>
                  <a:cubicBezTo>
                    <a:pt x="74121" y="235267"/>
                    <a:pt x="74121" y="240030"/>
                    <a:pt x="72216" y="242888"/>
                  </a:cubicBezTo>
                  <a:cubicBezTo>
                    <a:pt x="35069" y="293370"/>
                    <a:pt x="72216" y="343852"/>
                    <a:pt x="74121" y="394335"/>
                  </a:cubicBezTo>
                  <a:cubicBezTo>
                    <a:pt x="74121" y="399097"/>
                    <a:pt x="79837" y="403860"/>
                    <a:pt x="83646" y="407670"/>
                  </a:cubicBezTo>
                  <a:cubicBezTo>
                    <a:pt x="131271" y="444817"/>
                    <a:pt x="157941" y="522922"/>
                    <a:pt x="131271" y="577215"/>
                  </a:cubicBezTo>
                  <a:cubicBezTo>
                    <a:pt x="111269" y="619125"/>
                    <a:pt x="142702" y="646747"/>
                    <a:pt x="146512" y="681990"/>
                  </a:cubicBezTo>
                  <a:cubicBezTo>
                    <a:pt x="146512" y="683895"/>
                    <a:pt x="154131" y="687705"/>
                    <a:pt x="155084" y="686752"/>
                  </a:cubicBezTo>
                  <a:cubicBezTo>
                    <a:pt x="186516" y="669607"/>
                    <a:pt x="205566" y="698182"/>
                    <a:pt x="228427" y="708660"/>
                  </a:cubicBezTo>
                  <a:cubicBezTo>
                    <a:pt x="236046" y="711517"/>
                    <a:pt x="237952" y="726757"/>
                    <a:pt x="245571" y="741045"/>
                  </a:cubicBezTo>
                  <a:cubicBezTo>
                    <a:pt x="262716" y="734377"/>
                    <a:pt x="285577" y="728663"/>
                    <a:pt x="306531" y="718185"/>
                  </a:cubicBezTo>
                  <a:cubicBezTo>
                    <a:pt x="333202" y="704850"/>
                    <a:pt x="337964" y="705802"/>
                    <a:pt x="339869" y="736282"/>
                  </a:cubicBezTo>
                  <a:cubicBezTo>
                    <a:pt x="339869" y="740092"/>
                    <a:pt x="339869" y="743902"/>
                    <a:pt x="339869" y="747713"/>
                  </a:cubicBezTo>
                  <a:cubicBezTo>
                    <a:pt x="328439" y="753427"/>
                    <a:pt x="316056" y="759142"/>
                    <a:pt x="304627" y="764857"/>
                  </a:cubicBezTo>
                  <a:cubicBezTo>
                    <a:pt x="264621" y="772477"/>
                    <a:pt x="224616" y="780097"/>
                    <a:pt x="183659" y="787717"/>
                  </a:cubicBezTo>
                  <a:cubicBezTo>
                    <a:pt x="174134" y="787717"/>
                    <a:pt x="164609" y="787717"/>
                    <a:pt x="155084" y="787717"/>
                  </a:cubicBezTo>
                  <a:cubicBezTo>
                    <a:pt x="155084" y="786765"/>
                    <a:pt x="155084" y="784860"/>
                    <a:pt x="155084" y="783907"/>
                  </a:cubicBezTo>
                  <a:cubicBezTo>
                    <a:pt x="163656" y="782002"/>
                    <a:pt x="172229" y="780097"/>
                    <a:pt x="188421" y="776288"/>
                  </a:cubicBezTo>
                  <a:cubicBezTo>
                    <a:pt x="173181" y="770572"/>
                    <a:pt x="165562" y="764857"/>
                    <a:pt x="157941" y="764857"/>
                  </a:cubicBezTo>
                  <a:cubicBezTo>
                    <a:pt x="126509" y="768667"/>
                    <a:pt x="115079" y="744855"/>
                    <a:pt x="104602" y="724852"/>
                  </a:cubicBezTo>
                  <a:cubicBezTo>
                    <a:pt x="94124" y="704850"/>
                    <a:pt x="91266" y="681990"/>
                    <a:pt x="85552" y="660082"/>
                  </a:cubicBezTo>
                  <a:cubicBezTo>
                    <a:pt x="85552" y="656272"/>
                    <a:pt x="85552" y="652463"/>
                    <a:pt x="85552" y="648652"/>
                  </a:cubicBezTo>
                  <a:cubicBezTo>
                    <a:pt x="88409" y="646747"/>
                    <a:pt x="94124" y="644842"/>
                    <a:pt x="94124" y="642938"/>
                  </a:cubicBezTo>
                  <a:cubicBezTo>
                    <a:pt x="96981" y="600075"/>
                    <a:pt x="101744" y="557213"/>
                    <a:pt x="101744" y="513397"/>
                  </a:cubicBezTo>
                  <a:cubicBezTo>
                    <a:pt x="101744" y="501015"/>
                    <a:pt x="87456" y="488632"/>
                    <a:pt x="85552" y="475297"/>
                  </a:cubicBezTo>
                  <a:cubicBezTo>
                    <a:pt x="82694" y="451485"/>
                    <a:pt x="68406" y="442913"/>
                    <a:pt x="47452" y="441007"/>
                  </a:cubicBezTo>
                  <a:cubicBezTo>
                    <a:pt x="38879" y="436245"/>
                    <a:pt x="29354" y="431482"/>
                    <a:pt x="20781" y="426720"/>
                  </a:cubicBezTo>
                  <a:cubicBezTo>
                    <a:pt x="18877" y="424815"/>
                    <a:pt x="16971" y="423863"/>
                    <a:pt x="15066" y="421957"/>
                  </a:cubicBezTo>
                  <a:lnTo>
                    <a:pt x="15066" y="421957"/>
                  </a:lnTo>
                  <a:cubicBezTo>
                    <a:pt x="17924" y="412432"/>
                    <a:pt x="21734" y="402907"/>
                    <a:pt x="22687" y="393382"/>
                  </a:cubicBezTo>
                  <a:cubicBezTo>
                    <a:pt x="24591" y="380047"/>
                    <a:pt x="25544" y="365760"/>
                    <a:pt x="27449" y="352425"/>
                  </a:cubicBezTo>
                  <a:cubicBezTo>
                    <a:pt x="27449" y="348615"/>
                    <a:pt x="26496" y="344805"/>
                    <a:pt x="26496" y="340995"/>
                  </a:cubicBezTo>
                  <a:cubicBezTo>
                    <a:pt x="22687" y="326707"/>
                    <a:pt x="22687" y="309563"/>
                    <a:pt x="14114" y="299085"/>
                  </a:cubicBezTo>
                  <a:cubicBezTo>
                    <a:pt x="-4936" y="274320"/>
                    <a:pt x="-6841" y="260032"/>
                    <a:pt x="21734" y="243840"/>
                  </a:cubicBezTo>
                  <a:cubicBezTo>
                    <a:pt x="41737" y="232410"/>
                    <a:pt x="38879" y="220027"/>
                    <a:pt x="33164" y="203835"/>
                  </a:cubicBezTo>
                  <a:cubicBezTo>
                    <a:pt x="30306" y="195263"/>
                    <a:pt x="28402" y="185738"/>
                    <a:pt x="25544" y="176213"/>
                  </a:cubicBezTo>
                  <a:cubicBezTo>
                    <a:pt x="24591" y="174307"/>
                    <a:pt x="25544" y="173355"/>
                    <a:pt x="26496" y="172402"/>
                  </a:cubicBezTo>
                  <a:cubicBezTo>
                    <a:pt x="68406" y="146685"/>
                    <a:pt x="78884" y="110490"/>
                    <a:pt x="53166" y="80963"/>
                  </a:cubicBezTo>
                  <a:cubicBezTo>
                    <a:pt x="53166" y="80963"/>
                    <a:pt x="53166" y="81915"/>
                    <a:pt x="53166" y="81915"/>
                  </a:cubicBezTo>
                  <a:cubicBezTo>
                    <a:pt x="56024" y="61913"/>
                    <a:pt x="56977" y="41910"/>
                    <a:pt x="60787" y="22860"/>
                  </a:cubicBezTo>
                  <a:cubicBezTo>
                    <a:pt x="62691" y="14288"/>
                    <a:pt x="69359" y="7620"/>
                    <a:pt x="74121" y="0"/>
                  </a:cubicBezTo>
                  <a:cubicBezTo>
                    <a:pt x="78884" y="7620"/>
                    <a:pt x="86504" y="13335"/>
                    <a:pt x="88409" y="21907"/>
                  </a:cubicBezTo>
                  <a:cubicBezTo>
                    <a:pt x="92219" y="39052"/>
                    <a:pt x="93171" y="58102"/>
                    <a:pt x="96029" y="75247"/>
                  </a:cubicBezTo>
                  <a:cubicBezTo>
                    <a:pt x="96029" y="79057"/>
                    <a:pt x="95077" y="82867"/>
                    <a:pt x="95077" y="86677"/>
                  </a:cubicBezTo>
                  <a:cubicBezTo>
                    <a:pt x="95077" y="94297"/>
                    <a:pt x="95077" y="101917"/>
                    <a:pt x="95077" y="109538"/>
                  </a:cubicBezTo>
                  <a:cubicBezTo>
                    <a:pt x="98887" y="115252"/>
                    <a:pt x="100791" y="120967"/>
                    <a:pt x="102696" y="12668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21"/>
            <p:cNvSpPr/>
            <p:nvPr/>
          </p:nvSpPr>
          <p:spPr>
            <a:xfrm>
              <a:off x="6645592" y="3647122"/>
              <a:ext cx="138842" cy="256222"/>
            </a:xfrm>
            <a:custGeom>
              <a:avLst/>
              <a:gdLst/>
              <a:ahLst/>
              <a:cxnLst/>
              <a:rect l="l" t="t" r="r" b="b"/>
              <a:pathLst>
                <a:path w="138842" h="256222" extrusionOk="0">
                  <a:moveTo>
                    <a:pt x="112395" y="249555"/>
                  </a:moveTo>
                  <a:cubicBezTo>
                    <a:pt x="110490" y="231458"/>
                    <a:pt x="108585" y="213360"/>
                    <a:pt x="104775" y="196215"/>
                  </a:cubicBezTo>
                  <a:cubicBezTo>
                    <a:pt x="102870" y="188595"/>
                    <a:pt x="95250" y="181928"/>
                    <a:pt x="90488" y="174308"/>
                  </a:cubicBezTo>
                  <a:cubicBezTo>
                    <a:pt x="85725" y="181928"/>
                    <a:pt x="79057" y="189547"/>
                    <a:pt x="77152" y="197168"/>
                  </a:cubicBezTo>
                  <a:cubicBezTo>
                    <a:pt x="73342" y="216218"/>
                    <a:pt x="71438" y="236220"/>
                    <a:pt x="69532" y="256222"/>
                  </a:cubicBezTo>
                  <a:cubicBezTo>
                    <a:pt x="47625" y="254318"/>
                    <a:pt x="25717" y="252413"/>
                    <a:pt x="0" y="249555"/>
                  </a:cubicBezTo>
                  <a:cubicBezTo>
                    <a:pt x="3810" y="243840"/>
                    <a:pt x="5715" y="238125"/>
                    <a:pt x="9525" y="233363"/>
                  </a:cubicBezTo>
                  <a:cubicBezTo>
                    <a:pt x="14288" y="227647"/>
                    <a:pt x="23813" y="222885"/>
                    <a:pt x="24765" y="217170"/>
                  </a:cubicBezTo>
                  <a:cubicBezTo>
                    <a:pt x="27622" y="183833"/>
                    <a:pt x="47625" y="168593"/>
                    <a:pt x="78105" y="159068"/>
                  </a:cubicBezTo>
                  <a:cubicBezTo>
                    <a:pt x="83820" y="157163"/>
                    <a:pt x="89535" y="133350"/>
                    <a:pt x="84772" y="122873"/>
                  </a:cubicBezTo>
                  <a:cubicBezTo>
                    <a:pt x="73342" y="95250"/>
                    <a:pt x="74295" y="72390"/>
                    <a:pt x="90488" y="46673"/>
                  </a:cubicBezTo>
                  <a:cubicBezTo>
                    <a:pt x="97155" y="35243"/>
                    <a:pt x="98107" y="19050"/>
                    <a:pt x="100965" y="5715"/>
                  </a:cubicBezTo>
                  <a:cubicBezTo>
                    <a:pt x="108585" y="3810"/>
                    <a:pt x="115252" y="1905"/>
                    <a:pt x="122872" y="0"/>
                  </a:cubicBezTo>
                  <a:cubicBezTo>
                    <a:pt x="123825" y="3810"/>
                    <a:pt x="124777" y="7620"/>
                    <a:pt x="125730" y="11430"/>
                  </a:cubicBezTo>
                  <a:cubicBezTo>
                    <a:pt x="124777" y="19050"/>
                    <a:pt x="124777" y="26670"/>
                    <a:pt x="123825" y="34290"/>
                  </a:cubicBezTo>
                  <a:cubicBezTo>
                    <a:pt x="116205" y="64770"/>
                    <a:pt x="116205" y="94298"/>
                    <a:pt x="133350" y="122873"/>
                  </a:cubicBezTo>
                  <a:cubicBezTo>
                    <a:pt x="138113" y="131445"/>
                    <a:pt x="140017" y="145733"/>
                    <a:pt x="138113" y="156210"/>
                  </a:cubicBezTo>
                  <a:cubicBezTo>
                    <a:pt x="129540" y="187643"/>
                    <a:pt x="120015" y="219075"/>
                    <a:pt x="112395" y="249555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21"/>
            <p:cNvSpPr/>
            <p:nvPr/>
          </p:nvSpPr>
          <p:spPr>
            <a:xfrm>
              <a:off x="6794182" y="3645217"/>
              <a:ext cx="136900" cy="133350"/>
            </a:xfrm>
            <a:custGeom>
              <a:avLst/>
              <a:gdLst/>
              <a:ahLst/>
              <a:cxnLst/>
              <a:rect l="l" t="t" r="r" b="b"/>
              <a:pathLst>
                <a:path w="136900" h="133350" extrusionOk="0">
                  <a:moveTo>
                    <a:pt x="14288" y="1905"/>
                  </a:moveTo>
                  <a:cubicBezTo>
                    <a:pt x="45720" y="953"/>
                    <a:pt x="77153" y="953"/>
                    <a:pt x="108585" y="0"/>
                  </a:cubicBezTo>
                  <a:cubicBezTo>
                    <a:pt x="120015" y="2858"/>
                    <a:pt x="140970" y="-6667"/>
                    <a:pt x="136208" y="19050"/>
                  </a:cubicBezTo>
                  <a:cubicBezTo>
                    <a:pt x="118110" y="23813"/>
                    <a:pt x="102870" y="30480"/>
                    <a:pt x="104775" y="54292"/>
                  </a:cubicBezTo>
                  <a:cubicBezTo>
                    <a:pt x="104775" y="60960"/>
                    <a:pt x="98108" y="69533"/>
                    <a:pt x="93345" y="76200"/>
                  </a:cubicBezTo>
                  <a:cubicBezTo>
                    <a:pt x="80963" y="92392"/>
                    <a:pt x="68580" y="108585"/>
                    <a:pt x="54293" y="123825"/>
                  </a:cubicBezTo>
                  <a:cubicBezTo>
                    <a:pt x="49530" y="129540"/>
                    <a:pt x="40005" y="130492"/>
                    <a:pt x="33338" y="133350"/>
                  </a:cubicBezTo>
                  <a:cubicBezTo>
                    <a:pt x="31433" y="126683"/>
                    <a:pt x="28575" y="120015"/>
                    <a:pt x="26670" y="113348"/>
                  </a:cubicBezTo>
                  <a:cubicBezTo>
                    <a:pt x="22860" y="101917"/>
                    <a:pt x="20003" y="90488"/>
                    <a:pt x="17145" y="79058"/>
                  </a:cubicBezTo>
                  <a:cubicBezTo>
                    <a:pt x="14288" y="70485"/>
                    <a:pt x="11430" y="61913"/>
                    <a:pt x="8573" y="53340"/>
                  </a:cubicBezTo>
                  <a:cubicBezTo>
                    <a:pt x="5715" y="43815"/>
                    <a:pt x="2858" y="34290"/>
                    <a:pt x="0" y="25717"/>
                  </a:cubicBezTo>
                  <a:cubicBezTo>
                    <a:pt x="4763" y="18098"/>
                    <a:pt x="9525" y="9525"/>
                    <a:pt x="14288" y="1905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21"/>
            <p:cNvSpPr/>
            <p:nvPr/>
          </p:nvSpPr>
          <p:spPr>
            <a:xfrm>
              <a:off x="6792277" y="3664267"/>
              <a:ext cx="139248" cy="220979"/>
            </a:xfrm>
            <a:custGeom>
              <a:avLst/>
              <a:gdLst/>
              <a:ahLst/>
              <a:cxnLst/>
              <a:rect l="l" t="t" r="r" b="b"/>
              <a:pathLst>
                <a:path w="139248" h="220979" extrusionOk="0">
                  <a:moveTo>
                    <a:pt x="1905" y="6667"/>
                  </a:moveTo>
                  <a:cubicBezTo>
                    <a:pt x="4763" y="16192"/>
                    <a:pt x="7620" y="25717"/>
                    <a:pt x="10478" y="34290"/>
                  </a:cubicBezTo>
                  <a:cubicBezTo>
                    <a:pt x="13335" y="42863"/>
                    <a:pt x="16192" y="51435"/>
                    <a:pt x="19050" y="60008"/>
                  </a:cubicBezTo>
                  <a:cubicBezTo>
                    <a:pt x="22860" y="71438"/>
                    <a:pt x="25717" y="82867"/>
                    <a:pt x="28575" y="94298"/>
                  </a:cubicBezTo>
                  <a:cubicBezTo>
                    <a:pt x="30480" y="100965"/>
                    <a:pt x="32385" y="107633"/>
                    <a:pt x="35242" y="114300"/>
                  </a:cubicBezTo>
                  <a:cubicBezTo>
                    <a:pt x="42863" y="111442"/>
                    <a:pt x="51435" y="109538"/>
                    <a:pt x="56197" y="104775"/>
                  </a:cubicBezTo>
                  <a:cubicBezTo>
                    <a:pt x="70485" y="89535"/>
                    <a:pt x="82867" y="73342"/>
                    <a:pt x="95250" y="57150"/>
                  </a:cubicBezTo>
                  <a:cubicBezTo>
                    <a:pt x="100013" y="50483"/>
                    <a:pt x="107632" y="41910"/>
                    <a:pt x="106680" y="35242"/>
                  </a:cubicBezTo>
                  <a:cubicBezTo>
                    <a:pt x="104775" y="11430"/>
                    <a:pt x="120967" y="4763"/>
                    <a:pt x="138113" y="0"/>
                  </a:cubicBezTo>
                  <a:cubicBezTo>
                    <a:pt x="144780" y="40958"/>
                    <a:pt x="120967" y="70485"/>
                    <a:pt x="96203" y="99060"/>
                  </a:cubicBezTo>
                  <a:cubicBezTo>
                    <a:pt x="91440" y="99060"/>
                    <a:pt x="85725" y="100013"/>
                    <a:pt x="80963" y="100013"/>
                  </a:cubicBezTo>
                  <a:cubicBezTo>
                    <a:pt x="84772" y="103823"/>
                    <a:pt x="88582" y="106680"/>
                    <a:pt x="93345" y="110490"/>
                  </a:cubicBezTo>
                  <a:cubicBezTo>
                    <a:pt x="93345" y="114300"/>
                    <a:pt x="93345" y="119063"/>
                    <a:pt x="92392" y="122873"/>
                  </a:cubicBezTo>
                  <a:cubicBezTo>
                    <a:pt x="73342" y="121920"/>
                    <a:pt x="45720" y="119063"/>
                    <a:pt x="53340" y="147638"/>
                  </a:cubicBezTo>
                  <a:cubicBezTo>
                    <a:pt x="62865" y="184785"/>
                    <a:pt x="31432" y="196215"/>
                    <a:pt x="20955" y="220980"/>
                  </a:cubicBezTo>
                  <a:cubicBezTo>
                    <a:pt x="12382" y="213360"/>
                    <a:pt x="5715" y="208598"/>
                    <a:pt x="0" y="203835"/>
                  </a:cubicBezTo>
                  <a:cubicBezTo>
                    <a:pt x="2857" y="192405"/>
                    <a:pt x="2857" y="180975"/>
                    <a:pt x="7620" y="170498"/>
                  </a:cubicBezTo>
                  <a:cubicBezTo>
                    <a:pt x="19050" y="142875"/>
                    <a:pt x="13335" y="118110"/>
                    <a:pt x="4763" y="90488"/>
                  </a:cubicBezTo>
                  <a:cubicBezTo>
                    <a:pt x="-3810" y="64770"/>
                    <a:pt x="1905" y="35242"/>
                    <a:pt x="1905" y="6667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21"/>
            <p:cNvSpPr/>
            <p:nvPr/>
          </p:nvSpPr>
          <p:spPr>
            <a:xfrm>
              <a:off x="6781177" y="3786585"/>
              <a:ext cx="110065" cy="176766"/>
            </a:xfrm>
            <a:custGeom>
              <a:avLst/>
              <a:gdLst/>
              <a:ahLst/>
              <a:cxnLst/>
              <a:rect l="l" t="t" r="r" b="b"/>
              <a:pathLst>
                <a:path w="110065" h="176766" extrusionOk="0">
                  <a:moveTo>
                    <a:pt x="10147" y="81517"/>
                  </a:moveTo>
                  <a:cubicBezTo>
                    <a:pt x="15862" y="86279"/>
                    <a:pt x="22529" y="91995"/>
                    <a:pt x="31102" y="98662"/>
                  </a:cubicBezTo>
                  <a:cubicBezTo>
                    <a:pt x="41579" y="73897"/>
                    <a:pt x="73012" y="62467"/>
                    <a:pt x="63487" y="25320"/>
                  </a:cubicBezTo>
                  <a:cubicBezTo>
                    <a:pt x="56820" y="-3255"/>
                    <a:pt x="83490" y="-398"/>
                    <a:pt x="102540" y="554"/>
                  </a:cubicBezTo>
                  <a:cubicBezTo>
                    <a:pt x="117779" y="46274"/>
                    <a:pt x="111112" y="85327"/>
                    <a:pt x="71107" y="115807"/>
                  </a:cubicBezTo>
                  <a:cubicBezTo>
                    <a:pt x="62535" y="122474"/>
                    <a:pt x="60629" y="135809"/>
                    <a:pt x="53962" y="145334"/>
                  </a:cubicBezTo>
                  <a:cubicBezTo>
                    <a:pt x="46342" y="156764"/>
                    <a:pt x="35865" y="166289"/>
                    <a:pt x="27292" y="176767"/>
                  </a:cubicBezTo>
                  <a:cubicBezTo>
                    <a:pt x="18720" y="166289"/>
                    <a:pt x="9195" y="155812"/>
                    <a:pt x="1575" y="145334"/>
                  </a:cubicBezTo>
                  <a:cubicBezTo>
                    <a:pt x="-1283" y="141524"/>
                    <a:pt x="622" y="134857"/>
                    <a:pt x="622" y="129142"/>
                  </a:cubicBezTo>
                  <a:cubicBezTo>
                    <a:pt x="1575" y="125332"/>
                    <a:pt x="2527" y="121522"/>
                    <a:pt x="3479" y="116759"/>
                  </a:cubicBezTo>
                  <a:cubicBezTo>
                    <a:pt x="6337" y="104377"/>
                    <a:pt x="8242" y="92947"/>
                    <a:pt x="10147" y="81517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21"/>
            <p:cNvSpPr/>
            <p:nvPr/>
          </p:nvSpPr>
          <p:spPr>
            <a:xfrm>
              <a:off x="6873240" y="3763327"/>
              <a:ext cx="15240" cy="11429"/>
            </a:xfrm>
            <a:custGeom>
              <a:avLst/>
              <a:gdLst/>
              <a:ahLst/>
              <a:cxnLst/>
              <a:rect l="l" t="t" r="r" b="b"/>
              <a:pathLst>
                <a:path w="15240" h="11429" extrusionOk="0">
                  <a:moveTo>
                    <a:pt x="12382" y="11430"/>
                  </a:moveTo>
                  <a:cubicBezTo>
                    <a:pt x="8572" y="7620"/>
                    <a:pt x="4763" y="4763"/>
                    <a:pt x="0" y="952"/>
                  </a:cubicBezTo>
                  <a:cubicBezTo>
                    <a:pt x="4763" y="952"/>
                    <a:pt x="10478" y="0"/>
                    <a:pt x="15240" y="0"/>
                  </a:cubicBezTo>
                  <a:cubicBezTo>
                    <a:pt x="14288" y="3810"/>
                    <a:pt x="13335" y="7620"/>
                    <a:pt x="12382" y="11430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21"/>
            <p:cNvSpPr/>
            <p:nvPr/>
          </p:nvSpPr>
          <p:spPr>
            <a:xfrm>
              <a:off x="6756320" y="3908107"/>
              <a:ext cx="714" cy="22860"/>
            </a:xfrm>
            <a:custGeom>
              <a:avLst/>
              <a:gdLst/>
              <a:ahLst/>
              <a:cxnLst/>
              <a:rect l="l" t="t" r="r" b="b"/>
              <a:pathLst>
                <a:path w="714" h="22860" extrusionOk="0">
                  <a:moveTo>
                    <a:pt x="714" y="22860"/>
                  </a:moveTo>
                  <a:cubicBezTo>
                    <a:pt x="714" y="15240"/>
                    <a:pt x="714" y="7620"/>
                    <a:pt x="714" y="0"/>
                  </a:cubicBezTo>
                  <a:cubicBezTo>
                    <a:pt x="-238" y="7620"/>
                    <a:pt x="-238" y="15240"/>
                    <a:pt x="714" y="2286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21"/>
            <p:cNvSpPr/>
            <p:nvPr/>
          </p:nvSpPr>
          <p:spPr>
            <a:xfrm>
              <a:off x="6782752" y="3902392"/>
              <a:ext cx="2857" cy="12382"/>
            </a:xfrm>
            <a:custGeom>
              <a:avLst/>
              <a:gdLst/>
              <a:ahLst/>
              <a:cxnLst/>
              <a:rect l="l" t="t" r="r" b="b"/>
              <a:pathLst>
                <a:path w="2857" h="12382" extrusionOk="0">
                  <a:moveTo>
                    <a:pt x="2857" y="0"/>
                  </a:moveTo>
                  <a:cubicBezTo>
                    <a:pt x="1905" y="3810"/>
                    <a:pt x="953" y="7620"/>
                    <a:pt x="0" y="12382"/>
                  </a:cubicBezTo>
                  <a:cubicBezTo>
                    <a:pt x="953" y="7620"/>
                    <a:pt x="1905" y="3810"/>
                    <a:pt x="2857" y="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21"/>
            <p:cNvSpPr/>
            <p:nvPr/>
          </p:nvSpPr>
          <p:spPr>
            <a:xfrm>
              <a:off x="6769417" y="3659504"/>
              <a:ext cx="1904" cy="22860"/>
            </a:xfrm>
            <a:custGeom>
              <a:avLst/>
              <a:gdLst/>
              <a:ahLst/>
              <a:cxnLst/>
              <a:rect l="l" t="t" r="r" b="b"/>
              <a:pathLst>
                <a:path w="1904" h="22860" extrusionOk="0">
                  <a:moveTo>
                    <a:pt x="0" y="22860"/>
                  </a:moveTo>
                  <a:cubicBezTo>
                    <a:pt x="952" y="15240"/>
                    <a:pt x="952" y="7620"/>
                    <a:pt x="1905" y="0"/>
                  </a:cubicBezTo>
                  <a:cubicBezTo>
                    <a:pt x="952" y="7620"/>
                    <a:pt x="0" y="15240"/>
                    <a:pt x="0" y="2286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21"/>
            <p:cNvSpPr/>
            <p:nvPr/>
          </p:nvSpPr>
          <p:spPr>
            <a:xfrm>
              <a:off x="6497955" y="3897630"/>
              <a:ext cx="161925" cy="271462"/>
            </a:xfrm>
            <a:custGeom>
              <a:avLst/>
              <a:gdLst/>
              <a:ahLst/>
              <a:cxnLst/>
              <a:rect l="l" t="t" r="r" b="b"/>
              <a:pathLst>
                <a:path w="161925" h="271462" extrusionOk="0">
                  <a:moveTo>
                    <a:pt x="33338" y="271463"/>
                  </a:moveTo>
                  <a:cubicBezTo>
                    <a:pt x="21907" y="267652"/>
                    <a:pt x="11430" y="264795"/>
                    <a:pt x="0" y="260985"/>
                  </a:cubicBezTo>
                  <a:cubicBezTo>
                    <a:pt x="4763" y="248602"/>
                    <a:pt x="6667" y="235267"/>
                    <a:pt x="14288" y="224790"/>
                  </a:cubicBezTo>
                  <a:cubicBezTo>
                    <a:pt x="24765" y="211455"/>
                    <a:pt x="37147" y="199072"/>
                    <a:pt x="50482" y="188595"/>
                  </a:cubicBezTo>
                  <a:cubicBezTo>
                    <a:pt x="79057" y="165735"/>
                    <a:pt x="90488" y="135255"/>
                    <a:pt x="96202" y="101917"/>
                  </a:cubicBezTo>
                  <a:cubicBezTo>
                    <a:pt x="98107" y="89535"/>
                    <a:pt x="93345" y="73342"/>
                    <a:pt x="87630" y="61913"/>
                  </a:cubicBezTo>
                  <a:cubicBezTo>
                    <a:pt x="66675" y="21907"/>
                    <a:pt x="73342" y="8572"/>
                    <a:pt x="120015" y="0"/>
                  </a:cubicBezTo>
                  <a:cubicBezTo>
                    <a:pt x="120967" y="952"/>
                    <a:pt x="121920" y="2857"/>
                    <a:pt x="120967" y="3810"/>
                  </a:cubicBezTo>
                  <a:cubicBezTo>
                    <a:pt x="120015" y="39052"/>
                    <a:pt x="145732" y="62865"/>
                    <a:pt x="159067" y="91440"/>
                  </a:cubicBezTo>
                  <a:cubicBezTo>
                    <a:pt x="159067" y="92392"/>
                    <a:pt x="160972" y="92392"/>
                    <a:pt x="161925" y="92392"/>
                  </a:cubicBezTo>
                  <a:cubicBezTo>
                    <a:pt x="160972" y="100013"/>
                    <a:pt x="159067" y="106680"/>
                    <a:pt x="158115" y="114300"/>
                  </a:cubicBezTo>
                  <a:cubicBezTo>
                    <a:pt x="150495" y="114300"/>
                    <a:pt x="140017" y="110490"/>
                    <a:pt x="135255" y="114300"/>
                  </a:cubicBezTo>
                  <a:cubicBezTo>
                    <a:pt x="117157" y="128588"/>
                    <a:pt x="117157" y="156210"/>
                    <a:pt x="131445" y="180022"/>
                  </a:cubicBezTo>
                  <a:cubicBezTo>
                    <a:pt x="130492" y="185738"/>
                    <a:pt x="129540" y="190500"/>
                    <a:pt x="128588" y="196215"/>
                  </a:cubicBezTo>
                  <a:cubicBezTo>
                    <a:pt x="128588" y="202882"/>
                    <a:pt x="128588" y="209550"/>
                    <a:pt x="128588" y="215265"/>
                  </a:cubicBezTo>
                  <a:cubicBezTo>
                    <a:pt x="129540" y="220980"/>
                    <a:pt x="131445" y="225742"/>
                    <a:pt x="132397" y="231457"/>
                  </a:cubicBezTo>
                  <a:cubicBezTo>
                    <a:pt x="133350" y="233363"/>
                    <a:pt x="135255" y="236220"/>
                    <a:pt x="136207" y="238125"/>
                  </a:cubicBezTo>
                  <a:cubicBezTo>
                    <a:pt x="139065" y="240982"/>
                    <a:pt x="141922" y="244792"/>
                    <a:pt x="144780" y="247650"/>
                  </a:cubicBezTo>
                  <a:cubicBezTo>
                    <a:pt x="143827" y="255270"/>
                    <a:pt x="142875" y="262890"/>
                    <a:pt x="142875" y="270510"/>
                  </a:cubicBezTo>
                  <a:cubicBezTo>
                    <a:pt x="133350" y="265747"/>
                    <a:pt x="123825" y="261938"/>
                    <a:pt x="114300" y="257175"/>
                  </a:cubicBezTo>
                  <a:cubicBezTo>
                    <a:pt x="77152" y="240030"/>
                    <a:pt x="60007" y="242888"/>
                    <a:pt x="33338" y="271463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21"/>
            <p:cNvSpPr/>
            <p:nvPr/>
          </p:nvSpPr>
          <p:spPr>
            <a:xfrm>
              <a:off x="6531292" y="4144196"/>
              <a:ext cx="179069" cy="139196"/>
            </a:xfrm>
            <a:custGeom>
              <a:avLst/>
              <a:gdLst/>
              <a:ahLst/>
              <a:cxnLst/>
              <a:rect l="l" t="t" r="r" b="b"/>
              <a:pathLst>
                <a:path w="179069" h="139196" extrusionOk="0">
                  <a:moveTo>
                    <a:pt x="0" y="24896"/>
                  </a:moveTo>
                  <a:cubicBezTo>
                    <a:pt x="26670" y="-3679"/>
                    <a:pt x="43815" y="-6536"/>
                    <a:pt x="79057" y="10609"/>
                  </a:cubicBezTo>
                  <a:cubicBezTo>
                    <a:pt x="88582" y="15371"/>
                    <a:pt x="98107" y="19181"/>
                    <a:pt x="107632" y="23944"/>
                  </a:cubicBezTo>
                  <a:cubicBezTo>
                    <a:pt x="112395" y="29659"/>
                    <a:pt x="117157" y="35374"/>
                    <a:pt x="121920" y="41089"/>
                  </a:cubicBezTo>
                  <a:cubicBezTo>
                    <a:pt x="117157" y="42994"/>
                    <a:pt x="113347" y="45851"/>
                    <a:pt x="108585" y="47756"/>
                  </a:cubicBezTo>
                  <a:cubicBezTo>
                    <a:pt x="92392" y="38231"/>
                    <a:pt x="77152" y="26801"/>
                    <a:pt x="59055" y="20134"/>
                  </a:cubicBezTo>
                  <a:cubicBezTo>
                    <a:pt x="51435" y="17276"/>
                    <a:pt x="40005" y="22039"/>
                    <a:pt x="32385" y="27754"/>
                  </a:cubicBezTo>
                  <a:cubicBezTo>
                    <a:pt x="29527" y="29659"/>
                    <a:pt x="31432" y="43946"/>
                    <a:pt x="35242" y="49661"/>
                  </a:cubicBezTo>
                  <a:cubicBezTo>
                    <a:pt x="53340" y="71569"/>
                    <a:pt x="69532" y="96334"/>
                    <a:pt x="104775" y="92524"/>
                  </a:cubicBezTo>
                  <a:cubicBezTo>
                    <a:pt x="117157" y="91571"/>
                    <a:pt x="130492" y="98239"/>
                    <a:pt x="143827" y="101096"/>
                  </a:cubicBezTo>
                  <a:cubicBezTo>
                    <a:pt x="143827" y="101096"/>
                    <a:pt x="143827" y="101096"/>
                    <a:pt x="143827" y="101096"/>
                  </a:cubicBezTo>
                  <a:cubicBezTo>
                    <a:pt x="145732" y="103001"/>
                    <a:pt x="147638" y="103954"/>
                    <a:pt x="149542" y="105859"/>
                  </a:cubicBezTo>
                  <a:cubicBezTo>
                    <a:pt x="158115" y="110621"/>
                    <a:pt x="167640" y="115384"/>
                    <a:pt x="176213" y="120146"/>
                  </a:cubicBezTo>
                  <a:cubicBezTo>
                    <a:pt x="177165" y="123004"/>
                    <a:pt x="178117" y="125861"/>
                    <a:pt x="179070" y="129671"/>
                  </a:cubicBezTo>
                  <a:cubicBezTo>
                    <a:pt x="174307" y="132529"/>
                    <a:pt x="169545" y="135386"/>
                    <a:pt x="164782" y="139196"/>
                  </a:cubicBezTo>
                  <a:cubicBezTo>
                    <a:pt x="132397" y="111574"/>
                    <a:pt x="91440" y="109669"/>
                    <a:pt x="51435" y="102049"/>
                  </a:cubicBezTo>
                  <a:cubicBezTo>
                    <a:pt x="35242" y="74426"/>
                    <a:pt x="952" y="61091"/>
                    <a:pt x="0" y="24896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21"/>
            <p:cNvSpPr/>
            <p:nvPr/>
          </p:nvSpPr>
          <p:spPr>
            <a:xfrm>
              <a:off x="6562301" y="4162611"/>
              <a:ext cx="126153" cy="81728"/>
            </a:xfrm>
            <a:custGeom>
              <a:avLst/>
              <a:gdLst/>
              <a:ahLst/>
              <a:cxnLst/>
              <a:rect l="l" t="t" r="r" b="b"/>
              <a:pathLst>
                <a:path w="126153" h="81728" extrusionOk="0">
                  <a:moveTo>
                    <a:pt x="112818" y="81729"/>
                  </a:moveTo>
                  <a:cubicBezTo>
                    <a:pt x="99483" y="78871"/>
                    <a:pt x="86148" y="72204"/>
                    <a:pt x="73766" y="73156"/>
                  </a:cubicBezTo>
                  <a:cubicBezTo>
                    <a:pt x="38523" y="76966"/>
                    <a:pt x="22331" y="52201"/>
                    <a:pt x="4233" y="30294"/>
                  </a:cubicBezTo>
                  <a:cubicBezTo>
                    <a:pt x="423" y="25531"/>
                    <a:pt x="-1482" y="10291"/>
                    <a:pt x="1376" y="8386"/>
                  </a:cubicBezTo>
                  <a:cubicBezTo>
                    <a:pt x="8996" y="3624"/>
                    <a:pt x="21378" y="-2092"/>
                    <a:pt x="28046" y="766"/>
                  </a:cubicBezTo>
                  <a:cubicBezTo>
                    <a:pt x="45191" y="7433"/>
                    <a:pt x="60431" y="18864"/>
                    <a:pt x="77576" y="28389"/>
                  </a:cubicBezTo>
                  <a:cubicBezTo>
                    <a:pt x="79481" y="29341"/>
                    <a:pt x="81386" y="30294"/>
                    <a:pt x="83291" y="30294"/>
                  </a:cubicBezTo>
                  <a:cubicBezTo>
                    <a:pt x="90911" y="30294"/>
                    <a:pt x="99483" y="30294"/>
                    <a:pt x="107103" y="30294"/>
                  </a:cubicBezTo>
                  <a:cubicBezTo>
                    <a:pt x="109008" y="29341"/>
                    <a:pt x="111866" y="28389"/>
                    <a:pt x="113771" y="28389"/>
                  </a:cubicBezTo>
                  <a:cubicBezTo>
                    <a:pt x="116628" y="24579"/>
                    <a:pt x="119486" y="21721"/>
                    <a:pt x="123296" y="17911"/>
                  </a:cubicBezTo>
                  <a:cubicBezTo>
                    <a:pt x="124248" y="16006"/>
                    <a:pt x="125201" y="14101"/>
                    <a:pt x="126153" y="12196"/>
                  </a:cubicBezTo>
                  <a:cubicBezTo>
                    <a:pt x="125201" y="25531"/>
                    <a:pt x="124248" y="39819"/>
                    <a:pt x="121391" y="53154"/>
                  </a:cubicBezTo>
                  <a:cubicBezTo>
                    <a:pt x="119486" y="62679"/>
                    <a:pt x="115676" y="72204"/>
                    <a:pt x="112818" y="81729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21"/>
            <p:cNvSpPr/>
            <p:nvPr/>
          </p:nvSpPr>
          <p:spPr>
            <a:xfrm>
              <a:off x="6617944" y="3901440"/>
              <a:ext cx="73521" cy="88582"/>
            </a:xfrm>
            <a:custGeom>
              <a:avLst/>
              <a:gdLst/>
              <a:ahLst/>
              <a:cxnLst/>
              <a:rect l="l" t="t" r="r" b="b"/>
              <a:pathLst>
                <a:path w="73521" h="88582" extrusionOk="0">
                  <a:moveTo>
                    <a:pt x="40983" y="88582"/>
                  </a:moveTo>
                  <a:cubicBezTo>
                    <a:pt x="40031" y="88582"/>
                    <a:pt x="39078" y="88582"/>
                    <a:pt x="38126" y="87630"/>
                  </a:cubicBezTo>
                  <a:cubicBezTo>
                    <a:pt x="24791" y="59055"/>
                    <a:pt x="-927" y="35242"/>
                    <a:pt x="26" y="0"/>
                  </a:cubicBezTo>
                  <a:cubicBezTo>
                    <a:pt x="22886" y="6667"/>
                    <a:pt x="45746" y="13335"/>
                    <a:pt x="73368" y="20955"/>
                  </a:cubicBezTo>
                  <a:cubicBezTo>
                    <a:pt x="75273" y="43815"/>
                    <a:pt x="59081" y="66675"/>
                    <a:pt x="40983" y="88582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21"/>
            <p:cNvSpPr/>
            <p:nvPr/>
          </p:nvSpPr>
          <p:spPr>
            <a:xfrm>
              <a:off x="6652565" y="3999547"/>
              <a:ext cx="45814" cy="164782"/>
            </a:xfrm>
            <a:custGeom>
              <a:avLst/>
              <a:gdLst/>
              <a:ahLst/>
              <a:cxnLst/>
              <a:rect l="l" t="t" r="r" b="b"/>
              <a:pathLst>
                <a:path w="45814" h="164782" extrusionOk="0">
                  <a:moveTo>
                    <a:pt x="33985" y="0"/>
                  </a:moveTo>
                  <a:cubicBezTo>
                    <a:pt x="36842" y="9525"/>
                    <a:pt x="38747" y="18097"/>
                    <a:pt x="41604" y="27622"/>
                  </a:cubicBezTo>
                  <a:cubicBezTo>
                    <a:pt x="47320" y="43815"/>
                    <a:pt x="50177" y="56197"/>
                    <a:pt x="30175" y="67628"/>
                  </a:cubicBezTo>
                  <a:cubicBezTo>
                    <a:pt x="1600" y="83820"/>
                    <a:pt x="3504" y="98108"/>
                    <a:pt x="22554" y="122872"/>
                  </a:cubicBezTo>
                  <a:cubicBezTo>
                    <a:pt x="31127" y="133350"/>
                    <a:pt x="31127" y="150495"/>
                    <a:pt x="34937" y="164783"/>
                  </a:cubicBezTo>
                  <a:cubicBezTo>
                    <a:pt x="-10783" y="131445"/>
                    <a:pt x="-6973" y="92393"/>
                    <a:pt x="19697" y="49530"/>
                  </a:cubicBezTo>
                  <a:cubicBezTo>
                    <a:pt x="27317" y="34290"/>
                    <a:pt x="29222" y="16193"/>
                    <a:pt x="33985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21"/>
            <p:cNvSpPr/>
            <p:nvPr/>
          </p:nvSpPr>
          <p:spPr>
            <a:xfrm>
              <a:off x="6617787" y="4009284"/>
              <a:ext cx="37330" cy="67415"/>
            </a:xfrm>
            <a:custGeom>
              <a:avLst/>
              <a:gdLst/>
              <a:ahLst/>
              <a:cxnLst/>
              <a:rect l="l" t="t" r="r" b="b"/>
              <a:pathLst>
                <a:path w="37330" h="67415" extrusionOk="0">
                  <a:moveTo>
                    <a:pt x="10660" y="67416"/>
                  </a:moveTo>
                  <a:cubicBezTo>
                    <a:pt x="-4580" y="44556"/>
                    <a:pt x="-3627" y="15981"/>
                    <a:pt x="14470" y="1693"/>
                  </a:cubicBezTo>
                  <a:cubicBezTo>
                    <a:pt x="19233" y="-2117"/>
                    <a:pt x="29710" y="1693"/>
                    <a:pt x="37331" y="1693"/>
                  </a:cubicBezTo>
                  <a:cubicBezTo>
                    <a:pt x="28758" y="23601"/>
                    <a:pt x="19233" y="45508"/>
                    <a:pt x="10660" y="67416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21"/>
            <p:cNvSpPr/>
            <p:nvPr/>
          </p:nvSpPr>
          <p:spPr>
            <a:xfrm>
              <a:off x="6687502" y="3903344"/>
              <a:ext cx="39936" cy="91440"/>
            </a:xfrm>
            <a:custGeom>
              <a:avLst/>
              <a:gdLst/>
              <a:ahLst/>
              <a:cxnLst/>
              <a:rect l="l" t="t" r="r" b="b"/>
              <a:pathLst>
                <a:path w="39936" h="91440" extrusionOk="0">
                  <a:moveTo>
                    <a:pt x="26670" y="0"/>
                  </a:moveTo>
                  <a:cubicBezTo>
                    <a:pt x="51435" y="30480"/>
                    <a:pt x="40957" y="66675"/>
                    <a:pt x="0" y="91440"/>
                  </a:cubicBezTo>
                  <a:cubicBezTo>
                    <a:pt x="15240" y="62865"/>
                    <a:pt x="33338" y="35243"/>
                    <a:pt x="26670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21"/>
            <p:cNvSpPr/>
            <p:nvPr/>
          </p:nvSpPr>
          <p:spPr>
            <a:xfrm>
              <a:off x="6638925" y="4144327"/>
              <a:ext cx="25717" cy="40004"/>
            </a:xfrm>
            <a:custGeom>
              <a:avLst/>
              <a:gdLst/>
              <a:ahLst/>
              <a:cxnLst/>
              <a:rect l="l" t="t" r="r" b="b"/>
              <a:pathLst>
                <a:path w="25717" h="40004" extrusionOk="0">
                  <a:moveTo>
                    <a:pt x="14288" y="40005"/>
                  </a:moveTo>
                  <a:cubicBezTo>
                    <a:pt x="9525" y="34290"/>
                    <a:pt x="4763" y="28575"/>
                    <a:pt x="0" y="22860"/>
                  </a:cubicBezTo>
                  <a:cubicBezTo>
                    <a:pt x="953" y="15240"/>
                    <a:pt x="1905" y="7620"/>
                    <a:pt x="1905" y="0"/>
                  </a:cubicBezTo>
                  <a:cubicBezTo>
                    <a:pt x="9525" y="10478"/>
                    <a:pt x="17145" y="20003"/>
                    <a:pt x="25718" y="30480"/>
                  </a:cubicBezTo>
                  <a:cubicBezTo>
                    <a:pt x="24765" y="32385"/>
                    <a:pt x="23813" y="34290"/>
                    <a:pt x="23813" y="36195"/>
                  </a:cubicBezTo>
                  <a:cubicBezTo>
                    <a:pt x="20955" y="37147"/>
                    <a:pt x="18097" y="38100"/>
                    <a:pt x="14288" y="40005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21"/>
            <p:cNvSpPr/>
            <p:nvPr/>
          </p:nvSpPr>
          <p:spPr>
            <a:xfrm>
              <a:off x="6625590" y="4092892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 extrusionOk="0">
                  <a:moveTo>
                    <a:pt x="0" y="19050"/>
                  </a:moveTo>
                  <a:cubicBezTo>
                    <a:pt x="0" y="12382"/>
                    <a:pt x="0" y="5715"/>
                    <a:pt x="0" y="0"/>
                  </a:cubicBezTo>
                  <a:cubicBezTo>
                    <a:pt x="0" y="5715"/>
                    <a:pt x="0" y="12382"/>
                    <a:pt x="0" y="1905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21"/>
            <p:cNvSpPr/>
            <p:nvPr/>
          </p:nvSpPr>
          <p:spPr>
            <a:xfrm>
              <a:off x="6676072" y="4180522"/>
              <a:ext cx="9525" cy="10477"/>
            </a:xfrm>
            <a:custGeom>
              <a:avLst/>
              <a:gdLst/>
              <a:ahLst/>
              <a:cxnLst/>
              <a:rect l="l" t="t" r="r" b="b"/>
              <a:pathLst>
                <a:path w="9525" h="10477" extrusionOk="0">
                  <a:moveTo>
                    <a:pt x="9525" y="0"/>
                  </a:moveTo>
                  <a:cubicBezTo>
                    <a:pt x="6668" y="3810"/>
                    <a:pt x="3810" y="6668"/>
                    <a:pt x="0" y="10478"/>
                  </a:cubicBezTo>
                  <a:cubicBezTo>
                    <a:pt x="2858" y="6668"/>
                    <a:pt x="5715" y="3810"/>
                    <a:pt x="952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21"/>
            <p:cNvSpPr/>
            <p:nvPr/>
          </p:nvSpPr>
          <p:spPr>
            <a:xfrm>
              <a:off x="6645592" y="4192905"/>
              <a:ext cx="23812" cy="714"/>
            </a:xfrm>
            <a:custGeom>
              <a:avLst/>
              <a:gdLst/>
              <a:ahLst/>
              <a:cxnLst/>
              <a:rect l="l" t="t" r="r" b="b"/>
              <a:pathLst>
                <a:path w="23812" h="714" extrusionOk="0">
                  <a:moveTo>
                    <a:pt x="23813" y="0"/>
                  </a:moveTo>
                  <a:cubicBezTo>
                    <a:pt x="16192" y="0"/>
                    <a:pt x="7620" y="0"/>
                    <a:pt x="0" y="0"/>
                  </a:cubicBezTo>
                  <a:cubicBezTo>
                    <a:pt x="8572" y="952"/>
                    <a:pt x="16192" y="952"/>
                    <a:pt x="23813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21"/>
            <p:cNvSpPr/>
            <p:nvPr/>
          </p:nvSpPr>
          <p:spPr>
            <a:xfrm>
              <a:off x="6699884" y="3755707"/>
              <a:ext cx="6667" cy="18097"/>
            </a:xfrm>
            <a:custGeom>
              <a:avLst/>
              <a:gdLst/>
              <a:ahLst/>
              <a:cxnLst/>
              <a:rect l="l" t="t" r="r" b="b"/>
              <a:pathLst>
                <a:path w="6667" h="18097" extrusionOk="0">
                  <a:moveTo>
                    <a:pt x="6668" y="18097"/>
                  </a:moveTo>
                  <a:cubicBezTo>
                    <a:pt x="4763" y="12383"/>
                    <a:pt x="1905" y="5715"/>
                    <a:pt x="0" y="0"/>
                  </a:cubicBezTo>
                  <a:cubicBezTo>
                    <a:pt x="1905" y="6667"/>
                    <a:pt x="4763" y="12383"/>
                    <a:pt x="6668" y="18097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21"/>
            <p:cNvSpPr/>
            <p:nvPr/>
          </p:nvSpPr>
          <p:spPr>
            <a:xfrm>
              <a:off x="6629400" y="4128134"/>
              <a:ext cx="3809" cy="6667"/>
            </a:xfrm>
            <a:custGeom>
              <a:avLst/>
              <a:gdLst/>
              <a:ahLst/>
              <a:cxnLst/>
              <a:rect l="l" t="t" r="r" b="b"/>
              <a:pathLst>
                <a:path w="3809" h="6667" extrusionOk="0">
                  <a:moveTo>
                    <a:pt x="3810" y="6668"/>
                  </a:moveTo>
                  <a:cubicBezTo>
                    <a:pt x="2857" y="4763"/>
                    <a:pt x="953" y="1905"/>
                    <a:pt x="0" y="0"/>
                  </a:cubicBezTo>
                  <a:cubicBezTo>
                    <a:pt x="953" y="1905"/>
                    <a:pt x="2857" y="3810"/>
                    <a:pt x="3810" y="6668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21"/>
            <p:cNvSpPr/>
            <p:nvPr/>
          </p:nvSpPr>
          <p:spPr>
            <a:xfrm>
              <a:off x="6662737" y="4173855"/>
              <a:ext cx="2164" cy="5714"/>
            </a:xfrm>
            <a:custGeom>
              <a:avLst/>
              <a:gdLst/>
              <a:ahLst/>
              <a:cxnLst/>
              <a:rect l="l" t="t" r="r" b="b"/>
              <a:pathLst>
                <a:path w="2164" h="5714" extrusionOk="0">
                  <a:moveTo>
                    <a:pt x="0" y="5715"/>
                  </a:moveTo>
                  <a:cubicBezTo>
                    <a:pt x="953" y="3810"/>
                    <a:pt x="1905" y="1905"/>
                    <a:pt x="1905" y="0"/>
                  </a:cubicBezTo>
                  <a:cubicBezTo>
                    <a:pt x="1905" y="1905"/>
                    <a:pt x="1905" y="2857"/>
                    <a:pt x="1905" y="4763"/>
                  </a:cubicBezTo>
                  <a:cubicBezTo>
                    <a:pt x="2857" y="5715"/>
                    <a:pt x="953" y="5715"/>
                    <a:pt x="0" y="571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21"/>
            <p:cNvSpPr/>
            <p:nvPr/>
          </p:nvSpPr>
          <p:spPr>
            <a:xfrm>
              <a:off x="6491572" y="4243387"/>
              <a:ext cx="234029" cy="197737"/>
            </a:xfrm>
            <a:custGeom>
              <a:avLst/>
              <a:gdLst/>
              <a:ahLst/>
              <a:cxnLst/>
              <a:rect l="l" t="t" r="r" b="b"/>
              <a:pathLst>
                <a:path w="234029" h="197737" extrusionOk="0">
                  <a:moveTo>
                    <a:pt x="92107" y="0"/>
                  </a:moveTo>
                  <a:cubicBezTo>
                    <a:pt x="131160" y="6668"/>
                    <a:pt x="172117" y="9525"/>
                    <a:pt x="205455" y="37147"/>
                  </a:cubicBezTo>
                  <a:cubicBezTo>
                    <a:pt x="210217" y="43815"/>
                    <a:pt x="214980" y="51435"/>
                    <a:pt x="219742" y="58103"/>
                  </a:cubicBezTo>
                  <a:cubicBezTo>
                    <a:pt x="222600" y="62865"/>
                    <a:pt x="225457" y="67628"/>
                    <a:pt x="228315" y="71438"/>
                  </a:cubicBezTo>
                  <a:cubicBezTo>
                    <a:pt x="230220" y="87630"/>
                    <a:pt x="232125" y="104775"/>
                    <a:pt x="234030" y="120968"/>
                  </a:cubicBezTo>
                  <a:cubicBezTo>
                    <a:pt x="234030" y="137160"/>
                    <a:pt x="234030" y="152400"/>
                    <a:pt x="234030" y="168593"/>
                  </a:cubicBezTo>
                  <a:cubicBezTo>
                    <a:pt x="233077" y="176213"/>
                    <a:pt x="231172" y="183832"/>
                    <a:pt x="230220" y="190500"/>
                  </a:cubicBezTo>
                  <a:cubicBezTo>
                    <a:pt x="220695" y="192405"/>
                    <a:pt x="212122" y="196215"/>
                    <a:pt x="202597" y="197168"/>
                  </a:cubicBezTo>
                  <a:cubicBezTo>
                    <a:pt x="196882" y="198120"/>
                    <a:pt x="187357" y="198120"/>
                    <a:pt x="185452" y="195263"/>
                  </a:cubicBezTo>
                  <a:cubicBezTo>
                    <a:pt x="174022" y="171450"/>
                    <a:pt x="161640" y="146685"/>
                    <a:pt x="155925" y="120968"/>
                  </a:cubicBezTo>
                  <a:cubicBezTo>
                    <a:pt x="154020" y="111443"/>
                    <a:pt x="169260" y="97155"/>
                    <a:pt x="177832" y="83820"/>
                  </a:cubicBezTo>
                  <a:cubicBezTo>
                    <a:pt x="168307" y="76200"/>
                    <a:pt x="160687" y="67628"/>
                    <a:pt x="150210" y="62865"/>
                  </a:cubicBezTo>
                  <a:cubicBezTo>
                    <a:pt x="137827" y="57150"/>
                    <a:pt x="122587" y="57150"/>
                    <a:pt x="110205" y="51435"/>
                  </a:cubicBezTo>
                  <a:cubicBezTo>
                    <a:pt x="77820" y="35243"/>
                    <a:pt x="72105" y="37147"/>
                    <a:pt x="64485" y="72390"/>
                  </a:cubicBezTo>
                  <a:cubicBezTo>
                    <a:pt x="58770" y="72390"/>
                    <a:pt x="52102" y="73343"/>
                    <a:pt x="41625" y="73343"/>
                  </a:cubicBezTo>
                  <a:cubicBezTo>
                    <a:pt x="47340" y="82868"/>
                    <a:pt x="51150" y="90488"/>
                    <a:pt x="55912" y="97155"/>
                  </a:cubicBezTo>
                  <a:cubicBezTo>
                    <a:pt x="61627" y="105728"/>
                    <a:pt x="67342" y="115253"/>
                    <a:pt x="73057" y="123825"/>
                  </a:cubicBezTo>
                  <a:cubicBezTo>
                    <a:pt x="61627" y="128588"/>
                    <a:pt x="51150" y="134303"/>
                    <a:pt x="39720" y="139065"/>
                  </a:cubicBezTo>
                  <a:cubicBezTo>
                    <a:pt x="-10763" y="86678"/>
                    <a:pt x="-10763" y="86678"/>
                    <a:pt x="26385" y="21907"/>
                  </a:cubicBezTo>
                  <a:cubicBezTo>
                    <a:pt x="27337" y="20003"/>
                    <a:pt x="28290" y="19050"/>
                    <a:pt x="29242" y="17145"/>
                  </a:cubicBezTo>
                  <a:cubicBezTo>
                    <a:pt x="50197" y="12382"/>
                    <a:pt x="71152" y="6668"/>
                    <a:pt x="92107" y="0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21"/>
            <p:cNvSpPr/>
            <p:nvPr/>
          </p:nvSpPr>
          <p:spPr>
            <a:xfrm>
              <a:off x="6528434" y="4285726"/>
              <a:ext cx="193357" cy="218646"/>
            </a:xfrm>
            <a:custGeom>
              <a:avLst/>
              <a:gdLst/>
              <a:ahLst/>
              <a:cxnLst/>
              <a:rect l="l" t="t" r="r" b="b"/>
              <a:pathLst>
                <a:path w="193357" h="218646" extrusionOk="0">
                  <a:moveTo>
                    <a:pt x="2858" y="97679"/>
                  </a:moveTo>
                  <a:cubicBezTo>
                    <a:pt x="14288" y="92916"/>
                    <a:pt x="24765" y="87201"/>
                    <a:pt x="36195" y="82439"/>
                  </a:cubicBezTo>
                  <a:cubicBezTo>
                    <a:pt x="30480" y="73866"/>
                    <a:pt x="24765" y="64341"/>
                    <a:pt x="19050" y="55769"/>
                  </a:cubicBezTo>
                  <a:cubicBezTo>
                    <a:pt x="15240" y="49101"/>
                    <a:pt x="10478" y="41481"/>
                    <a:pt x="4763" y="31956"/>
                  </a:cubicBezTo>
                  <a:cubicBezTo>
                    <a:pt x="16193" y="31004"/>
                    <a:pt x="21908" y="31004"/>
                    <a:pt x="27622" y="31004"/>
                  </a:cubicBezTo>
                  <a:cubicBezTo>
                    <a:pt x="35243" y="-5191"/>
                    <a:pt x="40958" y="-6144"/>
                    <a:pt x="73343" y="10049"/>
                  </a:cubicBezTo>
                  <a:cubicBezTo>
                    <a:pt x="85725" y="15764"/>
                    <a:pt x="100965" y="15764"/>
                    <a:pt x="113347" y="21479"/>
                  </a:cubicBezTo>
                  <a:cubicBezTo>
                    <a:pt x="122872" y="26241"/>
                    <a:pt x="131445" y="34814"/>
                    <a:pt x="140970" y="42434"/>
                  </a:cubicBezTo>
                  <a:cubicBezTo>
                    <a:pt x="132397" y="56721"/>
                    <a:pt x="117158" y="70056"/>
                    <a:pt x="119063" y="79581"/>
                  </a:cubicBezTo>
                  <a:cubicBezTo>
                    <a:pt x="124778" y="105299"/>
                    <a:pt x="137160" y="130064"/>
                    <a:pt x="148590" y="153876"/>
                  </a:cubicBezTo>
                  <a:cubicBezTo>
                    <a:pt x="149543" y="156734"/>
                    <a:pt x="160020" y="156734"/>
                    <a:pt x="165735" y="155781"/>
                  </a:cubicBezTo>
                  <a:cubicBezTo>
                    <a:pt x="175260" y="154829"/>
                    <a:pt x="183833" y="151971"/>
                    <a:pt x="193358" y="149114"/>
                  </a:cubicBezTo>
                  <a:cubicBezTo>
                    <a:pt x="192405" y="160544"/>
                    <a:pt x="191453" y="171974"/>
                    <a:pt x="190500" y="183404"/>
                  </a:cubicBezTo>
                  <a:cubicBezTo>
                    <a:pt x="148590" y="191976"/>
                    <a:pt x="115253" y="169116"/>
                    <a:pt x="77153" y="151019"/>
                  </a:cubicBezTo>
                  <a:cubicBezTo>
                    <a:pt x="79058" y="168164"/>
                    <a:pt x="80963" y="182451"/>
                    <a:pt x="80963" y="195786"/>
                  </a:cubicBezTo>
                  <a:cubicBezTo>
                    <a:pt x="80963" y="203406"/>
                    <a:pt x="76200" y="211026"/>
                    <a:pt x="73343" y="218646"/>
                  </a:cubicBezTo>
                  <a:cubicBezTo>
                    <a:pt x="67628" y="195786"/>
                    <a:pt x="60008" y="173879"/>
                    <a:pt x="56197" y="151019"/>
                  </a:cubicBezTo>
                  <a:cubicBezTo>
                    <a:pt x="52388" y="128159"/>
                    <a:pt x="40958" y="115776"/>
                    <a:pt x="17145" y="114824"/>
                  </a:cubicBezTo>
                  <a:cubicBezTo>
                    <a:pt x="11430" y="110061"/>
                    <a:pt x="5715" y="105299"/>
                    <a:pt x="0" y="101489"/>
                  </a:cubicBezTo>
                  <a:cubicBezTo>
                    <a:pt x="0" y="99584"/>
                    <a:pt x="953" y="98631"/>
                    <a:pt x="2858" y="97679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21"/>
            <p:cNvSpPr/>
            <p:nvPr/>
          </p:nvSpPr>
          <p:spPr>
            <a:xfrm>
              <a:off x="6600825" y="4436744"/>
              <a:ext cx="122872" cy="177165"/>
            </a:xfrm>
            <a:custGeom>
              <a:avLst/>
              <a:gdLst/>
              <a:ahLst/>
              <a:cxnLst/>
              <a:rect l="l" t="t" r="r" b="b"/>
              <a:pathLst>
                <a:path w="122872" h="177165" extrusionOk="0">
                  <a:moveTo>
                    <a:pt x="0" y="67628"/>
                  </a:moveTo>
                  <a:cubicBezTo>
                    <a:pt x="2857" y="60008"/>
                    <a:pt x="6668" y="52388"/>
                    <a:pt x="7620" y="44768"/>
                  </a:cubicBezTo>
                  <a:cubicBezTo>
                    <a:pt x="7620" y="30480"/>
                    <a:pt x="5715" y="17145"/>
                    <a:pt x="3810" y="0"/>
                  </a:cubicBezTo>
                  <a:cubicBezTo>
                    <a:pt x="41910" y="19050"/>
                    <a:pt x="76200" y="40958"/>
                    <a:pt x="117157" y="32385"/>
                  </a:cubicBezTo>
                  <a:cubicBezTo>
                    <a:pt x="118110" y="36195"/>
                    <a:pt x="118110" y="40005"/>
                    <a:pt x="119063" y="43815"/>
                  </a:cubicBezTo>
                  <a:cubicBezTo>
                    <a:pt x="119063" y="54293"/>
                    <a:pt x="119063" y="63818"/>
                    <a:pt x="119063" y="74295"/>
                  </a:cubicBezTo>
                  <a:cubicBezTo>
                    <a:pt x="119063" y="83820"/>
                    <a:pt x="120015" y="93345"/>
                    <a:pt x="120015" y="102870"/>
                  </a:cubicBezTo>
                  <a:cubicBezTo>
                    <a:pt x="120015" y="112395"/>
                    <a:pt x="120015" y="122873"/>
                    <a:pt x="119063" y="132398"/>
                  </a:cubicBezTo>
                  <a:cubicBezTo>
                    <a:pt x="120015" y="144780"/>
                    <a:pt x="120968" y="157163"/>
                    <a:pt x="122872" y="177165"/>
                  </a:cubicBezTo>
                  <a:cubicBezTo>
                    <a:pt x="92393" y="168593"/>
                    <a:pt x="64770" y="160973"/>
                    <a:pt x="37147" y="153353"/>
                  </a:cubicBezTo>
                  <a:cubicBezTo>
                    <a:pt x="35243" y="152400"/>
                    <a:pt x="34290" y="148590"/>
                    <a:pt x="33338" y="145733"/>
                  </a:cubicBezTo>
                  <a:cubicBezTo>
                    <a:pt x="22860" y="120015"/>
                    <a:pt x="11430" y="93345"/>
                    <a:pt x="0" y="67628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2058;p21"/>
            <p:cNvSpPr/>
            <p:nvPr/>
          </p:nvSpPr>
          <p:spPr>
            <a:xfrm>
              <a:off x="6410325" y="4226163"/>
              <a:ext cx="159067" cy="266778"/>
            </a:xfrm>
            <a:custGeom>
              <a:avLst/>
              <a:gdLst/>
              <a:ahLst/>
              <a:cxnLst/>
              <a:rect l="l" t="t" r="r" b="b"/>
              <a:pathLst>
                <a:path w="159067" h="266778" extrusionOk="0">
                  <a:moveTo>
                    <a:pt x="117157" y="160099"/>
                  </a:moveTo>
                  <a:cubicBezTo>
                    <a:pt x="122872" y="164861"/>
                    <a:pt x="128588" y="169624"/>
                    <a:pt x="134303" y="173433"/>
                  </a:cubicBezTo>
                  <a:cubicBezTo>
                    <a:pt x="142875" y="204866"/>
                    <a:pt x="150495" y="235346"/>
                    <a:pt x="159068" y="266779"/>
                  </a:cubicBezTo>
                  <a:cubicBezTo>
                    <a:pt x="135255" y="256301"/>
                    <a:pt x="112395" y="248681"/>
                    <a:pt x="109538" y="213439"/>
                  </a:cubicBezTo>
                  <a:cubicBezTo>
                    <a:pt x="108585" y="196293"/>
                    <a:pt x="85725" y="178196"/>
                    <a:pt x="68580" y="164861"/>
                  </a:cubicBezTo>
                  <a:cubicBezTo>
                    <a:pt x="33338" y="137239"/>
                    <a:pt x="8572" y="106758"/>
                    <a:pt x="20003" y="58181"/>
                  </a:cubicBezTo>
                  <a:cubicBezTo>
                    <a:pt x="23813" y="42941"/>
                    <a:pt x="25718" y="23891"/>
                    <a:pt x="0" y="22939"/>
                  </a:cubicBezTo>
                  <a:cubicBezTo>
                    <a:pt x="6668" y="21033"/>
                    <a:pt x="13335" y="20081"/>
                    <a:pt x="19050" y="16271"/>
                  </a:cubicBezTo>
                  <a:cubicBezTo>
                    <a:pt x="37147" y="2936"/>
                    <a:pt x="57150" y="-8494"/>
                    <a:pt x="75247" y="8651"/>
                  </a:cubicBezTo>
                  <a:cubicBezTo>
                    <a:pt x="96203" y="28654"/>
                    <a:pt x="74295" y="44846"/>
                    <a:pt x="64770" y="61039"/>
                  </a:cubicBezTo>
                  <a:cubicBezTo>
                    <a:pt x="45720" y="98186"/>
                    <a:pt x="76200" y="158193"/>
                    <a:pt x="117157" y="160099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21"/>
            <p:cNvSpPr/>
            <p:nvPr/>
          </p:nvSpPr>
          <p:spPr>
            <a:xfrm>
              <a:off x="6743700" y="4481512"/>
              <a:ext cx="104775" cy="133350"/>
            </a:xfrm>
            <a:custGeom>
              <a:avLst/>
              <a:gdLst/>
              <a:ahLst/>
              <a:cxnLst/>
              <a:rect l="l" t="t" r="r" b="b"/>
              <a:pathLst>
                <a:path w="104775" h="133350" extrusionOk="0">
                  <a:moveTo>
                    <a:pt x="1905" y="0"/>
                  </a:moveTo>
                  <a:cubicBezTo>
                    <a:pt x="7620" y="21907"/>
                    <a:pt x="10478" y="45720"/>
                    <a:pt x="20955" y="64770"/>
                  </a:cubicBezTo>
                  <a:cubicBezTo>
                    <a:pt x="31432" y="84772"/>
                    <a:pt x="42863" y="108585"/>
                    <a:pt x="74295" y="104775"/>
                  </a:cubicBezTo>
                  <a:cubicBezTo>
                    <a:pt x="81915" y="103822"/>
                    <a:pt x="89535" y="110490"/>
                    <a:pt x="104775" y="116205"/>
                  </a:cubicBezTo>
                  <a:cubicBezTo>
                    <a:pt x="88582" y="120015"/>
                    <a:pt x="80010" y="121920"/>
                    <a:pt x="71438" y="123825"/>
                  </a:cubicBezTo>
                  <a:cubicBezTo>
                    <a:pt x="71438" y="124778"/>
                    <a:pt x="71438" y="126682"/>
                    <a:pt x="71438" y="127635"/>
                  </a:cubicBezTo>
                  <a:cubicBezTo>
                    <a:pt x="80963" y="127635"/>
                    <a:pt x="90488" y="127635"/>
                    <a:pt x="100013" y="127635"/>
                  </a:cubicBezTo>
                  <a:cubicBezTo>
                    <a:pt x="69532" y="129540"/>
                    <a:pt x="39053" y="131445"/>
                    <a:pt x="8572" y="133350"/>
                  </a:cubicBezTo>
                  <a:cubicBezTo>
                    <a:pt x="5715" y="123825"/>
                    <a:pt x="2857" y="113347"/>
                    <a:pt x="0" y="103822"/>
                  </a:cubicBezTo>
                  <a:cubicBezTo>
                    <a:pt x="953" y="68580"/>
                    <a:pt x="953" y="34290"/>
                    <a:pt x="1905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21"/>
            <p:cNvSpPr/>
            <p:nvPr/>
          </p:nvSpPr>
          <p:spPr>
            <a:xfrm>
              <a:off x="6707505" y="4261484"/>
              <a:ext cx="54292" cy="207645"/>
            </a:xfrm>
            <a:custGeom>
              <a:avLst/>
              <a:gdLst/>
              <a:ahLst/>
              <a:cxnLst/>
              <a:rect l="l" t="t" r="r" b="b"/>
              <a:pathLst>
                <a:path w="54292" h="207645" extrusionOk="0">
                  <a:moveTo>
                    <a:pt x="2857" y="9525"/>
                  </a:moveTo>
                  <a:cubicBezTo>
                    <a:pt x="1905" y="6668"/>
                    <a:pt x="952" y="3810"/>
                    <a:pt x="0" y="0"/>
                  </a:cubicBezTo>
                  <a:cubicBezTo>
                    <a:pt x="20955" y="1905"/>
                    <a:pt x="35242" y="10478"/>
                    <a:pt x="38100" y="34290"/>
                  </a:cubicBezTo>
                  <a:cubicBezTo>
                    <a:pt x="40005" y="47625"/>
                    <a:pt x="54292" y="60008"/>
                    <a:pt x="54292" y="72390"/>
                  </a:cubicBezTo>
                  <a:cubicBezTo>
                    <a:pt x="54292" y="115253"/>
                    <a:pt x="49530" y="158115"/>
                    <a:pt x="46672" y="201930"/>
                  </a:cubicBezTo>
                  <a:cubicBezTo>
                    <a:pt x="46672" y="203835"/>
                    <a:pt x="40957" y="205740"/>
                    <a:pt x="38100" y="207645"/>
                  </a:cubicBezTo>
                  <a:cubicBezTo>
                    <a:pt x="38100" y="200025"/>
                    <a:pt x="37147" y="192405"/>
                    <a:pt x="37147" y="184785"/>
                  </a:cubicBezTo>
                  <a:cubicBezTo>
                    <a:pt x="37147" y="180975"/>
                    <a:pt x="38100" y="177165"/>
                    <a:pt x="38100" y="173355"/>
                  </a:cubicBezTo>
                  <a:cubicBezTo>
                    <a:pt x="38100" y="142875"/>
                    <a:pt x="38100" y="112395"/>
                    <a:pt x="38100" y="81915"/>
                  </a:cubicBezTo>
                  <a:cubicBezTo>
                    <a:pt x="28575" y="57150"/>
                    <a:pt x="31432" y="25718"/>
                    <a:pt x="2857" y="9525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21"/>
            <p:cNvSpPr/>
            <p:nvPr/>
          </p:nvSpPr>
          <p:spPr>
            <a:xfrm>
              <a:off x="6744652" y="4447222"/>
              <a:ext cx="952" cy="138112"/>
            </a:xfrm>
            <a:custGeom>
              <a:avLst/>
              <a:gdLst/>
              <a:ahLst/>
              <a:cxnLst/>
              <a:rect l="l" t="t" r="r" b="b"/>
              <a:pathLst>
                <a:path w="952" h="138112" extrusionOk="0">
                  <a:moveTo>
                    <a:pt x="0" y="0"/>
                  </a:moveTo>
                  <a:cubicBezTo>
                    <a:pt x="0" y="7620"/>
                    <a:pt x="953" y="15240"/>
                    <a:pt x="953" y="22860"/>
                  </a:cubicBezTo>
                  <a:cubicBezTo>
                    <a:pt x="953" y="26670"/>
                    <a:pt x="953" y="30480"/>
                    <a:pt x="953" y="34290"/>
                  </a:cubicBezTo>
                  <a:cubicBezTo>
                    <a:pt x="953" y="68580"/>
                    <a:pt x="0" y="102870"/>
                    <a:pt x="0" y="138113"/>
                  </a:cubicBezTo>
                  <a:cubicBezTo>
                    <a:pt x="0" y="91440"/>
                    <a:pt x="0" y="4572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21"/>
            <p:cNvSpPr/>
            <p:nvPr/>
          </p:nvSpPr>
          <p:spPr>
            <a:xfrm>
              <a:off x="6745605" y="4344352"/>
              <a:ext cx="9525" cy="91440"/>
            </a:xfrm>
            <a:custGeom>
              <a:avLst/>
              <a:gdLst/>
              <a:ahLst/>
              <a:cxnLst/>
              <a:rect l="l" t="t" r="r" b="b"/>
              <a:pathLst>
                <a:path w="9525" h="91440" extrusionOk="0">
                  <a:moveTo>
                    <a:pt x="0" y="0"/>
                  </a:moveTo>
                  <a:cubicBezTo>
                    <a:pt x="0" y="30480"/>
                    <a:pt x="0" y="60960"/>
                    <a:pt x="0" y="91440"/>
                  </a:cubicBezTo>
                  <a:cubicBezTo>
                    <a:pt x="0" y="60960"/>
                    <a:pt x="0" y="3048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21"/>
            <p:cNvSpPr/>
            <p:nvPr/>
          </p:nvSpPr>
          <p:spPr>
            <a:xfrm>
              <a:off x="6725602" y="4365307"/>
              <a:ext cx="9525" cy="47625"/>
            </a:xfrm>
            <a:custGeom>
              <a:avLst/>
              <a:gdLst/>
              <a:ahLst/>
              <a:cxnLst/>
              <a:rect l="l" t="t" r="r" b="b"/>
              <a:pathLst>
                <a:path w="9525" h="47625" extrusionOk="0">
                  <a:moveTo>
                    <a:pt x="0" y="47625"/>
                  </a:moveTo>
                  <a:cubicBezTo>
                    <a:pt x="0" y="31433"/>
                    <a:pt x="0" y="16193"/>
                    <a:pt x="0" y="0"/>
                  </a:cubicBezTo>
                  <a:cubicBezTo>
                    <a:pt x="0" y="15240"/>
                    <a:pt x="0" y="31433"/>
                    <a:pt x="0" y="4762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21"/>
            <p:cNvSpPr/>
            <p:nvPr/>
          </p:nvSpPr>
          <p:spPr>
            <a:xfrm>
              <a:off x="6720840" y="4539615"/>
              <a:ext cx="952" cy="29527"/>
            </a:xfrm>
            <a:custGeom>
              <a:avLst/>
              <a:gdLst/>
              <a:ahLst/>
              <a:cxnLst/>
              <a:rect l="l" t="t" r="r" b="b"/>
              <a:pathLst>
                <a:path w="952" h="29527" extrusionOk="0">
                  <a:moveTo>
                    <a:pt x="0" y="29528"/>
                  </a:moveTo>
                  <a:cubicBezTo>
                    <a:pt x="0" y="20003"/>
                    <a:pt x="0" y="9525"/>
                    <a:pt x="953" y="0"/>
                  </a:cubicBezTo>
                  <a:cubicBezTo>
                    <a:pt x="0" y="9525"/>
                    <a:pt x="0" y="19050"/>
                    <a:pt x="0" y="2952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21"/>
            <p:cNvSpPr/>
            <p:nvPr/>
          </p:nvSpPr>
          <p:spPr>
            <a:xfrm>
              <a:off x="6720840" y="4480559"/>
              <a:ext cx="9525" cy="30480"/>
            </a:xfrm>
            <a:custGeom>
              <a:avLst/>
              <a:gdLst/>
              <a:ahLst/>
              <a:cxnLst/>
              <a:rect l="l" t="t" r="r" b="b"/>
              <a:pathLst>
                <a:path w="9525" h="30480" extrusionOk="0">
                  <a:moveTo>
                    <a:pt x="0" y="30480"/>
                  </a:moveTo>
                  <a:cubicBezTo>
                    <a:pt x="0" y="20003"/>
                    <a:pt x="0" y="10478"/>
                    <a:pt x="0" y="0"/>
                  </a:cubicBezTo>
                  <a:cubicBezTo>
                    <a:pt x="0" y="10478"/>
                    <a:pt x="0" y="20955"/>
                    <a:pt x="0" y="3048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21"/>
            <p:cNvSpPr/>
            <p:nvPr/>
          </p:nvSpPr>
          <p:spPr>
            <a:xfrm>
              <a:off x="6711315" y="4302442"/>
              <a:ext cx="8572" cy="13334"/>
            </a:xfrm>
            <a:custGeom>
              <a:avLst/>
              <a:gdLst/>
              <a:ahLst/>
              <a:cxnLst/>
              <a:rect l="l" t="t" r="r" b="b"/>
              <a:pathLst>
                <a:path w="8572" h="13334" extrusionOk="0">
                  <a:moveTo>
                    <a:pt x="8572" y="13335"/>
                  </a:moveTo>
                  <a:cubicBezTo>
                    <a:pt x="5715" y="8572"/>
                    <a:pt x="2857" y="3810"/>
                    <a:pt x="0" y="0"/>
                  </a:cubicBezTo>
                  <a:cubicBezTo>
                    <a:pt x="2857" y="3810"/>
                    <a:pt x="5715" y="8572"/>
                    <a:pt x="8572" y="1333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21"/>
            <p:cNvSpPr/>
            <p:nvPr/>
          </p:nvSpPr>
          <p:spPr>
            <a:xfrm>
              <a:off x="6589394" y="4538662"/>
              <a:ext cx="6667" cy="7619"/>
            </a:xfrm>
            <a:custGeom>
              <a:avLst/>
              <a:gdLst/>
              <a:ahLst/>
              <a:cxnLst/>
              <a:rect l="l" t="t" r="r" b="b"/>
              <a:pathLst>
                <a:path w="6667" h="7619" extrusionOk="0">
                  <a:moveTo>
                    <a:pt x="6668" y="3810"/>
                  </a:moveTo>
                  <a:cubicBezTo>
                    <a:pt x="4763" y="4763"/>
                    <a:pt x="2858" y="6668"/>
                    <a:pt x="953" y="7620"/>
                  </a:cubicBezTo>
                  <a:cubicBezTo>
                    <a:pt x="953" y="4763"/>
                    <a:pt x="0" y="2857"/>
                    <a:pt x="0" y="0"/>
                  </a:cubicBezTo>
                  <a:cubicBezTo>
                    <a:pt x="1905" y="953"/>
                    <a:pt x="4763" y="1905"/>
                    <a:pt x="6668" y="381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21"/>
            <p:cNvSpPr/>
            <p:nvPr/>
          </p:nvSpPr>
          <p:spPr>
            <a:xfrm>
              <a:off x="6906537" y="3739611"/>
              <a:ext cx="203875" cy="182783"/>
            </a:xfrm>
            <a:custGeom>
              <a:avLst/>
              <a:gdLst/>
              <a:ahLst/>
              <a:cxnLst/>
              <a:rect l="l" t="t" r="r" b="b"/>
              <a:pathLst>
                <a:path w="203875" h="182783" extrusionOk="0">
                  <a:moveTo>
                    <a:pt x="126723" y="35146"/>
                  </a:moveTo>
                  <a:cubicBezTo>
                    <a:pt x="101958" y="48481"/>
                    <a:pt x="81956" y="98011"/>
                    <a:pt x="89575" y="131349"/>
                  </a:cubicBezTo>
                  <a:cubicBezTo>
                    <a:pt x="93385" y="150399"/>
                    <a:pt x="95290" y="167544"/>
                    <a:pt x="72431" y="176116"/>
                  </a:cubicBezTo>
                  <a:cubicBezTo>
                    <a:pt x="70525" y="175164"/>
                    <a:pt x="69573" y="174211"/>
                    <a:pt x="69573" y="172306"/>
                  </a:cubicBezTo>
                  <a:cubicBezTo>
                    <a:pt x="58143" y="171354"/>
                    <a:pt x="46713" y="170401"/>
                    <a:pt x="35283" y="169449"/>
                  </a:cubicBezTo>
                  <a:cubicBezTo>
                    <a:pt x="26710" y="174211"/>
                    <a:pt x="19090" y="178021"/>
                    <a:pt x="10518" y="182784"/>
                  </a:cubicBezTo>
                  <a:cubicBezTo>
                    <a:pt x="-10437" y="169449"/>
                    <a:pt x="4803" y="154209"/>
                    <a:pt x="14328" y="148494"/>
                  </a:cubicBezTo>
                  <a:cubicBezTo>
                    <a:pt x="49570" y="125634"/>
                    <a:pt x="59095" y="88486"/>
                    <a:pt x="71478" y="53244"/>
                  </a:cubicBezTo>
                  <a:cubicBezTo>
                    <a:pt x="80050" y="28479"/>
                    <a:pt x="96243" y="13239"/>
                    <a:pt x="127675" y="12286"/>
                  </a:cubicBezTo>
                  <a:cubicBezTo>
                    <a:pt x="147678" y="11334"/>
                    <a:pt x="165775" y="-6764"/>
                    <a:pt x="187683" y="2761"/>
                  </a:cubicBezTo>
                  <a:cubicBezTo>
                    <a:pt x="193398" y="4666"/>
                    <a:pt x="198160" y="10381"/>
                    <a:pt x="203875" y="15144"/>
                  </a:cubicBezTo>
                  <a:cubicBezTo>
                    <a:pt x="184825" y="18954"/>
                    <a:pt x="165775" y="21811"/>
                    <a:pt x="146725" y="25621"/>
                  </a:cubicBezTo>
                  <a:cubicBezTo>
                    <a:pt x="146725" y="25621"/>
                    <a:pt x="145773" y="26574"/>
                    <a:pt x="145773" y="26574"/>
                  </a:cubicBezTo>
                  <a:cubicBezTo>
                    <a:pt x="139106" y="28479"/>
                    <a:pt x="133390" y="32289"/>
                    <a:pt x="126723" y="35146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21"/>
            <p:cNvSpPr/>
            <p:nvPr/>
          </p:nvSpPr>
          <p:spPr>
            <a:xfrm>
              <a:off x="6976109" y="3763327"/>
              <a:ext cx="104775" cy="230504"/>
            </a:xfrm>
            <a:custGeom>
              <a:avLst/>
              <a:gdLst/>
              <a:ahLst/>
              <a:cxnLst/>
              <a:rect l="l" t="t" r="r" b="b"/>
              <a:pathLst>
                <a:path w="104775" h="230504" extrusionOk="0">
                  <a:moveTo>
                    <a:pt x="0" y="220980"/>
                  </a:moveTo>
                  <a:cubicBezTo>
                    <a:pt x="30480" y="213360"/>
                    <a:pt x="40958" y="196215"/>
                    <a:pt x="30480" y="165735"/>
                  </a:cubicBezTo>
                  <a:cubicBezTo>
                    <a:pt x="27622" y="159067"/>
                    <a:pt x="28575" y="150495"/>
                    <a:pt x="30480" y="142875"/>
                  </a:cubicBezTo>
                  <a:cubicBezTo>
                    <a:pt x="35243" y="109538"/>
                    <a:pt x="40005" y="75247"/>
                    <a:pt x="46672" y="41910"/>
                  </a:cubicBezTo>
                  <a:cubicBezTo>
                    <a:pt x="48578" y="33338"/>
                    <a:pt x="55245" y="25717"/>
                    <a:pt x="60008" y="17145"/>
                  </a:cubicBezTo>
                  <a:cubicBezTo>
                    <a:pt x="65722" y="11430"/>
                    <a:pt x="71438" y="6667"/>
                    <a:pt x="76200" y="952"/>
                  </a:cubicBezTo>
                  <a:cubicBezTo>
                    <a:pt x="76200" y="952"/>
                    <a:pt x="77153" y="0"/>
                    <a:pt x="77153" y="0"/>
                  </a:cubicBezTo>
                  <a:cubicBezTo>
                    <a:pt x="86678" y="1905"/>
                    <a:pt x="95250" y="2857"/>
                    <a:pt x="104775" y="4763"/>
                  </a:cubicBezTo>
                  <a:cubicBezTo>
                    <a:pt x="93345" y="19050"/>
                    <a:pt x="81915" y="32385"/>
                    <a:pt x="71438" y="46672"/>
                  </a:cubicBezTo>
                  <a:cubicBezTo>
                    <a:pt x="71438" y="56197"/>
                    <a:pt x="72390" y="65722"/>
                    <a:pt x="72390" y="75247"/>
                  </a:cubicBezTo>
                  <a:cubicBezTo>
                    <a:pt x="72390" y="77153"/>
                    <a:pt x="72390" y="79057"/>
                    <a:pt x="72390" y="80963"/>
                  </a:cubicBezTo>
                  <a:cubicBezTo>
                    <a:pt x="69533" y="96203"/>
                    <a:pt x="65722" y="111442"/>
                    <a:pt x="62865" y="126682"/>
                  </a:cubicBezTo>
                  <a:cubicBezTo>
                    <a:pt x="60960" y="142875"/>
                    <a:pt x="59055" y="158115"/>
                    <a:pt x="57150" y="174307"/>
                  </a:cubicBezTo>
                  <a:cubicBezTo>
                    <a:pt x="59055" y="195263"/>
                    <a:pt x="60960" y="216217"/>
                    <a:pt x="35243" y="224790"/>
                  </a:cubicBezTo>
                  <a:cubicBezTo>
                    <a:pt x="23813" y="226695"/>
                    <a:pt x="12383" y="228600"/>
                    <a:pt x="953" y="230505"/>
                  </a:cubicBezTo>
                  <a:cubicBezTo>
                    <a:pt x="0" y="227647"/>
                    <a:pt x="0" y="224790"/>
                    <a:pt x="0" y="22098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21"/>
            <p:cNvSpPr/>
            <p:nvPr/>
          </p:nvSpPr>
          <p:spPr>
            <a:xfrm>
              <a:off x="6402705" y="4213859"/>
              <a:ext cx="128587" cy="172402"/>
            </a:xfrm>
            <a:custGeom>
              <a:avLst/>
              <a:gdLst/>
              <a:ahLst/>
              <a:cxnLst/>
              <a:rect l="l" t="t" r="r" b="b"/>
              <a:pathLst>
                <a:path w="128587" h="172402" extrusionOk="0">
                  <a:moveTo>
                    <a:pt x="124777" y="172403"/>
                  </a:moveTo>
                  <a:cubicBezTo>
                    <a:pt x="83820" y="170497"/>
                    <a:pt x="53340" y="110490"/>
                    <a:pt x="73342" y="73343"/>
                  </a:cubicBezTo>
                  <a:cubicBezTo>
                    <a:pt x="82867" y="57150"/>
                    <a:pt x="104775" y="40005"/>
                    <a:pt x="83820" y="20955"/>
                  </a:cubicBezTo>
                  <a:cubicBezTo>
                    <a:pt x="64770" y="3810"/>
                    <a:pt x="44767" y="15240"/>
                    <a:pt x="27622" y="28575"/>
                  </a:cubicBezTo>
                  <a:cubicBezTo>
                    <a:pt x="22860" y="32385"/>
                    <a:pt x="15240" y="33338"/>
                    <a:pt x="8572" y="35243"/>
                  </a:cubicBezTo>
                  <a:cubicBezTo>
                    <a:pt x="5715" y="32385"/>
                    <a:pt x="2857" y="28575"/>
                    <a:pt x="0" y="25718"/>
                  </a:cubicBezTo>
                  <a:cubicBezTo>
                    <a:pt x="22860" y="3810"/>
                    <a:pt x="52388" y="2858"/>
                    <a:pt x="81915" y="0"/>
                  </a:cubicBezTo>
                  <a:cubicBezTo>
                    <a:pt x="102870" y="9525"/>
                    <a:pt x="118110" y="23813"/>
                    <a:pt x="118110" y="48578"/>
                  </a:cubicBezTo>
                  <a:cubicBezTo>
                    <a:pt x="117157" y="50483"/>
                    <a:pt x="116205" y="51435"/>
                    <a:pt x="115252" y="53340"/>
                  </a:cubicBezTo>
                  <a:cubicBezTo>
                    <a:pt x="77152" y="117158"/>
                    <a:pt x="77152" y="117158"/>
                    <a:pt x="128588" y="170497"/>
                  </a:cubicBezTo>
                  <a:cubicBezTo>
                    <a:pt x="126682" y="170497"/>
                    <a:pt x="125730" y="171450"/>
                    <a:pt x="124777" y="17240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21"/>
            <p:cNvSpPr/>
            <p:nvPr/>
          </p:nvSpPr>
          <p:spPr>
            <a:xfrm>
              <a:off x="6867525" y="3809587"/>
              <a:ext cx="214832" cy="309974"/>
            </a:xfrm>
            <a:custGeom>
              <a:avLst/>
              <a:gdLst/>
              <a:ahLst/>
              <a:cxnLst/>
              <a:rect l="l" t="t" r="r" b="b"/>
              <a:pathLst>
                <a:path w="214832" h="309974" extrusionOk="0">
                  <a:moveTo>
                    <a:pt x="143828" y="179482"/>
                  </a:moveTo>
                  <a:cubicBezTo>
                    <a:pt x="169545" y="169957"/>
                    <a:pt x="167640" y="149955"/>
                    <a:pt x="165735" y="129000"/>
                  </a:cubicBezTo>
                  <a:cubicBezTo>
                    <a:pt x="199072" y="101378"/>
                    <a:pt x="200025" y="93757"/>
                    <a:pt x="171450" y="81375"/>
                  </a:cubicBezTo>
                  <a:cubicBezTo>
                    <a:pt x="174307" y="66135"/>
                    <a:pt x="178118" y="50895"/>
                    <a:pt x="180975" y="35655"/>
                  </a:cubicBezTo>
                  <a:cubicBezTo>
                    <a:pt x="181928" y="34703"/>
                    <a:pt x="182880" y="34703"/>
                    <a:pt x="182880" y="33750"/>
                  </a:cubicBezTo>
                  <a:cubicBezTo>
                    <a:pt x="182880" y="32797"/>
                    <a:pt x="181928" y="30893"/>
                    <a:pt x="180975" y="29940"/>
                  </a:cubicBezTo>
                  <a:cubicBezTo>
                    <a:pt x="180975" y="20415"/>
                    <a:pt x="180022" y="10890"/>
                    <a:pt x="180022" y="1365"/>
                  </a:cubicBezTo>
                  <a:cubicBezTo>
                    <a:pt x="208597" y="-4350"/>
                    <a:pt x="217170" y="8032"/>
                    <a:pt x="214313" y="35655"/>
                  </a:cubicBezTo>
                  <a:cubicBezTo>
                    <a:pt x="212407" y="55657"/>
                    <a:pt x="215265" y="75660"/>
                    <a:pt x="213360" y="95662"/>
                  </a:cubicBezTo>
                  <a:cubicBezTo>
                    <a:pt x="212407" y="109950"/>
                    <a:pt x="205740" y="124237"/>
                    <a:pt x="202882" y="138525"/>
                  </a:cubicBezTo>
                  <a:cubicBezTo>
                    <a:pt x="200978" y="150907"/>
                    <a:pt x="199072" y="164243"/>
                    <a:pt x="202882" y="174720"/>
                  </a:cubicBezTo>
                  <a:cubicBezTo>
                    <a:pt x="210503" y="196628"/>
                    <a:pt x="204788" y="212820"/>
                    <a:pt x="181928" y="221393"/>
                  </a:cubicBezTo>
                  <a:cubicBezTo>
                    <a:pt x="175260" y="224250"/>
                    <a:pt x="171450" y="234728"/>
                    <a:pt x="165735" y="242347"/>
                  </a:cubicBezTo>
                  <a:cubicBezTo>
                    <a:pt x="157163" y="243300"/>
                    <a:pt x="147638" y="241395"/>
                    <a:pt x="140018" y="244253"/>
                  </a:cubicBezTo>
                  <a:cubicBezTo>
                    <a:pt x="105728" y="258540"/>
                    <a:pt x="72390" y="274732"/>
                    <a:pt x="38100" y="289972"/>
                  </a:cubicBezTo>
                  <a:cubicBezTo>
                    <a:pt x="27622" y="296640"/>
                    <a:pt x="17145" y="303307"/>
                    <a:pt x="7620" y="309975"/>
                  </a:cubicBezTo>
                  <a:cubicBezTo>
                    <a:pt x="4763" y="307118"/>
                    <a:pt x="2857" y="304260"/>
                    <a:pt x="0" y="300450"/>
                  </a:cubicBezTo>
                  <a:cubicBezTo>
                    <a:pt x="18097" y="285210"/>
                    <a:pt x="36195" y="269970"/>
                    <a:pt x="53340" y="254730"/>
                  </a:cubicBezTo>
                  <a:cubicBezTo>
                    <a:pt x="56197" y="252825"/>
                    <a:pt x="58103" y="250920"/>
                    <a:pt x="60960" y="249015"/>
                  </a:cubicBezTo>
                  <a:lnTo>
                    <a:pt x="60960" y="249015"/>
                  </a:lnTo>
                  <a:cubicBezTo>
                    <a:pt x="64770" y="244253"/>
                    <a:pt x="67628" y="239490"/>
                    <a:pt x="71438" y="234728"/>
                  </a:cubicBezTo>
                  <a:cubicBezTo>
                    <a:pt x="75247" y="226155"/>
                    <a:pt x="80010" y="216630"/>
                    <a:pt x="83820" y="208057"/>
                  </a:cubicBezTo>
                  <a:cubicBezTo>
                    <a:pt x="104775" y="198532"/>
                    <a:pt x="123825" y="189007"/>
                    <a:pt x="143828" y="179482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21"/>
            <p:cNvSpPr/>
            <p:nvPr/>
          </p:nvSpPr>
          <p:spPr>
            <a:xfrm>
              <a:off x="6860857" y="4202430"/>
              <a:ext cx="180719" cy="186689"/>
            </a:xfrm>
            <a:custGeom>
              <a:avLst/>
              <a:gdLst/>
              <a:ahLst/>
              <a:cxnLst/>
              <a:rect l="l" t="t" r="r" b="b"/>
              <a:pathLst>
                <a:path w="180719" h="186689" extrusionOk="0">
                  <a:moveTo>
                    <a:pt x="156210" y="180975"/>
                  </a:moveTo>
                  <a:cubicBezTo>
                    <a:pt x="152400" y="179070"/>
                    <a:pt x="148590" y="176213"/>
                    <a:pt x="144780" y="174307"/>
                  </a:cubicBezTo>
                  <a:cubicBezTo>
                    <a:pt x="127635" y="170497"/>
                    <a:pt x="109538" y="166688"/>
                    <a:pt x="92393" y="162877"/>
                  </a:cubicBezTo>
                  <a:cubicBezTo>
                    <a:pt x="80963" y="164782"/>
                    <a:pt x="69533" y="166688"/>
                    <a:pt x="58103" y="168592"/>
                  </a:cubicBezTo>
                  <a:cubicBezTo>
                    <a:pt x="54293" y="166688"/>
                    <a:pt x="50483" y="165735"/>
                    <a:pt x="45720" y="163830"/>
                  </a:cubicBezTo>
                  <a:cubicBezTo>
                    <a:pt x="48578" y="157163"/>
                    <a:pt x="51435" y="150495"/>
                    <a:pt x="55245" y="143827"/>
                  </a:cubicBezTo>
                  <a:cubicBezTo>
                    <a:pt x="40958" y="140970"/>
                    <a:pt x="28575" y="138113"/>
                    <a:pt x="15240" y="135255"/>
                  </a:cubicBezTo>
                  <a:cubicBezTo>
                    <a:pt x="13335" y="134302"/>
                    <a:pt x="13335" y="132397"/>
                    <a:pt x="13335" y="130492"/>
                  </a:cubicBezTo>
                  <a:cubicBezTo>
                    <a:pt x="15240" y="126682"/>
                    <a:pt x="20003" y="120967"/>
                    <a:pt x="19050" y="120967"/>
                  </a:cubicBezTo>
                  <a:cubicBezTo>
                    <a:pt x="3810" y="103822"/>
                    <a:pt x="6668" y="84772"/>
                    <a:pt x="10478" y="63817"/>
                  </a:cubicBezTo>
                  <a:cubicBezTo>
                    <a:pt x="11430" y="55245"/>
                    <a:pt x="3810" y="45720"/>
                    <a:pt x="0" y="36195"/>
                  </a:cubicBezTo>
                  <a:cubicBezTo>
                    <a:pt x="1905" y="28575"/>
                    <a:pt x="4763" y="20955"/>
                    <a:pt x="6668" y="13335"/>
                  </a:cubicBezTo>
                  <a:cubicBezTo>
                    <a:pt x="8573" y="11430"/>
                    <a:pt x="10478" y="9525"/>
                    <a:pt x="12383" y="7620"/>
                  </a:cubicBezTo>
                  <a:cubicBezTo>
                    <a:pt x="12383" y="7620"/>
                    <a:pt x="12383" y="7620"/>
                    <a:pt x="12383" y="7620"/>
                  </a:cubicBezTo>
                  <a:cubicBezTo>
                    <a:pt x="14288" y="6667"/>
                    <a:pt x="16193" y="5715"/>
                    <a:pt x="18098" y="4763"/>
                  </a:cubicBezTo>
                  <a:cubicBezTo>
                    <a:pt x="20003" y="2857"/>
                    <a:pt x="20955" y="1905"/>
                    <a:pt x="22860" y="0"/>
                  </a:cubicBezTo>
                  <a:cubicBezTo>
                    <a:pt x="24765" y="952"/>
                    <a:pt x="26670" y="2857"/>
                    <a:pt x="28575" y="3810"/>
                  </a:cubicBezTo>
                  <a:cubicBezTo>
                    <a:pt x="30480" y="3810"/>
                    <a:pt x="33338" y="3810"/>
                    <a:pt x="35243" y="2857"/>
                  </a:cubicBezTo>
                  <a:cubicBezTo>
                    <a:pt x="40958" y="2857"/>
                    <a:pt x="45720" y="1905"/>
                    <a:pt x="51435" y="1905"/>
                  </a:cubicBezTo>
                  <a:cubicBezTo>
                    <a:pt x="53340" y="20955"/>
                    <a:pt x="66675" y="38100"/>
                    <a:pt x="48578" y="60007"/>
                  </a:cubicBezTo>
                  <a:cubicBezTo>
                    <a:pt x="34290" y="77152"/>
                    <a:pt x="48578" y="96202"/>
                    <a:pt x="73343" y="100013"/>
                  </a:cubicBezTo>
                  <a:cubicBezTo>
                    <a:pt x="91440" y="102870"/>
                    <a:pt x="109538" y="108585"/>
                    <a:pt x="126683" y="107632"/>
                  </a:cubicBezTo>
                  <a:cubicBezTo>
                    <a:pt x="161925" y="105727"/>
                    <a:pt x="170498" y="132397"/>
                    <a:pt x="180023" y="156210"/>
                  </a:cubicBezTo>
                  <a:cubicBezTo>
                    <a:pt x="182880" y="163830"/>
                    <a:pt x="176213" y="176213"/>
                    <a:pt x="173355" y="186690"/>
                  </a:cubicBezTo>
                  <a:cubicBezTo>
                    <a:pt x="173355" y="186690"/>
                    <a:pt x="170498" y="186690"/>
                    <a:pt x="170498" y="186690"/>
                  </a:cubicBezTo>
                  <a:cubicBezTo>
                    <a:pt x="170498" y="186690"/>
                    <a:pt x="167640" y="186690"/>
                    <a:pt x="167640" y="186690"/>
                  </a:cubicBezTo>
                  <a:cubicBezTo>
                    <a:pt x="163830" y="183832"/>
                    <a:pt x="160020" y="182880"/>
                    <a:pt x="156210" y="180975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21"/>
            <p:cNvSpPr/>
            <p:nvPr/>
          </p:nvSpPr>
          <p:spPr>
            <a:xfrm>
              <a:off x="6861809" y="4051934"/>
              <a:ext cx="217170" cy="154305"/>
            </a:xfrm>
            <a:custGeom>
              <a:avLst/>
              <a:gdLst/>
              <a:ahLst/>
              <a:cxnLst/>
              <a:rect l="l" t="t" r="r" b="b"/>
              <a:pathLst>
                <a:path w="217170" h="154305" extrusionOk="0">
                  <a:moveTo>
                    <a:pt x="50483" y="152400"/>
                  </a:moveTo>
                  <a:cubicBezTo>
                    <a:pt x="44768" y="152400"/>
                    <a:pt x="40005" y="153353"/>
                    <a:pt x="34290" y="153353"/>
                  </a:cubicBezTo>
                  <a:cubicBezTo>
                    <a:pt x="32385" y="153353"/>
                    <a:pt x="29528" y="153353"/>
                    <a:pt x="27622" y="154305"/>
                  </a:cubicBezTo>
                  <a:cubicBezTo>
                    <a:pt x="25718" y="153353"/>
                    <a:pt x="23813" y="151447"/>
                    <a:pt x="21908" y="150495"/>
                  </a:cubicBezTo>
                  <a:cubicBezTo>
                    <a:pt x="15240" y="146685"/>
                    <a:pt x="7620" y="143828"/>
                    <a:pt x="953" y="140018"/>
                  </a:cubicBezTo>
                  <a:cubicBezTo>
                    <a:pt x="953" y="139065"/>
                    <a:pt x="953" y="137160"/>
                    <a:pt x="0" y="136208"/>
                  </a:cubicBezTo>
                  <a:cubicBezTo>
                    <a:pt x="56197" y="129540"/>
                    <a:pt x="111443" y="123825"/>
                    <a:pt x="167640" y="117158"/>
                  </a:cubicBezTo>
                  <a:cubicBezTo>
                    <a:pt x="176213" y="116205"/>
                    <a:pt x="183833" y="111443"/>
                    <a:pt x="191453" y="107633"/>
                  </a:cubicBezTo>
                  <a:cubicBezTo>
                    <a:pt x="193358" y="91440"/>
                    <a:pt x="196215" y="74295"/>
                    <a:pt x="197168" y="58103"/>
                  </a:cubicBezTo>
                  <a:cubicBezTo>
                    <a:pt x="197168" y="43815"/>
                    <a:pt x="203835" y="22860"/>
                    <a:pt x="182880" y="20955"/>
                  </a:cubicBezTo>
                  <a:cubicBezTo>
                    <a:pt x="167640" y="19050"/>
                    <a:pt x="146685" y="21908"/>
                    <a:pt x="136208" y="31433"/>
                  </a:cubicBezTo>
                  <a:cubicBezTo>
                    <a:pt x="114300" y="50483"/>
                    <a:pt x="90488" y="56197"/>
                    <a:pt x="62865" y="57150"/>
                  </a:cubicBezTo>
                  <a:cubicBezTo>
                    <a:pt x="57150" y="54293"/>
                    <a:pt x="51435" y="50483"/>
                    <a:pt x="45720" y="47625"/>
                  </a:cubicBezTo>
                  <a:cubicBezTo>
                    <a:pt x="80010" y="32385"/>
                    <a:pt x="113347" y="16193"/>
                    <a:pt x="147638" y="1905"/>
                  </a:cubicBezTo>
                  <a:cubicBezTo>
                    <a:pt x="155258" y="-953"/>
                    <a:pt x="164783" y="953"/>
                    <a:pt x="173355" y="0"/>
                  </a:cubicBezTo>
                  <a:cubicBezTo>
                    <a:pt x="187643" y="7620"/>
                    <a:pt x="200978" y="15240"/>
                    <a:pt x="215265" y="23813"/>
                  </a:cubicBezTo>
                  <a:cubicBezTo>
                    <a:pt x="212408" y="34290"/>
                    <a:pt x="208597" y="44768"/>
                    <a:pt x="208597" y="56197"/>
                  </a:cubicBezTo>
                  <a:cubicBezTo>
                    <a:pt x="207645" y="78105"/>
                    <a:pt x="208597" y="100965"/>
                    <a:pt x="208597" y="124778"/>
                  </a:cubicBezTo>
                  <a:cubicBezTo>
                    <a:pt x="207645" y="124778"/>
                    <a:pt x="212408" y="125730"/>
                    <a:pt x="217170" y="126683"/>
                  </a:cubicBezTo>
                  <a:cubicBezTo>
                    <a:pt x="204788" y="129540"/>
                    <a:pt x="193358" y="136208"/>
                    <a:pt x="180975" y="135255"/>
                  </a:cubicBezTo>
                  <a:cubicBezTo>
                    <a:pt x="134303" y="133350"/>
                    <a:pt x="91440" y="134303"/>
                    <a:pt x="50483" y="15240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21"/>
            <p:cNvSpPr/>
            <p:nvPr/>
          </p:nvSpPr>
          <p:spPr>
            <a:xfrm>
              <a:off x="7068079" y="4074794"/>
              <a:ext cx="13758" cy="102870"/>
            </a:xfrm>
            <a:custGeom>
              <a:avLst/>
              <a:gdLst/>
              <a:ahLst/>
              <a:cxnLst/>
              <a:rect l="l" t="t" r="r" b="b"/>
              <a:pathLst>
                <a:path w="13758" h="102870" extrusionOk="0">
                  <a:moveTo>
                    <a:pt x="8996" y="102870"/>
                  </a:moveTo>
                  <a:cubicBezTo>
                    <a:pt x="4233" y="101918"/>
                    <a:pt x="-529" y="100013"/>
                    <a:pt x="423" y="100965"/>
                  </a:cubicBezTo>
                  <a:cubicBezTo>
                    <a:pt x="423" y="77153"/>
                    <a:pt x="-529" y="54293"/>
                    <a:pt x="423" y="32385"/>
                  </a:cubicBezTo>
                  <a:cubicBezTo>
                    <a:pt x="1376" y="21908"/>
                    <a:pt x="5186" y="11430"/>
                    <a:pt x="7091" y="0"/>
                  </a:cubicBezTo>
                  <a:cubicBezTo>
                    <a:pt x="8996" y="953"/>
                    <a:pt x="10901" y="1905"/>
                    <a:pt x="12806" y="1905"/>
                  </a:cubicBezTo>
                  <a:cubicBezTo>
                    <a:pt x="12806" y="1905"/>
                    <a:pt x="13758" y="1905"/>
                    <a:pt x="13758" y="1905"/>
                  </a:cubicBezTo>
                  <a:cubicBezTo>
                    <a:pt x="12806" y="36195"/>
                    <a:pt x="10901" y="69533"/>
                    <a:pt x="8996" y="10287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21"/>
            <p:cNvSpPr/>
            <p:nvPr/>
          </p:nvSpPr>
          <p:spPr>
            <a:xfrm>
              <a:off x="7082075" y="4076938"/>
              <a:ext cx="714" cy="714"/>
            </a:xfrm>
            <a:custGeom>
              <a:avLst/>
              <a:gdLst/>
              <a:ahLst/>
              <a:cxnLst/>
              <a:rect l="l" t="t" r="r" b="b"/>
              <a:pathLst>
                <a:path w="714" h="714" extrusionOk="0">
                  <a:moveTo>
                    <a:pt x="714" y="714"/>
                  </a:moveTo>
                  <a:cubicBezTo>
                    <a:pt x="714" y="714"/>
                    <a:pt x="-238" y="-238"/>
                    <a:pt x="714" y="714"/>
                  </a:cubicBezTo>
                  <a:cubicBezTo>
                    <a:pt x="-238" y="-238"/>
                    <a:pt x="-238" y="-238"/>
                    <a:pt x="714" y="714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21"/>
            <p:cNvSpPr/>
            <p:nvPr/>
          </p:nvSpPr>
          <p:spPr>
            <a:xfrm>
              <a:off x="7017067" y="4383405"/>
              <a:ext cx="11429" cy="6667"/>
            </a:xfrm>
            <a:custGeom>
              <a:avLst/>
              <a:gdLst/>
              <a:ahLst/>
              <a:cxnLst/>
              <a:rect l="l" t="t" r="r" b="b"/>
              <a:pathLst>
                <a:path w="11429" h="6667" extrusionOk="0">
                  <a:moveTo>
                    <a:pt x="0" y="0"/>
                  </a:moveTo>
                  <a:cubicBezTo>
                    <a:pt x="3810" y="1905"/>
                    <a:pt x="7620" y="3810"/>
                    <a:pt x="11430" y="5715"/>
                  </a:cubicBezTo>
                  <a:cubicBezTo>
                    <a:pt x="8572" y="5715"/>
                    <a:pt x="6667" y="6667"/>
                    <a:pt x="3810" y="6667"/>
                  </a:cubicBezTo>
                  <a:cubicBezTo>
                    <a:pt x="2857" y="3810"/>
                    <a:pt x="1905" y="1905"/>
                    <a:pt x="0" y="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21"/>
            <p:cNvSpPr/>
            <p:nvPr/>
          </p:nvSpPr>
          <p:spPr>
            <a:xfrm>
              <a:off x="6953250" y="4365307"/>
              <a:ext cx="52387" cy="20955"/>
            </a:xfrm>
            <a:custGeom>
              <a:avLst/>
              <a:gdLst/>
              <a:ahLst/>
              <a:cxnLst/>
              <a:rect l="l" t="t" r="r" b="b"/>
              <a:pathLst>
                <a:path w="52387" h="20955" extrusionOk="0">
                  <a:moveTo>
                    <a:pt x="0" y="0"/>
                  </a:moveTo>
                  <a:cubicBezTo>
                    <a:pt x="17145" y="3810"/>
                    <a:pt x="35243" y="7620"/>
                    <a:pt x="52388" y="11430"/>
                  </a:cubicBezTo>
                  <a:cubicBezTo>
                    <a:pt x="48578" y="14288"/>
                    <a:pt x="44768" y="18098"/>
                    <a:pt x="40957" y="20955"/>
                  </a:cubicBezTo>
                  <a:cubicBezTo>
                    <a:pt x="27622" y="18098"/>
                    <a:pt x="13335" y="14288"/>
                    <a:pt x="0" y="11430"/>
                  </a:cubicBezTo>
                  <a:cubicBezTo>
                    <a:pt x="0" y="7620"/>
                    <a:pt x="0" y="381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21"/>
            <p:cNvSpPr/>
            <p:nvPr/>
          </p:nvSpPr>
          <p:spPr>
            <a:xfrm>
              <a:off x="7035165" y="4516755"/>
              <a:ext cx="10477" cy="9525"/>
            </a:xfrm>
            <a:custGeom>
              <a:avLst/>
              <a:gdLst/>
              <a:ahLst/>
              <a:cxnLst/>
              <a:rect l="l" t="t" r="r" b="b"/>
              <a:pathLst>
                <a:path w="10477" h="9525" extrusionOk="0">
                  <a:moveTo>
                    <a:pt x="10478" y="9525"/>
                  </a:moveTo>
                  <a:cubicBezTo>
                    <a:pt x="6667" y="6667"/>
                    <a:pt x="2857" y="2857"/>
                    <a:pt x="0" y="0"/>
                  </a:cubicBezTo>
                  <a:cubicBezTo>
                    <a:pt x="3810" y="3810"/>
                    <a:pt x="7620" y="6667"/>
                    <a:pt x="10478" y="952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21"/>
            <p:cNvSpPr/>
            <p:nvPr/>
          </p:nvSpPr>
          <p:spPr>
            <a:xfrm>
              <a:off x="6997065" y="4388167"/>
              <a:ext cx="2278" cy="4762"/>
            </a:xfrm>
            <a:custGeom>
              <a:avLst/>
              <a:gdLst/>
              <a:ahLst/>
              <a:cxnLst/>
              <a:rect l="l" t="t" r="r" b="b"/>
              <a:pathLst>
                <a:path w="2278" h="4762" extrusionOk="0">
                  <a:moveTo>
                    <a:pt x="1905" y="4763"/>
                  </a:moveTo>
                  <a:cubicBezTo>
                    <a:pt x="953" y="2857"/>
                    <a:pt x="0" y="1905"/>
                    <a:pt x="0" y="0"/>
                  </a:cubicBezTo>
                  <a:cubicBezTo>
                    <a:pt x="1905" y="1905"/>
                    <a:pt x="2857" y="3810"/>
                    <a:pt x="1905" y="4763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21"/>
            <p:cNvSpPr/>
            <p:nvPr/>
          </p:nvSpPr>
          <p:spPr>
            <a:xfrm>
              <a:off x="6838775" y="3994784"/>
              <a:ext cx="132571" cy="161925"/>
            </a:xfrm>
            <a:custGeom>
              <a:avLst/>
              <a:gdLst/>
              <a:ahLst/>
              <a:cxnLst/>
              <a:rect l="l" t="t" r="r" b="b"/>
              <a:pathLst>
                <a:path w="132571" h="161925" extrusionOk="0">
                  <a:moveTo>
                    <a:pt x="68754" y="104775"/>
                  </a:moveTo>
                  <a:cubicBezTo>
                    <a:pt x="74469" y="107633"/>
                    <a:pt x="80184" y="111443"/>
                    <a:pt x="85899" y="114300"/>
                  </a:cubicBezTo>
                  <a:cubicBezTo>
                    <a:pt x="71612" y="130493"/>
                    <a:pt x="57324" y="145733"/>
                    <a:pt x="43037" y="161925"/>
                  </a:cubicBezTo>
                  <a:cubicBezTo>
                    <a:pt x="40179" y="161925"/>
                    <a:pt x="37322" y="161925"/>
                    <a:pt x="34464" y="161925"/>
                  </a:cubicBezTo>
                  <a:cubicBezTo>
                    <a:pt x="-3636" y="153353"/>
                    <a:pt x="-8398" y="141922"/>
                    <a:pt x="11604" y="109538"/>
                  </a:cubicBezTo>
                  <a:cubicBezTo>
                    <a:pt x="17319" y="100965"/>
                    <a:pt x="22082" y="90488"/>
                    <a:pt x="29702" y="84772"/>
                  </a:cubicBezTo>
                  <a:cubicBezTo>
                    <a:pt x="56372" y="63818"/>
                    <a:pt x="81137" y="42863"/>
                    <a:pt x="93519" y="10478"/>
                  </a:cubicBezTo>
                  <a:cubicBezTo>
                    <a:pt x="95424" y="5715"/>
                    <a:pt x="103997" y="2858"/>
                    <a:pt x="108759" y="0"/>
                  </a:cubicBezTo>
                  <a:cubicBezTo>
                    <a:pt x="116379" y="0"/>
                    <a:pt x="124952" y="953"/>
                    <a:pt x="132572" y="953"/>
                  </a:cubicBezTo>
                  <a:cubicBezTo>
                    <a:pt x="125904" y="8572"/>
                    <a:pt x="120189" y="16193"/>
                    <a:pt x="113522" y="23813"/>
                  </a:cubicBezTo>
                  <a:cubicBezTo>
                    <a:pt x="109712" y="32385"/>
                    <a:pt x="104949" y="41910"/>
                    <a:pt x="101139" y="50483"/>
                  </a:cubicBezTo>
                  <a:cubicBezTo>
                    <a:pt x="97329" y="55245"/>
                    <a:pt x="94472" y="60008"/>
                    <a:pt x="90662" y="64770"/>
                  </a:cubicBezTo>
                  <a:cubicBezTo>
                    <a:pt x="90662" y="64770"/>
                    <a:pt x="90662" y="64770"/>
                    <a:pt x="90662" y="64770"/>
                  </a:cubicBezTo>
                  <a:cubicBezTo>
                    <a:pt x="87804" y="66675"/>
                    <a:pt x="85899" y="68580"/>
                    <a:pt x="83042" y="70485"/>
                  </a:cubicBezTo>
                  <a:cubicBezTo>
                    <a:pt x="64944" y="85725"/>
                    <a:pt x="46847" y="100965"/>
                    <a:pt x="29702" y="116205"/>
                  </a:cubicBezTo>
                  <a:cubicBezTo>
                    <a:pt x="32559" y="119063"/>
                    <a:pt x="34464" y="121920"/>
                    <a:pt x="37322" y="125730"/>
                  </a:cubicBezTo>
                  <a:cubicBezTo>
                    <a:pt x="47799" y="117158"/>
                    <a:pt x="58277" y="110490"/>
                    <a:pt x="68754" y="104775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21"/>
            <p:cNvSpPr/>
            <p:nvPr/>
          </p:nvSpPr>
          <p:spPr>
            <a:xfrm>
              <a:off x="6825442" y="4191000"/>
              <a:ext cx="128759" cy="191452"/>
            </a:xfrm>
            <a:custGeom>
              <a:avLst/>
              <a:gdLst/>
              <a:ahLst/>
              <a:cxnLst/>
              <a:rect l="l" t="t" r="r" b="b"/>
              <a:pathLst>
                <a:path w="128759" h="191452" extrusionOk="0">
                  <a:moveTo>
                    <a:pt x="127807" y="174307"/>
                  </a:moveTo>
                  <a:cubicBezTo>
                    <a:pt x="127807" y="178118"/>
                    <a:pt x="127807" y="181928"/>
                    <a:pt x="128760" y="185738"/>
                  </a:cubicBezTo>
                  <a:cubicBezTo>
                    <a:pt x="126855" y="185738"/>
                    <a:pt x="123997" y="186690"/>
                    <a:pt x="122092" y="186690"/>
                  </a:cubicBezTo>
                  <a:cubicBezTo>
                    <a:pt x="105900" y="188595"/>
                    <a:pt x="88755" y="190500"/>
                    <a:pt x="72562" y="191453"/>
                  </a:cubicBezTo>
                  <a:cubicBezTo>
                    <a:pt x="71610" y="191453"/>
                    <a:pt x="70657" y="190500"/>
                    <a:pt x="69705" y="189547"/>
                  </a:cubicBezTo>
                  <a:cubicBezTo>
                    <a:pt x="67800" y="188595"/>
                    <a:pt x="66847" y="187643"/>
                    <a:pt x="64942" y="186690"/>
                  </a:cubicBezTo>
                  <a:cubicBezTo>
                    <a:pt x="5887" y="156210"/>
                    <a:pt x="-19830" y="67628"/>
                    <a:pt x="17317" y="15240"/>
                  </a:cubicBezTo>
                  <a:cubicBezTo>
                    <a:pt x="22080" y="8572"/>
                    <a:pt x="30652" y="5715"/>
                    <a:pt x="37320" y="0"/>
                  </a:cubicBezTo>
                  <a:cubicBezTo>
                    <a:pt x="43987" y="3810"/>
                    <a:pt x="51607" y="6668"/>
                    <a:pt x="58275" y="10478"/>
                  </a:cubicBezTo>
                  <a:cubicBezTo>
                    <a:pt x="56370" y="12382"/>
                    <a:pt x="55417" y="13335"/>
                    <a:pt x="53512" y="15240"/>
                  </a:cubicBezTo>
                  <a:cubicBezTo>
                    <a:pt x="51607" y="16193"/>
                    <a:pt x="49702" y="17145"/>
                    <a:pt x="47797" y="18097"/>
                  </a:cubicBezTo>
                  <a:cubicBezTo>
                    <a:pt x="47797" y="18097"/>
                    <a:pt x="47797" y="18097"/>
                    <a:pt x="47797" y="18097"/>
                  </a:cubicBezTo>
                  <a:cubicBezTo>
                    <a:pt x="45892" y="20003"/>
                    <a:pt x="43987" y="21907"/>
                    <a:pt x="42082" y="23813"/>
                  </a:cubicBezTo>
                  <a:cubicBezTo>
                    <a:pt x="40177" y="31432"/>
                    <a:pt x="37320" y="39053"/>
                    <a:pt x="35414" y="46672"/>
                  </a:cubicBezTo>
                  <a:cubicBezTo>
                    <a:pt x="24937" y="80010"/>
                    <a:pt x="21127" y="113347"/>
                    <a:pt x="48750" y="140970"/>
                  </a:cubicBezTo>
                  <a:cubicBezTo>
                    <a:pt x="48750" y="142875"/>
                    <a:pt x="49702" y="144780"/>
                    <a:pt x="50655" y="145732"/>
                  </a:cubicBezTo>
                  <a:cubicBezTo>
                    <a:pt x="58275" y="156210"/>
                    <a:pt x="66847" y="166688"/>
                    <a:pt x="74467" y="177165"/>
                  </a:cubicBezTo>
                  <a:cubicBezTo>
                    <a:pt x="80182" y="178118"/>
                    <a:pt x="86850" y="179070"/>
                    <a:pt x="92564" y="179070"/>
                  </a:cubicBezTo>
                  <a:cubicBezTo>
                    <a:pt x="104947" y="178118"/>
                    <a:pt x="116377" y="176213"/>
                    <a:pt x="127807" y="174307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21"/>
            <p:cNvSpPr/>
            <p:nvPr/>
          </p:nvSpPr>
          <p:spPr>
            <a:xfrm>
              <a:off x="6861809" y="4128696"/>
              <a:ext cx="191452" cy="59445"/>
            </a:xfrm>
            <a:custGeom>
              <a:avLst/>
              <a:gdLst/>
              <a:ahLst/>
              <a:cxnLst/>
              <a:rect l="l" t="t" r="r" b="b"/>
              <a:pathLst>
                <a:path w="191452" h="59445" extrusionOk="0">
                  <a:moveTo>
                    <a:pt x="10478" y="28013"/>
                  </a:moveTo>
                  <a:cubicBezTo>
                    <a:pt x="13335" y="28013"/>
                    <a:pt x="16193" y="28013"/>
                    <a:pt x="19050" y="28013"/>
                  </a:cubicBezTo>
                  <a:cubicBezTo>
                    <a:pt x="61913" y="24203"/>
                    <a:pt x="103822" y="20393"/>
                    <a:pt x="146685" y="16583"/>
                  </a:cubicBezTo>
                  <a:cubicBezTo>
                    <a:pt x="150495" y="16583"/>
                    <a:pt x="153353" y="13725"/>
                    <a:pt x="157163" y="11821"/>
                  </a:cubicBezTo>
                  <a:cubicBezTo>
                    <a:pt x="188595" y="-6277"/>
                    <a:pt x="188595" y="-6277"/>
                    <a:pt x="191453" y="30871"/>
                  </a:cubicBezTo>
                  <a:cubicBezTo>
                    <a:pt x="183833" y="33728"/>
                    <a:pt x="176213" y="39443"/>
                    <a:pt x="167640" y="40396"/>
                  </a:cubicBezTo>
                  <a:cubicBezTo>
                    <a:pt x="111443" y="47063"/>
                    <a:pt x="56197" y="53731"/>
                    <a:pt x="0" y="59446"/>
                  </a:cubicBezTo>
                  <a:cubicBezTo>
                    <a:pt x="2858" y="48968"/>
                    <a:pt x="6668" y="38491"/>
                    <a:pt x="10478" y="28013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21"/>
            <p:cNvSpPr/>
            <p:nvPr/>
          </p:nvSpPr>
          <p:spPr>
            <a:xfrm>
              <a:off x="6917055" y="3908107"/>
              <a:ext cx="63614" cy="60061"/>
            </a:xfrm>
            <a:custGeom>
              <a:avLst/>
              <a:gdLst/>
              <a:ahLst/>
              <a:cxnLst/>
              <a:rect l="l" t="t" r="r" b="b"/>
              <a:pathLst>
                <a:path w="63614" h="60061" extrusionOk="0">
                  <a:moveTo>
                    <a:pt x="59055" y="3810"/>
                  </a:moveTo>
                  <a:cubicBezTo>
                    <a:pt x="59055" y="5715"/>
                    <a:pt x="60007" y="7620"/>
                    <a:pt x="61913" y="7620"/>
                  </a:cubicBezTo>
                  <a:cubicBezTo>
                    <a:pt x="64770" y="27623"/>
                    <a:pt x="66675" y="48578"/>
                    <a:pt x="44767" y="57150"/>
                  </a:cubicBezTo>
                  <a:cubicBezTo>
                    <a:pt x="33338" y="61913"/>
                    <a:pt x="12382" y="60960"/>
                    <a:pt x="5715" y="53340"/>
                  </a:cubicBezTo>
                  <a:cubicBezTo>
                    <a:pt x="-1905" y="45720"/>
                    <a:pt x="1905" y="26670"/>
                    <a:pt x="0" y="13335"/>
                  </a:cubicBezTo>
                  <a:cubicBezTo>
                    <a:pt x="8572" y="8573"/>
                    <a:pt x="16192" y="4763"/>
                    <a:pt x="24765" y="0"/>
                  </a:cubicBezTo>
                  <a:cubicBezTo>
                    <a:pt x="36195" y="1905"/>
                    <a:pt x="47625" y="2858"/>
                    <a:pt x="59055" y="381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21"/>
            <p:cNvSpPr/>
            <p:nvPr/>
          </p:nvSpPr>
          <p:spPr>
            <a:xfrm>
              <a:off x="6899608" y="4386262"/>
              <a:ext cx="54015" cy="68305"/>
            </a:xfrm>
            <a:custGeom>
              <a:avLst/>
              <a:gdLst/>
              <a:ahLst/>
              <a:cxnLst/>
              <a:rect l="l" t="t" r="r" b="b"/>
              <a:pathLst>
                <a:path w="54015" h="68305" extrusionOk="0">
                  <a:moveTo>
                    <a:pt x="41260" y="0"/>
                  </a:moveTo>
                  <a:cubicBezTo>
                    <a:pt x="45070" y="8572"/>
                    <a:pt x="49832" y="16193"/>
                    <a:pt x="51737" y="25718"/>
                  </a:cubicBezTo>
                  <a:cubicBezTo>
                    <a:pt x="53642" y="38100"/>
                    <a:pt x="54595" y="51435"/>
                    <a:pt x="53642" y="64770"/>
                  </a:cubicBezTo>
                  <a:cubicBezTo>
                    <a:pt x="53642" y="66675"/>
                    <a:pt x="36497" y="70485"/>
                    <a:pt x="33639" y="66675"/>
                  </a:cubicBezTo>
                  <a:cubicBezTo>
                    <a:pt x="21257" y="51435"/>
                    <a:pt x="9827" y="35243"/>
                    <a:pt x="302" y="18097"/>
                  </a:cubicBezTo>
                  <a:cubicBezTo>
                    <a:pt x="-1603" y="15240"/>
                    <a:pt x="6017" y="7620"/>
                    <a:pt x="8874" y="1905"/>
                  </a:cubicBezTo>
                  <a:cubicBezTo>
                    <a:pt x="18399" y="953"/>
                    <a:pt x="29829" y="953"/>
                    <a:pt x="41260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21"/>
            <p:cNvSpPr/>
            <p:nvPr/>
          </p:nvSpPr>
          <p:spPr>
            <a:xfrm>
              <a:off x="6898005" y="4377690"/>
              <a:ext cx="49529" cy="10477"/>
            </a:xfrm>
            <a:custGeom>
              <a:avLst/>
              <a:gdLst/>
              <a:ahLst/>
              <a:cxnLst/>
              <a:rect l="l" t="t" r="r" b="b"/>
              <a:pathLst>
                <a:path w="49529" h="10477" extrusionOk="0">
                  <a:moveTo>
                    <a:pt x="42863" y="8572"/>
                  </a:moveTo>
                  <a:cubicBezTo>
                    <a:pt x="31432" y="9525"/>
                    <a:pt x="20955" y="9525"/>
                    <a:pt x="9525" y="10478"/>
                  </a:cubicBezTo>
                  <a:cubicBezTo>
                    <a:pt x="6667" y="8572"/>
                    <a:pt x="2857" y="6667"/>
                    <a:pt x="0" y="4763"/>
                  </a:cubicBezTo>
                  <a:cubicBezTo>
                    <a:pt x="16192" y="2857"/>
                    <a:pt x="33338" y="953"/>
                    <a:pt x="49530" y="0"/>
                  </a:cubicBezTo>
                  <a:cubicBezTo>
                    <a:pt x="46672" y="2857"/>
                    <a:pt x="44767" y="5715"/>
                    <a:pt x="42863" y="8572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21"/>
            <p:cNvSpPr/>
            <p:nvPr/>
          </p:nvSpPr>
          <p:spPr>
            <a:xfrm>
              <a:off x="6947534" y="3985259"/>
              <a:ext cx="28575" cy="10477"/>
            </a:xfrm>
            <a:custGeom>
              <a:avLst/>
              <a:gdLst/>
              <a:ahLst/>
              <a:cxnLst/>
              <a:rect l="l" t="t" r="r" b="b"/>
              <a:pathLst>
                <a:path w="28575" h="10477" extrusionOk="0">
                  <a:moveTo>
                    <a:pt x="23813" y="10478"/>
                  </a:moveTo>
                  <a:cubicBezTo>
                    <a:pt x="16193" y="10478"/>
                    <a:pt x="7620" y="9525"/>
                    <a:pt x="0" y="9525"/>
                  </a:cubicBezTo>
                  <a:cubicBezTo>
                    <a:pt x="9525" y="6668"/>
                    <a:pt x="19050" y="2858"/>
                    <a:pt x="28575" y="0"/>
                  </a:cubicBezTo>
                  <a:cubicBezTo>
                    <a:pt x="28575" y="3810"/>
                    <a:pt x="28575" y="6668"/>
                    <a:pt x="28575" y="10478"/>
                  </a:cubicBezTo>
                  <a:cubicBezTo>
                    <a:pt x="27622" y="10478"/>
                    <a:pt x="25718" y="10478"/>
                    <a:pt x="23813" y="1047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21"/>
            <p:cNvSpPr/>
            <p:nvPr/>
          </p:nvSpPr>
          <p:spPr>
            <a:xfrm>
              <a:off x="7033259" y="3764279"/>
              <a:ext cx="18097" cy="16192"/>
            </a:xfrm>
            <a:custGeom>
              <a:avLst/>
              <a:gdLst/>
              <a:ahLst/>
              <a:cxnLst/>
              <a:rect l="l" t="t" r="r" b="b"/>
              <a:pathLst>
                <a:path w="18097" h="16192" extrusionOk="0">
                  <a:moveTo>
                    <a:pt x="18097" y="0"/>
                  </a:moveTo>
                  <a:cubicBezTo>
                    <a:pt x="12383" y="5715"/>
                    <a:pt x="6668" y="10478"/>
                    <a:pt x="1905" y="16192"/>
                  </a:cubicBezTo>
                  <a:cubicBezTo>
                    <a:pt x="953" y="14288"/>
                    <a:pt x="953" y="12383"/>
                    <a:pt x="0" y="10478"/>
                  </a:cubicBezTo>
                  <a:cubicBezTo>
                    <a:pt x="6668" y="7620"/>
                    <a:pt x="12383" y="3810"/>
                    <a:pt x="18097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21"/>
            <p:cNvSpPr/>
            <p:nvPr/>
          </p:nvSpPr>
          <p:spPr>
            <a:xfrm>
              <a:off x="6889432" y="4378642"/>
              <a:ext cx="4762" cy="2857"/>
            </a:xfrm>
            <a:custGeom>
              <a:avLst/>
              <a:gdLst/>
              <a:ahLst/>
              <a:cxnLst/>
              <a:rect l="l" t="t" r="r" b="b"/>
              <a:pathLst>
                <a:path w="4762" h="2857" extrusionOk="0">
                  <a:moveTo>
                    <a:pt x="0" y="0"/>
                  </a:moveTo>
                  <a:cubicBezTo>
                    <a:pt x="1905" y="952"/>
                    <a:pt x="2858" y="1905"/>
                    <a:pt x="4763" y="2857"/>
                  </a:cubicBezTo>
                  <a:cubicBezTo>
                    <a:pt x="3810" y="1905"/>
                    <a:pt x="1905" y="952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21"/>
            <p:cNvSpPr/>
            <p:nvPr/>
          </p:nvSpPr>
          <p:spPr>
            <a:xfrm>
              <a:off x="6675119" y="4243387"/>
              <a:ext cx="5715" cy="4762"/>
            </a:xfrm>
            <a:custGeom>
              <a:avLst/>
              <a:gdLst/>
              <a:ahLst/>
              <a:cxnLst/>
              <a:rect l="l" t="t" r="r" b="b"/>
              <a:pathLst>
                <a:path w="5715" h="4762" extrusionOk="0">
                  <a:moveTo>
                    <a:pt x="5715" y="4763"/>
                  </a:moveTo>
                  <a:cubicBezTo>
                    <a:pt x="3810" y="2857"/>
                    <a:pt x="1905" y="1905"/>
                    <a:pt x="0" y="0"/>
                  </a:cubicBezTo>
                  <a:cubicBezTo>
                    <a:pt x="1905" y="1905"/>
                    <a:pt x="3810" y="3810"/>
                    <a:pt x="5715" y="4763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21"/>
            <p:cNvSpPr/>
            <p:nvPr/>
          </p:nvSpPr>
          <p:spPr>
            <a:xfrm>
              <a:off x="6941819" y="3909059"/>
              <a:ext cx="34290" cy="2857"/>
            </a:xfrm>
            <a:custGeom>
              <a:avLst/>
              <a:gdLst/>
              <a:ahLst/>
              <a:cxnLst/>
              <a:rect l="l" t="t" r="r" b="b"/>
              <a:pathLst>
                <a:path w="34290" h="2857" extrusionOk="0">
                  <a:moveTo>
                    <a:pt x="34290" y="2858"/>
                  </a:moveTo>
                  <a:cubicBezTo>
                    <a:pt x="22860" y="1905"/>
                    <a:pt x="11430" y="953"/>
                    <a:pt x="0" y="0"/>
                  </a:cubicBezTo>
                  <a:cubicBezTo>
                    <a:pt x="11430" y="953"/>
                    <a:pt x="22860" y="1905"/>
                    <a:pt x="34290" y="2858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21"/>
            <p:cNvSpPr/>
            <p:nvPr/>
          </p:nvSpPr>
          <p:spPr>
            <a:xfrm>
              <a:off x="7032307" y="3890009"/>
              <a:ext cx="26142" cy="47625"/>
            </a:xfrm>
            <a:custGeom>
              <a:avLst/>
              <a:gdLst/>
              <a:ahLst/>
              <a:cxnLst/>
              <a:rect l="l" t="t" r="r" b="b"/>
              <a:pathLst>
                <a:path w="26142" h="47625" extrusionOk="0">
                  <a:moveTo>
                    <a:pt x="5715" y="0"/>
                  </a:moveTo>
                  <a:cubicBezTo>
                    <a:pt x="34290" y="13335"/>
                    <a:pt x="33338" y="20955"/>
                    <a:pt x="0" y="47625"/>
                  </a:cubicBezTo>
                  <a:cubicBezTo>
                    <a:pt x="1905" y="32385"/>
                    <a:pt x="3810" y="16193"/>
                    <a:pt x="5715" y="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21"/>
            <p:cNvSpPr/>
            <p:nvPr/>
          </p:nvSpPr>
          <p:spPr>
            <a:xfrm>
              <a:off x="6951344" y="3989069"/>
              <a:ext cx="59055" cy="28575"/>
            </a:xfrm>
            <a:custGeom>
              <a:avLst/>
              <a:gdLst/>
              <a:ahLst/>
              <a:cxnLst/>
              <a:rect l="l" t="t" r="r" b="b"/>
              <a:pathLst>
                <a:path w="59055" h="28575" extrusionOk="0">
                  <a:moveTo>
                    <a:pt x="20003" y="6668"/>
                  </a:moveTo>
                  <a:cubicBezTo>
                    <a:pt x="21908" y="6668"/>
                    <a:pt x="23813" y="6668"/>
                    <a:pt x="24765" y="5715"/>
                  </a:cubicBezTo>
                  <a:cubicBezTo>
                    <a:pt x="36195" y="3810"/>
                    <a:pt x="47625" y="1905"/>
                    <a:pt x="59055" y="0"/>
                  </a:cubicBezTo>
                  <a:cubicBezTo>
                    <a:pt x="39053" y="9525"/>
                    <a:pt x="20003" y="19050"/>
                    <a:pt x="0" y="28575"/>
                  </a:cubicBezTo>
                  <a:cubicBezTo>
                    <a:pt x="7620" y="20955"/>
                    <a:pt x="14288" y="13335"/>
                    <a:pt x="20003" y="6668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21"/>
            <p:cNvSpPr/>
            <p:nvPr/>
          </p:nvSpPr>
          <p:spPr>
            <a:xfrm>
              <a:off x="7047547" y="3838575"/>
              <a:ext cx="1905" cy="5715"/>
            </a:xfrm>
            <a:custGeom>
              <a:avLst/>
              <a:gdLst/>
              <a:ahLst/>
              <a:cxnLst/>
              <a:rect l="l" t="t" r="r" b="b"/>
              <a:pathLst>
                <a:path w="1905" h="5715" extrusionOk="0">
                  <a:moveTo>
                    <a:pt x="0" y="0"/>
                  </a:moveTo>
                  <a:cubicBezTo>
                    <a:pt x="953" y="953"/>
                    <a:pt x="1905" y="2857"/>
                    <a:pt x="1905" y="3810"/>
                  </a:cubicBezTo>
                  <a:cubicBezTo>
                    <a:pt x="1905" y="3810"/>
                    <a:pt x="953" y="4763"/>
                    <a:pt x="0" y="5715"/>
                  </a:cubicBezTo>
                  <a:cubicBezTo>
                    <a:pt x="0" y="3810"/>
                    <a:pt x="0" y="1905"/>
                    <a:pt x="0" y="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21"/>
            <p:cNvSpPr/>
            <p:nvPr/>
          </p:nvSpPr>
          <p:spPr>
            <a:xfrm>
              <a:off x="6929437" y="4044315"/>
              <a:ext cx="10477" cy="14287"/>
            </a:xfrm>
            <a:custGeom>
              <a:avLst/>
              <a:gdLst/>
              <a:ahLst/>
              <a:cxnLst/>
              <a:rect l="l" t="t" r="r" b="b"/>
              <a:pathLst>
                <a:path w="10477" h="14287" extrusionOk="0">
                  <a:moveTo>
                    <a:pt x="0" y="14288"/>
                  </a:moveTo>
                  <a:cubicBezTo>
                    <a:pt x="3810" y="9525"/>
                    <a:pt x="6668" y="4763"/>
                    <a:pt x="10478" y="0"/>
                  </a:cubicBezTo>
                  <a:cubicBezTo>
                    <a:pt x="6668" y="4763"/>
                    <a:pt x="3810" y="9525"/>
                    <a:pt x="0" y="14288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21"/>
            <p:cNvSpPr/>
            <p:nvPr/>
          </p:nvSpPr>
          <p:spPr>
            <a:xfrm>
              <a:off x="6922769" y="4057650"/>
              <a:ext cx="7620" cy="5715"/>
            </a:xfrm>
            <a:custGeom>
              <a:avLst/>
              <a:gdLst/>
              <a:ahLst/>
              <a:cxnLst/>
              <a:rect l="l" t="t" r="r" b="b"/>
              <a:pathLst>
                <a:path w="7620" h="5715" extrusionOk="0">
                  <a:moveTo>
                    <a:pt x="0" y="5715"/>
                  </a:moveTo>
                  <a:cubicBezTo>
                    <a:pt x="2858" y="3810"/>
                    <a:pt x="4763" y="1905"/>
                    <a:pt x="7620" y="0"/>
                  </a:cubicBezTo>
                  <a:cubicBezTo>
                    <a:pt x="4763" y="1905"/>
                    <a:pt x="1905" y="3810"/>
                    <a:pt x="0" y="5715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21"/>
            <p:cNvSpPr/>
            <p:nvPr/>
          </p:nvSpPr>
          <p:spPr>
            <a:xfrm>
              <a:off x="6852609" y="4238625"/>
              <a:ext cx="27422" cy="94297"/>
            </a:xfrm>
            <a:custGeom>
              <a:avLst/>
              <a:gdLst/>
              <a:ahLst/>
              <a:cxnLst/>
              <a:rect l="l" t="t" r="r" b="b"/>
              <a:pathLst>
                <a:path w="27422" h="94297" extrusionOk="0">
                  <a:moveTo>
                    <a:pt x="21583" y="94297"/>
                  </a:moveTo>
                  <a:cubicBezTo>
                    <a:pt x="-6040" y="66675"/>
                    <a:pt x="-3182" y="33338"/>
                    <a:pt x="8248" y="0"/>
                  </a:cubicBezTo>
                  <a:cubicBezTo>
                    <a:pt x="12058" y="9525"/>
                    <a:pt x="20630" y="19050"/>
                    <a:pt x="18725" y="27622"/>
                  </a:cubicBezTo>
                  <a:cubicBezTo>
                    <a:pt x="15868" y="48578"/>
                    <a:pt x="12058" y="67628"/>
                    <a:pt x="27298" y="84772"/>
                  </a:cubicBezTo>
                  <a:cubicBezTo>
                    <a:pt x="28250" y="84772"/>
                    <a:pt x="23488" y="90488"/>
                    <a:pt x="21583" y="94297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21"/>
            <p:cNvSpPr/>
            <p:nvPr/>
          </p:nvSpPr>
          <p:spPr>
            <a:xfrm>
              <a:off x="6877050" y="4336732"/>
              <a:ext cx="40005" cy="31432"/>
            </a:xfrm>
            <a:custGeom>
              <a:avLst/>
              <a:gdLst/>
              <a:ahLst/>
              <a:cxnLst/>
              <a:rect l="l" t="t" r="r" b="b"/>
              <a:pathLst>
                <a:path w="40005" h="31432" extrusionOk="0">
                  <a:moveTo>
                    <a:pt x="23813" y="31433"/>
                  </a:moveTo>
                  <a:cubicBezTo>
                    <a:pt x="16193" y="20955"/>
                    <a:pt x="7620" y="10478"/>
                    <a:pt x="0" y="0"/>
                  </a:cubicBezTo>
                  <a:cubicBezTo>
                    <a:pt x="12382" y="2858"/>
                    <a:pt x="25718" y="5715"/>
                    <a:pt x="40005" y="8573"/>
                  </a:cubicBezTo>
                  <a:cubicBezTo>
                    <a:pt x="37147" y="16193"/>
                    <a:pt x="33338" y="22860"/>
                    <a:pt x="30480" y="28575"/>
                  </a:cubicBezTo>
                  <a:cubicBezTo>
                    <a:pt x="27622" y="30480"/>
                    <a:pt x="25718" y="31433"/>
                    <a:pt x="23813" y="31433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21"/>
            <p:cNvSpPr/>
            <p:nvPr/>
          </p:nvSpPr>
          <p:spPr>
            <a:xfrm>
              <a:off x="6900862" y="4365307"/>
              <a:ext cx="19050" cy="4762"/>
            </a:xfrm>
            <a:custGeom>
              <a:avLst/>
              <a:gdLst/>
              <a:ahLst/>
              <a:cxnLst/>
              <a:rect l="l" t="t" r="r" b="b"/>
              <a:pathLst>
                <a:path w="19050" h="4762" extrusionOk="0">
                  <a:moveTo>
                    <a:pt x="0" y="2858"/>
                  </a:moveTo>
                  <a:cubicBezTo>
                    <a:pt x="1905" y="1905"/>
                    <a:pt x="3810" y="953"/>
                    <a:pt x="6668" y="0"/>
                  </a:cubicBezTo>
                  <a:cubicBezTo>
                    <a:pt x="10478" y="1905"/>
                    <a:pt x="14288" y="2858"/>
                    <a:pt x="19050" y="4763"/>
                  </a:cubicBezTo>
                  <a:cubicBezTo>
                    <a:pt x="12382" y="4763"/>
                    <a:pt x="5715" y="3810"/>
                    <a:pt x="0" y="285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21"/>
            <p:cNvSpPr/>
            <p:nvPr/>
          </p:nvSpPr>
          <p:spPr>
            <a:xfrm>
              <a:off x="6867525" y="4210050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5" extrusionOk="0">
                  <a:moveTo>
                    <a:pt x="0" y="5715"/>
                  </a:moveTo>
                  <a:cubicBezTo>
                    <a:pt x="1905" y="3810"/>
                    <a:pt x="3810" y="1905"/>
                    <a:pt x="5715" y="0"/>
                  </a:cubicBezTo>
                  <a:cubicBezTo>
                    <a:pt x="2857" y="1905"/>
                    <a:pt x="1905" y="3810"/>
                    <a:pt x="0" y="5715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21"/>
            <p:cNvSpPr/>
            <p:nvPr/>
          </p:nvSpPr>
          <p:spPr>
            <a:xfrm>
              <a:off x="6889432" y="4205287"/>
              <a:ext cx="6667" cy="952"/>
            </a:xfrm>
            <a:custGeom>
              <a:avLst/>
              <a:gdLst/>
              <a:ahLst/>
              <a:cxnLst/>
              <a:rect l="l" t="t" r="r" b="b"/>
              <a:pathLst>
                <a:path w="6667" h="952" extrusionOk="0">
                  <a:moveTo>
                    <a:pt x="0" y="953"/>
                  </a:moveTo>
                  <a:cubicBezTo>
                    <a:pt x="1905" y="953"/>
                    <a:pt x="4763" y="953"/>
                    <a:pt x="6668" y="0"/>
                  </a:cubicBezTo>
                  <a:cubicBezTo>
                    <a:pt x="3810" y="0"/>
                    <a:pt x="1905" y="0"/>
                    <a:pt x="0" y="953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21"/>
            <p:cNvSpPr/>
            <p:nvPr/>
          </p:nvSpPr>
          <p:spPr>
            <a:xfrm>
              <a:off x="6873240" y="4207192"/>
              <a:ext cx="5715" cy="2857"/>
            </a:xfrm>
            <a:custGeom>
              <a:avLst/>
              <a:gdLst/>
              <a:ahLst/>
              <a:cxnLst/>
              <a:rect l="l" t="t" r="r" b="b"/>
              <a:pathLst>
                <a:path w="5715" h="2857" extrusionOk="0">
                  <a:moveTo>
                    <a:pt x="0" y="2857"/>
                  </a:moveTo>
                  <a:cubicBezTo>
                    <a:pt x="1905" y="1905"/>
                    <a:pt x="3810" y="952"/>
                    <a:pt x="5715" y="0"/>
                  </a:cubicBezTo>
                  <a:cubicBezTo>
                    <a:pt x="3810" y="952"/>
                    <a:pt x="1905" y="1905"/>
                    <a:pt x="0" y="2857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21"/>
            <p:cNvSpPr/>
            <p:nvPr/>
          </p:nvSpPr>
          <p:spPr>
            <a:xfrm>
              <a:off x="6879907" y="4072332"/>
              <a:ext cx="178589" cy="87234"/>
            </a:xfrm>
            <a:custGeom>
              <a:avLst/>
              <a:gdLst/>
              <a:ahLst/>
              <a:cxnLst/>
              <a:rect l="l" t="t" r="r" b="b"/>
              <a:pathLst>
                <a:path w="178589" h="87234" extrusionOk="0">
                  <a:moveTo>
                    <a:pt x="172403" y="87235"/>
                  </a:moveTo>
                  <a:cubicBezTo>
                    <a:pt x="169545" y="50087"/>
                    <a:pt x="169545" y="50087"/>
                    <a:pt x="138113" y="68185"/>
                  </a:cubicBezTo>
                  <a:cubicBezTo>
                    <a:pt x="135255" y="70090"/>
                    <a:pt x="131445" y="71995"/>
                    <a:pt x="127635" y="72947"/>
                  </a:cubicBezTo>
                  <a:cubicBezTo>
                    <a:pt x="84773" y="76757"/>
                    <a:pt x="42863" y="80567"/>
                    <a:pt x="0" y="84377"/>
                  </a:cubicBezTo>
                  <a:cubicBezTo>
                    <a:pt x="14288" y="68185"/>
                    <a:pt x="28575" y="52945"/>
                    <a:pt x="42863" y="36752"/>
                  </a:cubicBezTo>
                  <a:cubicBezTo>
                    <a:pt x="69533" y="35799"/>
                    <a:pt x="94298" y="30085"/>
                    <a:pt x="116205" y="11035"/>
                  </a:cubicBezTo>
                  <a:cubicBezTo>
                    <a:pt x="126683" y="1510"/>
                    <a:pt x="147638" y="-1348"/>
                    <a:pt x="162878" y="557"/>
                  </a:cubicBezTo>
                  <a:cubicBezTo>
                    <a:pt x="183833" y="3415"/>
                    <a:pt x="178118" y="24370"/>
                    <a:pt x="177165" y="37705"/>
                  </a:cubicBezTo>
                  <a:cubicBezTo>
                    <a:pt x="178118" y="54849"/>
                    <a:pt x="174308" y="71042"/>
                    <a:pt x="172403" y="87235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3" name="Google Shape;2103;p21"/>
          <p:cNvGrpSpPr/>
          <p:nvPr/>
        </p:nvGrpSpPr>
        <p:grpSpPr>
          <a:xfrm>
            <a:off x="140820" y="4031947"/>
            <a:ext cx="730334" cy="882891"/>
            <a:chOff x="8713999" y="2534537"/>
            <a:chExt cx="973779" cy="1173589"/>
          </a:xfrm>
        </p:grpSpPr>
        <p:sp>
          <p:nvSpPr>
            <p:cNvPr id="2104" name="Google Shape;2104;p21"/>
            <p:cNvSpPr/>
            <p:nvPr/>
          </p:nvSpPr>
          <p:spPr>
            <a:xfrm>
              <a:off x="8713999" y="2534537"/>
              <a:ext cx="973779" cy="1173589"/>
            </a:xfrm>
            <a:custGeom>
              <a:avLst/>
              <a:gdLst/>
              <a:ahLst/>
              <a:cxnLst/>
              <a:rect l="l" t="t" r="r" b="b"/>
              <a:pathLst>
                <a:path w="973779" h="1173589" extrusionOk="0">
                  <a:moveTo>
                    <a:pt x="841481" y="1017335"/>
                  </a:moveTo>
                  <a:cubicBezTo>
                    <a:pt x="862436" y="1044005"/>
                    <a:pt x="881486" y="1068770"/>
                    <a:pt x="900536" y="1093535"/>
                  </a:cubicBezTo>
                  <a:cubicBezTo>
                    <a:pt x="915776" y="1112585"/>
                    <a:pt x="907203" y="1122110"/>
                    <a:pt x="887201" y="1128778"/>
                  </a:cubicBezTo>
                  <a:cubicBezTo>
                    <a:pt x="833861" y="1144018"/>
                    <a:pt x="797666" y="1136398"/>
                    <a:pt x="770996" y="1086868"/>
                  </a:cubicBezTo>
                  <a:cubicBezTo>
                    <a:pt x="744326" y="1037338"/>
                    <a:pt x="710988" y="1025908"/>
                    <a:pt x="656696" y="1030670"/>
                  </a:cubicBezTo>
                  <a:cubicBezTo>
                    <a:pt x="546206" y="1041148"/>
                    <a:pt x="435716" y="1041148"/>
                    <a:pt x="330941" y="1045910"/>
                  </a:cubicBezTo>
                  <a:cubicBezTo>
                    <a:pt x="308081" y="1087820"/>
                    <a:pt x="289031" y="1126873"/>
                    <a:pt x="266171" y="1163068"/>
                  </a:cubicBezTo>
                  <a:cubicBezTo>
                    <a:pt x="256646" y="1178308"/>
                    <a:pt x="176636" y="1176403"/>
                    <a:pt x="165206" y="1161163"/>
                  </a:cubicBezTo>
                  <a:cubicBezTo>
                    <a:pt x="161396" y="1155448"/>
                    <a:pt x="162348" y="1143065"/>
                    <a:pt x="165206" y="1136398"/>
                  </a:cubicBezTo>
                  <a:cubicBezTo>
                    <a:pt x="176636" y="1109728"/>
                    <a:pt x="189018" y="1084963"/>
                    <a:pt x="205211" y="1051625"/>
                  </a:cubicBezTo>
                  <a:cubicBezTo>
                    <a:pt x="161396" y="1054483"/>
                    <a:pt x="125201" y="1056388"/>
                    <a:pt x="89006" y="1058293"/>
                  </a:cubicBezTo>
                  <a:cubicBezTo>
                    <a:pt x="66146" y="1059245"/>
                    <a:pt x="54716" y="1045910"/>
                    <a:pt x="51858" y="1025908"/>
                  </a:cubicBezTo>
                  <a:cubicBezTo>
                    <a:pt x="43286" y="974473"/>
                    <a:pt x="32808" y="923038"/>
                    <a:pt x="29951" y="871603"/>
                  </a:cubicBezTo>
                  <a:cubicBezTo>
                    <a:pt x="18521" y="709678"/>
                    <a:pt x="9948" y="548705"/>
                    <a:pt x="423" y="386780"/>
                  </a:cubicBezTo>
                  <a:cubicBezTo>
                    <a:pt x="-529" y="378208"/>
                    <a:pt x="423" y="369635"/>
                    <a:pt x="423" y="356300"/>
                  </a:cubicBezTo>
                  <a:cubicBezTo>
                    <a:pt x="53763" y="349633"/>
                    <a:pt x="107103" y="342965"/>
                    <a:pt x="160443" y="337250"/>
                  </a:cubicBezTo>
                  <a:cubicBezTo>
                    <a:pt x="196638" y="332488"/>
                    <a:pt x="232833" y="328678"/>
                    <a:pt x="269981" y="324868"/>
                  </a:cubicBezTo>
                  <a:cubicBezTo>
                    <a:pt x="292841" y="322010"/>
                    <a:pt x="315701" y="322010"/>
                    <a:pt x="322368" y="291530"/>
                  </a:cubicBezTo>
                  <a:cubicBezTo>
                    <a:pt x="324274" y="282005"/>
                    <a:pt x="334751" y="275338"/>
                    <a:pt x="342371" y="264860"/>
                  </a:cubicBezTo>
                  <a:cubicBezTo>
                    <a:pt x="339513" y="262003"/>
                    <a:pt x="336656" y="259145"/>
                    <a:pt x="332846" y="256288"/>
                  </a:cubicBezTo>
                  <a:cubicBezTo>
                    <a:pt x="263313" y="202948"/>
                    <a:pt x="193781" y="149608"/>
                    <a:pt x="123296" y="98173"/>
                  </a:cubicBezTo>
                  <a:cubicBezTo>
                    <a:pt x="112818" y="90553"/>
                    <a:pt x="97578" y="87695"/>
                    <a:pt x="85196" y="83885"/>
                  </a:cubicBezTo>
                  <a:cubicBezTo>
                    <a:pt x="75671" y="81028"/>
                    <a:pt x="63288" y="81028"/>
                    <a:pt x="54716" y="75313"/>
                  </a:cubicBezTo>
                  <a:cubicBezTo>
                    <a:pt x="48048" y="71503"/>
                    <a:pt x="40428" y="59120"/>
                    <a:pt x="42333" y="53405"/>
                  </a:cubicBezTo>
                  <a:cubicBezTo>
                    <a:pt x="45191" y="45785"/>
                    <a:pt x="56621" y="37213"/>
                    <a:pt x="64241" y="37213"/>
                  </a:cubicBezTo>
                  <a:cubicBezTo>
                    <a:pt x="87101" y="36260"/>
                    <a:pt x="111866" y="35308"/>
                    <a:pt x="119486" y="65788"/>
                  </a:cubicBezTo>
                  <a:cubicBezTo>
                    <a:pt x="120438" y="68645"/>
                    <a:pt x="124248" y="71503"/>
                    <a:pt x="127106" y="74360"/>
                  </a:cubicBezTo>
                  <a:cubicBezTo>
                    <a:pt x="200448" y="130558"/>
                    <a:pt x="273791" y="186755"/>
                    <a:pt x="349038" y="241048"/>
                  </a:cubicBezTo>
                  <a:cubicBezTo>
                    <a:pt x="357611" y="247715"/>
                    <a:pt x="372851" y="246763"/>
                    <a:pt x="385233" y="246763"/>
                  </a:cubicBezTo>
                  <a:cubicBezTo>
                    <a:pt x="417618" y="246763"/>
                    <a:pt x="450003" y="245810"/>
                    <a:pt x="482388" y="243905"/>
                  </a:cubicBezTo>
                  <a:cubicBezTo>
                    <a:pt x="493818" y="242953"/>
                    <a:pt x="508106" y="242953"/>
                    <a:pt x="516678" y="237238"/>
                  </a:cubicBezTo>
                  <a:cubicBezTo>
                    <a:pt x="604308" y="173420"/>
                    <a:pt x="691938" y="108650"/>
                    <a:pt x="779568" y="42928"/>
                  </a:cubicBezTo>
                  <a:cubicBezTo>
                    <a:pt x="785283" y="39118"/>
                    <a:pt x="791951" y="31498"/>
                    <a:pt x="792903" y="25783"/>
                  </a:cubicBezTo>
                  <a:cubicBezTo>
                    <a:pt x="794808" y="8638"/>
                    <a:pt x="801476" y="-887"/>
                    <a:pt x="820526" y="65"/>
                  </a:cubicBezTo>
                  <a:cubicBezTo>
                    <a:pt x="842433" y="1970"/>
                    <a:pt x="863388" y="6733"/>
                    <a:pt x="871961" y="29593"/>
                  </a:cubicBezTo>
                  <a:cubicBezTo>
                    <a:pt x="878628" y="46738"/>
                    <a:pt x="863388" y="64835"/>
                    <a:pt x="842433" y="60073"/>
                  </a:cubicBezTo>
                  <a:cubicBezTo>
                    <a:pt x="817668" y="54358"/>
                    <a:pt x="802428" y="65788"/>
                    <a:pt x="785283" y="78170"/>
                  </a:cubicBezTo>
                  <a:cubicBezTo>
                    <a:pt x="701463" y="140083"/>
                    <a:pt x="617643" y="201995"/>
                    <a:pt x="533824" y="263908"/>
                  </a:cubicBezTo>
                  <a:cubicBezTo>
                    <a:pt x="549063" y="288673"/>
                    <a:pt x="566208" y="300103"/>
                    <a:pt x="596688" y="298198"/>
                  </a:cubicBezTo>
                  <a:cubicBezTo>
                    <a:pt x="682413" y="294388"/>
                    <a:pt x="768138" y="294388"/>
                    <a:pt x="853863" y="295340"/>
                  </a:cubicBezTo>
                  <a:cubicBezTo>
                    <a:pt x="896726" y="295340"/>
                    <a:pt x="905299" y="302960"/>
                    <a:pt x="909108" y="343918"/>
                  </a:cubicBezTo>
                  <a:cubicBezTo>
                    <a:pt x="918633" y="439168"/>
                    <a:pt x="925301" y="534418"/>
                    <a:pt x="935778" y="628715"/>
                  </a:cubicBezTo>
                  <a:cubicBezTo>
                    <a:pt x="946256" y="727775"/>
                    <a:pt x="961496" y="826835"/>
                    <a:pt x="971974" y="926848"/>
                  </a:cubicBezTo>
                  <a:cubicBezTo>
                    <a:pt x="977688" y="977330"/>
                    <a:pt x="971974" y="983998"/>
                    <a:pt x="923396" y="999238"/>
                  </a:cubicBezTo>
                  <a:cubicBezTo>
                    <a:pt x="911013" y="1003048"/>
                    <a:pt x="897678" y="1006858"/>
                    <a:pt x="884343" y="1009715"/>
                  </a:cubicBezTo>
                  <a:cubicBezTo>
                    <a:pt x="869103" y="1012573"/>
                    <a:pt x="855768" y="1014478"/>
                    <a:pt x="841481" y="1017335"/>
                  </a:cubicBezTo>
                  <a:close/>
                  <a:moveTo>
                    <a:pt x="788141" y="1022098"/>
                  </a:moveTo>
                  <a:cubicBezTo>
                    <a:pt x="779568" y="1024003"/>
                    <a:pt x="770996" y="1024955"/>
                    <a:pt x="761471" y="1026860"/>
                  </a:cubicBezTo>
                  <a:cubicBezTo>
                    <a:pt x="778616" y="1051625"/>
                    <a:pt x="792903" y="1075438"/>
                    <a:pt x="811001" y="1095440"/>
                  </a:cubicBezTo>
                  <a:cubicBezTo>
                    <a:pt x="818621" y="1104013"/>
                    <a:pt x="834813" y="1105918"/>
                    <a:pt x="846243" y="1111633"/>
                  </a:cubicBezTo>
                  <a:cubicBezTo>
                    <a:pt x="854816" y="1109728"/>
                    <a:pt x="863388" y="1108775"/>
                    <a:pt x="875771" y="1105918"/>
                  </a:cubicBezTo>
                  <a:cubicBezTo>
                    <a:pt x="859578" y="1084010"/>
                    <a:pt x="847196" y="1064960"/>
                    <a:pt x="831956" y="1049720"/>
                  </a:cubicBezTo>
                  <a:cubicBezTo>
                    <a:pt x="819574" y="1037338"/>
                    <a:pt x="802428" y="1030670"/>
                    <a:pt x="788141" y="1022098"/>
                  </a:cubicBezTo>
                  <a:close/>
                  <a:moveTo>
                    <a:pt x="445241" y="302008"/>
                  </a:moveTo>
                  <a:cubicBezTo>
                    <a:pt x="469053" y="302008"/>
                    <a:pt x="491913" y="302008"/>
                    <a:pt x="519536" y="302008"/>
                  </a:cubicBezTo>
                  <a:cubicBezTo>
                    <a:pt x="503343" y="270575"/>
                    <a:pt x="482388" y="254383"/>
                    <a:pt x="451908" y="258193"/>
                  </a:cubicBezTo>
                  <a:cubicBezTo>
                    <a:pt x="430001" y="261050"/>
                    <a:pt x="409046" y="268670"/>
                    <a:pt x="388091" y="274385"/>
                  </a:cubicBezTo>
                  <a:cubicBezTo>
                    <a:pt x="374756" y="285815"/>
                    <a:pt x="361421" y="297245"/>
                    <a:pt x="348086" y="307723"/>
                  </a:cubicBezTo>
                  <a:cubicBezTo>
                    <a:pt x="349038" y="309628"/>
                    <a:pt x="349991" y="312485"/>
                    <a:pt x="351896" y="314390"/>
                  </a:cubicBezTo>
                  <a:cubicBezTo>
                    <a:pt x="383328" y="310580"/>
                    <a:pt x="414761" y="305818"/>
                    <a:pt x="445241" y="302008"/>
                  </a:cubicBezTo>
                  <a:close/>
                  <a:moveTo>
                    <a:pt x="196638" y="355348"/>
                  </a:moveTo>
                  <a:cubicBezTo>
                    <a:pt x="151871" y="360110"/>
                    <a:pt x="107103" y="364873"/>
                    <a:pt x="62336" y="369635"/>
                  </a:cubicBezTo>
                  <a:cubicBezTo>
                    <a:pt x="53763" y="370588"/>
                    <a:pt x="46143" y="371540"/>
                    <a:pt x="35666" y="373445"/>
                  </a:cubicBezTo>
                  <a:cubicBezTo>
                    <a:pt x="35666" y="386780"/>
                    <a:pt x="34713" y="398210"/>
                    <a:pt x="35666" y="409640"/>
                  </a:cubicBezTo>
                  <a:cubicBezTo>
                    <a:pt x="41381" y="511558"/>
                    <a:pt x="47096" y="613475"/>
                    <a:pt x="54716" y="715393"/>
                  </a:cubicBezTo>
                  <a:cubicBezTo>
                    <a:pt x="61383" y="806833"/>
                    <a:pt x="69003" y="897320"/>
                    <a:pt x="79481" y="988760"/>
                  </a:cubicBezTo>
                  <a:cubicBezTo>
                    <a:pt x="84243" y="1031623"/>
                    <a:pt x="87101" y="1033528"/>
                    <a:pt x="130916" y="1032575"/>
                  </a:cubicBezTo>
                  <a:cubicBezTo>
                    <a:pt x="207116" y="1031623"/>
                    <a:pt x="283316" y="1028765"/>
                    <a:pt x="359516" y="1024955"/>
                  </a:cubicBezTo>
                  <a:cubicBezTo>
                    <a:pt x="516678" y="1016383"/>
                    <a:pt x="672888" y="1007810"/>
                    <a:pt x="829099" y="995428"/>
                  </a:cubicBezTo>
                  <a:cubicBezTo>
                    <a:pt x="863388" y="992570"/>
                    <a:pt x="896726" y="974473"/>
                    <a:pt x="930063" y="963043"/>
                  </a:cubicBezTo>
                  <a:cubicBezTo>
                    <a:pt x="931016" y="961138"/>
                    <a:pt x="931016" y="959233"/>
                    <a:pt x="931968" y="958280"/>
                  </a:cubicBezTo>
                  <a:cubicBezTo>
                    <a:pt x="932921" y="958280"/>
                    <a:pt x="933874" y="957328"/>
                    <a:pt x="933874" y="957328"/>
                  </a:cubicBezTo>
                  <a:cubicBezTo>
                    <a:pt x="933874" y="955423"/>
                    <a:pt x="932921" y="954470"/>
                    <a:pt x="932921" y="952565"/>
                  </a:cubicBezTo>
                  <a:cubicBezTo>
                    <a:pt x="933874" y="939230"/>
                    <a:pt x="935778" y="925895"/>
                    <a:pt x="934826" y="912560"/>
                  </a:cubicBezTo>
                  <a:cubicBezTo>
                    <a:pt x="917681" y="766828"/>
                    <a:pt x="900536" y="622048"/>
                    <a:pt x="883391" y="476315"/>
                  </a:cubicBezTo>
                  <a:cubicBezTo>
                    <a:pt x="882438" y="469648"/>
                    <a:pt x="881486" y="462980"/>
                    <a:pt x="881486" y="456313"/>
                  </a:cubicBezTo>
                  <a:cubicBezTo>
                    <a:pt x="879581" y="438215"/>
                    <a:pt x="878628" y="419165"/>
                    <a:pt x="876724" y="401068"/>
                  </a:cubicBezTo>
                  <a:cubicBezTo>
                    <a:pt x="876724" y="400115"/>
                    <a:pt x="877676" y="399163"/>
                    <a:pt x="877676" y="398210"/>
                  </a:cubicBezTo>
                  <a:cubicBezTo>
                    <a:pt x="876724" y="396305"/>
                    <a:pt x="875771" y="395353"/>
                    <a:pt x="874818" y="393448"/>
                  </a:cubicBezTo>
                  <a:cubicBezTo>
                    <a:pt x="873866" y="390590"/>
                    <a:pt x="873866" y="386780"/>
                    <a:pt x="872913" y="383923"/>
                  </a:cubicBezTo>
                  <a:cubicBezTo>
                    <a:pt x="871961" y="369635"/>
                    <a:pt x="870056" y="355348"/>
                    <a:pt x="869103" y="340108"/>
                  </a:cubicBezTo>
                  <a:cubicBezTo>
                    <a:pt x="869103" y="333440"/>
                    <a:pt x="868151" y="326773"/>
                    <a:pt x="868151" y="320105"/>
                  </a:cubicBezTo>
                  <a:cubicBezTo>
                    <a:pt x="866246" y="318200"/>
                    <a:pt x="864341" y="317248"/>
                    <a:pt x="862436" y="315343"/>
                  </a:cubicBezTo>
                  <a:cubicBezTo>
                    <a:pt x="785283" y="315343"/>
                    <a:pt x="708131" y="316295"/>
                    <a:pt x="630978" y="316295"/>
                  </a:cubicBezTo>
                  <a:cubicBezTo>
                    <a:pt x="629074" y="316295"/>
                    <a:pt x="627168" y="316295"/>
                    <a:pt x="625263" y="316295"/>
                  </a:cubicBezTo>
                  <a:cubicBezTo>
                    <a:pt x="567161" y="320105"/>
                    <a:pt x="510011" y="322010"/>
                    <a:pt x="451908" y="326773"/>
                  </a:cubicBezTo>
                  <a:cubicBezTo>
                    <a:pt x="366183" y="335345"/>
                    <a:pt x="281411" y="345823"/>
                    <a:pt x="196638" y="355348"/>
                  </a:cubicBezTo>
                  <a:close/>
                  <a:moveTo>
                    <a:pt x="197591" y="1149733"/>
                  </a:moveTo>
                  <a:cubicBezTo>
                    <a:pt x="199496" y="1152590"/>
                    <a:pt x="200448" y="1155448"/>
                    <a:pt x="202353" y="1157353"/>
                  </a:cubicBezTo>
                  <a:cubicBezTo>
                    <a:pt x="214736" y="1152590"/>
                    <a:pt x="231881" y="1150685"/>
                    <a:pt x="237596" y="1142113"/>
                  </a:cubicBezTo>
                  <a:cubicBezTo>
                    <a:pt x="256646" y="1113538"/>
                    <a:pt x="270933" y="1083058"/>
                    <a:pt x="287126" y="1052578"/>
                  </a:cubicBezTo>
                  <a:cubicBezTo>
                    <a:pt x="285221" y="1049720"/>
                    <a:pt x="284268" y="1047815"/>
                    <a:pt x="282363" y="1044958"/>
                  </a:cubicBezTo>
                  <a:cubicBezTo>
                    <a:pt x="267124" y="1049720"/>
                    <a:pt x="244263" y="1050673"/>
                    <a:pt x="237596" y="1061150"/>
                  </a:cubicBezTo>
                  <a:cubicBezTo>
                    <a:pt x="220451" y="1088773"/>
                    <a:pt x="209973" y="1120205"/>
                    <a:pt x="197591" y="1149733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21"/>
            <p:cNvSpPr/>
            <p:nvPr/>
          </p:nvSpPr>
          <p:spPr>
            <a:xfrm>
              <a:off x="8749241" y="2903220"/>
              <a:ext cx="894820" cy="663101"/>
            </a:xfrm>
            <a:custGeom>
              <a:avLst/>
              <a:gdLst/>
              <a:ahLst/>
              <a:cxnLst/>
              <a:rect l="l" t="t" r="r" b="b"/>
              <a:pathLst>
                <a:path w="894820" h="663101" extrusionOk="0">
                  <a:moveTo>
                    <a:pt x="894821" y="593408"/>
                  </a:moveTo>
                  <a:cubicBezTo>
                    <a:pt x="861483" y="604838"/>
                    <a:pt x="828146" y="622935"/>
                    <a:pt x="793856" y="625793"/>
                  </a:cubicBezTo>
                  <a:cubicBezTo>
                    <a:pt x="637646" y="638175"/>
                    <a:pt x="480483" y="646747"/>
                    <a:pt x="324273" y="655320"/>
                  </a:cubicBezTo>
                  <a:cubicBezTo>
                    <a:pt x="248073" y="659130"/>
                    <a:pt x="171873" y="661988"/>
                    <a:pt x="95673" y="662940"/>
                  </a:cubicBezTo>
                  <a:cubicBezTo>
                    <a:pt x="51858" y="663893"/>
                    <a:pt x="49001" y="661988"/>
                    <a:pt x="44239" y="619125"/>
                  </a:cubicBezTo>
                  <a:cubicBezTo>
                    <a:pt x="33761" y="528638"/>
                    <a:pt x="26141" y="437197"/>
                    <a:pt x="19473" y="345758"/>
                  </a:cubicBezTo>
                  <a:cubicBezTo>
                    <a:pt x="11853" y="243840"/>
                    <a:pt x="7091" y="141922"/>
                    <a:pt x="423" y="40005"/>
                  </a:cubicBezTo>
                  <a:cubicBezTo>
                    <a:pt x="-529" y="28575"/>
                    <a:pt x="423" y="17145"/>
                    <a:pt x="423" y="3810"/>
                  </a:cubicBezTo>
                  <a:cubicBezTo>
                    <a:pt x="9948" y="2858"/>
                    <a:pt x="18521" y="1905"/>
                    <a:pt x="27094" y="0"/>
                  </a:cubicBezTo>
                  <a:cubicBezTo>
                    <a:pt x="28998" y="9525"/>
                    <a:pt x="33761" y="18097"/>
                    <a:pt x="33761" y="27622"/>
                  </a:cubicBezTo>
                  <a:cubicBezTo>
                    <a:pt x="36619" y="71438"/>
                    <a:pt x="40428" y="116205"/>
                    <a:pt x="39476" y="160020"/>
                  </a:cubicBezTo>
                  <a:cubicBezTo>
                    <a:pt x="35666" y="306705"/>
                    <a:pt x="51858" y="451485"/>
                    <a:pt x="69956" y="596265"/>
                  </a:cubicBezTo>
                  <a:cubicBezTo>
                    <a:pt x="70908" y="606743"/>
                    <a:pt x="84244" y="622935"/>
                    <a:pt x="92816" y="622935"/>
                  </a:cubicBezTo>
                  <a:cubicBezTo>
                    <a:pt x="117581" y="623888"/>
                    <a:pt x="143298" y="619125"/>
                    <a:pt x="168064" y="616268"/>
                  </a:cubicBezTo>
                  <a:cubicBezTo>
                    <a:pt x="173778" y="618172"/>
                    <a:pt x="179494" y="620077"/>
                    <a:pt x="186161" y="621983"/>
                  </a:cubicBezTo>
                  <a:cubicBezTo>
                    <a:pt x="183303" y="622935"/>
                    <a:pt x="181398" y="623888"/>
                    <a:pt x="186161" y="621983"/>
                  </a:cubicBezTo>
                  <a:cubicBezTo>
                    <a:pt x="182351" y="625793"/>
                    <a:pt x="184256" y="623888"/>
                    <a:pt x="186161" y="621983"/>
                  </a:cubicBezTo>
                  <a:cubicBezTo>
                    <a:pt x="236644" y="623888"/>
                    <a:pt x="288078" y="628650"/>
                    <a:pt x="338561" y="627697"/>
                  </a:cubicBezTo>
                  <a:cubicBezTo>
                    <a:pt x="393806" y="625793"/>
                    <a:pt x="449051" y="617220"/>
                    <a:pt x="504296" y="611505"/>
                  </a:cubicBezTo>
                  <a:cubicBezTo>
                    <a:pt x="513821" y="613410"/>
                    <a:pt x="522394" y="617220"/>
                    <a:pt x="531919" y="616268"/>
                  </a:cubicBezTo>
                  <a:cubicBezTo>
                    <a:pt x="576686" y="612458"/>
                    <a:pt x="621453" y="607695"/>
                    <a:pt x="664316" y="603885"/>
                  </a:cubicBezTo>
                  <a:cubicBezTo>
                    <a:pt x="660506" y="594360"/>
                    <a:pt x="657648" y="584835"/>
                    <a:pt x="653839" y="576263"/>
                  </a:cubicBezTo>
                  <a:cubicBezTo>
                    <a:pt x="671936" y="553402"/>
                    <a:pt x="689081" y="529590"/>
                    <a:pt x="707178" y="506730"/>
                  </a:cubicBezTo>
                  <a:cubicBezTo>
                    <a:pt x="708131" y="501015"/>
                    <a:pt x="709083" y="496252"/>
                    <a:pt x="709083" y="490538"/>
                  </a:cubicBezTo>
                  <a:cubicBezTo>
                    <a:pt x="710036" y="486727"/>
                    <a:pt x="710989" y="482917"/>
                    <a:pt x="710989" y="478155"/>
                  </a:cubicBezTo>
                  <a:cubicBezTo>
                    <a:pt x="720514" y="476250"/>
                    <a:pt x="729086" y="474345"/>
                    <a:pt x="738611" y="471488"/>
                  </a:cubicBezTo>
                  <a:cubicBezTo>
                    <a:pt x="777664" y="506730"/>
                    <a:pt x="814811" y="504825"/>
                    <a:pt x="851006" y="465772"/>
                  </a:cubicBezTo>
                  <a:lnTo>
                    <a:pt x="852911" y="465772"/>
                  </a:lnTo>
                  <a:cubicBezTo>
                    <a:pt x="837671" y="526733"/>
                    <a:pt x="793856" y="541020"/>
                    <a:pt x="736706" y="508635"/>
                  </a:cubicBezTo>
                  <a:cubicBezTo>
                    <a:pt x="720514" y="539115"/>
                    <a:pt x="704321" y="569595"/>
                    <a:pt x="688128" y="600075"/>
                  </a:cubicBezTo>
                  <a:cubicBezTo>
                    <a:pt x="716703" y="597218"/>
                    <a:pt x="749089" y="593408"/>
                    <a:pt x="782426" y="589597"/>
                  </a:cubicBezTo>
                  <a:cubicBezTo>
                    <a:pt x="818621" y="585788"/>
                    <a:pt x="854816" y="569595"/>
                    <a:pt x="891011" y="591502"/>
                  </a:cubicBezTo>
                  <a:cubicBezTo>
                    <a:pt x="891964" y="592455"/>
                    <a:pt x="893869" y="593408"/>
                    <a:pt x="894821" y="593408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21"/>
            <p:cNvSpPr/>
            <p:nvPr/>
          </p:nvSpPr>
          <p:spPr>
            <a:xfrm>
              <a:off x="8910637" y="2851784"/>
              <a:ext cx="737875" cy="644842"/>
            </a:xfrm>
            <a:custGeom>
              <a:avLst/>
              <a:gdLst/>
              <a:ahLst/>
              <a:cxnLst/>
              <a:rect l="l" t="t" r="r" b="b"/>
              <a:pathLst>
                <a:path w="737875" h="644842" extrusionOk="0">
                  <a:moveTo>
                    <a:pt x="733425" y="644843"/>
                  </a:moveTo>
                  <a:cubicBezTo>
                    <a:pt x="732473" y="643890"/>
                    <a:pt x="730568" y="643890"/>
                    <a:pt x="729615" y="643890"/>
                  </a:cubicBezTo>
                  <a:cubicBezTo>
                    <a:pt x="717232" y="613410"/>
                    <a:pt x="704850" y="582930"/>
                    <a:pt x="693420" y="554355"/>
                  </a:cubicBezTo>
                  <a:cubicBezTo>
                    <a:pt x="692468" y="541020"/>
                    <a:pt x="726757" y="527685"/>
                    <a:pt x="690563" y="518160"/>
                  </a:cubicBezTo>
                  <a:cubicBezTo>
                    <a:pt x="690563" y="518160"/>
                    <a:pt x="688657" y="518160"/>
                    <a:pt x="688657" y="518160"/>
                  </a:cubicBezTo>
                  <a:cubicBezTo>
                    <a:pt x="688657" y="505778"/>
                    <a:pt x="692468" y="492443"/>
                    <a:pt x="687705" y="482918"/>
                  </a:cubicBezTo>
                  <a:cubicBezTo>
                    <a:pt x="681038" y="466725"/>
                    <a:pt x="668655" y="453390"/>
                    <a:pt x="658177" y="439103"/>
                  </a:cubicBezTo>
                  <a:cubicBezTo>
                    <a:pt x="667702" y="437198"/>
                    <a:pt x="676275" y="436245"/>
                    <a:pt x="694373" y="433388"/>
                  </a:cubicBezTo>
                  <a:cubicBezTo>
                    <a:pt x="683895" y="405765"/>
                    <a:pt x="674370" y="381000"/>
                    <a:pt x="665798" y="357188"/>
                  </a:cubicBezTo>
                  <a:cubicBezTo>
                    <a:pt x="665798" y="353378"/>
                    <a:pt x="665798" y="350520"/>
                    <a:pt x="665798" y="346710"/>
                  </a:cubicBezTo>
                  <a:cubicBezTo>
                    <a:pt x="681990" y="312420"/>
                    <a:pt x="662940" y="288608"/>
                    <a:pt x="641032" y="265748"/>
                  </a:cubicBezTo>
                  <a:cubicBezTo>
                    <a:pt x="657225" y="264795"/>
                    <a:pt x="661035" y="255270"/>
                    <a:pt x="660082" y="240983"/>
                  </a:cubicBezTo>
                  <a:cubicBezTo>
                    <a:pt x="658177" y="203835"/>
                    <a:pt x="657225" y="165735"/>
                    <a:pt x="655320" y="128588"/>
                  </a:cubicBezTo>
                  <a:cubicBezTo>
                    <a:pt x="655320" y="123825"/>
                    <a:pt x="646748" y="119063"/>
                    <a:pt x="641985" y="114300"/>
                  </a:cubicBezTo>
                  <a:cubicBezTo>
                    <a:pt x="638175" y="108585"/>
                    <a:pt x="634365" y="103823"/>
                    <a:pt x="630555" y="98108"/>
                  </a:cubicBezTo>
                  <a:cubicBezTo>
                    <a:pt x="640080" y="86678"/>
                    <a:pt x="650557" y="76200"/>
                    <a:pt x="657225" y="63818"/>
                  </a:cubicBezTo>
                  <a:cubicBezTo>
                    <a:pt x="663893" y="51435"/>
                    <a:pt x="661988" y="41910"/>
                    <a:pt x="642938" y="38100"/>
                  </a:cubicBezTo>
                  <a:cubicBezTo>
                    <a:pt x="585788" y="28575"/>
                    <a:pt x="529590" y="35243"/>
                    <a:pt x="474345" y="45720"/>
                  </a:cubicBezTo>
                  <a:cubicBezTo>
                    <a:pt x="366713" y="45720"/>
                    <a:pt x="259080" y="45720"/>
                    <a:pt x="151448" y="45720"/>
                  </a:cubicBezTo>
                  <a:cubicBezTo>
                    <a:pt x="128588" y="45720"/>
                    <a:pt x="105727" y="45720"/>
                    <a:pt x="82868" y="44768"/>
                  </a:cubicBezTo>
                  <a:cubicBezTo>
                    <a:pt x="55245" y="43815"/>
                    <a:pt x="27623" y="41910"/>
                    <a:pt x="0" y="40005"/>
                  </a:cubicBezTo>
                  <a:cubicBezTo>
                    <a:pt x="84773" y="30480"/>
                    <a:pt x="170498" y="20003"/>
                    <a:pt x="255270" y="11430"/>
                  </a:cubicBezTo>
                  <a:cubicBezTo>
                    <a:pt x="312420" y="5715"/>
                    <a:pt x="370523" y="3810"/>
                    <a:pt x="428625" y="953"/>
                  </a:cubicBezTo>
                  <a:cubicBezTo>
                    <a:pt x="430530" y="953"/>
                    <a:pt x="432435" y="953"/>
                    <a:pt x="434340" y="953"/>
                  </a:cubicBezTo>
                  <a:cubicBezTo>
                    <a:pt x="511493" y="953"/>
                    <a:pt x="588645" y="0"/>
                    <a:pt x="665798" y="0"/>
                  </a:cubicBezTo>
                  <a:cubicBezTo>
                    <a:pt x="667702" y="1905"/>
                    <a:pt x="669607" y="2858"/>
                    <a:pt x="671513" y="4763"/>
                  </a:cubicBezTo>
                  <a:cubicBezTo>
                    <a:pt x="671513" y="11430"/>
                    <a:pt x="672465" y="18098"/>
                    <a:pt x="672465" y="24765"/>
                  </a:cubicBezTo>
                  <a:cubicBezTo>
                    <a:pt x="673418" y="39053"/>
                    <a:pt x="675323" y="53340"/>
                    <a:pt x="676275" y="68580"/>
                  </a:cubicBezTo>
                  <a:cubicBezTo>
                    <a:pt x="677227" y="71438"/>
                    <a:pt x="677227" y="75248"/>
                    <a:pt x="678180" y="78105"/>
                  </a:cubicBezTo>
                  <a:cubicBezTo>
                    <a:pt x="678180" y="80963"/>
                    <a:pt x="679132" y="82868"/>
                    <a:pt x="679132" y="85725"/>
                  </a:cubicBezTo>
                  <a:cubicBezTo>
                    <a:pt x="681038" y="103823"/>
                    <a:pt x="681990" y="122873"/>
                    <a:pt x="683895" y="140970"/>
                  </a:cubicBezTo>
                  <a:cubicBezTo>
                    <a:pt x="684848" y="147638"/>
                    <a:pt x="685800" y="154305"/>
                    <a:pt x="685800" y="160973"/>
                  </a:cubicBezTo>
                  <a:cubicBezTo>
                    <a:pt x="702945" y="306705"/>
                    <a:pt x="720090" y="451485"/>
                    <a:pt x="737235" y="597218"/>
                  </a:cubicBezTo>
                  <a:cubicBezTo>
                    <a:pt x="739140" y="610553"/>
                    <a:pt x="736282" y="623888"/>
                    <a:pt x="735330" y="637223"/>
                  </a:cubicBezTo>
                  <a:cubicBezTo>
                    <a:pt x="735330" y="639128"/>
                    <a:pt x="734377" y="641033"/>
                    <a:pt x="734377" y="642938"/>
                  </a:cubicBezTo>
                  <a:cubicBezTo>
                    <a:pt x="734377" y="641985"/>
                    <a:pt x="734377" y="642938"/>
                    <a:pt x="733425" y="644843"/>
                  </a:cubicBezTo>
                  <a:close/>
                  <a:moveTo>
                    <a:pt x="669607" y="81915"/>
                  </a:moveTo>
                  <a:cubicBezTo>
                    <a:pt x="665798" y="81915"/>
                    <a:pt x="661988" y="81915"/>
                    <a:pt x="658177" y="81915"/>
                  </a:cubicBezTo>
                  <a:cubicBezTo>
                    <a:pt x="661035" y="94298"/>
                    <a:pt x="662940" y="105728"/>
                    <a:pt x="665798" y="118110"/>
                  </a:cubicBezTo>
                  <a:cubicBezTo>
                    <a:pt x="666750" y="118110"/>
                    <a:pt x="668655" y="118110"/>
                    <a:pt x="669607" y="117158"/>
                  </a:cubicBezTo>
                  <a:cubicBezTo>
                    <a:pt x="669607" y="105728"/>
                    <a:pt x="669607" y="94298"/>
                    <a:pt x="669607" y="81915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21"/>
            <p:cNvSpPr/>
            <p:nvPr/>
          </p:nvSpPr>
          <p:spPr>
            <a:xfrm>
              <a:off x="8777287" y="2889884"/>
              <a:ext cx="284797" cy="638298"/>
            </a:xfrm>
            <a:custGeom>
              <a:avLst/>
              <a:gdLst/>
              <a:ahLst/>
              <a:cxnLst/>
              <a:rect l="l" t="t" r="r" b="b"/>
              <a:pathLst>
                <a:path w="284797" h="638298" extrusionOk="0">
                  <a:moveTo>
                    <a:pt x="133350" y="0"/>
                  </a:moveTo>
                  <a:cubicBezTo>
                    <a:pt x="160973" y="1905"/>
                    <a:pt x="188595" y="3810"/>
                    <a:pt x="216218" y="4763"/>
                  </a:cubicBezTo>
                  <a:cubicBezTo>
                    <a:pt x="239077" y="5715"/>
                    <a:pt x="261938" y="5715"/>
                    <a:pt x="284798" y="5715"/>
                  </a:cubicBezTo>
                  <a:cubicBezTo>
                    <a:pt x="261938" y="9525"/>
                    <a:pt x="238125" y="11430"/>
                    <a:pt x="215265" y="17145"/>
                  </a:cubicBezTo>
                  <a:cubicBezTo>
                    <a:pt x="165735" y="29528"/>
                    <a:pt x="110490" y="23813"/>
                    <a:pt x="67627" y="61913"/>
                  </a:cubicBezTo>
                  <a:cubicBezTo>
                    <a:pt x="51435" y="76200"/>
                    <a:pt x="45720" y="85725"/>
                    <a:pt x="59055" y="103823"/>
                  </a:cubicBezTo>
                  <a:cubicBezTo>
                    <a:pt x="50482" y="133350"/>
                    <a:pt x="35243" y="161925"/>
                    <a:pt x="33338" y="191453"/>
                  </a:cubicBezTo>
                  <a:cubicBezTo>
                    <a:pt x="24765" y="323850"/>
                    <a:pt x="44768" y="452438"/>
                    <a:pt x="82868" y="579120"/>
                  </a:cubicBezTo>
                  <a:cubicBezTo>
                    <a:pt x="91440" y="607695"/>
                    <a:pt x="114300" y="621983"/>
                    <a:pt x="140970" y="631508"/>
                  </a:cubicBezTo>
                  <a:cubicBezTo>
                    <a:pt x="116205" y="634365"/>
                    <a:pt x="90488" y="639128"/>
                    <a:pt x="65723" y="638175"/>
                  </a:cubicBezTo>
                  <a:cubicBezTo>
                    <a:pt x="57150" y="638175"/>
                    <a:pt x="44768" y="621983"/>
                    <a:pt x="42863" y="611505"/>
                  </a:cubicBezTo>
                  <a:cubicBezTo>
                    <a:pt x="24765" y="466725"/>
                    <a:pt x="9525" y="321945"/>
                    <a:pt x="12382" y="175260"/>
                  </a:cubicBezTo>
                  <a:cubicBezTo>
                    <a:pt x="13335" y="131445"/>
                    <a:pt x="9525" y="86678"/>
                    <a:pt x="6668" y="42863"/>
                  </a:cubicBezTo>
                  <a:cubicBezTo>
                    <a:pt x="5715" y="33338"/>
                    <a:pt x="1905" y="24765"/>
                    <a:pt x="0" y="15240"/>
                  </a:cubicBezTo>
                  <a:cubicBezTo>
                    <a:pt x="43815" y="9525"/>
                    <a:pt x="88582" y="4763"/>
                    <a:pt x="133350" y="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21"/>
            <p:cNvSpPr/>
            <p:nvPr/>
          </p:nvSpPr>
          <p:spPr>
            <a:xfrm>
              <a:off x="8911589" y="3580447"/>
              <a:ext cx="89535" cy="112395"/>
            </a:xfrm>
            <a:custGeom>
              <a:avLst/>
              <a:gdLst/>
              <a:ahLst/>
              <a:cxnLst/>
              <a:rect l="l" t="t" r="r" b="b"/>
              <a:pathLst>
                <a:path w="89535" h="112395" extrusionOk="0">
                  <a:moveTo>
                    <a:pt x="0" y="103823"/>
                  </a:moveTo>
                  <a:cubicBezTo>
                    <a:pt x="12383" y="74295"/>
                    <a:pt x="22860" y="42863"/>
                    <a:pt x="40005" y="16193"/>
                  </a:cubicBezTo>
                  <a:cubicBezTo>
                    <a:pt x="46673" y="5715"/>
                    <a:pt x="69533" y="4763"/>
                    <a:pt x="84773" y="0"/>
                  </a:cubicBezTo>
                  <a:cubicBezTo>
                    <a:pt x="86678" y="2858"/>
                    <a:pt x="87630" y="4763"/>
                    <a:pt x="89535" y="7620"/>
                  </a:cubicBezTo>
                  <a:cubicBezTo>
                    <a:pt x="73343" y="38100"/>
                    <a:pt x="59055" y="68580"/>
                    <a:pt x="40005" y="97155"/>
                  </a:cubicBezTo>
                  <a:cubicBezTo>
                    <a:pt x="34290" y="106680"/>
                    <a:pt x="16193" y="107633"/>
                    <a:pt x="4763" y="112395"/>
                  </a:cubicBezTo>
                  <a:cubicBezTo>
                    <a:pt x="2858" y="108585"/>
                    <a:pt x="953" y="106680"/>
                    <a:pt x="0" y="103823"/>
                  </a:cubicBezTo>
                  <a:close/>
                </a:path>
              </a:pathLst>
            </a:custGeom>
            <a:solidFill>
              <a:srgbClr val="785D4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21"/>
            <p:cNvSpPr/>
            <p:nvPr/>
          </p:nvSpPr>
          <p:spPr>
            <a:xfrm>
              <a:off x="9102089" y="2792181"/>
              <a:ext cx="131445" cy="44363"/>
            </a:xfrm>
            <a:custGeom>
              <a:avLst/>
              <a:gdLst/>
              <a:ahLst/>
              <a:cxnLst/>
              <a:rect l="l" t="t" r="r" b="b"/>
              <a:pathLst>
                <a:path w="131445" h="44363" extrusionOk="0">
                  <a:moveTo>
                    <a:pt x="0" y="16741"/>
                  </a:moveTo>
                  <a:cubicBezTo>
                    <a:pt x="20955" y="11026"/>
                    <a:pt x="41910" y="2453"/>
                    <a:pt x="63818" y="548"/>
                  </a:cubicBezTo>
                  <a:cubicBezTo>
                    <a:pt x="94298" y="-3261"/>
                    <a:pt x="116205" y="12931"/>
                    <a:pt x="131445" y="44364"/>
                  </a:cubicBezTo>
                  <a:cubicBezTo>
                    <a:pt x="104775" y="44364"/>
                    <a:pt x="80963" y="44364"/>
                    <a:pt x="57150" y="44364"/>
                  </a:cubicBezTo>
                  <a:cubicBezTo>
                    <a:pt x="58103" y="28171"/>
                    <a:pt x="52388" y="20551"/>
                    <a:pt x="34290" y="21503"/>
                  </a:cubicBezTo>
                  <a:cubicBezTo>
                    <a:pt x="23813" y="21503"/>
                    <a:pt x="11430" y="17693"/>
                    <a:pt x="0" y="16741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21"/>
            <p:cNvSpPr/>
            <p:nvPr/>
          </p:nvSpPr>
          <p:spPr>
            <a:xfrm>
              <a:off x="9475469" y="3555682"/>
              <a:ext cx="84772" cy="89534"/>
            </a:xfrm>
            <a:custGeom>
              <a:avLst/>
              <a:gdLst/>
              <a:ahLst/>
              <a:cxnLst/>
              <a:rect l="l" t="t" r="r" b="b"/>
              <a:pathLst>
                <a:path w="84772" h="89534" extrusionOk="0">
                  <a:moveTo>
                    <a:pt x="84773" y="89535"/>
                  </a:moveTo>
                  <a:cubicBezTo>
                    <a:pt x="72390" y="84772"/>
                    <a:pt x="57150" y="81915"/>
                    <a:pt x="49530" y="73342"/>
                  </a:cubicBezTo>
                  <a:cubicBezTo>
                    <a:pt x="31432" y="53340"/>
                    <a:pt x="18098" y="29527"/>
                    <a:pt x="0" y="4763"/>
                  </a:cubicBezTo>
                  <a:cubicBezTo>
                    <a:pt x="9525" y="2858"/>
                    <a:pt x="18098" y="1905"/>
                    <a:pt x="26670" y="0"/>
                  </a:cubicBezTo>
                  <a:cubicBezTo>
                    <a:pt x="30480" y="6667"/>
                    <a:pt x="34290" y="14288"/>
                    <a:pt x="39053" y="20955"/>
                  </a:cubicBezTo>
                  <a:cubicBezTo>
                    <a:pt x="53340" y="44767"/>
                    <a:pt x="69532" y="66675"/>
                    <a:pt x="84773" y="89535"/>
                  </a:cubicBezTo>
                  <a:close/>
                </a:path>
              </a:pathLst>
            </a:custGeom>
            <a:solidFill>
              <a:srgbClr val="785D4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21"/>
            <p:cNvSpPr/>
            <p:nvPr/>
          </p:nvSpPr>
          <p:spPr>
            <a:xfrm>
              <a:off x="9063037" y="2808922"/>
              <a:ext cx="97255" cy="40957"/>
            </a:xfrm>
            <a:custGeom>
              <a:avLst/>
              <a:gdLst/>
              <a:ahLst/>
              <a:cxnLst/>
              <a:rect l="l" t="t" r="r" b="b"/>
              <a:pathLst>
                <a:path w="97255" h="40957" extrusionOk="0">
                  <a:moveTo>
                    <a:pt x="39052" y="0"/>
                  </a:moveTo>
                  <a:cubicBezTo>
                    <a:pt x="50482" y="1905"/>
                    <a:pt x="61913" y="5715"/>
                    <a:pt x="74295" y="4763"/>
                  </a:cubicBezTo>
                  <a:cubicBezTo>
                    <a:pt x="92393" y="3810"/>
                    <a:pt x="98107" y="11430"/>
                    <a:pt x="97155" y="27623"/>
                  </a:cubicBezTo>
                  <a:cubicBezTo>
                    <a:pt x="65723" y="32385"/>
                    <a:pt x="34290" y="36195"/>
                    <a:pt x="3810" y="40958"/>
                  </a:cubicBezTo>
                  <a:cubicBezTo>
                    <a:pt x="2857" y="39053"/>
                    <a:pt x="1905" y="36195"/>
                    <a:pt x="0" y="34290"/>
                  </a:cubicBezTo>
                  <a:cubicBezTo>
                    <a:pt x="12382" y="21908"/>
                    <a:pt x="25718" y="10478"/>
                    <a:pt x="39052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21"/>
            <p:cNvSpPr/>
            <p:nvPr/>
          </p:nvSpPr>
          <p:spPr>
            <a:xfrm>
              <a:off x="9502139" y="3555682"/>
              <a:ext cx="87630" cy="89534"/>
            </a:xfrm>
            <a:custGeom>
              <a:avLst/>
              <a:gdLst/>
              <a:ahLst/>
              <a:cxnLst/>
              <a:rect l="l" t="t" r="r" b="b"/>
              <a:pathLst>
                <a:path w="87630" h="89534" extrusionOk="0">
                  <a:moveTo>
                    <a:pt x="58103" y="89535"/>
                  </a:moveTo>
                  <a:cubicBezTo>
                    <a:pt x="42863" y="66675"/>
                    <a:pt x="27623" y="43815"/>
                    <a:pt x="12383" y="20955"/>
                  </a:cubicBezTo>
                  <a:cubicBezTo>
                    <a:pt x="7620" y="14288"/>
                    <a:pt x="3810" y="6667"/>
                    <a:pt x="0" y="0"/>
                  </a:cubicBezTo>
                  <a:cubicBezTo>
                    <a:pt x="15240" y="8572"/>
                    <a:pt x="32385" y="15240"/>
                    <a:pt x="43815" y="27622"/>
                  </a:cubicBezTo>
                  <a:cubicBezTo>
                    <a:pt x="59055" y="42863"/>
                    <a:pt x="71438" y="61913"/>
                    <a:pt x="87630" y="83820"/>
                  </a:cubicBezTo>
                  <a:cubicBezTo>
                    <a:pt x="75248" y="86677"/>
                    <a:pt x="66675" y="88583"/>
                    <a:pt x="58103" y="89535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21"/>
            <p:cNvSpPr/>
            <p:nvPr/>
          </p:nvSpPr>
          <p:spPr>
            <a:xfrm>
              <a:off x="9583102" y="2873692"/>
              <a:ext cx="3810" cy="43815"/>
            </a:xfrm>
            <a:custGeom>
              <a:avLst/>
              <a:gdLst/>
              <a:ahLst/>
              <a:cxnLst/>
              <a:rect l="l" t="t" r="r" b="b"/>
              <a:pathLst>
                <a:path w="3810" h="43815" extrusionOk="0">
                  <a:moveTo>
                    <a:pt x="3810" y="43815"/>
                  </a:moveTo>
                  <a:cubicBezTo>
                    <a:pt x="2858" y="29528"/>
                    <a:pt x="953" y="15240"/>
                    <a:pt x="0" y="0"/>
                  </a:cubicBezTo>
                  <a:cubicBezTo>
                    <a:pt x="953" y="15240"/>
                    <a:pt x="2858" y="29528"/>
                    <a:pt x="3810" y="4381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21"/>
            <p:cNvSpPr/>
            <p:nvPr/>
          </p:nvSpPr>
          <p:spPr>
            <a:xfrm>
              <a:off x="9595485" y="2989897"/>
              <a:ext cx="1904" cy="20002"/>
            </a:xfrm>
            <a:custGeom>
              <a:avLst/>
              <a:gdLst/>
              <a:ahLst/>
              <a:cxnLst/>
              <a:rect l="l" t="t" r="r" b="b"/>
              <a:pathLst>
                <a:path w="1904" h="20002" extrusionOk="0">
                  <a:moveTo>
                    <a:pt x="1905" y="20003"/>
                  </a:moveTo>
                  <a:cubicBezTo>
                    <a:pt x="952" y="13335"/>
                    <a:pt x="0" y="6668"/>
                    <a:pt x="0" y="0"/>
                  </a:cubicBezTo>
                  <a:cubicBezTo>
                    <a:pt x="0" y="6668"/>
                    <a:pt x="952" y="13335"/>
                    <a:pt x="1905" y="20003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21"/>
            <p:cNvSpPr/>
            <p:nvPr/>
          </p:nvSpPr>
          <p:spPr>
            <a:xfrm>
              <a:off x="9575482" y="2849879"/>
              <a:ext cx="5715" cy="4762"/>
            </a:xfrm>
            <a:custGeom>
              <a:avLst/>
              <a:gdLst/>
              <a:ahLst/>
              <a:cxnLst/>
              <a:rect l="l" t="t" r="r" b="b"/>
              <a:pathLst>
                <a:path w="5715" h="4762" extrusionOk="0">
                  <a:moveTo>
                    <a:pt x="5715" y="4763"/>
                  </a:moveTo>
                  <a:cubicBezTo>
                    <a:pt x="3810" y="2858"/>
                    <a:pt x="1905" y="1905"/>
                    <a:pt x="0" y="0"/>
                  </a:cubicBezTo>
                  <a:cubicBezTo>
                    <a:pt x="2857" y="953"/>
                    <a:pt x="4763" y="2858"/>
                    <a:pt x="5715" y="4763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21"/>
            <p:cNvSpPr/>
            <p:nvPr/>
          </p:nvSpPr>
          <p:spPr>
            <a:xfrm>
              <a:off x="9588817" y="2927032"/>
              <a:ext cx="2857" cy="7620"/>
            </a:xfrm>
            <a:custGeom>
              <a:avLst/>
              <a:gdLst/>
              <a:ahLst/>
              <a:cxnLst/>
              <a:rect l="l" t="t" r="r" b="b"/>
              <a:pathLst>
                <a:path w="2857" h="7620" extrusionOk="0">
                  <a:moveTo>
                    <a:pt x="952" y="7620"/>
                  </a:moveTo>
                  <a:cubicBezTo>
                    <a:pt x="952" y="4763"/>
                    <a:pt x="0" y="2858"/>
                    <a:pt x="0" y="0"/>
                  </a:cubicBezTo>
                  <a:cubicBezTo>
                    <a:pt x="952" y="1905"/>
                    <a:pt x="1905" y="2858"/>
                    <a:pt x="2857" y="4763"/>
                  </a:cubicBezTo>
                  <a:cubicBezTo>
                    <a:pt x="2857" y="5715"/>
                    <a:pt x="1905" y="6667"/>
                    <a:pt x="952" y="762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21"/>
            <p:cNvSpPr/>
            <p:nvPr/>
          </p:nvSpPr>
          <p:spPr>
            <a:xfrm>
              <a:off x="9645967" y="3486150"/>
              <a:ext cx="1905" cy="5715"/>
            </a:xfrm>
            <a:custGeom>
              <a:avLst/>
              <a:gdLst/>
              <a:ahLst/>
              <a:cxnLst/>
              <a:rect l="l" t="t" r="r" b="b"/>
              <a:pathLst>
                <a:path w="1905" h="5715" extrusionOk="0">
                  <a:moveTo>
                    <a:pt x="0" y="5715"/>
                  </a:moveTo>
                  <a:cubicBezTo>
                    <a:pt x="0" y="3810"/>
                    <a:pt x="952" y="1905"/>
                    <a:pt x="952" y="0"/>
                  </a:cubicBezTo>
                  <a:cubicBezTo>
                    <a:pt x="952" y="1905"/>
                    <a:pt x="1905" y="2858"/>
                    <a:pt x="1905" y="4763"/>
                  </a:cubicBezTo>
                  <a:cubicBezTo>
                    <a:pt x="1905" y="4763"/>
                    <a:pt x="952" y="4763"/>
                    <a:pt x="0" y="571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21"/>
            <p:cNvSpPr/>
            <p:nvPr/>
          </p:nvSpPr>
          <p:spPr>
            <a:xfrm>
              <a:off x="9338310" y="2850832"/>
              <a:ext cx="5714" cy="9525"/>
            </a:xfrm>
            <a:custGeom>
              <a:avLst/>
              <a:gdLst/>
              <a:ahLst/>
              <a:cxnLst/>
              <a:rect l="l" t="t" r="r" b="b"/>
              <a:pathLst>
                <a:path w="5714" h="9525" extrusionOk="0">
                  <a:moveTo>
                    <a:pt x="5715" y="0"/>
                  </a:moveTo>
                  <a:cubicBezTo>
                    <a:pt x="3810" y="0"/>
                    <a:pt x="1905" y="0"/>
                    <a:pt x="0" y="0"/>
                  </a:cubicBezTo>
                  <a:cubicBezTo>
                    <a:pt x="2857" y="0"/>
                    <a:pt x="3810" y="0"/>
                    <a:pt x="5715" y="0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21"/>
            <p:cNvSpPr/>
            <p:nvPr/>
          </p:nvSpPr>
          <p:spPr>
            <a:xfrm>
              <a:off x="8807064" y="2916500"/>
              <a:ext cx="654118" cy="615806"/>
            </a:xfrm>
            <a:custGeom>
              <a:avLst/>
              <a:gdLst/>
              <a:ahLst/>
              <a:cxnLst/>
              <a:rect l="l" t="t" r="r" b="b"/>
              <a:pathLst>
                <a:path w="654118" h="615806" extrusionOk="0">
                  <a:moveTo>
                    <a:pt x="109288" y="603939"/>
                  </a:moveTo>
                  <a:cubicBezTo>
                    <a:pt x="82618" y="594414"/>
                    <a:pt x="59759" y="580127"/>
                    <a:pt x="51186" y="551552"/>
                  </a:cubicBezTo>
                  <a:cubicBezTo>
                    <a:pt x="13086" y="424869"/>
                    <a:pt x="-5964" y="296282"/>
                    <a:pt x="1656" y="163884"/>
                  </a:cubicBezTo>
                  <a:cubicBezTo>
                    <a:pt x="3561" y="134357"/>
                    <a:pt x="18801" y="105782"/>
                    <a:pt x="27373" y="76254"/>
                  </a:cubicBezTo>
                  <a:cubicBezTo>
                    <a:pt x="49281" y="63872"/>
                    <a:pt x="70236" y="43869"/>
                    <a:pt x="94048" y="40059"/>
                  </a:cubicBezTo>
                  <a:cubicBezTo>
                    <a:pt x="239781" y="11484"/>
                    <a:pt x="386466" y="-7566"/>
                    <a:pt x="536009" y="2912"/>
                  </a:cubicBezTo>
                  <a:cubicBezTo>
                    <a:pt x="550296" y="14342"/>
                    <a:pt x="564584" y="24819"/>
                    <a:pt x="579823" y="36249"/>
                  </a:cubicBezTo>
                  <a:cubicBezTo>
                    <a:pt x="580776" y="38154"/>
                    <a:pt x="581729" y="40059"/>
                    <a:pt x="582681" y="41964"/>
                  </a:cubicBezTo>
                  <a:cubicBezTo>
                    <a:pt x="595063" y="81969"/>
                    <a:pt x="607446" y="121974"/>
                    <a:pt x="619829" y="161027"/>
                  </a:cubicBezTo>
                  <a:cubicBezTo>
                    <a:pt x="618876" y="161979"/>
                    <a:pt x="619829" y="163884"/>
                    <a:pt x="620781" y="163884"/>
                  </a:cubicBezTo>
                  <a:cubicBezTo>
                    <a:pt x="621734" y="169599"/>
                    <a:pt x="622686" y="175314"/>
                    <a:pt x="623638" y="181982"/>
                  </a:cubicBezTo>
                  <a:cubicBezTo>
                    <a:pt x="624591" y="185792"/>
                    <a:pt x="625543" y="189602"/>
                    <a:pt x="626496" y="193412"/>
                  </a:cubicBezTo>
                  <a:cubicBezTo>
                    <a:pt x="634116" y="235322"/>
                    <a:pt x="640784" y="277232"/>
                    <a:pt x="648404" y="319142"/>
                  </a:cubicBezTo>
                  <a:cubicBezTo>
                    <a:pt x="649356" y="323904"/>
                    <a:pt x="649356" y="327714"/>
                    <a:pt x="650309" y="332477"/>
                  </a:cubicBezTo>
                  <a:cubicBezTo>
                    <a:pt x="651261" y="376292"/>
                    <a:pt x="653166" y="421059"/>
                    <a:pt x="654118" y="464874"/>
                  </a:cubicBezTo>
                  <a:cubicBezTo>
                    <a:pt x="653166" y="468684"/>
                    <a:pt x="652213" y="472494"/>
                    <a:pt x="652213" y="477257"/>
                  </a:cubicBezTo>
                  <a:cubicBezTo>
                    <a:pt x="651261" y="482972"/>
                    <a:pt x="650309" y="487734"/>
                    <a:pt x="650309" y="493449"/>
                  </a:cubicBezTo>
                  <a:cubicBezTo>
                    <a:pt x="632211" y="516309"/>
                    <a:pt x="615066" y="540122"/>
                    <a:pt x="596968" y="562982"/>
                  </a:cubicBezTo>
                  <a:cubicBezTo>
                    <a:pt x="551248" y="573459"/>
                    <a:pt x="504576" y="583937"/>
                    <a:pt x="458856" y="595367"/>
                  </a:cubicBezTo>
                  <a:cubicBezTo>
                    <a:pt x="455046" y="596319"/>
                    <a:pt x="451236" y="598224"/>
                    <a:pt x="448378" y="599177"/>
                  </a:cubicBezTo>
                  <a:cubicBezTo>
                    <a:pt x="448378" y="599177"/>
                    <a:pt x="448378" y="599177"/>
                    <a:pt x="448378" y="599177"/>
                  </a:cubicBezTo>
                  <a:cubicBezTo>
                    <a:pt x="393134" y="604892"/>
                    <a:pt x="337888" y="613464"/>
                    <a:pt x="282643" y="615369"/>
                  </a:cubicBezTo>
                  <a:cubicBezTo>
                    <a:pt x="232161" y="617274"/>
                    <a:pt x="180726" y="612512"/>
                    <a:pt x="130243" y="609654"/>
                  </a:cubicBezTo>
                  <a:lnTo>
                    <a:pt x="130243" y="609654"/>
                  </a:lnTo>
                  <a:cubicBezTo>
                    <a:pt x="120718" y="606797"/>
                    <a:pt x="115003" y="605844"/>
                    <a:pt x="109288" y="603939"/>
                  </a:cubicBezTo>
                  <a:close/>
                  <a:moveTo>
                    <a:pt x="346461" y="586794"/>
                  </a:moveTo>
                  <a:cubicBezTo>
                    <a:pt x="354081" y="585842"/>
                    <a:pt x="361701" y="585842"/>
                    <a:pt x="369321" y="584889"/>
                  </a:cubicBezTo>
                  <a:cubicBezTo>
                    <a:pt x="420756" y="575364"/>
                    <a:pt x="473143" y="568697"/>
                    <a:pt x="524579" y="557267"/>
                  </a:cubicBezTo>
                  <a:cubicBezTo>
                    <a:pt x="593159" y="541074"/>
                    <a:pt x="620781" y="501069"/>
                    <a:pt x="616018" y="429632"/>
                  </a:cubicBezTo>
                  <a:cubicBezTo>
                    <a:pt x="615066" y="410582"/>
                    <a:pt x="614113" y="391532"/>
                    <a:pt x="613161" y="372482"/>
                  </a:cubicBezTo>
                  <a:cubicBezTo>
                    <a:pt x="608398" y="333429"/>
                    <a:pt x="606493" y="293424"/>
                    <a:pt x="598873" y="255324"/>
                  </a:cubicBezTo>
                  <a:cubicBezTo>
                    <a:pt x="584586" y="186744"/>
                    <a:pt x="567441" y="119117"/>
                    <a:pt x="550296" y="51489"/>
                  </a:cubicBezTo>
                  <a:cubicBezTo>
                    <a:pt x="544581" y="27677"/>
                    <a:pt x="528388" y="20057"/>
                    <a:pt x="503623" y="19104"/>
                  </a:cubicBezTo>
                  <a:cubicBezTo>
                    <a:pt x="389323" y="17199"/>
                    <a:pt x="276928" y="29582"/>
                    <a:pt x="165486" y="50537"/>
                  </a:cubicBezTo>
                  <a:cubicBezTo>
                    <a:pt x="146436" y="54347"/>
                    <a:pt x="128338" y="57204"/>
                    <a:pt x="109288" y="61014"/>
                  </a:cubicBezTo>
                  <a:cubicBezTo>
                    <a:pt x="92143" y="75302"/>
                    <a:pt x="74998" y="90542"/>
                    <a:pt x="57853" y="104829"/>
                  </a:cubicBezTo>
                  <a:cubicBezTo>
                    <a:pt x="52138" y="117212"/>
                    <a:pt x="41661" y="129594"/>
                    <a:pt x="41661" y="142929"/>
                  </a:cubicBezTo>
                  <a:cubicBezTo>
                    <a:pt x="39756" y="200079"/>
                    <a:pt x="35946" y="258182"/>
                    <a:pt x="42613" y="315332"/>
                  </a:cubicBezTo>
                  <a:cubicBezTo>
                    <a:pt x="52138" y="393437"/>
                    <a:pt x="68331" y="470589"/>
                    <a:pt x="85476" y="547742"/>
                  </a:cubicBezTo>
                  <a:cubicBezTo>
                    <a:pt x="88334" y="562982"/>
                    <a:pt x="105478" y="584889"/>
                    <a:pt x="117861" y="586794"/>
                  </a:cubicBezTo>
                  <a:cubicBezTo>
                    <a:pt x="169296" y="592509"/>
                    <a:pt x="220731" y="592509"/>
                    <a:pt x="272166" y="594414"/>
                  </a:cubicBezTo>
                  <a:cubicBezTo>
                    <a:pt x="295978" y="590604"/>
                    <a:pt x="321696" y="588699"/>
                    <a:pt x="346461" y="586794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21"/>
            <p:cNvSpPr/>
            <p:nvPr/>
          </p:nvSpPr>
          <p:spPr>
            <a:xfrm>
              <a:off x="9437369" y="3369945"/>
              <a:ext cx="202882" cy="134302"/>
            </a:xfrm>
            <a:custGeom>
              <a:avLst/>
              <a:gdLst/>
              <a:ahLst/>
              <a:cxnLst/>
              <a:rect l="l" t="t" r="r" b="b"/>
              <a:pathLst>
                <a:path w="202882" h="134302" extrusionOk="0">
                  <a:moveTo>
                    <a:pt x="163830" y="0"/>
                  </a:moveTo>
                  <a:cubicBezTo>
                    <a:pt x="200025" y="9525"/>
                    <a:pt x="164782" y="22860"/>
                    <a:pt x="166688" y="36195"/>
                  </a:cubicBezTo>
                  <a:cubicBezTo>
                    <a:pt x="178118" y="64770"/>
                    <a:pt x="190500" y="95250"/>
                    <a:pt x="202882" y="125730"/>
                  </a:cubicBezTo>
                  <a:cubicBezTo>
                    <a:pt x="166688" y="103822"/>
                    <a:pt x="130493" y="120015"/>
                    <a:pt x="94298" y="123825"/>
                  </a:cubicBezTo>
                  <a:cubicBezTo>
                    <a:pt x="60960" y="126683"/>
                    <a:pt x="28575" y="130492"/>
                    <a:pt x="0" y="134302"/>
                  </a:cubicBezTo>
                  <a:cubicBezTo>
                    <a:pt x="16193" y="104775"/>
                    <a:pt x="32385" y="73342"/>
                    <a:pt x="48578" y="42863"/>
                  </a:cubicBezTo>
                  <a:cubicBezTo>
                    <a:pt x="104775" y="75247"/>
                    <a:pt x="149543" y="60960"/>
                    <a:pt x="163830" y="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21"/>
            <p:cNvSpPr/>
            <p:nvPr/>
          </p:nvSpPr>
          <p:spPr>
            <a:xfrm>
              <a:off x="9476920" y="3278759"/>
              <a:ext cx="123817" cy="121024"/>
            </a:xfrm>
            <a:custGeom>
              <a:avLst/>
              <a:gdLst/>
              <a:ahLst/>
              <a:cxnLst/>
              <a:rect l="l" t="t" r="r" b="b"/>
              <a:pathLst>
                <a:path w="123817" h="121024" extrusionOk="0">
                  <a:moveTo>
                    <a:pt x="91895" y="11175"/>
                  </a:moveTo>
                  <a:cubicBezTo>
                    <a:pt x="102372" y="25463"/>
                    <a:pt x="114755" y="38798"/>
                    <a:pt x="121422" y="54990"/>
                  </a:cubicBezTo>
                  <a:cubicBezTo>
                    <a:pt x="126185" y="64515"/>
                    <a:pt x="122375" y="78803"/>
                    <a:pt x="122375" y="90233"/>
                  </a:cubicBezTo>
                  <a:cubicBezTo>
                    <a:pt x="86180" y="129285"/>
                    <a:pt x="49985" y="131190"/>
                    <a:pt x="9980" y="95948"/>
                  </a:cubicBezTo>
                  <a:cubicBezTo>
                    <a:pt x="-7165" y="71183"/>
                    <a:pt x="455" y="46418"/>
                    <a:pt x="12837" y="21653"/>
                  </a:cubicBezTo>
                  <a:cubicBezTo>
                    <a:pt x="30935" y="3555"/>
                    <a:pt x="51890" y="-2160"/>
                    <a:pt x="76655" y="698"/>
                  </a:cubicBezTo>
                  <a:cubicBezTo>
                    <a:pt x="81417" y="5460"/>
                    <a:pt x="87132" y="8318"/>
                    <a:pt x="91895" y="11175"/>
                  </a:cubicBezTo>
                  <a:lnTo>
                    <a:pt x="91895" y="11175"/>
                  </a:lnTo>
                  <a:close/>
                  <a:moveTo>
                    <a:pt x="47127" y="38798"/>
                  </a:moveTo>
                  <a:cubicBezTo>
                    <a:pt x="47127" y="38798"/>
                    <a:pt x="47127" y="38798"/>
                    <a:pt x="47127" y="38798"/>
                  </a:cubicBezTo>
                  <a:cubicBezTo>
                    <a:pt x="46175" y="40703"/>
                    <a:pt x="44269" y="42608"/>
                    <a:pt x="43317" y="44513"/>
                  </a:cubicBezTo>
                  <a:cubicBezTo>
                    <a:pt x="41412" y="48323"/>
                    <a:pt x="39507" y="52133"/>
                    <a:pt x="38555" y="55943"/>
                  </a:cubicBezTo>
                  <a:cubicBezTo>
                    <a:pt x="41412" y="70230"/>
                    <a:pt x="43317" y="83565"/>
                    <a:pt x="46175" y="97853"/>
                  </a:cubicBezTo>
                  <a:cubicBezTo>
                    <a:pt x="57605" y="93090"/>
                    <a:pt x="69035" y="89280"/>
                    <a:pt x="80465" y="84518"/>
                  </a:cubicBezTo>
                  <a:cubicBezTo>
                    <a:pt x="82370" y="71183"/>
                    <a:pt x="89037" y="55943"/>
                    <a:pt x="85227" y="44513"/>
                  </a:cubicBezTo>
                  <a:cubicBezTo>
                    <a:pt x="81417" y="33083"/>
                    <a:pt x="71892" y="13080"/>
                    <a:pt x="51890" y="32130"/>
                  </a:cubicBezTo>
                  <a:cubicBezTo>
                    <a:pt x="50937" y="34035"/>
                    <a:pt x="49032" y="36893"/>
                    <a:pt x="47127" y="38798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21"/>
            <p:cNvSpPr/>
            <p:nvPr/>
          </p:nvSpPr>
          <p:spPr>
            <a:xfrm>
              <a:off x="9251632" y="3478529"/>
              <a:ext cx="160019" cy="40155"/>
            </a:xfrm>
            <a:custGeom>
              <a:avLst/>
              <a:gdLst/>
              <a:ahLst/>
              <a:cxnLst/>
              <a:rect l="l" t="t" r="r" b="b"/>
              <a:pathLst>
                <a:path w="160019" h="40155" extrusionOk="0">
                  <a:moveTo>
                    <a:pt x="11430" y="32385"/>
                  </a:moveTo>
                  <a:cubicBezTo>
                    <a:pt x="57150" y="21908"/>
                    <a:pt x="103823" y="11430"/>
                    <a:pt x="149543" y="0"/>
                  </a:cubicBezTo>
                  <a:cubicBezTo>
                    <a:pt x="153353" y="9525"/>
                    <a:pt x="156210" y="18098"/>
                    <a:pt x="160020" y="27623"/>
                  </a:cubicBezTo>
                  <a:cubicBezTo>
                    <a:pt x="117157" y="31433"/>
                    <a:pt x="72390" y="36195"/>
                    <a:pt x="27623" y="40005"/>
                  </a:cubicBezTo>
                  <a:cubicBezTo>
                    <a:pt x="19050" y="40958"/>
                    <a:pt x="9525" y="37148"/>
                    <a:pt x="0" y="35242"/>
                  </a:cubicBezTo>
                  <a:cubicBezTo>
                    <a:pt x="0" y="35242"/>
                    <a:pt x="0" y="35242"/>
                    <a:pt x="0" y="35242"/>
                  </a:cubicBezTo>
                  <a:cubicBezTo>
                    <a:pt x="4763" y="35242"/>
                    <a:pt x="8573" y="34290"/>
                    <a:pt x="11430" y="3238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21"/>
            <p:cNvSpPr/>
            <p:nvPr/>
          </p:nvSpPr>
          <p:spPr>
            <a:xfrm>
              <a:off x="9455467" y="3249929"/>
              <a:ext cx="34289" cy="132397"/>
            </a:xfrm>
            <a:custGeom>
              <a:avLst/>
              <a:gdLst/>
              <a:ahLst/>
              <a:cxnLst/>
              <a:rect l="l" t="t" r="r" b="b"/>
              <a:pathLst>
                <a:path w="34289" h="132397" extrusionOk="0">
                  <a:moveTo>
                    <a:pt x="34290" y="51435"/>
                  </a:moveTo>
                  <a:cubicBezTo>
                    <a:pt x="22860" y="75248"/>
                    <a:pt x="14288" y="100013"/>
                    <a:pt x="31432" y="125730"/>
                  </a:cubicBezTo>
                  <a:cubicBezTo>
                    <a:pt x="21907" y="127635"/>
                    <a:pt x="12382" y="129540"/>
                    <a:pt x="3810" y="132398"/>
                  </a:cubicBezTo>
                  <a:cubicBezTo>
                    <a:pt x="2857" y="88583"/>
                    <a:pt x="952" y="43815"/>
                    <a:pt x="0" y="0"/>
                  </a:cubicBezTo>
                  <a:cubicBezTo>
                    <a:pt x="2857" y="13335"/>
                    <a:pt x="4763" y="26670"/>
                    <a:pt x="6668" y="35242"/>
                  </a:cubicBezTo>
                  <a:cubicBezTo>
                    <a:pt x="17145" y="40958"/>
                    <a:pt x="25718" y="46673"/>
                    <a:pt x="34290" y="51435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21"/>
            <p:cNvSpPr/>
            <p:nvPr/>
          </p:nvSpPr>
          <p:spPr>
            <a:xfrm>
              <a:off x="9454514" y="3393757"/>
              <a:ext cx="1905" cy="16192"/>
            </a:xfrm>
            <a:custGeom>
              <a:avLst/>
              <a:gdLst/>
              <a:ahLst/>
              <a:cxnLst/>
              <a:rect l="l" t="t" r="r" b="b"/>
              <a:pathLst>
                <a:path w="1905" h="16192" extrusionOk="0">
                  <a:moveTo>
                    <a:pt x="0" y="16192"/>
                  </a:moveTo>
                  <a:cubicBezTo>
                    <a:pt x="953" y="10477"/>
                    <a:pt x="1905" y="5715"/>
                    <a:pt x="1905" y="0"/>
                  </a:cubicBezTo>
                  <a:cubicBezTo>
                    <a:pt x="1905" y="5715"/>
                    <a:pt x="953" y="10477"/>
                    <a:pt x="0" y="16192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21"/>
            <p:cNvSpPr/>
            <p:nvPr/>
          </p:nvSpPr>
          <p:spPr>
            <a:xfrm>
              <a:off x="8931150" y="3525202"/>
              <a:ext cx="3299" cy="2199"/>
            </a:xfrm>
            <a:custGeom>
              <a:avLst/>
              <a:gdLst/>
              <a:ahLst/>
              <a:cxnLst/>
              <a:rect l="l" t="t" r="r" b="b"/>
              <a:pathLst>
                <a:path w="3299" h="2199" extrusionOk="0">
                  <a:moveTo>
                    <a:pt x="3299" y="0"/>
                  </a:moveTo>
                  <a:cubicBezTo>
                    <a:pt x="1394" y="1905"/>
                    <a:pt x="-511" y="3810"/>
                    <a:pt x="3299" y="0"/>
                  </a:cubicBezTo>
                  <a:cubicBezTo>
                    <a:pt x="-2415" y="1905"/>
                    <a:pt x="442" y="952"/>
                    <a:pt x="3299" y="0"/>
                  </a:cubicBezTo>
                  <a:cubicBezTo>
                    <a:pt x="3299" y="0"/>
                    <a:pt x="3299" y="0"/>
                    <a:pt x="3299" y="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21"/>
            <p:cNvSpPr/>
            <p:nvPr/>
          </p:nvSpPr>
          <p:spPr>
            <a:xfrm>
              <a:off x="8827017" y="2893695"/>
              <a:ext cx="557012" cy="98107"/>
            </a:xfrm>
            <a:custGeom>
              <a:avLst/>
              <a:gdLst/>
              <a:ahLst/>
              <a:cxnLst/>
              <a:rect l="l" t="t" r="r" b="b"/>
              <a:pathLst>
                <a:path w="557012" h="98107" extrusionOk="0">
                  <a:moveTo>
                    <a:pt x="516056" y="24765"/>
                  </a:moveTo>
                  <a:cubicBezTo>
                    <a:pt x="366513" y="14288"/>
                    <a:pt x="219828" y="33338"/>
                    <a:pt x="74095" y="61913"/>
                  </a:cubicBezTo>
                  <a:cubicBezTo>
                    <a:pt x="50283" y="66675"/>
                    <a:pt x="29328" y="85725"/>
                    <a:pt x="7420" y="98108"/>
                  </a:cubicBezTo>
                  <a:cubicBezTo>
                    <a:pt x="-5915" y="80963"/>
                    <a:pt x="-200" y="71438"/>
                    <a:pt x="15993" y="56197"/>
                  </a:cubicBezTo>
                  <a:cubicBezTo>
                    <a:pt x="58856" y="18097"/>
                    <a:pt x="114100" y="23813"/>
                    <a:pt x="163631" y="11430"/>
                  </a:cubicBezTo>
                  <a:cubicBezTo>
                    <a:pt x="186490" y="5715"/>
                    <a:pt x="210303" y="3810"/>
                    <a:pt x="233163" y="0"/>
                  </a:cubicBezTo>
                  <a:cubicBezTo>
                    <a:pt x="340795" y="0"/>
                    <a:pt x="448428" y="0"/>
                    <a:pt x="556060" y="0"/>
                  </a:cubicBezTo>
                  <a:cubicBezTo>
                    <a:pt x="556060" y="3810"/>
                    <a:pt x="557013" y="6667"/>
                    <a:pt x="557013" y="10477"/>
                  </a:cubicBezTo>
                  <a:cubicBezTo>
                    <a:pt x="540820" y="4763"/>
                    <a:pt x="527485" y="11430"/>
                    <a:pt x="516056" y="2476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21"/>
            <p:cNvSpPr/>
            <p:nvPr/>
          </p:nvSpPr>
          <p:spPr>
            <a:xfrm>
              <a:off x="9455944" y="3096577"/>
              <a:ext cx="127099" cy="120014"/>
            </a:xfrm>
            <a:custGeom>
              <a:avLst/>
              <a:gdLst/>
              <a:ahLst/>
              <a:cxnLst/>
              <a:rect l="l" t="t" r="r" b="b"/>
              <a:pathLst>
                <a:path w="127099" h="120014" extrusionOk="0">
                  <a:moveTo>
                    <a:pt x="95725" y="20002"/>
                  </a:moveTo>
                  <a:cubicBezTo>
                    <a:pt x="118585" y="42863"/>
                    <a:pt x="137635" y="65722"/>
                    <a:pt x="120490" y="100965"/>
                  </a:cubicBezTo>
                  <a:cubicBezTo>
                    <a:pt x="118585" y="104775"/>
                    <a:pt x="116680" y="107632"/>
                    <a:pt x="114775" y="111442"/>
                  </a:cubicBezTo>
                  <a:cubicBezTo>
                    <a:pt x="113823" y="111442"/>
                    <a:pt x="112870" y="112395"/>
                    <a:pt x="112870" y="113347"/>
                  </a:cubicBezTo>
                  <a:cubicBezTo>
                    <a:pt x="110965" y="115252"/>
                    <a:pt x="109060" y="118110"/>
                    <a:pt x="106203" y="120015"/>
                  </a:cubicBezTo>
                  <a:lnTo>
                    <a:pt x="105250" y="120015"/>
                  </a:lnTo>
                  <a:cubicBezTo>
                    <a:pt x="77628" y="118110"/>
                    <a:pt x="50005" y="116205"/>
                    <a:pt x="22382" y="114300"/>
                  </a:cubicBezTo>
                  <a:cubicBezTo>
                    <a:pt x="20478" y="111442"/>
                    <a:pt x="17620" y="109538"/>
                    <a:pt x="15715" y="106680"/>
                  </a:cubicBezTo>
                  <a:cubicBezTo>
                    <a:pt x="13810" y="104775"/>
                    <a:pt x="12857" y="103822"/>
                    <a:pt x="10953" y="101917"/>
                  </a:cubicBezTo>
                  <a:cubicBezTo>
                    <a:pt x="-5240" y="73342"/>
                    <a:pt x="-3335" y="45720"/>
                    <a:pt x="15715" y="19050"/>
                  </a:cubicBezTo>
                  <a:cubicBezTo>
                    <a:pt x="27145" y="12382"/>
                    <a:pt x="39528" y="6667"/>
                    <a:pt x="50957" y="0"/>
                  </a:cubicBezTo>
                  <a:cubicBezTo>
                    <a:pt x="56673" y="1905"/>
                    <a:pt x="62388" y="2857"/>
                    <a:pt x="68103" y="4763"/>
                  </a:cubicBezTo>
                  <a:cubicBezTo>
                    <a:pt x="75723" y="6667"/>
                    <a:pt x="83343" y="8572"/>
                    <a:pt x="91915" y="10477"/>
                  </a:cubicBezTo>
                  <a:cubicBezTo>
                    <a:pt x="91915" y="10477"/>
                    <a:pt x="92868" y="11430"/>
                    <a:pt x="92868" y="11430"/>
                  </a:cubicBezTo>
                  <a:cubicBezTo>
                    <a:pt x="93820" y="14288"/>
                    <a:pt x="95725" y="16192"/>
                    <a:pt x="96678" y="19050"/>
                  </a:cubicBezTo>
                  <a:cubicBezTo>
                    <a:pt x="96678" y="20002"/>
                    <a:pt x="95725" y="20002"/>
                    <a:pt x="95725" y="20002"/>
                  </a:cubicBezTo>
                  <a:close/>
                  <a:moveTo>
                    <a:pt x="43338" y="40957"/>
                  </a:moveTo>
                  <a:cubicBezTo>
                    <a:pt x="40480" y="54292"/>
                    <a:pt x="34765" y="67627"/>
                    <a:pt x="35718" y="80963"/>
                  </a:cubicBezTo>
                  <a:cubicBezTo>
                    <a:pt x="36670" y="89535"/>
                    <a:pt x="47148" y="101917"/>
                    <a:pt x="53815" y="102870"/>
                  </a:cubicBezTo>
                  <a:cubicBezTo>
                    <a:pt x="62388" y="103822"/>
                    <a:pt x="71913" y="93345"/>
                    <a:pt x="80485" y="88582"/>
                  </a:cubicBezTo>
                  <a:cubicBezTo>
                    <a:pt x="90963" y="63817"/>
                    <a:pt x="85248" y="42863"/>
                    <a:pt x="66198" y="21907"/>
                  </a:cubicBezTo>
                  <a:cubicBezTo>
                    <a:pt x="59530" y="28575"/>
                    <a:pt x="51910" y="35242"/>
                    <a:pt x="43338" y="40957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21"/>
            <p:cNvSpPr/>
            <p:nvPr/>
          </p:nvSpPr>
          <p:spPr>
            <a:xfrm>
              <a:off x="9424987" y="2923222"/>
              <a:ext cx="129882" cy="122734"/>
            </a:xfrm>
            <a:custGeom>
              <a:avLst/>
              <a:gdLst/>
              <a:ahLst/>
              <a:cxnLst/>
              <a:rect l="l" t="t" r="r" b="b"/>
              <a:pathLst>
                <a:path w="129882" h="122734" extrusionOk="0">
                  <a:moveTo>
                    <a:pt x="115252" y="25718"/>
                  </a:moveTo>
                  <a:cubicBezTo>
                    <a:pt x="119063" y="31433"/>
                    <a:pt x="122873" y="36195"/>
                    <a:pt x="126682" y="41910"/>
                  </a:cubicBezTo>
                  <a:cubicBezTo>
                    <a:pt x="136207" y="75248"/>
                    <a:pt x="123825" y="100965"/>
                    <a:pt x="98107" y="120968"/>
                  </a:cubicBezTo>
                  <a:cubicBezTo>
                    <a:pt x="71438" y="124778"/>
                    <a:pt x="45720" y="123825"/>
                    <a:pt x="23813" y="103823"/>
                  </a:cubicBezTo>
                  <a:cubicBezTo>
                    <a:pt x="16193" y="82868"/>
                    <a:pt x="7620" y="62865"/>
                    <a:pt x="0" y="41910"/>
                  </a:cubicBezTo>
                  <a:cubicBezTo>
                    <a:pt x="11430" y="13335"/>
                    <a:pt x="34290" y="1905"/>
                    <a:pt x="63818" y="0"/>
                  </a:cubicBezTo>
                  <a:cubicBezTo>
                    <a:pt x="80963" y="7620"/>
                    <a:pt x="98107" y="17145"/>
                    <a:pt x="115252" y="25718"/>
                  </a:cubicBezTo>
                  <a:close/>
                  <a:moveTo>
                    <a:pt x="46673" y="35243"/>
                  </a:moveTo>
                  <a:cubicBezTo>
                    <a:pt x="29527" y="56198"/>
                    <a:pt x="32385" y="77153"/>
                    <a:pt x="50482" y="93345"/>
                  </a:cubicBezTo>
                  <a:cubicBezTo>
                    <a:pt x="64770" y="106680"/>
                    <a:pt x="78105" y="96203"/>
                    <a:pt x="88582" y="82868"/>
                  </a:cubicBezTo>
                  <a:cubicBezTo>
                    <a:pt x="102870" y="60960"/>
                    <a:pt x="97155" y="40005"/>
                    <a:pt x="78105" y="25718"/>
                  </a:cubicBezTo>
                  <a:cubicBezTo>
                    <a:pt x="72390" y="21908"/>
                    <a:pt x="57150" y="32385"/>
                    <a:pt x="46673" y="35243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21"/>
            <p:cNvSpPr/>
            <p:nvPr/>
          </p:nvSpPr>
          <p:spPr>
            <a:xfrm>
              <a:off x="9384982" y="2883885"/>
              <a:ext cx="186372" cy="65054"/>
            </a:xfrm>
            <a:custGeom>
              <a:avLst/>
              <a:gdLst/>
              <a:ahLst/>
              <a:cxnLst/>
              <a:rect l="l" t="t" r="r" b="b"/>
              <a:pathLst>
                <a:path w="186372" h="65054" extrusionOk="0">
                  <a:moveTo>
                    <a:pt x="155257" y="65055"/>
                  </a:moveTo>
                  <a:cubicBezTo>
                    <a:pt x="138113" y="56482"/>
                    <a:pt x="120968" y="47910"/>
                    <a:pt x="103823" y="38385"/>
                  </a:cubicBezTo>
                  <a:cubicBezTo>
                    <a:pt x="93345" y="32670"/>
                    <a:pt x="81915" y="21240"/>
                    <a:pt x="73343" y="23145"/>
                  </a:cubicBezTo>
                  <a:cubicBezTo>
                    <a:pt x="53340" y="27907"/>
                    <a:pt x="36195" y="38385"/>
                    <a:pt x="16193" y="47910"/>
                  </a:cubicBezTo>
                  <a:cubicBezTo>
                    <a:pt x="16193" y="47910"/>
                    <a:pt x="13335" y="44100"/>
                    <a:pt x="11430" y="39337"/>
                  </a:cubicBezTo>
                  <a:cubicBezTo>
                    <a:pt x="7620" y="33622"/>
                    <a:pt x="4763" y="27907"/>
                    <a:pt x="953" y="22192"/>
                  </a:cubicBezTo>
                  <a:cubicBezTo>
                    <a:pt x="953" y="18382"/>
                    <a:pt x="0" y="15525"/>
                    <a:pt x="0" y="11715"/>
                  </a:cubicBezTo>
                  <a:cubicBezTo>
                    <a:pt x="56198" y="2190"/>
                    <a:pt x="111443" y="-5430"/>
                    <a:pt x="168593" y="5047"/>
                  </a:cubicBezTo>
                  <a:cubicBezTo>
                    <a:pt x="187643" y="7905"/>
                    <a:pt x="189548" y="17430"/>
                    <a:pt x="182880" y="30765"/>
                  </a:cubicBezTo>
                  <a:cubicBezTo>
                    <a:pt x="175260" y="43147"/>
                    <a:pt x="164782" y="53625"/>
                    <a:pt x="155257" y="6505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21"/>
            <p:cNvSpPr/>
            <p:nvPr/>
          </p:nvSpPr>
          <p:spPr>
            <a:xfrm>
              <a:off x="9453562" y="2965132"/>
              <a:ext cx="116341" cy="151447"/>
            </a:xfrm>
            <a:custGeom>
              <a:avLst/>
              <a:gdLst/>
              <a:ahLst/>
              <a:cxnLst/>
              <a:rect l="l" t="t" r="r" b="b"/>
              <a:pathLst>
                <a:path w="116341" h="151447" extrusionOk="0">
                  <a:moveTo>
                    <a:pt x="69532" y="79058"/>
                  </a:moveTo>
                  <a:cubicBezTo>
                    <a:pt x="95250" y="58102"/>
                    <a:pt x="107632" y="33338"/>
                    <a:pt x="98107" y="0"/>
                  </a:cubicBezTo>
                  <a:cubicBezTo>
                    <a:pt x="102870" y="4763"/>
                    <a:pt x="111443" y="9525"/>
                    <a:pt x="111443" y="14288"/>
                  </a:cubicBezTo>
                  <a:cubicBezTo>
                    <a:pt x="114300" y="51435"/>
                    <a:pt x="114300" y="89535"/>
                    <a:pt x="116205" y="126683"/>
                  </a:cubicBezTo>
                  <a:cubicBezTo>
                    <a:pt x="117157" y="140970"/>
                    <a:pt x="113348" y="151447"/>
                    <a:pt x="97155" y="151447"/>
                  </a:cubicBezTo>
                  <a:cubicBezTo>
                    <a:pt x="97155" y="151447"/>
                    <a:pt x="98107" y="150495"/>
                    <a:pt x="98107" y="150495"/>
                  </a:cubicBezTo>
                  <a:cubicBezTo>
                    <a:pt x="97155" y="147638"/>
                    <a:pt x="95250" y="145733"/>
                    <a:pt x="94298" y="142875"/>
                  </a:cubicBezTo>
                  <a:cubicBezTo>
                    <a:pt x="94298" y="142875"/>
                    <a:pt x="93345" y="141922"/>
                    <a:pt x="93345" y="141922"/>
                  </a:cubicBezTo>
                  <a:cubicBezTo>
                    <a:pt x="89535" y="136208"/>
                    <a:pt x="86677" y="131445"/>
                    <a:pt x="82868" y="125730"/>
                  </a:cubicBezTo>
                  <a:cubicBezTo>
                    <a:pt x="78105" y="128588"/>
                    <a:pt x="74295" y="132397"/>
                    <a:pt x="69532" y="135255"/>
                  </a:cubicBezTo>
                  <a:cubicBezTo>
                    <a:pt x="63818" y="133350"/>
                    <a:pt x="58102" y="132397"/>
                    <a:pt x="52388" y="130492"/>
                  </a:cubicBezTo>
                  <a:cubicBezTo>
                    <a:pt x="41910" y="125730"/>
                    <a:pt x="31432" y="120015"/>
                    <a:pt x="21907" y="114300"/>
                  </a:cubicBezTo>
                  <a:cubicBezTo>
                    <a:pt x="14288" y="110490"/>
                    <a:pt x="7620" y="105727"/>
                    <a:pt x="0" y="101917"/>
                  </a:cubicBezTo>
                  <a:lnTo>
                    <a:pt x="0" y="101917"/>
                  </a:lnTo>
                  <a:cubicBezTo>
                    <a:pt x="10477" y="101917"/>
                    <a:pt x="21907" y="104775"/>
                    <a:pt x="30480" y="100965"/>
                  </a:cubicBezTo>
                  <a:cubicBezTo>
                    <a:pt x="45720" y="97155"/>
                    <a:pt x="57150" y="86677"/>
                    <a:pt x="69532" y="79058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21"/>
            <p:cNvSpPr/>
            <p:nvPr/>
          </p:nvSpPr>
          <p:spPr>
            <a:xfrm>
              <a:off x="9480990" y="3208020"/>
              <a:ext cx="124019" cy="81914"/>
            </a:xfrm>
            <a:custGeom>
              <a:avLst/>
              <a:gdLst/>
              <a:ahLst/>
              <a:cxnLst/>
              <a:rect l="l" t="t" r="r" b="b"/>
              <a:pathLst>
                <a:path w="124019" h="81914" extrusionOk="0">
                  <a:moveTo>
                    <a:pt x="87825" y="1905"/>
                  </a:moveTo>
                  <a:cubicBezTo>
                    <a:pt x="87825" y="952"/>
                    <a:pt x="88777" y="0"/>
                    <a:pt x="89730" y="0"/>
                  </a:cubicBezTo>
                  <a:cubicBezTo>
                    <a:pt x="91635" y="0"/>
                    <a:pt x="93540" y="0"/>
                    <a:pt x="95445" y="0"/>
                  </a:cubicBezTo>
                  <a:cubicBezTo>
                    <a:pt x="104970" y="24765"/>
                    <a:pt x="113542" y="49530"/>
                    <a:pt x="124020" y="76200"/>
                  </a:cubicBezTo>
                  <a:cubicBezTo>
                    <a:pt x="106875" y="79058"/>
                    <a:pt x="97350" y="80963"/>
                    <a:pt x="87825" y="81915"/>
                  </a:cubicBezTo>
                  <a:cubicBezTo>
                    <a:pt x="87825" y="81915"/>
                    <a:pt x="87825" y="81915"/>
                    <a:pt x="87825" y="81915"/>
                  </a:cubicBezTo>
                  <a:cubicBezTo>
                    <a:pt x="82110" y="77152"/>
                    <a:pt x="77347" y="73342"/>
                    <a:pt x="71632" y="68580"/>
                  </a:cubicBezTo>
                  <a:cubicBezTo>
                    <a:pt x="48772" y="61913"/>
                    <a:pt x="26865" y="56197"/>
                    <a:pt x="195" y="48577"/>
                  </a:cubicBezTo>
                  <a:cubicBezTo>
                    <a:pt x="-1710" y="35242"/>
                    <a:pt x="10672" y="40958"/>
                    <a:pt x="23055" y="43815"/>
                  </a:cubicBezTo>
                  <a:cubicBezTo>
                    <a:pt x="58297" y="51435"/>
                    <a:pt x="77347" y="39052"/>
                    <a:pt x="79252" y="8572"/>
                  </a:cubicBezTo>
                  <a:cubicBezTo>
                    <a:pt x="79252" y="8572"/>
                    <a:pt x="80205" y="8572"/>
                    <a:pt x="80205" y="8572"/>
                  </a:cubicBezTo>
                  <a:cubicBezTo>
                    <a:pt x="83062" y="6667"/>
                    <a:pt x="84967" y="3810"/>
                    <a:pt x="87825" y="190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21"/>
            <p:cNvSpPr/>
            <p:nvPr/>
          </p:nvSpPr>
          <p:spPr>
            <a:xfrm>
              <a:off x="9568814" y="2933700"/>
              <a:ext cx="11430" cy="37147"/>
            </a:xfrm>
            <a:custGeom>
              <a:avLst/>
              <a:gdLst/>
              <a:ahLst/>
              <a:cxnLst/>
              <a:rect l="l" t="t" r="r" b="b"/>
              <a:pathLst>
                <a:path w="11430" h="37147" extrusionOk="0">
                  <a:moveTo>
                    <a:pt x="11430" y="0"/>
                  </a:moveTo>
                  <a:cubicBezTo>
                    <a:pt x="11430" y="12383"/>
                    <a:pt x="11430" y="23813"/>
                    <a:pt x="11430" y="36195"/>
                  </a:cubicBezTo>
                  <a:cubicBezTo>
                    <a:pt x="10478" y="36195"/>
                    <a:pt x="8573" y="36195"/>
                    <a:pt x="7620" y="37147"/>
                  </a:cubicBezTo>
                  <a:cubicBezTo>
                    <a:pt x="4763" y="24765"/>
                    <a:pt x="2858" y="13335"/>
                    <a:pt x="0" y="953"/>
                  </a:cubicBezTo>
                  <a:cubicBezTo>
                    <a:pt x="3810" y="0"/>
                    <a:pt x="7620" y="0"/>
                    <a:pt x="11430" y="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21"/>
            <p:cNvSpPr/>
            <p:nvPr/>
          </p:nvSpPr>
          <p:spPr>
            <a:xfrm>
              <a:off x="9570719" y="3197542"/>
              <a:ext cx="5715" cy="10477"/>
            </a:xfrm>
            <a:custGeom>
              <a:avLst/>
              <a:gdLst/>
              <a:ahLst/>
              <a:cxnLst/>
              <a:rect l="l" t="t" r="r" b="b"/>
              <a:pathLst>
                <a:path w="5715" h="10477" extrusionOk="0">
                  <a:moveTo>
                    <a:pt x="5715" y="10478"/>
                  </a:moveTo>
                  <a:cubicBezTo>
                    <a:pt x="3810" y="10478"/>
                    <a:pt x="1905" y="10478"/>
                    <a:pt x="0" y="10478"/>
                  </a:cubicBezTo>
                  <a:cubicBezTo>
                    <a:pt x="1905" y="6667"/>
                    <a:pt x="3810" y="3810"/>
                    <a:pt x="5715" y="0"/>
                  </a:cubicBezTo>
                  <a:cubicBezTo>
                    <a:pt x="5715" y="2858"/>
                    <a:pt x="5715" y="6667"/>
                    <a:pt x="5715" y="10478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21"/>
            <p:cNvSpPr/>
            <p:nvPr/>
          </p:nvSpPr>
          <p:spPr>
            <a:xfrm>
              <a:off x="8886571" y="2935412"/>
              <a:ext cx="533653" cy="514988"/>
            </a:xfrm>
            <a:custGeom>
              <a:avLst/>
              <a:gdLst/>
              <a:ahLst/>
              <a:cxnLst/>
              <a:rect l="l" t="t" r="r" b="b"/>
              <a:pathLst>
                <a:path w="533653" h="514988" extrusionOk="0">
                  <a:moveTo>
                    <a:pt x="85978" y="31625"/>
                  </a:moveTo>
                  <a:cubicBezTo>
                    <a:pt x="197421" y="10670"/>
                    <a:pt x="310768" y="-1713"/>
                    <a:pt x="424116" y="192"/>
                  </a:cubicBezTo>
                  <a:cubicBezTo>
                    <a:pt x="448881" y="192"/>
                    <a:pt x="465073" y="7812"/>
                    <a:pt x="470789" y="32577"/>
                  </a:cubicBezTo>
                  <a:cubicBezTo>
                    <a:pt x="487933" y="100205"/>
                    <a:pt x="505078" y="168785"/>
                    <a:pt x="519366" y="236412"/>
                  </a:cubicBezTo>
                  <a:cubicBezTo>
                    <a:pt x="526986" y="274512"/>
                    <a:pt x="528891" y="314517"/>
                    <a:pt x="533653" y="353570"/>
                  </a:cubicBezTo>
                  <a:cubicBezTo>
                    <a:pt x="526033" y="362142"/>
                    <a:pt x="517461" y="369762"/>
                    <a:pt x="511746" y="379287"/>
                  </a:cubicBezTo>
                  <a:cubicBezTo>
                    <a:pt x="503173" y="392622"/>
                    <a:pt x="500316" y="409767"/>
                    <a:pt x="489839" y="422150"/>
                  </a:cubicBezTo>
                  <a:cubicBezTo>
                    <a:pt x="446976" y="473585"/>
                    <a:pt x="386968" y="489777"/>
                    <a:pt x="325056" y="504065"/>
                  </a:cubicBezTo>
                  <a:cubicBezTo>
                    <a:pt x="269811" y="517400"/>
                    <a:pt x="216471" y="518352"/>
                    <a:pt x="160273" y="507875"/>
                  </a:cubicBezTo>
                  <a:cubicBezTo>
                    <a:pt x="133603" y="503112"/>
                    <a:pt x="110743" y="501207"/>
                    <a:pt x="95503" y="476442"/>
                  </a:cubicBezTo>
                  <a:cubicBezTo>
                    <a:pt x="82168" y="453582"/>
                    <a:pt x="62166" y="433580"/>
                    <a:pt x="52641" y="409767"/>
                  </a:cubicBezTo>
                  <a:cubicBezTo>
                    <a:pt x="33591" y="355475"/>
                    <a:pt x="19303" y="299277"/>
                    <a:pt x="3111" y="244032"/>
                  </a:cubicBezTo>
                  <a:cubicBezTo>
                    <a:pt x="1206" y="237365"/>
                    <a:pt x="-699" y="230697"/>
                    <a:pt x="253" y="224030"/>
                  </a:cubicBezTo>
                  <a:cubicBezTo>
                    <a:pt x="3111" y="203075"/>
                    <a:pt x="7873" y="183072"/>
                    <a:pt x="10731" y="162117"/>
                  </a:cubicBezTo>
                  <a:cubicBezTo>
                    <a:pt x="23114" y="164022"/>
                    <a:pt x="39306" y="148782"/>
                    <a:pt x="46926" y="170690"/>
                  </a:cubicBezTo>
                  <a:cubicBezTo>
                    <a:pt x="19303" y="194502"/>
                    <a:pt x="19303" y="197360"/>
                    <a:pt x="50736" y="209742"/>
                  </a:cubicBezTo>
                  <a:cubicBezTo>
                    <a:pt x="52641" y="213552"/>
                    <a:pt x="55498" y="216410"/>
                    <a:pt x="57403" y="220220"/>
                  </a:cubicBezTo>
                  <a:cubicBezTo>
                    <a:pt x="47878" y="230697"/>
                    <a:pt x="37401" y="242127"/>
                    <a:pt x="26923" y="253557"/>
                  </a:cubicBezTo>
                  <a:cubicBezTo>
                    <a:pt x="42164" y="268797"/>
                    <a:pt x="55498" y="270702"/>
                    <a:pt x="72643" y="256415"/>
                  </a:cubicBezTo>
                  <a:cubicBezTo>
                    <a:pt x="110743" y="225935"/>
                    <a:pt x="149796" y="197360"/>
                    <a:pt x="188848" y="167832"/>
                  </a:cubicBezTo>
                  <a:cubicBezTo>
                    <a:pt x="200278" y="160212"/>
                    <a:pt x="211708" y="152592"/>
                    <a:pt x="224091" y="144972"/>
                  </a:cubicBezTo>
                  <a:cubicBezTo>
                    <a:pt x="225996" y="144972"/>
                    <a:pt x="228853" y="144972"/>
                    <a:pt x="230758" y="144972"/>
                  </a:cubicBezTo>
                  <a:cubicBezTo>
                    <a:pt x="255523" y="154497"/>
                    <a:pt x="243141" y="166880"/>
                    <a:pt x="231711" y="175452"/>
                  </a:cubicBezTo>
                  <a:cubicBezTo>
                    <a:pt x="195516" y="202122"/>
                    <a:pt x="157416" y="225935"/>
                    <a:pt x="121221" y="252605"/>
                  </a:cubicBezTo>
                  <a:cubicBezTo>
                    <a:pt x="114553" y="257367"/>
                    <a:pt x="110743" y="268797"/>
                    <a:pt x="105981" y="276417"/>
                  </a:cubicBezTo>
                  <a:cubicBezTo>
                    <a:pt x="115506" y="276417"/>
                    <a:pt x="125031" y="278322"/>
                    <a:pt x="133603" y="276417"/>
                  </a:cubicBezTo>
                  <a:cubicBezTo>
                    <a:pt x="141223" y="274512"/>
                    <a:pt x="148843" y="267845"/>
                    <a:pt x="155511" y="263082"/>
                  </a:cubicBezTo>
                  <a:cubicBezTo>
                    <a:pt x="184086" y="241175"/>
                    <a:pt x="212661" y="219267"/>
                    <a:pt x="239331" y="196407"/>
                  </a:cubicBezTo>
                  <a:cubicBezTo>
                    <a:pt x="252666" y="184977"/>
                    <a:pt x="264096" y="170690"/>
                    <a:pt x="276478" y="157355"/>
                  </a:cubicBezTo>
                  <a:cubicBezTo>
                    <a:pt x="309816" y="157355"/>
                    <a:pt x="344106" y="157355"/>
                    <a:pt x="385064" y="157355"/>
                  </a:cubicBezTo>
                  <a:cubicBezTo>
                    <a:pt x="365061" y="164975"/>
                    <a:pt x="352678" y="169737"/>
                    <a:pt x="340296" y="175452"/>
                  </a:cubicBezTo>
                  <a:cubicBezTo>
                    <a:pt x="341248" y="179262"/>
                    <a:pt x="343153" y="183072"/>
                    <a:pt x="344106" y="186882"/>
                  </a:cubicBezTo>
                  <a:cubicBezTo>
                    <a:pt x="375539" y="178310"/>
                    <a:pt x="406018" y="169737"/>
                    <a:pt x="439356" y="161165"/>
                  </a:cubicBezTo>
                  <a:cubicBezTo>
                    <a:pt x="438403" y="153545"/>
                    <a:pt x="437451" y="144972"/>
                    <a:pt x="436498" y="136400"/>
                  </a:cubicBezTo>
                  <a:cubicBezTo>
                    <a:pt x="421258" y="134495"/>
                    <a:pt x="407923" y="133542"/>
                    <a:pt x="395541" y="131637"/>
                  </a:cubicBezTo>
                  <a:cubicBezTo>
                    <a:pt x="395541" y="129732"/>
                    <a:pt x="395541" y="126875"/>
                    <a:pt x="395541" y="124970"/>
                  </a:cubicBezTo>
                  <a:cubicBezTo>
                    <a:pt x="406018" y="121160"/>
                    <a:pt x="416496" y="117350"/>
                    <a:pt x="435546" y="110682"/>
                  </a:cubicBezTo>
                  <a:cubicBezTo>
                    <a:pt x="415543" y="98300"/>
                    <a:pt x="400303" y="88775"/>
                    <a:pt x="383158" y="79250"/>
                  </a:cubicBezTo>
                  <a:cubicBezTo>
                    <a:pt x="388873" y="72582"/>
                    <a:pt x="394589" y="65915"/>
                    <a:pt x="401256" y="58295"/>
                  </a:cubicBezTo>
                  <a:cubicBezTo>
                    <a:pt x="401256" y="55437"/>
                    <a:pt x="400303" y="52580"/>
                    <a:pt x="400303" y="49722"/>
                  </a:cubicBezTo>
                  <a:cubicBezTo>
                    <a:pt x="360298" y="53532"/>
                    <a:pt x="319341" y="54485"/>
                    <a:pt x="279336" y="61152"/>
                  </a:cubicBezTo>
                  <a:cubicBezTo>
                    <a:pt x="241236" y="67820"/>
                    <a:pt x="204089" y="76392"/>
                    <a:pt x="166941" y="62105"/>
                  </a:cubicBezTo>
                  <a:cubicBezTo>
                    <a:pt x="173608" y="35435"/>
                    <a:pt x="158368" y="34482"/>
                    <a:pt x="138366" y="36387"/>
                  </a:cubicBezTo>
                  <a:cubicBezTo>
                    <a:pt x="121221" y="36387"/>
                    <a:pt x="104076" y="32577"/>
                    <a:pt x="85978" y="31625"/>
                  </a:cubicBezTo>
                  <a:close/>
                  <a:moveTo>
                    <a:pt x="347916" y="358332"/>
                  </a:moveTo>
                  <a:cubicBezTo>
                    <a:pt x="334581" y="371667"/>
                    <a:pt x="320293" y="385955"/>
                    <a:pt x="306958" y="399290"/>
                  </a:cubicBezTo>
                  <a:cubicBezTo>
                    <a:pt x="280289" y="408815"/>
                    <a:pt x="277431" y="420245"/>
                    <a:pt x="299339" y="442152"/>
                  </a:cubicBezTo>
                  <a:cubicBezTo>
                    <a:pt x="292671" y="449772"/>
                    <a:pt x="285051" y="457392"/>
                    <a:pt x="281241" y="465965"/>
                  </a:cubicBezTo>
                  <a:cubicBezTo>
                    <a:pt x="278383" y="471680"/>
                    <a:pt x="277431" y="483110"/>
                    <a:pt x="281241" y="486920"/>
                  </a:cubicBezTo>
                  <a:cubicBezTo>
                    <a:pt x="285051" y="491682"/>
                    <a:pt x="296481" y="494540"/>
                    <a:pt x="303148" y="492635"/>
                  </a:cubicBezTo>
                  <a:cubicBezTo>
                    <a:pt x="309816" y="490730"/>
                    <a:pt x="315531" y="482157"/>
                    <a:pt x="321246" y="476442"/>
                  </a:cubicBezTo>
                  <a:cubicBezTo>
                    <a:pt x="328866" y="476442"/>
                    <a:pt x="338391" y="479300"/>
                    <a:pt x="343153" y="475490"/>
                  </a:cubicBezTo>
                  <a:cubicBezTo>
                    <a:pt x="386016" y="442152"/>
                    <a:pt x="426973" y="406910"/>
                    <a:pt x="468883" y="372620"/>
                  </a:cubicBezTo>
                  <a:cubicBezTo>
                    <a:pt x="476503" y="339282"/>
                    <a:pt x="472693" y="336425"/>
                    <a:pt x="440308" y="341187"/>
                  </a:cubicBezTo>
                  <a:cubicBezTo>
                    <a:pt x="430783" y="343092"/>
                    <a:pt x="418401" y="343092"/>
                    <a:pt x="409828" y="339282"/>
                  </a:cubicBezTo>
                  <a:cubicBezTo>
                    <a:pt x="382206" y="326900"/>
                    <a:pt x="364108" y="340235"/>
                    <a:pt x="347916" y="358332"/>
                  </a:cubicBezTo>
                  <a:close/>
                  <a:moveTo>
                    <a:pt x="277431" y="199265"/>
                  </a:moveTo>
                  <a:cubicBezTo>
                    <a:pt x="292671" y="194502"/>
                    <a:pt x="302196" y="190692"/>
                    <a:pt x="313626" y="186882"/>
                  </a:cubicBezTo>
                  <a:cubicBezTo>
                    <a:pt x="290766" y="168785"/>
                    <a:pt x="287908" y="168785"/>
                    <a:pt x="277431" y="199265"/>
                  </a:cubicBezTo>
                  <a:close/>
                  <a:moveTo>
                    <a:pt x="316483" y="212600"/>
                  </a:moveTo>
                  <a:cubicBezTo>
                    <a:pt x="314578" y="211647"/>
                    <a:pt x="312673" y="210695"/>
                    <a:pt x="311721" y="210695"/>
                  </a:cubicBezTo>
                  <a:cubicBezTo>
                    <a:pt x="310768" y="210695"/>
                    <a:pt x="309816" y="213552"/>
                    <a:pt x="309816" y="215457"/>
                  </a:cubicBezTo>
                  <a:cubicBezTo>
                    <a:pt x="311721" y="216410"/>
                    <a:pt x="313626" y="217362"/>
                    <a:pt x="314578" y="217362"/>
                  </a:cubicBezTo>
                  <a:cubicBezTo>
                    <a:pt x="315531" y="216410"/>
                    <a:pt x="316483" y="214505"/>
                    <a:pt x="316483" y="212600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5" name="Google Shape;2135;p21"/>
            <p:cNvSpPr/>
            <p:nvPr/>
          </p:nvSpPr>
          <p:spPr>
            <a:xfrm>
              <a:off x="8898255" y="2966084"/>
              <a:ext cx="427672" cy="154305"/>
            </a:xfrm>
            <a:custGeom>
              <a:avLst/>
              <a:gdLst/>
              <a:ahLst/>
              <a:cxnLst/>
              <a:rect l="l" t="t" r="r" b="b"/>
              <a:pathLst>
                <a:path w="427672" h="154305" extrusionOk="0">
                  <a:moveTo>
                    <a:pt x="36195" y="140018"/>
                  </a:moveTo>
                  <a:cubicBezTo>
                    <a:pt x="28575" y="117158"/>
                    <a:pt x="12382" y="133350"/>
                    <a:pt x="0" y="131445"/>
                  </a:cubicBezTo>
                  <a:cubicBezTo>
                    <a:pt x="5715" y="91440"/>
                    <a:pt x="11430" y="51435"/>
                    <a:pt x="17145" y="10478"/>
                  </a:cubicBezTo>
                  <a:cubicBezTo>
                    <a:pt x="36195" y="6668"/>
                    <a:pt x="54293" y="3810"/>
                    <a:pt x="73343" y="0"/>
                  </a:cubicBezTo>
                  <a:cubicBezTo>
                    <a:pt x="91440" y="1905"/>
                    <a:pt x="109538" y="4763"/>
                    <a:pt x="126682" y="3810"/>
                  </a:cubicBezTo>
                  <a:cubicBezTo>
                    <a:pt x="146685" y="2858"/>
                    <a:pt x="161925" y="2858"/>
                    <a:pt x="155257" y="29528"/>
                  </a:cubicBezTo>
                  <a:cubicBezTo>
                    <a:pt x="193357" y="43815"/>
                    <a:pt x="229552" y="35243"/>
                    <a:pt x="267652" y="28575"/>
                  </a:cubicBezTo>
                  <a:cubicBezTo>
                    <a:pt x="307657" y="21908"/>
                    <a:pt x="348615" y="20955"/>
                    <a:pt x="388620" y="17145"/>
                  </a:cubicBezTo>
                  <a:cubicBezTo>
                    <a:pt x="388620" y="20003"/>
                    <a:pt x="389572" y="22860"/>
                    <a:pt x="389572" y="25718"/>
                  </a:cubicBezTo>
                  <a:cubicBezTo>
                    <a:pt x="382905" y="33338"/>
                    <a:pt x="377190" y="40958"/>
                    <a:pt x="371475" y="46673"/>
                  </a:cubicBezTo>
                  <a:cubicBezTo>
                    <a:pt x="388620" y="57150"/>
                    <a:pt x="403860" y="66675"/>
                    <a:pt x="423863" y="78105"/>
                  </a:cubicBezTo>
                  <a:cubicBezTo>
                    <a:pt x="404813" y="84773"/>
                    <a:pt x="394335" y="88583"/>
                    <a:pt x="383857" y="92393"/>
                  </a:cubicBezTo>
                  <a:cubicBezTo>
                    <a:pt x="383857" y="94298"/>
                    <a:pt x="383857" y="97155"/>
                    <a:pt x="383857" y="99060"/>
                  </a:cubicBezTo>
                  <a:cubicBezTo>
                    <a:pt x="397193" y="100013"/>
                    <a:pt x="410527" y="101918"/>
                    <a:pt x="424815" y="103823"/>
                  </a:cubicBezTo>
                  <a:cubicBezTo>
                    <a:pt x="425768" y="112395"/>
                    <a:pt x="426720" y="120968"/>
                    <a:pt x="427672" y="128588"/>
                  </a:cubicBezTo>
                  <a:cubicBezTo>
                    <a:pt x="395288" y="137160"/>
                    <a:pt x="363855" y="145733"/>
                    <a:pt x="332422" y="154305"/>
                  </a:cubicBezTo>
                  <a:cubicBezTo>
                    <a:pt x="331470" y="150495"/>
                    <a:pt x="329565" y="146685"/>
                    <a:pt x="328613" y="142875"/>
                  </a:cubicBezTo>
                  <a:cubicBezTo>
                    <a:pt x="340995" y="138113"/>
                    <a:pt x="354330" y="132398"/>
                    <a:pt x="373380" y="124778"/>
                  </a:cubicBezTo>
                  <a:cubicBezTo>
                    <a:pt x="332422" y="124778"/>
                    <a:pt x="298132" y="124778"/>
                    <a:pt x="264795" y="124778"/>
                  </a:cubicBezTo>
                  <a:cubicBezTo>
                    <a:pt x="262890" y="119063"/>
                    <a:pt x="260985" y="113348"/>
                    <a:pt x="259080" y="107633"/>
                  </a:cubicBezTo>
                  <a:cubicBezTo>
                    <a:pt x="256222" y="72390"/>
                    <a:pt x="240982" y="100013"/>
                    <a:pt x="230505" y="101918"/>
                  </a:cubicBezTo>
                  <a:cubicBezTo>
                    <a:pt x="226695" y="105728"/>
                    <a:pt x="222885" y="109538"/>
                    <a:pt x="219075" y="113348"/>
                  </a:cubicBezTo>
                  <a:cubicBezTo>
                    <a:pt x="217170" y="113348"/>
                    <a:pt x="214313" y="113348"/>
                    <a:pt x="212407" y="113348"/>
                  </a:cubicBezTo>
                  <a:cubicBezTo>
                    <a:pt x="192405" y="81915"/>
                    <a:pt x="180975" y="113348"/>
                    <a:pt x="166688" y="120015"/>
                  </a:cubicBezTo>
                  <a:cubicBezTo>
                    <a:pt x="162877" y="119063"/>
                    <a:pt x="159068" y="119063"/>
                    <a:pt x="155257" y="118110"/>
                  </a:cubicBezTo>
                  <a:cubicBezTo>
                    <a:pt x="153352" y="115253"/>
                    <a:pt x="148590" y="112395"/>
                    <a:pt x="148590" y="109538"/>
                  </a:cubicBezTo>
                  <a:cubicBezTo>
                    <a:pt x="150495" y="82868"/>
                    <a:pt x="139065" y="70485"/>
                    <a:pt x="117157" y="80010"/>
                  </a:cubicBezTo>
                  <a:cubicBezTo>
                    <a:pt x="102870" y="85725"/>
                    <a:pt x="92393" y="100965"/>
                    <a:pt x="80010" y="112395"/>
                  </a:cubicBezTo>
                  <a:cubicBezTo>
                    <a:pt x="66675" y="121920"/>
                    <a:pt x="51435" y="131445"/>
                    <a:pt x="36195" y="140018"/>
                  </a:cubicBezTo>
                  <a:close/>
                  <a:moveTo>
                    <a:pt x="330518" y="80963"/>
                  </a:moveTo>
                  <a:cubicBezTo>
                    <a:pt x="330518" y="82868"/>
                    <a:pt x="331470" y="84773"/>
                    <a:pt x="331470" y="86678"/>
                  </a:cubicBezTo>
                  <a:cubicBezTo>
                    <a:pt x="349568" y="83820"/>
                    <a:pt x="367665" y="80963"/>
                    <a:pt x="385763" y="77153"/>
                  </a:cubicBezTo>
                  <a:cubicBezTo>
                    <a:pt x="384810" y="74295"/>
                    <a:pt x="384810" y="71438"/>
                    <a:pt x="383857" y="69533"/>
                  </a:cubicBezTo>
                  <a:cubicBezTo>
                    <a:pt x="366713" y="73343"/>
                    <a:pt x="348615" y="77153"/>
                    <a:pt x="330518" y="80963"/>
                  </a:cubicBezTo>
                  <a:close/>
                  <a:moveTo>
                    <a:pt x="311468" y="87630"/>
                  </a:moveTo>
                  <a:cubicBezTo>
                    <a:pt x="311468" y="88583"/>
                    <a:pt x="311468" y="89535"/>
                    <a:pt x="311468" y="89535"/>
                  </a:cubicBezTo>
                  <a:cubicBezTo>
                    <a:pt x="312420" y="89535"/>
                    <a:pt x="312420" y="89535"/>
                    <a:pt x="313372" y="89535"/>
                  </a:cubicBezTo>
                  <a:cubicBezTo>
                    <a:pt x="313372" y="88583"/>
                    <a:pt x="313372" y="87630"/>
                    <a:pt x="312420" y="86678"/>
                  </a:cubicBezTo>
                  <a:cubicBezTo>
                    <a:pt x="312420" y="86678"/>
                    <a:pt x="312420" y="86678"/>
                    <a:pt x="311468" y="8763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6" name="Google Shape;2136;p21"/>
            <p:cNvSpPr/>
            <p:nvPr/>
          </p:nvSpPr>
          <p:spPr>
            <a:xfrm>
              <a:off x="8867775" y="2976562"/>
              <a:ext cx="557212" cy="508257"/>
            </a:xfrm>
            <a:custGeom>
              <a:avLst/>
              <a:gdLst/>
              <a:ahLst/>
              <a:cxnLst/>
              <a:rect l="l" t="t" r="r" b="b"/>
              <a:pathLst>
                <a:path w="557212" h="508257" extrusionOk="0">
                  <a:moveTo>
                    <a:pt x="48577" y="0"/>
                  </a:moveTo>
                  <a:cubicBezTo>
                    <a:pt x="42863" y="40005"/>
                    <a:pt x="37148" y="80010"/>
                    <a:pt x="31432" y="120967"/>
                  </a:cubicBezTo>
                  <a:cubicBezTo>
                    <a:pt x="27623" y="141922"/>
                    <a:pt x="23813" y="161925"/>
                    <a:pt x="20955" y="182880"/>
                  </a:cubicBezTo>
                  <a:cubicBezTo>
                    <a:pt x="20002" y="189547"/>
                    <a:pt x="21907" y="196215"/>
                    <a:pt x="23813" y="202883"/>
                  </a:cubicBezTo>
                  <a:cubicBezTo>
                    <a:pt x="40005" y="258128"/>
                    <a:pt x="54293" y="314325"/>
                    <a:pt x="73343" y="368617"/>
                  </a:cubicBezTo>
                  <a:cubicBezTo>
                    <a:pt x="81915" y="392430"/>
                    <a:pt x="101918" y="413385"/>
                    <a:pt x="116205" y="435292"/>
                  </a:cubicBezTo>
                  <a:cubicBezTo>
                    <a:pt x="131445" y="460058"/>
                    <a:pt x="154305" y="461963"/>
                    <a:pt x="180975" y="466725"/>
                  </a:cubicBezTo>
                  <a:cubicBezTo>
                    <a:pt x="237173" y="477203"/>
                    <a:pt x="291465" y="476250"/>
                    <a:pt x="345757" y="462915"/>
                  </a:cubicBezTo>
                  <a:cubicBezTo>
                    <a:pt x="407670" y="448628"/>
                    <a:pt x="467677" y="431483"/>
                    <a:pt x="510540" y="381000"/>
                  </a:cubicBezTo>
                  <a:cubicBezTo>
                    <a:pt x="520065" y="368617"/>
                    <a:pt x="523875" y="352425"/>
                    <a:pt x="532448" y="338138"/>
                  </a:cubicBezTo>
                  <a:cubicBezTo>
                    <a:pt x="538163" y="328613"/>
                    <a:pt x="546735" y="320992"/>
                    <a:pt x="554355" y="312420"/>
                  </a:cubicBezTo>
                  <a:cubicBezTo>
                    <a:pt x="555307" y="331470"/>
                    <a:pt x="556260" y="350520"/>
                    <a:pt x="557213" y="369570"/>
                  </a:cubicBezTo>
                  <a:cubicBezTo>
                    <a:pt x="541020" y="386715"/>
                    <a:pt x="523875" y="404813"/>
                    <a:pt x="507682" y="421958"/>
                  </a:cubicBezTo>
                  <a:cubicBezTo>
                    <a:pt x="499110" y="430530"/>
                    <a:pt x="493395" y="443865"/>
                    <a:pt x="482918" y="447675"/>
                  </a:cubicBezTo>
                  <a:cubicBezTo>
                    <a:pt x="440055" y="462915"/>
                    <a:pt x="397193" y="477203"/>
                    <a:pt x="353377" y="489585"/>
                  </a:cubicBezTo>
                  <a:cubicBezTo>
                    <a:pt x="333375" y="495300"/>
                    <a:pt x="312420" y="496253"/>
                    <a:pt x="292418" y="499110"/>
                  </a:cubicBezTo>
                  <a:cubicBezTo>
                    <a:pt x="279082" y="501967"/>
                    <a:pt x="263843" y="510540"/>
                    <a:pt x="252413" y="507683"/>
                  </a:cubicBezTo>
                  <a:cubicBezTo>
                    <a:pt x="199073" y="494347"/>
                    <a:pt x="144780" y="493395"/>
                    <a:pt x="91440" y="497205"/>
                  </a:cubicBezTo>
                  <a:cubicBezTo>
                    <a:pt x="91440" y="495300"/>
                    <a:pt x="91440" y="493395"/>
                    <a:pt x="91440" y="491490"/>
                  </a:cubicBezTo>
                  <a:cubicBezTo>
                    <a:pt x="83820" y="487680"/>
                    <a:pt x="76200" y="483870"/>
                    <a:pt x="68580" y="480060"/>
                  </a:cubicBezTo>
                  <a:cubicBezTo>
                    <a:pt x="61913" y="470535"/>
                    <a:pt x="52388" y="461963"/>
                    <a:pt x="49530" y="451485"/>
                  </a:cubicBezTo>
                  <a:cubicBezTo>
                    <a:pt x="35243" y="392430"/>
                    <a:pt x="21907" y="333375"/>
                    <a:pt x="11430" y="274320"/>
                  </a:cubicBezTo>
                  <a:cubicBezTo>
                    <a:pt x="6668" y="244792"/>
                    <a:pt x="15240" y="212408"/>
                    <a:pt x="7620" y="183833"/>
                  </a:cubicBezTo>
                  <a:cubicBezTo>
                    <a:pt x="-2857" y="147638"/>
                    <a:pt x="952" y="114300"/>
                    <a:pt x="7620" y="79058"/>
                  </a:cubicBezTo>
                  <a:cubicBezTo>
                    <a:pt x="9525" y="68580"/>
                    <a:pt x="2857" y="56197"/>
                    <a:pt x="0" y="44767"/>
                  </a:cubicBezTo>
                  <a:cubicBezTo>
                    <a:pt x="14288" y="29528"/>
                    <a:pt x="31432" y="15240"/>
                    <a:pt x="48577" y="0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7" name="Google Shape;2137;p21"/>
            <p:cNvSpPr/>
            <p:nvPr/>
          </p:nvSpPr>
          <p:spPr>
            <a:xfrm>
              <a:off x="8844950" y="3021329"/>
              <a:ext cx="233326" cy="487679"/>
            </a:xfrm>
            <a:custGeom>
              <a:avLst/>
              <a:gdLst/>
              <a:ahLst/>
              <a:cxnLst/>
              <a:rect l="l" t="t" r="r" b="b"/>
              <a:pathLst>
                <a:path w="233326" h="487679" extrusionOk="0">
                  <a:moveTo>
                    <a:pt x="19967" y="0"/>
                  </a:moveTo>
                  <a:cubicBezTo>
                    <a:pt x="22824" y="11430"/>
                    <a:pt x="29492" y="23813"/>
                    <a:pt x="27587" y="34290"/>
                  </a:cubicBezTo>
                  <a:cubicBezTo>
                    <a:pt x="20919" y="69533"/>
                    <a:pt x="18062" y="102870"/>
                    <a:pt x="27587" y="139065"/>
                  </a:cubicBezTo>
                  <a:cubicBezTo>
                    <a:pt x="35206" y="167640"/>
                    <a:pt x="26634" y="200025"/>
                    <a:pt x="31397" y="229553"/>
                  </a:cubicBezTo>
                  <a:cubicBezTo>
                    <a:pt x="41874" y="288608"/>
                    <a:pt x="55209" y="347663"/>
                    <a:pt x="69497" y="406717"/>
                  </a:cubicBezTo>
                  <a:cubicBezTo>
                    <a:pt x="72354" y="417195"/>
                    <a:pt x="81879" y="425767"/>
                    <a:pt x="88547" y="435292"/>
                  </a:cubicBezTo>
                  <a:cubicBezTo>
                    <a:pt x="96167" y="439103"/>
                    <a:pt x="103787" y="442913"/>
                    <a:pt x="111407" y="446723"/>
                  </a:cubicBezTo>
                  <a:cubicBezTo>
                    <a:pt x="111407" y="448628"/>
                    <a:pt x="111407" y="450533"/>
                    <a:pt x="111407" y="452438"/>
                  </a:cubicBezTo>
                  <a:cubicBezTo>
                    <a:pt x="127599" y="460058"/>
                    <a:pt x="142839" y="470535"/>
                    <a:pt x="159984" y="475298"/>
                  </a:cubicBezTo>
                  <a:cubicBezTo>
                    <a:pt x="183797" y="481965"/>
                    <a:pt x="209514" y="483870"/>
                    <a:pt x="233326" y="487680"/>
                  </a:cubicBezTo>
                  <a:cubicBezTo>
                    <a:pt x="181892" y="485775"/>
                    <a:pt x="129504" y="486728"/>
                    <a:pt x="79022" y="480060"/>
                  </a:cubicBezTo>
                  <a:cubicBezTo>
                    <a:pt x="66639" y="478155"/>
                    <a:pt x="49494" y="456248"/>
                    <a:pt x="46637" y="441008"/>
                  </a:cubicBezTo>
                  <a:cubicBezTo>
                    <a:pt x="29492" y="363855"/>
                    <a:pt x="13299" y="286703"/>
                    <a:pt x="3774" y="208598"/>
                  </a:cubicBezTo>
                  <a:cubicBezTo>
                    <a:pt x="-2894" y="151448"/>
                    <a:pt x="917" y="93345"/>
                    <a:pt x="2822" y="36195"/>
                  </a:cubicBezTo>
                  <a:cubicBezTo>
                    <a:pt x="3774" y="24765"/>
                    <a:pt x="14251" y="12383"/>
                    <a:pt x="19967" y="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8" name="Google Shape;2138;p21"/>
            <p:cNvSpPr/>
            <p:nvPr/>
          </p:nvSpPr>
          <p:spPr>
            <a:xfrm>
              <a:off x="8956357" y="3346132"/>
              <a:ext cx="466127" cy="162877"/>
            </a:xfrm>
            <a:custGeom>
              <a:avLst/>
              <a:gdLst/>
              <a:ahLst/>
              <a:cxnLst/>
              <a:rect l="l" t="t" r="r" b="b"/>
              <a:pathLst>
                <a:path w="466127" h="162877" extrusionOk="0">
                  <a:moveTo>
                    <a:pt x="121920" y="162877"/>
                  </a:moveTo>
                  <a:cubicBezTo>
                    <a:pt x="97155" y="159067"/>
                    <a:pt x="72390" y="157163"/>
                    <a:pt x="48578" y="150495"/>
                  </a:cubicBezTo>
                  <a:cubicBezTo>
                    <a:pt x="31432" y="145733"/>
                    <a:pt x="16193" y="135255"/>
                    <a:pt x="0" y="127635"/>
                  </a:cubicBezTo>
                  <a:cubicBezTo>
                    <a:pt x="54293" y="123825"/>
                    <a:pt x="107632" y="124777"/>
                    <a:pt x="160973" y="138113"/>
                  </a:cubicBezTo>
                  <a:cubicBezTo>
                    <a:pt x="173355" y="140970"/>
                    <a:pt x="187643" y="132397"/>
                    <a:pt x="200978" y="129540"/>
                  </a:cubicBezTo>
                  <a:cubicBezTo>
                    <a:pt x="220980" y="125730"/>
                    <a:pt x="242888" y="125730"/>
                    <a:pt x="261938" y="120015"/>
                  </a:cubicBezTo>
                  <a:cubicBezTo>
                    <a:pt x="305753" y="107633"/>
                    <a:pt x="348615" y="93345"/>
                    <a:pt x="391478" y="78105"/>
                  </a:cubicBezTo>
                  <a:cubicBezTo>
                    <a:pt x="401955" y="74295"/>
                    <a:pt x="407670" y="60960"/>
                    <a:pt x="416243" y="52388"/>
                  </a:cubicBezTo>
                  <a:cubicBezTo>
                    <a:pt x="432435" y="35242"/>
                    <a:pt x="449580" y="17145"/>
                    <a:pt x="465773" y="0"/>
                  </a:cubicBezTo>
                  <a:cubicBezTo>
                    <a:pt x="469582" y="71438"/>
                    <a:pt x="442913" y="111442"/>
                    <a:pt x="374332" y="127635"/>
                  </a:cubicBezTo>
                  <a:cubicBezTo>
                    <a:pt x="322898" y="139065"/>
                    <a:pt x="270510" y="146685"/>
                    <a:pt x="219075" y="155258"/>
                  </a:cubicBezTo>
                  <a:cubicBezTo>
                    <a:pt x="211455" y="156210"/>
                    <a:pt x="203835" y="156210"/>
                    <a:pt x="196215" y="157163"/>
                  </a:cubicBezTo>
                  <a:cubicBezTo>
                    <a:pt x="172403" y="159067"/>
                    <a:pt x="146685" y="160972"/>
                    <a:pt x="121920" y="162877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9" name="Google Shape;2139;p21"/>
            <p:cNvSpPr/>
            <p:nvPr/>
          </p:nvSpPr>
          <p:spPr>
            <a:xfrm>
              <a:off x="9452610" y="3210877"/>
              <a:ext cx="108584" cy="90487"/>
            </a:xfrm>
            <a:custGeom>
              <a:avLst/>
              <a:gdLst/>
              <a:ahLst/>
              <a:cxnLst/>
              <a:rect l="l" t="t" r="r" b="b"/>
              <a:pathLst>
                <a:path w="108584" h="90487" extrusionOk="0">
                  <a:moveTo>
                    <a:pt x="108585" y="5715"/>
                  </a:moveTo>
                  <a:cubicBezTo>
                    <a:pt x="105727" y="36195"/>
                    <a:pt x="86677" y="48577"/>
                    <a:pt x="52388" y="40957"/>
                  </a:cubicBezTo>
                  <a:cubicBezTo>
                    <a:pt x="39052" y="38100"/>
                    <a:pt x="27622" y="32385"/>
                    <a:pt x="29527" y="45720"/>
                  </a:cubicBezTo>
                  <a:cubicBezTo>
                    <a:pt x="56197" y="53340"/>
                    <a:pt x="79057" y="60007"/>
                    <a:pt x="100965" y="65722"/>
                  </a:cubicBezTo>
                  <a:cubicBezTo>
                    <a:pt x="100965" y="66675"/>
                    <a:pt x="100965" y="68580"/>
                    <a:pt x="100013" y="69532"/>
                  </a:cubicBezTo>
                  <a:cubicBezTo>
                    <a:pt x="75247" y="65722"/>
                    <a:pt x="54292" y="72390"/>
                    <a:pt x="36195" y="90488"/>
                  </a:cubicBezTo>
                  <a:cubicBezTo>
                    <a:pt x="27622" y="84772"/>
                    <a:pt x="19050" y="80010"/>
                    <a:pt x="8572" y="73342"/>
                  </a:cubicBezTo>
                  <a:cubicBezTo>
                    <a:pt x="6667" y="64770"/>
                    <a:pt x="4763" y="51435"/>
                    <a:pt x="1905" y="38100"/>
                  </a:cubicBezTo>
                  <a:cubicBezTo>
                    <a:pt x="952" y="33338"/>
                    <a:pt x="952" y="29527"/>
                    <a:pt x="0" y="24765"/>
                  </a:cubicBezTo>
                  <a:cubicBezTo>
                    <a:pt x="6667" y="23813"/>
                    <a:pt x="13335" y="22860"/>
                    <a:pt x="21907" y="20955"/>
                  </a:cubicBezTo>
                  <a:cubicBezTo>
                    <a:pt x="22860" y="14288"/>
                    <a:pt x="23813" y="7620"/>
                    <a:pt x="23813" y="0"/>
                  </a:cubicBezTo>
                  <a:cubicBezTo>
                    <a:pt x="53340" y="1905"/>
                    <a:pt x="80963" y="3810"/>
                    <a:pt x="108585" y="571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0" name="Google Shape;2140;p21"/>
            <p:cNvSpPr/>
            <p:nvPr/>
          </p:nvSpPr>
          <p:spPr>
            <a:xfrm>
              <a:off x="9388792" y="2958465"/>
              <a:ext cx="65722" cy="119062"/>
            </a:xfrm>
            <a:custGeom>
              <a:avLst/>
              <a:gdLst/>
              <a:ahLst/>
              <a:cxnLst/>
              <a:rect l="l" t="t" r="r" b="b"/>
              <a:pathLst>
                <a:path w="65722" h="119062" extrusionOk="0">
                  <a:moveTo>
                    <a:pt x="36195" y="6667"/>
                  </a:moveTo>
                  <a:cubicBezTo>
                    <a:pt x="43815" y="27622"/>
                    <a:pt x="52388" y="47625"/>
                    <a:pt x="60007" y="68580"/>
                  </a:cubicBezTo>
                  <a:cubicBezTo>
                    <a:pt x="61913" y="82867"/>
                    <a:pt x="63818" y="96202"/>
                    <a:pt x="65722" y="110490"/>
                  </a:cubicBezTo>
                  <a:cubicBezTo>
                    <a:pt x="65722" y="110490"/>
                    <a:pt x="65722" y="110490"/>
                    <a:pt x="65722" y="110490"/>
                  </a:cubicBezTo>
                  <a:cubicBezTo>
                    <a:pt x="56197" y="108585"/>
                    <a:pt x="47625" y="105727"/>
                    <a:pt x="37147" y="103822"/>
                  </a:cubicBezTo>
                  <a:cubicBezTo>
                    <a:pt x="37147" y="110490"/>
                    <a:pt x="37147" y="114300"/>
                    <a:pt x="37147" y="119063"/>
                  </a:cubicBezTo>
                  <a:cubicBezTo>
                    <a:pt x="24765" y="79057"/>
                    <a:pt x="12382" y="39052"/>
                    <a:pt x="0" y="0"/>
                  </a:cubicBezTo>
                  <a:cubicBezTo>
                    <a:pt x="12382" y="1905"/>
                    <a:pt x="24765" y="3810"/>
                    <a:pt x="36195" y="6667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1" name="Google Shape;2141;p21"/>
            <p:cNvSpPr/>
            <p:nvPr/>
          </p:nvSpPr>
          <p:spPr>
            <a:xfrm>
              <a:off x="9432607" y="3104197"/>
              <a:ext cx="45719" cy="131445"/>
            </a:xfrm>
            <a:custGeom>
              <a:avLst/>
              <a:gdLst/>
              <a:ahLst/>
              <a:cxnLst/>
              <a:rect l="l" t="t" r="r" b="b"/>
              <a:pathLst>
                <a:path w="45719" h="131445" extrusionOk="0">
                  <a:moveTo>
                    <a:pt x="45720" y="106680"/>
                  </a:moveTo>
                  <a:cubicBezTo>
                    <a:pt x="44768" y="114300"/>
                    <a:pt x="43815" y="120968"/>
                    <a:pt x="43815" y="127635"/>
                  </a:cubicBezTo>
                  <a:cubicBezTo>
                    <a:pt x="35243" y="128588"/>
                    <a:pt x="28575" y="130493"/>
                    <a:pt x="21907" y="131445"/>
                  </a:cubicBezTo>
                  <a:cubicBezTo>
                    <a:pt x="14288" y="89535"/>
                    <a:pt x="7620" y="47625"/>
                    <a:pt x="0" y="5715"/>
                  </a:cubicBezTo>
                  <a:cubicBezTo>
                    <a:pt x="2857" y="11430"/>
                    <a:pt x="5715" y="17145"/>
                    <a:pt x="7620" y="22860"/>
                  </a:cubicBezTo>
                  <a:cubicBezTo>
                    <a:pt x="13335" y="14288"/>
                    <a:pt x="19050" y="6668"/>
                    <a:pt x="23813" y="0"/>
                  </a:cubicBezTo>
                  <a:cubicBezTo>
                    <a:pt x="29528" y="3810"/>
                    <a:pt x="34290" y="7620"/>
                    <a:pt x="39053" y="12383"/>
                  </a:cubicBezTo>
                  <a:cubicBezTo>
                    <a:pt x="20003" y="39053"/>
                    <a:pt x="18098" y="66675"/>
                    <a:pt x="34290" y="95250"/>
                  </a:cubicBezTo>
                  <a:cubicBezTo>
                    <a:pt x="36195" y="97155"/>
                    <a:pt x="37148" y="98108"/>
                    <a:pt x="39053" y="100013"/>
                  </a:cubicBezTo>
                  <a:cubicBezTo>
                    <a:pt x="40957" y="101918"/>
                    <a:pt x="43815" y="103823"/>
                    <a:pt x="45720" y="106680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2" name="Google Shape;2142;p21"/>
            <p:cNvSpPr/>
            <p:nvPr/>
          </p:nvSpPr>
          <p:spPr>
            <a:xfrm>
              <a:off x="9385935" y="2907770"/>
              <a:ext cx="101917" cy="57361"/>
            </a:xfrm>
            <a:custGeom>
              <a:avLst/>
              <a:gdLst/>
              <a:ahLst/>
              <a:cxnLst/>
              <a:rect l="l" t="t" r="r" b="b"/>
              <a:pathLst>
                <a:path w="101917" h="57361" extrusionOk="0">
                  <a:moveTo>
                    <a:pt x="39052" y="57362"/>
                  </a:moveTo>
                  <a:cubicBezTo>
                    <a:pt x="26670" y="55457"/>
                    <a:pt x="15240" y="52599"/>
                    <a:pt x="2857" y="50694"/>
                  </a:cubicBezTo>
                  <a:cubicBezTo>
                    <a:pt x="1905" y="48789"/>
                    <a:pt x="952" y="46884"/>
                    <a:pt x="0" y="44979"/>
                  </a:cubicBezTo>
                  <a:cubicBezTo>
                    <a:pt x="2857" y="35454"/>
                    <a:pt x="5715" y="25929"/>
                    <a:pt x="9525" y="16404"/>
                  </a:cubicBezTo>
                  <a:cubicBezTo>
                    <a:pt x="12382" y="20214"/>
                    <a:pt x="14288" y="24977"/>
                    <a:pt x="14288" y="24977"/>
                  </a:cubicBezTo>
                  <a:cubicBezTo>
                    <a:pt x="34290" y="16404"/>
                    <a:pt x="51435" y="4974"/>
                    <a:pt x="71438" y="212"/>
                  </a:cubicBezTo>
                  <a:cubicBezTo>
                    <a:pt x="80010" y="-1693"/>
                    <a:pt x="92392" y="9737"/>
                    <a:pt x="101917" y="15452"/>
                  </a:cubicBezTo>
                  <a:cubicBezTo>
                    <a:pt x="74295" y="16404"/>
                    <a:pt x="50482" y="28787"/>
                    <a:pt x="39052" y="5736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3" name="Google Shape;2143;p21"/>
            <p:cNvSpPr/>
            <p:nvPr/>
          </p:nvSpPr>
          <p:spPr>
            <a:xfrm>
              <a:off x="9425545" y="3062287"/>
              <a:ext cx="81356" cy="64770"/>
            </a:xfrm>
            <a:custGeom>
              <a:avLst/>
              <a:gdLst/>
              <a:ahLst/>
              <a:cxnLst/>
              <a:rect l="l" t="t" r="r" b="b"/>
              <a:pathLst>
                <a:path w="81356" h="64770" extrusionOk="0">
                  <a:moveTo>
                    <a:pt x="46115" y="54292"/>
                  </a:moveTo>
                  <a:cubicBezTo>
                    <a:pt x="41352" y="50483"/>
                    <a:pt x="36590" y="46672"/>
                    <a:pt x="30875" y="41910"/>
                  </a:cubicBezTo>
                  <a:cubicBezTo>
                    <a:pt x="26112" y="48578"/>
                    <a:pt x="20397" y="57150"/>
                    <a:pt x="14682" y="64770"/>
                  </a:cubicBezTo>
                  <a:cubicBezTo>
                    <a:pt x="11825" y="59055"/>
                    <a:pt x="8967" y="53340"/>
                    <a:pt x="7062" y="47625"/>
                  </a:cubicBezTo>
                  <a:cubicBezTo>
                    <a:pt x="6110" y="43815"/>
                    <a:pt x="5157" y="40005"/>
                    <a:pt x="4205" y="36195"/>
                  </a:cubicBezTo>
                  <a:cubicBezTo>
                    <a:pt x="3252" y="30480"/>
                    <a:pt x="2300" y="24765"/>
                    <a:pt x="1347" y="18097"/>
                  </a:cubicBezTo>
                  <a:cubicBezTo>
                    <a:pt x="394" y="17145"/>
                    <a:pt x="-558" y="16192"/>
                    <a:pt x="394" y="15240"/>
                  </a:cubicBezTo>
                  <a:cubicBezTo>
                    <a:pt x="394" y="10478"/>
                    <a:pt x="394" y="5715"/>
                    <a:pt x="394" y="0"/>
                  </a:cubicBezTo>
                  <a:cubicBezTo>
                    <a:pt x="9919" y="2858"/>
                    <a:pt x="19444" y="4763"/>
                    <a:pt x="28969" y="6667"/>
                  </a:cubicBezTo>
                  <a:cubicBezTo>
                    <a:pt x="36590" y="10478"/>
                    <a:pt x="43257" y="15240"/>
                    <a:pt x="50877" y="19050"/>
                  </a:cubicBezTo>
                  <a:cubicBezTo>
                    <a:pt x="61355" y="24765"/>
                    <a:pt x="70880" y="29528"/>
                    <a:pt x="81357" y="35242"/>
                  </a:cubicBezTo>
                  <a:cubicBezTo>
                    <a:pt x="69927" y="40958"/>
                    <a:pt x="57544" y="47625"/>
                    <a:pt x="46115" y="5429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4" name="Google Shape;2144;p21"/>
            <p:cNvSpPr/>
            <p:nvPr/>
          </p:nvSpPr>
          <p:spPr>
            <a:xfrm>
              <a:off x="9343072" y="2902270"/>
              <a:ext cx="53339" cy="49526"/>
            </a:xfrm>
            <a:custGeom>
              <a:avLst/>
              <a:gdLst/>
              <a:ahLst/>
              <a:cxnLst/>
              <a:rect l="l" t="t" r="r" b="b"/>
              <a:pathLst>
                <a:path w="53339" h="49526" extrusionOk="0">
                  <a:moveTo>
                    <a:pt x="53340" y="20952"/>
                  </a:moveTo>
                  <a:cubicBezTo>
                    <a:pt x="50482" y="30477"/>
                    <a:pt x="47625" y="40002"/>
                    <a:pt x="43815" y="49527"/>
                  </a:cubicBezTo>
                  <a:cubicBezTo>
                    <a:pt x="29527" y="38097"/>
                    <a:pt x="15240" y="27620"/>
                    <a:pt x="0" y="16189"/>
                  </a:cubicBezTo>
                  <a:cubicBezTo>
                    <a:pt x="11430" y="1902"/>
                    <a:pt x="24765" y="-4766"/>
                    <a:pt x="41910" y="3807"/>
                  </a:cubicBezTo>
                  <a:cubicBezTo>
                    <a:pt x="45720" y="9522"/>
                    <a:pt x="49530" y="15237"/>
                    <a:pt x="53340" y="20952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5" name="Google Shape;2145;p21"/>
            <p:cNvSpPr/>
            <p:nvPr/>
          </p:nvSpPr>
          <p:spPr>
            <a:xfrm>
              <a:off x="9153525" y="3501390"/>
              <a:ext cx="22860" cy="1904"/>
            </a:xfrm>
            <a:custGeom>
              <a:avLst/>
              <a:gdLst/>
              <a:ahLst/>
              <a:cxnLst/>
              <a:rect l="l" t="t" r="r" b="b"/>
              <a:pathLst>
                <a:path w="22860" h="1904" extrusionOk="0">
                  <a:moveTo>
                    <a:pt x="0" y="1905"/>
                  </a:moveTo>
                  <a:cubicBezTo>
                    <a:pt x="7620" y="952"/>
                    <a:pt x="15240" y="952"/>
                    <a:pt x="22860" y="0"/>
                  </a:cubicBezTo>
                  <a:cubicBezTo>
                    <a:pt x="15240" y="0"/>
                    <a:pt x="7620" y="952"/>
                    <a:pt x="0" y="1905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6" name="Google Shape;2146;p21"/>
            <p:cNvSpPr/>
            <p:nvPr/>
          </p:nvSpPr>
          <p:spPr>
            <a:xfrm>
              <a:off x="9426892" y="3080384"/>
              <a:ext cx="2857" cy="18097"/>
            </a:xfrm>
            <a:custGeom>
              <a:avLst/>
              <a:gdLst/>
              <a:ahLst/>
              <a:cxnLst/>
              <a:rect l="l" t="t" r="r" b="b"/>
              <a:pathLst>
                <a:path w="2857" h="18097" extrusionOk="0">
                  <a:moveTo>
                    <a:pt x="0" y="0"/>
                  </a:moveTo>
                  <a:cubicBezTo>
                    <a:pt x="952" y="5715"/>
                    <a:pt x="1905" y="11430"/>
                    <a:pt x="2857" y="18098"/>
                  </a:cubicBezTo>
                  <a:cubicBezTo>
                    <a:pt x="1905" y="11430"/>
                    <a:pt x="952" y="5715"/>
                    <a:pt x="0" y="0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7" name="Google Shape;2147;p21"/>
            <p:cNvSpPr/>
            <p:nvPr/>
          </p:nvSpPr>
          <p:spPr>
            <a:xfrm>
              <a:off x="9252585" y="3510915"/>
              <a:ext cx="10477" cy="3809"/>
            </a:xfrm>
            <a:custGeom>
              <a:avLst/>
              <a:gdLst/>
              <a:ahLst/>
              <a:cxnLst/>
              <a:rect l="l" t="t" r="r" b="b"/>
              <a:pathLst>
                <a:path w="10477" h="3809" extrusionOk="0">
                  <a:moveTo>
                    <a:pt x="10477" y="0"/>
                  </a:moveTo>
                  <a:cubicBezTo>
                    <a:pt x="6667" y="952"/>
                    <a:pt x="2857" y="2857"/>
                    <a:pt x="0" y="3810"/>
                  </a:cubicBezTo>
                  <a:cubicBezTo>
                    <a:pt x="3810" y="2857"/>
                    <a:pt x="7620" y="1905"/>
                    <a:pt x="10477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8" name="Google Shape;2148;p21"/>
            <p:cNvSpPr/>
            <p:nvPr/>
          </p:nvSpPr>
          <p:spPr>
            <a:xfrm>
              <a:off x="9516427" y="3303003"/>
              <a:ext cx="47828" cy="60274"/>
            </a:xfrm>
            <a:custGeom>
              <a:avLst/>
              <a:gdLst/>
              <a:ahLst/>
              <a:cxnLst/>
              <a:rect l="l" t="t" r="r" b="b"/>
              <a:pathLst>
                <a:path w="47828" h="60274" extrusionOk="0">
                  <a:moveTo>
                    <a:pt x="13335" y="7887"/>
                  </a:moveTo>
                  <a:cubicBezTo>
                    <a:pt x="32385" y="-11163"/>
                    <a:pt x="42863" y="8839"/>
                    <a:pt x="46673" y="20269"/>
                  </a:cubicBezTo>
                  <a:cubicBezTo>
                    <a:pt x="50483" y="31699"/>
                    <a:pt x="43815" y="46939"/>
                    <a:pt x="41910" y="60274"/>
                  </a:cubicBezTo>
                  <a:cubicBezTo>
                    <a:pt x="27623" y="50749"/>
                    <a:pt x="14288" y="41224"/>
                    <a:pt x="0" y="31699"/>
                  </a:cubicBezTo>
                  <a:cubicBezTo>
                    <a:pt x="1905" y="27889"/>
                    <a:pt x="3810" y="24079"/>
                    <a:pt x="4763" y="20269"/>
                  </a:cubicBezTo>
                  <a:cubicBezTo>
                    <a:pt x="5715" y="18364"/>
                    <a:pt x="6668" y="16459"/>
                    <a:pt x="8573" y="14554"/>
                  </a:cubicBezTo>
                  <a:cubicBezTo>
                    <a:pt x="8573" y="14554"/>
                    <a:pt x="8573" y="14554"/>
                    <a:pt x="8573" y="14554"/>
                  </a:cubicBezTo>
                  <a:cubicBezTo>
                    <a:pt x="9525" y="12649"/>
                    <a:pt x="11430" y="9792"/>
                    <a:pt x="13335" y="7887"/>
                  </a:cubicBezTo>
                  <a:close/>
                </a:path>
              </a:pathLst>
            </a:custGeom>
            <a:solidFill>
              <a:srgbClr val="C1A0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9" name="Google Shape;2149;p21"/>
            <p:cNvSpPr/>
            <p:nvPr/>
          </p:nvSpPr>
          <p:spPr>
            <a:xfrm>
              <a:off x="9515475" y="3334702"/>
              <a:ext cx="41910" cy="41909"/>
            </a:xfrm>
            <a:custGeom>
              <a:avLst/>
              <a:gdLst/>
              <a:ahLst/>
              <a:cxnLst/>
              <a:rect l="l" t="t" r="r" b="b"/>
              <a:pathLst>
                <a:path w="41910" h="41909" extrusionOk="0">
                  <a:moveTo>
                    <a:pt x="0" y="0"/>
                  </a:moveTo>
                  <a:cubicBezTo>
                    <a:pt x="14288" y="9525"/>
                    <a:pt x="27623" y="19050"/>
                    <a:pt x="41910" y="28575"/>
                  </a:cubicBezTo>
                  <a:cubicBezTo>
                    <a:pt x="30480" y="33338"/>
                    <a:pt x="19050" y="37147"/>
                    <a:pt x="7620" y="41910"/>
                  </a:cubicBezTo>
                  <a:cubicBezTo>
                    <a:pt x="5715" y="27622"/>
                    <a:pt x="2857" y="14288"/>
                    <a:pt x="0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0" name="Google Shape;2150;p21"/>
            <p:cNvSpPr/>
            <p:nvPr/>
          </p:nvSpPr>
          <p:spPr>
            <a:xfrm>
              <a:off x="9552622" y="3277552"/>
              <a:ext cx="17144" cy="13334"/>
            </a:xfrm>
            <a:custGeom>
              <a:avLst/>
              <a:gdLst/>
              <a:ahLst/>
              <a:cxnLst/>
              <a:rect l="l" t="t" r="r" b="b"/>
              <a:pathLst>
                <a:path w="17144" h="13334" extrusionOk="0">
                  <a:moveTo>
                    <a:pt x="0" y="3810"/>
                  </a:moveTo>
                  <a:cubicBezTo>
                    <a:pt x="0" y="2857"/>
                    <a:pt x="952" y="952"/>
                    <a:pt x="952" y="0"/>
                  </a:cubicBezTo>
                  <a:cubicBezTo>
                    <a:pt x="6667" y="4763"/>
                    <a:pt x="11430" y="8572"/>
                    <a:pt x="17145" y="13335"/>
                  </a:cubicBezTo>
                  <a:cubicBezTo>
                    <a:pt x="11430" y="9525"/>
                    <a:pt x="5715" y="6667"/>
                    <a:pt x="0" y="3810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21"/>
            <p:cNvSpPr/>
            <p:nvPr/>
          </p:nvSpPr>
          <p:spPr>
            <a:xfrm>
              <a:off x="9520237" y="3317557"/>
              <a:ext cx="3810" cy="5714"/>
            </a:xfrm>
            <a:custGeom>
              <a:avLst/>
              <a:gdLst/>
              <a:ahLst/>
              <a:cxnLst/>
              <a:rect l="l" t="t" r="r" b="b"/>
              <a:pathLst>
                <a:path w="3810" h="5714" extrusionOk="0">
                  <a:moveTo>
                    <a:pt x="3810" y="0"/>
                  </a:moveTo>
                  <a:cubicBezTo>
                    <a:pt x="2857" y="1905"/>
                    <a:pt x="1905" y="3810"/>
                    <a:pt x="0" y="5715"/>
                  </a:cubicBezTo>
                  <a:cubicBezTo>
                    <a:pt x="1905" y="3810"/>
                    <a:pt x="2857" y="1905"/>
                    <a:pt x="3810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2" name="Google Shape;2152;p21"/>
            <p:cNvSpPr/>
            <p:nvPr/>
          </p:nvSpPr>
          <p:spPr>
            <a:xfrm>
              <a:off x="9525000" y="3310890"/>
              <a:ext cx="4762" cy="6667"/>
            </a:xfrm>
            <a:custGeom>
              <a:avLst/>
              <a:gdLst/>
              <a:ahLst/>
              <a:cxnLst/>
              <a:rect l="l" t="t" r="r" b="b"/>
              <a:pathLst>
                <a:path w="4762" h="6667" extrusionOk="0">
                  <a:moveTo>
                    <a:pt x="4763" y="0"/>
                  </a:moveTo>
                  <a:cubicBezTo>
                    <a:pt x="2857" y="1905"/>
                    <a:pt x="952" y="4763"/>
                    <a:pt x="0" y="6667"/>
                  </a:cubicBezTo>
                  <a:cubicBezTo>
                    <a:pt x="952" y="4763"/>
                    <a:pt x="2857" y="1905"/>
                    <a:pt x="4763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3" name="Google Shape;2153;p21"/>
            <p:cNvSpPr/>
            <p:nvPr/>
          </p:nvSpPr>
          <p:spPr>
            <a:xfrm>
              <a:off x="9499282" y="3118484"/>
              <a:ext cx="43285" cy="66675"/>
            </a:xfrm>
            <a:custGeom>
              <a:avLst/>
              <a:gdLst/>
              <a:ahLst/>
              <a:cxnLst/>
              <a:rect l="l" t="t" r="r" b="b"/>
              <a:pathLst>
                <a:path w="43285" h="66675" extrusionOk="0">
                  <a:moveTo>
                    <a:pt x="0" y="19050"/>
                  </a:moveTo>
                  <a:cubicBezTo>
                    <a:pt x="7620" y="12383"/>
                    <a:pt x="15240" y="6668"/>
                    <a:pt x="23813" y="0"/>
                  </a:cubicBezTo>
                  <a:cubicBezTo>
                    <a:pt x="42863" y="21908"/>
                    <a:pt x="48578" y="42863"/>
                    <a:pt x="38100" y="66675"/>
                  </a:cubicBezTo>
                  <a:cubicBezTo>
                    <a:pt x="25718" y="51435"/>
                    <a:pt x="13335" y="35243"/>
                    <a:pt x="0" y="19050"/>
                  </a:cubicBezTo>
                  <a:close/>
                </a:path>
              </a:pathLst>
            </a:custGeom>
            <a:solidFill>
              <a:srgbClr val="C1A0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4" name="Google Shape;2154;p21"/>
            <p:cNvSpPr/>
            <p:nvPr/>
          </p:nvSpPr>
          <p:spPr>
            <a:xfrm>
              <a:off x="9492234" y="3137534"/>
              <a:ext cx="45148" cy="61978"/>
            </a:xfrm>
            <a:custGeom>
              <a:avLst/>
              <a:gdLst/>
              <a:ahLst/>
              <a:cxnLst/>
              <a:rect l="l" t="t" r="r" b="b"/>
              <a:pathLst>
                <a:path w="45148" h="61978" extrusionOk="0">
                  <a:moveTo>
                    <a:pt x="7048" y="0"/>
                  </a:moveTo>
                  <a:cubicBezTo>
                    <a:pt x="19431" y="16193"/>
                    <a:pt x="31814" y="31433"/>
                    <a:pt x="45148" y="47625"/>
                  </a:cubicBezTo>
                  <a:cubicBezTo>
                    <a:pt x="36576" y="53340"/>
                    <a:pt x="27051" y="62865"/>
                    <a:pt x="18478" y="61913"/>
                  </a:cubicBezTo>
                  <a:cubicBezTo>
                    <a:pt x="10859" y="60960"/>
                    <a:pt x="1334" y="48578"/>
                    <a:pt x="381" y="40005"/>
                  </a:cubicBezTo>
                  <a:cubicBezTo>
                    <a:pt x="-1524" y="27623"/>
                    <a:pt x="4191" y="14288"/>
                    <a:pt x="7048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5" name="Google Shape;2155;p21"/>
            <p:cNvSpPr/>
            <p:nvPr/>
          </p:nvSpPr>
          <p:spPr>
            <a:xfrm>
              <a:off x="9524047" y="3092767"/>
              <a:ext cx="23812" cy="16192"/>
            </a:xfrm>
            <a:custGeom>
              <a:avLst/>
              <a:gdLst/>
              <a:ahLst/>
              <a:cxnLst/>
              <a:rect l="l" t="t" r="r" b="b"/>
              <a:pathLst>
                <a:path w="23812" h="16192" extrusionOk="0">
                  <a:moveTo>
                    <a:pt x="0" y="9525"/>
                  </a:moveTo>
                  <a:cubicBezTo>
                    <a:pt x="4763" y="6667"/>
                    <a:pt x="8572" y="2858"/>
                    <a:pt x="13335" y="0"/>
                  </a:cubicBezTo>
                  <a:cubicBezTo>
                    <a:pt x="17145" y="5715"/>
                    <a:pt x="20002" y="10478"/>
                    <a:pt x="23813" y="16192"/>
                  </a:cubicBezTo>
                  <a:cubicBezTo>
                    <a:pt x="15240" y="13335"/>
                    <a:pt x="7620" y="11430"/>
                    <a:pt x="0" y="9525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6" name="Google Shape;2156;p21"/>
            <p:cNvSpPr/>
            <p:nvPr/>
          </p:nvSpPr>
          <p:spPr>
            <a:xfrm>
              <a:off x="9562147" y="3209925"/>
              <a:ext cx="6667" cy="6667"/>
            </a:xfrm>
            <a:custGeom>
              <a:avLst/>
              <a:gdLst/>
              <a:ahLst/>
              <a:cxnLst/>
              <a:rect l="l" t="t" r="r" b="b"/>
              <a:pathLst>
                <a:path w="6667" h="6667" extrusionOk="0">
                  <a:moveTo>
                    <a:pt x="6667" y="0"/>
                  </a:moveTo>
                  <a:cubicBezTo>
                    <a:pt x="4763" y="1905"/>
                    <a:pt x="2857" y="4763"/>
                    <a:pt x="0" y="6667"/>
                  </a:cubicBezTo>
                  <a:cubicBezTo>
                    <a:pt x="1905" y="4763"/>
                    <a:pt x="3810" y="1905"/>
                    <a:pt x="6667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7" name="Google Shape;2157;p21"/>
            <p:cNvSpPr/>
            <p:nvPr/>
          </p:nvSpPr>
          <p:spPr>
            <a:xfrm>
              <a:off x="9466897" y="3198495"/>
              <a:ext cx="4762" cy="4762"/>
            </a:xfrm>
            <a:custGeom>
              <a:avLst/>
              <a:gdLst/>
              <a:ahLst/>
              <a:cxnLst/>
              <a:rect l="l" t="t" r="r" b="b"/>
              <a:pathLst>
                <a:path w="4762" h="4762" extrusionOk="0">
                  <a:moveTo>
                    <a:pt x="4763" y="4763"/>
                  </a:moveTo>
                  <a:cubicBezTo>
                    <a:pt x="2857" y="2858"/>
                    <a:pt x="1905" y="1905"/>
                    <a:pt x="0" y="0"/>
                  </a:cubicBezTo>
                  <a:cubicBezTo>
                    <a:pt x="1905" y="1905"/>
                    <a:pt x="2857" y="2858"/>
                    <a:pt x="4763" y="4763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8" name="Google Shape;2158;p21"/>
            <p:cNvSpPr/>
            <p:nvPr/>
          </p:nvSpPr>
          <p:spPr>
            <a:xfrm>
              <a:off x="9547860" y="3108959"/>
              <a:ext cx="3809" cy="7620"/>
            </a:xfrm>
            <a:custGeom>
              <a:avLst/>
              <a:gdLst/>
              <a:ahLst/>
              <a:cxnLst/>
              <a:rect l="l" t="t" r="r" b="b"/>
              <a:pathLst>
                <a:path w="3809" h="7620" extrusionOk="0">
                  <a:moveTo>
                    <a:pt x="0" y="0"/>
                  </a:moveTo>
                  <a:cubicBezTo>
                    <a:pt x="952" y="2858"/>
                    <a:pt x="2857" y="4763"/>
                    <a:pt x="3810" y="7620"/>
                  </a:cubicBezTo>
                  <a:cubicBezTo>
                    <a:pt x="2857" y="4763"/>
                    <a:pt x="1905" y="1905"/>
                    <a:pt x="0" y="0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9" name="Google Shape;2159;p21"/>
            <p:cNvSpPr/>
            <p:nvPr/>
          </p:nvSpPr>
          <p:spPr>
            <a:xfrm>
              <a:off x="9471660" y="2948057"/>
              <a:ext cx="50159" cy="58032"/>
            </a:xfrm>
            <a:custGeom>
              <a:avLst/>
              <a:gdLst/>
              <a:ahLst/>
              <a:cxnLst/>
              <a:rect l="l" t="t" r="r" b="b"/>
              <a:pathLst>
                <a:path w="50159" h="58032" extrusionOk="0">
                  <a:moveTo>
                    <a:pt x="0" y="10408"/>
                  </a:moveTo>
                  <a:cubicBezTo>
                    <a:pt x="10477" y="6598"/>
                    <a:pt x="25717" y="-2927"/>
                    <a:pt x="31432" y="883"/>
                  </a:cubicBezTo>
                  <a:cubicBezTo>
                    <a:pt x="51435" y="15170"/>
                    <a:pt x="56197" y="35173"/>
                    <a:pt x="41910" y="58033"/>
                  </a:cubicBezTo>
                  <a:cubicBezTo>
                    <a:pt x="27622" y="42793"/>
                    <a:pt x="13335" y="26600"/>
                    <a:pt x="0" y="10408"/>
                  </a:cubicBezTo>
                  <a:close/>
                </a:path>
              </a:pathLst>
            </a:custGeom>
            <a:solidFill>
              <a:srgbClr val="C1A0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0" name="Google Shape;2160;p21"/>
            <p:cNvSpPr/>
            <p:nvPr/>
          </p:nvSpPr>
          <p:spPr>
            <a:xfrm>
              <a:off x="9448800" y="3027045"/>
              <a:ext cx="74294" cy="42938"/>
            </a:xfrm>
            <a:custGeom>
              <a:avLst/>
              <a:gdLst/>
              <a:ahLst/>
              <a:cxnLst/>
              <a:rect l="l" t="t" r="r" b="b"/>
              <a:pathLst>
                <a:path w="74294" h="42938" extrusionOk="0">
                  <a:moveTo>
                    <a:pt x="5715" y="41910"/>
                  </a:moveTo>
                  <a:cubicBezTo>
                    <a:pt x="3810" y="27622"/>
                    <a:pt x="1905" y="14288"/>
                    <a:pt x="0" y="0"/>
                  </a:cubicBezTo>
                  <a:cubicBezTo>
                    <a:pt x="21907" y="20002"/>
                    <a:pt x="47625" y="20955"/>
                    <a:pt x="74295" y="17145"/>
                  </a:cubicBezTo>
                  <a:cubicBezTo>
                    <a:pt x="61913" y="25717"/>
                    <a:pt x="49530" y="35242"/>
                    <a:pt x="36195" y="40958"/>
                  </a:cubicBezTo>
                  <a:cubicBezTo>
                    <a:pt x="27623" y="44767"/>
                    <a:pt x="16193" y="41910"/>
                    <a:pt x="5715" y="4191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1" name="Google Shape;2161;p21"/>
            <p:cNvSpPr/>
            <p:nvPr/>
          </p:nvSpPr>
          <p:spPr>
            <a:xfrm>
              <a:off x="9459842" y="2958465"/>
              <a:ext cx="53727" cy="63654"/>
            </a:xfrm>
            <a:custGeom>
              <a:avLst/>
              <a:gdLst/>
              <a:ahLst/>
              <a:cxnLst/>
              <a:rect l="l" t="t" r="r" b="b"/>
              <a:pathLst>
                <a:path w="53727" h="63654" extrusionOk="0">
                  <a:moveTo>
                    <a:pt x="11818" y="0"/>
                  </a:moveTo>
                  <a:cubicBezTo>
                    <a:pt x="26105" y="16192"/>
                    <a:pt x="40393" y="31432"/>
                    <a:pt x="53727" y="47625"/>
                  </a:cubicBezTo>
                  <a:cubicBezTo>
                    <a:pt x="43250" y="60007"/>
                    <a:pt x="29915" y="70485"/>
                    <a:pt x="15627" y="58102"/>
                  </a:cubicBezTo>
                  <a:cubicBezTo>
                    <a:pt x="-2470" y="41910"/>
                    <a:pt x="-6280" y="20955"/>
                    <a:pt x="11818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2" name="Google Shape;2162;p21"/>
            <p:cNvSpPr/>
            <p:nvPr/>
          </p:nvSpPr>
          <p:spPr>
            <a:xfrm>
              <a:off x="9164347" y="3269497"/>
              <a:ext cx="193654" cy="159146"/>
            </a:xfrm>
            <a:custGeom>
              <a:avLst/>
              <a:gdLst/>
              <a:ahLst/>
              <a:cxnLst/>
              <a:rect l="l" t="t" r="r" b="b"/>
              <a:pathLst>
                <a:path w="193654" h="159146" extrusionOk="0">
                  <a:moveTo>
                    <a:pt x="42518" y="142357"/>
                  </a:moveTo>
                  <a:cubicBezTo>
                    <a:pt x="36803" y="148073"/>
                    <a:pt x="31088" y="156645"/>
                    <a:pt x="24421" y="158550"/>
                  </a:cubicBezTo>
                  <a:cubicBezTo>
                    <a:pt x="17753" y="160455"/>
                    <a:pt x="7276" y="157598"/>
                    <a:pt x="2513" y="152835"/>
                  </a:cubicBezTo>
                  <a:cubicBezTo>
                    <a:pt x="-1297" y="149025"/>
                    <a:pt x="-345" y="137595"/>
                    <a:pt x="2513" y="131880"/>
                  </a:cubicBezTo>
                  <a:cubicBezTo>
                    <a:pt x="6323" y="123307"/>
                    <a:pt x="14896" y="115687"/>
                    <a:pt x="20610" y="108068"/>
                  </a:cubicBezTo>
                  <a:cubicBezTo>
                    <a:pt x="-1297" y="87112"/>
                    <a:pt x="1560" y="74730"/>
                    <a:pt x="28230" y="65205"/>
                  </a:cubicBezTo>
                  <a:cubicBezTo>
                    <a:pt x="58710" y="87112"/>
                    <a:pt x="74903" y="79493"/>
                    <a:pt x="93953" y="34725"/>
                  </a:cubicBezTo>
                  <a:cubicBezTo>
                    <a:pt x="85380" y="30915"/>
                    <a:pt x="76808" y="28057"/>
                    <a:pt x="69188" y="24248"/>
                  </a:cubicBezTo>
                  <a:cubicBezTo>
                    <a:pt x="86333" y="6150"/>
                    <a:pt x="103478" y="-7185"/>
                    <a:pt x="131101" y="4245"/>
                  </a:cubicBezTo>
                  <a:cubicBezTo>
                    <a:pt x="139673" y="8055"/>
                    <a:pt x="152055" y="8055"/>
                    <a:pt x="161580" y="6150"/>
                  </a:cubicBezTo>
                  <a:cubicBezTo>
                    <a:pt x="194918" y="1387"/>
                    <a:pt x="197776" y="4245"/>
                    <a:pt x="190155" y="37582"/>
                  </a:cubicBezTo>
                  <a:cubicBezTo>
                    <a:pt x="175868" y="35677"/>
                    <a:pt x="156818" y="28057"/>
                    <a:pt x="148246" y="34725"/>
                  </a:cubicBezTo>
                  <a:cubicBezTo>
                    <a:pt x="112051" y="59490"/>
                    <a:pt x="77760" y="89018"/>
                    <a:pt x="44423" y="118545"/>
                  </a:cubicBezTo>
                  <a:cubicBezTo>
                    <a:pt x="40613" y="121402"/>
                    <a:pt x="43471" y="133785"/>
                    <a:pt x="42518" y="142357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3" name="Google Shape;2163;p21"/>
            <p:cNvSpPr/>
            <p:nvPr/>
          </p:nvSpPr>
          <p:spPr>
            <a:xfrm>
              <a:off x="8916352" y="3084195"/>
              <a:ext cx="161925" cy="116014"/>
            </a:xfrm>
            <a:custGeom>
              <a:avLst/>
              <a:gdLst/>
              <a:ahLst/>
              <a:cxnLst/>
              <a:rect l="l" t="t" r="r" b="b"/>
              <a:pathLst>
                <a:path w="161925" h="116014" extrusionOk="0">
                  <a:moveTo>
                    <a:pt x="139065" y="0"/>
                  </a:moveTo>
                  <a:cubicBezTo>
                    <a:pt x="142875" y="952"/>
                    <a:pt x="146685" y="952"/>
                    <a:pt x="150495" y="1905"/>
                  </a:cubicBezTo>
                  <a:cubicBezTo>
                    <a:pt x="154305" y="7620"/>
                    <a:pt x="158115" y="13335"/>
                    <a:pt x="161925" y="18097"/>
                  </a:cubicBezTo>
                  <a:cubicBezTo>
                    <a:pt x="122873" y="47625"/>
                    <a:pt x="83820" y="76200"/>
                    <a:pt x="45720" y="106680"/>
                  </a:cubicBezTo>
                  <a:cubicBezTo>
                    <a:pt x="28575" y="120015"/>
                    <a:pt x="15240" y="119063"/>
                    <a:pt x="0" y="103822"/>
                  </a:cubicBezTo>
                  <a:cubicBezTo>
                    <a:pt x="10478" y="92392"/>
                    <a:pt x="20003" y="81915"/>
                    <a:pt x="30480" y="70485"/>
                  </a:cubicBezTo>
                  <a:cubicBezTo>
                    <a:pt x="42863" y="62865"/>
                    <a:pt x="56198" y="56197"/>
                    <a:pt x="68580" y="48577"/>
                  </a:cubicBezTo>
                  <a:cubicBezTo>
                    <a:pt x="91440" y="33338"/>
                    <a:pt x="115253" y="17145"/>
                    <a:pt x="139065" y="0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4" name="Google Shape;2164;p21"/>
            <p:cNvSpPr/>
            <p:nvPr/>
          </p:nvSpPr>
          <p:spPr>
            <a:xfrm>
              <a:off x="9206720" y="3300751"/>
              <a:ext cx="147781" cy="111103"/>
            </a:xfrm>
            <a:custGeom>
              <a:avLst/>
              <a:gdLst/>
              <a:ahLst/>
              <a:cxnLst/>
              <a:rect l="l" t="t" r="r" b="b"/>
              <a:pathLst>
                <a:path w="147781" h="111103" extrusionOk="0">
                  <a:moveTo>
                    <a:pt x="144" y="111103"/>
                  </a:moveTo>
                  <a:cubicBezTo>
                    <a:pt x="1097" y="102531"/>
                    <a:pt x="-1760" y="90149"/>
                    <a:pt x="2049" y="86339"/>
                  </a:cubicBezTo>
                  <a:cubicBezTo>
                    <a:pt x="35387" y="56811"/>
                    <a:pt x="69677" y="28236"/>
                    <a:pt x="105872" y="2519"/>
                  </a:cubicBezTo>
                  <a:cubicBezTo>
                    <a:pt x="114444" y="-4149"/>
                    <a:pt x="133494" y="4424"/>
                    <a:pt x="147782" y="5376"/>
                  </a:cubicBezTo>
                  <a:cubicBezTo>
                    <a:pt x="105872" y="39666"/>
                    <a:pt x="63962" y="74908"/>
                    <a:pt x="22052" y="108246"/>
                  </a:cubicBezTo>
                  <a:cubicBezTo>
                    <a:pt x="18242" y="113008"/>
                    <a:pt x="7765" y="110151"/>
                    <a:pt x="144" y="111103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5" name="Google Shape;2165;p21"/>
            <p:cNvSpPr/>
            <p:nvPr/>
          </p:nvSpPr>
          <p:spPr>
            <a:xfrm>
              <a:off x="8993505" y="3068002"/>
              <a:ext cx="170497" cy="143721"/>
            </a:xfrm>
            <a:custGeom>
              <a:avLst/>
              <a:gdLst/>
              <a:ahLst/>
              <a:cxnLst/>
              <a:rect l="l" t="t" r="r" b="b"/>
              <a:pathLst>
                <a:path w="170497" h="143721" extrusionOk="0">
                  <a:moveTo>
                    <a:pt x="164782" y="6667"/>
                  </a:moveTo>
                  <a:cubicBezTo>
                    <a:pt x="166688" y="12382"/>
                    <a:pt x="168593" y="18097"/>
                    <a:pt x="170497" y="23813"/>
                  </a:cubicBezTo>
                  <a:cubicBezTo>
                    <a:pt x="158115" y="37147"/>
                    <a:pt x="147638" y="51435"/>
                    <a:pt x="133350" y="62865"/>
                  </a:cubicBezTo>
                  <a:cubicBezTo>
                    <a:pt x="105727" y="85725"/>
                    <a:pt x="77152" y="107632"/>
                    <a:pt x="49530" y="129540"/>
                  </a:cubicBezTo>
                  <a:cubicBezTo>
                    <a:pt x="42863" y="135255"/>
                    <a:pt x="36195" y="140970"/>
                    <a:pt x="27622" y="142875"/>
                  </a:cubicBezTo>
                  <a:cubicBezTo>
                    <a:pt x="19050" y="144780"/>
                    <a:pt x="9525" y="142875"/>
                    <a:pt x="0" y="142875"/>
                  </a:cubicBezTo>
                  <a:cubicBezTo>
                    <a:pt x="4763" y="134302"/>
                    <a:pt x="7620" y="123825"/>
                    <a:pt x="15240" y="119063"/>
                  </a:cubicBezTo>
                  <a:cubicBezTo>
                    <a:pt x="51435" y="92392"/>
                    <a:pt x="89535" y="68580"/>
                    <a:pt x="125730" y="41910"/>
                  </a:cubicBezTo>
                  <a:cubicBezTo>
                    <a:pt x="137160" y="33338"/>
                    <a:pt x="150495" y="20955"/>
                    <a:pt x="124777" y="11430"/>
                  </a:cubicBezTo>
                  <a:cubicBezTo>
                    <a:pt x="128588" y="7620"/>
                    <a:pt x="132397" y="3810"/>
                    <a:pt x="136207" y="0"/>
                  </a:cubicBezTo>
                  <a:cubicBezTo>
                    <a:pt x="146685" y="2857"/>
                    <a:pt x="156210" y="4763"/>
                    <a:pt x="164782" y="666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6" name="Google Shape;2166;p21"/>
            <p:cNvSpPr/>
            <p:nvPr/>
          </p:nvSpPr>
          <p:spPr>
            <a:xfrm>
              <a:off x="8940164" y="3041953"/>
              <a:ext cx="115252" cy="112726"/>
            </a:xfrm>
            <a:custGeom>
              <a:avLst/>
              <a:gdLst/>
              <a:ahLst/>
              <a:cxnLst/>
              <a:rect l="l" t="t" r="r" b="b"/>
              <a:pathLst>
                <a:path w="115252" h="112726" extrusionOk="0">
                  <a:moveTo>
                    <a:pt x="115253" y="42242"/>
                  </a:moveTo>
                  <a:cubicBezTo>
                    <a:pt x="91440" y="58434"/>
                    <a:pt x="68580" y="75579"/>
                    <a:pt x="44768" y="90819"/>
                  </a:cubicBezTo>
                  <a:cubicBezTo>
                    <a:pt x="32385" y="99392"/>
                    <a:pt x="19050" y="106059"/>
                    <a:pt x="6668" y="112727"/>
                  </a:cubicBezTo>
                  <a:cubicBezTo>
                    <a:pt x="4763" y="108917"/>
                    <a:pt x="1905" y="106059"/>
                    <a:pt x="0" y="102249"/>
                  </a:cubicBezTo>
                  <a:cubicBezTo>
                    <a:pt x="20003" y="86057"/>
                    <a:pt x="40005" y="69864"/>
                    <a:pt x="61913" y="51767"/>
                  </a:cubicBezTo>
                  <a:cubicBezTo>
                    <a:pt x="52388" y="44147"/>
                    <a:pt x="45720" y="40337"/>
                    <a:pt x="40005" y="35574"/>
                  </a:cubicBezTo>
                  <a:cubicBezTo>
                    <a:pt x="52388" y="24144"/>
                    <a:pt x="62865" y="9857"/>
                    <a:pt x="77153" y="3189"/>
                  </a:cubicBezTo>
                  <a:cubicBezTo>
                    <a:pt x="99060" y="-6336"/>
                    <a:pt x="110490" y="6047"/>
                    <a:pt x="108585" y="32717"/>
                  </a:cubicBezTo>
                  <a:cubicBezTo>
                    <a:pt x="107633" y="37479"/>
                    <a:pt x="112395" y="40337"/>
                    <a:pt x="115253" y="42242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7" name="Google Shape;2167;p21"/>
            <p:cNvSpPr/>
            <p:nvPr/>
          </p:nvSpPr>
          <p:spPr>
            <a:xfrm>
              <a:off x="8915138" y="3079432"/>
              <a:ext cx="85986" cy="66675"/>
            </a:xfrm>
            <a:custGeom>
              <a:avLst/>
              <a:gdLst/>
              <a:ahLst/>
              <a:cxnLst/>
              <a:rect l="l" t="t" r="r" b="b"/>
              <a:pathLst>
                <a:path w="85986" h="66675" extrusionOk="0">
                  <a:moveTo>
                    <a:pt x="64079" y="0"/>
                  </a:moveTo>
                  <a:cubicBezTo>
                    <a:pt x="69794" y="3810"/>
                    <a:pt x="75509" y="8572"/>
                    <a:pt x="85986" y="16192"/>
                  </a:cubicBezTo>
                  <a:cubicBezTo>
                    <a:pt x="64079" y="34290"/>
                    <a:pt x="44076" y="50483"/>
                    <a:pt x="24074" y="66675"/>
                  </a:cubicBezTo>
                  <a:cubicBezTo>
                    <a:pt x="-7359" y="54292"/>
                    <a:pt x="-7359" y="51435"/>
                    <a:pt x="20263" y="27622"/>
                  </a:cubicBezTo>
                  <a:cubicBezTo>
                    <a:pt x="34551" y="18097"/>
                    <a:pt x="49791" y="8572"/>
                    <a:pt x="64079" y="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8" name="Google Shape;2168;p21"/>
            <p:cNvSpPr/>
            <p:nvPr/>
          </p:nvSpPr>
          <p:spPr>
            <a:xfrm>
              <a:off x="9193530" y="3293745"/>
              <a:ext cx="65722" cy="53018"/>
            </a:xfrm>
            <a:custGeom>
              <a:avLst/>
              <a:gdLst/>
              <a:ahLst/>
              <a:cxnLst/>
              <a:rect l="l" t="t" r="r" b="b"/>
              <a:pathLst>
                <a:path w="65722" h="53018" extrusionOk="0">
                  <a:moveTo>
                    <a:pt x="40957" y="0"/>
                  </a:moveTo>
                  <a:cubicBezTo>
                    <a:pt x="49530" y="3810"/>
                    <a:pt x="58102" y="6667"/>
                    <a:pt x="65722" y="10477"/>
                  </a:cubicBezTo>
                  <a:cubicBezTo>
                    <a:pt x="46672" y="56197"/>
                    <a:pt x="30480" y="62865"/>
                    <a:pt x="0" y="40958"/>
                  </a:cubicBezTo>
                  <a:cubicBezTo>
                    <a:pt x="13335" y="27622"/>
                    <a:pt x="27622" y="13335"/>
                    <a:pt x="40957" y="0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9" name="Google Shape;2169;p21"/>
            <p:cNvSpPr/>
            <p:nvPr/>
          </p:nvSpPr>
          <p:spPr>
            <a:xfrm>
              <a:off x="9065894" y="3066649"/>
              <a:ext cx="45719" cy="36595"/>
            </a:xfrm>
            <a:custGeom>
              <a:avLst/>
              <a:gdLst/>
              <a:ahLst/>
              <a:cxnLst/>
              <a:rect l="l" t="t" r="r" b="b"/>
              <a:pathLst>
                <a:path w="45719" h="36595" extrusionOk="0">
                  <a:moveTo>
                    <a:pt x="11430" y="36595"/>
                  </a:moveTo>
                  <a:cubicBezTo>
                    <a:pt x="7620" y="30880"/>
                    <a:pt x="3810" y="25165"/>
                    <a:pt x="0" y="20403"/>
                  </a:cubicBezTo>
                  <a:cubicBezTo>
                    <a:pt x="14288" y="13735"/>
                    <a:pt x="25718" y="-17697"/>
                    <a:pt x="45720" y="13735"/>
                  </a:cubicBezTo>
                  <a:cubicBezTo>
                    <a:pt x="35243" y="21355"/>
                    <a:pt x="23813" y="28975"/>
                    <a:pt x="11430" y="36595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0" name="Google Shape;2170;p21"/>
            <p:cNvSpPr/>
            <p:nvPr/>
          </p:nvSpPr>
          <p:spPr>
            <a:xfrm>
              <a:off x="9164002" y="3109970"/>
              <a:ext cx="36195" cy="24707"/>
            </a:xfrm>
            <a:custGeom>
              <a:avLst/>
              <a:gdLst/>
              <a:ahLst/>
              <a:cxnLst/>
              <a:rect l="l" t="t" r="r" b="b"/>
              <a:pathLst>
                <a:path w="36195" h="24707" extrusionOk="0">
                  <a:moveTo>
                    <a:pt x="0" y="24707"/>
                  </a:moveTo>
                  <a:cubicBezTo>
                    <a:pt x="10478" y="-5773"/>
                    <a:pt x="13335" y="-5773"/>
                    <a:pt x="36195" y="12325"/>
                  </a:cubicBezTo>
                  <a:cubicBezTo>
                    <a:pt x="24765" y="16135"/>
                    <a:pt x="15240" y="19945"/>
                    <a:pt x="0" y="2470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1" name="Google Shape;2171;p21"/>
            <p:cNvSpPr/>
            <p:nvPr/>
          </p:nvSpPr>
          <p:spPr>
            <a:xfrm>
              <a:off x="9196387" y="3146107"/>
              <a:ext cx="6667" cy="6667"/>
            </a:xfrm>
            <a:custGeom>
              <a:avLst/>
              <a:gdLst/>
              <a:ahLst/>
              <a:cxnLst/>
              <a:rect l="l" t="t" r="r" b="b"/>
              <a:pathLst>
                <a:path w="6667" h="6667" extrusionOk="0">
                  <a:moveTo>
                    <a:pt x="6668" y="1905"/>
                  </a:moveTo>
                  <a:cubicBezTo>
                    <a:pt x="5715" y="3810"/>
                    <a:pt x="5715" y="5715"/>
                    <a:pt x="4763" y="6667"/>
                  </a:cubicBezTo>
                  <a:cubicBezTo>
                    <a:pt x="3810" y="6667"/>
                    <a:pt x="1905" y="5715"/>
                    <a:pt x="0" y="4763"/>
                  </a:cubicBezTo>
                  <a:cubicBezTo>
                    <a:pt x="952" y="2858"/>
                    <a:pt x="952" y="952"/>
                    <a:pt x="1905" y="0"/>
                  </a:cubicBezTo>
                  <a:cubicBezTo>
                    <a:pt x="3810" y="0"/>
                    <a:pt x="5715" y="952"/>
                    <a:pt x="6668" y="190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2" name="Google Shape;2172;p21"/>
            <p:cNvSpPr/>
            <p:nvPr/>
          </p:nvSpPr>
          <p:spPr>
            <a:xfrm>
              <a:off x="9228772" y="3035617"/>
              <a:ext cx="55244" cy="17145"/>
            </a:xfrm>
            <a:custGeom>
              <a:avLst/>
              <a:gdLst/>
              <a:ahLst/>
              <a:cxnLst/>
              <a:rect l="l" t="t" r="r" b="b"/>
              <a:pathLst>
                <a:path w="55244" h="17145" extrusionOk="0">
                  <a:moveTo>
                    <a:pt x="0" y="11430"/>
                  </a:moveTo>
                  <a:cubicBezTo>
                    <a:pt x="18097" y="7620"/>
                    <a:pt x="35242" y="3810"/>
                    <a:pt x="53340" y="0"/>
                  </a:cubicBezTo>
                  <a:cubicBezTo>
                    <a:pt x="54292" y="2858"/>
                    <a:pt x="54292" y="5715"/>
                    <a:pt x="55245" y="7620"/>
                  </a:cubicBezTo>
                  <a:cubicBezTo>
                    <a:pt x="37147" y="10478"/>
                    <a:pt x="19050" y="13335"/>
                    <a:pt x="952" y="17145"/>
                  </a:cubicBezTo>
                  <a:cubicBezTo>
                    <a:pt x="952" y="15240"/>
                    <a:pt x="0" y="13335"/>
                    <a:pt x="0" y="11430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3" name="Google Shape;2173;p21"/>
            <p:cNvSpPr/>
            <p:nvPr/>
          </p:nvSpPr>
          <p:spPr>
            <a:xfrm>
              <a:off x="9129712" y="3057539"/>
              <a:ext cx="28575" cy="17130"/>
            </a:xfrm>
            <a:custGeom>
              <a:avLst/>
              <a:gdLst/>
              <a:ahLst/>
              <a:cxnLst/>
              <a:rect l="l" t="t" r="r" b="b"/>
              <a:pathLst>
                <a:path w="28575" h="17130" extrusionOk="0">
                  <a:moveTo>
                    <a:pt x="28575" y="17131"/>
                  </a:moveTo>
                  <a:cubicBezTo>
                    <a:pt x="19050" y="15226"/>
                    <a:pt x="9525" y="13321"/>
                    <a:pt x="0" y="11416"/>
                  </a:cubicBezTo>
                  <a:cubicBezTo>
                    <a:pt x="10477" y="10463"/>
                    <a:pt x="26670" y="-17159"/>
                    <a:pt x="28575" y="17131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21"/>
            <p:cNvSpPr/>
            <p:nvPr/>
          </p:nvSpPr>
          <p:spPr>
            <a:xfrm>
              <a:off x="9209722" y="3052762"/>
              <a:ext cx="2857" cy="2857"/>
            </a:xfrm>
            <a:custGeom>
              <a:avLst/>
              <a:gdLst/>
              <a:ahLst/>
              <a:cxnLst/>
              <a:rect l="l" t="t" r="r" b="b"/>
              <a:pathLst>
                <a:path w="2857" h="2857" extrusionOk="0">
                  <a:moveTo>
                    <a:pt x="0" y="953"/>
                  </a:moveTo>
                  <a:cubicBezTo>
                    <a:pt x="952" y="953"/>
                    <a:pt x="952" y="0"/>
                    <a:pt x="1905" y="0"/>
                  </a:cubicBezTo>
                  <a:cubicBezTo>
                    <a:pt x="1905" y="953"/>
                    <a:pt x="1905" y="1905"/>
                    <a:pt x="2857" y="2858"/>
                  </a:cubicBezTo>
                  <a:cubicBezTo>
                    <a:pt x="1905" y="2858"/>
                    <a:pt x="952" y="2858"/>
                    <a:pt x="952" y="2858"/>
                  </a:cubicBezTo>
                  <a:cubicBezTo>
                    <a:pt x="0" y="1905"/>
                    <a:pt x="0" y="953"/>
                    <a:pt x="0" y="953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5" name="Google Shape;2175;p21"/>
            <p:cNvSpPr/>
            <p:nvPr/>
          </p:nvSpPr>
          <p:spPr>
            <a:xfrm>
              <a:off x="8933497" y="3456622"/>
              <a:ext cx="22859" cy="11430"/>
            </a:xfrm>
            <a:custGeom>
              <a:avLst/>
              <a:gdLst/>
              <a:ahLst/>
              <a:cxnLst/>
              <a:rect l="l" t="t" r="r" b="b"/>
              <a:pathLst>
                <a:path w="22859" h="11430" extrusionOk="0">
                  <a:moveTo>
                    <a:pt x="22860" y="11430"/>
                  </a:moveTo>
                  <a:cubicBezTo>
                    <a:pt x="15240" y="7620"/>
                    <a:pt x="7620" y="3810"/>
                    <a:pt x="0" y="0"/>
                  </a:cubicBezTo>
                  <a:cubicBezTo>
                    <a:pt x="7620" y="3810"/>
                    <a:pt x="15240" y="7620"/>
                    <a:pt x="22860" y="11430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6" name="Google Shape;2176;p21"/>
          <p:cNvGrpSpPr/>
          <p:nvPr/>
        </p:nvGrpSpPr>
        <p:grpSpPr>
          <a:xfrm>
            <a:off x="7681311" y="3845768"/>
            <a:ext cx="1277467" cy="998769"/>
            <a:chOff x="7885747" y="2549163"/>
            <a:chExt cx="1698308" cy="1327797"/>
          </a:xfrm>
        </p:grpSpPr>
        <p:sp>
          <p:nvSpPr>
            <p:cNvPr id="2177" name="Google Shape;2177;p21"/>
            <p:cNvSpPr/>
            <p:nvPr/>
          </p:nvSpPr>
          <p:spPr>
            <a:xfrm>
              <a:off x="8282837" y="3357473"/>
              <a:ext cx="236322" cy="469671"/>
            </a:xfrm>
            <a:custGeom>
              <a:avLst/>
              <a:gdLst/>
              <a:ahLst/>
              <a:cxnLst/>
              <a:rect l="l" t="t" r="r" b="b"/>
              <a:pathLst>
                <a:path w="236322" h="469671" extrusionOk="0">
                  <a:moveTo>
                    <a:pt x="12485" y="469671"/>
                  </a:moveTo>
                  <a:cubicBezTo>
                    <a:pt x="12485" y="464909"/>
                    <a:pt x="11532" y="460146"/>
                    <a:pt x="11532" y="454431"/>
                  </a:cubicBezTo>
                  <a:cubicBezTo>
                    <a:pt x="13437" y="448716"/>
                    <a:pt x="17247" y="442049"/>
                    <a:pt x="17247" y="436334"/>
                  </a:cubicBezTo>
                  <a:cubicBezTo>
                    <a:pt x="11532" y="298221"/>
                    <a:pt x="5817" y="161061"/>
                    <a:pt x="102" y="22949"/>
                  </a:cubicBezTo>
                  <a:cubicBezTo>
                    <a:pt x="-850" y="8661"/>
                    <a:pt x="4865" y="5804"/>
                    <a:pt x="17247" y="5804"/>
                  </a:cubicBezTo>
                  <a:cubicBezTo>
                    <a:pt x="66777" y="4851"/>
                    <a:pt x="117260" y="2946"/>
                    <a:pt x="166790" y="89"/>
                  </a:cubicBezTo>
                  <a:cubicBezTo>
                    <a:pt x="184887" y="-864"/>
                    <a:pt x="190602" y="5804"/>
                    <a:pt x="192507" y="22949"/>
                  </a:cubicBezTo>
                  <a:cubicBezTo>
                    <a:pt x="202985" y="129629"/>
                    <a:pt x="214415" y="236309"/>
                    <a:pt x="224892" y="342989"/>
                  </a:cubicBezTo>
                  <a:cubicBezTo>
                    <a:pt x="228702" y="380136"/>
                    <a:pt x="232512" y="417284"/>
                    <a:pt x="236322" y="454431"/>
                  </a:cubicBezTo>
                  <a:cubicBezTo>
                    <a:pt x="207747" y="456336"/>
                    <a:pt x="181077" y="459194"/>
                    <a:pt x="154407" y="461099"/>
                  </a:cubicBezTo>
                  <a:cubicBezTo>
                    <a:pt x="106782" y="463956"/>
                    <a:pt x="59157" y="466814"/>
                    <a:pt x="12485" y="469671"/>
                  </a:cubicBezTo>
                  <a:close/>
                  <a:moveTo>
                    <a:pt x="78207" y="46761"/>
                  </a:moveTo>
                  <a:cubicBezTo>
                    <a:pt x="77255" y="43904"/>
                    <a:pt x="75350" y="40094"/>
                    <a:pt x="74397" y="37236"/>
                  </a:cubicBezTo>
                  <a:cubicBezTo>
                    <a:pt x="64872" y="16281"/>
                    <a:pt x="57252" y="13424"/>
                    <a:pt x="36297" y="18186"/>
                  </a:cubicBezTo>
                  <a:cubicBezTo>
                    <a:pt x="19152" y="21996"/>
                    <a:pt x="8675" y="31521"/>
                    <a:pt x="11532" y="51524"/>
                  </a:cubicBezTo>
                  <a:cubicBezTo>
                    <a:pt x="14390" y="75336"/>
                    <a:pt x="18200" y="99149"/>
                    <a:pt x="19152" y="123914"/>
                  </a:cubicBezTo>
                  <a:cubicBezTo>
                    <a:pt x="21057" y="176301"/>
                    <a:pt x="22010" y="228689"/>
                    <a:pt x="22962" y="281076"/>
                  </a:cubicBezTo>
                  <a:cubicBezTo>
                    <a:pt x="23915" y="300126"/>
                    <a:pt x="24867" y="319176"/>
                    <a:pt x="26772" y="338226"/>
                  </a:cubicBezTo>
                  <a:cubicBezTo>
                    <a:pt x="27725" y="342989"/>
                    <a:pt x="33440" y="351561"/>
                    <a:pt x="35345" y="350609"/>
                  </a:cubicBezTo>
                  <a:cubicBezTo>
                    <a:pt x="42965" y="348704"/>
                    <a:pt x="53442" y="345846"/>
                    <a:pt x="55347" y="341084"/>
                  </a:cubicBezTo>
                  <a:cubicBezTo>
                    <a:pt x="61062" y="322986"/>
                    <a:pt x="62967" y="302984"/>
                    <a:pt x="66777" y="281076"/>
                  </a:cubicBezTo>
                  <a:cubicBezTo>
                    <a:pt x="59157" y="282981"/>
                    <a:pt x="55347" y="284886"/>
                    <a:pt x="47727" y="286791"/>
                  </a:cubicBezTo>
                  <a:cubicBezTo>
                    <a:pt x="50585" y="269646"/>
                    <a:pt x="53442" y="254406"/>
                    <a:pt x="55347" y="239166"/>
                  </a:cubicBezTo>
                  <a:cubicBezTo>
                    <a:pt x="56300" y="235356"/>
                    <a:pt x="58205" y="229641"/>
                    <a:pt x="56300" y="226784"/>
                  </a:cubicBezTo>
                  <a:cubicBezTo>
                    <a:pt x="44870" y="210591"/>
                    <a:pt x="52490" y="194399"/>
                    <a:pt x="54395" y="178206"/>
                  </a:cubicBezTo>
                  <a:cubicBezTo>
                    <a:pt x="56300" y="159156"/>
                    <a:pt x="59157" y="139154"/>
                    <a:pt x="55347" y="121056"/>
                  </a:cubicBezTo>
                  <a:cubicBezTo>
                    <a:pt x="42965" y="63906"/>
                    <a:pt x="47727" y="66764"/>
                    <a:pt x="78207" y="46761"/>
                  </a:cubicBezTo>
                  <a:close/>
                </a:path>
              </a:pathLst>
            </a:custGeom>
            <a:solidFill>
              <a:srgbClr val="35B1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8" name="Google Shape;2178;p21"/>
            <p:cNvSpPr/>
            <p:nvPr/>
          </p:nvSpPr>
          <p:spPr>
            <a:xfrm>
              <a:off x="7885747" y="2549163"/>
              <a:ext cx="1376362" cy="764583"/>
            </a:xfrm>
            <a:custGeom>
              <a:avLst/>
              <a:gdLst/>
              <a:ahLst/>
              <a:cxnLst/>
              <a:rect l="l" t="t" r="r" b="b"/>
              <a:pathLst>
                <a:path w="1376362" h="764583" extrusionOk="0">
                  <a:moveTo>
                    <a:pt x="62865" y="764583"/>
                  </a:moveTo>
                  <a:cubicBezTo>
                    <a:pt x="57150" y="760773"/>
                    <a:pt x="49530" y="758868"/>
                    <a:pt x="45720" y="753153"/>
                  </a:cubicBezTo>
                  <a:cubicBezTo>
                    <a:pt x="30480" y="732198"/>
                    <a:pt x="17145" y="710291"/>
                    <a:pt x="0" y="685526"/>
                  </a:cubicBezTo>
                  <a:cubicBezTo>
                    <a:pt x="361950" y="498836"/>
                    <a:pt x="724852" y="312146"/>
                    <a:pt x="1091565" y="123551"/>
                  </a:cubicBezTo>
                  <a:cubicBezTo>
                    <a:pt x="1059180" y="103548"/>
                    <a:pt x="1028700" y="85451"/>
                    <a:pt x="995363" y="65448"/>
                  </a:cubicBezTo>
                  <a:cubicBezTo>
                    <a:pt x="1002982" y="62591"/>
                    <a:pt x="1005840" y="59733"/>
                    <a:pt x="1009650" y="59733"/>
                  </a:cubicBezTo>
                  <a:cubicBezTo>
                    <a:pt x="1106805" y="43541"/>
                    <a:pt x="1203960" y="28301"/>
                    <a:pt x="1301115" y="12108"/>
                  </a:cubicBezTo>
                  <a:cubicBezTo>
                    <a:pt x="1320165" y="9251"/>
                    <a:pt x="1338263" y="3536"/>
                    <a:pt x="1357313" y="678"/>
                  </a:cubicBezTo>
                  <a:cubicBezTo>
                    <a:pt x="1364932" y="-274"/>
                    <a:pt x="1376363" y="-2179"/>
                    <a:pt x="1376363" y="11156"/>
                  </a:cubicBezTo>
                  <a:cubicBezTo>
                    <a:pt x="1374457" y="13061"/>
                    <a:pt x="1372552" y="14013"/>
                    <a:pt x="1371600" y="16871"/>
                  </a:cubicBezTo>
                  <a:cubicBezTo>
                    <a:pt x="1320165" y="101643"/>
                    <a:pt x="1268730" y="186416"/>
                    <a:pt x="1216342" y="271188"/>
                  </a:cubicBezTo>
                  <a:cubicBezTo>
                    <a:pt x="1210627" y="279761"/>
                    <a:pt x="1202055" y="286428"/>
                    <a:pt x="1195388" y="293096"/>
                  </a:cubicBezTo>
                  <a:cubicBezTo>
                    <a:pt x="1191577" y="293096"/>
                    <a:pt x="1187767" y="293096"/>
                    <a:pt x="1183957" y="293096"/>
                  </a:cubicBezTo>
                  <a:cubicBezTo>
                    <a:pt x="1181100" y="292143"/>
                    <a:pt x="1179195" y="291191"/>
                    <a:pt x="1176338" y="290238"/>
                  </a:cubicBezTo>
                  <a:cubicBezTo>
                    <a:pt x="1172527" y="279761"/>
                    <a:pt x="1168717" y="269283"/>
                    <a:pt x="1165860" y="259758"/>
                  </a:cubicBezTo>
                  <a:cubicBezTo>
                    <a:pt x="1164907" y="252138"/>
                    <a:pt x="1163002" y="244518"/>
                    <a:pt x="1162050" y="237851"/>
                  </a:cubicBezTo>
                  <a:cubicBezTo>
                    <a:pt x="1160145" y="228326"/>
                    <a:pt x="1159192" y="217848"/>
                    <a:pt x="1157288" y="208323"/>
                  </a:cubicBezTo>
                  <a:cubicBezTo>
                    <a:pt x="1156335" y="205466"/>
                    <a:pt x="1156335" y="202608"/>
                    <a:pt x="1155382" y="199751"/>
                  </a:cubicBezTo>
                  <a:cubicBezTo>
                    <a:pt x="1154430" y="194988"/>
                    <a:pt x="1153477" y="189273"/>
                    <a:pt x="1152525" y="184511"/>
                  </a:cubicBezTo>
                  <a:cubicBezTo>
                    <a:pt x="1151572" y="178796"/>
                    <a:pt x="1150620" y="174033"/>
                    <a:pt x="1149667" y="167366"/>
                  </a:cubicBezTo>
                  <a:cubicBezTo>
                    <a:pt x="1143000" y="170223"/>
                    <a:pt x="1138238" y="173081"/>
                    <a:pt x="1133475" y="175938"/>
                  </a:cubicBezTo>
                  <a:cubicBezTo>
                    <a:pt x="890588" y="310241"/>
                    <a:pt x="647700" y="445496"/>
                    <a:pt x="405765" y="580751"/>
                  </a:cubicBezTo>
                  <a:cubicBezTo>
                    <a:pt x="297180" y="641711"/>
                    <a:pt x="187642" y="701718"/>
                    <a:pt x="79057" y="762678"/>
                  </a:cubicBezTo>
                  <a:cubicBezTo>
                    <a:pt x="72390" y="761726"/>
                    <a:pt x="67627" y="762678"/>
                    <a:pt x="62865" y="764583"/>
                  </a:cubicBezTo>
                  <a:close/>
                  <a:moveTo>
                    <a:pt x="1134427" y="120693"/>
                  </a:moveTo>
                  <a:cubicBezTo>
                    <a:pt x="1134427" y="121646"/>
                    <a:pt x="1134427" y="122598"/>
                    <a:pt x="1135380" y="123551"/>
                  </a:cubicBezTo>
                  <a:cubicBezTo>
                    <a:pt x="1130617" y="127361"/>
                    <a:pt x="1125855" y="133076"/>
                    <a:pt x="1119188" y="135933"/>
                  </a:cubicBezTo>
                  <a:cubicBezTo>
                    <a:pt x="1086802" y="152126"/>
                    <a:pt x="1053465" y="167366"/>
                    <a:pt x="1021080" y="184511"/>
                  </a:cubicBezTo>
                  <a:cubicBezTo>
                    <a:pt x="980122" y="205466"/>
                    <a:pt x="939165" y="227373"/>
                    <a:pt x="898207" y="249281"/>
                  </a:cubicBezTo>
                  <a:cubicBezTo>
                    <a:pt x="882967" y="256901"/>
                    <a:pt x="867727" y="265473"/>
                    <a:pt x="853440" y="273093"/>
                  </a:cubicBezTo>
                  <a:cubicBezTo>
                    <a:pt x="853440" y="273093"/>
                    <a:pt x="853440" y="273093"/>
                    <a:pt x="853440" y="273093"/>
                  </a:cubicBezTo>
                  <a:cubicBezTo>
                    <a:pt x="841057" y="278808"/>
                    <a:pt x="828675" y="284523"/>
                    <a:pt x="816292" y="290238"/>
                  </a:cubicBezTo>
                  <a:cubicBezTo>
                    <a:pt x="813435" y="292143"/>
                    <a:pt x="810577" y="294048"/>
                    <a:pt x="807720" y="295953"/>
                  </a:cubicBezTo>
                  <a:cubicBezTo>
                    <a:pt x="790575" y="304526"/>
                    <a:pt x="773430" y="313098"/>
                    <a:pt x="756285" y="321671"/>
                  </a:cubicBezTo>
                  <a:cubicBezTo>
                    <a:pt x="755332" y="321671"/>
                    <a:pt x="754380" y="321671"/>
                    <a:pt x="753427" y="322623"/>
                  </a:cubicBezTo>
                  <a:cubicBezTo>
                    <a:pt x="753427" y="322623"/>
                    <a:pt x="754380" y="323576"/>
                    <a:pt x="754380" y="323576"/>
                  </a:cubicBezTo>
                  <a:cubicBezTo>
                    <a:pt x="734377" y="333101"/>
                    <a:pt x="714375" y="342626"/>
                    <a:pt x="694372" y="353103"/>
                  </a:cubicBezTo>
                  <a:cubicBezTo>
                    <a:pt x="524827" y="439781"/>
                    <a:pt x="354330" y="526458"/>
                    <a:pt x="184785" y="614088"/>
                  </a:cubicBezTo>
                  <a:cubicBezTo>
                    <a:pt x="134302" y="639806"/>
                    <a:pt x="83820" y="665523"/>
                    <a:pt x="32385" y="692193"/>
                  </a:cubicBezTo>
                  <a:cubicBezTo>
                    <a:pt x="39052" y="701718"/>
                    <a:pt x="44767" y="709338"/>
                    <a:pt x="50482" y="716958"/>
                  </a:cubicBezTo>
                  <a:cubicBezTo>
                    <a:pt x="64770" y="744581"/>
                    <a:pt x="64770" y="744581"/>
                    <a:pt x="91440" y="729341"/>
                  </a:cubicBezTo>
                  <a:cubicBezTo>
                    <a:pt x="124777" y="710291"/>
                    <a:pt x="158115" y="691241"/>
                    <a:pt x="192405" y="672191"/>
                  </a:cubicBezTo>
                  <a:cubicBezTo>
                    <a:pt x="363855" y="576941"/>
                    <a:pt x="534352" y="481691"/>
                    <a:pt x="705802" y="385488"/>
                  </a:cubicBezTo>
                  <a:cubicBezTo>
                    <a:pt x="802957" y="331196"/>
                    <a:pt x="900113" y="276903"/>
                    <a:pt x="997267" y="222611"/>
                  </a:cubicBezTo>
                  <a:cubicBezTo>
                    <a:pt x="1039177" y="198798"/>
                    <a:pt x="1081088" y="174986"/>
                    <a:pt x="1122997" y="150221"/>
                  </a:cubicBezTo>
                  <a:cubicBezTo>
                    <a:pt x="1149667" y="134028"/>
                    <a:pt x="1176338" y="147363"/>
                    <a:pt x="1180147" y="177843"/>
                  </a:cubicBezTo>
                  <a:cubicBezTo>
                    <a:pt x="1183957" y="201656"/>
                    <a:pt x="1189672" y="225468"/>
                    <a:pt x="1196340" y="253091"/>
                  </a:cubicBezTo>
                  <a:cubicBezTo>
                    <a:pt x="1243013" y="175938"/>
                    <a:pt x="1287780" y="102596"/>
                    <a:pt x="1332547" y="29253"/>
                  </a:cubicBezTo>
                  <a:cubicBezTo>
                    <a:pt x="1331595" y="27348"/>
                    <a:pt x="1329690" y="25443"/>
                    <a:pt x="1328738" y="24491"/>
                  </a:cubicBezTo>
                  <a:cubicBezTo>
                    <a:pt x="1310640" y="27348"/>
                    <a:pt x="1292542" y="30206"/>
                    <a:pt x="1274445" y="33063"/>
                  </a:cubicBezTo>
                  <a:cubicBezTo>
                    <a:pt x="1196340" y="41636"/>
                    <a:pt x="1119188" y="52113"/>
                    <a:pt x="1038225" y="71163"/>
                  </a:cubicBezTo>
                  <a:cubicBezTo>
                    <a:pt x="1061085" y="83546"/>
                    <a:pt x="1080135" y="94023"/>
                    <a:pt x="1099185" y="104501"/>
                  </a:cubicBezTo>
                  <a:cubicBezTo>
                    <a:pt x="1110615" y="109263"/>
                    <a:pt x="1122997" y="114978"/>
                    <a:pt x="1134427" y="120693"/>
                  </a:cubicBezTo>
                  <a:close/>
                </a:path>
              </a:pathLst>
            </a:custGeom>
            <a:solidFill>
              <a:srgbClr val="130E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9" name="Google Shape;2179;p21"/>
            <p:cNvSpPr/>
            <p:nvPr/>
          </p:nvSpPr>
          <p:spPr>
            <a:xfrm>
              <a:off x="9220200" y="2793224"/>
              <a:ext cx="335280" cy="1033390"/>
            </a:xfrm>
            <a:custGeom>
              <a:avLst/>
              <a:gdLst/>
              <a:ahLst/>
              <a:cxnLst/>
              <a:rect l="l" t="t" r="r" b="b"/>
              <a:pathLst>
                <a:path w="335280" h="1033390" extrusionOk="0">
                  <a:moveTo>
                    <a:pt x="146685" y="6172"/>
                  </a:moveTo>
                  <a:cubicBezTo>
                    <a:pt x="155257" y="7125"/>
                    <a:pt x="163830" y="7125"/>
                    <a:pt x="172402" y="8077"/>
                  </a:cubicBezTo>
                  <a:cubicBezTo>
                    <a:pt x="176213" y="9030"/>
                    <a:pt x="180023" y="9030"/>
                    <a:pt x="184785" y="9982"/>
                  </a:cubicBezTo>
                  <a:cubicBezTo>
                    <a:pt x="188595" y="9982"/>
                    <a:pt x="192405" y="9982"/>
                    <a:pt x="196215" y="9982"/>
                  </a:cubicBezTo>
                  <a:cubicBezTo>
                    <a:pt x="210502" y="10935"/>
                    <a:pt x="223838" y="12840"/>
                    <a:pt x="238125" y="13792"/>
                  </a:cubicBezTo>
                  <a:cubicBezTo>
                    <a:pt x="260985" y="11887"/>
                    <a:pt x="272415" y="21412"/>
                    <a:pt x="272415" y="45225"/>
                  </a:cubicBezTo>
                  <a:cubicBezTo>
                    <a:pt x="272415" y="52845"/>
                    <a:pt x="271463" y="61417"/>
                    <a:pt x="272415" y="69037"/>
                  </a:cubicBezTo>
                  <a:cubicBezTo>
                    <a:pt x="277177" y="143332"/>
                    <a:pt x="282893" y="217628"/>
                    <a:pt x="287655" y="290970"/>
                  </a:cubicBezTo>
                  <a:cubicBezTo>
                    <a:pt x="290513" y="332880"/>
                    <a:pt x="294323" y="373837"/>
                    <a:pt x="298132" y="415747"/>
                  </a:cubicBezTo>
                  <a:cubicBezTo>
                    <a:pt x="298132" y="424320"/>
                    <a:pt x="299085" y="432892"/>
                    <a:pt x="299085" y="442417"/>
                  </a:cubicBezTo>
                  <a:cubicBezTo>
                    <a:pt x="299085" y="448132"/>
                    <a:pt x="300038" y="452895"/>
                    <a:pt x="300038" y="458610"/>
                  </a:cubicBezTo>
                  <a:cubicBezTo>
                    <a:pt x="300990" y="468135"/>
                    <a:pt x="301943" y="477660"/>
                    <a:pt x="301943" y="488137"/>
                  </a:cubicBezTo>
                  <a:cubicBezTo>
                    <a:pt x="301943" y="493853"/>
                    <a:pt x="302895" y="500520"/>
                    <a:pt x="302895" y="506235"/>
                  </a:cubicBezTo>
                  <a:cubicBezTo>
                    <a:pt x="302895" y="510045"/>
                    <a:pt x="303848" y="513855"/>
                    <a:pt x="303848" y="517665"/>
                  </a:cubicBezTo>
                  <a:cubicBezTo>
                    <a:pt x="303848" y="520522"/>
                    <a:pt x="303848" y="523380"/>
                    <a:pt x="304800" y="525285"/>
                  </a:cubicBezTo>
                  <a:cubicBezTo>
                    <a:pt x="304800" y="530047"/>
                    <a:pt x="305752" y="534810"/>
                    <a:pt x="305752" y="540525"/>
                  </a:cubicBezTo>
                  <a:cubicBezTo>
                    <a:pt x="306705" y="551003"/>
                    <a:pt x="306705" y="561480"/>
                    <a:pt x="307657" y="571005"/>
                  </a:cubicBezTo>
                  <a:cubicBezTo>
                    <a:pt x="308610" y="579578"/>
                    <a:pt x="309563" y="588150"/>
                    <a:pt x="309563" y="596722"/>
                  </a:cubicBezTo>
                  <a:cubicBezTo>
                    <a:pt x="310515" y="609105"/>
                    <a:pt x="311468" y="621487"/>
                    <a:pt x="312420" y="634822"/>
                  </a:cubicBezTo>
                  <a:cubicBezTo>
                    <a:pt x="315277" y="673875"/>
                    <a:pt x="318135" y="711975"/>
                    <a:pt x="320993" y="751028"/>
                  </a:cubicBezTo>
                  <a:cubicBezTo>
                    <a:pt x="320993" y="753885"/>
                    <a:pt x="320993" y="755790"/>
                    <a:pt x="320993" y="758647"/>
                  </a:cubicBezTo>
                  <a:cubicBezTo>
                    <a:pt x="322898" y="775792"/>
                    <a:pt x="324802" y="792937"/>
                    <a:pt x="326707" y="809130"/>
                  </a:cubicBezTo>
                  <a:cubicBezTo>
                    <a:pt x="326707" y="818655"/>
                    <a:pt x="326707" y="829132"/>
                    <a:pt x="326707" y="838657"/>
                  </a:cubicBezTo>
                  <a:cubicBezTo>
                    <a:pt x="326707" y="840562"/>
                    <a:pt x="326707" y="842467"/>
                    <a:pt x="326707" y="844372"/>
                  </a:cubicBezTo>
                  <a:cubicBezTo>
                    <a:pt x="329565" y="894855"/>
                    <a:pt x="333375" y="944385"/>
                    <a:pt x="335280" y="994867"/>
                  </a:cubicBezTo>
                  <a:cubicBezTo>
                    <a:pt x="335280" y="1001535"/>
                    <a:pt x="333375" y="1007250"/>
                    <a:pt x="331470" y="1013917"/>
                  </a:cubicBezTo>
                  <a:cubicBezTo>
                    <a:pt x="326707" y="1014870"/>
                    <a:pt x="320993" y="1015822"/>
                    <a:pt x="315277" y="1016775"/>
                  </a:cubicBezTo>
                  <a:cubicBezTo>
                    <a:pt x="317182" y="1020585"/>
                    <a:pt x="318135" y="1024395"/>
                    <a:pt x="319088" y="1027253"/>
                  </a:cubicBezTo>
                  <a:cubicBezTo>
                    <a:pt x="308610" y="1029157"/>
                    <a:pt x="298132" y="1032967"/>
                    <a:pt x="288607" y="1032967"/>
                  </a:cubicBezTo>
                  <a:cubicBezTo>
                    <a:pt x="218123" y="1033920"/>
                    <a:pt x="146685" y="1032967"/>
                    <a:pt x="76200" y="1032967"/>
                  </a:cubicBezTo>
                  <a:cubicBezTo>
                    <a:pt x="65723" y="1032015"/>
                    <a:pt x="63818" y="1025347"/>
                    <a:pt x="63818" y="1015822"/>
                  </a:cubicBezTo>
                  <a:cubicBezTo>
                    <a:pt x="60007" y="943432"/>
                    <a:pt x="55245" y="871042"/>
                    <a:pt x="50482" y="798653"/>
                  </a:cubicBezTo>
                  <a:cubicBezTo>
                    <a:pt x="41910" y="657682"/>
                    <a:pt x="33338" y="515760"/>
                    <a:pt x="25718" y="374790"/>
                  </a:cubicBezTo>
                  <a:cubicBezTo>
                    <a:pt x="19050" y="259537"/>
                    <a:pt x="12382" y="144285"/>
                    <a:pt x="5715" y="29032"/>
                  </a:cubicBezTo>
                  <a:cubicBezTo>
                    <a:pt x="5715" y="21412"/>
                    <a:pt x="1905" y="12840"/>
                    <a:pt x="0" y="2362"/>
                  </a:cubicBezTo>
                  <a:cubicBezTo>
                    <a:pt x="45720" y="-5258"/>
                    <a:pt x="93345" y="8077"/>
                    <a:pt x="140018" y="7125"/>
                  </a:cubicBezTo>
                  <a:cubicBezTo>
                    <a:pt x="140970" y="5220"/>
                    <a:pt x="143827" y="6172"/>
                    <a:pt x="146685" y="6172"/>
                  </a:cubicBezTo>
                  <a:close/>
                  <a:moveTo>
                    <a:pt x="86677" y="888187"/>
                  </a:moveTo>
                  <a:cubicBezTo>
                    <a:pt x="88582" y="927240"/>
                    <a:pt x="91440" y="966292"/>
                    <a:pt x="94298" y="1005345"/>
                  </a:cubicBezTo>
                  <a:cubicBezTo>
                    <a:pt x="94298" y="1009155"/>
                    <a:pt x="101918" y="1014870"/>
                    <a:pt x="106680" y="1014870"/>
                  </a:cubicBezTo>
                  <a:cubicBezTo>
                    <a:pt x="123825" y="1015822"/>
                    <a:pt x="140970" y="1015822"/>
                    <a:pt x="159068" y="1015822"/>
                  </a:cubicBezTo>
                  <a:cubicBezTo>
                    <a:pt x="185738" y="1015822"/>
                    <a:pt x="212407" y="1015822"/>
                    <a:pt x="239077" y="1015822"/>
                  </a:cubicBezTo>
                  <a:cubicBezTo>
                    <a:pt x="260032" y="1015822"/>
                    <a:pt x="280988" y="1015822"/>
                    <a:pt x="302895" y="1015822"/>
                  </a:cubicBezTo>
                  <a:cubicBezTo>
                    <a:pt x="300038" y="999630"/>
                    <a:pt x="297180" y="987247"/>
                    <a:pt x="296227" y="973912"/>
                  </a:cubicBezTo>
                  <a:cubicBezTo>
                    <a:pt x="291465" y="903428"/>
                    <a:pt x="285750" y="832942"/>
                    <a:pt x="281940" y="761505"/>
                  </a:cubicBezTo>
                  <a:cubicBezTo>
                    <a:pt x="278130" y="706260"/>
                    <a:pt x="276225" y="651967"/>
                    <a:pt x="273368" y="596722"/>
                  </a:cubicBezTo>
                  <a:cubicBezTo>
                    <a:pt x="270510" y="549097"/>
                    <a:pt x="268605" y="500520"/>
                    <a:pt x="264795" y="452895"/>
                  </a:cubicBezTo>
                  <a:cubicBezTo>
                    <a:pt x="258127" y="364312"/>
                    <a:pt x="250507" y="275730"/>
                    <a:pt x="244793" y="186195"/>
                  </a:cubicBezTo>
                  <a:cubicBezTo>
                    <a:pt x="240982" y="135712"/>
                    <a:pt x="239077" y="84277"/>
                    <a:pt x="236220" y="33795"/>
                  </a:cubicBezTo>
                  <a:cubicBezTo>
                    <a:pt x="236220" y="31890"/>
                    <a:pt x="235268" y="30937"/>
                    <a:pt x="234315" y="29032"/>
                  </a:cubicBezTo>
                  <a:cubicBezTo>
                    <a:pt x="218123" y="26175"/>
                    <a:pt x="203835" y="23317"/>
                    <a:pt x="187643" y="21412"/>
                  </a:cubicBezTo>
                  <a:cubicBezTo>
                    <a:pt x="180023" y="20460"/>
                    <a:pt x="172402" y="22365"/>
                    <a:pt x="164782" y="23317"/>
                  </a:cubicBezTo>
                  <a:cubicBezTo>
                    <a:pt x="151448" y="22365"/>
                    <a:pt x="139065" y="23317"/>
                    <a:pt x="125730" y="21412"/>
                  </a:cubicBezTo>
                  <a:cubicBezTo>
                    <a:pt x="95250" y="17602"/>
                    <a:pt x="65723" y="13792"/>
                    <a:pt x="34290" y="9030"/>
                  </a:cubicBezTo>
                  <a:cubicBezTo>
                    <a:pt x="34290" y="21412"/>
                    <a:pt x="34290" y="28080"/>
                    <a:pt x="34290" y="34747"/>
                  </a:cubicBezTo>
                  <a:cubicBezTo>
                    <a:pt x="39052" y="98565"/>
                    <a:pt x="43815" y="162382"/>
                    <a:pt x="47625" y="227153"/>
                  </a:cubicBezTo>
                  <a:cubicBezTo>
                    <a:pt x="55245" y="344310"/>
                    <a:pt x="62865" y="461467"/>
                    <a:pt x="69532" y="577672"/>
                  </a:cubicBezTo>
                  <a:cubicBezTo>
                    <a:pt x="76200" y="682447"/>
                    <a:pt x="80963" y="785317"/>
                    <a:pt x="86677" y="888187"/>
                  </a:cubicBezTo>
                  <a:close/>
                </a:path>
              </a:pathLst>
            </a:custGeom>
            <a:solidFill>
              <a:srgbClr val="100F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0" name="Google Shape;2180;p21"/>
            <p:cNvSpPr/>
            <p:nvPr/>
          </p:nvSpPr>
          <p:spPr>
            <a:xfrm>
              <a:off x="8904922" y="2945441"/>
              <a:ext cx="308609" cy="835983"/>
            </a:xfrm>
            <a:custGeom>
              <a:avLst/>
              <a:gdLst/>
              <a:ahLst/>
              <a:cxnLst/>
              <a:rect l="l" t="t" r="r" b="b"/>
              <a:pathLst>
                <a:path w="308609" h="835983" extrusionOk="0">
                  <a:moveTo>
                    <a:pt x="257175" y="57791"/>
                  </a:moveTo>
                  <a:cubicBezTo>
                    <a:pt x="257175" y="60648"/>
                    <a:pt x="258127" y="62553"/>
                    <a:pt x="258127" y="65411"/>
                  </a:cubicBezTo>
                  <a:cubicBezTo>
                    <a:pt x="258127" y="69221"/>
                    <a:pt x="257175" y="73031"/>
                    <a:pt x="258127" y="76841"/>
                  </a:cubicBezTo>
                  <a:cubicBezTo>
                    <a:pt x="267652" y="212096"/>
                    <a:pt x="276225" y="346398"/>
                    <a:pt x="285750" y="481653"/>
                  </a:cubicBezTo>
                  <a:cubicBezTo>
                    <a:pt x="293370" y="590238"/>
                    <a:pt x="300990" y="698823"/>
                    <a:pt x="308610" y="808361"/>
                  </a:cubicBezTo>
                  <a:cubicBezTo>
                    <a:pt x="308610" y="809313"/>
                    <a:pt x="308610" y="811218"/>
                    <a:pt x="308610" y="812171"/>
                  </a:cubicBezTo>
                  <a:cubicBezTo>
                    <a:pt x="308610" y="818838"/>
                    <a:pt x="308610" y="824553"/>
                    <a:pt x="308610" y="831221"/>
                  </a:cubicBezTo>
                  <a:cubicBezTo>
                    <a:pt x="303847" y="833126"/>
                    <a:pt x="298132" y="834078"/>
                    <a:pt x="293370" y="835983"/>
                  </a:cubicBezTo>
                  <a:cubicBezTo>
                    <a:pt x="288607" y="835983"/>
                    <a:pt x="283845" y="835983"/>
                    <a:pt x="278130" y="835031"/>
                  </a:cubicBezTo>
                  <a:cubicBezTo>
                    <a:pt x="265747" y="835031"/>
                    <a:pt x="253365" y="835983"/>
                    <a:pt x="240030" y="835983"/>
                  </a:cubicBezTo>
                  <a:cubicBezTo>
                    <a:pt x="227647" y="835031"/>
                    <a:pt x="215265" y="835031"/>
                    <a:pt x="202882" y="834078"/>
                  </a:cubicBezTo>
                  <a:cubicBezTo>
                    <a:pt x="199072" y="834078"/>
                    <a:pt x="195263" y="833126"/>
                    <a:pt x="191452" y="833126"/>
                  </a:cubicBezTo>
                  <a:cubicBezTo>
                    <a:pt x="175260" y="832173"/>
                    <a:pt x="159067" y="831221"/>
                    <a:pt x="142875" y="830268"/>
                  </a:cubicBezTo>
                  <a:cubicBezTo>
                    <a:pt x="135255" y="829316"/>
                    <a:pt x="127635" y="829316"/>
                    <a:pt x="120015" y="828363"/>
                  </a:cubicBezTo>
                  <a:cubicBezTo>
                    <a:pt x="106680" y="827411"/>
                    <a:pt x="92392" y="827411"/>
                    <a:pt x="79057" y="826458"/>
                  </a:cubicBezTo>
                  <a:cubicBezTo>
                    <a:pt x="71438" y="825506"/>
                    <a:pt x="63817" y="824553"/>
                    <a:pt x="56197" y="824553"/>
                  </a:cubicBezTo>
                  <a:cubicBezTo>
                    <a:pt x="51435" y="824553"/>
                    <a:pt x="45720" y="824553"/>
                    <a:pt x="40957" y="824553"/>
                  </a:cubicBezTo>
                  <a:cubicBezTo>
                    <a:pt x="32385" y="824553"/>
                    <a:pt x="24765" y="823601"/>
                    <a:pt x="14288" y="822648"/>
                  </a:cubicBezTo>
                  <a:cubicBezTo>
                    <a:pt x="14288" y="743591"/>
                    <a:pt x="14288" y="665486"/>
                    <a:pt x="14288" y="587381"/>
                  </a:cubicBezTo>
                  <a:cubicBezTo>
                    <a:pt x="14288" y="401643"/>
                    <a:pt x="13335" y="216858"/>
                    <a:pt x="12382" y="31121"/>
                  </a:cubicBezTo>
                  <a:cubicBezTo>
                    <a:pt x="12382" y="23501"/>
                    <a:pt x="5715" y="14928"/>
                    <a:pt x="0" y="2546"/>
                  </a:cubicBezTo>
                  <a:cubicBezTo>
                    <a:pt x="6667" y="1593"/>
                    <a:pt x="17145" y="-1264"/>
                    <a:pt x="26670" y="641"/>
                  </a:cubicBezTo>
                  <a:cubicBezTo>
                    <a:pt x="76200" y="7308"/>
                    <a:pt x="126682" y="15881"/>
                    <a:pt x="176213" y="23501"/>
                  </a:cubicBezTo>
                  <a:cubicBezTo>
                    <a:pt x="185738" y="25406"/>
                    <a:pt x="196215" y="26358"/>
                    <a:pt x="205740" y="28263"/>
                  </a:cubicBezTo>
                  <a:cubicBezTo>
                    <a:pt x="217170" y="30168"/>
                    <a:pt x="229552" y="32073"/>
                    <a:pt x="240982" y="35883"/>
                  </a:cubicBezTo>
                  <a:cubicBezTo>
                    <a:pt x="246697" y="37788"/>
                    <a:pt x="250507" y="43503"/>
                    <a:pt x="255270" y="47313"/>
                  </a:cubicBezTo>
                  <a:cubicBezTo>
                    <a:pt x="256222" y="49218"/>
                    <a:pt x="256222" y="53981"/>
                    <a:pt x="257175" y="57791"/>
                  </a:cubicBezTo>
                  <a:close/>
                  <a:moveTo>
                    <a:pt x="48577" y="649293"/>
                  </a:moveTo>
                  <a:cubicBezTo>
                    <a:pt x="48577" y="656913"/>
                    <a:pt x="48577" y="664533"/>
                    <a:pt x="48577" y="672153"/>
                  </a:cubicBezTo>
                  <a:cubicBezTo>
                    <a:pt x="48577" y="691203"/>
                    <a:pt x="48577" y="709301"/>
                    <a:pt x="48577" y="728351"/>
                  </a:cubicBezTo>
                  <a:cubicBezTo>
                    <a:pt x="48577" y="754068"/>
                    <a:pt x="48577" y="779786"/>
                    <a:pt x="48577" y="806456"/>
                  </a:cubicBezTo>
                  <a:cubicBezTo>
                    <a:pt x="117157" y="810266"/>
                    <a:pt x="183832" y="815028"/>
                    <a:pt x="250507" y="818838"/>
                  </a:cubicBezTo>
                  <a:cubicBezTo>
                    <a:pt x="275272" y="820743"/>
                    <a:pt x="275272" y="820743"/>
                    <a:pt x="273367" y="795026"/>
                  </a:cubicBezTo>
                  <a:cubicBezTo>
                    <a:pt x="265747" y="694061"/>
                    <a:pt x="259080" y="593096"/>
                    <a:pt x="252413" y="493083"/>
                  </a:cubicBezTo>
                  <a:cubicBezTo>
                    <a:pt x="246697" y="403548"/>
                    <a:pt x="241935" y="314013"/>
                    <a:pt x="236220" y="223526"/>
                  </a:cubicBezTo>
                  <a:cubicBezTo>
                    <a:pt x="233363" y="184473"/>
                    <a:pt x="230505" y="146373"/>
                    <a:pt x="227647" y="108273"/>
                  </a:cubicBezTo>
                  <a:cubicBezTo>
                    <a:pt x="226695" y="93033"/>
                    <a:pt x="225742" y="76841"/>
                    <a:pt x="225742" y="61601"/>
                  </a:cubicBezTo>
                  <a:cubicBezTo>
                    <a:pt x="225742" y="49218"/>
                    <a:pt x="220980" y="45408"/>
                    <a:pt x="208597" y="44456"/>
                  </a:cubicBezTo>
                  <a:cubicBezTo>
                    <a:pt x="182880" y="41598"/>
                    <a:pt x="157163" y="36836"/>
                    <a:pt x="131445" y="32073"/>
                  </a:cubicBezTo>
                  <a:cubicBezTo>
                    <a:pt x="101917" y="27311"/>
                    <a:pt x="73342" y="22548"/>
                    <a:pt x="43815" y="18738"/>
                  </a:cubicBezTo>
                  <a:cubicBezTo>
                    <a:pt x="43815" y="82556"/>
                    <a:pt x="43815" y="141611"/>
                    <a:pt x="43815" y="201618"/>
                  </a:cubicBezTo>
                  <a:cubicBezTo>
                    <a:pt x="43815" y="229241"/>
                    <a:pt x="45720" y="257816"/>
                    <a:pt x="45720" y="285438"/>
                  </a:cubicBezTo>
                  <a:cubicBezTo>
                    <a:pt x="45720" y="344493"/>
                    <a:pt x="46672" y="403548"/>
                    <a:pt x="46672" y="462603"/>
                  </a:cubicBezTo>
                  <a:cubicBezTo>
                    <a:pt x="47625" y="493083"/>
                    <a:pt x="47625" y="523563"/>
                    <a:pt x="48577" y="554043"/>
                  </a:cubicBezTo>
                  <a:cubicBezTo>
                    <a:pt x="48577" y="578808"/>
                    <a:pt x="48577" y="602621"/>
                    <a:pt x="48577" y="627386"/>
                  </a:cubicBezTo>
                  <a:cubicBezTo>
                    <a:pt x="48577" y="635006"/>
                    <a:pt x="48577" y="642626"/>
                    <a:pt x="48577" y="649293"/>
                  </a:cubicBezTo>
                  <a:close/>
                </a:path>
              </a:pathLst>
            </a:custGeom>
            <a:solidFill>
              <a:srgbClr val="100F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1" name="Google Shape;2181;p21"/>
            <p:cNvSpPr/>
            <p:nvPr/>
          </p:nvSpPr>
          <p:spPr>
            <a:xfrm>
              <a:off x="8548555" y="3148832"/>
              <a:ext cx="313658" cy="657357"/>
            </a:xfrm>
            <a:custGeom>
              <a:avLst/>
              <a:gdLst/>
              <a:ahLst/>
              <a:cxnLst/>
              <a:rect l="l" t="t" r="r" b="b"/>
              <a:pathLst>
                <a:path w="313658" h="657357" extrusionOk="0">
                  <a:moveTo>
                    <a:pt x="33469" y="596397"/>
                  </a:moveTo>
                  <a:cubicBezTo>
                    <a:pt x="29659" y="524007"/>
                    <a:pt x="25849" y="451617"/>
                    <a:pt x="21087" y="379227"/>
                  </a:cubicBezTo>
                  <a:cubicBezTo>
                    <a:pt x="14419" y="261117"/>
                    <a:pt x="6799" y="142055"/>
                    <a:pt x="132" y="23945"/>
                  </a:cubicBezTo>
                  <a:cubicBezTo>
                    <a:pt x="-821" y="2990"/>
                    <a:pt x="2989" y="-820"/>
                    <a:pt x="24896" y="132"/>
                  </a:cubicBezTo>
                  <a:cubicBezTo>
                    <a:pt x="82999" y="3942"/>
                    <a:pt x="141102" y="8705"/>
                    <a:pt x="198252" y="12515"/>
                  </a:cubicBezTo>
                  <a:cubicBezTo>
                    <a:pt x="223017" y="14420"/>
                    <a:pt x="247782" y="16325"/>
                    <a:pt x="272546" y="18230"/>
                  </a:cubicBezTo>
                  <a:cubicBezTo>
                    <a:pt x="283024" y="19182"/>
                    <a:pt x="289692" y="22040"/>
                    <a:pt x="288739" y="33470"/>
                  </a:cubicBezTo>
                  <a:cubicBezTo>
                    <a:pt x="292549" y="115385"/>
                    <a:pt x="295407" y="198252"/>
                    <a:pt x="299217" y="280167"/>
                  </a:cubicBezTo>
                  <a:cubicBezTo>
                    <a:pt x="303979" y="396372"/>
                    <a:pt x="308742" y="513530"/>
                    <a:pt x="313504" y="629735"/>
                  </a:cubicBezTo>
                  <a:cubicBezTo>
                    <a:pt x="314457" y="654500"/>
                    <a:pt x="311599" y="657357"/>
                    <a:pt x="287787" y="652595"/>
                  </a:cubicBezTo>
                  <a:cubicBezTo>
                    <a:pt x="284929" y="651642"/>
                    <a:pt x="281119" y="652595"/>
                    <a:pt x="278262" y="652595"/>
                  </a:cubicBezTo>
                  <a:cubicBezTo>
                    <a:pt x="267784" y="654500"/>
                    <a:pt x="258259" y="657357"/>
                    <a:pt x="247782" y="657357"/>
                  </a:cubicBezTo>
                  <a:cubicBezTo>
                    <a:pt x="185869" y="655452"/>
                    <a:pt x="123004" y="651642"/>
                    <a:pt x="61092" y="648785"/>
                  </a:cubicBezTo>
                  <a:cubicBezTo>
                    <a:pt x="53471" y="647832"/>
                    <a:pt x="44899" y="647832"/>
                    <a:pt x="37279" y="646880"/>
                  </a:cubicBezTo>
                  <a:cubicBezTo>
                    <a:pt x="37279" y="630687"/>
                    <a:pt x="35374" y="613542"/>
                    <a:pt x="33469" y="596397"/>
                  </a:cubicBezTo>
                  <a:close/>
                  <a:moveTo>
                    <a:pt x="277309" y="551630"/>
                  </a:moveTo>
                  <a:cubicBezTo>
                    <a:pt x="277309" y="546867"/>
                    <a:pt x="277309" y="542105"/>
                    <a:pt x="277309" y="536390"/>
                  </a:cubicBezTo>
                  <a:cubicBezTo>
                    <a:pt x="276357" y="522102"/>
                    <a:pt x="275404" y="507815"/>
                    <a:pt x="274452" y="492575"/>
                  </a:cubicBezTo>
                  <a:cubicBezTo>
                    <a:pt x="274452" y="475430"/>
                    <a:pt x="275404" y="459237"/>
                    <a:pt x="274452" y="442092"/>
                  </a:cubicBezTo>
                  <a:cubicBezTo>
                    <a:pt x="273499" y="424947"/>
                    <a:pt x="270642" y="408755"/>
                    <a:pt x="268737" y="391610"/>
                  </a:cubicBezTo>
                  <a:cubicBezTo>
                    <a:pt x="268737" y="389705"/>
                    <a:pt x="268737" y="387800"/>
                    <a:pt x="268737" y="385895"/>
                  </a:cubicBezTo>
                  <a:cubicBezTo>
                    <a:pt x="268737" y="379227"/>
                    <a:pt x="268737" y="372560"/>
                    <a:pt x="268737" y="365892"/>
                  </a:cubicBezTo>
                  <a:cubicBezTo>
                    <a:pt x="268737" y="335412"/>
                    <a:pt x="269689" y="304932"/>
                    <a:pt x="268737" y="275405"/>
                  </a:cubicBezTo>
                  <a:cubicBezTo>
                    <a:pt x="267784" y="233495"/>
                    <a:pt x="265879" y="190632"/>
                    <a:pt x="263974" y="148722"/>
                  </a:cubicBezTo>
                  <a:cubicBezTo>
                    <a:pt x="263021" y="137292"/>
                    <a:pt x="262069" y="125862"/>
                    <a:pt x="261117" y="113480"/>
                  </a:cubicBezTo>
                  <a:cubicBezTo>
                    <a:pt x="261117" y="85857"/>
                    <a:pt x="261117" y="59187"/>
                    <a:pt x="261117" y="30612"/>
                  </a:cubicBezTo>
                  <a:cubicBezTo>
                    <a:pt x="225874" y="28707"/>
                    <a:pt x="194442" y="26802"/>
                    <a:pt x="163009" y="25850"/>
                  </a:cubicBezTo>
                  <a:cubicBezTo>
                    <a:pt x="162057" y="25850"/>
                    <a:pt x="160152" y="25850"/>
                    <a:pt x="159199" y="25850"/>
                  </a:cubicBezTo>
                  <a:cubicBezTo>
                    <a:pt x="116337" y="22992"/>
                    <a:pt x="74427" y="20135"/>
                    <a:pt x="32517" y="18230"/>
                  </a:cubicBezTo>
                  <a:cubicBezTo>
                    <a:pt x="32517" y="36327"/>
                    <a:pt x="32517" y="51567"/>
                    <a:pt x="32517" y="67760"/>
                  </a:cubicBezTo>
                  <a:cubicBezTo>
                    <a:pt x="33469" y="74427"/>
                    <a:pt x="34421" y="81095"/>
                    <a:pt x="35374" y="87762"/>
                  </a:cubicBezTo>
                  <a:cubicBezTo>
                    <a:pt x="41089" y="169677"/>
                    <a:pt x="45852" y="251592"/>
                    <a:pt x="51567" y="333507"/>
                  </a:cubicBezTo>
                  <a:cubicBezTo>
                    <a:pt x="53471" y="361130"/>
                    <a:pt x="56329" y="388752"/>
                    <a:pt x="58234" y="416375"/>
                  </a:cubicBezTo>
                  <a:cubicBezTo>
                    <a:pt x="62044" y="476382"/>
                    <a:pt x="65854" y="536390"/>
                    <a:pt x="69664" y="596397"/>
                  </a:cubicBezTo>
                  <a:cubicBezTo>
                    <a:pt x="69664" y="608780"/>
                    <a:pt x="69664" y="621162"/>
                    <a:pt x="69664" y="634497"/>
                  </a:cubicBezTo>
                  <a:cubicBezTo>
                    <a:pt x="126814" y="636402"/>
                    <a:pt x="181107" y="638307"/>
                    <a:pt x="234446" y="640212"/>
                  </a:cubicBezTo>
                  <a:cubicBezTo>
                    <a:pt x="250639" y="642117"/>
                    <a:pt x="266832" y="643070"/>
                    <a:pt x="284929" y="644975"/>
                  </a:cubicBezTo>
                  <a:cubicBezTo>
                    <a:pt x="283024" y="627830"/>
                    <a:pt x="281119" y="610685"/>
                    <a:pt x="279214" y="593540"/>
                  </a:cubicBezTo>
                  <a:cubicBezTo>
                    <a:pt x="279214" y="587825"/>
                    <a:pt x="279214" y="582110"/>
                    <a:pt x="279214" y="577347"/>
                  </a:cubicBezTo>
                  <a:cubicBezTo>
                    <a:pt x="278262" y="568775"/>
                    <a:pt x="277309" y="560202"/>
                    <a:pt x="277309" y="551630"/>
                  </a:cubicBezTo>
                  <a:close/>
                </a:path>
              </a:pathLst>
            </a:custGeom>
            <a:solidFill>
              <a:srgbClr val="100F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2" name="Google Shape;2182;p21"/>
            <p:cNvSpPr/>
            <p:nvPr/>
          </p:nvSpPr>
          <p:spPr>
            <a:xfrm>
              <a:off x="8243887" y="3340361"/>
              <a:ext cx="307028" cy="502022"/>
            </a:xfrm>
            <a:custGeom>
              <a:avLst/>
              <a:gdLst/>
              <a:ahLst/>
              <a:cxnLst/>
              <a:rect l="l" t="t" r="r" b="b"/>
              <a:pathLst>
                <a:path w="307028" h="502022" extrusionOk="0">
                  <a:moveTo>
                    <a:pt x="51435" y="486783"/>
                  </a:moveTo>
                  <a:cubicBezTo>
                    <a:pt x="99060" y="483925"/>
                    <a:pt x="145732" y="481068"/>
                    <a:pt x="193357" y="478210"/>
                  </a:cubicBezTo>
                  <a:cubicBezTo>
                    <a:pt x="220027" y="476305"/>
                    <a:pt x="246698" y="474400"/>
                    <a:pt x="275273" y="471543"/>
                  </a:cubicBezTo>
                  <a:cubicBezTo>
                    <a:pt x="271463" y="434396"/>
                    <a:pt x="267652" y="397248"/>
                    <a:pt x="263843" y="360100"/>
                  </a:cubicBezTo>
                  <a:cubicBezTo>
                    <a:pt x="252413" y="253421"/>
                    <a:pt x="241935" y="146741"/>
                    <a:pt x="231457" y="40060"/>
                  </a:cubicBezTo>
                  <a:cubicBezTo>
                    <a:pt x="229552" y="22916"/>
                    <a:pt x="223838" y="16248"/>
                    <a:pt x="205740" y="17200"/>
                  </a:cubicBezTo>
                  <a:cubicBezTo>
                    <a:pt x="156210" y="20058"/>
                    <a:pt x="105727" y="21010"/>
                    <a:pt x="56198" y="22916"/>
                  </a:cubicBezTo>
                  <a:cubicBezTo>
                    <a:pt x="43815" y="22916"/>
                    <a:pt x="39052" y="26725"/>
                    <a:pt x="39052" y="40060"/>
                  </a:cubicBezTo>
                  <a:cubicBezTo>
                    <a:pt x="45720" y="178173"/>
                    <a:pt x="51435" y="315333"/>
                    <a:pt x="56198" y="453446"/>
                  </a:cubicBezTo>
                  <a:cubicBezTo>
                    <a:pt x="56198" y="459160"/>
                    <a:pt x="52388" y="465828"/>
                    <a:pt x="50482" y="471543"/>
                  </a:cubicBezTo>
                  <a:cubicBezTo>
                    <a:pt x="24765" y="473448"/>
                    <a:pt x="24765" y="473448"/>
                    <a:pt x="23813" y="447730"/>
                  </a:cubicBezTo>
                  <a:cubicBezTo>
                    <a:pt x="19050" y="311523"/>
                    <a:pt x="14288" y="175316"/>
                    <a:pt x="8573" y="39108"/>
                  </a:cubicBezTo>
                  <a:cubicBezTo>
                    <a:pt x="8573" y="32441"/>
                    <a:pt x="3810" y="25773"/>
                    <a:pt x="0" y="15295"/>
                  </a:cubicBezTo>
                  <a:cubicBezTo>
                    <a:pt x="6668" y="13391"/>
                    <a:pt x="16193" y="10533"/>
                    <a:pt x="25718" y="9580"/>
                  </a:cubicBezTo>
                  <a:cubicBezTo>
                    <a:pt x="93345" y="5770"/>
                    <a:pt x="161925" y="4818"/>
                    <a:pt x="229552" y="55"/>
                  </a:cubicBezTo>
                  <a:cubicBezTo>
                    <a:pt x="250507" y="-897"/>
                    <a:pt x="256223" y="10533"/>
                    <a:pt x="261938" y="25773"/>
                  </a:cubicBezTo>
                  <a:cubicBezTo>
                    <a:pt x="261938" y="28630"/>
                    <a:pt x="260985" y="30535"/>
                    <a:pt x="260985" y="33393"/>
                  </a:cubicBezTo>
                  <a:cubicBezTo>
                    <a:pt x="276225" y="178173"/>
                    <a:pt x="291465" y="323905"/>
                    <a:pt x="306705" y="468685"/>
                  </a:cubicBezTo>
                  <a:cubicBezTo>
                    <a:pt x="308610" y="482973"/>
                    <a:pt x="301943" y="485830"/>
                    <a:pt x="290513" y="486783"/>
                  </a:cubicBezTo>
                  <a:cubicBezTo>
                    <a:pt x="264795" y="487735"/>
                    <a:pt x="239077" y="489641"/>
                    <a:pt x="214313" y="491546"/>
                  </a:cubicBezTo>
                  <a:cubicBezTo>
                    <a:pt x="157163" y="495355"/>
                    <a:pt x="100013" y="499166"/>
                    <a:pt x="42863" y="502023"/>
                  </a:cubicBezTo>
                  <a:cubicBezTo>
                    <a:pt x="38100" y="501071"/>
                    <a:pt x="32385" y="499166"/>
                    <a:pt x="27623" y="498213"/>
                  </a:cubicBezTo>
                  <a:cubicBezTo>
                    <a:pt x="27623" y="496308"/>
                    <a:pt x="26670" y="494403"/>
                    <a:pt x="26670" y="492498"/>
                  </a:cubicBezTo>
                  <a:cubicBezTo>
                    <a:pt x="34290" y="490593"/>
                    <a:pt x="42863" y="488688"/>
                    <a:pt x="51435" y="486783"/>
                  </a:cubicBezTo>
                  <a:close/>
                </a:path>
              </a:pathLst>
            </a:custGeom>
            <a:solidFill>
              <a:srgbClr val="100F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3" name="Google Shape;2183;p21"/>
            <p:cNvSpPr/>
            <p:nvPr/>
          </p:nvSpPr>
          <p:spPr>
            <a:xfrm>
              <a:off x="8937078" y="3004184"/>
              <a:ext cx="311018" cy="818219"/>
            </a:xfrm>
            <a:custGeom>
              <a:avLst/>
              <a:gdLst/>
              <a:ahLst/>
              <a:cxnLst/>
              <a:rect l="l" t="t" r="r" b="b"/>
              <a:pathLst>
                <a:path w="311018" h="818219" extrusionOk="0">
                  <a:moveTo>
                    <a:pt x="275502" y="771525"/>
                  </a:moveTo>
                  <a:cubicBezTo>
                    <a:pt x="275502" y="764858"/>
                    <a:pt x="275502" y="759143"/>
                    <a:pt x="275502" y="752475"/>
                  </a:cubicBezTo>
                  <a:cubicBezTo>
                    <a:pt x="275502" y="752475"/>
                    <a:pt x="276454" y="751523"/>
                    <a:pt x="276454" y="751523"/>
                  </a:cubicBezTo>
                  <a:cubicBezTo>
                    <a:pt x="276454" y="750570"/>
                    <a:pt x="275502" y="749618"/>
                    <a:pt x="274549" y="748665"/>
                  </a:cubicBezTo>
                  <a:cubicBezTo>
                    <a:pt x="266929" y="640080"/>
                    <a:pt x="259309" y="531495"/>
                    <a:pt x="251689" y="421958"/>
                  </a:cubicBezTo>
                  <a:cubicBezTo>
                    <a:pt x="242164" y="286703"/>
                    <a:pt x="233591" y="152400"/>
                    <a:pt x="224066" y="17145"/>
                  </a:cubicBezTo>
                  <a:cubicBezTo>
                    <a:pt x="224066" y="13335"/>
                    <a:pt x="224066" y="9525"/>
                    <a:pt x="224066" y="5715"/>
                  </a:cubicBezTo>
                  <a:cubicBezTo>
                    <a:pt x="231686" y="3810"/>
                    <a:pt x="240259" y="1905"/>
                    <a:pt x="250736" y="0"/>
                  </a:cubicBezTo>
                  <a:cubicBezTo>
                    <a:pt x="252641" y="17145"/>
                    <a:pt x="256452" y="37148"/>
                    <a:pt x="258357" y="58103"/>
                  </a:cubicBezTo>
                  <a:cubicBezTo>
                    <a:pt x="263119" y="113348"/>
                    <a:pt x="265977" y="169545"/>
                    <a:pt x="269786" y="225743"/>
                  </a:cubicBezTo>
                  <a:cubicBezTo>
                    <a:pt x="274549" y="282893"/>
                    <a:pt x="279311" y="340995"/>
                    <a:pt x="284074" y="398145"/>
                  </a:cubicBezTo>
                  <a:cubicBezTo>
                    <a:pt x="285979" y="419100"/>
                    <a:pt x="284074" y="440055"/>
                    <a:pt x="285027" y="461010"/>
                  </a:cubicBezTo>
                  <a:cubicBezTo>
                    <a:pt x="286932" y="489585"/>
                    <a:pt x="289789" y="517208"/>
                    <a:pt x="292647" y="544830"/>
                  </a:cubicBezTo>
                  <a:cubicBezTo>
                    <a:pt x="294552" y="568643"/>
                    <a:pt x="297409" y="591503"/>
                    <a:pt x="299314" y="615315"/>
                  </a:cubicBezTo>
                  <a:cubicBezTo>
                    <a:pt x="303124" y="664845"/>
                    <a:pt x="305982" y="714375"/>
                    <a:pt x="310744" y="763905"/>
                  </a:cubicBezTo>
                  <a:cubicBezTo>
                    <a:pt x="313602" y="788670"/>
                    <a:pt x="293599" y="819150"/>
                    <a:pt x="275502" y="818198"/>
                  </a:cubicBezTo>
                  <a:cubicBezTo>
                    <a:pt x="254547" y="817245"/>
                    <a:pt x="233591" y="816293"/>
                    <a:pt x="212636" y="814388"/>
                  </a:cubicBezTo>
                  <a:cubicBezTo>
                    <a:pt x="160249" y="810578"/>
                    <a:pt x="106909" y="806768"/>
                    <a:pt x="54522" y="802958"/>
                  </a:cubicBezTo>
                  <a:cubicBezTo>
                    <a:pt x="42139" y="802005"/>
                    <a:pt x="29757" y="800100"/>
                    <a:pt x="17374" y="797243"/>
                  </a:cubicBezTo>
                  <a:cubicBezTo>
                    <a:pt x="4039" y="794385"/>
                    <a:pt x="-7391" y="788670"/>
                    <a:pt x="5944" y="772478"/>
                  </a:cubicBezTo>
                  <a:cubicBezTo>
                    <a:pt x="7849" y="770573"/>
                    <a:pt x="5944" y="766763"/>
                    <a:pt x="6897" y="762953"/>
                  </a:cubicBezTo>
                  <a:cubicBezTo>
                    <a:pt x="11659" y="762953"/>
                    <a:pt x="17374" y="762953"/>
                    <a:pt x="22136" y="762953"/>
                  </a:cubicBezTo>
                  <a:cubicBezTo>
                    <a:pt x="29757" y="763905"/>
                    <a:pt x="37377" y="764858"/>
                    <a:pt x="44997" y="764858"/>
                  </a:cubicBezTo>
                  <a:cubicBezTo>
                    <a:pt x="58332" y="765810"/>
                    <a:pt x="72619" y="765810"/>
                    <a:pt x="85954" y="766763"/>
                  </a:cubicBezTo>
                  <a:cubicBezTo>
                    <a:pt x="93574" y="767715"/>
                    <a:pt x="101194" y="767715"/>
                    <a:pt x="108814" y="768668"/>
                  </a:cubicBezTo>
                  <a:cubicBezTo>
                    <a:pt x="125007" y="769620"/>
                    <a:pt x="141199" y="770573"/>
                    <a:pt x="157391" y="771525"/>
                  </a:cubicBezTo>
                  <a:cubicBezTo>
                    <a:pt x="161202" y="771525"/>
                    <a:pt x="165011" y="772478"/>
                    <a:pt x="168822" y="772478"/>
                  </a:cubicBezTo>
                  <a:cubicBezTo>
                    <a:pt x="181204" y="773430"/>
                    <a:pt x="193586" y="773430"/>
                    <a:pt x="205969" y="774383"/>
                  </a:cubicBezTo>
                  <a:cubicBezTo>
                    <a:pt x="214541" y="783908"/>
                    <a:pt x="232639" y="782955"/>
                    <a:pt x="244069" y="773430"/>
                  </a:cubicBezTo>
                  <a:cubicBezTo>
                    <a:pt x="248832" y="773430"/>
                    <a:pt x="253594" y="773430"/>
                    <a:pt x="259309" y="774383"/>
                  </a:cubicBezTo>
                  <a:cubicBezTo>
                    <a:pt x="264072" y="786765"/>
                    <a:pt x="271691" y="789623"/>
                    <a:pt x="283122" y="782003"/>
                  </a:cubicBezTo>
                  <a:cubicBezTo>
                    <a:pt x="285027" y="786765"/>
                    <a:pt x="286932" y="790575"/>
                    <a:pt x="287884" y="794385"/>
                  </a:cubicBezTo>
                  <a:cubicBezTo>
                    <a:pt x="299314" y="784860"/>
                    <a:pt x="297409" y="781050"/>
                    <a:pt x="275502" y="771525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4" name="Google Shape;2184;p21"/>
            <p:cNvSpPr/>
            <p:nvPr/>
          </p:nvSpPr>
          <p:spPr>
            <a:xfrm>
              <a:off x="8610565" y="3183254"/>
              <a:ext cx="279196" cy="662557"/>
            </a:xfrm>
            <a:custGeom>
              <a:avLst/>
              <a:gdLst/>
              <a:ahLst/>
              <a:cxnLst/>
              <a:rect l="l" t="t" r="r" b="b"/>
              <a:pathLst>
                <a:path w="279196" h="662557" extrusionOk="0">
                  <a:moveTo>
                    <a:pt x="34" y="615315"/>
                  </a:moveTo>
                  <a:cubicBezTo>
                    <a:pt x="61947" y="618173"/>
                    <a:pt x="124812" y="621030"/>
                    <a:pt x="186724" y="623888"/>
                  </a:cubicBezTo>
                  <a:cubicBezTo>
                    <a:pt x="197202" y="623888"/>
                    <a:pt x="206727" y="621030"/>
                    <a:pt x="217204" y="619125"/>
                  </a:cubicBezTo>
                  <a:cubicBezTo>
                    <a:pt x="220062" y="618173"/>
                    <a:pt x="223872" y="618173"/>
                    <a:pt x="226729" y="619125"/>
                  </a:cubicBezTo>
                  <a:cubicBezTo>
                    <a:pt x="250542" y="623888"/>
                    <a:pt x="254352" y="621030"/>
                    <a:pt x="252447" y="596265"/>
                  </a:cubicBezTo>
                  <a:cubicBezTo>
                    <a:pt x="247684" y="480060"/>
                    <a:pt x="242922" y="362903"/>
                    <a:pt x="238159" y="246698"/>
                  </a:cubicBezTo>
                  <a:cubicBezTo>
                    <a:pt x="234349" y="164783"/>
                    <a:pt x="231492" y="81915"/>
                    <a:pt x="227682" y="0"/>
                  </a:cubicBezTo>
                  <a:cubicBezTo>
                    <a:pt x="246732" y="7620"/>
                    <a:pt x="256257" y="19050"/>
                    <a:pt x="256257" y="40958"/>
                  </a:cubicBezTo>
                  <a:cubicBezTo>
                    <a:pt x="257209" y="108585"/>
                    <a:pt x="261020" y="176213"/>
                    <a:pt x="263877" y="244792"/>
                  </a:cubicBezTo>
                  <a:cubicBezTo>
                    <a:pt x="266734" y="307658"/>
                    <a:pt x="268639" y="370523"/>
                    <a:pt x="271497" y="433388"/>
                  </a:cubicBezTo>
                  <a:cubicBezTo>
                    <a:pt x="274354" y="499110"/>
                    <a:pt x="276259" y="565785"/>
                    <a:pt x="279117" y="631508"/>
                  </a:cubicBezTo>
                  <a:cubicBezTo>
                    <a:pt x="280070" y="649605"/>
                    <a:pt x="272449" y="657225"/>
                    <a:pt x="257209" y="660083"/>
                  </a:cubicBezTo>
                  <a:cubicBezTo>
                    <a:pt x="242922" y="662940"/>
                    <a:pt x="227682" y="662940"/>
                    <a:pt x="213395" y="661988"/>
                  </a:cubicBezTo>
                  <a:cubicBezTo>
                    <a:pt x="183867" y="661035"/>
                    <a:pt x="155292" y="658178"/>
                    <a:pt x="125764" y="657225"/>
                  </a:cubicBezTo>
                  <a:cubicBezTo>
                    <a:pt x="94332" y="655320"/>
                    <a:pt x="63852" y="654368"/>
                    <a:pt x="32420" y="653415"/>
                  </a:cubicBezTo>
                  <a:cubicBezTo>
                    <a:pt x="18132" y="651510"/>
                    <a:pt x="-918" y="629603"/>
                    <a:pt x="34" y="615315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5" name="Google Shape;2185;p21"/>
            <p:cNvSpPr/>
            <p:nvPr/>
          </p:nvSpPr>
          <p:spPr>
            <a:xfrm>
              <a:off x="8285797" y="3365630"/>
              <a:ext cx="300989" cy="511330"/>
            </a:xfrm>
            <a:custGeom>
              <a:avLst/>
              <a:gdLst/>
              <a:ahLst/>
              <a:cxnLst/>
              <a:rect l="l" t="t" r="r" b="b"/>
              <a:pathLst>
                <a:path w="300989" h="511330" extrusionOk="0">
                  <a:moveTo>
                    <a:pt x="0" y="476754"/>
                  </a:moveTo>
                  <a:cubicBezTo>
                    <a:pt x="57150" y="472944"/>
                    <a:pt x="114300" y="469134"/>
                    <a:pt x="171450" y="466276"/>
                  </a:cubicBezTo>
                  <a:cubicBezTo>
                    <a:pt x="197167" y="464371"/>
                    <a:pt x="222885" y="463419"/>
                    <a:pt x="247650" y="461514"/>
                  </a:cubicBezTo>
                  <a:cubicBezTo>
                    <a:pt x="259080" y="460561"/>
                    <a:pt x="265747" y="457704"/>
                    <a:pt x="263842" y="443416"/>
                  </a:cubicBezTo>
                  <a:cubicBezTo>
                    <a:pt x="247650" y="298636"/>
                    <a:pt x="233363" y="152904"/>
                    <a:pt x="218122" y="8124"/>
                  </a:cubicBezTo>
                  <a:cubicBezTo>
                    <a:pt x="218122" y="5266"/>
                    <a:pt x="218122" y="3361"/>
                    <a:pt x="219075" y="504"/>
                  </a:cubicBezTo>
                  <a:cubicBezTo>
                    <a:pt x="237172" y="-2354"/>
                    <a:pt x="242888" y="7171"/>
                    <a:pt x="244792" y="23364"/>
                  </a:cubicBezTo>
                  <a:cubicBezTo>
                    <a:pt x="254317" y="98611"/>
                    <a:pt x="264795" y="172906"/>
                    <a:pt x="274320" y="248154"/>
                  </a:cubicBezTo>
                  <a:cubicBezTo>
                    <a:pt x="280035" y="289111"/>
                    <a:pt x="284797" y="331021"/>
                    <a:pt x="289560" y="371979"/>
                  </a:cubicBezTo>
                  <a:cubicBezTo>
                    <a:pt x="289560" y="374836"/>
                    <a:pt x="294322" y="376741"/>
                    <a:pt x="296227" y="379599"/>
                  </a:cubicBezTo>
                  <a:cubicBezTo>
                    <a:pt x="298132" y="396744"/>
                    <a:pt x="299085" y="414841"/>
                    <a:pt x="300990" y="431986"/>
                  </a:cubicBezTo>
                  <a:cubicBezTo>
                    <a:pt x="300990" y="442464"/>
                    <a:pt x="300038" y="452941"/>
                    <a:pt x="300038" y="463419"/>
                  </a:cubicBezTo>
                  <a:cubicBezTo>
                    <a:pt x="300990" y="481516"/>
                    <a:pt x="292417" y="490089"/>
                    <a:pt x="275272" y="491994"/>
                  </a:cubicBezTo>
                  <a:cubicBezTo>
                    <a:pt x="210502" y="497709"/>
                    <a:pt x="145732" y="502471"/>
                    <a:pt x="80963" y="507234"/>
                  </a:cubicBezTo>
                  <a:cubicBezTo>
                    <a:pt x="63817" y="508186"/>
                    <a:pt x="47625" y="509139"/>
                    <a:pt x="30480" y="511044"/>
                  </a:cubicBezTo>
                  <a:cubicBezTo>
                    <a:pt x="13335" y="512949"/>
                    <a:pt x="4763" y="505329"/>
                    <a:pt x="2857" y="489136"/>
                  </a:cubicBezTo>
                  <a:cubicBezTo>
                    <a:pt x="3810" y="484374"/>
                    <a:pt x="1905" y="480564"/>
                    <a:pt x="0" y="476754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6" name="Google Shape;2186;p21"/>
            <p:cNvSpPr/>
            <p:nvPr/>
          </p:nvSpPr>
          <p:spPr>
            <a:xfrm>
              <a:off x="9490286" y="2838449"/>
              <a:ext cx="93239" cy="982979"/>
            </a:xfrm>
            <a:custGeom>
              <a:avLst/>
              <a:gdLst/>
              <a:ahLst/>
              <a:cxnLst/>
              <a:rect l="l" t="t" r="r" b="b"/>
              <a:pathLst>
                <a:path w="93239" h="982979" extrusionOk="0">
                  <a:moveTo>
                    <a:pt x="40428" y="588645"/>
                  </a:moveTo>
                  <a:cubicBezTo>
                    <a:pt x="39476" y="576263"/>
                    <a:pt x="38523" y="563880"/>
                    <a:pt x="37571" y="550545"/>
                  </a:cubicBezTo>
                  <a:cubicBezTo>
                    <a:pt x="48048" y="540068"/>
                    <a:pt x="47096" y="531495"/>
                    <a:pt x="35666" y="524828"/>
                  </a:cubicBezTo>
                  <a:cubicBezTo>
                    <a:pt x="34713" y="514350"/>
                    <a:pt x="34713" y="503872"/>
                    <a:pt x="33761" y="494347"/>
                  </a:cubicBezTo>
                  <a:cubicBezTo>
                    <a:pt x="35666" y="491490"/>
                    <a:pt x="39476" y="488633"/>
                    <a:pt x="40428" y="485775"/>
                  </a:cubicBezTo>
                  <a:cubicBezTo>
                    <a:pt x="40428" y="484822"/>
                    <a:pt x="35666" y="481965"/>
                    <a:pt x="32808" y="480060"/>
                  </a:cubicBezTo>
                  <a:cubicBezTo>
                    <a:pt x="32808" y="477203"/>
                    <a:pt x="32808" y="474345"/>
                    <a:pt x="31856" y="472440"/>
                  </a:cubicBezTo>
                  <a:cubicBezTo>
                    <a:pt x="35666" y="470535"/>
                    <a:pt x="39476" y="469583"/>
                    <a:pt x="43286" y="467678"/>
                  </a:cubicBezTo>
                  <a:cubicBezTo>
                    <a:pt x="39476" y="465772"/>
                    <a:pt x="34713" y="463867"/>
                    <a:pt x="30903" y="461010"/>
                  </a:cubicBezTo>
                  <a:cubicBezTo>
                    <a:pt x="30903" y="455295"/>
                    <a:pt x="29951" y="448628"/>
                    <a:pt x="29951" y="442913"/>
                  </a:cubicBezTo>
                  <a:cubicBezTo>
                    <a:pt x="40428" y="430530"/>
                    <a:pt x="39476" y="420053"/>
                    <a:pt x="28046" y="413385"/>
                  </a:cubicBezTo>
                  <a:cubicBezTo>
                    <a:pt x="28046" y="407670"/>
                    <a:pt x="27093" y="402908"/>
                    <a:pt x="27093" y="397192"/>
                  </a:cubicBezTo>
                  <a:cubicBezTo>
                    <a:pt x="37571" y="387667"/>
                    <a:pt x="38523" y="379095"/>
                    <a:pt x="26141" y="370522"/>
                  </a:cubicBezTo>
                  <a:cubicBezTo>
                    <a:pt x="22331" y="328613"/>
                    <a:pt x="19473" y="287655"/>
                    <a:pt x="15663" y="245745"/>
                  </a:cubicBezTo>
                  <a:cubicBezTo>
                    <a:pt x="9948" y="171450"/>
                    <a:pt x="5186" y="97155"/>
                    <a:pt x="423" y="23813"/>
                  </a:cubicBezTo>
                  <a:cubicBezTo>
                    <a:pt x="-529" y="16192"/>
                    <a:pt x="423" y="7620"/>
                    <a:pt x="423" y="0"/>
                  </a:cubicBezTo>
                  <a:cubicBezTo>
                    <a:pt x="13758" y="1905"/>
                    <a:pt x="17568" y="11430"/>
                    <a:pt x="18521" y="22860"/>
                  </a:cubicBezTo>
                  <a:cubicBezTo>
                    <a:pt x="24236" y="74295"/>
                    <a:pt x="28998" y="126683"/>
                    <a:pt x="33761" y="178117"/>
                  </a:cubicBezTo>
                  <a:cubicBezTo>
                    <a:pt x="40428" y="251460"/>
                    <a:pt x="46143" y="323850"/>
                    <a:pt x="51858" y="397192"/>
                  </a:cubicBezTo>
                  <a:cubicBezTo>
                    <a:pt x="54716" y="438150"/>
                    <a:pt x="56621" y="479108"/>
                    <a:pt x="59478" y="520065"/>
                  </a:cubicBezTo>
                  <a:cubicBezTo>
                    <a:pt x="64241" y="579120"/>
                    <a:pt x="69003" y="637222"/>
                    <a:pt x="73766" y="696278"/>
                  </a:cubicBezTo>
                  <a:cubicBezTo>
                    <a:pt x="76623" y="735330"/>
                    <a:pt x="78528" y="774383"/>
                    <a:pt x="81386" y="813435"/>
                  </a:cubicBezTo>
                  <a:cubicBezTo>
                    <a:pt x="85196" y="862965"/>
                    <a:pt x="89006" y="912495"/>
                    <a:pt x="92816" y="962025"/>
                  </a:cubicBezTo>
                  <a:cubicBezTo>
                    <a:pt x="93768" y="968693"/>
                    <a:pt x="92816" y="975360"/>
                    <a:pt x="92816" y="982980"/>
                  </a:cubicBezTo>
                  <a:cubicBezTo>
                    <a:pt x="79481" y="982028"/>
                    <a:pt x="65193" y="985838"/>
                    <a:pt x="59478" y="967740"/>
                  </a:cubicBezTo>
                  <a:cubicBezTo>
                    <a:pt x="60431" y="961072"/>
                    <a:pt x="63288" y="954405"/>
                    <a:pt x="63288" y="948690"/>
                  </a:cubicBezTo>
                  <a:cubicBezTo>
                    <a:pt x="60431" y="898208"/>
                    <a:pt x="57573" y="848678"/>
                    <a:pt x="54716" y="798195"/>
                  </a:cubicBezTo>
                  <a:cubicBezTo>
                    <a:pt x="57573" y="794385"/>
                    <a:pt x="63288" y="789622"/>
                    <a:pt x="63288" y="785813"/>
                  </a:cubicBezTo>
                  <a:cubicBezTo>
                    <a:pt x="63288" y="764858"/>
                    <a:pt x="61383" y="743903"/>
                    <a:pt x="59478" y="722947"/>
                  </a:cubicBezTo>
                  <a:cubicBezTo>
                    <a:pt x="59478" y="719138"/>
                    <a:pt x="52811" y="716280"/>
                    <a:pt x="49001" y="713422"/>
                  </a:cubicBezTo>
                  <a:cubicBezTo>
                    <a:pt x="49001" y="710565"/>
                    <a:pt x="49001" y="708660"/>
                    <a:pt x="49001" y="705803"/>
                  </a:cubicBezTo>
                  <a:cubicBezTo>
                    <a:pt x="51858" y="701040"/>
                    <a:pt x="55668" y="697230"/>
                    <a:pt x="55668" y="692468"/>
                  </a:cubicBezTo>
                  <a:cubicBezTo>
                    <a:pt x="56621" y="661988"/>
                    <a:pt x="55668" y="631508"/>
                    <a:pt x="55668" y="600075"/>
                  </a:cubicBezTo>
                  <a:cubicBezTo>
                    <a:pt x="55668" y="598170"/>
                    <a:pt x="56621" y="595313"/>
                    <a:pt x="55668" y="594360"/>
                  </a:cubicBezTo>
                  <a:cubicBezTo>
                    <a:pt x="41381" y="585788"/>
                    <a:pt x="49953" y="574358"/>
                    <a:pt x="50906" y="563880"/>
                  </a:cubicBezTo>
                  <a:cubicBezTo>
                    <a:pt x="51858" y="557213"/>
                    <a:pt x="51858" y="550545"/>
                    <a:pt x="51858" y="543878"/>
                  </a:cubicBezTo>
                  <a:cubicBezTo>
                    <a:pt x="50906" y="543878"/>
                    <a:pt x="50906" y="543878"/>
                    <a:pt x="49953" y="543878"/>
                  </a:cubicBezTo>
                  <a:cubicBezTo>
                    <a:pt x="47096" y="558165"/>
                    <a:pt x="44238" y="573405"/>
                    <a:pt x="40428" y="588645"/>
                  </a:cubicBezTo>
                  <a:close/>
                  <a:moveTo>
                    <a:pt x="46143" y="512445"/>
                  </a:moveTo>
                  <a:cubicBezTo>
                    <a:pt x="47096" y="512445"/>
                    <a:pt x="47096" y="512445"/>
                    <a:pt x="48048" y="512445"/>
                  </a:cubicBezTo>
                  <a:cubicBezTo>
                    <a:pt x="48048" y="504825"/>
                    <a:pt x="48048" y="498158"/>
                    <a:pt x="48048" y="490538"/>
                  </a:cubicBezTo>
                  <a:cubicBezTo>
                    <a:pt x="47096" y="490538"/>
                    <a:pt x="47096" y="490538"/>
                    <a:pt x="46143" y="490538"/>
                  </a:cubicBezTo>
                  <a:cubicBezTo>
                    <a:pt x="46143" y="498158"/>
                    <a:pt x="46143" y="505778"/>
                    <a:pt x="46143" y="512445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7" name="Google Shape;2187;p21"/>
            <p:cNvSpPr/>
            <p:nvPr/>
          </p:nvSpPr>
          <p:spPr>
            <a:xfrm>
              <a:off x="7962900" y="2713671"/>
              <a:ext cx="1074419" cy="604837"/>
            </a:xfrm>
            <a:custGeom>
              <a:avLst/>
              <a:gdLst/>
              <a:ahLst/>
              <a:cxnLst/>
              <a:rect l="l" t="t" r="r" b="b"/>
              <a:pathLst>
                <a:path w="1074419" h="604837" extrusionOk="0">
                  <a:moveTo>
                    <a:pt x="952" y="595313"/>
                  </a:moveTo>
                  <a:cubicBezTo>
                    <a:pt x="109538" y="534353"/>
                    <a:pt x="219075" y="473393"/>
                    <a:pt x="327660" y="413385"/>
                  </a:cubicBezTo>
                  <a:cubicBezTo>
                    <a:pt x="570548" y="278130"/>
                    <a:pt x="812482" y="143828"/>
                    <a:pt x="1055370" y="8573"/>
                  </a:cubicBezTo>
                  <a:cubicBezTo>
                    <a:pt x="1060132" y="5715"/>
                    <a:pt x="1064895" y="3810"/>
                    <a:pt x="1071563" y="0"/>
                  </a:cubicBezTo>
                  <a:cubicBezTo>
                    <a:pt x="1072515" y="6668"/>
                    <a:pt x="1073468" y="12383"/>
                    <a:pt x="1074420" y="17145"/>
                  </a:cubicBezTo>
                  <a:cubicBezTo>
                    <a:pt x="1024890" y="42863"/>
                    <a:pt x="975360" y="68580"/>
                    <a:pt x="925830" y="95250"/>
                  </a:cubicBezTo>
                  <a:cubicBezTo>
                    <a:pt x="886777" y="116205"/>
                    <a:pt x="849630" y="139065"/>
                    <a:pt x="810577" y="160020"/>
                  </a:cubicBezTo>
                  <a:cubicBezTo>
                    <a:pt x="756285" y="190500"/>
                    <a:pt x="701040" y="220980"/>
                    <a:pt x="646748" y="250508"/>
                  </a:cubicBezTo>
                  <a:cubicBezTo>
                    <a:pt x="621030" y="264795"/>
                    <a:pt x="596265" y="280035"/>
                    <a:pt x="570548" y="293370"/>
                  </a:cubicBezTo>
                  <a:cubicBezTo>
                    <a:pt x="501968" y="331470"/>
                    <a:pt x="432435" y="369570"/>
                    <a:pt x="363855" y="407670"/>
                  </a:cubicBezTo>
                  <a:cubicBezTo>
                    <a:pt x="321945" y="430530"/>
                    <a:pt x="281940" y="456248"/>
                    <a:pt x="240030" y="479108"/>
                  </a:cubicBezTo>
                  <a:cubicBezTo>
                    <a:pt x="173355" y="515303"/>
                    <a:pt x="106680" y="549593"/>
                    <a:pt x="40005" y="584835"/>
                  </a:cubicBezTo>
                  <a:cubicBezTo>
                    <a:pt x="31432" y="589598"/>
                    <a:pt x="23813" y="595313"/>
                    <a:pt x="15240" y="601028"/>
                  </a:cubicBezTo>
                  <a:cubicBezTo>
                    <a:pt x="10477" y="601980"/>
                    <a:pt x="5715" y="603885"/>
                    <a:pt x="0" y="604838"/>
                  </a:cubicBezTo>
                  <a:cubicBezTo>
                    <a:pt x="952" y="602933"/>
                    <a:pt x="952" y="599123"/>
                    <a:pt x="952" y="595313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8" name="Google Shape;2188;p21"/>
            <p:cNvSpPr/>
            <p:nvPr/>
          </p:nvSpPr>
          <p:spPr>
            <a:xfrm>
              <a:off x="7979092" y="2732721"/>
              <a:ext cx="1062037" cy="585152"/>
            </a:xfrm>
            <a:custGeom>
              <a:avLst/>
              <a:gdLst/>
              <a:ahLst/>
              <a:cxnLst/>
              <a:rect l="l" t="t" r="r" b="b"/>
              <a:pathLst>
                <a:path w="1062037" h="585152" extrusionOk="0">
                  <a:moveTo>
                    <a:pt x="0" y="583883"/>
                  </a:moveTo>
                  <a:cubicBezTo>
                    <a:pt x="8572" y="578168"/>
                    <a:pt x="16193" y="572453"/>
                    <a:pt x="24765" y="567690"/>
                  </a:cubicBezTo>
                  <a:cubicBezTo>
                    <a:pt x="91440" y="532448"/>
                    <a:pt x="159068" y="498158"/>
                    <a:pt x="224790" y="461963"/>
                  </a:cubicBezTo>
                  <a:cubicBezTo>
                    <a:pt x="266700" y="439103"/>
                    <a:pt x="307657" y="414338"/>
                    <a:pt x="348615" y="390525"/>
                  </a:cubicBezTo>
                  <a:cubicBezTo>
                    <a:pt x="417195" y="352425"/>
                    <a:pt x="486727" y="314325"/>
                    <a:pt x="555307" y="276225"/>
                  </a:cubicBezTo>
                  <a:cubicBezTo>
                    <a:pt x="581025" y="261938"/>
                    <a:pt x="605790" y="246698"/>
                    <a:pt x="631507" y="233363"/>
                  </a:cubicBezTo>
                  <a:cubicBezTo>
                    <a:pt x="685800" y="202883"/>
                    <a:pt x="741045" y="172403"/>
                    <a:pt x="795338" y="142875"/>
                  </a:cubicBezTo>
                  <a:cubicBezTo>
                    <a:pt x="833438" y="120968"/>
                    <a:pt x="871538" y="99060"/>
                    <a:pt x="910590" y="78105"/>
                  </a:cubicBezTo>
                  <a:cubicBezTo>
                    <a:pt x="960120" y="51435"/>
                    <a:pt x="1009650" y="25718"/>
                    <a:pt x="1059180" y="0"/>
                  </a:cubicBezTo>
                  <a:cubicBezTo>
                    <a:pt x="1060132" y="4763"/>
                    <a:pt x="1061085" y="10478"/>
                    <a:pt x="1062038" y="15240"/>
                  </a:cubicBezTo>
                  <a:cubicBezTo>
                    <a:pt x="1061085" y="15240"/>
                    <a:pt x="1060132" y="15240"/>
                    <a:pt x="1059180" y="15240"/>
                  </a:cubicBezTo>
                  <a:cubicBezTo>
                    <a:pt x="1053465" y="16193"/>
                    <a:pt x="1047750" y="16193"/>
                    <a:pt x="1042988" y="19050"/>
                  </a:cubicBezTo>
                  <a:cubicBezTo>
                    <a:pt x="949643" y="70485"/>
                    <a:pt x="857250" y="122873"/>
                    <a:pt x="763905" y="174308"/>
                  </a:cubicBezTo>
                  <a:cubicBezTo>
                    <a:pt x="694372" y="213360"/>
                    <a:pt x="624840" y="251460"/>
                    <a:pt x="555307" y="290513"/>
                  </a:cubicBezTo>
                  <a:cubicBezTo>
                    <a:pt x="469582" y="338138"/>
                    <a:pt x="384810" y="385763"/>
                    <a:pt x="299085" y="433388"/>
                  </a:cubicBezTo>
                  <a:cubicBezTo>
                    <a:pt x="228600" y="472440"/>
                    <a:pt x="157163" y="511493"/>
                    <a:pt x="85725" y="549593"/>
                  </a:cubicBezTo>
                  <a:cubicBezTo>
                    <a:pt x="63818" y="561023"/>
                    <a:pt x="41910" y="573405"/>
                    <a:pt x="20002" y="583883"/>
                  </a:cubicBezTo>
                  <a:cubicBezTo>
                    <a:pt x="14288" y="586740"/>
                    <a:pt x="6668" y="583883"/>
                    <a:pt x="0" y="583883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9" name="Google Shape;2189;p21"/>
            <p:cNvSpPr/>
            <p:nvPr/>
          </p:nvSpPr>
          <p:spPr>
            <a:xfrm>
              <a:off x="9081135" y="2559366"/>
              <a:ext cx="197998" cy="296691"/>
            </a:xfrm>
            <a:custGeom>
              <a:avLst/>
              <a:gdLst/>
              <a:ahLst/>
              <a:cxnLst/>
              <a:rect l="l" t="t" r="r" b="b"/>
              <a:pathLst>
                <a:path w="197998" h="296691" extrusionOk="0">
                  <a:moveTo>
                    <a:pt x="0" y="281940"/>
                  </a:moveTo>
                  <a:cubicBezTo>
                    <a:pt x="7620" y="274320"/>
                    <a:pt x="16192" y="268605"/>
                    <a:pt x="20955" y="260033"/>
                  </a:cubicBezTo>
                  <a:cubicBezTo>
                    <a:pt x="73342" y="175260"/>
                    <a:pt x="123825" y="90488"/>
                    <a:pt x="176213" y="5715"/>
                  </a:cubicBezTo>
                  <a:cubicBezTo>
                    <a:pt x="177165" y="3810"/>
                    <a:pt x="179070" y="1905"/>
                    <a:pt x="180975" y="0"/>
                  </a:cubicBezTo>
                  <a:cubicBezTo>
                    <a:pt x="200025" y="2858"/>
                    <a:pt x="201930" y="7620"/>
                    <a:pt x="192405" y="25718"/>
                  </a:cubicBezTo>
                  <a:cubicBezTo>
                    <a:pt x="173355" y="60008"/>
                    <a:pt x="153352" y="93345"/>
                    <a:pt x="133350" y="126683"/>
                  </a:cubicBezTo>
                  <a:cubicBezTo>
                    <a:pt x="108585" y="170498"/>
                    <a:pt x="83820" y="213360"/>
                    <a:pt x="58102" y="257175"/>
                  </a:cubicBezTo>
                  <a:cubicBezTo>
                    <a:pt x="51435" y="268605"/>
                    <a:pt x="43815" y="279083"/>
                    <a:pt x="35242" y="288608"/>
                  </a:cubicBezTo>
                  <a:cubicBezTo>
                    <a:pt x="23813" y="301942"/>
                    <a:pt x="9525" y="298133"/>
                    <a:pt x="0" y="281940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0" name="Google Shape;2190;p21"/>
            <p:cNvSpPr/>
            <p:nvPr/>
          </p:nvSpPr>
          <p:spPr>
            <a:xfrm>
              <a:off x="9295447" y="3818571"/>
              <a:ext cx="280987" cy="39052"/>
            </a:xfrm>
            <a:custGeom>
              <a:avLst/>
              <a:gdLst/>
              <a:ahLst/>
              <a:cxnLst/>
              <a:rect l="l" t="t" r="r" b="b"/>
              <a:pathLst>
                <a:path w="280987" h="39052" extrusionOk="0">
                  <a:moveTo>
                    <a:pt x="0" y="5715"/>
                  </a:moveTo>
                  <a:cubicBezTo>
                    <a:pt x="70485" y="5715"/>
                    <a:pt x="141922" y="5715"/>
                    <a:pt x="212407" y="5715"/>
                  </a:cubicBezTo>
                  <a:cubicBezTo>
                    <a:pt x="222885" y="5715"/>
                    <a:pt x="233363" y="1905"/>
                    <a:pt x="242888" y="0"/>
                  </a:cubicBezTo>
                  <a:cubicBezTo>
                    <a:pt x="248602" y="9525"/>
                    <a:pt x="253365" y="18098"/>
                    <a:pt x="258127" y="26670"/>
                  </a:cubicBezTo>
                  <a:cubicBezTo>
                    <a:pt x="267652" y="24765"/>
                    <a:pt x="274320" y="22860"/>
                    <a:pt x="280988" y="20955"/>
                  </a:cubicBezTo>
                  <a:cubicBezTo>
                    <a:pt x="275272" y="25718"/>
                    <a:pt x="271463" y="32385"/>
                    <a:pt x="264795" y="35243"/>
                  </a:cubicBezTo>
                  <a:cubicBezTo>
                    <a:pt x="258127" y="38100"/>
                    <a:pt x="250507" y="36195"/>
                    <a:pt x="242888" y="36195"/>
                  </a:cubicBezTo>
                  <a:cubicBezTo>
                    <a:pt x="173355" y="37147"/>
                    <a:pt x="103822" y="39053"/>
                    <a:pt x="34290" y="39053"/>
                  </a:cubicBezTo>
                  <a:cubicBezTo>
                    <a:pt x="10477" y="39053"/>
                    <a:pt x="952" y="29528"/>
                    <a:pt x="0" y="5715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1" name="Google Shape;2191;p21"/>
            <p:cNvSpPr/>
            <p:nvPr/>
          </p:nvSpPr>
          <p:spPr>
            <a:xfrm>
              <a:off x="9534525" y="3805237"/>
              <a:ext cx="49530" cy="40005"/>
            </a:xfrm>
            <a:custGeom>
              <a:avLst/>
              <a:gdLst/>
              <a:ahLst/>
              <a:cxnLst/>
              <a:rect l="l" t="t" r="r" b="b"/>
              <a:pathLst>
                <a:path w="49530" h="40005" extrusionOk="0">
                  <a:moveTo>
                    <a:pt x="41910" y="34290"/>
                  </a:moveTo>
                  <a:cubicBezTo>
                    <a:pt x="35243" y="36195"/>
                    <a:pt x="28575" y="38100"/>
                    <a:pt x="19050" y="40005"/>
                  </a:cubicBezTo>
                  <a:cubicBezTo>
                    <a:pt x="14288" y="32385"/>
                    <a:pt x="9525" y="22860"/>
                    <a:pt x="3810" y="13335"/>
                  </a:cubicBezTo>
                  <a:cubicBezTo>
                    <a:pt x="2857" y="10478"/>
                    <a:pt x="952" y="6667"/>
                    <a:pt x="0" y="2858"/>
                  </a:cubicBezTo>
                  <a:cubicBezTo>
                    <a:pt x="5715" y="1905"/>
                    <a:pt x="10477" y="953"/>
                    <a:pt x="16193" y="0"/>
                  </a:cubicBezTo>
                  <a:cubicBezTo>
                    <a:pt x="20955" y="18097"/>
                    <a:pt x="36195" y="14288"/>
                    <a:pt x="49530" y="15240"/>
                  </a:cubicBezTo>
                  <a:cubicBezTo>
                    <a:pt x="49530" y="19050"/>
                    <a:pt x="49530" y="21908"/>
                    <a:pt x="49530" y="25717"/>
                  </a:cubicBezTo>
                  <a:cubicBezTo>
                    <a:pt x="46673" y="28575"/>
                    <a:pt x="44768" y="31433"/>
                    <a:pt x="41910" y="34290"/>
                  </a:cubicBezTo>
                  <a:cubicBezTo>
                    <a:pt x="41910" y="34290"/>
                    <a:pt x="41910" y="34290"/>
                    <a:pt x="41910" y="3429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2" name="Google Shape;2192;p21"/>
            <p:cNvSpPr/>
            <p:nvPr/>
          </p:nvSpPr>
          <p:spPr>
            <a:xfrm>
              <a:off x="9414510" y="2802254"/>
              <a:ext cx="41909" cy="3810"/>
            </a:xfrm>
            <a:custGeom>
              <a:avLst/>
              <a:gdLst/>
              <a:ahLst/>
              <a:cxnLst/>
              <a:rect l="l" t="t" r="r" b="b"/>
              <a:pathLst>
                <a:path w="41909" h="3810" extrusionOk="0">
                  <a:moveTo>
                    <a:pt x="41910" y="3810"/>
                  </a:moveTo>
                  <a:cubicBezTo>
                    <a:pt x="27622" y="2858"/>
                    <a:pt x="14288" y="953"/>
                    <a:pt x="0" y="0"/>
                  </a:cubicBezTo>
                  <a:cubicBezTo>
                    <a:pt x="14288" y="953"/>
                    <a:pt x="28575" y="2858"/>
                    <a:pt x="41910" y="3810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3" name="Google Shape;2193;p21"/>
            <p:cNvSpPr/>
            <p:nvPr/>
          </p:nvSpPr>
          <p:spPr>
            <a:xfrm>
              <a:off x="7948612" y="3308984"/>
              <a:ext cx="15239" cy="11430"/>
            </a:xfrm>
            <a:custGeom>
              <a:avLst/>
              <a:gdLst/>
              <a:ahLst/>
              <a:cxnLst/>
              <a:rect l="l" t="t" r="r" b="b"/>
              <a:pathLst>
                <a:path w="15239" h="11430" extrusionOk="0">
                  <a:moveTo>
                    <a:pt x="15240" y="0"/>
                  </a:moveTo>
                  <a:cubicBezTo>
                    <a:pt x="15240" y="3810"/>
                    <a:pt x="15240" y="7620"/>
                    <a:pt x="15240" y="11430"/>
                  </a:cubicBezTo>
                  <a:cubicBezTo>
                    <a:pt x="10477" y="9525"/>
                    <a:pt x="4763" y="6668"/>
                    <a:pt x="0" y="4763"/>
                  </a:cubicBezTo>
                  <a:cubicBezTo>
                    <a:pt x="4763" y="2858"/>
                    <a:pt x="9525" y="1905"/>
                    <a:pt x="15240" y="0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4" name="Google Shape;2194;p21"/>
            <p:cNvSpPr/>
            <p:nvPr/>
          </p:nvSpPr>
          <p:spPr>
            <a:xfrm>
              <a:off x="9082087" y="2967989"/>
              <a:ext cx="29527" cy="4762"/>
            </a:xfrm>
            <a:custGeom>
              <a:avLst/>
              <a:gdLst/>
              <a:ahLst/>
              <a:cxnLst/>
              <a:rect l="l" t="t" r="r" b="b"/>
              <a:pathLst>
                <a:path w="29527" h="4762" extrusionOk="0">
                  <a:moveTo>
                    <a:pt x="29527" y="4763"/>
                  </a:moveTo>
                  <a:cubicBezTo>
                    <a:pt x="20002" y="2857"/>
                    <a:pt x="9525" y="1905"/>
                    <a:pt x="0" y="0"/>
                  </a:cubicBezTo>
                  <a:cubicBezTo>
                    <a:pt x="9525" y="1905"/>
                    <a:pt x="19050" y="2857"/>
                    <a:pt x="29527" y="4763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5" name="Google Shape;2195;p21"/>
            <p:cNvSpPr/>
            <p:nvPr/>
          </p:nvSpPr>
          <p:spPr>
            <a:xfrm>
              <a:off x="9047797" y="2785109"/>
              <a:ext cx="3809" cy="21907"/>
            </a:xfrm>
            <a:custGeom>
              <a:avLst/>
              <a:gdLst/>
              <a:ahLst/>
              <a:cxnLst/>
              <a:rect l="l" t="t" r="r" b="b"/>
              <a:pathLst>
                <a:path w="3809" h="21907" extrusionOk="0">
                  <a:moveTo>
                    <a:pt x="0" y="0"/>
                  </a:moveTo>
                  <a:cubicBezTo>
                    <a:pt x="952" y="7620"/>
                    <a:pt x="2857" y="15240"/>
                    <a:pt x="3810" y="21908"/>
                  </a:cubicBezTo>
                  <a:cubicBezTo>
                    <a:pt x="1905" y="15240"/>
                    <a:pt x="952" y="7620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6" name="Google Shape;2196;p21"/>
            <p:cNvSpPr/>
            <p:nvPr/>
          </p:nvSpPr>
          <p:spPr>
            <a:xfrm>
              <a:off x="9161144" y="2991802"/>
              <a:ext cx="952" cy="11429"/>
            </a:xfrm>
            <a:custGeom>
              <a:avLst/>
              <a:gdLst/>
              <a:ahLst/>
              <a:cxnLst/>
              <a:rect l="l" t="t" r="r" b="b"/>
              <a:pathLst>
                <a:path w="952" h="11429" extrusionOk="0">
                  <a:moveTo>
                    <a:pt x="953" y="11430"/>
                  </a:moveTo>
                  <a:cubicBezTo>
                    <a:pt x="953" y="7620"/>
                    <a:pt x="0" y="3810"/>
                    <a:pt x="0" y="0"/>
                  </a:cubicBezTo>
                  <a:cubicBezTo>
                    <a:pt x="0" y="2857"/>
                    <a:pt x="0" y="7620"/>
                    <a:pt x="953" y="11430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7" name="Google Shape;2197;p21"/>
            <p:cNvSpPr/>
            <p:nvPr/>
          </p:nvSpPr>
          <p:spPr>
            <a:xfrm>
              <a:off x="9037319" y="2747962"/>
              <a:ext cx="4762" cy="8572"/>
            </a:xfrm>
            <a:custGeom>
              <a:avLst/>
              <a:gdLst/>
              <a:ahLst/>
              <a:cxnLst/>
              <a:rect l="l" t="t" r="r" b="b"/>
              <a:pathLst>
                <a:path w="4762" h="8572" extrusionOk="0">
                  <a:moveTo>
                    <a:pt x="0" y="0"/>
                  </a:moveTo>
                  <a:cubicBezTo>
                    <a:pt x="953" y="0"/>
                    <a:pt x="1905" y="0"/>
                    <a:pt x="2857" y="0"/>
                  </a:cubicBezTo>
                  <a:cubicBezTo>
                    <a:pt x="3810" y="2858"/>
                    <a:pt x="3810" y="5715"/>
                    <a:pt x="4763" y="8572"/>
                  </a:cubicBezTo>
                  <a:cubicBezTo>
                    <a:pt x="3810" y="4763"/>
                    <a:pt x="1905" y="1905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8" name="Google Shape;2198;p21"/>
            <p:cNvSpPr/>
            <p:nvPr/>
          </p:nvSpPr>
          <p:spPr>
            <a:xfrm>
              <a:off x="9576435" y="3830954"/>
              <a:ext cx="5714" cy="8572"/>
            </a:xfrm>
            <a:custGeom>
              <a:avLst/>
              <a:gdLst/>
              <a:ahLst/>
              <a:cxnLst/>
              <a:rect l="l" t="t" r="r" b="b"/>
              <a:pathLst>
                <a:path w="5714" h="8572" extrusionOk="0">
                  <a:moveTo>
                    <a:pt x="0" y="8573"/>
                  </a:moveTo>
                  <a:cubicBezTo>
                    <a:pt x="1905" y="5715"/>
                    <a:pt x="3810" y="2858"/>
                    <a:pt x="5715" y="0"/>
                  </a:cubicBezTo>
                  <a:cubicBezTo>
                    <a:pt x="4763" y="2858"/>
                    <a:pt x="2857" y="5715"/>
                    <a:pt x="0" y="8573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9" name="Google Shape;2199;p21"/>
            <p:cNvSpPr/>
            <p:nvPr/>
          </p:nvSpPr>
          <p:spPr>
            <a:xfrm>
              <a:off x="9062085" y="2838449"/>
              <a:ext cx="7619" cy="2857"/>
            </a:xfrm>
            <a:custGeom>
              <a:avLst/>
              <a:gdLst/>
              <a:ahLst/>
              <a:cxnLst/>
              <a:rect l="l" t="t" r="r" b="b"/>
              <a:pathLst>
                <a:path w="7619" h="2857" extrusionOk="0">
                  <a:moveTo>
                    <a:pt x="0" y="0"/>
                  </a:moveTo>
                  <a:cubicBezTo>
                    <a:pt x="2857" y="953"/>
                    <a:pt x="4763" y="1905"/>
                    <a:pt x="7620" y="2858"/>
                  </a:cubicBezTo>
                  <a:cubicBezTo>
                    <a:pt x="5715" y="1905"/>
                    <a:pt x="2857" y="953"/>
                    <a:pt x="0" y="0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0" name="Google Shape;2200;p21"/>
            <p:cNvSpPr/>
            <p:nvPr/>
          </p:nvSpPr>
          <p:spPr>
            <a:xfrm>
              <a:off x="9391650" y="2800349"/>
              <a:ext cx="12382" cy="1904"/>
            </a:xfrm>
            <a:custGeom>
              <a:avLst/>
              <a:gdLst/>
              <a:ahLst/>
              <a:cxnLst/>
              <a:rect l="l" t="t" r="r" b="b"/>
              <a:pathLst>
                <a:path w="12382" h="1904" extrusionOk="0">
                  <a:moveTo>
                    <a:pt x="12382" y="1905"/>
                  </a:moveTo>
                  <a:cubicBezTo>
                    <a:pt x="8573" y="953"/>
                    <a:pt x="4763" y="953"/>
                    <a:pt x="0" y="0"/>
                  </a:cubicBezTo>
                  <a:cubicBezTo>
                    <a:pt x="3810" y="953"/>
                    <a:pt x="8573" y="953"/>
                    <a:pt x="12382" y="1905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21"/>
            <p:cNvSpPr/>
            <p:nvPr/>
          </p:nvSpPr>
          <p:spPr>
            <a:xfrm>
              <a:off x="9359264" y="2798973"/>
              <a:ext cx="7620" cy="423"/>
            </a:xfrm>
            <a:custGeom>
              <a:avLst/>
              <a:gdLst/>
              <a:ahLst/>
              <a:cxnLst/>
              <a:rect l="l" t="t" r="r" b="b"/>
              <a:pathLst>
                <a:path w="7620" h="423" extrusionOk="0">
                  <a:moveTo>
                    <a:pt x="7620" y="423"/>
                  </a:moveTo>
                  <a:cubicBezTo>
                    <a:pt x="4763" y="423"/>
                    <a:pt x="2858" y="423"/>
                    <a:pt x="0" y="423"/>
                  </a:cubicBezTo>
                  <a:cubicBezTo>
                    <a:pt x="1905" y="-529"/>
                    <a:pt x="4763" y="423"/>
                    <a:pt x="7620" y="423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21"/>
            <p:cNvSpPr/>
            <p:nvPr/>
          </p:nvSpPr>
          <p:spPr>
            <a:xfrm>
              <a:off x="8293177" y="3372721"/>
              <a:ext cx="67867" cy="334408"/>
            </a:xfrm>
            <a:custGeom>
              <a:avLst/>
              <a:gdLst/>
              <a:ahLst/>
              <a:cxnLst/>
              <a:rect l="l" t="t" r="r" b="b"/>
              <a:pathLst>
                <a:path w="67867" h="334408" extrusionOk="0">
                  <a:moveTo>
                    <a:pt x="67868" y="31513"/>
                  </a:moveTo>
                  <a:cubicBezTo>
                    <a:pt x="37388" y="51516"/>
                    <a:pt x="32625" y="49611"/>
                    <a:pt x="44055" y="104856"/>
                  </a:cubicBezTo>
                  <a:cubicBezTo>
                    <a:pt x="47865" y="122953"/>
                    <a:pt x="45008" y="142956"/>
                    <a:pt x="43103" y="162006"/>
                  </a:cubicBezTo>
                  <a:cubicBezTo>
                    <a:pt x="41198" y="178198"/>
                    <a:pt x="33578" y="194391"/>
                    <a:pt x="45008" y="210583"/>
                  </a:cubicBezTo>
                  <a:cubicBezTo>
                    <a:pt x="46913" y="213441"/>
                    <a:pt x="45008" y="219156"/>
                    <a:pt x="44055" y="222966"/>
                  </a:cubicBezTo>
                  <a:cubicBezTo>
                    <a:pt x="42150" y="238206"/>
                    <a:pt x="39293" y="252493"/>
                    <a:pt x="36435" y="270591"/>
                  </a:cubicBezTo>
                  <a:cubicBezTo>
                    <a:pt x="45008" y="267733"/>
                    <a:pt x="47865" y="266781"/>
                    <a:pt x="55485" y="264876"/>
                  </a:cubicBezTo>
                  <a:cubicBezTo>
                    <a:pt x="51675" y="286783"/>
                    <a:pt x="49771" y="305833"/>
                    <a:pt x="44055" y="324883"/>
                  </a:cubicBezTo>
                  <a:cubicBezTo>
                    <a:pt x="42150" y="329646"/>
                    <a:pt x="31673" y="333456"/>
                    <a:pt x="24053" y="334408"/>
                  </a:cubicBezTo>
                  <a:cubicBezTo>
                    <a:pt x="22148" y="334408"/>
                    <a:pt x="16433" y="326788"/>
                    <a:pt x="15480" y="322026"/>
                  </a:cubicBezTo>
                  <a:cubicBezTo>
                    <a:pt x="13575" y="302976"/>
                    <a:pt x="12623" y="283926"/>
                    <a:pt x="11671" y="264876"/>
                  </a:cubicBezTo>
                  <a:cubicBezTo>
                    <a:pt x="9765" y="212488"/>
                    <a:pt x="9765" y="160101"/>
                    <a:pt x="7860" y="107713"/>
                  </a:cubicBezTo>
                  <a:cubicBezTo>
                    <a:pt x="6908" y="83901"/>
                    <a:pt x="3098" y="60088"/>
                    <a:pt x="240" y="35323"/>
                  </a:cubicBezTo>
                  <a:cubicBezTo>
                    <a:pt x="-1665" y="16273"/>
                    <a:pt x="7860" y="6748"/>
                    <a:pt x="25005" y="1986"/>
                  </a:cubicBezTo>
                  <a:cubicBezTo>
                    <a:pt x="45960" y="-2777"/>
                    <a:pt x="52628" y="81"/>
                    <a:pt x="63105" y="21036"/>
                  </a:cubicBezTo>
                  <a:cubicBezTo>
                    <a:pt x="65010" y="24846"/>
                    <a:pt x="65963" y="27703"/>
                    <a:pt x="67868" y="31513"/>
                  </a:cubicBezTo>
                  <a:close/>
                </a:path>
              </a:pathLst>
            </a:custGeom>
            <a:solidFill>
              <a:srgbClr val="68B8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21"/>
            <p:cNvSpPr/>
            <p:nvPr/>
          </p:nvSpPr>
          <p:spPr>
            <a:xfrm>
              <a:off x="7935277" y="2572701"/>
              <a:ext cx="1282065" cy="715072"/>
            </a:xfrm>
            <a:custGeom>
              <a:avLst/>
              <a:gdLst/>
              <a:ahLst/>
              <a:cxnLst/>
              <a:rect l="l" t="t" r="r" b="b"/>
              <a:pathLst>
                <a:path w="1282065" h="715072" extrusionOk="0">
                  <a:moveTo>
                    <a:pt x="1223963" y="8573"/>
                  </a:moveTo>
                  <a:cubicBezTo>
                    <a:pt x="1242060" y="5715"/>
                    <a:pt x="1260158" y="2858"/>
                    <a:pt x="1278255" y="0"/>
                  </a:cubicBezTo>
                  <a:cubicBezTo>
                    <a:pt x="1279208" y="1905"/>
                    <a:pt x="1281113" y="3810"/>
                    <a:pt x="1282065" y="4763"/>
                  </a:cubicBezTo>
                  <a:cubicBezTo>
                    <a:pt x="1237298" y="78105"/>
                    <a:pt x="1192530" y="151448"/>
                    <a:pt x="1145858" y="228600"/>
                  </a:cubicBezTo>
                  <a:cubicBezTo>
                    <a:pt x="1140143" y="200977"/>
                    <a:pt x="1133475" y="177165"/>
                    <a:pt x="1129665" y="153352"/>
                  </a:cubicBezTo>
                  <a:cubicBezTo>
                    <a:pt x="1124903" y="122873"/>
                    <a:pt x="1099185" y="109538"/>
                    <a:pt x="1072515" y="125730"/>
                  </a:cubicBezTo>
                  <a:cubicBezTo>
                    <a:pt x="1030605" y="150495"/>
                    <a:pt x="988695" y="174307"/>
                    <a:pt x="946785" y="198120"/>
                  </a:cubicBezTo>
                  <a:cubicBezTo>
                    <a:pt x="849630" y="252413"/>
                    <a:pt x="752475" y="306705"/>
                    <a:pt x="655320" y="360998"/>
                  </a:cubicBezTo>
                  <a:cubicBezTo>
                    <a:pt x="483870" y="456248"/>
                    <a:pt x="313373" y="551498"/>
                    <a:pt x="141923" y="647700"/>
                  </a:cubicBezTo>
                  <a:cubicBezTo>
                    <a:pt x="108585" y="666750"/>
                    <a:pt x="75248" y="685800"/>
                    <a:pt x="40958" y="704850"/>
                  </a:cubicBezTo>
                  <a:cubicBezTo>
                    <a:pt x="14288" y="720090"/>
                    <a:pt x="14288" y="720090"/>
                    <a:pt x="0" y="692468"/>
                  </a:cubicBezTo>
                  <a:cubicBezTo>
                    <a:pt x="39053" y="670560"/>
                    <a:pt x="77153" y="646748"/>
                    <a:pt x="116205" y="625793"/>
                  </a:cubicBezTo>
                  <a:cubicBezTo>
                    <a:pt x="176213" y="592455"/>
                    <a:pt x="237173" y="561023"/>
                    <a:pt x="297180" y="528638"/>
                  </a:cubicBezTo>
                  <a:cubicBezTo>
                    <a:pt x="341948" y="504825"/>
                    <a:pt x="385763" y="479107"/>
                    <a:pt x="430530" y="455295"/>
                  </a:cubicBezTo>
                  <a:cubicBezTo>
                    <a:pt x="466725" y="436245"/>
                    <a:pt x="502920" y="418148"/>
                    <a:pt x="539115" y="398145"/>
                  </a:cubicBezTo>
                  <a:cubicBezTo>
                    <a:pt x="576263" y="378143"/>
                    <a:pt x="613410" y="356235"/>
                    <a:pt x="651510" y="335280"/>
                  </a:cubicBezTo>
                  <a:cubicBezTo>
                    <a:pt x="696278" y="311468"/>
                    <a:pt x="741045" y="289560"/>
                    <a:pt x="784860" y="265748"/>
                  </a:cubicBezTo>
                  <a:cubicBezTo>
                    <a:pt x="791528" y="261938"/>
                    <a:pt x="796290" y="255270"/>
                    <a:pt x="801053" y="250507"/>
                  </a:cubicBezTo>
                  <a:cubicBezTo>
                    <a:pt x="801053" y="250507"/>
                    <a:pt x="801053" y="250507"/>
                    <a:pt x="801053" y="250507"/>
                  </a:cubicBezTo>
                  <a:cubicBezTo>
                    <a:pt x="820103" y="250507"/>
                    <a:pt x="834390" y="240982"/>
                    <a:pt x="845820" y="226695"/>
                  </a:cubicBezTo>
                  <a:cubicBezTo>
                    <a:pt x="886778" y="204788"/>
                    <a:pt x="927735" y="182880"/>
                    <a:pt x="968693" y="161925"/>
                  </a:cubicBezTo>
                  <a:cubicBezTo>
                    <a:pt x="1001078" y="145732"/>
                    <a:pt x="1034415" y="129540"/>
                    <a:pt x="1066800" y="113348"/>
                  </a:cubicBezTo>
                  <a:cubicBezTo>
                    <a:pt x="1072515" y="110490"/>
                    <a:pt x="1077278" y="104775"/>
                    <a:pt x="1082993" y="100965"/>
                  </a:cubicBezTo>
                  <a:cubicBezTo>
                    <a:pt x="1097280" y="98107"/>
                    <a:pt x="1112521" y="95250"/>
                    <a:pt x="1131571" y="91440"/>
                  </a:cubicBezTo>
                  <a:cubicBezTo>
                    <a:pt x="1138238" y="104775"/>
                    <a:pt x="1144905" y="120015"/>
                    <a:pt x="1152525" y="134302"/>
                  </a:cubicBezTo>
                  <a:cubicBezTo>
                    <a:pt x="1153478" y="136207"/>
                    <a:pt x="1162050" y="137160"/>
                    <a:pt x="1163955" y="135255"/>
                  </a:cubicBezTo>
                  <a:cubicBezTo>
                    <a:pt x="1169671" y="129540"/>
                    <a:pt x="1174433" y="122873"/>
                    <a:pt x="1179196" y="115252"/>
                  </a:cubicBezTo>
                  <a:cubicBezTo>
                    <a:pt x="1193483" y="93345"/>
                    <a:pt x="1206818" y="71438"/>
                    <a:pt x="1221105" y="49530"/>
                  </a:cubicBezTo>
                  <a:cubicBezTo>
                    <a:pt x="1228725" y="38100"/>
                    <a:pt x="1235393" y="25718"/>
                    <a:pt x="1243965" y="12383"/>
                  </a:cubicBezTo>
                  <a:cubicBezTo>
                    <a:pt x="1235393" y="10477"/>
                    <a:pt x="1229678" y="9525"/>
                    <a:pt x="1223963" y="8573"/>
                  </a:cubicBezTo>
                  <a:close/>
                </a:path>
              </a:pathLst>
            </a:custGeom>
            <a:solidFill>
              <a:srgbClr val="B62F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21"/>
            <p:cNvSpPr/>
            <p:nvPr/>
          </p:nvSpPr>
          <p:spPr>
            <a:xfrm>
              <a:off x="7920989" y="2822257"/>
              <a:ext cx="819150" cy="441959"/>
            </a:xfrm>
            <a:custGeom>
              <a:avLst/>
              <a:gdLst/>
              <a:ahLst/>
              <a:cxnLst/>
              <a:rect l="l" t="t" r="r" b="b"/>
              <a:pathLst>
                <a:path w="819150" h="441959" extrusionOk="0">
                  <a:moveTo>
                    <a:pt x="819150" y="0"/>
                  </a:moveTo>
                  <a:cubicBezTo>
                    <a:pt x="813435" y="5715"/>
                    <a:pt x="808673" y="12383"/>
                    <a:pt x="802958" y="15240"/>
                  </a:cubicBezTo>
                  <a:cubicBezTo>
                    <a:pt x="758190" y="39052"/>
                    <a:pt x="713423" y="60960"/>
                    <a:pt x="669608" y="84772"/>
                  </a:cubicBezTo>
                  <a:cubicBezTo>
                    <a:pt x="631508" y="104775"/>
                    <a:pt x="595313" y="126683"/>
                    <a:pt x="557213" y="147638"/>
                  </a:cubicBezTo>
                  <a:cubicBezTo>
                    <a:pt x="521018" y="166688"/>
                    <a:pt x="484823" y="185738"/>
                    <a:pt x="448628" y="204788"/>
                  </a:cubicBezTo>
                  <a:cubicBezTo>
                    <a:pt x="403860" y="228600"/>
                    <a:pt x="360045" y="254317"/>
                    <a:pt x="315278" y="278130"/>
                  </a:cubicBezTo>
                  <a:cubicBezTo>
                    <a:pt x="255270" y="310515"/>
                    <a:pt x="194310" y="342900"/>
                    <a:pt x="134303" y="375285"/>
                  </a:cubicBezTo>
                  <a:cubicBezTo>
                    <a:pt x="95250" y="397192"/>
                    <a:pt x="56198" y="420052"/>
                    <a:pt x="18098" y="441960"/>
                  </a:cubicBezTo>
                  <a:cubicBezTo>
                    <a:pt x="12383" y="434340"/>
                    <a:pt x="6668" y="425767"/>
                    <a:pt x="0" y="417195"/>
                  </a:cubicBezTo>
                  <a:cubicBezTo>
                    <a:pt x="51435" y="390525"/>
                    <a:pt x="101918" y="364808"/>
                    <a:pt x="152400" y="339090"/>
                  </a:cubicBezTo>
                  <a:cubicBezTo>
                    <a:pt x="321945" y="252413"/>
                    <a:pt x="492443" y="164783"/>
                    <a:pt x="661988" y="78105"/>
                  </a:cubicBezTo>
                  <a:cubicBezTo>
                    <a:pt x="681990" y="67627"/>
                    <a:pt x="701993" y="58102"/>
                    <a:pt x="721995" y="48577"/>
                  </a:cubicBezTo>
                  <a:cubicBezTo>
                    <a:pt x="722948" y="48577"/>
                    <a:pt x="722948" y="47625"/>
                    <a:pt x="723900" y="46672"/>
                  </a:cubicBezTo>
                  <a:cubicBezTo>
                    <a:pt x="741045" y="38100"/>
                    <a:pt x="758190" y="29527"/>
                    <a:pt x="775335" y="20955"/>
                  </a:cubicBezTo>
                  <a:cubicBezTo>
                    <a:pt x="778193" y="19050"/>
                    <a:pt x="781050" y="17145"/>
                    <a:pt x="783908" y="15240"/>
                  </a:cubicBezTo>
                  <a:cubicBezTo>
                    <a:pt x="794385" y="11430"/>
                    <a:pt x="806768" y="5715"/>
                    <a:pt x="819150" y="0"/>
                  </a:cubicBezTo>
                  <a:close/>
                </a:path>
              </a:pathLst>
            </a:custGeom>
            <a:solidFill>
              <a:srgbClr val="F23E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21"/>
            <p:cNvSpPr/>
            <p:nvPr/>
          </p:nvSpPr>
          <p:spPr>
            <a:xfrm>
              <a:off x="8922067" y="2581274"/>
              <a:ext cx="259080" cy="126768"/>
            </a:xfrm>
            <a:custGeom>
              <a:avLst/>
              <a:gdLst/>
              <a:ahLst/>
              <a:cxnLst/>
              <a:rect l="l" t="t" r="r" b="b"/>
              <a:pathLst>
                <a:path w="259080" h="126768" extrusionOk="0">
                  <a:moveTo>
                    <a:pt x="237172" y="0"/>
                  </a:moveTo>
                  <a:cubicBezTo>
                    <a:pt x="242888" y="952"/>
                    <a:pt x="248602" y="952"/>
                    <a:pt x="259080" y="2858"/>
                  </a:cubicBezTo>
                  <a:cubicBezTo>
                    <a:pt x="250507" y="17145"/>
                    <a:pt x="243840" y="28575"/>
                    <a:pt x="236220" y="40005"/>
                  </a:cubicBezTo>
                  <a:cubicBezTo>
                    <a:pt x="222885" y="61913"/>
                    <a:pt x="208597" y="83820"/>
                    <a:pt x="194310" y="105728"/>
                  </a:cubicBezTo>
                  <a:cubicBezTo>
                    <a:pt x="189547" y="112395"/>
                    <a:pt x="184785" y="120015"/>
                    <a:pt x="179070" y="125730"/>
                  </a:cubicBezTo>
                  <a:cubicBezTo>
                    <a:pt x="177165" y="127635"/>
                    <a:pt x="168593" y="126683"/>
                    <a:pt x="167640" y="124778"/>
                  </a:cubicBezTo>
                  <a:cubicBezTo>
                    <a:pt x="160020" y="110490"/>
                    <a:pt x="153352" y="96203"/>
                    <a:pt x="146685" y="81915"/>
                  </a:cubicBezTo>
                  <a:cubicBezTo>
                    <a:pt x="127635" y="85725"/>
                    <a:pt x="113347" y="88583"/>
                    <a:pt x="98107" y="91440"/>
                  </a:cubicBezTo>
                  <a:cubicBezTo>
                    <a:pt x="98107" y="90488"/>
                    <a:pt x="97155" y="89535"/>
                    <a:pt x="97155" y="88583"/>
                  </a:cubicBezTo>
                  <a:cubicBezTo>
                    <a:pt x="105727" y="73342"/>
                    <a:pt x="104775" y="68580"/>
                    <a:pt x="87630" y="68580"/>
                  </a:cubicBezTo>
                  <a:cubicBezTo>
                    <a:pt x="79057" y="68580"/>
                    <a:pt x="69532" y="70485"/>
                    <a:pt x="60960" y="71438"/>
                  </a:cubicBezTo>
                  <a:cubicBezTo>
                    <a:pt x="41910" y="60960"/>
                    <a:pt x="22860" y="50483"/>
                    <a:pt x="0" y="38100"/>
                  </a:cubicBezTo>
                  <a:cubicBezTo>
                    <a:pt x="81915" y="19050"/>
                    <a:pt x="160020" y="8573"/>
                    <a:pt x="237172" y="0"/>
                  </a:cubicBezTo>
                  <a:close/>
                </a:path>
              </a:pathLst>
            </a:custGeom>
            <a:solidFill>
              <a:srgbClr val="F23E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6" name="Google Shape;2206;p21"/>
            <p:cNvSpPr/>
            <p:nvPr/>
          </p:nvSpPr>
          <p:spPr>
            <a:xfrm>
              <a:off x="8983980" y="2649854"/>
              <a:ext cx="41484" cy="20002"/>
            </a:xfrm>
            <a:custGeom>
              <a:avLst/>
              <a:gdLst/>
              <a:ahLst/>
              <a:cxnLst/>
              <a:rect l="l" t="t" r="r" b="b"/>
              <a:pathLst>
                <a:path w="41484" h="20002" extrusionOk="0">
                  <a:moveTo>
                    <a:pt x="0" y="2858"/>
                  </a:moveTo>
                  <a:cubicBezTo>
                    <a:pt x="8572" y="1905"/>
                    <a:pt x="18097" y="0"/>
                    <a:pt x="26670" y="0"/>
                  </a:cubicBezTo>
                  <a:cubicBezTo>
                    <a:pt x="43815" y="0"/>
                    <a:pt x="44768" y="3810"/>
                    <a:pt x="36195" y="20003"/>
                  </a:cubicBezTo>
                  <a:cubicBezTo>
                    <a:pt x="24765" y="14288"/>
                    <a:pt x="12382" y="8573"/>
                    <a:pt x="0" y="2858"/>
                  </a:cubicBezTo>
                  <a:close/>
                </a:path>
              </a:pathLst>
            </a:custGeom>
            <a:solidFill>
              <a:srgbClr val="B62F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7" name="Google Shape;2207;p21"/>
            <p:cNvSpPr/>
            <p:nvPr/>
          </p:nvSpPr>
          <p:spPr>
            <a:xfrm>
              <a:off x="8740139" y="2798444"/>
              <a:ext cx="44767" cy="23812"/>
            </a:xfrm>
            <a:custGeom>
              <a:avLst/>
              <a:gdLst/>
              <a:ahLst/>
              <a:cxnLst/>
              <a:rect l="l" t="t" r="r" b="b"/>
              <a:pathLst>
                <a:path w="44767" h="23812" extrusionOk="0">
                  <a:moveTo>
                    <a:pt x="44768" y="0"/>
                  </a:moveTo>
                  <a:cubicBezTo>
                    <a:pt x="33338" y="15240"/>
                    <a:pt x="19050" y="23813"/>
                    <a:pt x="0" y="23813"/>
                  </a:cubicBezTo>
                  <a:cubicBezTo>
                    <a:pt x="14288" y="16192"/>
                    <a:pt x="29528" y="7620"/>
                    <a:pt x="44768" y="0"/>
                  </a:cubicBezTo>
                  <a:close/>
                </a:path>
              </a:pathLst>
            </a:custGeom>
            <a:solidFill>
              <a:srgbClr val="F23E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8" name="Google Shape;2208;p21"/>
            <p:cNvSpPr/>
            <p:nvPr/>
          </p:nvSpPr>
          <p:spPr>
            <a:xfrm>
              <a:off x="8694419" y="2839402"/>
              <a:ext cx="8572" cy="5714"/>
            </a:xfrm>
            <a:custGeom>
              <a:avLst/>
              <a:gdLst/>
              <a:ahLst/>
              <a:cxnLst/>
              <a:rect l="l" t="t" r="r" b="b"/>
              <a:pathLst>
                <a:path w="8572" h="5714" extrusionOk="0">
                  <a:moveTo>
                    <a:pt x="8573" y="0"/>
                  </a:moveTo>
                  <a:cubicBezTo>
                    <a:pt x="5715" y="1905"/>
                    <a:pt x="2857" y="3810"/>
                    <a:pt x="0" y="5715"/>
                  </a:cubicBezTo>
                  <a:cubicBezTo>
                    <a:pt x="2857" y="3810"/>
                    <a:pt x="5715" y="1905"/>
                    <a:pt x="8573" y="0"/>
                  </a:cubicBezTo>
                  <a:close/>
                </a:path>
              </a:pathLst>
            </a:custGeom>
            <a:solidFill>
              <a:srgbClr val="B62F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9" name="Google Shape;2209;p21"/>
            <p:cNvSpPr/>
            <p:nvPr/>
          </p:nvSpPr>
          <p:spPr>
            <a:xfrm>
              <a:off x="8640127" y="2869882"/>
              <a:ext cx="2857" cy="1904"/>
            </a:xfrm>
            <a:custGeom>
              <a:avLst/>
              <a:gdLst/>
              <a:ahLst/>
              <a:cxnLst/>
              <a:rect l="l" t="t" r="r" b="b"/>
              <a:pathLst>
                <a:path w="2857" h="1904" extrusionOk="0">
                  <a:moveTo>
                    <a:pt x="2858" y="0"/>
                  </a:moveTo>
                  <a:cubicBezTo>
                    <a:pt x="2858" y="952"/>
                    <a:pt x="1905" y="1905"/>
                    <a:pt x="953" y="1905"/>
                  </a:cubicBezTo>
                  <a:cubicBezTo>
                    <a:pt x="953" y="1905"/>
                    <a:pt x="0" y="952"/>
                    <a:pt x="0" y="952"/>
                  </a:cubicBezTo>
                  <a:cubicBezTo>
                    <a:pt x="953" y="952"/>
                    <a:pt x="1905" y="0"/>
                    <a:pt x="2858" y="0"/>
                  </a:cubicBezTo>
                  <a:close/>
                </a:path>
              </a:pathLst>
            </a:custGeom>
            <a:solidFill>
              <a:srgbClr val="B62F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0" name="Google Shape;2210;p21"/>
            <p:cNvSpPr/>
            <p:nvPr/>
          </p:nvSpPr>
          <p:spPr>
            <a:xfrm>
              <a:off x="9254489" y="2805112"/>
              <a:ext cx="190426" cy="929640"/>
            </a:xfrm>
            <a:custGeom>
              <a:avLst/>
              <a:gdLst/>
              <a:ahLst/>
              <a:cxnLst/>
              <a:rect l="l" t="t" r="r" b="b"/>
              <a:pathLst>
                <a:path w="190426" h="929640" extrusionOk="0">
                  <a:moveTo>
                    <a:pt x="52388" y="876300"/>
                  </a:moveTo>
                  <a:cubicBezTo>
                    <a:pt x="46673" y="773430"/>
                    <a:pt x="40958" y="670560"/>
                    <a:pt x="35243" y="568643"/>
                  </a:cubicBezTo>
                  <a:cubicBezTo>
                    <a:pt x="28575" y="451485"/>
                    <a:pt x="20955" y="334328"/>
                    <a:pt x="13335" y="218122"/>
                  </a:cubicBezTo>
                  <a:cubicBezTo>
                    <a:pt x="9525" y="154305"/>
                    <a:pt x="3810" y="90488"/>
                    <a:pt x="0" y="25717"/>
                  </a:cubicBezTo>
                  <a:cubicBezTo>
                    <a:pt x="0" y="19050"/>
                    <a:pt x="0" y="12383"/>
                    <a:pt x="0" y="0"/>
                  </a:cubicBezTo>
                  <a:cubicBezTo>
                    <a:pt x="31433" y="3810"/>
                    <a:pt x="61913" y="8572"/>
                    <a:pt x="91440" y="12383"/>
                  </a:cubicBezTo>
                  <a:cubicBezTo>
                    <a:pt x="104775" y="14288"/>
                    <a:pt x="117158" y="13335"/>
                    <a:pt x="130493" y="14288"/>
                  </a:cubicBezTo>
                  <a:cubicBezTo>
                    <a:pt x="139065" y="16192"/>
                    <a:pt x="146685" y="19050"/>
                    <a:pt x="153353" y="20955"/>
                  </a:cubicBezTo>
                  <a:cubicBezTo>
                    <a:pt x="152400" y="29528"/>
                    <a:pt x="149543" y="37147"/>
                    <a:pt x="149543" y="44767"/>
                  </a:cubicBezTo>
                  <a:cubicBezTo>
                    <a:pt x="150495" y="61913"/>
                    <a:pt x="155258" y="78105"/>
                    <a:pt x="156210" y="95250"/>
                  </a:cubicBezTo>
                  <a:cubicBezTo>
                    <a:pt x="159068" y="132397"/>
                    <a:pt x="161925" y="168592"/>
                    <a:pt x="163830" y="205740"/>
                  </a:cubicBezTo>
                  <a:cubicBezTo>
                    <a:pt x="164783" y="227647"/>
                    <a:pt x="163830" y="249555"/>
                    <a:pt x="163830" y="271463"/>
                  </a:cubicBezTo>
                  <a:cubicBezTo>
                    <a:pt x="163830" y="277178"/>
                    <a:pt x="165735" y="281940"/>
                    <a:pt x="165735" y="287655"/>
                  </a:cubicBezTo>
                  <a:cubicBezTo>
                    <a:pt x="165735" y="300038"/>
                    <a:pt x="166688" y="313372"/>
                    <a:pt x="165735" y="325755"/>
                  </a:cubicBezTo>
                  <a:cubicBezTo>
                    <a:pt x="163830" y="344805"/>
                    <a:pt x="155258" y="364808"/>
                    <a:pt x="159068" y="382905"/>
                  </a:cubicBezTo>
                  <a:cubicBezTo>
                    <a:pt x="161925" y="398145"/>
                    <a:pt x="163830" y="411480"/>
                    <a:pt x="159068" y="426720"/>
                  </a:cubicBezTo>
                  <a:cubicBezTo>
                    <a:pt x="155258" y="438150"/>
                    <a:pt x="146685" y="455295"/>
                    <a:pt x="167640" y="462915"/>
                  </a:cubicBezTo>
                  <a:cubicBezTo>
                    <a:pt x="169545" y="463867"/>
                    <a:pt x="170498" y="467678"/>
                    <a:pt x="171450" y="470535"/>
                  </a:cubicBezTo>
                  <a:cubicBezTo>
                    <a:pt x="176213" y="507683"/>
                    <a:pt x="180975" y="543878"/>
                    <a:pt x="186690" y="581025"/>
                  </a:cubicBezTo>
                  <a:cubicBezTo>
                    <a:pt x="193358" y="627697"/>
                    <a:pt x="191453" y="673418"/>
                    <a:pt x="178118" y="718185"/>
                  </a:cubicBezTo>
                  <a:cubicBezTo>
                    <a:pt x="175260" y="727710"/>
                    <a:pt x="174308" y="739140"/>
                    <a:pt x="159068" y="740093"/>
                  </a:cubicBezTo>
                  <a:cubicBezTo>
                    <a:pt x="155258" y="740093"/>
                    <a:pt x="149543" y="748665"/>
                    <a:pt x="148590" y="753428"/>
                  </a:cubicBezTo>
                  <a:cubicBezTo>
                    <a:pt x="145733" y="768668"/>
                    <a:pt x="143828" y="784860"/>
                    <a:pt x="141923" y="800100"/>
                  </a:cubicBezTo>
                  <a:cubicBezTo>
                    <a:pt x="139065" y="821055"/>
                    <a:pt x="133350" y="842963"/>
                    <a:pt x="135255" y="863918"/>
                  </a:cubicBezTo>
                  <a:cubicBezTo>
                    <a:pt x="137160" y="888683"/>
                    <a:pt x="103823" y="895350"/>
                    <a:pt x="110490" y="920115"/>
                  </a:cubicBezTo>
                  <a:cubicBezTo>
                    <a:pt x="110490" y="921068"/>
                    <a:pt x="107633" y="923925"/>
                    <a:pt x="104775" y="924878"/>
                  </a:cubicBezTo>
                  <a:cubicBezTo>
                    <a:pt x="90488" y="926783"/>
                    <a:pt x="76200" y="927735"/>
                    <a:pt x="60008" y="929640"/>
                  </a:cubicBezTo>
                  <a:cubicBezTo>
                    <a:pt x="60008" y="919163"/>
                    <a:pt x="60960" y="911543"/>
                    <a:pt x="60008" y="903922"/>
                  </a:cubicBezTo>
                  <a:cubicBezTo>
                    <a:pt x="58103" y="894397"/>
                    <a:pt x="55245" y="884872"/>
                    <a:pt x="52388" y="876300"/>
                  </a:cubicBezTo>
                  <a:close/>
                </a:path>
              </a:pathLst>
            </a:custGeom>
            <a:solidFill>
              <a:srgbClr val="315EE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1" name="Google Shape;2211;p21"/>
            <p:cNvSpPr/>
            <p:nvPr/>
          </p:nvSpPr>
          <p:spPr>
            <a:xfrm>
              <a:off x="9306877" y="2817234"/>
              <a:ext cx="215265" cy="994907"/>
            </a:xfrm>
            <a:custGeom>
              <a:avLst/>
              <a:gdLst/>
              <a:ahLst/>
              <a:cxnLst/>
              <a:rect l="l" t="t" r="r" b="b"/>
              <a:pathLst>
                <a:path w="215265" h="994907" extrusionOk="0">
                  <a:moveTo>
                    <a:pt x="0" y="864177"/>
                  </a:moveTo>
                  <a:cubicBezTo>
                    <a:pt x="1905" y="873702"/>
                    <a:pt x="5715" y="882275"/>
                    <a:pt x="6668" y="891800"/>
                  </a:cubicBezTo>
                  <a:cubicBezTo>
                    <a:pt x="7620" y="899420"/>
                    <a:pt x="6668" y="906087"/>
                    <a:pt x="6668" y="917517"/>
                  </a:cubicBezTo>
                  <a:cubicBezTo>
                    <a:pt x="22860" y="915612"/>
                    <a:pt x="37148" y="914660"/>
                    <a:pt x="51435" y="912755"/>
                  </a:cubicBezTo>
                  <a:cubicBezTo>
                    <a:pt x="53340" y="912755"/>
                    <a:pt x="57150" y="908945"/>
                    <a:pt x="57150" y="907992"/>
                  </a:cubicBezTo>
                  <a:cubicBezTo>
                    <a:pt x="51435" y="883227"/>
                    <a:pt x="83820" y="876560"/>
                    <a:pt x="81915" y="851795"/>
                  </a:cubicBezTo>
                  <a:cubicBezTo>
                    <a:pt x="80963" y="830840"/>
                    <a:pt x="85725" y="808932"/>
                    <a:pt x="88583" y="787977"/>
                  </a:cubicBezTo>
                  <a:cubicBezTo>
                    <a:pt x="90488" y="772737"/>
                    <a:pt x="91440" y="756545"/>
                    <a:pt x="95250" y="741305"/>
                  </a:cubicBezTo>
                  <a:cubicBezTo>
                    <a:pt x="96203" y="736542"/>
                    <a:pt x="101918" y="727970"/>
                    <a:pt x="105728" y="727970"/>
                  </a:cubicBezTo>
                  <a:cubicBezTo>
                    <a:pt x="120968" y="727970"/>
                    <a:pt x="121920" y="716540"/>
                    <a:pt x="124778" y="706062"/>
                  </a:cubicBezTo>
                  <a:cubicBezTo>
                    <a:pt x="138113" y="661295"/>
                    <a:pt x="140018" y="615575"/>
                    <a:pt x="133350" y="568902"/>
                  </a:cubicBezTo>
                  <a:cubicBezTo>
                    <a:pt x="127635" y="531755"/>
                    <a:pt x="123825" y="495560"/>
                    <a:pt x="118110" y="458412"/>
                  </a:cubicBezTo>
                  <a:cubicBezTo>
                    <a:pt x="118110" y="455555"/>
                    <a:pt x="116205" y="450792"/>
                    <a:pt x="114300" y="450792"/>
                  </a:cubicBezTo>
                  <a:cubicBezTo>
                    <a:pt x="93345" y="443172"/>
                    <a:pt x="101918" y="426027"/>
                    <a:pt x="105728" y="414597"/>
                  </a:cubicBezTo>
                  <a:cubicBezTo>
                    <a:pt x="111443" y="398405"/>
                    <a:pt x="108585" y="386022"/>
                    <a:pt x="105728" y="370782"/>
                  </a:cubicBezTo>
                  <a:cubicBezTo>
                    <a:pt x="102870" y="352685"/>
                    <a:pt x="110490" y="332682"/>
                    <a:pt x="112395" y="313632"/>
                  </a:cubicBezTo>
                  <a:cubicBezTo>
                    <a:pt x="113348" y="301250"/>
                    <a:pt x="112395" y="287915"/>
                    <a:pt x="112395" y="275532"/>
                  </a:cubicBezTo>
                  <a:cubicBezTo>
                    <a:pt x="112395" y="269817"/>
                    <a:pt x="110490" y="265055"/>
                    <a:pt x="110490" y="259340"/>
                  </a:cubicBezTo>
                  <a:cubicBezTo>
                    <a:pt x="110490" y="237432"/>
                    <a:pt x="111443" y="215525"/>
                    <a:pt x="110490" y="193617"/>
                  </a:cubicBezTo>
                  <a:cubicBezTo>
                    <a:pt x="108585" y="156470"/>
                    <a:pt x="105728" y="120275"/>
                    <a:pt x="102870" y="83127"/>
                  </a:cubicBezTo>
                  <a:cubicBezTo>
                    <a:pt x="100965" y="65982"/>
                    <a:pt x="97155" y="49790"/>
                    <a:pt x="96203" y="32645"/>
                  </a:cubicBezTo>
                  <a:cubicBezTo>
                    <a:pt x="95250" y="25025"/>
                    <a:pt x="98108" y="17405"/>
                    <a:pt x="100013" y="8832"/>
                  </a:cubicBezTo>
                  <a:cubicBezTo>
                    <a:pt x="93345" y="6927"/>
                    <a:pt x="84773" y="5022"/>
                    <a:pt x="77153" y="2165"/>
                  </a:cubicBezTo>
                  <a:cubicBezTo>
                    <a:pt x="84773" y="1212"/>
                    <a:pt x="92393" y="-693"/>
                    <a:pt x="100013" y="260"/>
                  </a:cubicBezTo>
                  <a:cubicBezTo>
                    <a:pt x="115253" y="2165"/>
                    <a:pt x="130493" y="5022"/>
                    <a:pt x="146685" y="7880"/>
                  </a:cubicBezTo>
                  <a:cubicBezTo>
                    <a:pt x="147638" y="8832"/>
                    <a:pt x="148590" y="10737"/>
                    <a:pt x="148590" y="12642"/>
                  </a:cubicBezTo>
                  <a:cubicBezTo>
                    <a:pt x="151448" y="63125"/>
                    <a:pt x="154305" y="114560"/>
                    <a:pt x="157163" y="165042"/>
                  </a:cubicBezTo>
                  <a:cubicBezTo>
                    <a:pt x="163830" y="253625"/>
                    <a:pt x="170498" y="342207"/>
                    <a:pt x="177165" y="431742"/>
                  </a:cubicBezTo>
                  <a:cubicBezTo>
                    <a:pt x="180975" y="479367"/>
                    <a:pt x="182880" y="527945"/>
                    <a:pt x="185738" y="575570"/>
                  </a:cubicBezTo>
                  <a:cubicBezTo>
                    <a:pt x="188595" y="630815"/>
                    <a:pt x="190500" y="685107"/>
                    <a:pt x="194310" y="740352"/>
                  </a:cubicBezTo>
                  <a:cubicBezTo>
                    <a:pt x="199073" y="810837"/>
                    <a:pt x="203835" y="881322"/>
                    <a:pt x="208598" y="952760"/>
                  </a:cubicBezTo>
                  <a:cubicBezTo>
                    <a:pt x="209550" y="966095"/>
                    <a:pt x="212408" y="978477"/>
                    <a:pt x="215265" y="994670"/>
                  </a:cubicBezTo>
                  <a:cubicBezTo>
                    <a:pt x="193358" y="994670"/>
                    <a:pt x="172403" y="994670"/>
                    <a:pt x="151448" y="994670"/>
                  </a:cubicBezTo>
                  <a:cubicBezTo>
                    <a:pt x="124778" y="994670"/>
                    <a:pt x="98108" y="994670"/>
                    <a:pt x="71438" y="994670"/>
                  </a:cubicBezTo>
                  <a:cubicBezTo>
                    <a:pt x="54293" y="994670"/>
                    <a:pt x="36195" y="995622"/>
                    <a:pt x="19050" y="993717"/>
                  </a:cubicBezTo>
                  <a:cubicBezTo>
                    <a:pt x="14288" y="993717"/>
                    <a:pt x="6668" y="988002"/>
                    <a:pt x="6668" y="984192"/>
                  </a:cubicBezTo>
                  <a:cubicBezTo>
                    <a:pt x="4763" y="942282"/>
                    <a:pt x="2858" y="903230"/>
                    <a:pt x="0" y="864177"/>
                  </a:cubicBezTo>
                  <a:close/>
                </a:path>
              </a:pathLst>
            </a:custGeom>
            <a:solidFill>
              <a:srgbClr val="272D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2" name="Google Shape;2212;p21"/>
            <p:cNvSpPr/>
            <p:nvPr/>
          </p:nvSpPr>
          <p:spPr>
            <a:xfrm>
              <a:off x="9530714" y="3382327"/>
              <a:ext cx="15663" cy="161925"/>
            </a:xfrm>
            <a:custGeom>
              <a:avLst/>
              <a:gdLst/>
              <a:ahLst/>
              <a:cxnLst/>
              <a:rect l="l" t="t" r="r" b="b"/>
              <a:pathLst>
                <a:path w="15663" h="161925" extrusionOk="0">
                  <a:moveTo>
                    <a:pt x="0" y="44767"/>
                  </a:moveTo>
                  <a:cubicBezTo>
                    <a:pt x="2858" y="29527"/>
                    <a:pt x="6668" y="14288"/>
                    <a:pt x="9525" y="0"/>
                  </a:cubicBezTo>
                  <a:cubicBezTo>
                    <a:pt x="10478" y="0"/>
                    <a:pt x="10478" y="0"/>
                    <a:pt x="11430" y="0"/>
                  </a:cubicBezTo>
                  <a:cubicBezTo>
                    <a:pt x="11430" y="6667"/>
                    <a:pt x="10478" y="13335"/>
                    <a:pt x="10478" y="20002"/>
                  </a:cubicBezTo>
                  <a:cubicBezTo>
                    <a:pt x="9525" y="30480"/>
                    <a:pt x="953" y="41910"/>
                    <a:pt x="15240" y="50482"/>
                  </a:cubicBezTo>
                  <a:cubicBezTo>
                    <a:pt x="16193" y="50482"/>
                    <a:pt x="15240" y="54292"/>
                    <a:pt x="15240" y="56197"/>
                  </a:cubicBezTo>
                  <a:cubicBezTo>
                    <a:pt x="15240" y="86677"/>
                    <a:pt x="15240" y="117157"/>
                    <a:pt x="15240" y="148590"/>
                  </a:cubicBezTo>
                  <a:cubicBezTo>
                    <a:pt x="15240" y="153352"/>
                    <a:pt x="10478" y="157163"/>
                    <a:pt x="8573" y="161925"/>
                  </a:cubicBezTo>
                  <a:cubicBezTo>
                    <a:pt x="5715" y="121920"/>
                    <a:pt x="2858" y="82867"/>
                    <a:pt x="0" y="44767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3" name="Google Shape;2213;p21"/>
            <p:cNvSpPr/>
            <p:nvPr/>
          </p:nvSpPr>
          <p:spPr>
            <a:xfrm>
              <a:off x="9539287" y="3549966"/>
              <a:ext cx="14287" cy="84772"/>
            </a:xfrm>
            <a:custGeom>
              <a:avLst/>
              <a:gdLst/>
              <a:ahLst/>
              <a:cxnLst/>
              <a:rect l="l" t="t" r="r" b="b"/>
              <a:pathLst>
                <a:path w="14287" h="84772" extrusionOk="0">
                  <a:moveTo>
                    <a:pt x="0" y="0"/>
                  </a:moveTo>
                  <a:cubicBezTo>
                    <a:pt x="3810" y="2858"/>
                    <a:pt x="9525" y="5715"/>
                    <a:pt x="10477" y="9525"/>
                  </a:cubicBezTo>
                  <a:cubicBezTo>
                    <a:pt x="12382" y="30480"/>
                    <a:pt x="14288" y="51435"/>
                    <a:pt x="14288" y="72390"/>
                  </a:cubicBezTo>
                  <a:cubicBezTo>
                    <a:pt x="14288" y="76200"/>
                    <a:pt x="8573" y="80963"/>
                    <a:pt x="5715" y="84773"/>
                  </a:cubicBezTo>
                  <a:cubicBezTo>
                    <a:pt x="5715" y="82867"/>
                    <a:pt x="5715" y="80963"/>
                    <a:pt x="5715" y="79058"/>
                  </a:cubicBezTo>
                  <a:cubicBezTo>
                    <a:pt x="14288" y="69533"/>
                    <a:pt x="14288" y="59055"/>
                    <a:pt x="5715" y="49530"/>
                  </a:cubicBezTo>
                  <a:cubicBezTo>
                    <a:pt x="3810" y="34290"/>
                    <a:pt x="1905" y="17145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4" name="Google Shape;2214;p21"/>
            <p:cNvSpPr/>
            <p:nvPr/>
          </p:nvSpPr>
          <p:spPr>
            <a:xfrm>
              <a:off x="9518332" y="3250882"/>
              <a:ext cx="9914" cy="29527"/>
            </a:xfrm>
            <a:custGeom>
              <a:avLst/>
              <a:gdLst/>
              <a:ahLst/>
              <a:cxnLst/>
              <a:rect l="l" t="t" r="r" b="b"/>
              <a:pathLst>
                <a:path w="9914" h="29527" extrusionOk="0">
                  <a:moveTo>
                    <a:pt x="0" y="0"/>
                  </a:moveTo>
                  <a:cubicBezTo>
                    <a:pt x="12382" y="6667"/>
                    <a:pt x="13335" y="17145"/>
                    <a:pt x="1905" y="29527"/>
                  </a:cubicBezTo>
                  <a:cubicBezTo>
                    <a:pt x="1905" y="20002"/>
                    <a:pt x="953" y="9525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5" name="Google Shape;2215;p21"/>
            <p:cNvSpPr/>
            <p:nvPr/>
          </p:nvSpPr>
          <p:spPr>
            <a:xfrm>
              <a:off x="9515475" y="3208971"/>
              <a:ext cx="9409" cy="26670"/>
            </a:xfrm>
            <a:custGeom>
              <a:avLst/>
              <a:gdLst/>
              <a:ahLst/>
              <a:cxnLst/>
              <a:rect l="l" t="t" r="r" b="b"/>
              <a:pathLst>
                <a:path w="9409" h="26670" extrusionOk="0">
                  <a:moveTo>
                    <a:pt x="0" y="0"/>
                  </a:moveTo>
                  <a:cubicBezTo>
                    <a:pt x="13335" y="8573"/>
                    <a:pt x="11430" y="17145"/>
                    <a:pt x="952" y="26670"/>
                  </a:cubicBezTo>
                  <a:cubicBezTo>
                    <a:pt x="952" y="17145"/>
                    <a:pt x="952" y="8573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6" name="Google Shape;2216;p21"/>
            <p:cNvSpPr/>
            <p:nvPr/>
          </p:nvSpPr>
          <p:spPr>
            <a:xfrm>
              <a:off x="9525952" y="3363277"/>
              <a:ext cx="9540" cy="25717"/>
            </a:xfrm>
            <a:custGeom>
              <a:avLst/>
              <a:gdLst/>
              <a:ahLst/>
              <a:cxnLst/>
              <a:rect l="l" t="t" r="r" b="b"/>
              <a:pathLst>
                <a:path w="9540" h="25717" extrusionOk="0">
                  <a:moveTo>
                    <a:pt x="0" y="0"/>
                  </a:moveTo>
                  <a:cubicBezTo>
                    <a:pt x="12383" y="6667"/>
                    <a:pt x="12383" y="14288"/>
                    <a:pt x="1905" y="25717"/>
                  </a:cubicBezTo>
                  <a:cubicBezTo>
                    <a:pt x="953" y="17145"/>
                    <a:pt x="953" y="8572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7" name="Google Shape;2217;p21"/>
            <p:cNvSpPr/>
            <p:nvPr/>
          </p:nvSpPr>
          <p:spPr>
            <a:xfrm>
              <a:off x="9521189" y="3298507"/>
              <a:ext cx="12382" cy="11429"/>
            </a:xfrm>
            <a:custGeom>
              <a:avLst/>
              <a:gdLst/>
              <a:ahLst/>
              <a:cxnLst/>
              <a:rect l="l" t="t" r="r" b="b"/>
              <a:pathLst>
                <a:path w="12382" h="11429" extrusionOk="0">
                  <a:moveTo>
                    <a:pt x="0" y="0"/>
                  </a:moveTo>
                  <a:cubicBezTo>
                    <a:pt x="3810" y="1905"/>
                    <a:pt x="8573" y="3810"/>
                    <a:pt x="12383" y="6667"/>
                  </a:cubicBezTo>
                  <a:cubicBezTo>
                    <a:pt x="8573" y="8572"/>
                    <a:pt x="4763" y="9525"/>
                    <a:pt x="953" y="11430"/>
                  </a:cubicBezTo>
                  <a:cubicBezTo>
                    <a:pt x="953" y="7620"/>
                    <a:pt x="953" y="3810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21"/>
            <p:cNvSpPr/>
            <p:nvPr/>
          </p:nvSpPr>
          <p:spPr>
            <a:xfrm>
              <a:off x="9523094" y="3317557"/>
              <a:ext cx="7619" cy="14287"/>
            </a:xfrm>
            <a:custGeom>
              <a:avLst/>
              <a:gdLst/>
              <a:ahLst/>
              <a:cxnLst/>
              <a:rect l="l" t="t" r="r" b="b"/>
              <a:pathLst>
                <a:path w="7619" h="14287" extrusionOk="0">
                  <a:moveTo>
                    <a:pt x="0" y="0"/>
                  </a:moveTo>
                  <a:cubicBezTo>
                    <a:pt x="2857" y="1905"/>
                    <a:pt x="7620" y="4763"/>
                    <a:pt x="7620" y="5715"/>
                  </a:cubicBezTo>
                  <a:cubicBezTo>
                    <a:pt x="6668" y="8572"/>
                    <a:pt x="3810" y="11430"/>
                    <a:pt x="953" y="14288"/>
                  </a:cubicBezTo>
                  <a:cubicBezTo>
                    <a:pt x="953" y="10477"/>
                    <a:pt x="0" y="5715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21"/>
            <p:cNvSpPr/>
            <p:nvPr/>
          </p:nvSpPr>
          <p:spPr>
            <a:xfrm>
              <a:off x="9544050" y="3601402"/>
              <a:ext cx="7143" cy="29527"/>
            </a:xfrm>
            <a:custGeom>
              <a:avLst/>
              <a:gdLst/>
              <a:ahLst/>
              <a:cxnLst/>
              <a:rect l="l" t="t" r="r" b="b"/>
              <a:pathLst>
                <a:path w="7143" h="29527" extrusionOk="0">
                  <a:moveTo>
                    <a:pt x="0" y="0"/>
                  </a:moveTo>
                  <a:cubicBezTo>
                    <a:pt x="9525" y="9525"/>
                    <a:pt x="9525" y="20002"/>
                    <a:pt x="0" y="29527"/>
                  </a:cubicBezTo>
                  <a:cubicBezTo>
                    <a:pt x="0" y="19050"/>
                    <a:pt x="0" y="9525"/>
                    <a:pt x="0" y="0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21"/>
            <p:cNvSpPr/>
            <p:nvPr/>
          </p:nvSpPr>
          <p:spPr>
            <a:xfrm>
              <a:off x="8953500" y="2998601"/>
              <a:ext cx="225527" cy="766406"/>
            </a:xfrm>
            <a:custGeom>
              <a:avLst/>
              <a:gdLst/>
              <a:ahLst/>
              <a:cxnLst/>
              <a:rect l="l" t="t" r="r" b="b"/>
              <a:pathLst>
                <a:path w="225527" h="766406" extrusionOk="0">
                  <a:moveTo>
                    <a:pt x="179070" y="55113"/>
                  </a:moveTo>
                  <a:cubicBezTo>
                    <a:pt x="181927" y="93213"/>
                    <a:pt x="184785" y="132266"/>
                    <a:pt x="187643" y="170366"/>
                  </a:cubicBezTo>
                  <a:cubicBezTo>
                    <a:pt x="193357" y="259901"/>
                    <a:pt x="198120" y="349436"/>
                    <a:pt x="203835" y="439923"/>
                  </a:cubicBezTo>
                  <a:cubicBezTo>
                    <a:pt x="210502" y="540888"/>
                    <a:pt x="218123" y="641853"/>
                    <a:pt x="224790" y="741866"/>
                  </a:cubicBezTo>
                  <a:cubicBezTo>
                    <a:pt x="226695" y="767583"/>
                    <a:pt x="226695" y="767583"/>
                    <a:pt x="201930" y="765678"/>
                  </a:cubicBezTo>
                  <a:cubicBezTo>
                    <a:pt x="135255" y="760916"/>
                    <a:pt x="68580" y="757106"/>
                    <a:pt x="0" y="753296"/>
                  </a:cubicBezTo>
                  <a:cubicBezTo>
                    <a:pt x="0" y="726626"/>
                    <a:pt x="0" y="700908"/>
                    <a:pt x="0" y="675191"/>
                  </a:cubicBezTo>
                  <a:cubicBezTo>
                    <a:pt x="10477" y="668523"/>
                    <a:pt x="17145" y="671381"/>
                    <a:pt x="20955" y="681858"/>
                  </a:cubicBezTo>
                  <a:cubicBezTo>
                    <a:pt x="22860" y="687573"/>
                    <a:pt x="26670" y="691383"/>
                    <a:pt x="30480" y="697098"/>
                  </a:cubicBezTo>
                  <a:cubicBezTo>
                    <a:pt x="55245" y="706623"/>
                    <a:pt x="76200" y="692336"/>
                    <a:pt x="70485" y="665666"/>
                  </a:cubicBezTo>
                  <a:cubicBezTo>
                    <a:pt x="65723" y="644711"/>
                    <a:pt x="80010" y="632328"/>
                    <a:pt x="83820" y="615183"/>
                  </a:cubicBezTo>
                  <a:cubicBezTo>
                    <a:pt x="90488" y="618041"/>
                    <a:pt x="96202" y="622803"/>
                    <a:pt x="100965" y="621851"/>
                  </a:cubicBezTo>
                  <a:cubicBezTo>
                    <a:pt x="111443" y="619946"/>
                    <a:pt x="127635" y="618041"/>
                    <a:pt x="129540" y="611373"/>
                  </a:cubicBezTo>
                  <a:cubicBezTo>
                    <a:pt x="137160" y="595181"/>
                    <a:pt x="141923" y="575178"/>
                    <a:pt x="140970" y="557081"/>
                  </a:cubicBezTo>
                  <a:cubicBezTo>
                    <a:pt x="139065" y="532316"/>
                    <a:pt x="140970" y="509456"/>
                    <a:pt x="150495" y="486596"/>
                  </a:cubicBezTo>
                  <a:cubicBezTo>
                    <a:pt x="154305" y="476118"/>
                    <a:pt x="153352" y="463736"/>
                    <a:pt x="155257" y="448496"/>
                  </a:cubicBezTo>
                  <a:cubicBezTo>
                    <a:pt x="144780" y="452306"/>
                    <a:pt x="140018" y="455163"/>
                    <a:pt x="131445" y="458021"/>
                  </a:cubicBezTo>
                  <a:cubicBezTo>
                    <a:pt x="137160" y="434208"/>
                    <a:pt x="141923" y="413253"/>
                    <a:pt x="147638" y="387536"/>
                  </a:cubicBezTo>
                  <a:cubicBezTo>
                    <a:pt x="137160" y="395156"/>
                    <a:pt x="132398" y="398013"/>
                    <a:pt x="124777" y="403728"/>
                  </a:cubicBezTo>
                  <a:cubicBezTo>
                    <a:pt x="124777" y="378963"/>
                    <a:pt x="132398" y="360866"/>
                    <a:pt x="140018" y="341816"/>
                  </a:cubicBezTo>
                  <a:cubicBezTo>
                    <a:pt x="143827" y="332291"/>
                    <a:pt x="148590" y="315146"/>
                    <a:pt x="143827" y="311336"/>
                  </a:cubicBezTo>
                  <a:cubicBezTo>
                    <a:pt x="131445" y="299906"/>
                    <a:pt x="137160" y="288476"/>
                    <a:pt x="137160" y="276093"/>
                  </a:cubicBezTo>
                  <a:cubicBezTo>
                    <a:pt x="138113" y="251328"/>
                    <a:pt x="148590" y="222753"/>
                    <a:pt x="116205" y="207513"/>
                  </a:cubicBezTo>
                  <a:cubicBezTo>
                    <a:pt x="114300" y="206561"/>
                    <a:pt x="112395" y="202751"/>
                    <a:pt x="112395" y="199893"/>
                  </a:cubicBezTo>
                  <a:cubicBezTo>
                    <a:pt x="111443" y="184653"/>
                    <a:pt x="105727" y="170366"/>
                    <a:pt x="120015" y="157031"/>
                  </a:cubicBezTo>
                  <a:cubicBezTo>
                    <a:pt x="125730" y="151316"/>
                    <a:pt x="128588" y="141791"/>
                    <a:pt x="132398" y="134171"/>
                  </a:cubicBezTo>
                  <a:cubicBezTo>
                    <a:pt x="135255" y="126551"/>
                    <a:pt x="138113" y="120836"/>
                    <a:pt x="127635" y="116073"/>
                  </a:cubicBezTo>
                  <a:cubicBezTo>
                    <a:pt x="121920" y="114168"/>
                    <a:pt x="118110" y="103691"/>
                    <a:pt x="117157" y="97023"/>
                  </a:cubicBezTo>
                  <a:cubicBezTo>
                    <a:pt x="115252" y="78926"/>
                    <a:pt x="116205" y="59876"/>
                    <a:pt x="116205" y="41778"/>
                  </a:cubicBezTo>
                  <a:cubicBezTo>
                    <a:pt x="120015" y="31301"/>
                    <a:pt x="123825" y="21776"/>
                    <a:pt x="127635" y="11298"/>
                  </a:cubicBezTo>
                  <a:cubicBezTo>
                    <a:pt x="137160" y="7488"/>
                    <a:pt x="150495" y="-2989"/>
                    <a:pt x="156210" y="821"/>
                  </a:cubicBezTo>
                  <a:cubicBezTo>
                    <a:pt x="163830" y="4631"/>
                    <a:pt x="167640" y="18918"/>
                    <a:pt x="172402" y="29396"/>
                  </a:cubicBezTo>
                  <a:cubicBezTo>
                    <a:pt x="176213" y="37016"/>
                    <a:pt x="177165" y="46541"/>
                    <a:pt x="179070" y="55113"/>
                  </a:cubicBezTo>
                  <a:close/>
                </a:path>
              </a:pathLst>
            </a:custGeom>
            <a:solidFill>
              <a:srgbClr val="315EE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21"/>
            <p:cNvSpPr/>
            <p:nvPr/>
          </p:nvSpPr>
          <p:spPr>
            <a:xfrm>
              <a:off x="8949689" y="2988347"/>
              <a:ext cx="131445" cy="630622"/>
            </a:xfrm>
            <a:custGeom>
              <a:avLst/>
              <a:gdLst/>
              <a:ahLst/>
              <a:cxnLst/>
              <a:rect l="l" t="t" r="r" b="b"/>
              <a:pathLst>
                <a:path w="131445" h="630622" extrusionOk="0">
                  <a:moveTo>
                    <a:pt x="131445" y="21552"/>
                  </a:moveTo>
                  <a:cubicBezTo>
                    <a:pt x="127635" y="32029"/>
                    <a:pt x="123825" y="41554"/>
                    <a:pt x="120015" y="52032"/>
                  </a:cubicBezTo>
                  <a:cubicBezTo>
                    <a:pt x="115253" y="52032"/>
                    <a:pt x="110490" y="52032"/>
                    <a:pt x="105728" y="52032"/>
                  </a:cubicBezTo>
                  <a:cubicBezTo>
                    <a:pt x="104775" y="51079"/>
                    <a:pt x="103823" y="50127"/>
                    <a:pt x="101918" y="49174"/>
                  </a:cubicBezTo>
                  <a:cubicBezTo>
                    <a:pt x="97155" y="48222"/>
                    <a:pt x="91440" y="46317"/>
                    <a:pt x="86678" y="45364"/>
                  </a:cubicBezTo>
                  <a:cubicBezTo>
                    <a:pt x="72390" y="37744"/>
                    <a:pt x="57150" y="38697"/>
                    <a:pt x="47625" y="51079"/>
                  </a:cubicBezTo>
                  <a:cubicBezTo>
                    <a:pt x="38100" y="64414"/>
                    <a:pt x="33338" y="81559"/>
                    <a:pt x="27623" y="96799"/>
                  </a:cubicBezTo>
                  <a:cubicBezTo>
                    <a:pt x="26670" y="98704"/>
                    <a:pt x="31433" y="101562"/>
                    <a:pt x="32385" y="104419"/>
                  </a:cubicBezTo>
                  <a:cubicBezTo>
                    <a:pt x="37148" y="122517"/>
                    <a:pt x="43815" y="139662"/>
                    <a:pt x="46673" y="158712"/>
                  </a:cubicBezTo>
                  <a:cubicBezTo>
                    <a:pt x="51435" y="193002"/>
                    <a:pt x="43815" y="227292"/>
                    <a:pt x="48578" y="261582"/>
                  </a:cubicBezTo>
                  <a:cubicBezTo>
                    <a:pt x="52388" y="293014"/>
                    <a:pt x="48578" y="324447"/>
                    <a:pt x="49530" y="355879"/>
                  </a:cubicBezTo>
                  <a:cubicBezTo>
                    <a:pt x="50483" y="375882"/>
                    <a:pt x="61913" y="396837"/>
                    <a:pt x="41910" y="414934"/>
                  </a:cubicBezTo>
                  <a:cubicBezTo>
                    <a:pt x="40005" y="416839"/>
                    <a:pt x="40958" y="423507"/>
                    <a:pt x="40958" y="427317"/>
                  </a:cubicBezTo>
                  <a:cubicBezTo>
                    <a:pt x="40958" y="462559"/>
                    <a:pt x="40958" y="497802"/>
                    <a:pt x="40958" y="533044"/>
                  </a:cubicBezTo>
                  <a:cubicBezTo>
                    <a:pt x="40958" y="537807"/>
                    <a:pt x="40005" y="542569"/>
                    <a:pt x="41910" y="546379"/>
                  </a:cubicBezTo>
                  <a:cubicBezTo>
                    <a:pt x="60008" y="573049"/>
                    <a:pt x="35243" y="597814"/>
                    <a:pt x="40958" y="623532"/>
                  </a:cubicBezTo>
                  <a:cubicBezTo>
                    <a:pt x="40958" y="625437"/>
                    <a:pt x="36195" y="630199"/>
                    <a:pt x="33338" y="630199"/>
                  </a:cubicBezTo>
                  <a:cubicBezTo>
                    <a:pt x="22860" y="631152"/>
                    <a:pt x="13335" y="630199"/>
                    <a:pt x="2858" y="630199"/>
                  </a:cubicBezTo>
                  <a:cubicBezTo>
                    <a:pt x="2858" y="622579"/>
                    <a:pt x="2858" y="614959"/>
                    <a:pt x="2858" y="607339"/>
                  </a:cubicBezTo>
                  <a:cubicBezTo>
                    <a:pt x="2858" y="599719"/>
                    <a:pt x="2858" y="592099"/>
                    <a:pt x="2858" y="585432"/>
                  </a:cubicBezTo>
                  <a:cubicBezTo>
                    <a:pt x="2858" y="560667"/>
                    <a:pt x="2858" y="536854"/>
                    <a:pt x="2858" y="512089"/>
                  </a:cubicBezTo>
                  <a:cubicBezTo>
                    <a:pt x="1905" y="481609"/>
                    <a:pt x="1905" y="451129"/>
                    <a:pt x="953" y="420649"/>
                  </a:cubicBezTo>
                  <a:cubicBezTo>
                    <a:pt x="953" y="361594"/>
                    <a:pt x="0" y="302539"/>
                    <a:pt x="0" y="243484"/>
                  </a:cubicBezTo>
                  <a:cubicBezTo>
                    <a:pt x="3810" y="172047"/>
                    <a:pt x="6668" y="100609"/>
                    <a:pt x="11430" y="30124"/>
                  </a:cubicBezTo>
                  <a:cubicBezTo>
                    <a:pt x="12383" y="21552"/>
                    <a:pt x="19050" y="7264"/>
                    <a:pt x="24765" y="6312"/>
                  </a:cubicBezTo>
                  <a:cubicBezTo>
                    <a:pt x="45720" y="1549"/>
                    <a:pt x="67628" y="-1308"/>
                    <a:pt x="87630" y="597"/>
                  </a:cubicBezTo>
                  <a:cubicBezTo>
                    <a:pt x="102870" y="1549"/>
                    <a:pt x="117158" y="13932"/>
                    <a:pt x="131445" y="21552"/>
                  </a:cubicBezTo>
                  <a:close/>
                </a:path>
              </a:pathLst>
            </a:custGeom>
            <a:solidFill>
              <a:srgbClr val="68B8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21"/>
            <p:cNvSpPr/>
            <p:nvPr/>
          </p:nvSpPr>
          <p:spPr>
            <a:xfrm>
              <a:off x="8953500" y="3028187"/>
              <a:ext cx="89535" cy="669416"/>
            </a:xfrm>
            <a:custGeom>
              <a:avLst/>
              <a:gdLst/>
              <a:ahLst/>
              <a:cxnLst/>
              <a:rect l="l" t="t" r="r" b="b"/>
              <a:pathLst>
                <a:path w="89535" h="669416" extrusionOk="0">
                  <a:moveTo>
                    <a:pt x="0" y="589407"/>
                  </a:moveTo>
                  <a:cubicBezTo>
                    <a:pt x="10477" y="589407"/>
                    <a:pt x="20002" y="590359"/>
                    <a:pt x="30480" y="589407"/>
                  </a:cubicBezTo>
                  <a:cubicBezTo>
                    <a:pt x="33338" y="589407"/>
                    <a:pt x="38100" y="584645"/>
                    <a:pt x="38100" y="582740"/>
                  </a:cubicBezTo>
                  <a:cubicBezTo>
                    <a:pt x="33338" y="557022"/>
                    <a:pt x="58102" y="531304"/>
                    <a:pt x="39052" y="505587"/>
                  </a:cubicBezTo>
                  <a:cubicBezTo>
                    <a:pt x="37148" y="502729"/>
                    <a:pt x="38100" y="497015"/>
                    <a:pt x="38100" y="492252"/>
                  </a:cubicBezTo>
                  <a:cubicBezTo>
                    <a:pt x="38100" y="457009"/>
                    <a:pt x="38100" y="421767"/>
                    <a:pt x="38100" y="386524"/>
                  </a:cubicBezTo>
                  <a:cubicBezTo>
                    <a:pt x="38100" y="381762"/>
                    <a:pt x="36195" y="376047"/>
                    <a:pt x="39052" y="374142"/>
                  </a:cubicBezTo>
                  <a:cubicBezTo>
                    <a:pt x="59055" y="356045"/>
                    <a:pt x="46673" y="335090"/>
                    <a:pt x="46673" y="315087"/>
                  </a:cubicBezTo>
                  <a:cubicBezTo>
                    <a:pt x="45720" y="283654"/>
                    <a:pt x="49530" y="252222"/>
                    <a:pt x="45720" y="220790"/>
                  </a:cubicBezTo>
                  <a:cubicBezTo>
                    <a:pt x="40957" y="186499"/>
                    <a:pt x="49530" y="151257"/>
                    <a:pt x="43815" y="117920"/>
                  </a:cubicBezTo>
                  <a:cubicBezTo>
                    <a:pt x="40957" y="99822"/>
                    <a:pt x="34290" y="81724"/>
                    <a:pt x="29527" y="63627"/>
                  </a:cubicBezTo>
                  <a:cubicBezTo>
                    <a:pt x="28575" y="60770"/>
                    <a:pt x="23813" y="57912"/>
                    <a:pt x="24765" y="56007"/>
                  </a:cubicBezTo>
                  <a:cubicBezTo>
                    <a:pt x="30480" y="40767"/>
                    <a:pt x="35243" y="23622"/>
                    <a:pt x="44768" y="10287"/>
                  </a:cubicBezTo>
                  <a:cubicBezTo>
                    <a:pt x="53340" y="-1143"/>
                    <a:pt x="69532" y="-3048"/>
                    <a:pt x="83820" y="4572"/>
                  </a:cubicBezTo>
                  <a:cubicBezTo>
                    <a:pt x="78105" y="8382"/>
                    <a:pt x="72390" y="12192"/>
                    <a:pt x="66675" y="15049"/>
                  </a:cubicBezTo>
                  <a:cubicBezTo>
                    <a:pt x="45720" y="24574"/>
                    <a:pt x="41910" y="33147"/>
                    <a:pt x="51435" y="58865"/>
                  </a:cubicBezTo>
                  <a:cubicBezTo>
                    <a:pt x="60007" y="47434"/>
                    <a:pt x="67627" y="36957"/>
                    <a:pt x="77152" y="25527"/>
                  </a:cubicBezTo>
                  <a:cubicBezTo>
                    <a:pt x="82868" y="34099"/>
                    <a:pt x="86677" y="39815"/>
                    <a:pt x="89535" y="44577"/>
                  </a:cubicBezTo>
                  <a:cubicBezTo>
                    <a:pt x="82868" y="72199"/>
                    <a:pt x="43815" y="82677"/>
                    <a:pt x="57150" y="120777"/>
                  </a:cubicBezTo>
                  <a:cubicBezTo>
                    <a:pt x="66675" y="111252"/>
                    <a:pt x="75248" y="103632"/>
                    <a:pt x="82868" y="95059"/>
                  </a:cubicBezTo>
                  <a:cubicBezTo>
                    <a:pt x="84773" y="96012"/>
                    <a:pt x="85725" y="96965"/>
                    <a:pt x="87630" y="97917"/>
                  </a:cubicBezTo>
                  <a:cubicBezTo>
                    <a:pt x="86677" y="121729"/>
                    <a:pt x="85725" y="145542"/>
                    <a:pt x="83820" y="169354"/>
                  </a:cubicBezTo>
                  <a:cubicBezTo>
                    <a:pt x="83820" y="172212"/>
                    <a:pt x="80963" y="176022"/>
                    <a:pt x="79057" y="178879"/>
                  </a:cubicBezTo>
                  <a:cubicBezTo>
                    <a:pt x="68580" y="188404"/>
                    <a:pt x="62865" y="196024"/>
                    <a:pt x="81915" y="201740"/>
                  </a:cubicBezTo>
                  <a:cubicBezTo>
                    <a:pt x="83820" y="202692"/>
                    <a:pt x="87630" y="205549"/>
                    <a:pt x="87630" y="208407"/>
                  </a:cubicBezTo>
                  <a:cubicBezTo>
                    <a:pt x="87630" y="232220"/>
                    <a:pt x="91440" y="256984"/>
                    <a:pt x="76200" y="278892"/>
                  </a:cubicBezTo>
                  <a:cubicBezTo>
                    <a:pt x="67627" y="291274"/>
                    <a:pt x="64770" y="303657"/>
                    <a:pt x="71438" y="316992"/>
                  </a:cubicBezTo>
                  <a:cubicBezTo>
                    <a:pt x="80963" y="338899"/>
                    <a:pt x="72390" y="356997"/>
                    <a:pt x="62865" y="376999"/>
                  </a:cubicBezTo>
                  <a:cubicBezTo>
                    <a:pt x="58102" y="386524"/>
                    <a:pt x="54293" y="399859"/>
                    <a:pt x="58102" y="409384"/>
                  </a:cubicBezTo>
                  <a:cubicBezTo>
                    <a:pt x="66675" y="435102"/>
                    <a:pt x="66675" y="459867"/>
                    <a:pt x="56198" y="484632"/>
                  </a:cubicBezTo>
                  <a:cubicBezTo>
                    <a:pt x="52388" y="495109"/>
                    <a:pt x="56198" y="507492"/>
                    <a:pt x="56198" y="519874"/>
                  </a:cubicBezTo>
                  <a:cubicBezTo>
                    <a:pt x="56198" y="528447"/>
                    <a:pt x="57150" y="537020"/>
                    <a:pt x="56198" y="545592"/>
                  </a:cubicBezTo>
                  <a:cubicBezTo>
                    <a:pt x="50482" y="580834"/>
                    <a:pt x="44768" y="616077"/>
                    <a:pt x="39052" y="650367"/>
                  </a:cubicBezTo>
                  <a:cubicBezTo>
                    <a:pt x="38100" y="657034"/>
                    <a:pt x="34290" y="662750"/>
                    <a:pt x="31432" y="669417"/>
                  </a:cubicBezTo>
                  <a:cubicBezTo>
                    <a:pt x="28575" y="664654"/>
                    <a:pt x="24765" y="659892"/>
                    <a:pt x="21907" y="654177"/>
                  </a:cubicBezTo>
                  <a:cubicBezTo>
                    <a:pt x="17145" y="643700"/>
                    <a:pt x="10477" y="639890"/>
                    <a:pt x="952" y="647509"/>
                  </a:cubicBezTo>
                  <a:cubicBezTo>
                    <a:pt x="0" y="627507"/>
                    <a:pt x="0" y="608457"/>
                    <a:pt x="0" y="589407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3" name="Google Shape;2223;p21"/>
            <p:cNvSpPr/>
            <p:nvPr/>
          </p:nvSpPr>
          <p:spPr>
            <a:xfrm>
              <a:off x="8947785" y="2965132"/>
              <a:ext cx="183832" cy="266700"/>
            </a:xfrm>
            <a:custGeom>
              <a:avLst/>
              <a:gdLst/>
              <a:ahLst/>
              <a:cxnLst/>
              <a:rect l="l" t="t" r="r" b="b"/>
              <a:pathLst>
                <a:path w="183832" h="266700" extrusionOk="0">
                  <a:moveTo>
                    <a:pt x="133350" y="44767"/>
                  </a:moveTo>
                  <a:cubicBezTo>
                    <a:pt x="119063" y="37147"/>
                    <a:pt x="104775" y="25717"/>
                    <a:pt x="89535" y="23813"/>
                  </a:cubicBezTo>
                  <a:cubicBezTo>
                    <a:pt x="68580" y="20955"/>
                    <a:pt x="46672" y="24765"/>
                    <a:pt x="26670" y="29527"/>
                  </a:cubicBezTo>
                  <a:cubicBezTo>
                    <a:pt x="20955" y="30480"/>
                    <a:pt x="13335" y="44767"/>
                    <a:pt x="13335" y="53340"/>
                  </a:cubicBezTo>
                  <a:cubicBezTo>
                    <a:pt x="8572" y="124777"/>
                    <a:pt x="5715" y="195263"/>
                    <a:pt x="1905" y="266700"/>
                  </a:cubicBezTo>
                  <a:cubicBezTo>
                    <a:pt x="952" y="239077"/>
                    <a:pt x="0" y="210502"/>
                    <a:pt x="0" y="182880"/>
                  </a:cubicBezTo>
                  <a:cubicBezTo>
                    <a:pt x="0" y="122872"/>
                    <a:pt x="0" y="62865"/>
                    <a:pt x="0" y="0"/>
                  </a:cubicBezTo>
                  <a:cubicBezTo>
                    <a:pt x="29527" y="4763"/>
                    <a:pt x="59055" y="8572"/>
                    <a:pt x="87630" y="13335"/>
                  </a:cubicBezTo>
                  <a:cubicBezTo>
                    <a:pt x="113347" y="17145"/>
                    <a:pt x="139065" y="22860"/>
                    <a:pt x="164782" y="25717"/>
                  </a:cubicBezTo>
                  <a:cubicBezTo>
                    <a:pt x="177165" y="26670"/>
                    <a:pt x="181927" y="30480"/>
                    <a:pt x="181927" y="42863"/>
                  </a:cubicBezTo>
                  <a:cubicBezTo>
                    <a:pt x="181927" y="58102"/>
                    <a:pt x="182880" y="74295"/>
                    <a:pt x="183832" y="89535"/>
                  </a:cubicBezTo>
                  <a:cubicBezTo>
                    <a:pt x="181927" y="80963"/>
                    <a:pt x="180975" y="71438"/>
                    <a:pt x="178117" y="62865"/>
                  </a:cubicBezTo>
                  <a:cubicBezTo>
                    <a:pt x="174307" y="52388"/>
                    <a:pt x="170497" y="38100"/>
                    <a:pt x="161925" y="34290"/>
                  </a:cubicBezTo>
                  <a:cubicBezTo>
                    <a:pt x="156210" y="30480"/>
                    <a:pt x="143827" y="40005"/>
                    <a:pt x="133350" y="44767"/>
                  </a:cubicBezTo>
                  <a:close/>
                </a:path>
              </a:pathLst>
            </a:custGeom>
            <a:solidFill>
              <a:srgbClr val="3E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4" name="Google Shape;2224;p21"/>
            <p:cNvSpPr/>
            <p:nvPr/>
          </p:nvSpPr>
          <p:spPr>
            <a:xfrm>
              <a:off x="9197339" y="3775709"/>
              <a:ext cx="34487" cy="24765"/>
            </a:xfrm>
            <a:custGeom>
              <a:avLst/>
              <a:gdLst/>
              <a:ahLst/>
              <a:cxnLst/>
              <a:rect l="l" t="t" r="r" b="b"/>
              <a:pathLst>
                <a:path w="34487" h="24765" extrusionOk="0">
                  <a:moveTo>
                    <a:pt x="15240" y="0"/>
                  </a:moveTo>
                  <a:cubicBezTo>
                    <a:pt x="36195" y="10478"/>
                    <a:pt x="39053" y="14288"/>
                    <a:pt x="28575" y="24765"/>
                  </a:cubicBezTo>
                  <a:cubicBezTo>
                    <a:pt x="26670" y="20955"/>
                    <a:pt x="25718" y="17145"/>
                    <a:pt x="23813" y="12383"/>
                  </a:cubicBezTo>
                  <a:cubicBezTo>
                    <a:pt x="13335" y="20003"/>
                    <a:pt x="4763" y="17145"/>
                    <a:pt x="0" y="4763"/>
                  </a:cubicBezTo>
                  <a:cubicBezTo>
                    <a:pt x="5715" y="2858"/>
                    <a:pt x="10478" y="953"/>
                    <a:pt x="1524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5" name="Google Shape;2225;p21"/>
            <p:cNvSpPr/>
            <p:nvPr/>
          </p:nvSpPr>
          <p:spPr>
            <a:xfrm>
              <a:off x="8950642" y="3408044"/>
              <a:ext cx="1905" cy="91439"/>
            </a:xfrm>
            <a:custGeom>
              <a:avLst/>
              <a:gdLst/>
              <a:ahLst/>
              <a:cxnLst/>
              <a:rect l="l" t="t" r="r" b="b"/>
              <a:pathLst>
                <a:path w="1905" h="91439" extrusionOk="0">
                  <a:moveTo>
                    <a:pt x="0" y="0"/>
                  </a:moveTo>
                  <a:cubicBezTo>
                    <a:pt x="952" y="30480"/>
                    <a:pt x="952" y="60960"/>
                    <a:pt x="1905" y="91440"/>
                  </a:cubicBezTo>
                  <a:cubicBezTo>
                    <a:pt x="1905" y="60960"/>
                    <a:pt x="952" y="30480"/>
                    <a:pt x="0" y="0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6" name="Google Shape;2226;p21"/>
            <p:cNvSpPr/>
            <p:nvPr/>
          </p:nvSpPr>
          <p:spPr>
            <a:xfrm>
              <a:off x="9144952" y="3779519"/>
              <a:ext cx="38100" cy="7981"/>
            </a:xfrm>
            <a:custGeom>
              <a:avLst/>
              <a:gdLst/>
              <a:ahLst/>
              <a:cxnLst/>
              <a:rect l="l" t="t" r="r" b="b"/>
              <a:pathLst>
                <a:path w="38100" h="7981" extrusionOk="0">
                  <a:moveTo>
                    <a:pt x="38100" y="0"/>
                  </a:moveTo>
                  <a:cubicBezTo>
                    <a:pt x="26670" y="10477"/>
                    <a:pt x="8573" y="10477"/>
                    <a:pt x="0" y="952"/>
                  </a:cubicBezTo>
                  <a:cubicBezTo>
                    <a:pt x="12383" y="952"/>
                    <a:pt x="24765" y="0"/>
                    <a:pt x="3810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7" name="Google Shape;2227;p21"/>
            <p:cNvSpPr/>
            <p:nvPr/>
          </p:nvSpPr>
          <p:spPr>
            <a:xfrm>
              <a:off x="9024937" y="3772852"/>
              <a:ext cx="22860" cy="1904"/>
            </a:xfrm>
            <a:custGeom>
              <a:avLst/>
              <a:gdLst/>
              <a:ahLst/>
              <a:cxnLst/>
              <a:rect l="l" t="t" r="r" b="b"/>
              <a:pathLst>
                <a:path w="22860" h="1904" extrusionOk="0">
                  <a:moveTo>
                    <a:pt x="22860" y="1905"/>
                  </a:moveTo>
                  <a:cubicBezTo>
                    <a:pt x="15240" y="952"/>
                    <a:pt x="7620" y="952"/>
                    <a:pt x="0" y="0"/>
                  </a:cubicBezTo>
                  <a:cubicBezTo>
                    <a:pt x="7620" y="952"/>
                    <a:pt x="15240" y="952"/>
                    <a:pt x="22860" y="1905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8" name="Google Shape;2228;p21"/>
            <p:cNvSpPr/>
            <p:nvPr/>
          </p:nvSpPr>
          <p:spPr>
            <a:xfrm>
              <a:off x="8961119" y="3769041"/>
              <a:ext cx="22860" cy="1904"/>
            </a:xfrm>
            <a:custGeom>
              <a:avLst/>
              <a:gdLst/>
              <a:ahLst/>
              <a:cxnLst/>
              <a:rect l="l" t="t" r="r" b="b"/>
              <a:pathLst>
                <a:path w="22860" h="1904" extrusionOk="0">
                  <a:moveTo>
                    <a:pt x="22860" y="1905"/>
                  </a:moveTo>
                  <a:cubicBezTo>
                    <a:pt x="15240" y="953"/>
                    <a:pt x="7620" y="0"/>
                    <a:pt x="0" y="0"/>
                  </a:cubicBezTo>
                  <a:cubicBezTo>
                    <a:pt x="7620" y="953"/>
                    <a:pt x="15240" y="1905"/>
                    <a:pt x="22860" y="1905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9" name="Google Shape;2229;p21"/>
            <p:cNvSpPr/>
            <p:nvPr/>
          </p:nvSpPr>
          <p:spPr>
            <a:xfrm>
              <a:off x="8952547" y="3572827"/>
              <a:ext cx="714" cy="21907"/>
            </a:xfrm>
            <a:custGeom>
              <a:avLst/>
              <a:gdLst/>
              <a:ahLst/>
              <a:cxnLst/>
              <a:rect l="l" t="t" r="r" b="b"/>
              <a:pathLst>
                <a:path w="714" h="21907" extrusionOk="0">
                  <a:moveTo>
                    <a:pt x="0" y="0"/>
                  </a:moveTo>
                  <a:cubicBezTo>
                    <a:pt x="0" y="7620"/>
                    <a:pt x="0" y="15240"/>
                    <a:pt x="0" y="21907"/>
                  </a:cubicBezTo>
                  <a:cubicBezTo>
                    <a:pt x="952" y="15240"/>
                    <a:pt x="952" y="7620"/>
                    <a:pt x="0" y="0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21"/>
            <p:cNvSpPr/>
            <p:nvPr/>
          </p:nvSpPr>
          <p:spPr>
            <a:xfrm>
              <a:off x="9096375" y="3777614"/>
              <a:ext cx="11430" cy="952"/>
            </a:xfrm>
            <a:custGeom>
              <a:avLst/>
              <a:gdLst/>
              <a:ahLst/>
              <a:cxnLst/>
              <a:rect l="l" t="t" r="r" b="b"/>
              <a:pathLst>
                <a:path w="11430" h="952" extrusionOk="0">
                  <a:moveTo>
                    <a:pt x="11430" y="952"/>
                  </a:moveTo>
                  <a:cubicBezTo>
                    <a:pt x="7620" y="952"/>
                    <a:pt x="3810" y="0"/>
                    <a:pt x="0" y="0"/>
                  </a:cubicBezTo>
                  <a:cubicBezTo>
                    <a:pt x="3810" y="0"/>
                    <a:pt x="7620" y="952"/>
                    <a:pt x="11430" y="952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21"/>
            <p:cNvSpPr/>
            <p:nvPr/>
          </p:nvSpPr>
          <p:spPr>
            <a:xfrm>
              <a:off x="9212580" y="3752849"/>
              <a:ext cx="1905" cy="3809"/>
            </a:xfrm>
            <a:custGeom>
              <a:avLst/>
              <a:gdLst/>
              <a:ahLst/>
              <a:cxnLst/>
              <a:rect l="l" t="t" r="r" b="b"/>
              <a:pathLst>
                <a:path w="1905" h="3809" extrusionOk="0">
                  <a:moveTo>
                    <a:pt x="0" y="0"/>
                  </a:moveTo>
                  <a:cubicBezTo>
                    <a:pt x="952" y="953"/>
                    <a:pt x="952" y="1905"/>
                    <a:pt x="1905" y="2858"/>
                  </a:cubicBezTo>
                  <a:cubicBezTo>
                    <a:pt x="1905" y="2858"/>
                    <a:pt x="952" y="3810"/>
                    <a:pt x="952" y="3810"/>
                  </a:cubicBezTo>
                  <a:cubicBezTo>
                    <a:pt x="0" y="1905"/>
                    <a:pt x="0" y="953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21"/>
            <p:cNvSpPr/>
            <p:nvPr/>
          </p:nvSpPr>
          <p:spPr>
            <a:xfrm>
              <a:off x="8578214" y="3165157"/>
              <a:ext cx="229552" cy="586109"/>
            </a:xfrm>
            <a:custGeom>
              <a:avLst/>
              <a:gdLst/>
              <a:ahLst/>
              <a:cxnLst/>
              <a:rect l="l" t="t" r="r" b="b"/>
              <a:pathLst>
                <a:path w="229552" h="586109" extrusionOk="0">
                  <a:moveTo>
                    <a:pt x="131445" y="9525"/>
                  </a:moveTo>
                  <a:cubicBezTo>
                    <a:pt x="162878" y="11430"/>
                    <a:pt x="194310" y="12383"/>
                    <a:pt x="229553" y="14288"/>
                  </a:cubicBezTo>
                  <a:cubicBezTo>
                    <a:pt x="229553" y="42863"/>
                    <a:pt x="229553" y="70485"/>
                    <a:pt x="229553" y="97155"/>
                  </a:cubicBezTo>
                  <a:cubicBezTo>
                    <a:pt x="228600" y="102870"/>
                    <a:pt x="227648" y="107633"/>
                    <a:pt x="227648" y="113347"/>
                  </a:cubicBezTo>
                  <a:cubicBezTo>
                    <a:pt x="223838" y="88583"/>
                    <a:pt x="216218" y="65722"/>
                    <a:pt x="210503" y="41910"/>
                  </a:cubicBezTo>
                  <a:cubicBezTo>
                    <a:pt x="204788" y="19050"/>
                    <a:pt x="190500" y="11430"/>
                    <a:pt x="164783" y="20955"/>
                  </a:cubicBezTo>
                  <a:cubicBezTo>
                    <a:pt x="169545" y="26670"/>
                    <a:pt x="174308" y="31433"/>
                    <a:pt x="179070" y="37147"/>
                  </a:cubicBezTo>
                  <a:cubicBezTo>
                    <a:pt x="171450" y="38100"/>
                    <a:pt x="164783" y="39052"/>
                    <a:pt x="159068" y="40005"/>
                  </a:cubicBezTo>
                  <a:cubicBezTo>
                    <a:pt x="157163" y="46672"/>
                    <a:pt x="156210" y="52388"/>
                    <a:pt x="155258" y="58102"/>
                  </a:cubicBezTo>
                  <a:cubicBezTo>
                    <a:pt x="161925" y="60008"/>
                    <a:pt x="166688" y="61913"/>
                    <a:pt x="172403" y="63817"/>
                  </a:cubicBezTo>
                  <a:cubicBezTo>
                    <a:pt x="169545" y="71438"/>
                    <a:pt x="163830" y="80010"/>
                    <a:pt x="165735" y="83820"/>
                  </a:cubicBezTo>
                  <a:cubicBezTo>
                    <a:pt x="174308" y="99060"/>
                    <a:pt x="164783" y="109538"/>
                    <a:pt x="159068" y="120967"/>
                  </a:cubicBezTo>
                  <a:cubicBezTo>
                    <a:pt x="148590" y="143827"/>
                    <a:pt x="144780" y="166688"/>
                    <a:pt x="146685" y="192405"/>
                  </a:cubicBezTo>
                  <a:cubicBezTo>
                    <a:pt x="148590" y="213360"/>
                    <a:pt x="151448" y="232410"/>
                    <a:pt x="156210" y="253365"/>
                  </a:cubicBezTo>
                  <a:cubicBezTo>
                    <a:pt x="165735" y="290513"/>
                    <a:pt x="170498" y="329565"/>
                    <a:pt x="175260" y="367665"/>
                  </a:cubicBezTo>
                  <a:cubicBezTo>
                    <a:pt x="177165" y="386715"/>
                    <a:pt x="176213" y="406717"/>
                    <a:pt x="176213" y="426720"/>
                  </a:cubicBezTo>
                  <a:cubicBezTo>
                    <a:pt x="176213" y="431483"/>
                    <a:pt x="172403" y="440055"/>
                    <a:pt x="171450" y="440055"/>
                  </a:cubicBezTo>
                  <a:cubicBezTo>
                    <a:pt x="155258" y="438150"/>
                    <a:pt x="157163" y="455295"/>
                    <a:pt x="148590" y="461963"/>
                  </a:cubicBezTo>
                  <a:cubicBezTo>
                    <a:pt x="140018" y="468630"/>
                    <a:pt x="136208" y="475297"/>
                    <a:pt x="143828" y="487680"/>
                  </a:cubicBezTo>
                  <a:cubicBezTo>
                    <a:pt x="152400" y="500063"/>
                    <a:pt x="144780" y="518160"/>
                    <a:pt x="132398" y="518160"/>
                  </a:cubicBezTo>
                  <a:cubicBezTo>
                    <a:pt x="118110" y="518160"/>
                    <a:pt x="106680" y="521017"/>
                    <a:pt x="99060" y="533400"/>
                  </a:cubicBezTo>
                  <a:cubicBezTo>
                    <a:pt x="92393" y="544830"/>
                    <a:pt x="85725" y="556260"/>
                    <a:pt x="79058" y="567690"/>
                  </a:cubicBezTo>
                  <a:cubicBezTo>
                    <a:pt x="76200" y="571500"/>
                    <a:pt x="73343" y="575310"/>
                    <a:pt x="70485" y="579120"/>
                  </a:cubicBezTo>
                  <a:cubicBezTo>
                    <a:pt x="59055" y="578168"/>
                    <a:pt x="48578" y="595313"/>
                    <a:pt x="37148" y="579120"/>
                  </a:cubicBezTo>
                  <a:cubicBezTo>
                    <a:pt x="33338" y="519113"/>
                    <a:pt x="29528" y="459105"/>
                    <a:pt x="25718" y="399097"/>
                  </a:cubicBezTo>
                  <a:cubicBezTo>
                    <a:pt x="25718" y="359092"/>
                    <a:pt x="26670" y="320040"/>
                    <a:pt x="25718" y="280988"/>
                  </a:cubicBezTo>
                  <a:cubicBezTo>
                    <a:pt x="23813" y="217170"/>
                    <a:pt x="20955" y="153352"/>
                    <a:pt x="18098" y="89535"/>
                  </a:cubicBezTo>
                  <a:cubicBezTo>
                    <a:pt x="17145" y="75247"/>
                    <a:pt x="14288" y="61913"/>
                    <a:pt x="12383" y="47625"/>
                  </a:cubicBezTo>
                  <a:cubicBezTo>
                    <a:pt x="7620" y="48577"/>
                    <a:pt x="3810" y="49530"/>
                    <a:pt x="0" y="49530"/>
                  </a:cubicBezTo>
                  <a:cubicBezTo>
                    <a:pt x="0" y="34290"/>
                    <a:pt x="0" y="18097"/>
                    <a:pt x="0" y="0"/>
                  </a:cubicBezTo>
                  <a:cubicBezTo>
                    <a:pt x="41910" y="2858"/>
                    <a:pt x="84773" y="5715"/>
                    <a:pt x="126683" y="7620"/>
                  </a:cubicBezTo>
                  <a:cubicBezTo>
                    <a:pt x="129540" y="9525"/>
                    <a:pt x="130493" y="9525"/>
                    <a:pt x="131445" y="9525"/>
                  </a:cubicBezTo>
                  <a:close/>
                </a:path>
              </a:pathLst>
            </a:custGeom>
            <a:solidFill>
              <a:srgbClr val="68B8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21"/>
            <p:cNvSpPr/>
            <p:nvPr/>
          </p:nvSpPr>
          <p:spPr>
            <a:xfrm>
              <a:off x="8658225" y="3183053"/>
              <a:ext cx="158538" cy="561639"/>
            </a:xfrm>
            <a:custGeom>
              <a:avLst/>
              <a:gdLst/>
              <a:ahLst/>
              <a:cxnLst/>
              <a:rect l="l" t="t" r="r" b="b"/>
              <a:pathLst>
                <a:path w="158538" h="561639" extrusionOk="0">
                  <a:moveTo>
                    <a:pt x="0" y="550746"/>
                  </a:moveTo>
                  <a:cubicBezTo>
                    <a:pt x="6668" y="539316"/>
                    <a:pt x="13335" y="527886"/>
                    <a:pt x="20002" y="516455"/>
                  </a:cubicBezTo>
                  <a:cubicBezTo>
                    <a:pt x="27623" y="504073"/>
                    <a:pt x="39052" y="500263"/>
                    <a:pt x="53340" y="501216"/>
                  </a:cubicBezTo>
                  <a:cubicBezTo>
                    <a:pt x="65723" y="501216"/>
                    <a:pt x="73343" y="483118"/>
                    <a:pt x="64770" y="470736"/>
                  </a:cubicBezTo>
                  <a:cubicBezTo>
                    <a:pt x="57150" y="459305"/>
                    <a:pt x="60960" y="452638"/>
                    <a:pt x="69532" y="445018"/>
                  </a:cubicBezTo>
                  <a:cubicBezTo>
                    <a:pt x="77152" y="438351"/>
                    <a:pt x="75248" y="421205"/>
                    <a:pt x="92393" y="423111"/>
                  </a:cubicBezTo>
                  <a:cubicBezTo>
                    <a:pt x="93345" y="423111"/>
                    <a:pt x="97155" y="414538"/>
                    <a:pt x="97155" y="409776"/>
                  </a:cubicBezTo>
                  <a:cubicBezTo>
                    <a:pt x="97155" y="389773"/>
                    <a:pt x="99060" y="370723"/>
                    <a:pt x="96202" y="350721"/>
                  </a:cubicBezTo>
                  <a:cubicBezTo>
                    <a:pt x="91440" y="312621"/>
                    <a:pt x="86677" y="273568"/>
                    <a:pt x="77152" y="236421"/>
                  </a:cubicBezTo>
                  <a:cubicBezTo>
                    <a:pt x="72390" y="216418"/>
                    <a:pt x="69532" y="196416"/>
                    <a:pt x="67627" y="175461"/>
                  </a:cubicBezTo>
                  <a:cubicBezTo>
                    <a:pt x="65723" y="149743"/>
                    <a:pt x="70485" y="126883"/>
                    <a:pt x="80010" y="104023"/>
                  </a:cubicBezTo>
                  <a:cubicBezTo>
                    <a:pt x="84773" y="92593"/>
                    <a:pt x="95250" y="82116"/>
                    <a:pt x="86677" y="66875"/>
                  </a:cubicBezTo>
                  <a:cubicBezTo>
                    <a:pt x="84773" y="63066"/>
                    <a:pt x="90488" y="54493"/>
                    <a:pt x="93345" y="46873"/>
                  </a:cubicBezTo>
                  <a:cubicBezTo>
                    <a:pt x="87630" y="44968"/>
                    <a:pt x="81915" y="43063"/>
                    <a:pt x="76200" y="41158"/>
                  </a:cubicBezTo>
                  <a:cubicBezTo>
                    <a:pt x="77152" y="35443"/>
                    <a:pt x="79057" y="29728"/>
                    <a:pt x="80010" y="23061"/>
                  </a:cubicBezTo>
                  <a:cubicBezTo>
                    <a:pt x="86677" y="22108"/>
                    <a:pt x="92393" y="21155"/>
                    <a:pt x="100013" y="20203"/>
                  </a:cubicBezTo>
                  <a:cubicBezTo>
                    <a:pt x="94298" y="14488"/>
                    <a:pt x="90488" y="9725"/>
                    <a:pt x="85725" y="4011"/>
                  </a:cubicBezTo>
                  <a:cubicBezTo>
                    <a:pt x="110490" y="-5514"/>
                    <a:pt x="125730" y="2105"/>
                    <a:pt x="131445" y="24966"/>
                  </a:cubicBezTo>
                  <a:cubicBezTo>
                    <a:pt x="137160" y="48778"/>
                    <a:pt x="144780" y="71638"/>
                    <a:pt x="148590" y="96403"/>
                  </a:cubicBezTo>
                  <a:cubicBezTo>
                    <a:pt x="149543" y="90688"/>
                    <a:pt x="150495" y="85925"/>
                    <a:pt x="150495" y="80211"/>
                  </a:cubicBezTo>
                  <a:cubicBezTo>
                    <a:pt x="151448" y="91641"/>
                    <a:pt x="153352" y="103071"/>
                    <a:pt x="153352" y="115453"/>
                  </a:cubicBezTo>
                  <a:cubicBezTo>
                    <a:pt x="155257" y="157363"/>
                    <a:pt x="157163" y="200225"/>
                    <a:pt x="158115" y="242136"/>
                  </a:cubicBezTo>
                  <a:cubicBezTo>
                    <a:pt x="159068" y="272616"/>
                    <a:pt x="158115" y="303096"/>
                    <a:pt x="158115" y="332623"/>
                  </a:cubicBezTo>
                  <a:cubicBezTo>
                    <a:pt x="158115" y="339291"/>
                    <a:pt x="158115" y="345958"/>
                    <a:pt x="158115" y="352626"/>
                  </a:cubicBezTo>
                  <a:cubicBezTo>
                    <a:pt x="156210" y="349768"/>
                    <a:pt x="153352" y="345958"/>
                    <a:pt x="153352" y="343101"/>
                  </a:cubicBezTo>
                  <a:cubicBezTo>
                    <a:pt x="150495" y="297380"/>
                    <a:pt x="147638" y="252613"/>
                    <a:pt x="145732" y="206893"/>
                  </a:cubicBezTo>
                  <a:cubicBezTo>
                    <a:pt x="145732" y="201178"/>
                    <a:pt x="144780" y="194511"/>
                    <a:pt x="144780" y="188796"/>
                  </a:cubicBezTo>
                  <a:cubicBezTo>
                    <a:pt x="143827" y="172603"/>
                    <a:pt x="141923" y="156411"/>
                    <a:pt x="140970" y="140218"/>
                  </a:cubicBezTo>
                  <a:cubicBezTo>
                    <a:pt x="140018" y="111643"/>
                    <a:pt x="139065" y="84021"/>
                    <a:pt x="138113" y="55446"/>
                  </a:cubicBezTo>
                  <a:cubicBezTo>
                    <a:pt x="127635" y="66875"/>
                    <a:pt x="121920" y="76400"/>
                    <a:pt x="118110" y="87830"/>
                  </a:cubicBezTo>
                  <a:cubicBezTo>
                    <a:pt x="113348" y="99261"/>
                    <a:pt x="103823" y="111643"/>
                    <a:pt x="106680" y="121168"/>
                  </a:cubicBezTo>
                  <a:cubicBezTo>
                    <a:pt x="112395" y="143075"/>
                    <a:pt x="100013" y="167841"/>
                    <a:pt x="119063" y="186891"/>
                  </a:cubicBezTo>
                  <a:cubicBezTo>
                    <a:pt x="120015" y="187843"/>
                    <a:pt x="120015" y="191653"/>
                    <a:pt x="119063" y="194511"/>
                  </a:cubicBezTo>
                  <a:cubicBezTo>
                    <a:pt x="116205" y="206893"/>
                    <a:pt x="111443" y="219275"/>
                    <a:pt x="109538" y="231658"/>
                  </a:cubicBezTo>
                  <a:cubicBezTo>
                    <a:pt x="108585" y="240230"/>
                    <a:pt x="109538" y="249755"/>
                    <a:pt x="110490" y="259280"/>
                  </a:cubicBezTo>
                  <a:cubicBezTo>
                    <a:pt x="113348" y="285951"/>
                    <a:pt x="116205" y="312621"/>
                    <a:pt x="119063" y="339291"/>
                  </a:cubicBezTo>
                  <a:cubicBezTo>
                    <a:pt x="120968" y="365961"/>
                    <a:pt x="111443" y="392630"/>
                    <a:pt x="124777" y="419301"/>
                  </a:cubicBezTo>
                  <a:cubicBezTo>
                    <a:pt x="133350" y="436446"/>
                    <a:pt x="133350" y="457401"/>
                    <a:pt x="114300" y="471688"/>
                  </a:cubicBezTo>
                  <a:cubicBezTo>
                    <a:pt x="111443" y="474546"/>
                    <a:pt x="108585" y="483118"/>
                    <a:pt x="110490" y="485976"/>
                  </a:cubicBezTo>
                  <a:cubicBezTo>
                    <a:pt x="126682" y="516455"/>
                    <a:pt x="107632" y="535505"/>
                    <a:pt x="88582" y="553603"/>
                  </a:cubicBezTo>
                  <a:cubicBezTo>
                    <a:pt x="82868" y="559318"/>
                    <a:pt x="66675" y="564080"/>
                    <a:pt x="60960" y="560271"/>
                  </a:cubicBezTo>
                  <a:cubicBezTo>
                    <a:pt x="40957" y="546936"/>
                    <a:pt x="19050" y="556461"/>
                    <a:pt x="0" y="550746"/>
                  </a:cubicBezTo>
                  <a:close/>
                  <a:moveTo>
                    <a:pt x="96202" y="463116"/>
                  </a:moveTo>
                  <a:cubicBezTo>
                    <a:pt x="95250" y="461211"/>
                    <a:pt x="93345" y="459305"/>
                    <a:pt x="92393" y="457401"/>
                  </a:cubicBezTo>
                  <a:cubicBezTo>
                    <a:pt x="87630" y="462163"/>
                    <a:pt x="82868" y="465973"/>
                    <a:pt x="77152" y="470736"/>
                  </a:cubicBezTo>
                  <a:cubicBezTo>
                    <a:pt x="79057" y="472641"/>
                    <a:pt x="80963" y="474546"/>
                    <a:pt x="81915" y="476451"/>
                  </a:cubicBezTo>
                  <a:cubicBezTo>
                    <a:pt x="87630" y="471688"/>
                    <a:pt x="92393" y="466926"/>
                    <a:pt x="96202" y="463116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21"/>
            <p:cNvSpPr/>
            <p:nvPr/>
          </p:nvSpPr>
          <p:spPr>
            <a:xfrm>
              <a:off x="8648700" y="3238499"/>
              <a:ext cx="173355" cy="541198"/>
            </a:xfrm>
            <a:custGeom>
              <a:avLst/>
              <a:gdLst/>
              <a:ahLst/>
              <a:cxnLst/>
              <a:rect l="l" t="t" r="r" b="b"/>
              <a:pathLst>
                <a:path w="173355" h="541198" extrusionOk="0">
                  <a:moveTo>
                    <a:pt x="9525" y="495300"/>
                  </a:moveTo>
                  <a:cubicBezTo>
                    <a:pt x="28575" y="501015"/>
                    <a:pt x="50482" y="491490"/>
                    <a:pt x="69532" y="504825"/>
                  </a:cubicBezTo>
                  <a:cubicBezTo>
                    <a:pt x="75248" y="508635"/>
                    <a:pt x="91440" y="503872"/>
                    <a:pt x="97155" y="498158"/>
                  </a:cubicBezTo>
                  <a:cubicBezTo>
                    <a:pt x="116205" y="480060"/>
                    <a:pt x="134302" y="461010"/>
                    <a:pt x="119063" y="430530"/>
                  </a:cubicBezTo>
                  <a:cubicBezTo>
                    <a:pt x="117157" y="427672"/>
                    <a:pt x="120015" y="419100"/>
                    <a:pt x="122873" y="416242"/>
                  </a:cubicBezTo>
                  <a:cubicBezTo>
                    <a:pt x="140970" y="401003"/>
                    <a:pt x="140970" y="380047"/>
                    <a:pt x="133350" y="363855"/>
                  </a:cubicBezTo>
                  <a:cubicBezTo>
                    <a:pt x="120015" y="337185"/>
                    <a:pt x="130493" y="310515"/>
                    <a:pt x="127635" y="283845"/>
                  </a:cubicBezTo>
                  <a:cubicBezTo>
                    <a:pt x="124777" y="257175"/>
                    <a:pt x="121920" y="230505"/>
                    <a:pt x="119063" y="203835"/>
                  </a:cubicBezTo>
                  <a:cubicBezTo>
                    <a:pt x="118110" y="194310"/>
                    <a:pt x="117157" y="184785"/>
                    <a:pt x="118110" y="176213"/>
                  </a:cubicBezTo>
                  <a:cubicBezTo>
                    <a:pt x="120015" y="163830"/>
                    <a:pt x="124777" y="151447"/>
                    <a:pt x="127635" y="139065"/>
                  </a:cubicBezTo>
                  <a:cubicBezTo>
                    <a:pt x="128588" y="137160"/>
                    <a:pt x="128588" y="133350"/>
                    <a:pt x="127635" y="131445"/>
                  </a:cubicBezTo>
                  <a:cubicBezTo>
                    <a:pt x="108585" y="112395"/>
                    <a:pt x="120968" y="87630"/>
                    <a:pt x="115252" y="65722"/>
                  </a:cubicBezTo>
                  <a:cubicBezTo>
                    <a:pt x="112395" y="56197"/>
                    <a:pt x="121920" y="42863"/>
                    <a:pt x="126682" y="32385"/>
                  </a:cubicBezTo>
                  <a:cubicBezTo>
                    <a:pt x="131445" y="21908"/>
                    <a:pt x="137160" y="11430"/>
                    <a:pt x="146685" y="0"/>
                  </a:cubicBezTo>
                  <a:cubicBezTo>
                    <a:pt x="147638" y="28575"/>
                    <a:pt x="148590" y="56197"/>
                    <a:pt x="149543" y="84772"/>
                  </a:cubicBezTo>
                  <a:cubicBezTo>
                    <a:pt x="150495" y="100965"/>
                    <a:pt x="151448" y="117158"/>
                    <a:pt x="153352" y="133350"/>
                  </a:cubicBezTo>
                  <a:cubicBezTo>
                    <a:pt x="153352" y="139065"/>
                    <a:pt x="154305" y="145733"/>
                    <a:pt x="154305" y="151447"/>
                  </a:cubicBezTo>
                  <a:cubicBezTo>
                    <a:pt x="157163" y="197167"/>
                    <a:pt x="159068" y="241935"/>
                    <a:pt x="161925" y="287655"/>
                  </a:cubicBezTo>
                  <a:cubicBezTo>
                    <a:pt x="161925" y="290513"/>
                    <a:pt x="164782" y="294322"/>
                    <a:pt x="166688" y="297180"/>
                  </a:cubicBezTo>
                  <a:cubicBezTo>
                    <a:pt x="166688" y="299085"/>
                    <a:pt x="166688" y="300990"/>
                    <a:pt x="166688" y="302895"/>
                  </a:cubicBezTo>
                  <a:cubicBezTo>
                    <a:pt x="164782" y="309563"/>
                    <a:pt x="161925" y="315278"/>
                    <a:pt x="161925" y="321945"/>
                  </a:cubicBezTo>
                  <a:cubicBezTo>
                    <a:pt x="163830" y="360997"/>
                    <a:pt x="166688" y="401003"/>
                    <a:pt x="169545" y="440055"/>
                  </a:cubicBezTo>
                  <a:cubicBezTo>
                    <a:pt x="171450" y="466725"/>
                    <a:pt x="172402" y="494347"/>
                    <a:pt x="173355" y="521017"/>
                  </a:cubicBezTo>
                  <a:cubicBezTo>
                    <a:pt x="161925" y="541972"/>
                    <a:pt x="150495" y="545783"/>
                    <a:pt x="123825" y="536258"/>
                  </a:cubicBezTo>
                  <a:cubicBezTo>
                    <a:pt x="109538" y="515303"/>
                    <a:pt x="98107" y="515303"/>
                    <a:pt x="77152" y="525780"/>
                  </a:cubicBezTo>
                  <a:cubicBezTo>
                    <a:pt x="65723" y="531495"/>
                    <a:pt x="49530" y="528638"/>
                    <a:pt x="36195" y="526733"/>
                  </a:cubicBezTo>
                  <a:cubicBezTo>
                    <a:pt x="32385" y="525780"/>
                    <a:pt x="29527" y="515303"/>
                    <a:pt x="26670" y="507683"/>
                  </a:cubicBezTo>
                  <a:cubicBezTo>
                    <a:pt x="21907" y="509588"/>
                    <a:pt x="16193" y="513397"/>
                    <a:pt x="10477" y="513397"/>
                  </a:cubicBezTo>
                  <a:cubicBezTo>
                    <a:pt x="6668" y="513397"/>
                    <a:pt x="2857" y="508635"/>
                    <a:pt x="0" y="505778"/>
                  </a:cubicBezTo>
                  <a:cubicBezTo>
                    <a:pt x="3810" y="502920"/>
                    <a:pt x="6668" y="499110"/>
                    <a:pt x="9525" y="495300"/>
                  </a:cubicBezTo>
                  <a:close/>
                </a:path>
              </a:pathLst>
            </a:custGeom>
            <a:solidFill>
              <a:srgbClr val="3E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21"/>
            <p:cNvSpPr/>
            <p:nvPr/>
          </p:nvSpPr>
          <p:spPr>
            <a:xfrm>
              <a:off x="8616314" y="3745190"/>
              <a:ext cx="164782" cy="44806"/>
            </a:xfrm>
            <a:custGeom>
              <a:avLst/>
              <a:gdLst/>
              <a:ahLst/>
              <a:cxnLst/>
              <a:rect l="l" t="t" r="r" b="b"/>
              <a:pathLst>
                <a:path w="164782" h="44806" extrusionOk="0">
                  <a:moveTo>
                    <a:pt x="33338" y="39"/>
                  </a:moveTo>
                  <a:cubicBezTo>
                    <a:pt x="37148" y="2896"/>
                    <a:pt x="40958" y="7659"/>
                    <a:pt x="43815" y="7659"/>
                  </a:cubicBezTo>
                  <a:cubicBezTo>
                    <a:pt x="49530" y="7659"/>
                    <a:pt x="55245" y="3849"/>
                    <a:pt x="60008" y="1944"/>
                  </a:cubicBezTo>
                  <a:cubicBezTo>
                    <a:pt x="63818" y="8611"/>
                    <a:pt x="65723" y="20041"/>
                    <a:pt x="69533" y="20994"/>
                  </a:cubicBezTo>
                  <a:cubicBezTo>
                    <a:pt x="82868" y="22899"/>
                    <a:pt x="99060" y="24804"/>
                    <a:pt x="110490" y="20041"/>
                  </a:cubicBezTo>
                  <a:cubicBezTo>
                    <a:pt x="131445" y="9564"/>
                    <a:pt x="142875" y="10516"/>
                    <a:pt x="157163" y="30519"/>
                  </a:cubicBezTo>
                  <a:cubicBezTo>
                    <a:pt x="153353" y="32424"/>
                    <a:pt x="149543" y="34329"/>
                    <a:pt x="145733" y="35281"/>
                  </a:cubicBezTo>
                  <a:cubicBezTo>
                    <a:pt x="136208" y="36234"/>
                    <a:pt x="126683" y="35281"/>
                    <a:pt x="117158" y="35281"/>
                  </a:cubicBezTo>
                  <a:cubicBezTo>
                    <a:pt x="117158" y="37186"/>
                    <a:pt x="117158" y="38139"/>
                    <a:pt x="117158" y="40044"/>
                  </a:cubicBezTo>
                  <a:cubicBezTo>
                    <a:pt x="133350" y="41949"/>
                    <a:pt x="149543" y="43854"/>
                    <a:pt x="164783" y="44806"/>
                  </a:cubicBezTo>
                  <a:cubicBezTo>
                    <a:pt x="110490" y="42901"/>
                    <a:pt x="56198" y="40996"/>
                    <a:pt x="0" y="39091"/>
                  </a:cubicBezTo>
                  <a:cubicBezTo>
                    <a:pt x="0" y="24804"/>
                    <a:pt x="0" y="13374"/>
                    <a:pt x="0" y="991"/>
                  </a:cubicBezTo>
                  <a:cubicBezTo>
                    <a:pt x="11430" y="16231"/>
                    <a:pt x="21908" y="-914"/>
                    <a:pt x="33338" y="39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21"/>
            <p:cNvSpPr/>
            <p:nvPr/>
          </p:nvSpPr>
          <p:spPr>
            <a:xfrm>
              <a:off x="8579167" y="3214687"/>
              <a:ext cx="26140" cy="351472"/>
            </a:xfrm>
            <a:custGeom>
              <a:avLst/>
              <a:gdLst/>
              <a:ahLst/>
              <a:cxnLst/>
              <a:rect l="l" t="t" r="r" b="b"/>
              <a:pathLst>
                <a:path w="26140" h="351472" extrusionOk="0">
                  <a:moveTo>
                    <a:pt x="0" y="1905"/>
                  </a:moveTo>
                  <a:cubicBezTo>
                    <a:pt x="3810" y="953"/>
                    <a:pt x="7620" y="953"/>
                    <a:pt x="12382" y="0"/>
                  </a:cubicBezTo>
                  <a:cubicBezTo>
                    <a:pt x="14288" y="14288"/>
                    <a:pt x="17145" y="27622"/>
                    <a:pt x="18097" y="41910"/>
                  </a:cubicBezTo>
                  <a:cubicBezTo>
                    <a:pt x="20955" y="105728"/>
                    <a:pt x="23813" y="169545"/>
                    <a:pt x="25718" y="233363"/>
                  </a:cubicBezTo>
                  <a:cubicBezTo>
                    <a:pt x="26670" y="272415"/>
                    <a:pt x="25718" y="312420"/>
                    <a:pt x="25718" y="351472"/>
                  </a:cubicBezTo>
                  <a:cubicBezTo>
                    <a:pt x="23813" y="323850"/>
                    <a:pt x="20955" y="296228"/>
                    <a:pt x="19050" y="268605"/>
                  </a:cubicBezTo>
                  <a:cubicBezTo>
                    <a:pt x="13335" y="186690"/>
                    <a:pt x="8572" y="104775"/>
                    <a:pt x="2857" y="22860"/>
                  </a:cubicBezTo>
                  <a:cubicBezTo>
                    <a:pt x="1905" y="15240"/>
                    <a:pt x="952" y="8572"/>
                    <a:pt x="0" y="1905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21"/>
            <p:cNvSpPr/>
            <p:nvPr/>
          </p:nvSpPr>
          <p:spPr>
            <a:xfrm>
              <a:off x="8811577" y="3542346"/>
              <a:ext cx="14287" cy="218122"/>
            </a:xfrm>
            <a:custGeom>
              <a:avLst/>
              <a:gdLst/>
              <a:ahLst/>
              <a:cxnLst/>
              <a:rect l="l" t="t" r="r" b="b"/>
              <a:pathLst>
                <a:path w="14287" h="218122" extrusionOk="0">
                  <a:moveTo>
                    <a:pt x="11430" y="218123"/>
                  </a:moveTo>
                  <a:cubicBezTo>
                    <a:pt x="10478" y="191453"/>
                    <a:pt x="8573" y="163830"/>
                    <a:pt x="7620" y="137160"/>
                  </a:cubicBezTo>
                  <a:cubicBezTo>
                    <a:pt x="5715" y="98108"/>
                    <a:pt x="2858" y="58103"/>
                    <a:pt x="0" y="19050"/>
                  </a:cubicBezTo>
                  <a:cubicBezTo>
                    <a:pt x="0" y="13335"/>
                    <a:pt x="2858" y="6668"/>
                    <a:pt x="4763" y="0"/>
                  </a:cubicBezTo>
                  <a:cubicBezTo>
                    <a:pt x="6668" y="17145"/>
                    <a:pt x="9525" y="33338"/>
                    <a:pt x="10478" y="50483"/>
                  </a:cubicBezTo>
                  <a:cubicBezTo>
                    <a:pt x="11430" y="66675"/>
                    <a:pt x="10478" y="83820"/>
                    <a:pt x="10478" y="100965"/>
                  </a:cubicBezTo>
                  <a:cubicBezTo>
                    <a:pt x="11430" y="115253"/>
                    <a:pt x="12383" y="129540"/>
                    <a:pt x="13335" y="143828"/>
                  </a:cubicBezTo>
                  <a:cubicBezTo>
                    <a:pt x="13335" y="148590"/>
                    <a:pt x="13335" y="153353"/>
                    <a:pt x="13335" y="159068"/>
                  </a:cubicBezTo>
                  <a:cubicBezTo>
                    <a:pt x="13335" y="167640"/>
                    <a:pt x="14288" y="176213"/>
                    <a:pt x="14288" y="185738"/>
                  </a:cubicBezTo>
                  <a:cubicBezTo>
                    <a:pt x="14288" y="191453"/>
                    <a:pt x="14288" y="197168"/>
                    <a:pt x="14288" y="201930"/>
                  </a:cubicBezTo>
                  <a:cubicBezTo>
                    <a:pt x="13335" y="206693"/>
                    <a:pt x="12383" y="212408"/>
                    <a:pt x="11430" y="218123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21"/>
            <p:cNvSpPr/>
            <p:nvPr/>
          </p:nvSpPr>
          <p:spPr>
            <a:xfrm>
              <a:off x="8734425" y="3743324"/>
              <a:ext cx="98107" cy="51434"/>
            </a:xfrm>
            <a:custGeom>
              <a:avLst/>
              <a:gdLst/>
              <a:ahLst/>
              <a:cxnLst/>
              <a:rect l="l" t="t" r="r" b="b"/>
              <a:pathLst>
                <a:path w="98107" h="51434" extrusionOk="0">
                  <a:moveTo>
                    <a:pt x="88582" y="17145"/>
                  </a:moveTo>
                  <a:cubicBezTo>
                    <a:pt x="89535" y="11430"/>
                    <a:pt x="91440" y="5715"/>
                    <a:pt x="92393" y="0"/>
                  </a:cubicBezTo>
                  <a:cubicBezTo>
                    <a:pt x="94298" y="17145"/>
                    <a:pt x="96202" y="34290"/>
                    <a:pt x="98107" y="51435"/>
                  </a:cubicBezTo>
                  <a:cubicBezTo>
                    <a:pt x="80010" y="49530"/>
                    <a:pt x="63818" y="47625"/>
                    <a:pt x="47625" y="46672"/>
                  </a:cubicBezTo>
                  <a:cubicBezTo>
                    <a:pt x="31432" y="44767"/>
                    <a:pt x="15240" y="42863"/>
                    <a:pt x="0" y="41910"/>
                  </a:cubicBezTo>
                  <a:cubicBezTo>
                    <a:pt x="0" y="40005"/>
                    <a:pt x="0" y="39053"/>
                    <a:pt x="0" y="37147"/>
                  </a:cubicBezTo>
                  <a:cubicBezTo>
                    <a:pt x="9525" y="37147"/>
                    <a:pt x="19050" y="37147"/>
                    <a:pt x="28575" y="37147"/>
                  </a:cubicBezTo>
                  <a:cubicBezTo>
                    <a:pt x="32385" y="37147"/>
                    <a:pt x="36195" y="34290"/>
                    <a:pt x="40005" y="32385"/>
                  </a:cubicBezTo>
                  <a:cubicBezTo>
                    <a:pt x="65723" y="40958"/>
                    <a:pt x="76200" y="38100"/>
                    <a:pt x="88582" y="17145"/>
                  </a:cubicBezTo>
                  <a:close/>
                </a:path>
              </a:pathLst>
            </a:custGeom>
            <a:solidFill>
              <a:srgbClr val="68B8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9" name="Google Shape;2239;p21"/>
            <p:cNvSpPr/>
            <p:nvPr/>
          </p:nvSpPr>
          <p:spPr>
            <a:xfrm>
              <a:off x="8823007" y="3642359"/>
              <a:ext cx="2857" cy="42862"/>
            </a:xfrm>
            <a:custGeom>
              <a:avLst/>
              <a:gdLst/>
              <a:ahLst/>
              <a:cxnLst/>
              <a:rect l="l" t="t" r="r" b="b"/>
              <a:pathLst>
                <a:path w="2857" h="42862" extrusionOk="0">
                  <a:moveTo>
                    <a:pt x="2857" y="42863"/>
                  </a:moveTo>
                  <a:cubicBezTo>
                    <a:pt x="1905" y="28575"/>
                    <a:pt x="953" y="14288"/>
                    <a:pt x="0" y="0"/>
                  </a:cubicBezTo>
                  <a:cubicBezTo>
                    <a:pt x="953" y="14288"/>
                    <a:pt x="1905" y="28575"/>
                    <a:pt x="2857" y="42863"/>
                  </a:cubicBezTo>
                  <a:close/>
                </a:path>
              </a:pathLst>
            </a:custGeom>
            <a:solidFill>
              <a:srgbClr val="3E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21"/>
            <p:cNvSpPr/>
            <p:nvPr/>
          </p:nvSpPr>
          <p:spPr>
            <a:xfrm>
              <a:off x="8825864" y="3699509"/>
              <a:ext cx="952" cy="26670"/>
            </a:xfrm>
            <a:custGeom>
              <a:avLst/>
              <a:gdLst/>
              <a:ahLst/>
              <a:cxnLst/>
              <a:rect l="l" t="t" r="r" b="b"/>
              <a:pathLst>
                <a:path w="952" h="26670" extrusionOk="0">
                  <a:moveTo>
                    <a:pt x="953" y="26670"/>
                  </a:moveTo>
                  <a:cubicBezTo>
                    <a:pt x="953" y="18098"/>
                    <a:pt x="0" y="9525"/>
                    <a:pt x="0" y="0"/>
                  </a:cubicBezTo>
                  <a:cubicBezTo>
                    <a:pt x="0" y="9525"/>
                    <a:pt x="953" y="18098"/>
                    <a:pt x="953" y="26670"/>
                  </a:cubicBezTo>
                  <a:close/>
                </a:path>
              </a:pathLst>
            </a:custGeom>
            <a:solidFill>
              <a:srgbClr val="3E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21"/>
            <p:cNvSpPr/>
            <p:nvPr/>
          </p:nvSpPr>
          <p:spPr>
            <a:xfrm>
              <a:off x="8705850" y="3174682"/>
              <a:ext cx="3810" cy="9525"/>
            </a:xfrm>
            <a:custGeom>
              <a:avLst/>
              <a:gdLst/>
              <a:ahLst/>
              <a:cxnLst/>
              <a:rect l="l" t="t" r="r" b="b"/>
              <a:pathLst>
                <a:path w="3810" h="9525" extrusionOk="0">
                  <a:moveTo>
                    <a:pt x="3810" y="0"/>
                  </a:moveTo>
                  <a:cubicBezTo>
                    <a:pt x="2857" y="0"/>
                    <a:pt x="952" y="0"/>
                    <a:pt x="0" y="0"/>
                  </a:cubicBezTo>
                  <a:cubicBezTo>
                    <a:pt x="1905" y="0"/>
                    <a:pt x="2857" y="0"/>
                    <a:pt x="3810" y="0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21"/>
            <p:cNvSpPr/>
            <p:nvPr/>
          </p:nvSpPr>
          <p:spPr>
            <a:xfrm>
              <a:off x="9536430" y="3328987"/>
              <a:ext cx="1905" cy="21907"/>
            </a:xfrm>
            <a:custGeom>
              <a:avLst/>
              <a:gdLst/>
              <a:ahLst/>
              <a:cxnLst/>
              <a:rect l="l" t="t" r="r" b="b"/>
              <a:pathLst>
                <a:path w="1905" h="21907" extrusionOk="0">
                  <a:moveTo>
                    <a:pt x="0" y="21908"/>
                  </a:moveTo>
                  <a:cubicBezTo>
                    <a:pt x="0" y="14288"/>
                    <a:pt x="0" y="7620"/>
                    <a:pt x="0" y="0"/>
                  </a:cubicBezTo>
                  <a:cubicBezTo>
                    <a:pt x="952" y="0"/>
                    <a:pt x="952" y="0"/>
                    <a:pt x="1905" y="0"/>
                  </a:cubicBezTo>
                  <a:cubicBezTo>
                    <a:pt x="1905" y="7620"/>
                    <a:pt x="1905" y="14288"/>
                    <a:pt x="1905" y="21908"/>
                  </a:cubicBezTo>
                  <a:cubicBezTo>
                    <a:pt x="952" y="21908"/>
                    <a:pt x="0" y="21908"/>
                    <a:pt x="0" y="21908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21"/>
            <p:cNvSpPr/>
            <p:nvPr/>
          </p:nvSpPr>
          <p:spPr>
            <a:xfrm>
              <a:off x="8983980" y="3031807"/>
              <a:ext cx="124777" cy="667679"/>
            </a:xfrm>
            <a:custGeom>
              <a:avLst/>
              <a:gdLst/>
              <a:ahLst/>
              <a:cxnLst/>
              <a:rect l="l" t="t" r="r" b="b"/>
              <a:pathLst>
                <a:path w="124777" h="667679" extrusionOk="0">
                  <a:moveTo>
                    <a:pt x="0" y="664845"/>
                  </a:moveTo>
                  <a:cubicBezTo>
                    <a:pt x="2857" y="658177"/>
                    <a:pt x="5715" y="652463"/>
                    <a:pt x="7620" y="645795"/>
                  </a:cubicBezTo>
                  <a:cubicBezTo>
                    <a:pt x="13335" y="610552"/>
                    <a:pt x="19050" y="575310"/>
                    <a:pt x="24765" y="541020"/>
                  </a:cubicBezTo>
                  <a:cubicBezTo>
                    <a:pt x="25718" y="532447"/>
                    <a:pt x="24765" y="523875"/>
                    <a:pt x="24765" y="515302"/>
                  </a:cubicBezTo>
                  <a:cubicBezTo>
                    <a:pt x="24765" y="503872"/>
                    <a:pt x="20955" y="490538"/>
                    <a:pt x="24765" y="480060"/>
                  </a:cubicBezTo>
                  <a:cubicBezTo>
                    <a:pt x="35243" y="454342"/>
                    <a:pt x="35243" y="430530"/>
                    <a:pt x="26670" y="404813"/>
                  </a:cubicBezTo>
                  <a:cubicBezTo>
                    <a:pt x="23813" y="395288"/>
                    <a:pt x="26670" y="381952"/>
                    <a:pt x="31432" y="372427"/>
                  </a:cubicBezTo>
                  <a:cubicBezTo>
                    <a:pt x="40957" y="353377"/>
                    <a:pt x="49530" y="334327"/>
                    <a:pt x="40005" y="312420"/>
                  </a:cubicBezTo>
                  <a:cubicBezTo>
                    <a:pt x="34290" y="299085"/>
                    <a:pt x="36195" y="286702"/>
                    <a:pt x="44768" y="274320"/>
                  </a:cubicBezTo>
                  <a:cubicBezTo>
                    <a:pt x="60007" y="253365"/>
                    <a:pt x="56197" y="227647"/>
                    <a:pt x="56197" y="203835"/>
                  </a:cubicBezTo>
                  <a:cubicBezTo>
                    <a:pt x="56197" y="201930"/>
                    <a:pt x="53340" y="198120"/>
                    <a:pt x="50482" y="197167"/>
                  </a:cubicBezTo>
                  <a:cubicBezTo>
                    <a:pt x="30480" y="191452"/>
                    <a:pt x="37147" y="183833"/>
                    <a:pt x="47625" y="174308"/>
                  </a:cubicBezTo>
                  <a:cubicBezTo>
                    <a:pt x="50482" y="172402"/>
                    <a:pt x="52388" y="168592"/>
                    <a:pt x="52388" y="164783"/>
                  </a:cubicBezTo>
                  <a:cubicBezTo>
                    <a:pt x="54293" y="140970"/>
                    <a:pt x="55245" y="117158"/>
                    <a:pt x="56197" y="93345"/>
                  </a:cubicBezTo>
                  <a:cubicBezTo>
                    <a:pt x="54293" y="92392"/>
                    <a:pt x="53340" y="91440"/>
                    <a:pt x="51435" y="90488"/>
                  </a:cubicBezTo>
                  <a:cubicBezTo>
                    <a:pt x="43815" y="98108"/>
                    <a:pt x="36195" y="105727"/>
                    <a:pt x="25718" y="116205"/>
                  </a:cubicBezTo>
                  <a:cubicBezTo>
                    <a:pt x="12382" y="78105"/>
                    <a:pt x="51435" y="67627"/>
                    <a:pt x="58102" y="40005"/>
                  </a:cubicBezTo>
                  <a:cubicBezTo>
                    <a:pt x="55245" y="36195"/>
                    <a:pt x="51435" y="29527"/>
                    <a:pt x="45720" y="20955"/>
                  </a:cubicBezTo>
                  <a:cubicBezTo>
                    <a:pt x="36195" y="33338"/>
                    <a:pt x="28575" y="42863"/>
                    <a:pt x="20002" y="54292"/>
                  </a:cubicBezTo>
                  <a:cubicBezTo>
                    <a:pt x="10477" y="28575"/>
                    <a:pt x="14288" y="20002"/>
                    <a:pt x="35243" y="10477"/>
                  </a:cubicBezTo>
                  <a:cubicBezTo>
                    <a:pt x="40957" y="7620"/>
                    <a:pt x="46672" y="3810"/>
                    <a:pt x="52388" y="0"/>
                  </a:cubicBezTo>
                  <a:cubicBezTo>
                    <a:pt x="57150" y="952"/>
                    <a:pt x="62865" y="2858"/>
                    <a:pt x="67627" y="3810"/>
                  </a:cubicBezTo>
                  <a:cubicBezTo>
                    <a:pt x="68580" y="4763"/>
                    <a:pt x="69532" y="5715"/>
                    <a:pt x="71438" y="6667"/>
                  </a:cubicBezTo>
                  <a:cubicBezTo>
                    <a:pt x="76200" y="6667"/>
                    <a:pt x="80963" y="6667"/>
                    <a:pt x="85725" y="6667"/>
                  </a:cubicBezTo>
                  <a:cubicBezTo>
                    <a:pt x="85725" y="24765"/>
                    <a:pt x="84772" y="43815"/>
                    <a:pt x="86677" y="61913"/>
                  </a:cubicBezTo>
                  <a:cubicBezTo>
                    <a:pt x="87630" y="68580"/>
                    <a:pt x="91440" y="79058"/>
                    <a:pt x="97155" y="80963"/>
                  </a:cubicBezTo>
                  <a:cubicBezTo>
                    <a:pt x="107632" y="85725"/>
                    <a:pt x="105727" y="91440"/>
                    <a:pt x="101918" y="99060"/>
                  </a:cubicBezTo>
                  <a:cubicBezTo>
                    <a:pt x="98107" y="106680"/>
                    <a:pt x="96202" y="116205"/>
                    <a:pt x="89535" y="121920"/>
                  </a:cubicBezTo>
                  <a:cubicBezTo>
                    <a:pt x="76200" y="135255"/>
                    <a:pt x="81915" y="150495"/>
                    <a:pt x="81915" y="164783"/>
                  </a:cubicBezTo>
                  <a:cubicBezTo>
                    <a:pt x="81915" y="167640"/>
                    <a:pt x="83820" y="171450"/>
                    <a:pt x="85725" y="172402"/>
                  </a:cubicBezTo>
                  <a:cubicBezTo>
                    <a:pt x="117157" y="187642"/>
                    <a:pt x="107632" y="216217"/>
                    <a:pt x="106680" y="240983"/>
                  </a:cubicBezTo>
                  <a:cubicBezTo>
                    <a:pt x="106680" y="253365"/>
                    <a:pt x="100013" y="264795"/>
                    <a:pt x="113347" y="276225"/>
                  </a:cubicBezTo>
                  <a:cubicBezTo>
                    <a:pt x="118110" y="280035"/>
                    <a:pt x="113347" y="297180"/>
                    <a:pt x="109538" y="306705"/>
                  </a:cubicBezTo>
                  <a:cubicBezTo>
                    <a:pt x="101918" y="325755"/>
                    <a:pt x="94297" y="343852"/>
                    <a:pt x="94297" y="368617"/>
                  </a:cubicBezTo>
                  <a:cubicBezTo>
                    <a:pt x="102870" y="362902"/>
                    <a:pt x="107632" y="360045"/>
                    <a:pt x="117157" y="352425"/>
                  </a:cubicBezTo>
                  <a:cubicBezTo>
                    <a:pt x="111443" y="378142"/>
                    <a:pt x="105727" y="399097"/>
                    <a:pt x="100965" y="422910"/>
                  </a:cubicBezTo>
                  <a:cubicBezTo>
                    <a:pt x="109538" y="419100"/>
                    <a:pt x="114300" y="417195"/>
                    <a:pt x="124777" y="413385"/>
                  </a:cubicBezTo>
                  <a:cubicBezTo>
                    <a:pt x="122872" y="428625"/>
                    <a:pt x="124777" y="441008"/>
                    <a:pt x="120015" y="451485"/>
                  </a:cubicBezTo>
                  <a:cubicBezTo>
                    <a:pt x="110490" y="474345"/>
                    <a:pt x="108585" y="497205"/>
                    <a:pt x="110490" y="521970"/>
                  </a:cubicBezTo>
                  <a:cubicBezTo>
                    <a:pt x="112395" y="540068"/>
                    <a:pt x="106680" y="559118"/>
                    <a:pt x="99060" y="576263"/>
                  </a:cubicBezTo>
                  <a:cubicBezTo>
                    <a:pt x="96202" y="582930"/>
                    <a:pt x="80010" y="584835"/>
                    <a:pt x="70485" y="586740"/>
                  </a:cubicBezTo>
                  <a:cubicBezTo>
                    <a:pt x="65722" y="587693"/>
                    <a:pt x="60007" y="582930"/>
                    <a:pt x="53340" y="580072"/>
                  </a:cubicBezTo>
                  <a:cubicBezTo>
                    <a:pt x="49530" y="598170"/>
                    <a:pt x="36195" y="609600"/>
                    <a:pt x="40005" y="630555"/>
                  </a:cubicBezTo>
                  <a:cubicBezTo>
                    <a:pt x="45720" y="659130"/>
                    <a:pt x="24765" y="674370"/>
                    <a:pt x="0" y="664845"/>
                  </a:cubicBezTo>
                  <a:close/>
                </a:path>
              </a:pathLst>
            </a:custGeom>
            <a:solidFill>
              <a:srgbClr val="3E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21"/>
            <p:cNvSpPr/>
            <p:nvPr/>
          </p:nvSpPr>
          <p:spPr>
            <a:xfrm>
              <a:off x="9051607" y="3036569"/>
              <a:ext cx="3810" cy="2857"/>
            </a:xfrm>
            <a:custGeom>
              <a:avLst/>
              <a:gdLst/>
              <a:ahLst/>
              <a:cxnLst/>
              <a:rect l="l" t="t" r="r" b="b"/>
              <a:pathLst>
                <a:path w="3810" h="2857" extrusionOk="0">
                  <a:moveTo>
                    <a:pt x="3810" y="2858"/>
                  </a:moveTo>
                  <a:cubicBezTo>
                    <a:pt x="2857" y="1905"/>
                    <a:pt x="1905" y="952"/>
                    <a:pt x="0" y="0"/>
                  </a:cubicBezTo>
                  <a:cubicBezTo>
                    <a:pt x="953" y="952"/>
                    <a:pt x="2857" y="1905"/>
                    <a:pt x="3810" y="2858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21"/>
            <p:cNvSpPr/>
            <p:nvPr/>
          </p:nvSpPr>
          <p:spPr>
            <a:xfrm>
              <a:off x="8735377" y="363950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050" y="6667"/>
                  </a:moveTo>
                  <a:cubicBezTo>
                    <a:pt x="14288" y="10477"/>
                    <a:pt x="9525" y="15240"/>
                    <a:pt x="4763" y="19050"/>
                  </a:cubicBezTo>
                  <a:cubicBezTo>
                    <a:pt x="2858" y="17145"/>
                    <a:pt x="953" y="15240"/>
                    <a:pt x="0" y="13335"/>
                  </a:cubicBezTo>
                  <a:cubicBezTo>
                    <a:pt x="4763" y="8572"/>
                    <a:pt x="9525" y="4763"/>
                    <a:pt x="15240" y="0"/>
                  </a:cubicBezTo>
                  <a:cubicBezTo>
                    <a:pt x="16193" y="2857"/>
                    <a:pt x="18098" y="4763"/>
                    <a:pt x="19050" y="6667"/>
                  </a:cubicBezTo>
                  <a:close/>
                </a:path>
              </a:pathLst>
            </a:custGeom>
            <a:solidFill>
              <a:srgbClr val="68B8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6" name="Google Shape;2246;p21"/>
          <p:cNvGrpSpPr/>
          <p:nvPr/>
        </p:nvGrpSpPr>
        <p:grpSpPr>
          <a:xfrm>
            <a:off x="7392627" y="1865804"/>
            <a:ext cx="1397617" cy="1758820"/>
            <a:chOff x="3011804" y="1968196"/>
            <a:chExt cx="2170550" cy="2731511"/>
          </a:xfrm>
        </p:grpSpPr>
        <p:sp>
          <p:nvSpPr>
            <p:cNvPr id="2247" name="Google Shape;2247;p21"/>
            <p:cNvSpPr/>
            <p:nvPr/>
          </p:nvSpPr>
          <p:spPr>
            <a:xfrm>
              <a:off x="3011804" y="1968196"/>
              <a:ext cx="2103120" cy="2684765"/>
            </a:xfrm>
            <a:custGeom>
              <a:avLst/>
              <a:gdLst/>
              <a:ahLst/>
              <a:cxnLst/>
              <a:rect l="l" t="t" r="r" b="b"/>
              <a:pathLst>
                <a:path w="2103120" h="2684765" extrusionOk="0">
                  <a:moveTo>
                    <a:pt x="582930" y="2684766"/>
                  </a:moveTo>
                  <a:cubicBezTo>
                    <a:pt x="548640" y="2681908"/>
                    <a:pt x="536258" y="2661906"/>
                    <a:pt x="528638" y="2628568"/>
                  </a:cubicBezTo>
                  <a:cubicBezTo>
                    <a:pt x="369570" y="1950388"/>
                    <a:pt x="209550" y="1272208"/>
                    <a:pt x="49530" y="594028"/>
                  </a:cubicBezTo>
                  <a:cubicBezTo>
                    <a:pt x="39053" y="550213"/>
                    <a:pt x="29528" y="506398"/>
                    <a:pt x="18098" y="462583"/>
                  </a:cubicBezTo>
                  <a:cubicBezTo>
                    <a:pt x="15240" y="450201"/>
                    <a:pt x="7620" y="438771"/>
                    <a:pt x="0" y="422578"/>
                  </a:cubicBezTo>
                  <a:cubicBezTo>
                    <a:pt x="10478" y="419721"/>
                    <a:pt x="21908" y="414958"/>
                    <a:pt x="32385" y="412101"/>
                  </a:cubicBezTo>
                  <a:cubicBezTo>
                    <a:pt x="517208" y="276846"/>
                    <a:pt x="1002030" y="140638"/>
                    <a:pt x="1486853" y="5383"/>
                  </a:cubicBezTo>
                  <a:cubicBezTo>
                    <a:pt x="1531620" y="-6999"/>
                    <a:pt x="1545908" y="621"/>
                    <a:pt x="1558290" y="42531"/>
                  </a:cubicBezTo>
                  <a:cubicBezTo>
                    <a:pt x="1584960" y="147306"/>
                    <a:pt x="1612583" y="252081"/>
                    <a:pt x="1639252" y="356856"/>
                  </a:cubicBezTo>
                  <a:cubicBezTo>
                    <a:pt x="1641158" y="365428"/>
                    <a:pt x="1642110" y="373048"/>
                    <a:pt x="1644015" y="381621"/>
                  </a:cubicBezTo>
                  <a:cubicBezTo>
                    <a:pt x="1727835" y="714996"/>
                    <a:pt x="1812608" y="1047418"/>
                    <a:pt x="1896427" y="1380793"/>
                  </a:cubicBezTo>
                  <a:cubicBezTo>
                    <a:pt x="1928813" y="1507476"/>
                    <a:pt x="1960245" y="1634158"/>
                    <a:pt x="1992630" y="1760841"/>
                  </a:cubicBezTo>
                  <a:cubicBezTo>
                    <a:pt x="1996440" y="1776081"/>
                    <a:pt x="2000250" y="1790368"/>
                    <a:pt x="2004060" y="1805608"/>
                  </a:cubicBezTo>
                  <a:cubicBezTo>
                    <a:pt x="2010727" y="1833231"/>
                    <a:pt x="2017395" y="1859901"/>
                    <a:pt x="2024063" y="1887523"/>
                  </a:cubicBezTo>
                  <a:cubicBezTo>
                    <a:pt x="2030730" y="1915146"/>
                    <a:pt x="2037398" y="1942768"/>
                    <a:pt x="2044065" y="1970391"/>
                  </a:cubicBezTo>
                  <a:cubicBezTo>
                    <a:pt x="2045018" y="1974201"/>
                    <a:pt x="2045970" y="1978011"/>
                    <a:pt x="2047875" y="1982773"/>
                  </a:cubicBezTo>
                  <a:cubicBezTo>
                    <a:pt x="2048827" y="1987536"/>
                    <a:pt x="2049780" y="1991346"/>
                    <a:pt x="2050733" y="1996108"/>
                  </a:cubicBezTo>
                  <a:cubicBezTo>
                    <a:pt x="2052638" y="2001823"/>
                    <a:pt x="2053590" y="2008491"/>
                    <a:pt x="2055495" y="2014206"/>
                  </a:cubicBezTo>
                  <a:cubicBezTo>
                    <a:pt x="2057400" y="2021826"/>
                    <a:pt x="2060258" y="2030398"/>
                    <a:pt x="2062163" y="2038018"/>
                  </a:cubicBezTo>
                  <a:cubicBezTo>
                    <a:pt x="2064068" y="2044686"/>
                    <a:pt x="2065020" y="2051353"/>
                    <a:pt x="2066925" y="2058021"/>
                  </a:cubicBezTo>
                  <a:cubicBezTo>
                    <a:pt x="2067877" y="2062783"/>
                    <a:pt x="2068830" y="2066593"/>
                    <a:pt x="2069783" y="2071356"/>
                  </a:cubicBezTo>
                  <a:cubicBezTo>
                    <a:pt x="2070735" y="2075166"/>
                    <a:pt x="2071688" y="2078976"/>
                    <a:pt x="2072640" y="2083738"/>
                  </a:cubicBezTo>
                  <a:cubicBezTo>
                    <a:pt x="2073593" y="2088501"/>
                    <a:pt x="2074545" y="2092311"/>
                    <a:pt x="2075498" y="2097073"/>
                  </a:cubicBezTo>
                  <a:cubicBezTo>
                    <a:pt x="2078355" y="2109456"/>
                    <a:pt x="2082165" y="2121838"/>
                    <a:pt x="2085023" y="2134221"/>
                  </a:cubicBezTo>
                  <a:cubicBezTo>
                    <a:pt x="2085975" y="2138983"/>
                    <a:pt x="2086927" y="2142793"/>
                    <a:pt x="2087880" y="2147556"/>
                  </a:cubicBezTo>
                  <a:cubicBezTo>
                    <a:pt x="2088833" y="2151366"/>
                    <a:pt x="2089785" y="2155176"/>
                    <a:pt x="2090738" y="2159938"/>
                  </a:cubicBezTo>
                  <a:cubicBezTo>
                    <a:pt x="2091690" y="2163748"/>
                    <a:pt x="2092643" y="2168511"/>
                    <a:pt x="2093595" y="2172321"/>
                  </a:cubicBezTo>
                  <a:cubicBezTo>
                    <a:pt x="2098358" y="2182798"/>
                    <a:pt x="2078355" y="2199943"/>
                    <a:pt x="2103120" y="2203753"/>
                  </a:cubicBezTo>
                  <a:cubicBezTo>
                    <a:pt x="2101215" y="2208516"/>
                    <a:pt x="2099310" y="2212326"/>
                    <a:pt x="2098358" y="2217088"/>
                  </a:cubicBezTo>
                  <a:cubicBezTo>
                    <a:pt x="2095500" y="2217088"/>
                    <a:pt x="2091690" y="2217088"/>
                    <a:pt x="2088833" y="2218041"/>
                  </a:cubicBezTo>
                  <a:cubicBezTo>
                    <a:pt x="1748790" y="2323768"/>
                    <a:pt x="1407795" y="2428543"/>
                    <a:pt x="1067753" y="2534271"/>
                  </a:cubicBezTo>
                  <a:cubicBezTo>
                    <a:pt x="932498" y="2576181"/>
                    <a:pt x="798195" y="2619043"/>
                    <a:pt x="662940" y="2661906"/>
                  </a:cubicBezTo>
                  <a:cubicBezTo>
                    <a:pt x="659130" y="2662858"/>
                    <a:pt x="655320" y="2663811"/>
                    <a:pt x="650558" y="2665716"/>
                  </a:cubicBezTo>
                  <a:cubicBezTo>
                    <a:pt x="646748" y="2666668"/>
                    <a:pt x="641985" y="2668573"/>
                    <a:pt x="638175" y="2669526"/>
                  </a:cubicBezTo>
                  <a:cubicBezTo>
                    <a:pt x="621030" y="2675241"/>
                    <a:pt x="601980" y="2680003"/>
                    <a:pt x="582930" y="2684766"/>
                  </a:cubicBezTo>
                  <a:close/>
                  <a:moveTo>
                    <a:pt x="1596390" y="385431"/>
                  </a:moveTo>
                  <a:cubicBezTo>
                    <a:pt x="1590675" y="361618"/>
                    <a:pt x="1585913" y="337806"/>
                    <a:pt x="1580198" y="313993"/>
                  </a:cubicBezTo>
                  <a:cubicBezTo>
                    <a:pt x="1580198" y="312088"/>
                    <a:pt x="1579245" y="310183"/>
                    <a:pt x="1579245" y="308278"/>
                  </a:cubicBezTo>
                  <a:cubicBezTo>
                    <a:pt x="1558290" y="220648"/>
                    <a:pt x="1537335" y="132066"/>
                    <a:pt x="1515427" y="44436"/>
                  </a:cubicBezTo>
                  <a:cubicBezTo>
                    <a:pt x="1513523" y="38721"/>
                    <a:pt x="1503998" y="29196"/>
                    <a:pt x="1500188" y="30148"/>
                  </a:cubicBezTo>
                  <a:cubicBezTo>
                    <a:pt x="1482090" y="33958"/>
                    <a:pt x="1464945" y="40626"/>
                    <a:pt x="1447800" y="45388"/>
                  </a:cubicBezTo>
                  <a:cubicBezTo>
                    <a:pt x="1443990" y="46341"/>
                    <a:pt x="1439228" y="46341"/>
                    <a:pt x="1435418" y="47293"/>
                  </a:cubicBezTo>
                  <a:cubicBezTo>
                    <a:pt x="1050608" y="154926"/>
                    <a:pt x="666750" y="261606"/>
                    <a:pt x="281940" y="369238"/>
                  </a:cubicBezTo>
                  <a:cubicBezTo>
                    <a:pt x="206693" y="390193"/>
                    <a:pt x="132398" y="411148"/>
                    <a:pt x="55245" y="432103"/>
                  </a:cubicBezTo>
                  <a:cubicBezTo>
                    <a:pt x="70485" y="496873"/>
                    <a:pt x="85725" y="558786"/>
                    <a:pt x="100965" y="620698"/>
                  </a:cubicBezTo>
                  <a:cubicBezTo>
                    <a:pt x="247650" y="1240776"/>
                    <a:pt x="395288" y="1861806"/>
                    <a:pt x="542925" y="2481883"/>
                  </a:cubicBezTo>
                  <a:cubicBezTo>
                    <a:pt x="552450" y="2522841"/>
                    <a:pt x="565785" y="2562846"/>
                    <a:pt x="578168" y="2603803"/>
                  </a:cubicBezTo>
                  <a:lnTo>
                    <a:pt x="578168" y="2603803"/>
                  </a:lnTo>
                  <a:cubicBezTo>
                    <a:pt x="580073" y="2619043"/>
                    <a:pt x="581025" y="2634283"/>
                    <a:pt x="583883" y="2648571"/>
                  </a:cubicBezTo>
                  <a:cubicBezTo>
                    <a:pt x="584835" y="2651428"/>
                    <a:pt x="598170" y="2650476"/>
                    <a:pt x="605790" y="2650476"/>
                  </a:cubicBezTo>
                  <a:cubicBezTo>
                    <a:pt x="610553" y="2648571"/>
                    <a:pt x="616268" y="2647618"/>
                    <a:pt x="621030" y="2645713"/>
                  </a:cubicBezTo>
                  <a:cubicBezTo>
                    <a:pt x="627698" y="2643808"/>
                    <a:pt x="635318" y="2641903"/>
                    <a:pt x="641985" y="2639046"/>
                  </a:cubicBezTo>
                  <a:cubicBezTo>
                    <a:pt x="649605" y="2637141"/>
                    <a:pt x="658178" y="2636188"/>
                    <a:pt x="665798" y="2633331"/>
                  </a:cubicBezTo>
                  <a:cubicBezTo>
                    <a:pt x="798195" y="2592373"/>
                    <a:pt x="930593" y="2551416"/>
                    <a:pt x="1062990" y="2509506"/>
                  </a:cubicBezTo>
                  <a:cubicBezTo>
                    <a:pt x="1202055" y="2465691"/>
                    <a:pt x="1341120" y="2422828"/>
                    <a:pt x="1480185" y="2379013"/>
                  </a:cubicBezTo>
                  <a:cubicBezTo>
                    <a:pt x="1492568" y="2376156"/>
                    <a:pt x="1504950" y="2374251"/>
                    <a:pt x="1516380" y="2370441"/>
                  </a:cubicBezTo>
                  <a:cubicBezTo>
                    <a:pt x="1556385" y="2356153"/>
                    <a:pt x="1597343" y="2341866"/>
                    <a:pt x="1637348" y="2327578"/>
                  </a:cubicBezTo>
                  <a:cubicBezTo>
                    <a:pt x="1641158" y="2327578"/>
                    <a:pt x="1645920" y="2329483"/>
                    <a:pt x="1649730" y="2328531"/>
                  </a:cubicBezTo>
                  <a:cubicBezTo>
                    <a:pt x="1723073" y="2305671"/>
                    <a:pt x="1796415" y="2282811"/>
                    <a:pt x="1868805" y="2259951"/>
                  </a:cubicBezTo>
                  <a:cubicBezTo>
                    <a:pt x="1923098" y="2243758"/>
                    <a:pt x="1977390" y="2227566"/>
                    <a:pt x="2030730" y="2208516"/>
                  </a:cubicBezTo>
                  <a:cubicBezTo>
                    <a:pt x="2040255" y="2205658"/>
                    <a:pt x="2049780" y="2186608"/>
                    <a:pt x="2048827" y="2176131"/>
                  </a:cubicBezTo>
                  <a:cubicBezTo>
                    <a:pt x="2046923" y="2155176"/>
                    <a:pt x="2037398" y="2135173"/>
                    <a:pt x="2030730" y="2114218"/>
                  </a:cubicBezTo>
                  <a:cubicBezTo>
                    <a:pt x="2016443" y="2057068"/>
                    <a:pt x="2003108" y="1999918"/>
                    <a:pt x="1988820" y="1942768"/>
                  </a:cubicBezTo>
                  <a:cubicBezTo>
                    <a:pt x="1975485" y="1890381"/>
                    <a:pt x="1963102" y="1837993"/>
                    <a:pt x="1948815" y="1785606"/>
                  </a:cubicBezTo>
                  <a:cubicBezTo>
                    <a:pt x="1929765" y="1713216"/>
                    <a:pt x="1910715" y="1640826"/>
                    <a:pt x="1890713" y="1568436"/>
                  </a:cubicBezTo>
                  <a:cubicBezTo>
                    <a:pt x="1889760" y="1563673"/>
                    <a:pt x="1887855" y="1557958"/>
                    <a:pt x="1886902" y="1553196"/>
                  </a:cubicBezTo>
                  <a:cubicBezTo>
                    <a:pt x="1884998" y="1543671"/>
                    <a:pt x="1884998" y="1534146"/>
                    <a:pt x="1882140" y="1525573"/>
                  </a:cubicBezTo>
                  <a:cubicBezTo>
                    <a:pt x="1829752" y="1314118"/>
                    <a:pt x="1777365" y="1102663"/>
                    <a:pt x="1724977" y="892161"/>
                  </a:cubicBezTo>
                  <a:cubicBezTo>
                    <a:pt x="1704023" y="808341"/>
                    <a:pt x="1681163" y="724521"/>
                    <a:pt x="1659255" y="640701"/>
                  </a:cubicBezTo>
                  <a:cubicBezTo>
                    <a:pt x="1652588" y="610221"/>
                    <a:pt x="1647825" y="579741"/>
                    <a:pt x="1639252" y="549261"/>
                  </a:cubicBezTo>
                  <a:cubicBezTo>
                    <a:pt x="1626870" y="494968"/>
                    <a:pt x="1611630" y="440676"/>
                    <a:pt x="1596390" y="385431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21"/>
            <p:cNvSpPr/>
            <p:nvPr/>
          </p:nvSpPr>
          <p:spPr>
            <a:xfrm>
              <a:off x="4637666" y="2191702"/>
              <a:ext cx="544688" cy="2039302"/>
            </a:xfrm>
            <a:custGeom>
              <a:avLst/>
              <a:gdLst/>
              <a:ahLst/>
              <a:cxnLst/>
              <a:rect l="l" t="t" r="r" b="b"/>
              <a:pathLst>
                <a:path w="544688" h="2039302" extrusionOk="0">
                  <a:moveTo>
                    <a:pt x="479164" y="1980248"/>
                  </a:moveTo>
                  <a:cubicBezTo>
                    <a:pt x="454399" y="1976438"/>
                    <a:pt x="474401" y="1958340"/>
                    <a:pt x="469639" y="1948815"/>
                  </a:cubicBezTo>
                  <a:cubicBezTo>
                    <a:pt x="472496" y="1946910"/>
                    <a:pt x="475353" y="1945005"/>
                    <a:pt x="478211" y="1942148"/>
                  </a:cubicBezTo>
                  <a:cubicBezTo>
                    <a:pt x="474401" y="1940242"/>
                    <a:pt x="470591" y="1938338"/>
                    <a:pt x="466781" y="1936433"/>
                  </a:cubicBezTo>
                  <a:cubicBezTo>
                    <a:pt x="465828" y="1932623"/>
                    <a:pt x="464876" y="1928813"/>
                    <a:pt x="463924" y="1924050"/>
                  </a:cubicBezTo>
                  <a:cubicBezTo>
                    <a:pt x="466781" y="1922145"/>
                    <a:pt x="468686" y="1919288"/>
                    <a:pt x="471543" y="1917383"/>
                  </a:cubicBezTo>
                  <a:cubicBezTo>
                    <a:pt x="467734" y="1915478"/>
                    <a:pt x="463924" y="1913573"/>
                    <a:pt x="461066" y="1910715"/>
                  </a:cubicBezTo>
                  <a:cubicBezTo>
                    <a:pt x="458209" y="1898333"/>
                    <a:pt x="454399" y="1885950"/>
                    <a:pt x="451541" y="1873567"/>
                  </a:cubicBezTo>
                  <a:cubicBezTo>
                    <a:pt x="454399" y="1871663"/>
                    <a:pt x="456303" y="1868805"/>
                    <a:pt x="459161" y="1866900"/>
                  </a:cubicBezTo>
                  <a:cubicBezTo>
                    <a:pt x="455351" y="1864995"/>
                    <a:pt x="451541" y="1863090"/>
                    <a:pt x="448684" y="1860233"/>
                  </a:cubicBezTo>
                  <a:cubicBezTo>
                    <a:pt x="447731" y="1856423"/>
                    <a:pt x="446778" y="1852613"/>
                    <a:pt x="445826" y="1847850"/>
                  </a:cubicBezTo>
                  <a:cubicBezTo>
                    <a:pt x="448684" y="1845945"/>
                    <a:pt x="450589" y="1843088"/>
                    <a:pt x="453446" y="1841183"/>
                  </a:cubicBezTo>
                  <a:cubicBezTo>
                    <a:pt x="449636" y="1839278"/>
                    <a:pt x="446778" y="1837373"/>
                    <a:pt x="442968" y="1834515"/>
                  </a:cubicBezTo>
                  <a:cubicBezTo>
                    <a:pt x="441064" y="1827848"/>
                    <a:pt x="440111" y="1821180"/>
                    <a:pt x="438206" y="1814513"/>
                  </a:cubicBezTo>
                  <a:cubicBezTo>
                    <a:pt x="436301" y="1806892"/>
                    <a:pt x="433443" y="1798320"/>
                    <a:pt x="431539" y="1790700"/>
                  </a:cubicBezTo>
                  <a:cubicBezTo>
                    <a:pt x="429634" y="1784985"/>
                    <a:pt x="428681" y="1778317"/>
                    <a:pt x="426776" y="1772603"/>
                  </a:cubicBezTo>
                  <a:cubicBezTo>
                    <a:pt x="429634" y="1770698"/>
                    <a:pt x="431539" y="1767840"/>
                    <a:pt x="434396" y="1765935"/>
                  </a:cubicBezTo>
                  <a:cubicBezTo>
                    <a:pt x="430586" y="1764030"/>
                    <a:pt x="427728" y="1762125"/>
                    <a:pt x="423918" y="1759267"/>
                  </a:cubicBezTo>
                  <a:cubicBezTo>
                    <a:pt x="422966" y="1755458"/>
                    <a:pt x="422014" y="1751648"/>
                    <a:pt x="420109" y="1746885"/>
                  </a:cubicBezTo>
                  <a:cubicBezTo>
                    <a:pt x="431539" y="1726883"/>
                    <a:pt x="421061" y="1684020"/>
                    <a:pt x="400106" y="1664017"/>
                  </a:cubicBezTo>
                  <a:cubicBezTo>
                    <a:pt x="393439" y="1636395"/>
                    <a:pt x="386771" y="1609725"/>
                    <a:pt x="380103" y="1582103"/>
                  </a:cubicBezTo>
                  <a:cubicBezTo>
                    <a:pt x="376293" y="1566863"/>
                    <a:pt x="372484" y="1552575"/>
                    <a:pt x="368674" y="1537335"/>
                  </a:cubicBezTo>
                  <a:cubicBezTo>
                    <a:pt x="336289" y="1410653"/>
                    <a:pt x="304856" y="1283970"/>
                    <a:pt x="272471" y="1157288"/>
                  </a:cubicBezTo>
                  <a:cubicBezTo>
                    <a:pt x="188651" y="823913"/>
                    <a:pt x="103878" y="491490"/>
                    <a:pt x="20059" y="158115"/>
                  </a:cubicBezTo>
                  <a:cubicBezTo>
                    <a:pt x="18153" y="150495"/>
                    <a:pt x="17201" y="141923"/>
                    <a:pt x="15296" y="133350"/>
                  </a:cubicBezTo>
                  <a:cubicBezTo>
                    <a:pt x="41014" y="122873"/>
                    <a:pt x="29584" y="107633"/>
                    <a:pt x="22916" y="90488"/>
                  </a:cubicBezTo>
                  <a:cubicBezTo>
                    <a:pt x="14343" y="66675"/>
                    <a:pt x="5771" y="41910"/>
                    <a:pt x="56" y="17145"/>
                  </a:cubicBezTo>
                  <a:cubicBezTo>
                    <a:pt x="-897" y="13335"/>
                    <a:pt x="10534" y="5715"/>
                    <a:pt x="17201" y="0"/>
                  </a:cubicBezTo>
                  <a:cubicBezTo>
                    <a:pt x="45776" y="101918"/>
                    <a:pt x="75303" y="204788"/>
                    <a:pt x="102926" y="306705"/>
                  </a:cubicBezTo>
                  <a:cubicBezTo>
                    <a:pt x="130549" y="407670"/>
                    <a:pt x="156266" y="508635"/>
                    <a:pt x="181984" y="609600"/>
                  </a:cubicBezTo>
                  <a:cubicBezTo>
                    <a:pt x="187699" y="630555"/>
                    <a:pt x="188651" y="652463"/>
                    <a:pt x="192461" y="673418"/>
                  </a:cubicBezTo>
                  <a:cubicBezTo>
                    <a:pt x="189603" y="678180"/>
                    <a:pt x="183889" y="685800"/>
                    <a:pt x="184841" y="687705"/>
                  </a:cubicBezTo>
                  <a:cubicBezTo>
                    <a:pt x="190556" y="694373"/>
                    <a:pt x="198176" y="699135"/>
                    <a:pt x="204843" y="704850"/>
                  </a:cubicBezTo>
                  <a:cubicBezTo>
                    <a:pt x="211511" y="727710"/>
                    <a:pt x="217226" y="750570"/>
                    <a:pt x="223893" y="774382"/>
                  </a:cubicBezTo>
                  <a:cubicBezTo>
                    <a:pt x="219131" y="773430"/>
                    <a:pt x="213416" y="771525"/>
                    <a:pt x="208653" y="770573"/>
                  </a:cubicBezTo>
                  <a:cubicBezTo>
                    <a:pt x="207701" y="772478"/>
                    <a:pt x="207701" y="774382"/>
                    <a:pt x="206749" y="776288"/>
                  </a:cubicBezTo>
                  <a:cubicBezTo>
                    <a:pt x="212464" y="777240"/>
                    <a:pt x="218178" y="779145"/>
                    <a:pt x="223893" y="780098"/>
                  </a:cubicBezTo>
                  <a:cubicBezTo>
                    <a:pt x="227703" y="790575"/>
                    <a:pt x="231514" y="801053"/>
                    <a:pt x="235324" y="811530"/>
                  </a:cubicBezTo>
                  <a:cubicBezTo>
                    <a:pt x="229609" y="815340"/>
                    <a:pt x="224846" y="820103"/>
                    <a:pt x="219131" y="823913"/>
                  </a:cubicBezTo>
                  <a:cubicBezTo>
                    <a:pt x="232466" y="836295"/>
                    <a:pt x="219131" y="866775"/>
                    <a:pt x="248659" y="867728"/>
                  </a:cubicBezTo>
                  <a:cubicBezTo>
                    <a:pt x="261041" y="916305"/>
                    <a:pt x="274376" y="963930"/>
                    <a:pt x="286759" y="1012507"/>
                  </a:cubicBezTo>
                  <a:cubicBezTo>
                    <a:pt x="283901" y="1014413"/>
                    <a:pt x="280091" y="1016318"/>
                    <a:pt x="277234" y="1017270"/>
                  </a:cubicBezTo>
                  <a:cubicBezTo>
                    <a:pt x="281043" y="1020128"/>
                    <a:pt x="283901" y="1022032"/>
                    <a:pt x="287711" y="1024890"/>
                  </a:cubicBezTo>
                  <a:cubicBezTo>
                    <a:pt x="287711" y="1028700"/>
                    <a:pt x="288664" y="1032510"/>
                    <a:pt x="288664" y="1036320"/>
                  </a:cubicBezTo>
                  <a:cubicBezTo>
                    <a:pt x="270566" y="1061085"/>
                    <a:pt x="293426" y="1069658"/>
                    <a:pt x="305809" y="1082040"/>
                  </a:cubicBezTo>
                  <a:cubicBezTo>
                    <a:pt x="309618" y="1099185"/>
                    <a:pt x="314381" y="1115378"/>
                    <a:pt x="318191" y="1132523"/>
                  </a:cubicBezTo>
                  <a:cubicBezTo>
                    <a:pt x="320096" y="1136333"/>
                    <a:pt x="322001" y="1141095"/>
                    <a:pt x="323906" y="1144905"/>
                  </a:cubicBezTo>
                  <a:cubicBezTo>
                    <a:pt x="330574" y="1174433"/>
                    <a:pt x="337241" y="1203008"/>
                    <a:pt x="344861" y="1232535"/>
                  </a:cubicBezTo>
                  <a:cubicBezTo>
                    <a:pt x="341051" y="1235393"/>
                    <a:pt x="338193" y="1237298"/>
                    <a:pt x="334384" y="1240155"/>
                  </a:cubicBezTo>
                  <a:cubicBezTo>
                    <a:pt x="340099" y="1242060"/>
                    <a:pt x="344861" y="1243965"/>
                    <a:pt x="350576" y="1245870"/>
                  </a:cubicBezTo>
                  <a:cubicBezTo>
                    <a:pt x="352481" y="1249680"/>
                    <a:pt x="354386" y="1254443"/>
                    <a:pt x="356291" y="1258253"/>
                  </a:cubicBezTo>
                  <a:cubicBezTo>
                    <a:pt x="350576" y="1261110"/>
                    <a:pt x="344861" y="1263968"/>
                    <a:pt x="339146" y="1266825"/>
                  </a:cubicBezTo>
                  <a:cubicBezTo>
                    <a:pt x="344861" y="1269683"/>
                    <a:pt x="351528" y="1273493"/>
                    <a:pt x="357243" y="1276350"/>
                  </a:cubicBezTo>
                  <a:cubicBezTo>
                    <a:pt x="363911" y="1297305"/>
                    <a:pt x="371531" y="1317308"/>
                    <a:pt x="377246" y="1338263"/>
                  </a:cubicBezTo>
                  <a:cubicBezTo>
                    <a:pt x="413441" y="1475423"/>
                    <a:pt x="448684" y="1612583"/>
                    <a:pt x="483926" y="1749742"/>
                  </a:cubicBezTo>
                  <a:cubicBezTo>
                    <a:pt x="486784" y="1762125"/>
                    <a:pt x="486784" y="1774508"/>
                    <a:pt x="487736" y="1786890"/>
                  </a:cubicBezTo>
                  <a:cubicBezTo>
                    <a:pt x="484878" y="1791653"/>
                    <a:pt x="478211" y="1799273"/>
                    <a:pt x="479164" y="1801178"/>
                  </a:cubicBezTo>
                  <a:cubicBezTo>
                    <a:pt x="484878" y="1807845"/>
                    <a:pt x="492499" y="1813560"/>
                    <a:pt x="500118" y="1819275"/>
                  </a:cubicBezTo>
                  <a:cubicBezTo>
                    <a:pt x="512501" y="1864995"/>
                    <a:pt x="522026" y="1911667"/>
                    <a:pt x="538219" y="1956435"/>
                  </a:cubicBezTo>
                  <a:cubicBezTo>
                    <a:pt x="551553" y="1993583"/>
                    <a:pt x="544886" y="2019300"/>
                    <a:pt x="512501" y="2039303"/>
                  </a:cubicBezTo>
                  <a:cubicBezTo>
                    <a:pt x="510596" y="2027873"/>
                    <a:pt x="505834" y="2016442"/>
                    <a:pt x="507739" y="2005965"/>
                  </a:cubicBezTo>
                  <a:cubicBezTo>
                    <a:pt x="512501" y="1984058"/>
                    <a:pt x="499166" y="1980248"/>
                    <a:pt x="479164" y="1980248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21"/>
            <p:cNvSpPr/>
            <p:nvPr/>
          </p:nvSpPr>
          <p:spPr>
            <a:xfrm>
              <a:off x="3666685" y="4185284"/>
              <a:ext cx="1462526" cy="499109"/>
            </a:xfrm>
            <a:custGeom>
              <a:avLst/>
              <a:gdLst/>
              <a:ahLst/>
              <a:cxnLst/>
              <a:rect l="l" t="t" r="r" b="b"/>
              <a:pathLst>
                <a:path w="1462526" h="499109" extrusionOk="0">
                  <a:moveTo>
                    <a:pt x="9964" y="444818"/>
                  </a:moveTo>
                  <a:cubicBezTo>
                    <a:pt x="145219" y="401955"/>
                    <a:pt x="279522" y="359093"/>
                    <a:pt x="414777" y="317183"/>
                  </a:cubicBezTo>
                  <a:cubicBezTo>
                    <a:pt x="754819" y="211455"/>
                    <a:pt x="1094862" y="105728"/>
                    <a:pt x="1435857" y="953"/>
                  </a:cubicBezTo>
                  <a:cubicBezTo>
                    <a:pt x="1438714" y="0"/>
                    <a:pt x="1441572" y="0"/>
                    <a:pt x="1445382" y="0"/>
                  </a:cubicBezTo>
                  <a:cubicBezTo>
                    <a:pt x="1451097" y="13335"/>
                    <a:pt x="1455859" y="27622"/>
                    <a:pt x="1462527" y="43815"/>
                  </a:cubicBezTo>
                  <a:cubicBezTo>
                    <a:pt x="1451097" y="47625"/>
                    <a:pt x="1438714" y="50483"/>
                    <a:pt x="1428237" y="55245"/>
                  </a:cubicBezTo>
                  <a:cubicBezTo>
                    <a:pt x="1416807" y="60960"/>
                    <a:pt x="1405377" y="68580"/>
                    <a:pt x="1393947" y="76200"/>
                  </a:cubicBezTo>
                  <a:cubicBezTo>
                    <a:pt x="1390137" y="78105"/>
                    <a:pt x="1386327" y="80010"/>
                    <a:pt x="1382517" y="81915"/>
                  </a:cubicBezTo>
                  <a:cubicBezTo>
                    <a:pt x="1381564" y="79058"/>
                    <a:pt x="1380612" y="77153"/>
                    <a:pt x="1379659" y="74295"/>
                  </a:cubicBezTo>
                  <a:cubicBezTo>
                    <a:pt x="1377754" y="77153"/>
                    <a:pt x="1376802" y="80010"/>
                    <a:pt x="1374897" y="81915"/>
                  </a:cubicBezTo>
                  <a:cubicBezTo>
                    <a:pt x="1371087" y="83820"/>
                    <a:pt x="1367277" y="85725"/>
                    <a:pt x="1362514" y="87630"/>
                  </a:cubicBezTo>
                  <a:cubicBezTo>
                    <a:pt x="1351084" y="74295"/>
                    <a:pt x="1343464" y="76200"/>
                    <a:pt x="1332034" y="95250"/>
                  </a:cubicBezTo>
                  <a:cubicBezTo>
                    <a:pt x="1327272" y="97155"/>
                    <a:pt x="1323462" y="99060"/>
                    <a:pt x="1318699" y="100965"/>
                  </a:cubicBezTo>
                  <a:cubicBezTo>
                    <a:pt x="1307269" y="91440"/>
                    <a:pt x="1297744" y="89535"/>
                    <a:pt x="1292982" y="107633"/>
                  </a:cubicBezTo>
                  <a:cubicBezTo>
                    <a:pt x="1285362" y="109538"/>
                    <a:pt x="1276789" y="112395"/>
                    <a:pt x="1269169" y="114300"/>
                  </a:cubicBezTo>
                  <a:cubicBezTo>
                    <a:pt x="1247262" y="106680"/>
                    <a:pt x="1138677" y="140018"/>
                    <a:pt x="1124389" y="158115"/>
                  </a:cubicBezTo>
                  <a:cubicBezTo>
                    <a:pt x="1113912" y="162878"/>
                    <a:pt x="1102482" y="168593"/>
                    <a:pt x="1092004" y="173355"/>
                  </a:cubicBezTo>
                  <a:cubicBezTo>
                    <a:pt x="1089147" y="168593"/>
                    <a:pt x="1085337" y="160020"/>
                    <a:pt x="1084384" y="160020"/>
                  </a:cubicBezTo>
                  <a:cubicBezTo>
                    <a:pt x="1061524" y="166688"/>
                    <a:pt x="1039617" y="175260"/>
                    <a:pt x="1016757" y="182880"/>
                  </a:cubicBezTo>
                  <a:cubicBezTo>
                    <a:pt x="1019614" y="184785"/>
                    <a:pt x="1021519" y="186690"/>
                    <a:pt x="1024377" y="189547"/>
                  </a:cubicBezTo>
                  <a:cubicBezTo>
                    <a:pt x="1015804" y="193358"/>
                    <a:pt x="1007232" y="197168"/>
                    <a:pt x="998659" y="200978"/>
                  </a:cubicBezTo>
                  <a:cubicBezTo>
                    <a:pt x="990087" y="180022"/>
                    <a:pt x="981514" y="197168"/>
                    <a:pt x="973894" y="201930"/>
                  </a:cubicBezTo>
                  <a:cubicBezTo>
                    <a:pt x="973894" y="201930"/>
                    <a:pt x="973894" y="201930"/>
                    <a:pt x="973894" y="201930"/>
                  </a:cubicBezTo>
                  <a:cubicBezTo>
                    <a:pt x="969132" y="205740"/>
                    <a:pt x="965322" y="209550"/>
                    <a:pt x="960559" y="212408"/>
                  </a:cubicBezTo>
                  <a:cubicBezTo>
                    <a:pt x="946272" y="217170"/>
                    <a:pt x="931032" y="221933"/>
                    <a:pt x="916744" y="226695"/>
                  </a:cubicBezTo>
                  <a:cubicBezTo>
                    <a:pt x="911029" y="224790"/>
                    <a:pt x="904362" y="219075"/>
                    <a:pt x="898647" y="220028"/>
                  </a:cubicBezTo>
                  <a:cubicBezTo>
                    <a:pt x="869119" y="227647"/>
                    <a:pt x="839592" y="237172"/>
                    <a:pt x="810064" y="245745"/>
                  </a:cubicBezTo>
                  <a:cubicBezTo>
                    <a:pt x="754819" y="262890"/>
                    <a:pt x="699574" y="279083"/>
                    <a:pt x="644329" y="297180"/>
                  </a:cubicBezTo>
                  <a:cubicBezTo>
                    <a:pt x="639567" y="298133"/>
                    <a:pt x="615754" y="296228"/>
                    <a:pt x="634804" y="314325"/>
                  </a:cubicBezTo>
                  <a:cubicBezTo>
                    <a:pt x="592894" y="325755"/>
                    <a:pt x="551937" y="337185"/>
                    <a:pt x="510027" y="348615"/>
                  </a:cubicBezTo>
                  <a:cubicBezTo>
                    <a:pt x="505264" y="350520"/>
                    <a:pt x="501454" y="352425"/>
                    <a:pt x="496692" y="354330"/>
                  </a:cubicBezTo>
                  <a:cubicBezTo>
                    <a:pt x="444304" y="372428"/>
                    <a:pt x="391917" y="391478"/>
                    <a:pt x="338577" y="408622"/>
                  </a:cubicBezTo>
                  <a:cubicBezTo>
                    <a:pt x="301429" y="421005"/>
                    <a:pt x="263329" y="430530"/>
                    <a:pt x="225229" y="441960"/>
                  </a:cubicBezTo>
                  <a:cubicBezTo>
                    <a:pt x="215704" y="444818"/>
                    <a:pt x="205227" y="445770"/>
                    <a:pt x="194749" y="447675"/>
                  </a:cubicBezTo>
                  <a:cubicBezTo>
                    <a:pt x="184272" y="426720"/>
                    <a:pt x="177604" y="441960"/>
                    <a:pt x="169984" y="449580"/>
                  </a:cubicBezTo>
                  <a:cubicBezTo>
                    <a:pt x="167127" y="453390"/>
                    <a:pt x="164269" y="459105"/>
                    <a:pt x="160459" y="461010"/>
                  </a:cubicBezTo>
                  <a:cubicBezTo>
                    <a:pt x="111882" y="474345"/>
                    <a:pt x="62352" y="486728"/>
                    <a:pt x="12822" y="499110"/>
                  </a:cubicBezTo>
                  <a:cubicBezTo>
                    <a:pt x="-7181" y="482918"/>
                    <a:pt x="-3371" y="472440"/>
                    <a:pt x="21394" y="466725"/>
                  </a:cubicBezTo>
                  <a:cubicBezTo>
                    <a:pt x="29014" y="464820"/>
                    <a:pt x="35682" y="460058"/>
                    <a:pt x="38539" y="458153"/>
                  </a:cubicBezTo>
                  <a:cubicBezTo>
                    <a:pt x="29967" y="452438"/>
                    <a:pt x="20442" y="448628"/>
                    <a:pt x="9964" y="444818"/>
                  </a:cubicBezTo>
                  <a:close/>
                  <a:moveTo>
                    <a:pt x="731959" y="255270"/>
                  </a:moveTo>
                  <a:cubicBezTo>
                    <a:pt x="731959" y="254318"/>
                    <a:pt x="731959" y="253365"/>
                    <a:pt x="731959" y="252413"/>
                  </a:cubicBezTo>
                  <a:cubicBezTo>
                    <a:pt x="729102" y="252413"/>
                    <a:pt x="726244" y="252413"/>
                    <a:pt x="722434" y="252413"/>
                  </a:cubicBezTo>
                  <a:cubicBezTo>
                    <a:pt x="722434" y="253365"/>
                    <a:pt x="722434" y="254318"/>
                    <a:pt x="722434" y="255270"/>
                  </a:cubicBezTo>
                  <a:cubicBezTo>
                    <a:pt x="726244" y="255270"/>
                    <a:pt x="729102" y="255270"/>
                    <a:pt x="731959" y="255270"/>
                  </a:cubicBezTo>
                  <a:close/>
                  <a:moveTo>
                    <a:pt x="525267" y="316230"/>
                  </a:moveTo>
                  <a:cubicBezTo>
                    <a:pt x="524314" y="316230"/>
                    <a:pt x="523362" y="315278"/>
                    <a:pt x="522409" y="315278"/>
                  </a:cubicBezTo>
                  <a:cubicBezTo>
                    <a:pt x="522409" y="315278"/>
                    <a:pt x="521457" y="316230"/>
                    <a:pt x="521457" y="317183"/>
                  </a:cubicBezTo>
                  <a:cubicBezTo>
                    <a:pt x="522409" y="317183"/>
                    <a:pt x="523362" y="318135"/>
                    <a:pt x="524314" y="318135"/>
                  </a:cubicBezTo>
                  <a:cubicBezTo>
                    <a:pt x="525267" y="319088"/>
                    <a:pt x="525267" y="317183"/>
                    <a:pt x="525267" y="316230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21"/>
            <p:cNvSpPr/>
            <p:nvPr/>
          </p:nvSpPr>
          <p:spPr>
            <a:xfrm>
              <a:off x="4571047" y="2012173"/>
              <a:ext cx="96625" cy="315736"/>
            </a:xfrm>
            <a:custGeom>
              <a:avLst/>
              <a:gdLst/>
              <a:ahLst/>
              <a:cxnLst/>
              <a:rect l="l" t="t" r="r" b="b"/>
              <a:pathLst>
                <a:path w="96625" h="315736" extrusionOk="0">
                  <a:moveTo>
                    <a:pt x="82868" y="182387"/>
                  </a:moveTo>
                  <a:cubicBezTo>
                    <a:pt x="77153" y="188102"/>
                    <a:pt x="64770" y="195722"/>
                    <a:pt x="65722" y="199532"/>
                  </a:cubicBezTo>
                  <a:cubicBezTo>
                    <a:pt x="71438" y="224297"/>
                    <a:pt x="79058" y="249062"/>
                    <a:pt x="88583" y="272874"/>
                  </a:cubicBezTo>
                  <a:cubicBezTo>
                    <a:pt x="94297" y="289067"/>
                    <a:pt x="106680" y="305259"/>
                    <a:pt x="80963" y="315737"/>
                  </a:cubicBezTo>
                  <a:cubicBezTo>
                    <a:pt x="54293" y="210962"/>
                    <a:pt x="26670" y="106187"/>
                    <a:pt x="0" y="1412"/>
                  </a:cubicBezTo>
                  <a:cubicBezTo>
                    <a:pt x="23813" y="-3351"/>
                    <a:pt x="37147" y="3317"/>
                    <a:pt x="42863" y="30939"/>
                  </a:cubicBezTo>
                  <a:cubicBezTo>
                    <a:pt x="53340" y="81422"/>
                    <a:pt x="69533" y="131904"/>
                    <a:pt x="82868" y="182387"/>
                  </a:cubicBezTo>
                  <a:close/>
                </a:path>
              </a:pathLst>
            </a:custGeom>
            <a:solidFill>
              <a:srgbClr val="DADC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21"/>
            <p:cNvSpPr/>
            <p:nvPr/>
          </p:nvSpPr>
          <p:spPr>
            <a:xfrm>
              <a:off x="3595687" y="4630102"/>
              <a:ext cx="113347" cy="69605"/>
            </a:xfrm>
            <a:custGeom>
              <a:avLst/>
              <a:gdLst/>
              <a:ahLst/>
              <a:cxnLst/>
              <a:rect l="l" t="t" r="r" b="b"/>
              <a:pathLst>
                <a:path w="113347" h="69605" extrusionOk="0">
                  <a:moveTo>
                    <a:pt x="80963" y="0"/>
                  </a:moveTo>
                  <a:cubicBezTo>
                    <a:pt x="91440" y="3810"/>
                    <a:pt x="100965" y="7620"/>
                    <a:pt x="113347" y="11430"/>
                  </a:cubicBezTo>
                  <a:cubicBezTo>
                    <a:pt x="110490" y="12382"/>
                    <a:pt x="103822" y="18097"/>
                    <a:pt x="96203" y="20003"/>
                  </a:cubicBezTo>
                  <a:cubicBezTo>
                    <a:pt x="71438" y="25717"/>
                    <a:pt x="67628" y="35242"/>
                    <a:pt x="87630" y="52388"/>
                  </a:cubicBezTo>
                  <a:cubicBezTo>
                    <a:pt x="65722" y="58103"/>
                    <a:pt x="44767" y="64770"/>
                    <a:pt x="22860" y="69532"/>
                  </a:cubicBezTo>
                  <a:cubicBezTo>
                    <a:pt x="20955" y="70485"/>
                    <a:pt x="15240" y="61913"/>
                    <a:pt x="13335" y="57150"/>
                  </a:cubicBezTo>
                  <a:cubicBezTo>
                    <a:pt x="8572" y="46672"/>
                    <a:pt x="4763" y="35242"/>
                    <a:pt x="0" y="23813"/>
                  </a:cubicBezTo>
                  <a:cubicBezTo>
                    <a:pt x="19050" y="19050"/>
                    <a:pt x="38100" y="13335"/>
                    <a:pt x="57150" y="8572"/>
                  </a:cubicBezTo>
                  <a:cubicBezTo>
                    <a:pt x="60960" y="7620"/>
                    <a:pt x="65722" y="5715"/>
                    <a:pt x="69533" y="4763"/>
                  </a:cubicBezTo>
                  <a:cubicBezTo>
                    <a:pt x="73342" y="2857"/>
                    <a:pt x="77153" y="1905"/>
                    <a:pt x="80963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21"/>
            <p:cNvSpPr/>
            <p:nvPr/>
          </p:nvSpPr>
          <p:spPr>
            <a:xfrm>
              <a:off x="4296114" y="4403283"/>
              <a:ext cx="289220" cy="94421"/>
            </a:xfrm>
            <a:custGeom>
              <a:avLst/>
              <a:gdLst/>
              <a:ahLst/>
              <a:cxnLst/>
              <a:rect l="l" t="t" r="r" b="b"/>
              <a:pathLst>
                <a:path w="289220" h="94421" extrusionOk="0">
                  <a:moveTo>
                    <a:pt x="7280" y="94422"/>
                  </a:moveTo>
                  <a:cubicBezTo>
                    <a:pt x="-11770" y="77276"/>
                    <a:pt x="12043" y="79182"/>
                    <a:pt x="16805" y="77276"/>
                  </a:cubicBezTo>
                  <a:cubicBezTo>
                    <a:pt x="72050" y="59179"/>
                    <a:pt x="127295" y="42986"/>
                    <a:pt x="182540" y="25841"/>
                  </a:cubicBezTo>
                  <a:cubicBezTo>
                    <a:pt x="212068" y="17269"/>
                    <a:pt x="241595" y="7744"/>
                    <a:pt x="271123" y="124"/>
                  </a:cubicBezTo>
                  <a:cubicBezTo>
                    <a:pt x="275885" y="-828"/>
                    <a:pt x="282553" y="3934"/>
                    <a:pt x="289220" y="6791"/>
                  </a:cubicBezTo>
                  <a:cubicBezTo>
                    <a:pt x="285410" y="6791"/>
                    <a:pt x="281600" y="7744"/>
                    <a:pt x="277790" y="7744"/>
                  </a:cubicBezTo>
                  <a:cubicBezTo>
                    <a:pt x="273028" y="9649"/>
                    <a:pt x="269218" y="11554"/>
                    <a:pt x="264455" y="13459"/>
                  </a:cubicBezTo>
                  <a:cubicBezTo>
                    <a:pt x="178730" y="41082"/>
                    <a:pt x="93005" y="67751"/>
                    <a:pt x="7280" y="94422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21"/>
            <p:cNvSpPr/>
            <p:nvPr/>
          </p:nvSpPr>
          <p:spPr>
            <a:xfrm>
              <a:off x="5060632" y="4170997"/>
              <a:ext cx="88582" cy="89534"/>
            </a:xfrm>
            <a:custGeom>
              <a:avLst/>
              <a:gdLst/>
              <a:ahLst/>
              <a:cxnLst/>
              <a:rect l="l" t="t" r="r" b="b"/>
              <a:pathLst>
                <a:path w="88582" h="89534" extrusionOk="0">
                  <a:moveTo>
                    <a:pt x="0" y="89535"/>
                  </a:moveTo>
                  <a:cubicBezTo>
                    <a:pt x="11430" y="82868"/>
                    <a:pt x="21908" y="74295"/>
                    <a:pt x="34290" y="68580"/>
                  </a:cubicBezTo>
                  <a:cubicBezTo>
                    <a:pt x="44768" y="63818"/>
                    <a:pt x="56198" y="60960"/>
                    <a:pt x="68580" y="57150"/>
                  </a:cubicBezTo>
                  <a:cubicBezTo>
                    <a:pt x="61913" y="40958"/>
                    <a:pt x="56198" y="27622"/>
                    <a:pt x="51435" y="13335"/>
                  </a:cubicBezTo>
                  <a:cubicBezTo>
                    <a:pt x="53340" y="8572"/>
                    <a:pt x="55245" y="4763"/>
                    <a:pt x="56198" y="0"/>
                  </a:cubicBezTo>
                  <a:cubicBezTo>
                    <a:pt x="76200" y="0"/>
                    <a:pt x="90488" y="2858"/>
                    <a:pt x="83820" y="29528"/>
                  </a:cubicBezTo>
                  <a:cubicBezTo>
                    <a:pt x="81915" y="40005"/>
                    <a:pt x="86678" y="51435"/>
                    <a:pt x="88583" y="62865"/>
                  </a:cubicBezTo>
                  <a:cubicBezTo>
                    <a:pt x="59055" y="72390"/>
                    <a:pt x="29528" y="80963"/>
                    <a:pt x="0" y="8953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21"/>
            <p:cNvSpPr/>
            <p:nvPr/>
          </p:nvSpPr>
          <p:spPr>
            <a:xfrm>
              <a:off x="4792980" y="4297518"/>
              <a:ext cx="144779" cy="44928"/>
            </a:xfrm>
            <a:custGeom>
              <a:avLst/>
              <a:gdLst/>
              <a:ahLst/>
              <a:cxnLst/>
              <a:rect l="l" t="t" r="r" b="b"/>
              <a:pathLst>
                <a:path w="144779" h="44928" extrusionOk="0">
                  <a:moveTo>
                    <a:pt x="0" y="44929"/>
                  </a:moveTo>
                  <a:cubicBezTo>
                    <a:pt x="14288" y="26831"/>
                    <a:pt x="122872" y="-6506"/>
                    <a:pt x="144780" y="1113"/>
                  </a:cubicBezTo>
                  <a:cubicBezTo>
                    <a:pt x="96202" y="15401"/>
                    <a:pt x="47625" y="30641"/>
                    <a:pt x="0" y="44929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21"/>
            <p:cNvSpPr/>
            <p:nvPr/>
          </p:nvSpPr>
          <p:spPr>
            <a:xfrm>
              <a:off x="4855844" y="3007042"/>
              <a:ext cx="29527" cy="56197"/>
            </a:xfrm>
            <a:custGeom>
              <a:avLst/>
              <a:gdLst/>
              <a:ahLst/>
              <a:cxnLst/>
              <a:rect l="l" t="t" r="r" b="b"/>
              <a:pathLst>
                <a:path w="29527" h="56197" extrusionOk="0">
                  <a:moveTo>
                    <a:pt x="29528" y="56198"/>
                  </a:moveTo>
                  <a:cubicBezTo>
                    <a:pt x="0" y="55245"/>
                    <a:pt x="13335" y="24765"/>
                    <a:pt x="0" y="12383"/>
                  </a:cubicBezTo>
                  <a:cubicBezTo>
                    <a:pt x="5715" y="8573"/>
                    <a:pt x="11430" y="3810"/>
                    <a:pt x="16193" y="0"/>
                  </a:cubicBezTo>
                  <a:cubicBezTo>
                    <a:pt x="20955" y="18098"/>
                    <a:pt x="25718" y="37148"/>
                    <a:pt x="29528" y="56198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21"/>
            <p:cNvSpPr/>
            <p:nvPr/>
          </p:nvSpPr>
          <p:spPr>
            <a:xfrm>
              <a:off x="4685347" y="4344352"/>
              <a:ext cx="75247" cy="29527"/>
            </a:xfrm>
            <a:custGeom>
              <a:avLst/>
              <a:gdLst/>
              <a:ahLst/>
              <a:cxnLst/>
              <a:rect l="l" t="t" r="r" b="b"/>
              <a:pathLst>
                <a:path w="75247" h="29527" extrusionOk="0">
                  <a:moveTo>
                    <a:pt x="7620" y="29528"/>
                  </a:moveTo>
                  <a:cubicBezTo>
                    <a:pt x="4763" y="27622"/>
                    <a:pt x="2858" y="25717"/>
                    <a:pt x="0" y="22860"/>
                  </a:cubicBezTo>
                  <a:cubicBezTo>
                    <a:pt x="21908" y="15240"/>
                    <a:pt x="44768" y="6667"/>
                    <a:pt x="67628" y="0"/>
                  </a:cubicBezTo>
                  <a:cubicBezTo>
                    <a:pt x="68580" y="0"/>
                    <a:pt x="72390" y="8572"/>
                    <a:pt x="75247" y="13335"/>
                  </a:cubicBezTo>
                  <a:cubicBezTo>
                    <a:pt x="67628" y="14288"/>
                    <a:pt x="59055" y="15240"/>
                    <a:pt x="51435" y="16192"/>
                  </a:cubicBezTo>
                  <a:cubicBezTo>
                    <a:pt x="46672" y="18097"/>
                    <a:pt x="42863" y="20003"/>
                    <a:pt x="38100" y="21907"/>
                  </a:cubicBezTo>
                  <a:cubicBezTo>
                    <a:pt x="27622" y="24765"/>
                    <a:pt x="17145" y="27622"/>
                    <a:pt x="7620" y="2952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21"/>
            <p:cNvSpPr/>
            <p:nvPr/>
          </p:nvSpPr>
          <p:spPr>
            <a:xfrm>
              <a:off x="4918661" y="3231832"/>
              <a:ext cx="23860" cy="45720"/>
            </a:xfrm>
            <a:custGeom>
              <a:avLst/>
              <a:gdLst/>
              <a:ahLst/>
              <a:cxnLst/>
              <a:rect l="l" t="t" r="r" b="b"/>
              <a:pathLst>
                <a:path w="23860" h="45720" extrusionOk="0">
                  <a:moveTo>
                    <a:pt x="23861" y="45720"/>
                  </a:moveTo>
                  <a:cubicBezTo>
                    <a:pt x="11478" y="33338"/>
                    <a:pt x="-11381" y="24765"/>
                    <a:pt x="6716" y="0"/>
                  </a:cubicBezTo>
                  <a:cubicBezTo>
                    <a:pt x="12431" y="15240"/>
                    <a:pt x="18146" y="30480"/>
                    <a:pt x="23861" y="45720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21"/>
            <p:cNvSpPr/>
            <p:nvPr/>
          </p:nvSpPr>
          <p:spPr>
            <a:xfrm>
              <a:off x="5115785" y="3982402"/>
              <a:ext cx="21047" cy="32384"/>
            </a:xfrm>
            <a:custGeom>
              <a:avLst/>
              <a:gdLst/>
              <a:ahLst/>
              <a:cxnLst/>
              <a:rect l="l" t="t" r="r" b="b"/>
              <a:pathLst>
                <a:path w="21047" h="32384" extrusionOk="0">
                  <a:moveTo>
                    <a:pt x="21047" y="32385"/>
                  </a:moveTo>
                  <a:cubicBezTo>
                    <a:pt x="14380" y="26670"/>
                    <a:pt x="6760" y="20955"/>
                    <a:pt x="92" y="14288"/>
                  </a:cubicBezTo>
                  <a:cubicBezTo>
                    <a:pt x="-860" y="13335"/>
                    <a:pt x="5807" y="4763"/>
                    <a:pt x="8665" y="0"/>
                  </a:cubicBezTo>
                  <a:cubicBezTo>
                    <a:pt x="12475" y="10478"/>
                    <a:pt x="17237" y="20955"/>
                    <a:pt x="21047" y="32385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21"/>
            <p:cNvSpPr/>
            <p:nvPr/>
          </p:nvSpPr>
          <p:spPr>
            <a:xfrm>
              <a:off x="4822401" y="2867977"/>
              <a:ext cx="20108" cy="31432"/>
            </a:xfrm>
            <a:custGeom>
              <a:avLst/>
              <a:gdLst/>
              <a:ahLst/>
              <a:cxnLst/>
              <a:rect l="l" t="t" r="r" b="b"/>
              <a:pathLst>
                <a:path w="20108" h="31432" extrusionOk="0">
                  <a:moveTo>
                    <a:pt x="20108" y="31432"/>
                  </a:moveTo>
                  <a:cubicBezTo>
                    <a:pt x="13441" y="25717"/>
                    <a:pt x="5821" y="20955"/>
                    <a:pt x="106" y="14288"/>
                  </a:cubicBezTo>
                  <a:cubicBezTo>
                    <a:pt x="-846" y="12382"/>
                    <a:pt x="4868" y="4763"/>
                    <a:pt x="7726" y="0"/>
                  </a:cubicBezTo>
                  <a:cubicBezTo>
                    <a:pt x="11536" y="10477"/>
                    <a:pt x="15346" y="20955"/>
                    <a:pt x="20108" y="31432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21"/>
            <p:cNvSpPr/>
            <p:nvPr/>
          </p:nvSpPr>
          <p:spPr>
            <a:xfrm>
              <a:off x="4999672" y="4264062"/>
              <a:ext cx="30480" cy="15519"/>
            </a:xfrm>
            <a:custGeom>
              <a:avLst/>
              <a:gdLst/>
              <a:ahLst/>
              <a:cxnLst/>
              <a:rect l="l" t="t" r="r" b="b"/>
              <a:pathLst>
                <a:path w="30480" h="15519" extrusionOk="0">
                  <a:moveTo>
                    <a:pt x="0" y="15520"/>
                  </a:moveTo>
                  <a:cubicBezTo>
                    <a:pt x="11430" y="-2578"/>
                    <a:pt x="19050" y="-4482"/>
                    <a:pt x="30480" y="7900"/>
                  </a:cubicBezTo>
                  <a:cubicBezTo>
                    <a:pt x="20003" y="10757"/>
                    <a:pt x="10478" y="13615"/>
                    <a:pt x="0" y="1552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21"/>
            <p:cNvSpPr/>
            <p:nvPr/>
          </p:nvSpPr>
          <p:spPr>
            <a:xfrm>
              <a:off x="4974907" y="3454717"/>
              <a:ext cx="18097" cy="18097"/>
            </a:xfrm>
            <a:custGeom>
              <a:avLst/>
              <a:gdLst/>
              <a:ahLst/>
              <a:cxnLst/>
              <a:rect l="l" t="t" r="r" b="b"/>
              <a:pathLst>
                <a:path w="18097" h="18097" extrusionOk="0">
                  <a:moveTo>
                    <a:pt x="18098" y="18098"/>
                  </a:moveTo>
                  <a:cubicBezTo>
                    <a:pt x="12383" y="15240"/>
                    <a:pt x="5715" y="11430"/>
                    <a:pt x="0" y="8573"/>
                  </a:cubicBezTo>
                  <a:cubicBezTo>
                    <a:pt x="5715" y="5715"/>
                    <a:pt x="11430" y="2858"/>
                    <a:pt x="17145" y="0"/>
                  </a:cubicBezTo>
                  <a:cubicBezTo>
                    <a:pt x="17145" y="5715"/>
                    <a:pt x="18098" y="11430"/>
                    <a:pt x="18098" y="18098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21"/>
            <p:cNvSpPr/>
            <p:nvPr/>
          </p:nvSpPr>
          <p:spPr>
            <a:xfrm>
              <a:off x="4641532" y="4375136"/>
              <a:ext cx="24765" cy="11126"/>
            </a:xfrm>
            <a:custGeom>
              <a:avLst/>
              <a:gdLst/>
              <a:ahLst/>
              <a:cxnLst/>
              <a:rect l="l" t="t" r="r" b="b"/>
              <a:pathLst>
                <a:path w="24765" h="11126" extrusionOk="0">
                  <a:moveTo>
                    <a:pt x="0" y="11126"/>
                  </a:moveTo>
                  <a:cubicBezTo>
                    <a:pt x="7620" y="6364"/>
                    <a:pt x="16193" y="-10781"/>
                    <a:pt x="24765" y="10173"/>
                  </a:cubicBezTo>
                  <a:cubicBezTo>
                    <a:pt x="17145" y="10173"/>
                    <a:pt x="8573" y="11126"/>
                    <a:pt x="0" y="11126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21"/>
            <p:cNvSpPr/>
            <p:nvPr/>
          </p:nvSpPr>
          <p:spPr>
            <a:xfrm>
              <a:off x="3840479" y="4621392"/>
              <a:ext cx="24765" cy="12520"/>
            </a:xfrm>
            <a:custGeom>
              <a:avLst/>
              <a:gdLst/>
              <a:ahLst/>
              <a:cxnLst/>
              <a:rect l="l" t="t" r="r" b="b"/>
              <a:pathLst>
                <a:path w="24765" h="12520" extrusionOk="0">
                  <a:moveTo>
                    <a:pt x="0" y="12520"/>
                  </a:moveTo>
                  <a:cubicBezTo>
                    <a:pt x="7620" y="4900"/>
                    <a:pt x="14288" y="-10340"/>
                    <a:pt x="24765" y="10615"/>
                  </a:cubicBezTo>
                  <a:cubicBezTo>
                    <a:pt x="16192" y="10615"/>
                    <a:pt x="7620" y="11568"/>
                    <a:pt x="0" y="1252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21"/>
            <p:cNvSpPr/>
            <p:nvPr/>
          </p:nvSpPr>
          <p:spPr>
            <a:xfrm>
              <a:off x="4970144" y="3428047"/>
              <a:ext cx="16192" cy="13335"/>
            </a:xfrm>
            <a:custGeom>
              <a:avLst/>
              <a:gdLst/>
              <a:ahLst/>
              <a:cxnLst/>
              <a:rect l="l" t="t" r="r" b="b"/>
              <a:pathLst>
                <a:path w="16192" h="13335" extrusionOk="0">
                  <a:moveTo>
                    <a:pt x="16193" y="13335"/>
                  </a:moveTo>
                  <a:cubicBezTo>
                    <a:pt x="10478" y="11430"/>
                    <a:pt x="5715" y="9525"/>
                    <a:pt x="0" y="7620"/>
                  </a:cubicBezTo>
                  <a:cubicBezTo>
                    <a:pt x="3810" y="4763"/>
                    <a:pt x="6668" y="2858"/>
                    <a:pt x="10478" y="0"/>
                  </a:cubicBezTo>
                  <a:cubicBezTo>
                    <a:pt x="12383" y="4763"/>
                    <a:pt x="14288" y="8573"/>
                    <a:pt x="16193" y="13335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265;p21"/>
            <p:cNvSpPr/>
            <p:nvPr/>
          </p:nvSpPr>
          <p:spPr>
            <a:xfrm>
              <a:off x="4960619" y="4278194"/>
              <a:ext cx="25717" cy="13770"/>
            </a:xfrm>
            <a:custGeom>
              <a:avLst/>
              <a:gdLst/>
              <a:ahLst/>
              <a:cxnLst/>
              <a:rect l="l" t="t" r="r" b="b"/>
              <a:pathLst>
                <a:path w="25717" h="13770" extrusionOk="0">
                  <a:moveTo>
                    <a:pt x="0" y="13770"/>
                  </a:moveTo>
                  <a:cubicBezTo>
                    <a:pt x="4763" y="-4327"/>
                    <a:pt x="14288" y="-2422"/>
                    <a:pt x="25718" y="7103"/>
                  </a:cubicBezTo>
                  <a:cubicBezTo>
                    <a:pt x="17145" y="9960"/>
                    <a:pt x="8573" y="11865"/>
                    <a:pt x="0" y="1377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21"/>
            <p:cNvSpPr/>
            <p:nvPr/>
          </p:nvSpPr>
          <p:spPr>
            <a:xfrm>
              <a:off x="4629150" y="4386262"/>
              <a:ext cx="13334" cy="10477"/>
            </a:xfrm>
            <a:custGeom>
              <a:avLst/>
              <a:gdLst/>
              <a:ahLst/>
              <a:cxnLst/>
              <a:rect l="l" t="t" r="r" b="b"/>
              <a:pathLst>
                <a:path w="13334" h="10477" extrusionOk="0">
                  <a:moveTo>
                    <a:pt x="0" y="10478"/>
                  </a:moveTo>
                  <a:cubicBezTo>
                    <a:pt x="4763" y="6668"/>
                    <a:pt x="8572" y="2857"/>
                    <a:pt x="13335" y="0"/>
                  </a:cubicBezTo>
                  <a:cubicBezTo>
                    <a:pt x="8572" y="3810"/>
                    <a:pt x="3810" y="7620"/>
                    <a:pt x="0" y="1047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21"/>
            <p:cNvSpPr/>
            <p:nvPr/>
          </p:nvSpPr>
          <p:spPr>
            <a:xfrm>
              <a:off x="4844415" y="2965132"/>
              <a:ext cx="17144" cy="9525"/>
            </a:xfrm>
            <a:custGeom>
              <a:avLst/>
              <a:gdLst/>
              <a:ahLst/>
              <a:cxnLst/>
              <a:rect l="l" t="t" r="r" b="b"/>
              <a:pathLst>
                <a:path w="17144" h="9525" extrusionOk="0">
                  <a:moveTo>
                    <a:pt x="17145" y="9525"/>
                  </a:moveTo>
                  <a:cubicBezTo>
                    <a:pt x="11430" y="8572"/>
                    <a:pt x="5715" y="6667"/>
                    <a:pt x="0" y="5715"/>
                  </a:cubicBezTo>
                  <a:cubicBezTo>
                    <a:pt x="953" y="3810"/>
                    <a:pt x="953" y="1905"/>
                    <a:pt x="1905" y="0"/>
                  </a:cubicBezTo>
                  <a:cubicBezTo>
                    <a:pt x="6667" y="952"/>
                    <a:pt x="12382" y="2858"/>
                    <a:pt x="17145" y="3810"/>
                  </a:cubicBezTo>
                  <a:cubicBezTo>
                    <a:pt x="16192" y="5715"/>
                    <a:pt x="17145" y="7620"/>
                    <a:pt x="17145" y="9525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21"/>
            <p:cNvSpPr/>
            <p:nvPr/>
          </p:nvSpPr>
          <p:spPr>
            <a:xfrm>
              <a:off x="4913947" y="3208972"/>
              <a:ext cx="10477" cy="12382"/>
            </a:xfrm>
            <a:custGeom>
              <a:avLst/>
              <a:gdLst/>
              <a:ahLst/>
              <a:cxnLst/>
              <a:rect l="l" t="t" r="r" b="b"/>
              <a:pathLst>
                <a:path w="10477" h="12382" extrusionOk="0">
                  <a:moveTo>
                    <a:pt x="10478" y="12383"/>
                  </a:moveTo>
                  <a:cubicBezTo>
                    <a:pt x="6668" y="9525"/>
                    <a:pt x="3810" y="7620"/>
                    <a:pt x="0" y="4763"/>
                  </a:cubicBezTo>
                  <a:cubicBezTo>
                    <a:pt x="2858" y="2858"/>
                    <a:pt x="6668" y="953"/>
                    <a:pt x="9525" y="0"/>
                  </a:cubicBezTo>
                  <a:cubicBezTo>
                    <a:pt x="9525" y="3810"/>
                    <a:pt x="10478" y="7620"/>
                    <a:pt x="10478" y="12383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269;p21"/>
            <p:cNvSpPr/>
            <p:nvPr/>
          </p:nvSpPr>
          <p:spPr>
            <a:xfrm>
              <a:off x="4954905" y="3328034"/>
              <a:ext cx="5714" cy="12382"/>
            </a:xfrm>
            <a:custGeom>
              <a:avLst/>
              <a:gdLst/>
              <a:ahLst/>
              <a:cxnLst/>
              <a:rect l="l" t="t" r="r" b="b"/>
              <a:pathLst>
                <a:path w="5714" h="12382" extrusionOk="0">
                  <a:moveTo>
                    <a:pt x="5715" y="12383"/>
                  </a:moveTo>
                  <a:cubicBezTo>
                    <a:pt x="3810" y="8573"/>
                    <a:pt x="1905" y="3810"/>
                    <a:pt x="0" y="0"/>
                  </a:cubicBezTo>
                  <a:cubicBezTo>
                    <a:pt x="1905" y="3810"/>
                    <a:pt x="3810" y="8573"/>
                    <a:pt x="5715" y="12383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270;p21"/>
            <p:cNvSpPr/>
            <p:nvPr/>
          </p:nvSpPr>
          <p:spPr>
            <a:xfrm>
              <a:off x="4560569" y="4411980"/>
              <a:ext cx="13335" cy="5714"/>
            </a:xfrm>
            <a:custGeom>
              <a:avLst/>
              <a:gdLst/>
              <a:ahLst/>
              <a:cxnLst/>
              <a:rect l="l" t="t" r="r" b="b"/>
              <a:pathLst>
                <a:path w="13335" h="5714" extrusionOk="0">
                  <a:moveTo>
                    <a:pt x="0" y="5715"/>
                  </a:moveTo>
                  <a:cubicBezTo>
                    <a:pt x="4763" y="3810"/>
                    <a:pt x="8573" y="1905"/>
                    <a:pt x="13335" y="0"/>
                  </a:cubicBezTo>
                  <a:cubicBezTo>
                    <a:pt x="8573" y="1905"/>
                    <a:pt x="3810" y="3810"/>
                    <a:pt x="0" y="5715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1" name="Google Shape;2271;p21"/>
            <p:cNvSpPr/>
            <p:nvPr/>
          </p:nvSpPr>
          <p:spPr>
            <a:xfrm>
              <a:off x="4165282" y="4531994"/>
              <a:ext cx="13334" cy="5715"/>
            </a:xfrm>
            <a:custGeom>
              <a:avLst/>
              <a:gdLst/>
              <a:ahLst/>
              <a:cxnLst/>
              <a:rect l="l" t="t" r="r" b="b"/>
              <a:pathLst>
                <a:path w="13334" h="5715" extrusionOk="0">
                  <a:moveTo>
                    <a:pt x="0" y="5715"/>
                  </a:moveTo>
                  <a:cubicBezTo>
                    <a:pt x="4763" y="3810"/>
                    <a:pt x="8572" y="1905"/>
                    <a:pt x="13335" y="0"/>
                  </a:cubicBezTo>
                  <a:cubicBezTo>
                    <a:pt x="9525" y="1905"/>
                    <a:pt x="4763" y="3810"/>
                    <a:pt x="0" y="571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272;p21"/>
            <p:cNvSpPr/>
            <p:nvPr/>
          </p:nvSpPr>
          <p:spPr>
            <a:xfrm>
              <a:off x="4723447" y="4361497"/>
              <a:ext cx="13334" cy="5715"/>
            </a:xfrm>
            <a:custGeom>
              <a:avLst/>
              <a:gdLst/>
              <a:ahLst/>
              <a:cxnLst/>
              <a:rect l="l" t="t" r="r" b="b"/>
              <a:pathLst>
                <a:path w="13334" h="5715" extrusionOk="0">
                  <a:moveTo>
                    <a:pt x="0" y="5715"/>
                  </a:moveTo>
                  <a:cubicBezTo>
                    <a:pt x="4763" y="3810"/>
                    <a:pt x="8572" y="1905"/>
                    <a:pt x="13335" y="0"/>
                  </a:cubicBezTo>
                  <a:cubicBezTo>
                    <a:pt x="8572" y="1905"/>
                    <a:pt x="3810" y="3810"/>
                    <a:pt x="0" y="5715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273;p21"/>
            <p:cNvSpPr/>
            <p:nvPr/>
          </p:nvSpPr>
          <p:spPr>
            <a:xfrm>
              <a:off x="5042534" y="4259580"/>
              <a:ext cx="7620" cy="7619"/>
            </a:xfrm>
            <a:custGeom>
              <a:avLst/>
              <a:gdLst/>
              <a:ahLst/>
              <a:cxnLst/>
              <a:rect l="l" t="t" r="r" b="b"/>
              <a:pathLst>
                <a:path w="7620" h="7619" extrusionOk="0">
                  <a:moveTo>
                    <a:pt x="0" y="7620"/>
                  </a:moveTo>
                  <a:cubicBezTo>
                    <a:pt x="1905" y="4763"/>
                    <a:pt x="2858" y="1905"/>
                    <a:pt x="4763" y="0"/>
                  </a:cubicBezTo>
                  <a:cubicBezTo>
                    <a:pt x="5715" y="2857"/>
                    <a:pt x="6668" y="4763"/>
                    <a:pt x="7620" y="7620"/>
                  </a:cubicBezTo>
                  <a:cubicBezTo>
                    <a:pt x="3810" y="6667"/>
                    <a:pt x="1905" y="7620"/>
                    <a:pt x="0" y="762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4" name="Google Shape;2274;p21"/>
            <p:cNvSpPr/>
            <p:nvPr/>
          </p:nvSpPr>
          <p:spPr>
            <a:xfrm>
              <a:off x="3065145" y="2013585"/>
              <a:ext cx="1880235" cy="2558414"/>
            </a:xfrm>
            <a:custGeom>
              <a:avLst/>
              <a:gdLst/>
              <a:ahLst/>
              <a:cxnLst/>
              <a:rect l="l" t="t" r="r" b="b"/>
              <a:pathLst>
                <a:path w="1880235" h="2558414" extrusionOk="0">
                  <a:moveTo>
                    <a:pt x="522922" y="2558415"/>
                  </a:moveTo>
                  <a:cubicBezTo>
                    <a:pt x="511492" y="2517458"/>
                    <a:pt x="498158" y="2477453"/>
                    <a:pt x="487680" y="2436495"/>
                  </a:cubicBezTo>
                  <a:cubicBezTo>
                    <a:pt x="340042" y="1816418"/>
                    <a:pt x="193357" y="1195387"/>
                    <a:pt x="45720" y="575310"/>
                  </a:cubicBezTo>
                  <a:cubicBezTo>
                    <a:pt x="31432" y="513398"/>
                    <a:pt x="16192" y="451485"/>
                    <a:pt x="0" y="386715"/>
                  </a:cubicBezTo>
                  <a:cubicBezTo>
                    <a:pt x="77152" y="365760"/>
                    <a:pt x="152400" y="344805"/>
                    <a:pt x="226695" y="323850"/>
                  </a:cubicBezTo>
                  <a:cubicBezTo>
                    <a:pt x="611505" y="216217"/>
                    <a:pt x="995363" y="109538"/>
                    <a:pt x="1380173" y="1905"/>
                  </a:cubicBezTo>
                  <a:cubicBezTo>
                    <a:pt x="1383983" y="952"/>
                    <a:pt x="1388745" y="952"/>
                    <a:pt x="1392555" y="0"/>
                  </a:cubicBezTo>
                  <a:cubicBezTo>
                    <a:pt x="1392555" y="3810"/>
                    <a:pt x="1392555" y="6667"/>
                    <a:pt x="1392555" y="10477"/>
                  </a:cubicBezTo>
                  <a:cubicBezTo>
                    <a:pt x="1392555" y="27623"/>
                    <a:pt x="1392555" y="43815"/>
                    <a:pt x="1392555" y="60960"/>
                  </a:cubicBezTo>
                  <a:cubicBezTo>
                    <a:pt x="1423988" y="182880"/>
                    <a:pt x="1454468" y="304800"/>
                    <a:pt x="1485900" y="425768"/>
                  </a:cubicBezTo>
                  <a:cubicBezTo>
                    <a:pt x="1489710" y="442912"/>
                    <a:pt x="1494473" y="459105"/>
                    <a:pt x="1498283" y="476250"/>
                  </a:cubicBezTo>
                  <a:cubicBezTo>
                    <a:pt x="1503998" y="495300"/>
                    <a:pt x="1510665" y="514350"/>
                    <a:pt x="1516380" y="533400"/>
                  </a:cubicBezTo>
                  <a:cubicBezTo>
                    <a:pt x="1537335" y="616268"/>
                    <a:pt x="1558290" y="699135"/>
                    <a:pt x="1577340" y="782955"/>
                  </a:cubicBezTo>
                  <a:cubicBezTo>
                    <a:pt x="1619250" y="960120"/>
                    <a:pt x="1661160" y="1138237"/>
                    <a:pt x="1703070" y="1315403"/>
                  </a:cubicBezTo>
                  <a:cubicBezTo>
                    <a:pt x="1686877" y="1315403"/>
                    <a:pt x="1669733" y="1311593"/>
                    <a:pt x="1654493" y="1315403"/>
                  </a:cubicBezTo>
                  <a:cubicBezTo>
                    <a:pt x="1345883" y="1402080"/>
                    <a:pt x="1037272" y="1490662"/>
                    <a:pt x="728663" y="1578293"/>
                  </a:cubicBezTo>
                  <a:cubicBezTo>
                    <a:pt x="718185" y="1581150"/>
                    <a:pt x="708660" y="1585912"/>
                    <a:pt x="699135" y="1589722"/>
                  </a:cubicBezTo>
                  <a:cubicBezTo>
                    <a:pt x="700088" y="1593533"/>
                    <a:pt x="701040" y="1597343"/>
                    <a:pt x="701040" y="1601153"/>
                  </a:cubicBezTo>
                  <a:cubicBezTo>
                    <a:pt x="716280" y="1600200"/>
                    <a:pt x="732472" y="1601153"/>
                    <a:pt x="747713" y="1597343"/>
                  </a:cubicBezTo>
                  <a:cubicBezTo>
                    <a:pt x="1065848" y="1506855"/>
                    <a:pt x="1384935" y="1416368"/>
                    <a:pt x="1703070" y="1325880"/>
                  </a:cubicBezTo>
                  <a:cubicBezTo>
                    <a:pt x="1707833" y="1339215"/>
                    <a:pt x="1713548" y="1352550"/>
                    <a:pt x="1717358" y="1365885"/>
                  </a:cubicBezTo>
                  <a:cubicBezTo>
                    <a:pt x="1731645" y="1411605"/>
                    <a:pt x="1745933" y="1458278"/>
                    <a:pt x="1759268" y="1504950"/>
                  </a:cubicBezTo>
                  <a:cubicBezTo>
                    <a:pt x="1764030" y="1526858"/>
                    <a:pt x="1768793" y="1548765"/>
                    <a:pt x="1772602" y="1570673"/>
                  </a:cubicBezTo>
                  <a:cubicBezTo>
                    <a:pt x="1795462" y="1684972"/>
                    <a:pt x="1819275" y="1799272"/>
                    <a:pt x="1842135" y="1913572"/>
                  </a:cubicBezTo>
                  <a:cubicBezTo>
                    <a:pt x="1854518" y="1962150"/>
                    <a:pt x="1867852" y="2009775"/>
                    <a:pt x="1880235" y="2058353"/>
                  </a:cubicBezTo>
                  <a:cubicBezTo>
                    <a:pt x="1880235" y="2062162"/>
                    <a:pt x="1879283" y="2065972"/>
                    <a:pt x="1879283" y="2069783"/>
                  </a:cubicBezTo>
                  <a:cubicBezTo>
                    <a:pt x="1847850" y="2085022"/>
                    <a:pt x="1816418" y="2100263"/>
                    <a:pt x="1784033" y="2113597"/>
                  </a:cubicBezTo>
                  <a:cubicBezTo>
                    <a:pt x="1704023" y="2145983"/>
                    <a:pt x="1624965" y="2179320"/>
                    <a:pt x="1544002" y="2209800"/>
                  </a:cubicBezTo>
                  <a:cubicBezTo>
                    <a:pt x="1471612" y="2236470"/>
                    <a:pt x="1397318" y="2260283"/>
                    <a:pt x="1323975" y="2285047"/>
                  </a:cubicBezTo>
                  <a:cubicBezTo>
                    <a:pt x="1277302" y="2301240"/>
                    <a:pt x="1230630" y="2318385"/>
                    <a:pt x="1184910" y="2334578"/>
                  </a:cubicBezTo>
                  <a:cubicBezTo>
                    <a:pt x="1174433" y="2336483"/>
                    <a:pt x="1163955" y="2338388"/>
                    <a:pt x="1153477" y="2341245"/>
                  </a:cubicBezTo>
                  <a:cubicBezTo>
                    <a:pt x="1146810" y="2343150"/>
                    <a:pt x="1141095" y="2345055"/>
                    <a:pt x="1134427" y="2347913"/>
                  </a:cubicBezTo>
                  <a:cubicBezTo>
                    <a:pt x="1130618" y="2347913"/>
                    <a:pt x="1126808" y="2347913"/>
                    <a:pt x="1122045" y="2348865"/>
                  </a:cubicBezTo>
                  <a:cubicBezTo>
                    <a:pt x="934402" y="2405063"/>
                    <a:pt x="745808" y="2461260"/>
                    <a:pt x="558165" y="2517458"/>
                  </a:cubicBezTo>
                  <a:cubicBezTo>
                    <a:pt x="541972" y="2522220"/>
                    <a:pt x="524827" y="2525078"/>
                    <a:pt x="525780" y="2547938"/>
                  </a:cubicBezTo>
                  <a:cubicBezTo>
                    <a:pt x="527685" y="2550795"/>
                    <a:pt x="525780" y="2554605"/>
                    <a:pt x="522922" y="2558415"/>
                  </a:cubicBezTo>
                  <a:close/>
                  <a:moveTo>
                    <a:pt x="280035" y="1126808"/>
                  </a:moveTo>
                  <a:cubicBezTo>
                    <a:pt x="300990" y="1159193"/>
                    <a:pt x="326708" y="1172528"/>
                    <a:pt x="363855" y="1152525"/>
                  </a:cubicBezTo>
                  <a:cubicBezTo>
                    <a:pt x="380047" y="1143953"/>
                    <a:pt x="396240" y="1134428"/>
                    <a:pt x="411480" y="1125855"/>
                  </a:cubicBezTo>
                  <a:cubicBezTo>
                    <a:pt x="436245" y="1119187"/>
                    <a:pt x="461963" y="1113473"/>
                    <a:pt x="486727" y="1104900"/>
                  </a:cubicBezTo>
                  <a:cubicBezTo>
                    <a:pt x="515302" y="1096328"/>
                    <a:pt x="532447" y="1077278"/>
                    <a:pt x="531495" y="1045845"/>
                  </a:cubicBezTo>
                  <a:cubicBezTo>
                    <a:pt x="529590" y="980123"/>
                    <a:pt x="495300" y="924878"/>
                    <a:pt x="466725" y="868680"/>
                  </a:cubicBezTo>
                  <a:cubicBezTo>
                    <a:pt x="459105" y="852487"/>
                    <a:pt x="438150" y="843915"/>
                    <a:pt x="430530" y="874395"/>
                  </a:cubicBezTo>
                  <a:cubicBezTo>
                    <a:pt x="418147" y="874395"/>
                    <a:pt x="405765" y="873443"/>
                    <a:pt x="393383" y="873443"/>
                  </a:cubicBezTo>
                  <a:cubicBezTo>
                    <a:pt x="391477" y="873443"/>
                    <a:pt x="389572" y="874395"/>
                    <a:pt x="387667" y="874395"/>
                  </a:cubicBezTo>
                  <a:cubicBezTo>
                    <a:pt x="343852" y="888682"/>
                    <a:pt x="300990" y="902970"/>
                    <a:pt x="258127" y="917257"/>
                  </a:cubicBezTo>
                  <a:cubicBezTo>
                    <a:pt x="232410" y="925830"/>
                    <a:pt x="215265" y="967740"/>
                    <a:pt x="233363" y="982980"/>
                  </a:cubicBezTo>
                  <a:cubicBezTo>
                    <a:pt x="266700" y="1010603"/>
                    <a:pt x="268605" y="1051560"/>
                    <a:pt x="284797" y="1085850"/>
                  </a:cubicBezTo>
                  <a:cubicBezTo>
                    <a:pt x="281940" y="1100137"/>
                    <a:pt x="280988" y="1113473"/>
                    <a:pt x="280035" y="1126808"/>
                  </a:cubicBezTo>
                  <a:close/>
                  <a:moveTo>
                    <a:pt x="724852" y="381953"/>
                  </a:moveTo>
                  <a:cubicBezTo>
                    <a:pt x="716280" y="377190"/>
                    <a:pt x="707708" y="372428"/>
                    <a:pt x="699135" y="366713"/>
                  </a:cubicBezTo>
                  <a:cubicBezTo>
                    <a:pt x="681990" y="355282"/>
                    <a:pt x="667702" y="339090"/>
                    <a:pt x="648652" y="333375"/>
                  </a:cubicBezTo>
                  <a:cubicBezTo>
                    <a:pt x="638175" y="330517"/>
                    <a:pt x="612458" y="340995"/>
                    <a:pt x="611505" y="348615"/>
                  </a:cubicBezTo>
                  <a:cubicBezTo>
                    <a:pt x="608647" y="366713"/>
                    <a:pt x="611505" y="389573"/>
                    <a:pt x="620077" y="405765"/>
                  </a:cubicBezTo>
                  <a:cubicBezTo>
                    <a:pt x="623888" y="413385"/>
                    <a:pt x="644843" y="412432"/>
                    <a:pt x="663893" y="417195"/>
                  </a:cubicBezTo>
                  <a:cubicBezTo>
                    <a:pt x="657225" y="399098"/>
                    <a:pt x="653415" y="390525"/>
                    <a:pt x="649605" y="381000"/>
                  </a:cubicBezTo>
                  <a:cubicBezTo>
                    <a:pt x="675322" y="396240"/>
                    <a:pt x="699135" y="409575"/>
                    <a:pt x="721995" y="422910"/>
                  </a:cubicBezTo>
                  <a:cubicBezTo>
                    <a:pt x="541020" y="474345"/>
                    <a:pt x="360997" y="525780"/>
                    <a:pt x="180022" y="577215"/>
                  </a:cubicBezTo>
                  <a:cubicBezTo>
                    <a:pt x="174307" y="579120"/>
                    <a:pt x="169545" y="583882"/>
                    <a:pt x="163830" y="587693"/>
                  </a:cubicBezTo>
                  <a:cubicBezTo>
                    <a:pt x="164782" y="591503"/>
                    <a:pt x="165735" y="594360"/>
                    <a:pt x="167640" y="598170"/>
                  </a:cubicBezTo>
                  <a:cubicBezTo>
                    <a:pt x="257175" y="587693"/>
                    <a:pt x="341947" y="553403"/>
                    <a:pt x="429577" y="530543"/>
                  </a:cubicBezTo>
                  <a:cubicBezTo>
                    <a:pt x="518160" y="507682"/>
                    <a:pt x="605790" y="481012"/>
                    <a:pt x="694372" y="455295"/>
                  </a:cubicBezTo>
                  <a:cubicBezTo>
                    <a:pt x="781050" y="430530"/>
                    <a:pt x="867727" y="404812"/>
                    <a:pt x="955358" y="380048"/>
                  </a:cubicBezTo>
                  <a:cubicBezTo>
                    <a:pt x="954405" y="375285"/>
                    <a:pt x="953452" y="370523"/>
                    <a:pt x="952500" y="364807"/>
                  </a:cubicBezTo>
                  <a:cubicBezTo>
                    <a:pt x="936308" y="366713"/>
                    <a:pt x="919163" y="365760"/>
                    <a:pt x="902970" y="369570"/>
                  </a:cubicBezTo>
                  <a:cubicBezTo>
                    <a:pt x="847725" y="382905"/>
                    <a:pt x="792480" y="398145"/>
                    <a:pt x="737235" y="413385"/>
                  </a:cubicBezTo>
                  <a:cubicBezTo>
                    <a:pt x="733425" y="403860"/>
                    <a:pt x="728663" y="392430"/>
                    <a:pt x="724852" y="381953"/>
                  </a:cubicBezTo>
                  <a:cubicBezTo>
                    <a:pt x="746760" y="380048"/>
                    <a:pt x="777240" y="395287"/>
                    <a:pt x="785813" y="363855"/>
                  </a:cubicBezTo>
                  <a:cubicBezTo>
                    <a:pt x="796290" y="329565"/>
                    <a:pt x="816293" y="317182"/>
                    <a:pt x="848677" y="317182"/>
                  </a:cubicBezTo>
                  <a:cubicBezTo>
                    <a:pt x="853440" y="317182"/>
                    <a:pt x="858202" y="312420"/>
                    <a:pt x="868680" y="306705"/>
                  </a:cubicBezTo>
                  <a:cubicBezTo>
                    <a:pt x="842963" y="292417"/>
                    <a:pt x="822008" y="296228"/>
                    <a:pt x="799147" y="300990"/>
                  </a:cubicBezTo>
                  <a:cubicBezTo>
                    <a:pt x="753427" y="310515"/>
                    <a:pt x="749618" y="355282"/>
                    <a:pt x="724852" y="381953"/>
                  </a:cubicBezTo>
                  <a:close/>
                  <a:moveTo>
                    <a:pt x="440055" y="1775460"/>
                  </a:moveTo>
                  <a:cubicBezTo>
                    <a:pt x="435292" y="1823085"/>
                    <a:pt x="454342" y="1844040"/>
                    <a:pt x="506730" y="1829753"/>
                  </a:cubicBezTo>
                  <a:cubicBezTo>
                    <a:pt x="551497" y="1818322"/>
                    <a:pt x="594360" y="1797368"/>
                    <a:pt x="639127" y="1786890"/>
                  </a:cubicBezTo>
                  <a:cubicBezTo>
                    <a:pt x="682943" y="1776412"/>
                    <a:pt x="708660" y="1754505"/>
                    <a:pt x="697230" y="1711643"/>
                  </a:cubicBezTo>
                  <a:cubicBezTo>
                    <a:pt x="681038" y="1649730"/>
                    <a:pt x="659130" y="1588770"/>
                    <a:pt x="634365" y="1529715"/>
                  </a:cubicBezTo>
                  <a:cubicBezTo>
                    <a:pt x="621030" y="1497330"/>
                    <a:pt x="586740" y="1501140"/>
                    <a:pt x="567690" y="1532573"/>
                  </a:cubicBezTo>
                  <a:cubicBezTo>
                    <a:pt x="508635" y="1542098"/>
                    <a:pt x="452438" y="1562100"/>
                    <a:pt x="399097" y="1590675"/>
                  </a:cubicBezTo>
                  <a:cubicBezTo>
                    <a:pt x="413385" y="1595437"/>
                    <a:pt x="427672" y="1596390"/>
                    <a:pt x="440055" y="1593533"/>
                  </a:cubicBezTo>
                  <a:cubicBezTo>
                    <a:pt x="470535" y="1584960"/>
                    <a:pt x="501015" y="1573530"/>
                    <a:pt x="531495" y="1564958"/>
                  </a:cubicBezTo>
                  <a:cubicBezTo>
                    <a:pt x="540068" y="1562100"/>
                    <a:pt x="550545" y="1564958"/>
                    <a:pt x="560070" y="1564958"/>
                  </a:cubicBezTo>
                  <a:cubicBezTo>
                    <a:pt x="549593" y="1579245"/>
                    <a:pt x="539115" y="1592580"/>
                    <a:pt x="529590" y="1607820"/>
                  </a:cubicBezTo>
                  <a:cubicBezTo>
                    <a:pt x="519113" y="1625918"/>
                    <a:pt x="513397" y="1652587"/>
                    <a:pt x="498158" y="1660208"/>
                  </a:cubicBezTo>
                  <a:cubicBezTo>
                    <a:pt x="482917" y="1668780"/>
                    <a:pt x="458152" y="1658303"/>
                    <a:pt x="437197" y="1656397"/>
                  </a:cubicBezTo>
                  <a:cubicBezTo>
                    <a:pt x="423863" y="1619250"/>
                    <a:pt x="417195" y="1615440"/>
                    <a:pt x="383858" y="1629728"/>
                  </a:cubicBezTo>
                  <a:cubicBezTo>
                    <a:pt x="390525" y="1649730"/>
                    <a:pt x="397192" y="1670685"/>
                    <a:pt x="404813" y="1689735"/>
                  </a:cubicBezTo>
                  <a:cubicBezTo>
                    <a:pt x="416242" y="1719262"/>
                    <a:pt x="428625" y="1747837"/>
                    <a:pt x="440055" y="1775460"/>
                  </a:cubicBezTo>
                  <a:close/>
                  <a:moveTo>
                    <a:pt x="712470" y="2086928"/>
                  </a:moveTo>
                  <a:cubicBezTo>
                    <a:pt x="708660" y="2087880"/>
                    <a:pt x="703897" y="2087880"/>
                    <a:pt x="700088" y="2088833"/>
                  </a:cubicBezTo>
                  <a:cubicBezTo>
                    <a:pt x="650558" y="2106930"/>
                    <a:pt x="601027" y="2125980"/>
                    <a:pt x="546735" y="2145983"/>
                  </a:cubicBezTo>
                  <a:cubicBezTo>
                    <a:pt x="561975" y="2203133"/>
                    <a:pt x="575310" y="2258378"/>
                    <a:pt x="591502" y="2312670"/>
                  </a:cubicBezTo>
                  <a:cubicBezTo>
                    <a:pt x="594360" y="2322195"/>
                    <a:pt x="609600" y="2327910"/>
                    <a:pt x="619125" y="2334578"/>
                  </a:cubicBezTo>
                  <a:cubicBezTo>
                    <a:pt x="620077" y="2383155"/>
                    <a:pt x="621983" y="2386013"/>
                    <a:pt x="672465" y="2384108"/>
                  </a:cubicBezTo>
                  <a:cubicBezTo>
                    <a:pt x="681038" y="2384108"/>
                    <a:pt x="689610" y="2383155"/>
                    <a:pt x="697230" y="2380297"/>
                  </a:cubicBezTo>
                  <a:cubicBezTo>
                    <a:pt x="741997" y="2363153"/>
                    <a:pt x="787718" y="2347913"/>
                    <a:pt x="830580" y="2327910"/>
                  </a:cubicBezTo>
                  <a:cubicBezTo>
                    <a:pt x="854393" y="2316480"/>
                    <a:pt x="877252" y="2294572"/>
                    <a:pt x="867727" y="2265997"/>
                  </a:cubicBezTo>
                  <a:cubicBezTo>
                    <a:pt x="848677" y="2208847"/>
                    <a:pt x="825818" y="2152650"/>
                    <a:pt x="801052" y="2097405"/>
                  </a:cubicBezTo>
                  <a:cubicBezTo>
                    <a:pt x="789622" y="2070735"/>
                    <a:pt x="755333" y="2067878"/>
                    <a:pt x="738188" y="2086928"/>
                  </a:cubicBezTo>
                  <a:cubicBezTo>
                    <a:pt x="728663" y="2086928"/>
                    <a:pt x="720090" y="2086928"/>
                    <a:pt x="712470" y="2086928"/>
                  </a:cubicBezTo>
                  <a:close/>
                  <a:moveTo>
                    <a:pt x="1149668" y="579120"/>
                  </a:moveTo>
                  <a:cubicBezTo>
                    <a:pt x="1243013" y="577215"/>
                    <a:pt x="1300163" y="522923"/>
                    <a:pt x="1338263" y="443865"/>
                  </a:cubicBezTo>
                  <a:cubicBezTo>
                    <a:pt x="1383030" y="349567"/>
                    <a:pt x="1366838" y="254317"/>
                    <a:pt x="1340168" y="159067"/>
                  </a:cubicBezTo>
                  <a:cubicBezTo>
                    <a:pt x="1331595" y="128588"/>
                    <a:pt x="1315402" y="130492"/>
                    <a:pt x="1294448" y="140970"/>
                  </a:cubicBezTo>
                  <a:cubicBezTo>
                    <a:pt x="1303020" y="186690"/>
                    <a:pt x="1314450" y="230505"/>
                    <a:pt x="1320165" y="274320"/>
                  </a:cubicBezTo>
                  <a:cubicBezTo>
                    <a:pt x="1332548" y="375285"/>
                    <a:pt x="1303973" y="462915"/>
                    <a:pt x="1223010" y="528637"/>
                  </a:cubicBezTo>
                  <a:cubicBezTo>
                    <a:pt x="1188720" y="556260"/>
                    <a:pt x="1147763" y="564832"/>
                    <a:pt x="1105852" y="543878"/>
                  </a:cubicBezTo>
                  <a:cubicBezTo>
                    <a:pt x="1041083" y="511493"/>
                    <a:pt x="1016318" y="393382"/>
                    <a:pt x="1062038" y="330517"/>
                  </a:cubicBezTo>
                  <a:cubicBezTo>
                    <a:pt x="1065848" y="340995"/>
                    <a:pt x="1070610" y="350520"/>
                    <a:pt x="1073468" y="360045"/>
                  </a:cubicBezTo>
                  <a:cubicBezTo>
                    <a:pt x="1082993" y="396240"/>
                    <a:pt x="1092518" y="432435"/>
                    <a:pt x="1102043" y="468630"/>
                  </a:cubicBezTo>
                  <a:cubicBezTo>
                    <a:pt x="1110615" y="501015"/>
                    <a:pt x="1118235" y="503873"/>
                    <a:pt x="1151573" y="490537"/>
                  </a:cubicBezTo>
                  <a:cubicBezTo>
                    <a:pt x="1140143" y="446723"/>
                    <a:pt x="1126808" y="401955"/>
                    <a:pt x="1117283" y="357188"/>
                  </a:cubicBezTo>
                  <a:cubicBezTo>
                    <a:pt x="1111568" y="329565"/>
                    <a:pt x="1102043" y="307657"/>
                    <a:pt x="1063943" y="308610"/>
                  </a:cubicBezTo>
                  <a:cubicBezTo>
                    <a:pt x="1084898" y="266700"/>
                    <a:pt x="1107758" y="230505"/>
                    <a:pt x="1143000" y="208598"/>
                  </a:cubicBezTo>
                  <a:cubicBezTo>
                    <a:pt x="1177290" y="186690"/>
                    <a:pt x="1217295" y="174307"/>
                    <a:pt x="1263015" y="154305"/>
                  </a:cubicBezTo>
                  <a:cubicBezTo>
                    <a:pt x="1244918" y="153352"/>
                    <a:pt x="1233488" y="150495"/>
                    <a:pt x="1223010" y="151448"/>
                  </a:cubicBezTo>
                  <a:cubicBezTo>
                    <a:pt x="1153477" y="159067"/>
                    <a:pt x="1096327" y="190500"/>
                    <a:pt x="1055370" y="248602"/>
                  </a:cubicBezTo>
                  <a:cubicBezTo>
                    <a:pt x="1020127" y="298132"/>
                    <a:pt x="997268" y="351473"/>
                    <a:pt x="997268" y="414337"/>
                  </a:cubicBezTo>
                  <a:cubicBezTo>
                    <a:pt x="997268" y="496253"/>
                    <a:pt x="1035368" y="548640"/>
                    <a:pt x="1111568" y="574357"/>
                  </a:cubicBezTo>
                  <a:cubicBezTo>
                    <a:pt x="1087755" y="580073"/>
                    <a:pt x="1063943" y="588645"/>
                    <a:pt x="1039177" y="591503"/>
                  </a:cubicBezTo>
                  <a:cubicBezTo>
                    <a:pt x="1002030" y="595312"/>
                    <a:pt x="965835" y="613410"/>
                    <a:pt x="926783" y="605790"/>
                  </a:cubicBezTo>
                  <a:cubicBezTo>
                    <a:pt x="918210" y="603885"/>
                    <a:pt x="906780" y="611505"/>
                    <a:pt x="898208" y="616268"/>
                  </a:cubicBezTo>
                  <a:cubicBezTo>
                    <a:pt x="870585" y="629603"/>
                    <a:pt x="842010" y="643890"/>
                    <a:pt x="814388" y="658178"/>
                  </a:cubicBezTo>
                  <a:cubicBezTo>
                    <a:pt x="805815" y="661987"/>
                    <a:pt x="798195" y="665798"/>
                    <a:pt x="789622" y="669607"/>
                  </a:cubicBezTo>
                  <a:cubicBezTo>
                    <a:pt x="790575" y="672465"/>
                    <a:pt x="791527" y="676275"/>
                    <a:pt x="791527" y="679132"/>
                  </a:cubicBezTo>
                  <a:cubicBezTo>
                    <a:pt x="803910" y="679132"/>
                    <a:pt x="819150" y="682943"/>
                    <a:pt x="829627" y="678180"/>
                  </a:cubicBezTo>
                  <a:cubicBezTo>
                    <a:pt x="868680" y="661035"/>
                    <a:pt x="905827" y="641032"/>
                    <a:pt x="943927" y="621982"/>
                  </a:cubicBezTo>
                  <a:cubicBezTo>
                    <a:pt x="949643" y="619125"/>
                    <a:pt x="957263" y="613410"/>
                    <a:pt x="961072" y="615315"/>
                  </a:cubicBezTo>
                  <a:cubicBezTo>
                    <a:pt x="991552" y="628650"/>
                    <a:pt x="1024890" y="629603"/>
                    <a:pt x="1046797" y="608648"/>
                  </a:cubicBezTo>
                  <a:cubicBezTo>
                    <a:pt x="1075373" y="581025"/>
                    <a:pt x="1106805" y="613410"/>
                    <a:pt x="1132523" y="593407"/>
                  </a:cubicBezTo>
                  <a:cubicBezTo>
                    <a:pt x="1139190" y="587693"/>
                    <a:pt x="1144905" y="582930"/>
                    <a:pt x="1149668" y="579120"/>
                  </a:cubicBezTo>
                  <a:close/>
                  <a:moveTo>
                    <a:pt x="1635443" y="1185862"/>
                  </a:moveTo>
                  <a:cubicBezTo>
                    <a:pt x="1634490" y="1181100"/>
                    <a:pt x="1632585" y="1175385"/>
                    <a:pt x="1631633" y="1170623"/>
                  </a:cubicBezTo>
                  <a:cubicBezTo>
                    <a:pt x="1565910" y="1169670"/>
                    <a:pt x="1505902" y="1199198"/>
                    <a:pt x="1443990" y="1214437"/>
                  </a:cubicBezTo>
                  <a:cubicBezTo>
                    <a:pt x="1380173" y="1229678"/>
                    <a:pt x="1317308" y="1249680"/>
                    <a:pt x="1254443" y="1267778"/>
                  </a:cubicBezTo>
                  <a:cubicBezTo>
                    <a:pt x="1190625" y="1285875"/>
                    <a:pt x="1125855" y="1303973"/>
                    <a:pt x="1062038" y="1322070"/>
                  </a:cubicBezTo>
                  <a:cubicBezTo>
                    <a:pt x="999172" y="1340168"/>
                    <a:pt x="935355" y="1358265"/>
                    <a:pt x="872490" y="1376362"/>
                  </a:cubicBezTo>
                  <a:cubicBezTo>
                    <a:pt x="809625" y="1394460"/>
                    <a:pt x="746760" y="1412558"/>
                    <a:pt x="682943" y="1430655"/>
                  </a:cubicBezTo>
                  <a:cubicBezTo>
                    <a:pt x="683895" y="1434465"/>
                    <a:pt x="683895" y="1438275"/>
                    <a:pt x="684847" y="1442085"/>
                  </a:cubicBezTo>
                  <a:cubicBezTo>
                    <a:pt x="695325" y="1443037"/>
                    <a:pt x="706755" y="1446848"/>
                    <a:pt x="716280" y="1443990"/>
                  </a:cubicBezTo>
                  <a:cubicBezTo>
                    <a:pt x="1022985" y="1357312"/>
                    <a:pt x="1329690" y="1271587"/>
                    <a:pt x="1635443" y="1185862"/>
                  </a:cubicBezTo>
                  <a:close/>
                  <a:moveTo>
                    <a:pt x="1722120" y="1474470"/>
                  </a:moveTo>
                  <a:cubicBezTo>
                    <a:pt x="1721168" y="1469708"/>
                    <a:pt x="1721168" y="1464945"/>
                    <a:pt x="1720215" y="1461135"/>
                  </a:cubicBezTo>
                  <a:cubicBezTo>
                    <a:pt x="1704023" y="1463040"/>
                    <a:pt x="1686877" y="1461135"/>
                    <a:pt x="1670685" y="1465898"/>
                  </a:cubicBezTo>
                  <a:cubicBezTo>
                    <a:pt x="1383983" y="1547812"/>
                    <a:pt x="1098233" y="1630680"/>
                    <a:pt x="812483" y="1713547"/>
                  </a:cubicBezTo>
                  <a:cubicBezTo>
                    <a:pt x="802958" y="1716405"/>
                    <a:pt x="794385" y="1720215"/>
                    <a:pt x="785813" y="1724025"/>
                  </a:cubicBezTo>
                  <a:cubicBezTo>
                    <a:pt x="786765" y="1728787"/>
                    <a:pt x="787718" y="1732597"/>
                    <a:pt x="788670" y="1737360"/>
                  </a:cubicBezTo>
                  <a:cubicBezTo>
                    <a:pt x="807720" y="1734503"/>
                    <a:pt x="826770" y="1734503"/>
                    <a:pt x="844868" y="1728787"/>
                  </a:cubicBezTo>
                  <a:cubicBezTo>
                    <a:pt x="1127760" y="1647825"/>
                    <a:pt x="1411605" y="1565910"/>
                    <a:pt x="1694498" y="1484948"/>
                  </a:cubicBezTo>
                  <a:cubicBezTo>
                    <a:pt x="1703070" y="1482090"/>
                    <a:pt x="1712595" y="1477328"/>
                    <a:pt x="1722120" y="1474470"/>
                  </a:cubicBezTo>
                  <a:close/>
                  <a:moveTo>
                    <a:pt x="1455420" y="570548"/>
                  </a:moveTo>
                  <a:cubicBezTo>
                    <a:pt x="1455420" y="565785"/>
                    <a:pt x="1454468" y="561023"/>
                    <a:pt x="1454468" y="556260"/>
                  </a:cubicBezTo>
                  <a:cubicBezTo>
                    <a:pt x="1438275" y="557212"/>
                    <a:pt x="1422083" y="556260"/>
                    <a:pt x="1406843" y="560070"/>
                  </a:cubicBezTo>
                  <a:cubicBezTo>
                    <a:pt x="1125855" y="638175"/>
                    <a:pt x="844868" y="717232"/>
                    <a:pt x="563880" y="796290"/>
                  </a:cubicBezTo>
                  <a:cubicBezTo>
                    <a:pt x="554355" y="799148"/>
                    <a:pt x="545783" y="802957"/>
                    <a:pt x="537210" y="805815"/>
                  </a:cubicBezTo>
                  <a:cubicBezTo>
                    <a:pt x="538163" y="809625"/>
                    <a:pt x="538163" y="813435"/>
                    <a:pt x="539115" y="817245"/>
                  </a:cubicBezTo>
                  <a:cubicBezTo>
                    <a:pt x="555308" y="816293"/>
                    <a:pt x="572452" y="817245"/>
                    <a:pt x="587693" y="812482"/>
                  </a:cubicBezTo>
                  <a:cubicBezTo>
                    <a:pt x="819150" y="748665"/>
                    <a:pt x="1049655" y="684848"/>
                    <a:pt x="1280160" y="620078"/>
                  </a:cubicBezTo>
                  <a:cubicBezTo>
                    <a:pt x="1337310" y="603885"/>
                    <a:pt x="1396365" y="586740"/>
                    <a:pt x="1455420" y="570548"/>
                  </a:cubicBezTo>
                  <a:close/>
                  <a:moveTo>
                    <a:pt x="641033" y="1074420"/>
                  </a:moveTo>
                  <a:cubicBezTo>
                    <a:pt x="641985" y="1080135"/>
                    <a:pt x="643890" y="1086803"/>
                    <a:pt x="644843" y="1092518"/>
                  </a:cubicBezTo>
                  <a:cubicBezTo>
                    <a:pt x="795338" y="1060133"/>
                    <a:pt x="942975" y="1012507"/>
                    <a:pt x="1092518" y="971550"/>
                  </a:cubicBezTo>
                  <a:cubicBezTo>
                    <a:pt x="1243013" y="930593"/>
                    <a:pt x="1392555" y="887730"/>
                    <a:pt x="1542098" y="845820"/>
                  </a:cubicBezTo>
                  <a:cubicBezTo>
                    <a:pt x="1541145" y="840105"/>
                    <a:pt x="1540193" y="835343"/>
                    <a:pt x="1539240" y="829628"/>
                  </a:cubicBezTo>
                  <a:cubicBezTo>
                    <a:pt x="1522095" y="831532"/>
                    <a:pt x="1503998" y="831532"/>
                    <a:pt x="1487805" y="836295"/>
                  </a:cubicBezTo>
                  <a:cubicBezTo>
                    <a:pt x="1247775" y="902970"/>
                    <a:pt x="1008697" y="970598"/>
                    <a:pt x="768668" y="1037273"/>
                  </a:cubicBezTo>
                  <a:cubicBezTo>
                    <a:pt x="725805" y="1049655"/>
                    <a:pt x="682943" y="1062037"/>
                    <a:pt x="641033" y="1074420"/>
                  </a:cubicBezTo>
                  <a:close/>
                  <a:moveTo>
                    <a:pt x="611505" y="925830"/>
                  </a:moveTo>
                  <a:cubicBezTo>
                    <a:pt x="611505" y="929640"/>
                    <a:pt x="611505" y="933450"/>
                    <a:pt x="611505" y="936307"/>
                  </a:cubicBezTo>
                  <a:cubicBezTo>
                    <a:pt x="621983" y="937260"/>
                    <a:pt x="633413" y="942023"/>
                    <a:pt x="641985" y="939165"/>
                  </a:cubicBezTo>
                  <a:cubicBezTo>
                    <a:pt x="923925" y="861060"/>
                    <a:pt x="1204913" y="782955"/>
                    <a:pt x="1486852" y="704850"/>
                  </a:cubicBezTo>
                  <a:cubicBezTo>
                    <a:pt x="1485900" y="699135"/>
                    <a:pt x="1484948" y="694373"/>
                    <a:pt x="1483995" y="688657"/>
                  </a:cubicBezTo>
                  <a:cubicBezTo>
                    <a:pt x="1467802" y="690562"/>
                    <a:pt x="1450658" y="689610"/>
                    <a:pt x="1435418" y="693420"/>
                  </a:cubicBezTo>
                  <a:cubicBezTo>
                    <a:pt x="1211580" y="755332"/>
                    <a:pt x="987743" y="818198"/>
                    <a:pt x="763905" y="881062"/>
                  </a:cubicBezTo>
                  <a:cubicBezTo>
                    <a:pt x="713422" y="896303"/>
                    <a:pt x="662940" y="910590"/>
                    <a:pt x="611505" y="925830"/>
                  </a:cubicBezTo>
                  <a:close/>
                  <a:moveTo>
                    <a:pt x="1775460" y="1834515"/>
                  </a:moveTo>
                  <a:cubicBezTo>
                    <a:pt x="1699260" y="1831658"/>
                    <a:pt x="1627823" y="1863090"/>
                    <a:pt x="1555433" y="1880235"/>
                  </a:cubicBezTo>
                  <a:cubicBezTo>
                    <a:pt x="1481137" y="1897380"/>
                    <a:pt x="1407795" y="1918335"/>
                    <a:pt x="1334452" y="1938337"/>
                  </a:cubicBezTo>
                  <a:cubicBezTo>
                    <a:pt x="1260158" y="1958340"/>
                    <a:pt x="1185863" y="1978343"/>
                    <a:pt x="1110615" y="1998345"/>
                  </a:cubicBezTo>
                  <a:cubicBezTo>
                    <a:pt x="1037272" y="2017395"/>
                    <a:pt x="964883" y="2037397"/>
                    <a:pt x="891540" y="2056447"/>
                  </a:cubicBezTo>
                  <a:cubicBezTo>
                    <a:pt x="920115" y="2074545"/>
                    <a:pt x="1749743" y="1862137"/>
                    <a:pt x="1775460" y="1834515"/>
                  </a:cubicBezTo>
                  <a:close/>
                  <a:moveTo>
                    <a:pt x="1008697" y="2164080"/>
                  </a:moveTo>
                  <a:cubicBezTo>
                    <a:pt x="1042988" y="2180272"/>
                    <a:pt x="1791652" y="1980247"/>
                    <a:pt x="1821180" y="1947862"/>
                  </a:cubicBezTo>
                  <a:cubicBezTo>
                    <a:pt x="1797368" y="1949768"/>
                    <a:pt x="1780223" y="1948815"/>
                    <a:pt x="1764983" y="1953578"/>
                  </a:cubicBezTo>
                  <a:cubicBezTo>
                    <a:pt x="1525905" y="2019300"/>
                    <a:pt x="1286827" y="2085022"/>
                    <a:pt x="1047750" y="2151697"/>
                  </a:cubicBezTo>
                  <a:cubicBezTo>
                    <a:pt x="1037272" y="2153603"/>
                    <a:pt x="1027747" y="2157413"/>
                    <a:pt x="1008697" y="2164080"/>
                  </a:cubicBezTo>
                  <a:close/>
                  <a:moveTo>
                    <a:pt x="931545" y="1451610"/>
                  </a:moveTo>
                  <a:cubicBezTo>
                    <a:pt x="931545" y="1454468"/>
                    <a:pt x="931545" y="1456373"/>
                    <a:pt x="930593" y="1459230"/>
                  </a:cubicBezTo>
                  <a:cubicBezTo>
                    <a:pt x="948690" y="1459230"/>
                    <a:pt x="968693" y="1463040"/>
                    <a:pt x="985838" y="1458278"/>
                  </a:cubicBezTo>
                  <a:cubicBezTo>
                    <a:pt x="1080135" y="1433512"/>
                    <a:pt x="1174433" y="1405890"/>
                    <a:pt x="1267777" y="1379220"/>
                  </a:cubicBezTo>
                  <a:cubicBezTo>
                    <a:pt x="1287780" y="1373505"/>
                    <a:pt x="1307783" y="1366837"/>
                    <a:pt x="1326833" y="1360170"/>
                  </a:cubicBezTo>
                  <a:cubicBezTo>
                    <a:pt x="1383030" y="1340168"/>
                    <a:pt x="1438275" y="1320165"/>
                    <a:pt x="1494473" y="1300162"/>
                  </a:cubicBezTo>
                  <a:cubicBezTo>
                    <a:pt x="1501140" y="1297305"/>
                    <a:pt x="1507808" y="1294448"/>
                    <a:pt x="1514475" y="1291590"/>
                  </a:cubicBezTo>
                  <a:cubicBezTo>
                    <a:pt x="1505902" y="1283018"/>
                    <a:pt x="1496377" y="1278255"/>
                    <a:pt x="1490662" y="1280160"/>
                  </a:cubicBezTo>
                  <a:cubicBezTo>
                    <a:pt x="1304925" y="1336358"/>
                    <a:pt x="1118235" y="1393508"/>
                    <a:pt x="931545" y="1451610"/>
                  </a:cubicBezTo>
                  <a:close/>
                  <a:moveTo>
                    <a:pt x="645795" y="1358265"/>
                  </a:moveTo>
                  <a:cubicBezTo>
                    <a:pt x="659130" y="1363980"/>
                    <a:pt x="664845" y="1369695"/>
                    <a:pt x="669608" y="1368743"/>
                  </a:cubicBezTo>
                  <a:cubicBezTo>
                    <a:pt x="713422" y="1362075"/>
                    <a:pt x="759143" y="1359218"/>
                    <a:pt x="801052" y="1346835"/>
                  </a:cubicBezTo>
                  <a:cubicBezTo>
                    <a:pt x="886777" y="1323023"/>
                    <a:pt x="971550" y="1294448"/>
                    <a:pt x="1057275" y="1267778"/>
                  </a:cubicBezTo>
                  <a:cubicBezTo>
                    <a:pt x="1065848" y="1264920"/>
                    <a:pt x="1075373" y="1261110"/>
                    <a:pt x="1083945" y="1258253"/>
                  </a:cubicBezTo>
                  <a:cubicBezTo>
                    <a:pt x="1083945" y="1254443"/>
                    <a:pt x="1082993" y="1250633"/>
                    <a:pt x="1082993" y="1246823"/>
                  </a:cubicBezTo>
                  <a:cubicBezTo>
                    <a:pt x="1071563" y="1246823"/>
                    <a:pt x="1060133" y="1244918"/>
                    <a:pt x="1049655" y="1246823"/>
                  </a:cubicBezTo>
                  <a:cubicBezTo>
                    <a:pt x="1002030" y="1258253"/>
                    <a:pt x="955358" y="1271587"/>
                    <a:pt x="906780" y="1282065"/>
                  </a:cubicBezTo>
                  <a:cubicBezTo>
                    <a:pt x="831533" y="1299210"/>
                    <a:pt x="763905" y="1347787"/>
                    <a:pt x="682943" y="1343978"/>
                  </a:cubicBezTo>
                  <a:cubicBezTo>
                    <a:pt x="673418" y="1343978"/>
                    <a:pt x="663893" y="1351598"/>
                    <a:pt x="645795" y="1358265"/>
                  </a:cubicBezTo>
                  <a:close/>
                  <a:moveTo>
                    <a:pt x="995363" y="2091690"/>
                  </a:moveTo>
                  <a:cubicBezTo>
                    <a:pt x="996315" y="2094547"/>
                    <a:pt x="996315" y="2098358"/>
                    <a:pt x="997268" y="2101215"/>
                  </a:cubicBezTo>
                  <a:cubicBezTo>
                    <a:pt x="1008697" y="2101215"/>
                    <a:pt x="1021080" y="2104072"/>
                    <a:pt x="1031558" y="2101215"/>
                  </a:cubicBezTo>
                  <a:cubicBezTo>
                    <a:pt x="1102995" y="2081212"/>
                    <a:pt x="1175385" y="2062162"/>
                    <a:pt x="1245870" y="2039303"/>
                  </a:cubicBezTo>
                  <a:cubicBezTo>
                    <a:pt x="1287780" y="2025968"/>
                    <a:pt x="1328738" y="2006918"/>
                    <a:pt x="1370648" y="1990725"/>
                  </a:cubicBezTo>
                  <a:cubicBezTo>
                    <a:pt x="1369695" y="1987868"/>
                    <a:pt x="1368743" y="1985010"/>
                    <a:pt x="1368743" y="1982153"/>
                  </a:cubicBezTo>
                  <a:cubicBezTo>
                    <a:pt x="1361123" y="1980247"/>
                    <a:pt x="1351598" y="1975485"/>
                    <a:pt x="1345883" y="1977390"/>
                  </a:cubicBezTo>
                  <a:cubicBezTo>
                    <a:pt x="1235393" y="2020253"/>
                    <a:pt x="1122998" y="2055495"/>
                    <a:pt x="1006793" y="2079308"/>
                  </a:cubicBezTo>
                  <a:cubicBezTo>
                    <a:pt x="1002983" y="2079308"/>
                    <a:pt x="999172" y="2086928"/>
                    <a:pt x="995363" y="2091690"/>
                  </a:cubicBezTo>
                  <a:close/>
                  <a:moveTo>
                    <a:pt x="414338" y="430530"/>
                  </a:moveTo>
                  <a:cubicBezTo>
                    <a:pt x="392430" y="415290"/>
                    <a:pt x="377190" y="424815"/>
                    <a:pt x="360997" y="438150"/>
                  </a:cubicBezTo>
                  <a:cubicBezTo>
                    <a:pt x="341947" y="453390"/>
                    <a:pt x="326708" y="478155"/>
                    <a:pt x="296227" y="467678"/>
                  </a:cubicBezTo>
                  <a:cubicBezTo>
                    <a:pt x="243840" y="448628"/>
                    <a:pt x="198120" y="475298"/>
                    <a:pt x="149542" y="486728"/>
                  </a:cubicBezTo>
                  <a:cubicBezTo>
                    <a:pt x="178117" y="535305"/>
                    <a:pt x="212407" y="535305"/>
                    <a:pt x="240983" y="484823"/>
                  </a:cubicBezTo>
                  <a:cubicBezTo>
                    <a:pt x="306705" y="500062"/>
                    <a:pt x="368617" y="496253"/>
                    <a:pt x="414338" y="430530"/>
                  </a:cubicBezTo>
                  <a:close/>
                  <a:moveTo>
                    <a:pt x="1150620" y="700087"/>
                  </a:moveTo>
                  <a:cubicBezTo>
                    <a:pt x="1187768" y="721043"/>
                    <a:pt x="1413510" y="680085"/>
                    <a:pt x="1443990" y="643890"/>
                  </a:cubicBezTo>
                  <a:cubicBezTo>
                    <a:pt x="1341120" y="657225"/>
                    <a:pt x="1249680" y="684848"/>
                    <a:pt x="1150620" y="700087"/>
                  </a:cubicBezTo>
                  <a:close/>
                  <a:moveTo>
                    <a:pt x="1115377" y="729615"/>
                  </a:moveTo>
                  <a:cubicBezTo>
                    <a:pt x="1090613" y="710565"/>
                    <a:pt x="924877" y="763905"/>
                    <a:pt x="890588" y="797243"/>
                  </a:cubicBezTo>
                  <a:cubicBezTo>
                    <a:pt x="905827" y="799148"/>
                    <a:pt x="921068" y="799148"/>
                    <a:pt x="935355" y="795337"/>
                  </a:cubicBezTo>
                  <a:cubicBezTo>
                    <a:pt x="962977" y="786765"/>
                    <a:pt x="989647" y="776287"/>
                    <a:pt x="1017270" y="765810"/>
                  </a:cubicBezTo>
                  <a:cubicBezTo>
                    <a:pt x="1050608" y="754380"/>
                    <a:pt x="1082993" y="741998"/>
                    <a:pt x="1115377" y="729615"/>
                  </a:cubicBezTo>
                  <a:close/>
                  <a:moveTo>
                    <a:pt x="1141095" y="323850"/>
                  </a:moveTo>
                  <a:cubicBezTo>
                    <a:pt x="1139190" y="368618"/>
                    <a:pt x="1160145" y="394335"/>
                    <a:pt x="1186815" y="395287"/>
                  </a:cubicBezTo>
                  <a:cubicBezTo>
                    <a:pt x="1205865" y="396240"/>
                    <a:pt x="1222058" y="392430"/>
                    <a:pt x="1222058" y="367665"/>
                  </a:cubicBezTo>
                  <a:cubicBezTo>
                    <a:pt x="1222058" y="339090"/>
                    <a:pt x="1189673" y="300038"/>
                    <a:pt x="1164908" y="303848"/>
                  </a:cubicBezTo>
                  <a:cubicBezTo>
                    <a:pt x="1154430" y="306705"/>
                    <a:pt x="1144905" y="320992"/>
                    <a:pt x="1141095" y="323850"/>
                  </a:cubicBezTo>
                  <a:close/>
                  <a:moveTo>
                    <a:pt x="1234440" y="257175"/>
                  </a:moveTo>
                  <a:cubicBezTo>
                    <a:pt x="1231583" y="260032"/>
                    <a:pt x="1217295" y="268605"/>
                    <a:pt x="1216343" y="278130"/>
                  </a:cubicBezTo>
                  <a:cubicBezTo>
                    <a:pt x="1213485" y="307657"/>
                    <a:pt x="1234440" y="331470"/>
                    <a:pt x="1260158" y="331470"/>
                  </a:cubicBezTo>
                  <a:cubicBezTo>
                    <a:pt x="1280160" y="331470"/>
                    <a:pt x="1295400" y="323850"/>
                    <a:pt x="1295400" y="300990"/>
                  </a:cubicBezTo>
                  <a:cubicBezTo>
                    <a:pt x="1296352" y="273367"/>
                    <a:pt x="1278255" y="258127"/>
                    <a:pt x="1234440" y="257175"/>
                  </a:cubicBezTo>
                  <a:close/>
                  <a:moveTo>
                    <a:pt x="488633" y="428625"/>
                  </a:moveTo>
                  <a:cubicBezTo>
                    <a:pt x="488633" y="426720"/>
                    <a:pt x="488633" y="424815"/>
                    <a:pt x="487680" y="422910"/>
                  </a:cubicBezTo>
                  <a:cubicBezTo>
                    <a:pt x="514350" y="421005"/>
                    <a:pt x="541972" y="420053"/>
                    <a:pt x="568643" y="418148"/>
                  </a:cubicBezTo>
                  <a:cubicBezTo>
                    <a:pt x="568643" y="413385"/>
                    <a:pt x="568643" y="408623"/>
                    <a:pt x="568643" y="403860"/>
                  </a:cubicBezTo>
                  <a:cubicBezTo>
                    <a:pt x="534352" y="400050"/>
                    <a:pt x="500063" y="394335"/>
                    <a:pt x="464820" y="392430"/>
                  </a:cubicBezTo>
                  <a:cubicBezTo>
                    <a:pt x="444817" y="391478"/>
                    <a:pt x="435292" y="407670"/>
                    <a:pt x="436245" y="425768"/>
                  </a:cubicBezTo>
                  <a:cubicBezTo>
                    <a:pt x="437197" y="433387"/>
                    <a:pt x="448627" y="445770"/>
                    <a:pt x="454342" y="444818"/>
                  </a:cubicBezTo>
                  <a:cubicBezTo>
                    <a:pt x="466725" y="442912"/>
                    <a:pt x="477202" y="434340"/>
                    <a:pt x="488633" y="428625"/>
                  </a:cubicBezTo>
                  <a:close/>
                  <a:moveTo>
                    <a:pt x="748665" y="699135"/>
                  </a:moveTo>
                  <a:cubicBezTo>
                    <a:pt x="748665" y="696278"/>
                    <a:pt x="747713" y="692468"/>
                    <a:pt x="747713" y="689610"/>
                  </a:cubicBezTo>
                  <a:cubicBezTo>
                    <a:pt x="717233" y="693420"/>
                    <a:pt x="686752" y="697230"/>
                    <a:pt x="651510" y="701993"/>
                  </a:cubicBezTo>
                  <a:cubicBezTo>
                    <a:pt x="681038" y="729615"/>
                    <a:pt x="717233" y="726757"/>
                    <a:pt x="748665" y="699135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5" name="Google Shape;2275;p21"/>
            <p:cNvSpPr/>
            <p:nvPr/>
          </p:nvSpPr>
          <p:spPr>
            <a:xfrm>
              <a:off x="3605212" y="4297680"/>
              <a:ext cx="980122" cy="322897"/>
            </a:xfrm>
            <a:custGeom>
              <a:avLst/>
              <a:gdLst/>
              <a:ahLst/>
              <a:cxnLst/>
              <a:rect l="l" t="t" r="r" b="b"/>
              <a:pathLst>
                <a:path w="980122" h="322897" extrusionOk="0">
                  <a:moveTo>
                    <a:pt x="616268" y="57150"/>
                  </a:moveTo>
                  <a:cubicBezTo>
                    <a:pt x="626745" y="55245"/>
                    <a:pt x="637222" y="53340"/>
                    <a:pt x="647700" y="50482"/>
                  </a:cubicBezTo>
                  <a:cubicBezTo>
                    <a:pt x="655320" y="53340"/>
                    <a:pt x="663893" y="59055"/>
                    <a:pt x="670560" y="57150"/>
                  </a:cubicBezTo>
                  <a:cubicBezTo>
                    <a:pt x="696278" y="52388"/>
                    <a:pt x="721995" y="44767"/>
                    <a:pt x="747713" y="38100"/>
                  </a:cubicBezTo>
                  <a:cubicBezTo>
                    <a:pt x="749618" y="38100"/>
                    <a:pt x="752475" y="38100"/>
                    <a:pt x="754380" y="38100"/>
                  </a:cubicBezTo>
                  <a:cubicBezTo>
                    <a:pt x="729615" y="50482"/>
                    <a:pt x="705803" y="62865"/>
                    <a:pt x="681038" y="74295"/>
                  </a:cubicBezTo>
                  <a:cubicBezTo>
                    <a:pt x="714375" y="72390"/>
                    <a:pt x="745808" y="64770"/>
                    <a:pt x="776288" y="56197"/>
                  </a:cubicBezTo>
                  <a:cubicBezTo>
                    <a:pt x="842010" y="38100"/>
                    <a:pt x="907733" y="18097"/>
                    <a:pt x="973455" y="0"/>
                  </a:cubicBezTo>
                  <a:cubicBezTo>
                    <a:pt x="975360" y="0"/>
                    <a:pt x="977265" y="952"/>
                    <a:pt x="979170" y="1905"/>
                  </a:cubicBezTo>
                  <a:cubicBezTo>
                    <a:pt x="980122" y="1905"/>
                    <a:pt x="980122" y="3810"/>
                    <a:pt x="980122" y="3810"/>
                  </a:cubicBezTo>
                  <a:cubicBezTo>
                    <a:pt x="970597" y="8572"/>
                    <a:pt x="961072" y="14288"/>
                    <a:pt x="950595" y="19050"/>
                  </a:cubicBezTo>
                  <a:cubicBezTo>
                    <a:pt x="928688" y="29527"/>
                    <a:pt x="906780" y="40957"/>
                    <a:pt x="884872" y="51435"/>
                  </a:cubicBezTo>
                  <a:cubicBezTo>
                    <a:pt x="745808" y="95250"/>
                    <a:pt x="606743" y="139065"/>
                    <a:pt x="467678" y="181927"/>
                  </a:cubicBezTo>
                  <a:cubicBezTo>
                    <a:pt x="335280" y="222885"/>
                    <a:pt x="202883" y="264795"/>
                    <a:pt x="70485" y="305752"/>
                  </a:cubicBezTo>
                  <a:cubicBezTo>
                    <a:pt x="62865" y="308610"/>
                    <a:pt x="54292" y="309563"/>
                    <a:pt x="46672" y="311467"/>
                  </a:cubicBezTo>
                  <a:cubicBezTo>
                    <a:pt x="35242" y="298132"/>
                    <a:pt x="28575" y="301942"/>
                    <a:pt x="25717" y="318135"/>
                  </a:cubicBezTo>
                  <a:cubicBezTo>
                    <a:pt x="20955" y="320040"/>
                    <a:pt x="15240" y="320992"/>
                    <a:pt x="10478" y="322897"/>
                  </a:cubicBezTo>
                  <a:cubicBezTo>
                    <a:pt x="6667" y="311467"/>
                    <a:pt x="3810" y="300038"/>
                    <a:pt x="0" y="287655"/>
                  </a:cubicBezTo>
                  <a:cubicBezTo>
                    <a:pt x="14288" y="284797"/>
                    <a:pt x="28575" y="282892"/>
                    <a:pt x="41910" y="278130"/>
                  </a:cubicBezTo>
                  <a:cubicBezTo>
                    <a:pt x="113347" y="256222"/>
                    <a:pt x="183833" y="234315"/>
                    <a:pt x="254317" y="209550"/>
                  </a:cubicBezTo>
                  <a:cubicBezTo>
                    <a:pt x="276225" y="201930"/>
                    <a:pt x="302895" y="190500"/>
                    <a:pt x="311467" y="173355"/>
                  </a:cubicBezTo>
                  <a:cubicBezTo>
                    <a:pt x="319088" y="159067"/>
                    <a:pt x="324803" y="155257"/>
                    <a:pt x="337185" y="151447"/>
                  </a:cubicBezTo>
                  <a:cubicBezTo>
                    <a:pt x="415290" y="129540"/>
                    <a:pt x="494347" y="105727"/>
                    <a:pt x="572453" y="81915"/>
                  </a:cubicBezTo>
                  <a:cubicBezTo>
                    <a:pt x="578168" y="80010"/>
                    <a:pt x="581025" y="69532"/>
                    <a:pt x="584835" y="63817"/>
                  </a:cubicBezTo>
                  <a:cubicBezTo>
                    <a:pt x="588645" y="63817"/>
                    <a:pt x="592455" y="63817"/>
                    <a:pt x="597218" y="62865"/>
                  </a:cubicBezTo>
                  <a:cubicBezTo>
                    <a:pt x="601980" y="66675"/>
                    <a:pt x="605790" y="69532"/>
                    <a:pt x="610553" y="73342"/>
                  </a:cubicBezTo>
                  <a:cubicBezTo>
                    <a:pt x="613410" y="67627"/>
                    <a:pt x="615315" y="61913"/>
                    <a:pt x="616268" y="57150"/>
                  </a:cubicBezTo>
                  <a:close/>
                  <a:moveTo>
                    <a:pt x="652463" y="91440"/>
                  </a:moveTo>
                  <a:cubicBezTo>
                    <a:pt x="651510" y="87630"/>
                    <a:pt x="649605" y="83820"/>
                    <a:pt x="648653" y="80010"/>
                  </a:cubicBezTo>
                  <a:cubicBezTo>
                    <a:pt x="630555" y="88582"/>
                    <a:pt x="612458" y="96202"/>
                    <a:pt x="594360" y="104775"/>
                  </a:cubicBezTo>
                  <a:cubicBezTo>
                    <a:pt x="595313" y="107632"/>
                    <a:pt x="596265" y="110490"/>
                    <a:pt x="598170" y="113347"/>
                  </a:cubicBezTo>
                  <a:cubicBezTo>
                    <a:pt x="615315" y="105727"/>
                    <a:pt x="633413" y="99060"/>
                    <a:pt x="652463" y="91440"/>
                  </a:cubicBezTo>
                  <a:close/>
                  <a:moveTo>
                    <a:pt x="324803" y="168592"/>
                  </a:moveTo>
                  <a:cubicBezTo>
                    <a:pt x="325755" y="171450"/>
                    <a:pt x="326708" y="174307"/>
                    <a:pt x="327660" y="176213"/>
                  </a:cubicBezTo>
                  <a:cubicBezTo>
                    <a:pt x="338138" y="173355"/>
                    <a:pt x="347663" y="169545"/>
                    <a:pt x="358140" y="166688"/>
                  </a:cubicBezTo>
                  <a:cubicBezTo>
                    <a:pt x="357188" y="163830"/>
                    <a:pt x="356235" y="160972"/>
                    <a:pt x="355283" y="158115"/>
                  </a:cubicBezTo>
                  <a:cubicBezTo>
                    <a:pt x="345758" y="161925"/>
                    <a:pt x="335280" y="165735"/>
                    <a:pt x="324803" y="168592"/>
                  </a:cubicBezTo>
                  <a:close/>
                  <a:moveTo>
                    <a:pt x="417195" y="146685"/>
                  </a:moveTo>
                  <a:cubicBezTo>
                    <a:pt x="415290" y="148590"/>
                    <a:pt x="413385" y="148590"/>
                    <a:pt x="412433" y="150495"/>
                  </a:cubicBezTo>
                  <a:cubicBezTo>
                    <a:pt x="412433" y="151447"/>
                    <a:pt x="413385" y="153352"/>
                    <a:pt x="414338" y="155257"/>
                  </a:cubicBezTo>
                  <a:cubicBezTo>
                    <a:pt x="416242" y="153352"/>
                    <a:pt x="418147" y="152400"/>
                    <a:pt x="420053" y="150495"/>
                  </a:cubicBezTo>
                  <a:cubicBezTo>
                    <a:pt x="420053" y="150495"/>
                    <a:pt x="418147" y="148590"/>
                    <a:pt x="417195" y="146685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6" name="Google Shape;2276;p21"/>
            <p:cNvSpPr/>
            <p:nvPr/>
          </p:nvSpPr>
          <p:spPr>
            <a:xfrm>
              <a:off x="4584382" y="2546032"/>
              <a:ext cx="319087" cy="1045845"/>
            </a:xfrm>
            <a:custGeom>
              <a:avLst/>
              <a:gdLst/>
              <a:ahLst/>
              <a:cxnLst/>
              <a:rect l="l" t="t" r="r" b="b"/>
              <a:pathLst>
                <a:path w="319087" h="1045845" extrusionOk="0">
                  <a:moveTo>
                    <a:pt x="242888" y="970597"/>
                  </a:moveTo>
                  <a:cubicBezTo>
                    <a:pt x="228600" y="923925"/>
                    <a:pt x="215265" y="878205"/>
                    <a:pt x="200978" y="831533"/>
                  </a:cubicBezTo>
                  <a:cubicBezTo>
                    <a:pt x="197168" y="818197"/>
                    <a:pt x="191453" y="804863"/>
                    <a:pt x="186690" y="791527"/>
                  </a:cubicBezTo>
                  <a:cubicBezTo>
                    <a:pt x="186690" y="788670"/>
                    <a:pt x="186690" y="784860"/>
                    <a:pt x="186690" y="782002"/>
                  </a:cubicBezTo>
                  <a:cubicBezTo>
                    <a:pt x="144780" y="604838"/>
                    <a:pt x="103823" y="426720"/>
                    <a:pt x="60960" y="249555"/>
                  </a:cubicBezTo>
                  <a:cubicBezTo>
                    <a:pt x="40958" y="166688"/>
                    <a:pt x="20003" y="83820"/>
                    <a:pt x="0" y="0"/>
                  </a:cubicBezTo>
                  <a:cubicBezTo>
                    <a:pt x="15240" y="15240"/>
                    <a:pt x="32385" y="29527"/>
                    <a:pt x="45720" y="46672"/>
                  </a:cubicBezTo>
                  <a:cubicBezTo>
                    <a:pt x="52388" y="55245"/>
                    <a:pt x="54293" y="61913"/>
                    <a:pt x="63818" y="50483"/>
                  </a:cubicBezTo>
                  <a:cubicBezTo>
                    <a:pt x="65723" y="59055"/>
                    <a:pt x="68580" y="67627"/>
                    <a:pt x="70485" y="76200"/>
                  </a:cubicBezTo>
                  <a:cubicBezTo>
                    <a:pt x="89535" y="153352"/>
                    <a:pt x="107633" y="231458"/>
                    <a:pt x="126683" y="308610"/>
                  </a:cubicBezTo>
                  <a:cubicBezTo>
                    <a:pt x="116205" y="287655"/>
                    <a:pt x="106680" y="265747"/>
                    <a:pt x="92393" y="237172"/>
                  </a:cubicBezTo>
                  <a:cubicBezTo>
                    <a:pt x="89535" y="253365"/>
                    <a:pt x="84773" y="263842"/>
                    <a:pt x="87630" y="273367"/>
                  </a:cubicBezTo>
                  <a:cubicBezTo>
                    <a:pt x="94298" y="302895"/>
                    <a:pt x="104775" y="332422"/>
                    <a:pt x="112395" y="361950"/>
                  </a:cubicBezTo>
                  <a:cubicBezTo>
                    <a:pt x="125730" y="416242"/>
                    <a:pt x="139065" y="470535"/>
                    <a:pt x="151448" y="524827"/>
                  </a:cubicBezTo>
                  <a:cubicBezTo>
                    <a:pt x="160020" y="562927"/>
                    <a:pt x="167640" y="601027"/>
                    <a:pt x="175260" y="638175"/>
                  </a:cubicBezTo>
                  <a:cubicBezTo>
                    <a:pt x="179070" y="637222"/>
                    <a:pt x="181928" y="637222"/>
                    <a:pt x="185738" y="636270"/>
                  </a:cubicBezTo>
                  <a:cubicBezTo>
                    <a:pt x="184785" y="627697"/>
                    <a:pt x="183833" y="619125"/>
                    <a:pt x="182880" y="610552"/>
                  </a:cubicBezTo>
                  <a:lnTo>
                    <a:pt x="182880" y="610552"/>
                  </a:lnTo>
                  <a:cubicBezTo>
                    <a:pt x="166688" y="536258"/>
                    <a:pt x="151448" y="461963"/>
                    <a:pt x="135255" y="385763"/>
                  </a:cubicBezTo>
                  <a:cubicBezTo>
                    <a:pt x="141923" y="384810"/>
                    <a:pt x="146685" y="384810"/>
                    <a:pt x="151448" y="383858"/>
                  </a:cubicBezTo>
                  <a:cubicBezTo>
                    <a:pt x="170498" y="458152"/>
                    <a:pt x="189548" y="531495"/>
                    <a:pt x="207645" y="606743"/>
                  </a:cubicBezTo>
                  <a:cubicBezTo>
                    <a:pt x="230505" y="702945"/>
                    <a:pt x="251460" y="799147"/>
                    <a:pt x="276225" y="895350"/>
                  </a:cubicBezTo>
                  <a:cubicBezTo>
                    <a:pt x="283845" y="923925"/>
                    <a:pt x="301943" y="949643"/>
                    <a:pt x="315278" y="976313"/>
                  </a:cubicBezTo>
                  <a:cubicBezTo>
                    <a:pt x="316230" y="981075"/>
                    <a:pt x="318135" y="986790"/>
                    <a:pt x="319088" y="991552"/>
                  </a:cubicBezTo>
                  <a:cubicBezTo>
                    <a:pt x="318135" y="1009650"/>
                    <a:pt x="316230" y="1027747"/>
                    <a:pt x="315278" y="1045845"/>
                  </a:cubicBezTo>
                  <a:cubicBezTo>
                    <a:pt x="308610" y="1039177"/>
                    <a:pt x="298133" y="1034415"/>
                    <a:pt x="295275" y="1026795"/>
                  </a:cubicBezTo>
                  <a:cubicBezTo>
                    <a:pt x="289560" y="1012508"/>
                    <a:pt x="287655" y="996315"/>
                    <a:pt x="282893" y="982027"/>
                  </a:cubicBezTo>
                  <a:cubicBezTo>
                    <a:pt x="271463" y="942975"/>
                    <a:pt x="260033" y="903922"/>
                    <a:pt x="248603" y="864870"/>
                  </a:cubicBezTo>
                  <a:cubicBezTo>
                    <a:pt x="245745" y="865822"/>
                    <a:pt x="241935" y="866775"/>
                    <a:pt x="239078" y="866775"/>
                  </a:cubicBezTo>
                  <a:cubicBezTo>
                    <a:pt x="230505" y="914400"/>
                    <a:pt x="278130" y="954405"/>
                    <a:pt x="264795" y="1002983"/>
                  </a:cubicBezTo>
                  <a:cubicBezTo>
                    <a:pt x="256223" y="990600"/>
                    <a:pt x="249555" y="981075"/>
                    <a:pt x="242888" y="970597"/>
                  </a:cubicBezTo>
                  <a:close/>
                  <a:moveTo>
                    <a:pt x="204788" y="716280"/>
                  </a:moveTo>
                  <a:cubicBezTo>
                    <a:pt x="202883" y="716280"/>
                    <a:pt x="200025" y="715327"/>
                    <a:pt x="198120" y="715327"/>
                  </a:cubicBezTo>
                  <a:cubicBezTo>
                    <a:pt x="197168" y="722947"/>
                    <a:pt x="196215" y="730568"/>
                    <a:pt x="195263" y="738188"/>
                  </a:cubicBezTo>
                  <a:cubicBezTo>
                    <a:pt x="197168" y="738188"/>
                    <a:pt x="198120" y="739140"/>
                    <a:pt x="200025" y="739140"/>
                  </a:cubicBezTo>
                  <a:cubicBezTo>
                    <a:pt x="201930" y="731520"/>
                    <a:pt x="202883" y="723900"/>
                    <a:pt x="204788" y="716280"/>
                  </a:cubicBezTo>
                  <a:close/>
                  <a:moveTo>
                    <a:pt x="92393" y="225742"/>
                  </a:moveTo>
                  <a:cubicBezTo>
                    <a:pt x="90488" y="224790"/>
                    <a:pt x="88583" y="223838"/>
                    <a:pt x="86678" y="223838"/>
                  </a:cubicBezTo>
                  <a:cubicBezTo>
                    <a:pt x="85725" y="225742"/>
                    <a:pt x="83820" y="227647"/>
                    <a:pt x="84773" y="228600"/>
                  </a:cubicBezTo>
                  <a:cubicBezTo>
                    <a:pt x="85725" y="229552"/>
                    <a:pt x="88583" y="231458"/>
                    <a:pt x="89535" y="230505"/>
                  </a:cubicBezTo>
                  <a:cubicBezTo>
                    <a:pt x="91440" y="230505"/>
                    <a:pt x="91440" y="227647"/>
                    <a:pt x="92393" y="225742"/>
                  </a:cubicBezTo>
                  <a:close/>
                  <a:moveTo>
                    <a:pt x="183833" y="675322"/>
                  </a:moveTo>
                  <a:cubicBezTo>
                    <a:pt x="184785" y="675322"/>
                    <a:pt x="186690" y="675322"/>
                    <a:pt x="187643" y="675322"/>
                  </a:cubicBezTo>
                  <a:cubicBezTo>
                    <a:pt x="187643" y="670560"/>
                    <a:pt x="186690" y="665797"/>
                    <a:pt x="186690" y="661988"/>
                  </a:cubicBezTo>
                  <a:cubicBezTo>
                    <a:pt x="185738" y="661988"/>
                    <a:pt x="184785" y="661988"/>
                    <a:pt x="183833" y="661988"/>
                  </a:cubicBezTo>
                  <a:cubicBezTo>
                    <a:pt x="183833" y="666750"/>
                    <a:pt x="183833" y="671513"/>
                    <a:pt x="183833" y="675322"/>
                  </a:cubicBezTo>
                  <a:close/>
                  <a:moveTo>
                    <a:pt x="190500" y="702945"/>
                  </a:moveTo>
                  <a:cubicBezTo>
                    <a:pt x="192405" y="700088"/>
                    <a:pt x="194310" y="698183"/>
                    <a:pt x="194310" y="697230"/>
                  </a:cubicBezTo>
                  <a:cubicBezTo>
                    <a:pt x="193358" y="695325"/>
                    <a:pt x="191453" y="695325"/>
                    <a:pt x="189548" y="694372"/>
                  </a:cubicBezTo>
                  <a:cubicBezTo>
                    <a:pt x="190500" y="696277"/>
                    <a:pt x="190500" y="699135"/>
                    <a:pt x="190500" y="70294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277;p21"/>
            <p:cNvSpPr/>
            <p:nvPr/>
          </p:nvSpPr>
          <p:spPr>
            <a:xfrm>
              <a:off x="4491037" y="4045267"/>
              <a:ext cx="571560" cy="303847"/>
            </a:xfrm>
            <a:custGeom>
              <a:avLst/>
              <a:gdLst/>
              <a:ahLst/>
              <a:cxnLst/>
              <a:rect l="l" t="t" r="r" b="b"/>
              <a:pathLst>
                <a:path w="571560" h="303847" extrusionOk="0">
                  <a:moveTo>
                    <a:pt x="0" y="303847"/>
                  </a:moveTo>
                  <a:cubicBezTo>
                    <a:pt x="21908" y="293370"/>
                    <a:pt x="43815" y="282892"/>
                    <a:pt x="65722" y="271463"/>
                  </a:cubicBezTo>
                  <a:cubicBezTo>
                    <a:pt x="75247" y="266700"/>
                    <a:pt x="85725" y="260985"/>
                    <a:pt x="95250" y="256222"/>
                  </a:cubicBezTo>
                  <a:cubicBezTo>
                    <a:pt x="95250" y="256222"/>
                    <a:pt x="94297" y="254317"/>
                    <a:pt x="94297" y="254317"/>
                  </a:cubicBezTo>
                  <a:cubicBezTo>
                    <a:pt x="92393" y="253365"/>
                    <a:pt x="90488" y="253365"/>
                    <a:pt x="88582" y="252413"/>
                  </a:cubicBezTo>
                  <a:cubicBezTo>
                    <a:pt x="115253" y="240030"/>
                    <a:pt x="142875" y="226695"/>
                    <a:pt x="169545" y="214313"/>
                  </a:cubicBezTo>
                  <a:cubicBezTo>
                    <a:pt x="178118" y="209550"/>
                    <a:pt x="186690" y="203835"/>
                    <a:pt x="196215" y="200025"/>
                  </a:cubicBezTo>
                  <a:cubicBezTo>
                    <a:pt x="242888" y="181927"/>
                    <a:pt x="290513" y="164782"/>
                    <a:pt x="337185" y="145732"/>
                  </a:cubicBezTo>
                  <a:cubicBezTo>
                    <a:pt x="343853" y="142875"/>
                    <a:pt x="347663" y="133350"/>
                    <a:pt x="352425" y="126682"/>
                  </a:cubicBezTo>
                  <a:cubicBezTo>
                    <a:pt x="354330" y="126682"/>
                    <a:pt x="356235" y="126682"/>
                    <a:pt x="358140" y="125730"/>
                  </a:cubicBezTo>
                  <a:cubicBezTo>
                    <a:pt x="361950" y="125730"/>
                    <a:pt x="366713" y="125730"/>
                    <a:pt x="370522" y="125730"/>
                  </a:cubicBezTo>
                  <a:cubicBezTo>
                    <a:pt x="397193" y="114300"/>
                    <a:pt x="423863" y="103822"/>
                    <a:pt x="449580" y="89535"/>
                  </a:cubicBezTo>
                  <a:cubicBezTo>
                    <a:pt x="456247" y="85725"/>
                    <a:pt x="456247" y="71438"/>
                    <a:pt x="459105" y="61913"/>
                  </a:cubicBezTo>
                  <a:cubicBezTo>
                    <a:pt x="459105" y="60007"/>
                    <a:pt x="459105" y="58102"/>
                    <a:pt x="459105" y="56197"/>
                  </a:cubicBezTo>
                  <a:cubicBezTo>
                    <a:pt x="459105" y="49530"/>
                    <a:pt x="458153" y="42863"/>
                    <a:pt x="458153" y="36195"/>
                  </a:cubicBezTo>
                  <a:cubicBezTo>
                    <a:pt x="458153" y="32385"/>
                    <a:pt x="459105" y="28575"/>
                    <a:pt x="459105" y="24765"/>
                  </a:cubicBezTo>
                  <a:cubicBezTo>
                    <a:pt x="462915" y="16192"/>
                    <a:pt x="467678" y="7620"/>
                    <a:pt x="471488" y="0"/>
                  </a:cubicBezTo>
                  <a:cubicBezTo>
                    <a:pt x="485775" y="19050"/>
                    <a:pt x="501015" y="15240"/>
                    <a:pt x="515303" y="0"/>
                  </a:cubicBezTo>
                  <a:cubicBezTo>
                    <a:pt x="521970" y="4763"/>
                    <a:pt x="530543" y="9525"/>
                    <a:pt x="536257" y="16192"/>
                  </a:cubicBezTo>
                  <a:cubicBezTo>
                    <a:pt x="542925" y="22860"/>
                    <a:pt x="547688" y="30480"/>
                    <a:pt x="553403" y="38100"/>
                  </a:cubicBezTo>
                  <a:cubicBezTo>
                    <a:pt x="560070" y="59055"/>
                    <a:pt x="569595" y="79057"/>
                    <a:pt x="571500" y="100013"/>
                  </a:cubicBezTo>
                  <a:cubicBezTo>
                    <a:pt x="572453" y="110490"/>
                    <a:pt x="561975" y="129540"/>
                    <a:pt x="553403" y="132397"/>
                  </a:cubicBezTo>
                  <a:cubicBezTo>
                    <a:pt x="500063" y="151447"/>
                    <a:pt x="445770" y="166688"/>
                    <a:pt x="391478" y="183832"/>
                  </a:cubicBezTo>
                  <a:cubicBezTo>
                    <a:pt x="374332" y="182880"/>
                    <a:pt x="357188" y="176213"/>
                    <a:pt x="341947" y="180975"/>
                  </a:cubicBezTo>
                  <a:cubicBezTo>
                    <a:pt x="296228" y="193357"/>
                    <a:pt x="250507" y="209550"/>
                    <a:pt x="205740" y="225742"/>
                  </a:cubicBezTo>
                  <a:cubicBezTo>
                    <a:pt x="189547" y="231457"/>
                    <a:pt x="175260" y="242888"/>
                    <a:pt x="160020" y="251460"/>
                  </a:cubicBezTo>
                  <a:cubicBezTo>
                    <a:pt x="120015" y="265747"/>
                    <a:pt x="80010" y="280988"/>
                    <a:pt x="39053" y="294322"/>
                  </a:cubicBezTo>
                  <a:cubicBezTo>
                    <a:pt x="24765" y="299085"/>
                    <a:pt x="12383" y="300990"/>
                    <a:pt x="0" y="303847"/>
                  </a:cubicBezTo>
                  <a:close/>
                  <a:moveTo>
                    <a:pt x="474345" y="103822"/>
                  </a:moveTo>
                  <a:cubicBezTo>
                    <a:pt x="448628" y="118110"/>
                    <a:pt x="426720" y="129540"/>
                    <a:pt x="402907" y="142875"/>
                  </a:cubicBezTo>
                  <a:cubicBezTo>
                    <a:pt x="441960" y="143827"/>
                    <a:pt x="471488" y="130492"/>
                    <a:pt x="474345" y="103822"/>
                  </a:cubicBezTo>
                  <a:close/>
                </a:path>
              </a:pathLst>
            </a:custGeom>
            <a:solidFill>
              <a:srgbClr val="9C9F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8" name="Google Shape;2278;p21"/>
            <p:cNvSpPr/>
            <p:nvPr/>
          </p:nvSpPr>
          <p:spPr>
            <a:xfrm>
              <a:off x="4460541" y="1998278"/>
              <a:ext cx="187658" cy="605017"/>
            </a:xfrm>
            <a:custGeom>
              <a:avLst/>
              <a:gdLst/>
              <a:ahLst/>
              <a:cxnLst/>
              <a:rect l="l" t="t" r="r" b="b"/>
              <a:pathLst>
                <a:path w="187658" h="605017" extrusionOk="0">
                  <a:moveTo>
                    <a:pt x="187659" y="599189"/>
                  </a:moveTo>
                  <a:cubicBezTo>
                    <a:pt x="178134" y="610619"/>
                    <a:pt x="176228" y="602999"/>
                    <a:pt x="169561" y="595379"/>
                  </a:cubicBezTo>
                  <a:cubicBezTo>
                    <a:pt x="156226" y="578234"/>
                    <a:pt x="139081" y="563946"/>
                    <a:pt x="123841" y="548706"/>
                  </a:cubicBezTo>
                  <a:cubicBezTo>
                    <a:pt x="118126" y="529656"/>
                    <a:pt x="111459" y="510606"/>
                    <a:pt x="105743" y="491556"/>
                  </a:cubicBezTo>
                  <a:cubicBezTo>
                    <a:pt x="117174" y="480126"/>
                    <a:pt x="111459" y="457266"/>
                    <a:pt x="93361" y="441074"/>
                  </a:cubicBezTo>
                  <a:cubicBezTo>
                    <a:pt x="61929" y="319154"/>
                    <a:pt x="31449" y="197234"/>
                    <a:pt x="16" y="76266"/>
                  </a:cubicBezTo>
                  <a:cubicBezTo>
                    <a:pt x="40974" y="59121"/>
                    <a:pt x="-937" y="42929"/>
                    <a:pt x="16" y="25784"/>
                  </a:cubicBezTo>
                  <a:cubicBezTo>
                    <a:pt x="16" y="21974"/>
                    <a:pt x="16" y="19116"/>
                    <a:pt x="16" y="15306"/>
                  </a:cubicBezTo>
                  <a:cubicBezTo>
                    <a:pt x="17161" y="9591"/>
                    <a:pt x="34306" y="2924"/>
                    <a:pt x="52404" y="66"/>
                  </a:cubicBezTo>
                  <a:cubicBezTo>
                    <a:pt x="56213" y="-886"/>
                    <a:pt x="66691" y="8639"/>
                    <a:pt x="67643" y="14354"/>
                  </a:cubicBezTo>
                  <a:cubicBezTo>
                    <a:pt x="89551" y="101984"/>
                    <a:pt x="110506" y="190566"/>
                    <a:pt x="131461" y="278196"/>
                  </a:cubicBezTo>
                  <a:cubicBezTo>
                    <a:pt x="124793" y="271529"/>
                    <a:pt x="119078" y="265814"/>
                    <a:pt x="112411" y="259146"/>
                  </a:cubicBezTo>
                  <a:cubicBezTo>
                    <a:pt x="112411" y="257241"/>
                    <a:pt x="112411" y="255336"/>
                    <a:pt x="112411" y="253431"/>
                  </a:cubicBezTo>
                  <a:cubicBezTo>
                    <a:pt x="110506" y="251526"/>
                    <a:pt x="108601" y="248669"/>
                    <a:pt x="106696" y="246764"/>
                  </a:cubicBezTo>
                  <a:cubicBezTo>
                    <a:pt x="90503" y="181994"/>
                    <a:pt x="74311" y="116271"/>
                    <a:pt x="58118" y="51501"/>
                  </a:cubicBezTo>
                  <a:cubicBezTo>
                    <a:pt x="54309" y="52454"/>
                    <a:pt x="50499" y="52454"/>
                    <a:pt x="47641" y="53406"/>
                  </a:cubicBezTo>
                  <a:cubicBezTo>
                    <a:pt x="46688" y="59121"/>
                    <a:pt x="44784" y="64836"/>
                    <a:pt x="43831" y="70551"/>
                  </a:cubicBezTo>
                  <a:cubicBezTo>
                    <a:pt x="38116" y="74361"/>
                    <a:pt x="26686" y="80076"/>
                    <a:pt x="27638" y="81981"/>
                  </a:cubicBezTo>
                  <a:cubicBezTo>
                    <a:pt x="33354" y="111509"/>
                    <a:pt x="37163" y="140084"/>
                    <a:pt x="36211" y="170564"/>
                  </a:cubicBezTo>
                  <a:cubicBezTo>
                    <a:pt x="35259" y="186756"/>
                    <a:pt x="41926" y="206759"/>
                    <a:pt x="52404" y="218189"/>
                  </a:cubicBezTo>
                  <a:cubicBezTo>
                    <a:pt x="71453" y="240096"/>
                    <a:pt x="91456" y="303914"/>
                    <a:pt x="78121" y="336299"/>
                  </a:cubicBezTo>
                  <a:cubicBezTo>
                    <a:pt x="88599" y="329631"/>
                    <a:pt x="94314" y="325821"/>
                    <a:pt x="100981" y="321059"/>
                  </a:cubicBezTo>
                  <a:cubicBezTo>
                    <a:pt x="104791" y="331536"/>
                    <a:pt x="109553" y="342014"/>
                    <a:pt x="113364" y="352491"/>
                  </a:cubicBezTo>
                  <a:cubicBezTo>
                    <a:pt x="115268" y="359159"/>
                    <a:pt x="117174" y="364874"/>
                    <a:pt x="120031" y="371541"/>
                  </a:cubicBezTo>
                  <a:cubicBezTo>
                    <a:pt x="120031" y="373446"/>
                    <a:pt x="120031" y="375351"/>
                    <a:pt x="120031" y="378209"/>
                  </a:cubicBezTo>
                  <a:cubicBezTo>
                    <a:pt x="104791" y="397259"/>
                    <a:pt x="109553" y="422976"/>
                    <a:pt x="132414" y="441074"/>
                  </a:cubicBezTo>
                  <a:cubicBezTo>
                    <a:pt x="139081" y="455361"/>
                    <a:pt x="144796" y="470601"/>
                    <a:pt x="151464" y="484889"/>
                  </a:cubicBezTo>
                  <a:cubicBezTo>
                    <a:pt x="155274" y="489651"/>
                    <a:pt x="159084" y="493461"/>
                    <a:pt x="163846" y="498224"/>
                  </a:cubicBezTo>
                  <a:cubicBezTo>
                    <a:pt x="163846" y="502034"/>
                    <a:pt x="163846" y="506796"/>
                    <a:pt x="163846" y="510606"/>
                  </a:cubicBezTo>
                  <a:cubicBezTo>
                    <a:pt x="165751" y="514416"/>
                    <a:pt x="167656" y="519179"/>
                    <a:pt x="169561" y="522989"/>
                  </a:cubicBezTo>
                  <a:cubicBezTo>
                    <a:pt x="174324" y="548706"/>
                    <a:pt x="180991" y="573471"/>
                    <a:pt x="187659" y="599189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9" name="Google Shape;2279;p21"/>
            <p:cNvSpPr/>
            <p:nvPr/>
          </p:nvSpPr>
          <p:spPr>
            <a:xfrm>
              <a:off x="4654867" y="2608897"/>
              <a:ext cx="244792" cy="913447"/>
            </a:xfrm>
            <a:custGeom>
              <a:avLst/>
              <a:gdLst/>
              <a:ahLst/>
              <a:cxnLst/>
              <a:rect l="l" t="t" r="r" b="b"/>
              <a:pathLst>
                <a:path w="244792" h="913447" extrusionOk="0">
                  <a:moveTo>
                    <a:pt x="244792" y="913448"/>
                  </a:moveTo>
                  <a:cubicBezTo>
                    <a:pt x="231457" y="886778"/>
                    <a:pt x="213360" y="861060"/>
                    <a:pt x="205740" y="832485"/>
                  </a:cubicBezTo>
                  <a:cubicBezTo>
                    <a:pt x="180975" y="737235"/>
                    <a:pt x="160020" y="640080"/>
                    <a:pt x="137160" y="543878"/>
                  </a:cubicBezTo>
                  <a:cubicBezTo>
                    <a:pt x="119063" y="469583"/>
                    <a:pt x="100013" y="395288"/>
                    <a:pt x="80963" y="320993"/>
                  </a:cubicBezTo>
                  <a:cubicBezTo>
                    <a:pt x="72390" y="296228"/>
                    <a:pt x="63817" y="270510"/>
                    <a:pt x="56197" y="245745"/>
                  </a:cubicBezTo>
                  <a:cubicBezTo>
                    <a:pt x="37147" y="168593"/>
                    <a:pt x="19050" y="90488"/>
                    <a:pt x="0" y="13335"/>
                  </a:cubicBezTo>
                  <a:cubicBezTo>
                    <a:pt x="5715" y="8573"/>
                    <a:pt x="12382" y="4763"/>
                    <a:pt x="18097" y="0"/>
                  </a:cubicBezTo>
                  <a:cubicBezTo>
                    <a:pt x="40005" y="83820"/>
                    <a:pt x="62865" y="167640"/>
                    <a:pt x="83820" y="251460"/>
                  </a:cubicBezTo>
                  <a:cubicBezTo>
                    <a:pt x="136207" y="462915"/>
                    <a:pt x="188595" y="674370"/>
                    <a:pt x="240982" y="884873"/>
                  </a:cubicBezTo>
                  <a:cubicBezTo>
                    <a:pt x="242888" y="895350"/>
                    <a:pt x="243840" y="904875"/>
                    <a:pt x="244792" y="913448"/>
                  </a:cubicBezTo>
                  <a:close/>
                </a:path>
              </a:pathLst>
            </a:custGeom>
            <a:solidFill>
              <a:srgbClr val="9C9F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0" name="Google Shape;2280;p21"/>
            <p:cNvSpPr/>
            <p:nvPr/>
          </p:nvSpPr>
          <p:spPr>
            <a:xfrm>
              <a:off x="3588067" y="4361497"/>
              <a:ext cx="602932" cy="259080"/>
            </a:xfrm>
            <a:custGeom>
              <a:avLst/>
              <a:gdLst/>
              <a:ahLst/>
              <a:cxnLst/>
              <a:rect l="l" t="t" r="r" b="b"/>
              <a:pathLst>
                <a:path w="602932" h="259080" extrusionOk="0">
                  <a:moveTo>
                    <a:pt x="602933" y="0"/>
                  </a:moveTo>
                  <a:cubicBezTo>
                    <a:pt x="599123" y="6668"/>
                    <a:pt x="596265" y="16193"/>
                    <a:pt x="590550" y="18097"/>
                  </a:cubicBezTo>
                  <a:cubicBezTo>
                    <a:pt x="512445" y="41910"/>
                    <a:pt x="434340" y="64770"/>
                    <a:pt x="355283" y="87630"/>
                  </a:cubicBezTo>
                  <a:cubicBezTo>
                    <a:pt x="342900" y="91440"/>
                    <a:pt x="337185" y="94297"/>
                    <a:pt x="329565" y="109538"/>
                  </a:cubicBezTo>
                  <a:cubicBezTo>
                    <a:pt x="320040" y="127635"/>
                    <a:pt x="293370" y="139065"/>
                    <a:pt x="272415" y="145733"/>
                  </a:cubicBezTo>
                  <a:cubicBezTo>
                    <a:pt x="201930" y="170497"/>
                    <a:pt x="131445" y="192405"/>
                    <a:pt x="60008" y="214313"/>
                  </a:cubicBezTo>
                  <a:cubicBezTo>
                    <a:pt x="46673" y="218122"/>
                    <a:pt x="32385" y="220980"/>
                    <a:pt x="18098" y="223838"/>
                  </a:cubicBezTo>
                  <a:cubicBezTo>
                    <a:pt x="21908" y="235268"/>
                    <a:pt x="24765" y="247650"/>
                    <a:pt x="28575" y="259080"/>
                  </a:cubicBezTo>
                  <a:cubicBezTo>
                    <a:pt x="20955" y="258128"/>
                    <a:pt x="7620" y="259080"/>
                    <a:pt x="6667" y="257175"/>
                  </a:cubicBezTo>
                  <a:cubicBezTo>
                    <a:pt x="2858" y="242888"/>
                    <a:pt x="1905" y="227647"/>
                    <a:pt x="0" y="212408"/>
                  </a:cubicBezTo>
                  <a:cubicBezTo>
                    <a:pt x="1905" y="208597"/>
                    <a:pt x="4763" y="204788"/>
                    <a:pt x="6667" y="201930"/>
                  </a:cubicBezTo>
                  <a:cubicBezTo>
                    <a:pt x="5715" y="179070"/>
                    <a:pt x="22860" y="176213"/>
                    <a:pt x="39053" y="171450"/>
                  </a:cubicBezTo>
                  <a:cubicBezTo>
                    <a:pt x="227648" y="112395"/>
                    <a:pt x="415290" y="56197"/>
                    <a:pt x="602933" y="0"/>
                  </a:cubicBezTo>
                  <a:close/>
                  <a:moveTo>
                    <a:pt x="29528" y="191453"/>
                  </a:moveTo>
                  <a:cubicBezTo>
                    <a:pt x="30480" y="196215"/>
                    <a:pt x="31433" y="200025"/>
                    <a:pt x="32385" y="204788"/>
                  </a:cubicBezTo>
                  <a:cubicBezTo>
                    <a:pt x="66675" y="194310"/>
                    <a:pt x="101917" y="182880"/>
                    <a:pt x="136208" y="172403"/>
                  </a:cubicBezTo>
                  <a:cubicBezTo>
                    <a:pt x="135255" y="169545"/>
                    <a:pt x="134303" y="165735"/>
                    <a:pt x="133350" y="162878"/>
                  </a:cubicBezTo>
                  <a:cubicBezTo>
                    <a:pt x="99060" y="172403"/>
                    <a:pt x="64770" y="181928"/>
                    <a:pt x="29528" y="191453"/>
                  </a:cubicBezTo>
                  <a:close/>
                  <a:moveTo>
                    <a:pt x="254317" y="134303"/>
                  </a:moveTo>
                  <a:cubicBezTo>
                    <a:pt x="253365" y="131445"/>
                    <a:pt x="252413" y="129540"/>
                    <a:pt x="251460" y="126683"/>
                  </a:cubicBezTo>
                  <a:cubicBezTo>
                    <a:pt x="220028" y="136208"/>
                    <a:pt x="187642" y="145733"/>
                    <a:pt x="156210" y="155258"/>
                  </a:cubicBezTo>
                  <a:cubicBezTo>
                    <a:pt x="157163" y="158115"/>
                    <a:pt x="158115" y="160972"/>
                    <a:pt x="159067" y="162878"/>
                  </a:cubicBezTo>
                  <a:cubicBezTo>
                    <a:pt x="190500" y="153353"/>
                    <a:pt x="221933" y="143828"/>
                    <a:pt x="254317" y="13430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281;p21"/>
            <p:cNvSpPr/>
            <p:nvPr/>
          </p:nvSpPr>
          <p:spPr>
            <a:xfrm>
              <a:off x="4899659" y="3537584"/>
              <a:ext cx="118109" cy="495300"/>
            </a:xfrm>
            <a:custGeom>
              <a:avLst/>
              <a:gdLst/>
              <a:ahLst/>
              <a:cxnLst/>
              <a:rect l="l" t="t" r="r" b="b"/>
              <a:pathLst>
                <a:path w="118109" h="495300" extrusionOk="0">
                  <a:moveTo>
                    <a:pt x="0" y="54293"/>
                  </a:moveTo>
                  <a:cubicBezTo>
                    <a:pt x="953" y="36195"/>
                    <a:pt x="2858" y="18098"/>
                    <a:pt x="3810" y="0"/>
                  </a:cubicBezTo>
                  <a:cubicBezTo>
                    <a:pt x="22860" y="72390"/>
                    <a:pt x="42863" y="144780"/>
                    <a:pt x="61913" y="217170"/>
                  </a:cubicBezTo>
                  <a:cubicBezTo>
                    <a:pt x="75247" y="269558"/>
                    <a:pt x="88583" y="321945"/>
                    <a:pt x="101918" y="374333"/>
                  </a:cubicBezTo>
                  <a:cubicBezTo>
                    <a:pt x="100965" y="386715"/>
                    <a:pt x="97155" y="399097"/>
                    <a:pt x="99060" y="410528"/>
                  </a:cubicBezTo>
                  <a:cubicBezTo>
                    <a:pt x="103822" y="439103"/>
                    <a:pt x="111443" y="467678"/>
                    <a:pt x="118110" y="494347"/>
                  </a:cubicBezTo>
                  <a:cubicBezTo>
                    <a:pt x="111443" y="494347"/>
                    <a:pt x="105728" y="495300"/>
                    <a:pt x="100013" y="495300"/>
                  </a:cubicBezTo>
                  <a:cubicBezTo>
                    <a:pt x="91440" y="464820"/>
                    <a:pt x="81915" y="435293"/>
                    <a:pt x="76200" y="404813"/>
                  </a:cubicBezTo>
                  <a:cubicBezTo>
                    <a:pt x="62865" y="338138"/>
                    <a:pt x="50483" y="272415"/>
                    <a:pt x="38100" y="205740"/>
                  </a:cubicBezTo>
                  <a:cubicBezTo>
                    <a:pt x="38100" y="201930"/>
                    <a:pt x="38100" y="197168"/>
                    <a:pt x="38100" y="193358"/>
                  </a:cubicBezTo>
                  <a:cubicBezTo>
                    <a:pt x="34290" y="176213"/>
                    <a:pt x="30480" y="160020"/>
                    <a:pt x="25718" y="142875"/>
                  </a:cubicBezTo>
                  <a:cubicBezTo>
                    <a:pt x="23813" y="136208"/>
                    <a:pt x="21908" y="129540"/>
                    <a:pt x="20003" y="123825"/>
                  </a:cubicBezTo>
                  <a:cubicBezTo>
                    <a:pt x="20003" y="121920"/>
                    <a:pt x="20003" y="120015"/>
                    <a:pt x="19050" y="118110"/>
                  </a:cubicBezTo>
                  <a:cubicBezTo>
                    <a:pt x="12383" y="96203"/>
                    <a:pt x="5715" y="75247"/>
                    <a:pt x="0" y="54293"/>
                  </a:cubicBezTo>
                  <a:close/>
                </a:path>
              </a:pathLst>
            </a:custGeom>
            <a:solidFill>
              <a:srgbClr val="9C9F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282;p21"/>
            <p:cNvSpPr/>
            <p:nvPr/>
          </p:nvSpPr>
          <p:spPr>
            <a:xfrm>
              <a:off x="4559617" y="2257425"/>
              <a:ext cx="113347" cy="365759"/>
            </a:xfrm>
            <a:custGeom>
              <a:avLst/>
              <a:gdLst/>
              <a:ahLst/>
              <a:cxnLst/>
              <a:rect l="l" t="t" r="r" b="b"/>
              <a:pathLst>
                <a:path w="113347" h="365759" extrusionOk="0">
                  <a:moveTo>
                    <a:pt x="113347" y="352425"/>
                  </a:moveTo>
                  <a:cubicBezTo>
                    <a:pt x="107632" y="357188"/>
                    <a:pt x="100965" y="360997"/>
                    <a:pt x="95250" y="365760"/>
                  </a:cubicBezTo>
                  <a:cubicBezTo>
                    <a:pt x="93345" y="357188"/>
                    <a:pt x="90488" y="348615"/>
                    <a:pt x="88582" y="340042"/>
                  </a:cubicBezTo>
                  <a:cubicBezTo>
                    <a:pt x="81915" y="315278"/>
                    <a:pt x="76200" y="289560"/>
                    <a:pt x="69532" y="264795"/>
                  </a:cubicBezTo>
                  <a:cubicBezTo>
                    <a:pt x="67627" y="260985"/>
                    <a:pt x="65722" y="256222"/>
                    <a:pt x="63817" y="252413"/>
                  </a:cubicBezTo>
                  <a:cubicBezTo>
                    <a:pt x="63817" y="248603"/>
                    <a:pt x="63817" y="243840"/>
                    <a:pt x="63817" y="240030"/>
                  </a:cubicBezTo>
                  <a:cubicBezTo>
                    <a:pt x="60007" y="235267"/>
                    <a:pt x="56197" y="231458"/>
                    <a:pt x="51435" y="226695"/>
                  </a:cubicBezTo>
                  <a:cubicBezTo>
                    <a:pt x="44767" y="212408"/>
                    <a:pt x="39052" y="197167"/>
                    <a:pt x="32385" y="182880"/>
                  </a:cubicBezTo>
                  <a:cubicBezTo>
                    <a:pt x="32385" y="180975"/>
                    <a:pt x="32385" y="179070"/>
                    <a:pt x="32385" y="177165"/>
                  </a:cubicBezTo>
                  <a:cubicBezTo>
                    <a:pt x="34290" y="175260"/>
                    <a:pt x="36195" y="172403"/>
                    <a:pt x="38100" y="170497"/>
                  </a:cubicBezTo>
                  <a:cubicBezTo>
                    <a:pt x="31432" y="153353"/>
                    <a:pt x="25717" y="137160"/>
                    <a:pt x="19050" y="120015"/>
                  </a:cubicBezTo>
                  <a:cubicBezTo>
                    <a:pt x="19050" y="118110"/>
                    <a:pt x="19050" y="116205"/>
                    <a:pt x="19050" y="113348"/>
                  </a:cubicBezTo>
                  <a:cubicBezTo>
                    <a:pt x="17145" y="106680"/>
                    <a:pt x="15240" y="100965"/>
                    <a:pt x="12382" y="94298"/>
                  </a:cubicBezTo>
                  <a:cubicBezTo>
                    <a:pt x="8572" y="83820"/>
                    <a:pt x="3810" y="73342"/>
                    <a:pt x="0" y="62865"/>
                  </a:cubicBezTo>
                  <a:cubicBezTo>
                    <a:pt x="0" y="41910"/>
                    <a:pt x="0" y="20955"/>
                    <a:pt x="0" y="0"/>
                  </a:cubicBezTo>
                  <a:cubicBezTo>
                    <a:pt x="3810" y="0"/>
                    <a:pt x="7620" y="0"/>
                    <a:pt x="12382" y="0"/>
                  </a:cubicBezTo>
                  <a:cubicBezTo>
                    <a:pt x="19050" y="6667"/>
                    <a:pt x="24765" y="12383"/>
                    <a:pt x="31432" y="19050"/>
                  </a:cubicBezTo>
                  <a:cubicBezTo>
                    <a:pt x="31432" y="20955"/>
                    <a:pt x="32385" y="22860"/>
                    <a:pt x="32385" y="24765"/>
                  </a:cubicBezTo>
                  <a:cubicBezTo>
                    <a:pt x="17145" y="53340"/>
                    <a:pt x="32385" y="75248"/>
                    <a:pt x="48577" y="96202"/>
                  </a:cubicBezTo>
                  <a:cubicBezTo>
                    <a:pt x="63817" y="151447"/>
                    <a:pt x="79057" y="205740"/>
                    <a:pt x="93345" y="260985"/>
                  </a:cubicBezTo>
                  <a:cubicBezTo>
                    <a:pt x="100965" y="291465"/>
                    <a:pt x="106680" y="321945"/>
                    <a:pt x="113347" y="35242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3" name="Google Shape;2283;p21"/>
            <p:cNvSpPr/>
            <p:nvPr/>
          </p:nvSpPr>
          <p:spPr>
            <a:xfrm>
              <a:off x="4648200" y="4224947"/>
              <a:ext cx="231457" cy="72999"/>
            </a:xfrm>
            <a:custGeom>
              <a:avLst/>
              <a:gdLst/>
              <a:ahLst/>
              <a:cxnLst/>
              <a:rect l="l" t="t" r="r" b="b"/>
              <a:pathLst>
                <a:path w="231457" h="72999" extrusionOk="0">
                  <a:moveTo>
                    <a:pt x="0" y="71780"/>
                  </a:moveTo>
                  <a:cubicBezTo>
                    <a:pt x="15240" y="63208"/>
                    <a:pt x="29528" y="51778"/>
                    <a:pt x="45720" y="46063"/>
                  </a:cubicBezTo>
                  <a:cubicBezTo>
                    <a:pt x="90488" y="29870"/>
                    <a:pt x="136207" y="13678"/>
                    <a:pt x="181928" y="1295"/>
                  </a:cubicBezTo>
                  <a:cubicBezTo>
                    <a:pt x="197168" y="-2515"/>
                    <a:pt x="215265" y="3200"/>
                    <a:pt x="231457" y="4153"/>
                  </a:cubicBezTo>
                  <a:cubicBezTo>
                    <a:pt x="158115" y="27013"/>
                    <a:pt x="84772" y="49873"/>
                    <a:pt x="12382" y="72733"/>
                  </a:cubicBezTo>
                  <a:cubicBezTo>
                    <a:pt x="8572" y="73685"/>
                    <a:pt x="3810" y="71780"/>
                    <a:pt x="0" y="71780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4" name="Google Shape;2284;p21"/>
            <p:cNvSpPr/>
            <p:nvPr/>
          </p:nvSpPr>
          <p:spPr>
            <a:xfrm>
              <a:off x="4997241" y="3911917"/>
              <a:ext cx="45293" cy="171450"/>
            </a:xfrm>
            <a:custGeom>
              <a:avLst/>
              <a:gdLst/>
              <a:ahLst/>
              <a:cxnLst/>
              <a:rect l="l" t="t" r="r" b="b"/>
              <a:pathLst>
                <a:path w="45293" h="171450" extrusionOk="0">
                  <a:moveTo>
                    <a:pt x="1478" y="120967"/>
                  </a:moveTo>
                  <a:cubicBezTo>
                    <a:pt x="7193" y="120967"/>
                    <a:pt x="11956" y="120015"/>
                    <a:pt x="19576" y="120015"/>
                  </a:cubicBezTo>
                  <a:cubicBezTo>
                    <a:pt x="12908" y="93345"/>
                    <a:pt x="5289" y="64770"/>
                    <a:pt x="526" y="36195"/>
                  </a:cubicBezTo>
                  <a:cubicBezTo>
                    <a:pt x="-1379" y="24765"/>
                    <a:pt x="2431" y="12382"/>
                    <a:pt x="3383" y="0"/>
                  </a:cubicBezTo>
                  <a:cubicBezTo>
                    <a:pt x="17671" y="57150"/>
                    <a:pt x="31006" y="114300"/>
                    <a:pt x="45293" y="171450"/>
                  </a:cubicBezTo>
                  <a:cubicBezTo>
                    <a:pt x="39578" y="163830"/>
                    <a:pt x="34816" y="156210"/>
                    <a:pt x="28149" y="149542"/>
                  </a:cubicBezTo>
                  <a:cubicBezTo>
                    <a:pt x="22433" y="143827"/>
                    <a:pt x="14814" y="139065"/>
                    <a:pt x="7193" y="133350"/>
                  </a:cubicBezTo>
                  <a:cubicBezTo>
                    <a:pt x="5289" y="129540"/>
                    <a:pt x="3383" y="125730"/>
                    <a:pt x="1478" y="120967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5" name="Google Shape;2285;p21"/>
            <p:cNvSpPr/>
            <p:nvPr/>
          </p:nvSpPr>
          <p:spPr>
            <a:xfrm>
              <a:off x="5036819" y="3856672"/>
              <a:ext cx="24131" cy="82867"/>
            </a:xfrm>
            <a:custGeom>
              <a:avLst/>
              <a:gdLst/>
              <a:ahLst/>
              <a:cxnLst/>
              <a:rect l="l" t="t" r="r" b="b"/>
              <a:pathLst>
                <a:path w="24131" h="82867" extrusionOk="0">
                  <a:moveTo>
                    <a:pt x="0" y="0"/>
                  </a:moveTo>
                  <a:cubicBezTo>
                    <a:pt x="20003" y="19050"/>
                    <a:pt x="30480" y="62865"/>
                    <a:pt x="20003" y="82868"/>
                  </a:cubicBezTo>
                  <a:cubicBezTo>
                    <a:pt x="13335" y="55245"/>
                    <a:pt x="6668" y="27622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6" name="Google Shape;2286;p21"/>
            <p:cNvSpPr/>
            <p:nvPr/>
          </p:nvSpPr>
          <p:spPr>
            <a:xfrm>
              <a:off x="4585881" y="2282189"/>
              <a:ext cx="22312" cy="71437"/>
            </a:xfrm>
            <a:custGeom>
              <a:avLst/>
              <a:gdLst/>
              <a:ahLst/>
              <a:cxnLst/>
              <a:rect l="l" t="t" r="r" b="b"/>
              <a:pathLst>
                <a:path w="22312" h="71437" extrusionOk="0">
                  <a:moveTo>
                    <a:pt x="22313" y="71438"/>
                  </a:moveTo>
                  <a:cubicBezTo>
                    <a:pt x="7073" y="49530"/>
                    <a:pt x="-9119" y="27623"/>
                    <a:pt x="6121" y="0"/>
                  </a:cubicBezTo>
                  <a:cubicBezTo>
                    <a:pt x="11836" y="23813"/>
                    <a:pt x="17550" y="47625"/>
                    <a:pt x="22313" y="71438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287;p21"/>
            <p:cNvSpPr/>
            <p:nvPr/>
          </p:nvSpPr>
          <p:spPr>
            <a:xfrm>
              <a:off x="5005387" y="3730942"/>
              <a:ext cx="11430" cy="44767"/>
            </a:xfrm>
            <a:custGeom>
              <a:avLst/>
              <a:gdLst/>
              <a:ahLst/>
              <a:cxnLst/>
              <a:rect l="l" t="t" r="r" b="b"/>
              <a:pathLst>
                <a:path w="11430" h="44767" extrusionOk="0">
                  <a:moveTo>
                    <a:pt x="0" y="0"/>
                  </a:moveTo>
                  <a:cubicBezTo>
                    <a:pt x="3810" y="15240"/>
                    <a:pt x="7620" y="29527"/>
                    <a:pt x="11430" y="44767"/>
                  </a:cubicBezTo>
                  <a:cubicBezTo>
                    <a:pt x="7620" y="29527"/>
                    <a:pt x="3810" y="14288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288;p21"/>
            <p:cNvSpPr/>
            <p:nvPr/>
          </p:nvSpPr>
          <p:spPr>
            <a:xfrm>
              <a:off x="5068252" y="3982402"/>
              <a:ext cx="6667" cy="23812"/>
            </a:xfrm>
            <a:custGeom>
              <a:avLst/>
              <a:gdLst/>
              <a:ahLst/>
              <a:cxnLst/>
              <a:rect l="l" t="t" r="r" b="b"/>
              <a:pathLst>
                <a:path w="6667" h="23812" extrusionOk="0">
                  <a:moveTo>
                    <a:pt x="0" y="0"/>
                  </a:moveTo>
                  <a:cubicBezTo>
                    <a:pt x="1905" y="7620"/>
                    <a:pt x="4763" y="16192"/>
                    <a:pt x="6667" y="23813"/>
                  </a:cubicBezTo>
                  <a:cubicBezTo>
                    <a:pt x="4763" y="16192"/>
                    <a:pt x="1905" y="8572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289;p21"/>
            <p:cNvSpPr/>
            <p:nvPr/>
          </p:nvSpPr>
          <p:spPr>
            <a:xfrm>
              <a:off x="3631882" y="4600516"/>
              <a:ext cx="20954" cy="14345"/>
            </a:xfrm>
            <a:custGeom>
              <a:avLst/>
              <a:gdLst/>
              <a:ahLst/>
              <a:cxnLst/>
              <a:rect l="l" t="t" r="r" b="b"/>
              <a:pathLst>
                <a:path w="20954" h="14345" extrusionOk="0">
                  <a:moveTo>
                    <a:pt x="0" y="14346"/>
                  </a:moveTo>
                  <a:cubicBezTo>
                    <a:pt x="2858" y="-1847"/>
                    <a:pt x="9525" y="-4704"/>
                    <a:pt x="20955" y="7678"/>
                  </a:cubicBezTo>
                  <a:cubicBezTo>
                    <a:pt x="14288" y="10536"/>
                    <a:pt x="7620" y="12441"/>
                    <a:pt x="0" y="14346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0" name="Google Shape;2290;p21"/>
            <p:cNvSpPr/>
            <p:nvPr/>
          </p:nvSpPr>
          <p:spPr>
            <a:xfrm>
              <a:off x="5085397" y="4052887"/>
              <a:ext cx="10477" cy="13334"/>
            </a:xfrm>
            <a:custGeom>
              <a:avLst/>
              <a:gdLst/>
              <a:ahLst/>
              <a:cxnLst/>
              <a:rect l="l" t="t" r="r" b="b"/>
              <a:pathLst>
                <a:path w="10477" h="13334" extrusionOk="0">
                  <a:moveTo>
                    <a:pt x="0" y="0"/>
                  </a:moveTo>
                  <a:cubicBezTo>
                    <a:pt x="3810" y="1905"/>
                    <a:pt x="7620" y="3810"/>
                    <a:pt x="10478" y="6668"/>
                  </a:cubicBezTo>
                  <a:cubicBezTo>
                    <a:pt x="7620" y="8572"/>
                    <a:pt x="5715" y="11430"/>
                    <a:pt x="2858" y="13335"/>
                  </a:cubicBezTo>
                  <a:cubicBezTo>
                    <a:pt x="1905" y="8572"/>
                    <a:pt x="953" y="3810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1" name="Google Shape;2291;p21"/>
            <p:cNvSpPr/>
            <p:nvPr/>
          </p:nvSpPr>
          <p:spPr>
            <a:xfrm>
              <a:off x="5097780" y="4102417"/>
              <a:ext cx="10477" cy="13334"/>
            </a:xfrm>
            <a:custGeom>
              <a:avLst/>
              <a:gdLst/>
              <a:ahLst/>
              <a:cxnLst/>
              <a:rect l="l" t="t" r="r" b="b"/>
              <a:pathLst>
                <a:path w="10477" h="13334" extrusionOk="0">
                  <a:moveTo>
                    <a:pt x="0" y="0"/>
                  </a:moveTo>
                  <a:cubicBezTo>
                    <a:pt x="3810" y="1905"/>
                    <a:pt x="7620" y="3810"/>
                    <a:pt x="10477" y="6667"/>
                  </a:cubicBezTo>
                  <a:cubicBezTo>
                    <a:pt x="7620" y="8572"/>
                    <a:pt x="5715" y="11430"/>
                    <a:pt x="2857" y="13335"/>
                  </a:cubicBezTo>
                  <a:cubicBezTo>
                    <a:pt x="1905" y="9525"/>
                    <a:pt x="952" y="4763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2" name="Google Shape;2292;p21"/>
            <p:cNvSpPr/>
            <p:nvPr/>
          </p:nvSpPr>
          <p:spPr>
            <a:xfrm>
              <a:off x="5060632" y="3951922"/>
              <a:ext cx="10477" cy="13334"/>
            </a:xfrm>
            <a:custGeom>
              <a:avLst/>
              <a:gdLst/>
              <a:ahLst/>
              <a:cxnLst/>
              <a:rect l="l" t="t" r="r" b="b"/>
              <a:pathLst>
                <a:path w="10477" h="13334" extrusionOk="0">
                  <a:moveTo>
                    <a:pt x="0" y="0"/>
                  </a:moveTo>
                  <a:cubicBezTo>
                    <a:pt x="3810" y="1905"/>
                    <a:pt x="6668" y="3810"/>
                    <a:pt x="10478" y="6668"/>
                  </a:cubicBezTo>
                  <a:cubicBezTo>
                    <a:pt x="7620" y="8572"/>
                    <a:pt x="5715" y="11430"/>
                    <a:pt x="2858" y="13335"/>
                  </a:cubicBezTo>
                  <a:cubicBezTo>
                    <a:pt x="1905" y="8572"/>
                    <a:pt x="953" y="3810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21"/>
            <p:cNvSpPr/>
            <p:nvPr/>
          </p:nvSpPr>
          <p:spPr>
            <a:xfrm>
              <a:off x="5104447" y="4128134"/>
              <a:ext cx="11430" cy="12382"/>
            </a:xfrm>
            <a:custGeom>
              <a:avLst/>
              <a:gdLst/>
              <a:ahLst/>
              <a:cxnLst/>
              <a:rect l="l" t="t" r="r" b="b"/>
              <a:pathLst>
                <a:path w="11430" h="12382" extrusionOk="0">
                  <a:moveTo>
                    <a:pt x="0" y="0"/>
                  </a:moveTo>
                  <a:cubicBezTo>
                    <a:pt x="3810" y="1905"/>
                    <a:pt x="7620" y="3810"/>
                    <a:pt x="11430" y="5715"/>
                  </a:cubicBezTo>
                  <a:cubicBezTo>
                    <a:pt x="8572" y="7620"/>
                    <a:pt x="5715" y="9525"/>
                    <a:pt x="2858" y="12383"/>
                  </a:cubicBezTo>
                  <a:cubicBezTo>
                    <a:pt x="1905" y="8572"/>
                    <a:pt x="953" y="3810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294;p21"/>
            <p:cNvSpPr/>
            <p:nvPr/>
          </p:nvSpPr>
          <p:spPr>
            <a:xfrm>
              <a:off x="3651884" y="4633912"/>
              <a:ext cx="12382" cy="3809"/>
            </a:xfrm>
            <a:custGeom>
              <a:avLst/>
              <a:gdLst/>
              <a:ahLst/>
              <a:cxnLst/>
              <a:rect l="l" t="t" r="r" b="b"/>
              <a:pathLst>
                <a:path w="12382" h="3809" extrusionOk="0">
                  <a:moveTo>
                    <a:pt x="12383" y="0"/>
                  </a:moveTo>
                  <a:cubicBezTo>
                    <a:pt x="8573" y="953"/>
                    <a:pt x="3810" y="2857"/>
                    <a:pt x="0" y="3810"/>
                  </a:cubicBezTo>
                  <a:cubicBezTo>
                    <a:pt x="3810" y="2857"/>
                    <a:pt x="8573" y="953"/>
                    <a:pt x="12383" y="0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5" name="Google Shape;2295;p21"/>
            <p:cNvSpPr/>
            <p:nvPr/>
          </p:nvSpPr>
          <p:spPr>
            <a:xfrm>
              <a:off x="5079682" y="4027169"/>
              <a:ext cx="10477" cy="13335"/>
            </a:xfrm>
            <a:custGeom>
              <a:avLst/>
              <a:gdLst/>
              <a:ahLst/>
              <a:cxnLst/>
              <a:rect l="l" t="t" r="r" b="b"/>
              <a:pathLst>
                <a:path w="10477" h="13335" extrusionOk="0">
                  <a:moveTo>
                    <a:pt x="0" y="0"/>
                  </a:moveTo>
                  <a:cubicBezTo>
                    <a:pt x="3810" y="1905"/>
                    <a:pt x="6668" y="3810"/>
                    <a:pt x="10478" y="6668"/>
                  </a:cubicBezTo>
                  <a:cubicBezTo>
                    <a:pt x="7620" y="8573"/>
                    <a:pt x="5715" y="11430"/>
                    <a:pt x="2858" y="13335"/>
                  </a:cubicBezTo>
                  <a:cubicBezTo>
                    <a:pt x="1905" y="8573"/>
                    <a:pt x="953" y="4763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6" name="Google Shape;2296;p21"/>
            <p:cNvSpPr/>
            <p:nvPr/>
          </p:nvSpPr>
          <p:spPr>
            <a:xfrm>
              <a:off x="3589020" y="4561522"/>
              <a:ext cx="6667" cy="10477"/>
            </a:xfrm>
            <a:custGeom>
              <a:avLst/>
              <a:gdLst/>
              <a:ahLst/>
              <a:cxnLst/>
              <a:rect l="l" t="t" r="r" b="b"/>
              <a:pathLst>
                <a:path w="6667" h="10477" extrusionOk="0">
                  <a:moveTo>
                    <a:pt x="6667" y="0"/>
                  </a:moveTo>
                  <a:cubicBezTo>
                    <a:pt x="4763" y="3810"/>
                    <a:pt x="1905" y="7620"/>
                    <a:pt x="0" y="10478"/>
                  </a:cubicBezTo>
                  <a:cubicBezTo>
                    <a:pt x="0" y="10478"/>
                    <a:pt x="0" y="10478"/>
                    <a:pt x="0" y="10478"/>
                  </a:cubicBezTo>
                  <a:cubicBezTo>
                    <a:pt x="1905" y="6668"/>
                    <a:pt x="3810" y="2858"/>
                    <a:pt x="6667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7" name="Google Shape;2297;p21"/>
            <p:cNvSpPr/>
            <p:nvPr/>
          </p:nvSpPr>
          <p:spPr>
            <a:xfrm>
              <a:off x="4389120" y="4437697"/>
              <a:ext cx="9525" cy="2857"/>
            </a:xfrm>
            <a:custGeom>
              <a:avLst/>
              <a:gdLst/>
              <a:ahLst/>
              <a:cxnLst/>
              <a:rect l="l" t="t" r="r" b="b"/>
              <a:pathLst>
                <a:path w="9525" h="2857" extrusionOk="0">
                  <a:moveTo>
                    <a:pt x="9525" y="2858"/>
                  </a:moveTo>
                  <a:cubicBezTo>
                    <a:pt x="6667" y="2858"/>
                    <a:pt x="3810" y="2858"/>
                    <a:pt x="0" y="2858"/>
                  </a:cubicBezTo>
                  <a:cubicBezTo>
                    <a:pt x="0" y="1905"/>
                    <a:pt x="0" y="953"/>
                    <a:pt x="0" y="0"/>
                  </a:cubicBezTo>
                  <a:cubicBezTo>
                    <a:pt x="2858" y="0"/>
                    <a:pt x="5715" y="0"/>
                    <a:pt x="9525" y="0"/>
                  </a:cubicBezTo>
                  <a:cubicBezTo>
                    <a:pt x="9525" y="953"/>
                    <a:pt x="9525" y="1905"/>
                    <a:pt x="9525" y="285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21"/>
            <p:cNvSpPr/>
            <p:nvPr/>
          </p:nvSpPr>
          <p:spPr>
            <a:xfrm>
              <a:off x="4188142" y="4500562"/>
              <a:ext cx="3810" cy="2857"/>
            </a:xfrm>
            <a:custGeom>
              <a:avLst/>
              <a:gdLst/>
              <a:ahLst/>
              <a:cxnLst/>
              <a:rect l="l" t="t" r="r" b="b"/>
              <a:pathLst>
                <a:path w="3810" h="2857" extrusionOk="0">
                  <a:moveTo>
                    <a:pt x="3810" y="953"/>
                  </a:moveTo>
                  <a:cubicBezTo>
                    <a:pt x="3810" y="1905"/>
                    <a:pt x="2858" y="2857"/>
                    <a:pt x="2858" y="2857"/>
                  </a:cubicBezTo>
                  <a:cubicBezTo>
                    <a:pt x="1905" y="2857"/>
                    <a:pt x="953" y="1905"/>
                    <a:pt x="0" y="1905"/>
                  </a:cubicBezTo>
                  <a:cubicBezTo>
                    <a:pt x="0" y="953"/>
                    <a:pt x="953" y="0"/>
                    <a:pt x="953" y="0"/>
                  </a:cubicBezTo>
                  <a:cubicBezTo>
                    <a:pt x="2858" y="0"/>
                    <a:pt x="2858" y="953"/>
                    <a:pt x="3810" y="95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9" name="Google Shape;2299;p21"/>
            <p:cNvSpPr/>
            <p:nvPr/>
          </p:nvSpPr>
          <p:spPr>
            <a:xfrm>
              <a:off x="4063365" y="2147619"/>
              <a:ext cx="368998" cy="445085"/>
            </a:xfrm>
            <a:custGeom>
              <a:avLst/>
              <a:gdLst/>
              <a:ahLst/>
              <a:cxnLst/>
              <a:rect l="l" t="t" r="r" b="b"/>
              <a:pathLst>
                <a:path w="368998" h="445085" extrusionOk="0">
                  <a:moveTo>
                    <a:pt x="114300" y="440323"/>
                  </a:moveTo>
                  <a:cubicBezTo>
                    <a:pt x="38100" y="414606"/>
                    <a:pt x="0" y="362218"/>
                    <a:pt x="0" y="280303"/>
                  </a:cubicBezTo>
                  <a:cubicBezTo>
                    <a:pt x="0" y="217438"/>
                    <a:pt x="22860" y="164098"/>
                    <a:pt x="58102" y="114568"/>
                  </a:cubicBezTo>
                  <a:cubicBezTo>
                    <a:pt x="99060" y="56466"/>
                    <a:pt x="155257" y="25033"/>
                    <a:pt x="225742" y="17413"/>
                  </a:cubicBezTo>
                  <a:cubicBezTo>
                    <a:pt x="236220" y="16461"/>
                    <a:pt x="247650" y="18366"/>
                    <a:pt x="265747" y="20271"/>
                  </a:cubicBezTo>
                  <a:cubicBezTo>
                    <a:pt x="220027" y="40273"/>
                    <a:pt x="180022" y="53608"/>
                    <a:pt x="145732" y="74563"/>
                  </a:cubicBezTo>
                  <a:cubicBezTo>
                    <a:pt x="110490" y="96471"/>
                    <a:pt x="88582" y="132666"/>
                    <a:pt x="66675" y="174576"/>
                  </a:cubicBezTo>
                  <a:cubicBezTo>
                    <a:pt x="104775" y="173623"/>
                    <a:pt x="114300" y="195531"/>
                    <a:pt x="120015" y="223153"/>
                  </a:cubicBezTo>
                  <a:cubicBezTo>
                    <a:pt x="129540" y="267921"/>
                    <a:pt x="142875" y="311736"/>
                    <a:pt x="154305" y="356503"/>
                  </a:cubicBezTo>
                  <a:cubicBezTo>
                    <a:pt x="120967" y="370791"/>
                    <a:pt x="113347" y="366981"/>
                    <a:pt x="104775" y="334596"/>
                  </a:cubicBezTo>
                  <a:cubicBezTo>
                    <a:pt x="95250" y="298401"/>
                    <a:pt x="85725" y="262206"/>
                    <a:pt x="76200" y="226011"/>
                  </a:cubicBezTo>
                  <a:cubicBezTo>
                    <a:pt x="73342" y="216486"/>
                    <a:pt x="68580" y="206961"/>
                    <a:pt x="64770" y="196483"/>
                  </a:cubicBezTo>
                  <a:cubicBezTo>
                    <a:pt x="18097" y="259348"/>
                    <a:pt x="43815" y="377458"/>
                    <a:pt x="108585" y="409843"/>
                  </a:cubicBezTo>
                  <a:cubicBezTo>
                    <a:pt x="150495" y="430798"/>
                    <a:pt x="191452" y="422226"/>
                    <a:pt x="225742" y="394603"/>
                  </a:cubicBezTo>
                  <a:cubicBezTo>
                    <a:pt x="306705" y="329833"/>
                    <a:pt x="335280" y="242203"/>
                    <a:pt x="322897" y="140286"/>
                  </a:cubicBezTo>
                  <a:cubicBezTo>
                    <a:pt x="317182" y="96471"/>
                    <a:pt x="305752" y="52656"/>
                    <a:pt x="297180" y="6936"/>
                  </a:cubicBezTo>
                  <a:cubicBezTo>
                    <a:pt x="318135" y="-3542"/>
                    <a:pt x="334327" y="-5447"/>
                    <a:pt x="342900" y="25033"/>
                  </a:cubicBezTo>
                  <a:cubicBezTo>
                    <a:pt x="369570" y="120283"/>
                    <a:pt x="385763" y="216486"/>
                    <a:pt x="340995" y="309831"/>
                  </a:cubicBezTo>
                  <a:cubicBezTo>
                    <a:pt x="302895" y="388888"/>
                    <a:pt x="245745" y="443181"/>
                    <a:pt x="152400" y="445086"/>
                  </a:cubicBezTo>
                  <a:cubicBezTo>
                    <a:pt x="139065" y="443181"/>
                    <a:pt x="126682" y="442228"/>
                    <a:pt x="114300" y="440323"/>
                  </a:cubicBezTo>
                  <a:close/>
                </a:path>
              </a:pathLst>
            </a:custGeom>
            <a:solidFill>
              <a:srgbClr val="E618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21"/>
            <p:cNvSpPr/>
            <p:nvPr/>
          </p:nvSpPr>
          <p:spPr>
            <a:xfrm>
              <a:off x="3767137" y="3326557"/>
              <a:ext cx="1003934" cy="287227"/>
            </a:xfrm>
            <a:custGeom>
              <a:avLst/>
              <a:gdLst/>
              <a:ahLst/>
              <a:cxnLst/>
              <a:rect l="l" t="t" r="r" b="b"/>
              <a:pathLst>
                <a:path w="1003934" h="287227" extrusionOk="0">
                  <a:moveTo>
                    <a:pt x="1003935" y="2430"/>
                  </a:moveTo>
                  <a:cubicBezTo>
                    <a:pt x="1003935" y="5287"/>
                    <a:pt x="1003935" y="9097"/>
                    <a:pt x="1003935" y="11955"/>
                  </a:cubicBezTo>
                  <a:cubicBezTo>
                    <a:pt x="685800" y="102442"/>
                    <a:pt x="367665" y="193882"/>
                    <a:pt x="48578" y="283417"/>
                  </a:cubicBezTo>
                  <a:cubicBezTo>
                    <a:pt x="34290" y="287227"/>
                    <a:pt x="18097" y="286275"/>
                    <a:pt x="1905" y="287227"/>
                  </a:cubicBezTo>
                  <a:cubicBezTo>
                    <a:pt x="953" y="283417"/>
                    <a:pt x="0" y="279607"/>
                    <a:pt x="0" y="275798"/>
                  </a:cubicBezTo>
                  <a:cubicBezTo>
                    <a:pt x="9525" y="271987"/>
                    <a:pt x="19050" y="267225"/>
                    <a:pt x="29528" y="264367"/>
                  </a:cubicBezTo>
                  <a:cubicBezTo>
                    <a:pt x="338138" y="176737"/>
                    <a:pt x="646747" y="88155"/>
                    <a:pt x="955357" y="1477"/>
                  </a:cubicBezTo>
                  <a:cubicBezTo>
                    <a:pt x="970597" y="-2333"/>
                    <a:pt x="987743" y="2430"/>
                    <a:pt x="1003935" y="243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21"/>
            <p:cNvSpPr/>
            <p:nvPr/>
          </p:nvSpPr>
          <p:spPr>
            <a:xfrm>
              <a:off x="3682365" y="4088240"/>
              <a:ext cx="250816" cy="309863"/>
            </a:xfrm>
            <a:custGeom>
              <a:avLst/>
              <a:gdLst/>
              <a:ahLst/>
              <a:cxnLst/>
              <a:rect l="l" t="t" r="r" b="b"/>
              <a:pathLst>
                <a:path w="250816" h="309863" extrusionOk="0">
                  <a:moveTo>
                    <a:pt x="119063" y="12272"/>
                  </a:moveTo>
                  <a:cubicBezTo>
                    <a:pt x="137160" y="-6778"/>
                    <a:pt x="170497" y="-3921"/>
                    <a:pt x="181927" y="22749"/>
                  </a:cubicBezTo>
                  <a:cubicBezTo>
                    <a:pt x="206692" y="77994"/>
                    <a:pt x="229552" y="134192"/>
                    <a:pt x="248602" y="191342"/>
                  </a:cubicBezTo>
                  <a:cubicBezTo>
                    <a:pt x="258127" y="219917"/>
                    <a:pt x="235267" y="241824"/>
                    <a:pt x="211455" y="253254"/>
                  </a:cubicBezTo>
                  <a:cubicBezTo>
                    <a:pt x="168592" y="273257"/>
                    <a:pt x="122872" y="288497"/>
                    <a:pt x="78105" y="305642"/>
                  </a:cubicBezTo>
                  <a:cubicBezTo>
                    <a:pt x="70485" y="308499"/>
                    <a:pt x="61913" y="309452"/>
                    <a:pt x="53340" y="309452"/>
                  </a:cubicBezTo>
                  <a:cubicBezTo>
                    <a:pt x="2857" y="311357"/>
                    <a:pt x="0" y="308499"/>
                    <a:pt x="0" y="259922"/>
                  </a:cubicBezTo>
                  <a:cubicBezTo>
                    <a:pt x="50482" y="241824"/>
                    <a:pt x="101917" y="223727"/>
                    <a:pt x="151447" y="204677"/>
                  </a:cubicBezTo>
                  <a:cubicBezTo>
                    <a:pt x="170497" y="197057"/>
                    <a:pt x="178117" y="179912"/>
                    <a:pt x="172402" y="158004"/>
                  </a:cubicBezTo>
                  <a:cubicBezTo>
                    <a:pt x="163830" y="125619"/>
                    <a:pt x="160020" y="92282"/>
                    <a:pt x="149542" y="60849"/>
                  </a:cubicBezTo>
                  <a:cubicBezTo>
                    <a:pt x="144780" y="42752"/>
                    <a:pt x="130492" y="28464"/>
                    <a:pt x="119063" y="12272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21"/>
            <p:cNvSpPr/>
            <p:nvPr/>
          </p:nvSpPr>
          <p:spPr>
            <a:xfrm>
              <a:off x="3749040" y="3182217"/>
              <a:ext cx="951547" cy="274497"/>
            </a:xfrm>
            <a:custGeom>
              <a:avLst/>
              <a:gdLst/>
              <a:ahLst/>
              <a:cxnLst/>
              <a:rect l="l" t="t" r="r" b="b"/>
              <a:pathLst>
                <a:path w="951547" h="274497" extrusionOk="0">
                  <a:moveTo>
                    <a:pt x="951547" y="17230"/>
                  </a:moveTo>
                  <a:cubicBezTo>
                    <a:pt x="645795" y="102955"/>
                    <a:pt x="339090" y="188680"/>
                    <a:pt x="33338" y="273453"/>
                  </a:cubicBezTo>
                  <a:cubicBezTo>
                    <a:pt x="23813" y="276310"/>
                    <a:pt x="12382" y="272500"/>
                    <a:pt x="1905" y="271548"/>
                  </a:cubicBezTo>
                  <a:cubicBezTo>
                    <a:pt x="952" y="267738"/>
                    <a:pt x="952" y="263928"/>
                    <a:pt x="0" y="260118"/>
                  </a:cubicBezTo>
                  <a:cubicBezTo>
                    <a:pt x="62865" y="242020"/>
                    <a:pt x="125730" y="223923"/>
                    <a:pt x="189547" y="205825"/>
                  </a:cubicBezTo>
                  <a:cubicBezTo>
                    <a:pt x="252413" y="187728"/>
                    <a:pt x="316230" y="169630"/>
                    <a:pt x="379095" y="151533"/>
                  </a:cubicBezTo>
                  <a:cubicBezTo>
                    <a:pt x="442913" y="133435"/>
                    <a:pt x="507682" y="115338"/>
                    <a:pt x="571500" y="97240"/>
                  </a:cubicBezTo>
                  <a:cubicBezTo>
                    <a:pt x="634365" y="79143"/>
                    <a:pt x="697230" y="59140"/>
                    <a:pt x="761047" y="43900"/>
                  </a:cubicBezTo>
                  <a:cubicBezTo>
                    <a:pt x="822960" y="28660"/>
                    <a:pt x="882967" y="-1820"/>
                    <a:pt x="948690" y="85"/>
                  </a:cubicBezTo>
                  <a:cubicBezTo>
                    <a:pt x="949642" y="6753"/>
                    <a:pt x="950595" y="11515"/>
                    <a:pt x="951547" y="1723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21"/>
            <p:cNvSpPr/>
            <p:nvPr/>
          </p:nvSpPr>
          <p:spPr>
            <a:xfrm>
              <a:off x="3850957" y="3474720"/>
              <a:ext cx="936307" cy="276224"/>
            </a:xfrm>
            <a:custGeom>
              <a:avLst/>
              <a:gdLst/>
              <a:ahLst/>
              <a:cxnLst/>
              <a:rect l="l" t="t" r="r" b="b"/>
              <a:pathLst>
                <a:path w="936307" h="276224" extrusionOk="0">
                  <a:moveTo>
                    <a:pt x="936308" y="13335"/>
                  </a:moveTo>
                  <a:cubicBezTo>
                    <a:pt x="926783" y="17145"/>
                    <a:pt x="918210" y="20955"/>
                    <a:pt x="908685" y="23813"/>
                  </a:cubicBezTo>
                  <a:cubicBezTo>
                    <a:pt x="625793" y="105727"/>
                    <a:pt x="341947" y="186690"/>
                    <a:pt x="59055" y="267652"/>
                  </a:cubicBezTo>
                  <a:cubicBezTo>
                    <a:pt x="40958" y="272415"/>
                    <a:pt x="20955" y="273367"/>
                    <a:pt x="2858" y="276225"/>
                  </a:cubicBezTo>
                  <a:cubicBezTo>
                    <a:pt x="1905" y="271462"/>
                    <a:pt x="952" y="267652"/>
                    <a:pt x="0" y="262890"/>
                  </a:cubicBezTo>
                  <a:cubicBezTo>
                    <a:pt x="8572" y="259080"/>
                    <a:pt x="18097" y="255270"/>
                    <a:pt x="26670" y="252412"/>
                  </a:cubicBezTo>
                  <a:cubicBezTo>
                    <a:pt x="312420" y="169545"/>
                    <a:pt x="599122" y="86677"/>
                    <a:pt x="884873" y="4763"/>
                  </a:cubicBezTo>
                  <a:cubicBezTo>
                    <a:pt x="900112" y="0"/>
                    <a:pt x="917258" y="952"/>
                    <a:pt x="934402" y="0"/>
                  </a:cubicBezTo>
                  <a:cubicBezTo>
                    <a:pt x="934402" y="3810"/>
                    <a:pt x="935355" y="8572"/>
                    <a:pt x="936308" y="13335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21"/>
            <p:cNvSpPr/>
            <p:nvPr/>
          </p:nvSpPr>
          <p:spPr>
            <a:xfrm>
              <a:off x="3601402" y="2570797"/>
              <a:ext cx="919162" cy="260985"/>
            </a:xfrm>
            <a:custGeom>
              <a:avLst/>
              <a:gdLst/>
              <a:ahLst/>
              <a:cxnLst/>
              <a:rect l="l" t="t" r="r" b="b"/>
              <a:pathLst>
                <a:path w="919162" h="260985" extrusionOk="0">
                  <a:moveTo>
                    <a:pt x="919163" y="13335"/>
                  </a:moveTo>
                  <a:cubicBezTo>
                    <a:pt x="860107" y="30480"/>
                    <a:pt x="802005" y="46673"/>
                    <a:pt x="742950" y="63818"/>
                  </a:cubicBezTo>
                  <a:cubicBezTo>
                    <a:pt x="512445" y="127635"/>
                    <a:pt x="280988" y="192405"/>
                    <a:pt x="50482" y="256223"/>
                  </a:cubicBezTo>
                  <a:cubicBezTo>
                    <a:pt x="35242" y="260033"/>
                    <a:pt x="18097" y="259080"/>
                    <a:pt x="1905" y="260985"/>
                  </a:cubicBezTo>
                  <a:cubicBezTo>
                    <a:pt x="952" y="257175"/>
                    <a:pt x="952" y="253365"/>
                    <a:pt x="0" y="249555"/>
                  </a:cubicBezTo>
                  <a:cubicBezTo>
                    <a:pt x="8572" y="245745"/>
                    <a:pt x="18097" y="241935"/>
                    <a:pt x="26670" y="240030"/>
                  </a:cubicBezTo>
                  <a:cubicBezTo>
                    <a:pt x="307657" y="160973"/>
                    <a:pt x="588645" y="81915"/>
                    <a:pt x="869632" y="3810"/>
                  </a:cubicBezTo>
                  <a:cubicBezTo>
                    <a:pt x="884872" y="0"/>
                    <a:pt x="902018" y="953"/>
                    <a:pt x="917257" y="0"/>
                  </a:cubicBezTo>
                  <a:cubicBezTo>
                    <a:pt x="918210" y="3810"/>
                    <a:pt x="918210" y="8573"/>
                    <a:pt x="919163" y="13335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21"/>
            <p:cNvSpPr/>
            <p:nvPr/>
          </p:nvSpPr>
          <p:spPr>
            <a:xfrm>
              <a:off x="3706177" y="2843212"/>
              <a:ext cx="901065" cy="262890"/>
            </a:xfrm>
            <a:custGeom>
              <a:avLst/>
              <a:gdLst/>
              <a:ahLst/>
              <a:cxnLst/>
              <a:rect l="l" t="t" r="r" b="b"/>
              <a:pathLst>
                <a:path w="901065" h="262890" extrusionOk="0">
                  <a:moveTo>
                    <a:pt x="0" y="244792"/>
                  </a:moveTo>
                  <a:cubicBezTo>
                    <a:pt x="42863" y="232410"/>
                    <a:pt x="84772" y="220028"/>
                    <a:pt x="127635" y="207645"/>
                  </a:cubicBezTo>
                  <a:cubicBezTo>
                    <a:pt x="367665" y="140017"/>
                    <a:pt x="606743" y="73342"/>
                    <a:pt x="846772" y="6667"/>
                  </a:cubicBezTo>
                  <a:cubicBezTo>
                    <a:pt x="862965" y="1905"/>
                    <a:pt x="881063" y="2858"/>
                    <a:pt x="898207" y="0"/>
                  </a:cubicBezTo>
                  <a:cubicBezTo>
                    <a:pt x="899160" y="5715"/>
                    <a:pt x="900113" y="10478"/>
                    <a:pt x="901065" y="16192"/>
                  </a:cubicBezTo>
                  <a:cubicBezTo>
                    <a:pt x="751522" y="58103"/>
                    <a:pt x="601027" y="100965"/>
                    <a:pt x="451485" y="141922"/>
                  </a:cubicBezTo>
                  <a:cubicBezTo>
                    <a:pt x="302895" y="182880"/>
                    <a:pt x="155257" y="229553"/>
                    <a:pt x="3810" y="262890"/>
                  </a:cubicBezTo>
                  <a:cubicBezTo>
                    <a:pt x="2857" y="257175"/>
                    <a:pt x="952" y="251460"/>
                    <a:pt x="0" y="244792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21"/>
            <p:cNvSpPr/>
            <p:nvPr/>
          </p:nvSpPr>
          <p:spPr>
            <a:xfrm>
              <a:off x="3676650" y="2703195"/>
              <a:ext cx="875347" cy="251409"/>
            </a:xfrm>
            <a:custGeom>
              <a:avLst/>
              <a:gdLst/>
              <a:ahLst/>
              <a:cxnLst/>
              <a:rect l="l" t="t" r="r" b="b"/>
              <a:pathLst>
                <a:path w="875347" h="251409" extrusionOk="0">
                  <a:moveTo>
                    <a:pt x="0" y="236220"/>
                  </a:moveTo>
                  <a:cubicBezTo>
                    <a:pt x="50483" y="221933"/>
                    <a:pt x="101917" y="206692"/>
                    <a:pt x="152400" y="192405"/>
                  </a:cubicBezTo>
                  <a:cubicBezTo>
                    <a:pt x="376238" y="129540"/>
                    <a:pt x="600075" y="66675"/>
                    <a:pt x="823913" y="4763"/>
                  </a:cubicBezTo>
                  <a:cubicBezTo>
                    <a:pt x="839153" y="0"/>
                    <a:pt x="856297" y="952"/>
                    <a:pt x="872490" y="0"/>
                  </a:cubicBezTo>
                  <a:cubicBezTo>
                    <a:pt x="873443" y="5715"/>
                    <a:pt x="874395" y="10477"/>
                    <a:pt x="875347" y="16192"/>
                  </a:cubicBezTo>
                  <a:cubicBezTo>
                    <a:pt x="593408" y="94297"/>
                    <a:pt x="312420" y="173355"/>
                    <a:pt x="30480" y="250508"/>
                  </a:cubicBezTo>
                  <a:cubicBezTo>
                    <a:pt x="20955" y="253365"/>
                    <a:pt x="9525" y="248602"/>
                    <a:pt x="0" y="247650"/>
                  </a:cubicBezTo>
                  <a:cubicBezTo>
                    <a:pt x="0" y="242888"/>
                    <a:pt x="0" y="239077"/>
                    <a:pt x="0" y="23622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7" name="Google Shape;2307;p21"/>
            <p:cNvSpPr/>
            <p:nvPr/>
          </p:nvSpPr>
          <p:spPr>
            <a:xfrm>
              <a:off x="3957637" y="3847917"/>
              <a:ext cx="882967" cy="223206"/>
            </a:xfrm>
            <a:custGeom>
              <a:avLst/>
              <a:gdLst/>
              <a:ahLst/>
              <a:cxnLst/>
              <a:rect l="l" t="t" r="r" b="b"/>
              <a:pathLst>
                <a:path w="882967" h="223206" extrusionOk="0">
                  <a:moveTo>
                    <a:pt x="882968" y="182"/>
                  </a:moveTo>
                  <a:cubicBezTo>
                    <a:pt x="857250" y="27805"/>
                    <a:pt x="27622" y="240212"/>
                    <a:pt x="0" y="222115"/>
                  </a:cubicBezTo>
                  <a:cubicBezTo>
                    <a:pt x="73342" y="203065"/>
                    <a:pt x="145733" y="183062"/>
                    <a:pt x="219075" y="164012"/>
                  </a:cubicBezTo>
                  <a:cubicBezTo>
                    <a:pt x="293370" y="144010"/>
                    <a:pt x="367665" y="124007"/>
                    <a:pt x="442913" y="104005"/>
                  </a:cubicBezTo>
                  <a:cubicBezTo>
                    <a:pt x="516255" y="84002"/>
                    <a:pt x="589597" y="63047"/>
                    <a:pt x="663893" y="45902"/>
                  </a:cubicBezTo>
                  <a:cubicBezTo>
                    <a:pt x="735330" y="28757"/>
                    <a:pt x="805815" y="-2675"/>
                    <a:pt x="882968" y="182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8" name="Google Shape;2308;p21"/>
            <p:cNvSpPr/>
            <p:nvPr/>
          </p:nvSpPr>
          <p:spPr>
            <a:xfrm>
              <a:off x="3610927" y="4099559"/>
              <a:ext cx="246648" cy="247650"/>
            </a:xfrm>
            <a:custGeom>
              <a:avLst/>
              <a:gdLst/>
              <a:ahLst/>
              <a:cxnLst/>
              <a:rect l="l" t="t" r="r" b="b"/>
              <a:pathLst>
                <a:path w="246648" h="247650" extrusionOk="0">
                  <a:moveTo>
                    <a:pt x="190500" y="953"/>
                  </a:moveTo>
                  <a:cubicBezTo>
                    <a:pt x="200977" y="17145"/>
                    <a:pt x="216217" y="31433"/>
                    <a:pt x="221932" y="48578"/>
                  </a:cubicBezTo>
                  <a:cubicBezTo>
                    <a:pt x="232410" y="80010"/>
                    <a:pt x="236220" y="113347"/>
                    <a:pt x="244792" y="145733"/>
                  </a:cubicBezTo>
                  <a:cubicBezTo>
                    <a:pt x="250507" y="167640"/>
                    <a:pt x="242888" y="184785"/>
                    <a:pt x="223838" y="192405"/>
                  </a:cubicBezTo>
                  <a:cubicBezTo>
                    <a:pt x="173355" y="212408"/>
                    <a:pt x="122872" y="229553"/>
                    <a:pt x="72390" y="247650"/>
                  </a:cubicBezTo>
                  <a:cubicBezTo>
                    <a:pt x="62865" y="240030"/>
                    <a:pt x="47625" y="235268"/>
                    <a:pt x="44767" y="225743"/>
                  </a:cubicBezTo>
                  <a:cubicBezTo>
                    <a:pt x="28575" y="171450"/>
                    <a:pt x="15240" y="116205"/>
                    <a:pt x="0" y="59055"/>
                  </a:cubicBezTo>
                  <a:cubicBezTo>
                    <a:pt x="55245" y="39053"/>
                    <a:pt x="104775" y="20003"/>
                    <a:pt x="153352" y="1905"/>
                  </a:cubicBezTo>
                  <a:cubicBezTo>
                    <a:pt x="157163" y="953"/>
                    <a:pt x="161925" y="953"/>
                    <a:pt x="165735" y="0"/>
                  </a:cubicBezTo>
                  <a:cubicBezTo>
                    <a:pt x="174307" y="953"/>
                    <a:pt x="182880" y="953"/>
                    <a:pt x="190500" y="953"/>
                  </a:cubicBezTo>
                  <a:close/>
                  <a:moveTo>
                    <a:pt x="195263" y="128588"/>
                  </a:moveTo>
                  <a:cubicBezTo>
                    <a:pt x="194310" y="124778"/>
                    <a:pt x="194310" y="120968"/>
                    <a:pt x="193357" y="117158"/>
                  </a:cubicBezTo>
                  <a:cubicBezTo>
                    <a:pt x="192405" y="112395"/>
                    <a:pt x="191452" y="108585"/>
                    <a:pt x="190500" y="103822"/>
                  </a:cubicBezTo>
                  <a:cubicBezTo>
                    <a:pt x="188595" y="95250"/>
                    <a:pt x="186690" y="86678"/>
                    <a:pt x="184785" y="78105"/>
                  </a:cubicBezTo>
                  <a:cubicBezTo>
                    <a:pt x="182880" y="70485"/>
                    <a:pt x="180975" y="61913"/>
                    <a:pt x="179070" y="54293"/>
                  </a:cubicBezTo>
                  <a:cubicBezTo>
                    <a:pt x="175260" y="43815"/>
                    <a:pt x="171450" y="33338"/>
                    <a:pt x="166688" y="21908"/>
                  </a:cubicBezTo>
                  <a:cubicBezTo>
                    <a:pt x="154305" y="27622"/>
                    <a:pt x="146685" y="31433"/>
                    <a:pt x="138113" y="35243"/>
                  </a:cubicBezTo>
                  <a:cubicBezTo>
                    <a:pt x="108585" y="45720"/>
                    <a:pt x="79057" y="56197"/>
                    <a:pt x="45720" y="67628"/>
                  </a:cubicBezTo>
                  <a:cubicBezTo>
                    <a:pt x="52388" y="83820"/>
                    <a:pt x="57150" y="96203"/>
                    <a:pt x="61913" y="107633"/>
                  </a:cubicBezTo>
                  <a:cubicBezTo>
                    <a:pt x="60960" y="114300"/>
                    <a:pt x="60960" y="121920"/>
                    <a:pt x="60007" y="128588"/>
                  </a:cubicBezTo>
                  <a:cubicBezTo>
                    <a:pt x="65722" y="150495"/>
                    <a:pt x="72390" y="173355"/>
                    <a:pt x="78105" y="195263"/>
                  </a:cubicBezTo>
                  <a:cubicBezTo>
                    <a:pt x="81915" y="203835"/>
                    <a:pt x="84772" y="212408"/>
                    <a:pt x="88582" y="220980"/>
                  </a:cubicBezTo>
                  <a:cubicBezTo>
                    <a:pt x="103822" y="215265"/>
                    <a:pt x="116205" y="210503"/>
                    <a:pt x="127635" y="205740"/>
                  </a:cubicBezTo>
                  <a:cubicBezTo>
                    <a:pt x="145732" y="198120"/>
                    <a:pt x="163830" y="190500"/>
                    <a:pt x="180975" y="181928"/>
                  </a:cubicBezTo>
                  <a:cubicBezTo>
                    <a:pt x="197167" y="174308"/>
                    <a:pt x="208597" y="162878"/>
                    <a:pt x="196215" y="142875"/>
                  </a:cubicBezTo>
                  <a:cubicBezTo>
                    <a:pt x="196215" y="142875"/>
                    <a:pt x="196215" y="142875"/>
                    <a:pt x="196215" y="142875"/>
                  </a:cubicBezTo>
                  <a:cubicBezTo>
                    <a:pt x="197167" y="139065"/>
                    <a:pt x="196215" y="133350"/>
                    <a:pt x="195263" y="128588"/>
                  </a:cubicBezTo>
                  <a:close/>
                </a:path>
              </a:pathLst>
            </a:custGeom>
            <a:solidFill>
              <a:srgbClr val="11121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9" name="Google Shape;2309;p21"/>
            <p:cNvSpPr/>
            <p:nvPr/>
          </p:nvSpPr>
          <p:spPr>
            <a:xfrm>
              <a:off x="4073842" y="3960494"/>
              <a:ext cx="812482" cy="218000"/>
            </a:xfrm>
            <a:custGeom>
              <a:avLst/>
              <a:gdLst/>
              <a:ahLst/>
              <a:cxnLst/>
              <a:rect l="l" t="t" r="r" b="b"/>
              <a:pathLst>
                <a:path w="812482" h="218000" extrusionOk="0">
                  <a:moveTo>
                    <a:pt x="0" y="217170"/>
                  </a:moveTo>
                  <a:cubicBezTo>
                    <a:pt x="18098" y="211455"/>
                    <a:pt x="28575" y="206693"/>
                    <a:pt x="39053" y="203835"/>
                  </a:cubicBezTo>
                  <a:cubicBezTo>
                    <a:pt x="278130" y="138113"/>
                    <a:pt x="517208" y="71438"/>
                    <a:pt x="756285" y="5715"/>
                  </a:cubicBezTo>
                  <a:cubicBezTo>
                    <a:pt x="771525" y="1905"/>
                    <a:pt x="788670" y="2858"/>
                    <a:pt x="812483" y="0"/>
                  </a:cubicBezTo>
                  <a:cubicBezTo>
                    <a:pt x="783908" y="33338"/>
                    <a:pt x="35242" y="232410"/>
                    <a:pt x="0" y="21717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310;p21"/>
            <p:cNvSpPr/>
            <p:nvPr/>
          </p:nvSpPr>
          <p:spPr>
            <a:xfrm>
              <a:off x="3289264" y="2887027"/>
              <a:ext cx="242605" cy="226694"/>
            </a:xfrm>
            <a:custGeom>
              <a:avLst/>
              <a:gdLst/>
              <a:ahLst/>
              <a:cxnLst/>
              <a:rect l="l" t="t" r="r" b="b"/>
              <a:pathLst>
                <a:path w="242605" h="226694" extrusionOk="0">
                  <a:moveTo>
                    <a:pt x="168310" y="0"/>
                  </a:moveTo>
                  <a:cubicBezTo>
                    <a:pt x="180693" y="0"/>
                    <a:pt x="193075" y="952"/>
                    <a:pt x="205458" y="952"/>
                  </a:cubicBezTo>
                  <a:cubicBezTo>
                    <a:pt x="213078" y="13335"/>
                    <a:pt x="224508" y="23813"/>
                    <a:pt x="227365" y="37147"/>
                  </a:cubicBezTo>
                  <a:cubicBezTo>
                    <a:pt x="234985" y="69532"/>
                    <a:pt x="241653" y="102870"/>
                    <a:pt x="242605" y="136207"/>
                  </a:cubicBezTo>
                  <a:cubicBezTo>
                    <a:pt x="242605" y="153352"/>
                    <a:pt x="230223" y="171450"/>
                    <a:pt x="222603" y="188595"/>
                  </a:cubicBezTo>
                  <a:cubicBezTo>
                    <a:pt x="180693" y="200977"/>
                    <a:pt x="138783" y="214313"/>
                    <a:pt x="96873" y="226695"/>
                  </a:cubicBezTo>
                  <a:cubicBezTo>
                    <a:pt x="84490" y="221932"/>
                    <a:pt x="71155" y="217170"/>
                    <a:pt x="58773" y="213360"/>
                  </a:cubicBezTo>
                  <a:cubicBezTo>
                    <a:pt x="42580" y="179070"/>
                    <a:pt x="40675" y="138113"/>
                    <a:pt x="7338" y="110490"/>
                  </a:cubicBezTo>
                  <a:cubicBezTo>
                    <a:pt x="-10760" y="96202"/>
                    <a:pt x="7338" y="54292"/>
                    <a:pt x="32103" y="44767"/>
                  </a:cubicBezTo>
                  <a:cubicBezTo>
                    <a:pt x="74965" y="29527"/>
                    <a:pt x="118780" y="16192"/>
                    <a:pt x="161643" y="1905"/>
                  </a:cubicBezTo>
                  <a:cubicBezTo>
                    <a:pt x="164500" y="952"/>
                    <a:pt x="166405" y="0"/>
                    <a:pt x="168310" y="0"/>
                  </a:cubicBezTo>
                  <a:close/>
                  <a:moveTo>
                    <a:pt x="198790" y="138113"/>
                  </a:moveTo>
                  <a:cubicBezTo>
                    <a:pt x="194028" y="105727"/>
                    <a:pt x="190218" y="72390"/>
                    <a:pt x="185455" y="40005"/>
                  </a:cubicBezTo>
                  <a:cubicBezTo>
                    <a:pt x="173073" y="5715"/>
                    <a:pt x="154023" y="32385"/>
                    <a:pt x="137830" y="35242"/>
                  </a:cubicBezTo>
                  <a:cubicBezTo>
                    <a:pt x="117828" y="40957"/>
                    <a:pt x="98778" y="46672"/>
                    <a:pt x="78775" y="53340"/>
                  </a:cubicBezTo>
                  <a:cubicBezTo>
                    <a:pt x="43533" y="64770"/>
                    <a:pt x="42580" y="66675"/>
                    <a:pt x="61630" y="100965"/>
                  </a:cubicBezTo>
                  <a:cubicBezTo>
                    <a:pt x="74965" y="132397"/>
                    <a:pt x="88300" y="163830"/>
                    <a:pt x="101635" y="195263"/>
                  </a:cubicBezTo>
                  <a:cubicBezTo>
                    <a:pt x="102588" y="198120"/>
                    <a:pt x="108303" y="198120"/>
                    <a:pt x="111160" y="200025"/>
                  </a:cubicBezTo>
                  <a:cubicBezTo>
                    <a:pt x="137830" y="187642"/>
                    <a:pt x="164500" y="176213"/>
                    <a:pt x="192123" y="163830"/>
                  </a:cubicBezTo>
                  <a:cubicBezTo>
                    <a:pt x="194980" y="156210"/>
                    <a:pt x="196885" y="147638"/>
                    <a:pt x="198790" y="138113"/>
                  </a:cubicBezTo>
                  <a:close/>
                </a:path>
              </a:pathLst>
            </a:custGeom>
            <a:solidFill>
              <a:srgbClr val="11121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1" name="Google Shape;2311;p21"/>
            <p:cNvSpPr/>
            <p:nvPr/>
          </p:nvSpPr>
          <p:spPr>
            <a:xfrm>
              <a:off x="3449954" y="3546157"/>
              <a:ext cx="237980" cy="245745"/>
            </a:xfrm>
            <a:custGeom>
              <a:avLst/>
              <a:gdLst/>
              <a:ahLst/>
              <a:cxnLst/>
              <a:rect l="l" t="t" r="r" b="b"/>
              <a:pathLst>
                <a:path w="237980" h="245745" extrusionOk="0">
                  <a:moveTo>
                    <a:pt x="175260" y="32385"/>
                  </a:moveTo>
                  <a:cubicBezTo>
                    <a:pt x="165735" y="32385"/>
                    <a:pt x="155258" y="29527"/>
                    <a:pt x="146685" y="32385"/>
                  </a:cubicBezTo>
                  <a:cubicBezTo>
                    <a:pt x="116205" y="40958"/>
                    <a:pt x="85725" y="52388"/>
                    <a:pt x="55245" y="60960"/>
                  </a:cubicBezTo>
                  <a:cubicBezTo>
                    <a:pt x="42863" y="64770"/>
                    <a:pt x="28575" y="63817"/>
                    <a:pt x="14288" y="58102"/>
                  </a:cubicBezTo>
                  <a:cubicBezTo>
                    <a:pt x="68580" y="30480"/>
                    <a:pt x="123825" y="9525"/>
                    <a:pt x="182880" y="0"/>
                  </a:cubicBezTo>
                  <a:cubicBezTo>
                    <a:pt x="196215" y="10477"/>
                    <a:pt x="208598" y="21908"/>
                    <a:pt x="221933" y="32385"/>
                  </a:cubicBezTo>
                  <a:cubicBezTo>
                    <a:pt x="226695" y="72390"/>
                    <a:pt x="231458" y="112395"/>
                    <a:pt x="237173" y="153352"/>
                  </a:cubicBezTo>
                  <a:cubicBezTo>
                    <a:pt x="240983" y="180023"/>
                    <a:pt x="231458" y="197167"/>
                    <a:pt x="205740" y="206692"/>
                  </a:cubicBezTo>
                  <a:cubicBezTo>
                    <a:pt x="168592" y="219075"/>
                    <a:pt x="131445" y="233362"/>
                    <a:pt x="95250" y="245745"/>
                  </a:cubicBezTo>
                  <a:cubicBezTo>
                    <a:pt x="81915" y="244792"/>
                    <a:pt x="68580" y="243840"/>
                    <a:pt x="55245" y="242887"/>
                  </a:cubicBezTo>
                  <a:cubicBezTo>
                    <a:pt x="43815" y="214312"/>
                    <a:pt x="31433" y="185737"/>
                    <a:pt x="20955" y="157162"/>
                  </a:cubicBezTo>
                  <a:cubicBezTo>
                    <a:pt x="13335" y="137160"/>
                    <a:pt x="6667" y="117158"/>
                    <a:pt x="0" y="97155"/>
                  </a:cubicBezTo>
                  <a:cubicBezTo>
                    <a:pt x="32385" y="82867"/>
                    <a:pt x="39053" y="85725"/>
                    <a:pt x="53340" y="123825"/>
                  </a:cubicBezTo>
                  <a:cubicBezTo>
                    <a:pt x="57150" y="131445"/>
                    <a:pt x="60008" y="140017"/>
                    <a:pt x="63817" y="147637"/>
                  </a:cubicBezTo>
                  <a:cubicBezTo>
                    <a:pt x="68580" y="163830"/>
                    <a:pt x="73342" y="180023"/>
                    <a:pt x="77153" y="195262"/>
                  </a:cubicBezTo>
                  <a:cubicBezTo>
                    <a:pt x="81915" y="224790"/>
                    <a:pt x="98108" y="227648"/>
                    <a:pt x="120967" y="212408"/>
                  </a:cubicBezTo>
                  <a:cubicBezTo>
                    <a:pt x="139065" y="203835"/>
                    <a:pt x="157163" y="195262"/>
                    <a:pt x="175260" y="185737"/>
                  </a:cubicBezTo>
                  <a:cubicBezTo>
                    <a:pt x="181928" y="180023"/>
                    <a:pt x="188595" y="173355"/>
                    <a:pt x="194310" y="167640"/>
                  </a:cubicBezTo>
                  <a:cubicBezTo>
                    <a:pt x="192405" y="141923"/>
                    <a:pt x="190500" y="116205"/>
                    <a:pt x="188595" y="90487"/>
                  </a:cubicBezTo>
                  <a:cubicBezTo>
                    <a:pt x="183833" y="71437"/>
                    <a:pt x="179070" y="52388"/>
                    <a:pt x="175260" y="32385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2" name="Google Shape;2312;p21"/>
            <p:cNvSpPr/>
            <p:nvPr/>
          </p:nvSpPr>
          <p:spPr>
            <a:xfrm>
              <a:off x="3228975" y="2379345"/>
              <a:ext cx="791527" cy="233362"/>
            </a:xfrm>
            <a:custGeom>
              <a:avLst/>
              <a:gdLst/>
              <a:ahLst/>
              <a:cxnLst/>
              <a:rect l="l" t="t" r="r" b="b"/>
              <a:pathLst>
                <a:path w="791527" h="233362" extrusionOk="0">
                  <a:moveTo>
                    <a:pt x="573405" y="48577"/>
                  </a:moveTo>
                  <a:cubicBezTo>
                    <a:pt x="628650" y="34290"/>
                    <a:pt x="683895" y="19050"/>
                    <a:pt x="739140" y="4763"/>
                  </a:cubicBezTo>
                  <a:cubicBezTo>
                    <a:pt x="755333" y="952"/>
                    <a:pt x="771525" y="1905"/>
                    <a:pt x="788670" y="0"/>
                  </a:cubicBezTo>
                  <a:cubicBezTo>
                    <a:pt x="789622" y="4763"/>
                    <a:pt x="790575" y="9525"/>
                    <a:pt x="791528" y="15240"/>
                  </a:cubicBezTo>
                  <a:cubicBezTo>
                    <a:pt x="704850" y="40005"/>
                    <a:pt x="618172" y="65722"/>
                    <a:pt x="530543" y="90488"/>
                  </a:cubicBezTo>
                  <a:cubicBezTo>
                    <a:pt x="441960" y="116205"/>
                    <a:pt x="354330" y="141922"/>
                    <a:pt x="265747" y="165735"/>
                  </a:cubicBezTo>
                  <a:cubicBezTo>
                    <a:pt x="179070" y="188595"/>
                    <a:pt x="94297" y="222885"/>
                    <a:pt x="3810" y="233363"/>
                  </a:cubicBezTo>
                  <a:cubicBezTo>
                    <a:pt x="2858" y="229552"/>
                    <a:pt x="1905" y="226695"/>
                    <a:pt x="0" y="222885"/>
                  </a:cubicBezTo>
                  <a:cubicBezTo>
                    <a:pt x="5715" y="219075"/>
                    <a:pt x="10477" y="214313"/>
                    <a:pt x="16192" y="212408"/>
                  </a:cubicBezTo>
                  <a:cubicBezTo>
                    <a:pt x="196215" y="160972"/>
                    <a:pt x="377190" y="109538"/>
                    <a:pt x="558165" y="58102"/>
                  </a:cubicBezTo>
                  <a:cubicBezTo>
                    <a:pt x="558165" y="58102"/>
                    <a:pt x="560070" y="57150"/>
                    <a:pt x="560070" y="57150"/>
                  </a:cubicBezTo>
                  <a:cubicBezTo>
                    <a:pt x="564833" y="54292"/>
                    <a:pt x="568643" y="51435"/>
                    <a:pt x="573405" y="48577"/>
                  </a:cubicBezTo>
                  <a:cubicBezTo>
                    <a:pt x="573405" y="48577"/>
                    <a:pt x="573405" y="48577"/>
                    <a:pt x="573405" y="48577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3" name="Google Shape;2313;p21"/>
            <p:cNvSpPr/>
            <p:nvPr/>
          </p:nvSpPr>
          <p:spPr>
            <a:xfrm>
              <a:off x="4824518" y="3410902"/>
              <a:ext cx="118956" cy="514350"/>
            </a:xfrm>
            <a:custGeom>
              <a:avLst/>
              <a:gdLst/>
              <a:ahLst/>
              <a:cxnLst/>
              <a:rect l="l" t="t" r="r" b="b"/>
              <a:pathLst>
                <a:path w="118956" h="514350" extrusionOk="0">
                  <a:moveTo>
                    <a:pt x="112289" y="320040"/>
                  </a:moveTo>
                  <a:cubicBezTo>
                    <a:pt x="112289" y="323850"/>
                    <a:pt x="112289" y="328613"/>
                    <a:pt x="112289" y="332422"/>
                  </a:cubicBezTo>
                  <a:cubicBezTo>
                    <a:pt x="108479" y="343853"/>
                    <a:pt x="101812" y="356235"/>
                    <a:pt x="102764" y="367665"/>
                  </a:cubicBezTo>
                  <a:cubicBezTo>
                    <a:pt x="103717" y="391478"/>
                    <a:pt x="109432" y="415290"/>
                    <a:pt x="114194" y="443865"/>
                  </a:cubicBezTo>
                  <a:cubicBezTo>
                    <a:pt x="106574" y="438150"/>
                    <a:pt x="103717" y="435292"/>
                    <a:pt x="100859" y="432435"/>
                  </a:cubicBezTo>
                  <a:cubicBezTo>
                    <a:pt x="100859" y="441007"/>
                    <a:pt x="100859" y="449580"/>
                    <a:pt x="100859" y="457200"/>
                  </a:cubicBezTo>
                  <a:cubicBezTo>
                    <a:pt x="106574" y="461010"/>
                    <a:pt x="112289" y="463867"/>
                    <a:pt x="118957" y="467678"/>
                  </a:cubicBezTo>
                  <a:cubicBezTo>
                    <a:pt x="115147" y="468630"/>
                    <a:pt x="111337" y="469582"/>
                    <a:pt x="107527" y="469582"/>
                  </a:cubicBezTo>
                  <a:cubicBezTo>
                    <a:pt x="105622" y="481965"/>
                    <a:pt x="102764" y="495300"/>
                    <a:pt x="100859" y="507682"/>
                  </a:cubicBezTo>
                  <a:cubicBezTo>
                    <a:pt x="97049" y="509588"/>
                    <a:pt x="92287" y="511492"/>
                    <a:pt x="88477" y="514350"/>
                  </a:cubicBezTo>
                  <a:cubicBezTo>
                    <a:pt x="65617" y="400050"/>
                    <a:pt x="41804" y="285750"/>
                    <a:pt x="18944" y="171450"/>
                  </a:cubicBezTo>
                  <a:cubicBezTo>
                    <a:pt x="14182" y="149542"/>
                    <a:pt x="9419" y="127635"/>
                    <a:pt x="5609" y="105727"/>
                  </a:cubicBezTo>
                  <a:cubicBezTo>
                    <a:pt x="12277" y="116205"/>
                    <a:pt x="17992" y="125730"/>
                    <a:pt x="26564" y="138113"/>
                  </a:cubicBezTo>
                  <a:cubicBezTo>
                    <a:pt x="39899" y="88582"/>
                    <a:pt x="-6773" y="48577"/>
                    <a:pt x="847" y="1905"/>
                  </a:cubicBezTo>
                  <a:cubicBezTo>
                    <a:pt x="3704" y="952"/>
                    <a:pt x="7514" y="0"/>
                    <a:pt x="10372" y="0"/>
                  </a:cubicBezTo>
                  <a:cubicBezTo>
                    <a:pt x="21802" y="39052"/>
                    <a:pt x="33232" y="78105"/>
                    <a:pt x="44662" y="117157"/>
                  </a:cubicBezTo>
                  <a:cubicBezTo>
                    <a:pt x="49424" y="132397"/>
                    <a:pt x="51329" y="148590"/>
                    <a:pt x="57044" y="161925"/>
                  </a:cubicBezTo>
                  <a:cubicBezTo>
                    <a:pt x="60854" y="169545"/>
                    <a:pt x="70379" y="175260"/>
                    <a:pt x="77047" y="180975"/>
                  </a:cubicBezTo>
                  <a:cubicBezTo>
                    <a:pt x="82762" y="201930"/>
                    <a:pt x="89429" y="222885"/>
                    <a:pt x="95144" y="243840"/>
                  </a:cubicBezTo>
                  <a:cubicBezTo>
                    <a:pt x="77047" y="248603"/>
                    <a:pt x="79904" y="258128"/>
                    <a:pt x="88477" y="269557"/>
                  </a:cubicBezTo>
                  <a:lnTo>
                    <a:pt x="88477" y="269557"/>
                  </a:lnTo>
                  <a:cubicBezTo>
                    <a:pt x="94192" y="286703"/>
                    <a:pt x="79904" y="315278"/>
                    <a:pt x="112289" y="32004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21"/>
            <p:cNvSpPr/>
            <p:nvPr/>
          </p:nvSpPr>
          <p:spPr>
            <a:xfrm>
              <a:off x="3504494" y="3521684"/>
              <a:ext cx="260591" cy="326652"/>
            </a:xfrm>
            <a:custGeom>
              <a:avLst/>
              <a:gdLst/>
              <a:ahLst/>
              <a:cxnLst/>
              <a:rect l="l" t="t" r="r" b="b"/>
              <a:pathLst>
                <a:path w="260591" h="326652" extrusionOk="0">
                  <a:moveTo>
                    <a:pt x="167393" y="57810"/>
                  </a:moveTo>
                  <a:cubicBezTo>
                    <a:pt x="154058" y="47333"/>
                    <a:pt x="141675" y="35903"/>
                    <a:pt x="128340" y="25425"/>
                  </a:cubicBezTo>
                  <a:cubicBezTo>
                    <a:pt x="147390" y="-6007"/>
                    <a:pt x="181680" y="-9817"/>
                    <a:pt x="195015" y="22568"/>
                  </a:cubicBezTo>
                  <a:cubicBezTo>
                    <a:pt x="219780" y="81623"/>
                    <a:pt x="242640" y="142583"/>
                    <a:pt x="257880" y="204496"/>
                  </a:cubicBezTo>
                  <a:cubicBezTo>
                    <a:pt x="269310" y="247358"/>
                    <a:pt x="243593" y="268313"/>
                    <a:pt x="199778" y="279743"/>
                  </a:cubicBezTo>
                  <a:cubicBezTo>
                    <a:pt x="155010" y="290221"/>
                    <a:pt x="112148" y="311175"/>
                    <a:pt x="67380" y="322606"/>
                  </a:cubicBezTo>
                  <a:cubicBezTo>
                    <a:pt x="14993" y="335940"/>
                    <a:pt x="-4057" y="315938"/>
                    <a:pt x="705" y="268313"/>
                  </a:cubicBezTo>
                  <a:cubicBezTo>
                    <a:pt x="14040" y="269265"/>
                    <a:pt x="27375" y="270218"/>
                    <a:pt x="40710" y="271171"/>
                  </a:cubicBezTo>
                  <a:cubicBezTo>
                    <a:pt x="50235" y="272123"/>
                    <a:pt x="59760" y="275933"/>
                    <a:pt x="68333" y="274028"/>
                  </a:cubicBezTo>
                  <a:cubicBezTo>
                    <a:pt x="85478" y="270218"/>
                    <a:pt x="101670" y="262598"/>
                    <a:pt x="118815" y="257835"/>
                  </a:cubicBezTo>
                  <a:cubicBezTo>
                    <a:pt x="157868" y="247358"/>
                    <a:pt x="197873" y="237833"/>
                    <a:pt x="241688" y="226403"/>
                  </a:cubicBezTo>
                  <a:cubicBezTo>
                    <a:pt x="241688" y="220688"/>
                    <a:pt x="244545" y="208306"/>
                    <a:pt x="240735" y="195923"/>
                  </a:cubicBezTo>
                  <a:cubicBezTo>
                    <a:pt x="233115" y="166396"/>
                    <a:pt x="222638" y="138773"/>
                    <a:pt x="215970" y="109246"/>
                  </a:cubicBezTo>
                  <a:cubicBezTo>
                    <a:pt x="209303" y="81623"/>
                    <a:pt x="195968" y="63525"/>
                    <a:pt x="167393" y="5781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315;p21"/>
            <p:cNvSpPr/>
            <p:nvPr/>
          </p:nvSpPr>
          <p:spPr>
            <a:xfrm>
              <a:off x="3995737" y="3292375"/>
              <a:ext cx="583882" cy="180929"/>
            </a:xfrm>
            <a:custGeom>
              <a:avLst/>
              <a:gdLst/>
              <a:ahLst/>
              <a:cxnLst/>
              <a:rect l="l" t="t" r="r" b="b"/>
              <a:pathLst>
                <a:path w="583882" h="180929" extrusionOk="0">
                  <a:moveTo>
                    <a:pt x="953" y="172820"/>
                  </a:moveTo>
                  <a:cubicBezTo>
                    <a:pt x="187642" y="115670"/>
                    <a:pt x="373380" y="57567"/>
                    <a:pt x="560070" y="417"/>
                  </a:cubicBezTo>
                  <a:cubicBezTo>
                    <a:pt x="566738" y="-1488"/>
                    <a:pt x="575310" y="3274"/>
                    <a:pt x="583882" y="11847"/>
                  </a:cubicBezTo>
                  <a:cubicBezTo>
                    <a:pt x="577215" y="14704"/>
                    <a:pt x="570547" y="18515"/>
                    <a:pt x="563880" y="20420"/>
                  </a:cubicBezTo>
                  <a:cubicBezTo>
                    <a:pt x="508635" y="40422"/>
                    <a:pt x="452438" y="61377"/>
                    <a:pt x="396240" y="80427"/>
                  </a:cubicBezTo>
                  <a:cubicBezTo>
                    <a:pt x="376238" y="87095"/>
                    <a:pt x="357188" y="93762"/>
                    <a:pt x="337185" y="99477"/>
                  </a:cubicBezTo>
                  <a:cubicBezTo>
                    <a:pt x="242888" y="126147"/>
                    <a:pt x="149542" y="153770"/>
                    <a:pt x="55245" y="178534"/>
                  </a:cubicBezTo>
                  <a:cubicBezTo>
                    <a:pt x="38100" y="183297"/>
                    <a:pt x="18097" y="179487"/>
                    <a:pt x="0" y="179487"/>
                  </a:cubicBezTo>
                  <a:cubicBezTo>
                    <a:pt x="953" y="177582"/>
                    <a:pt x="953" y="174724"/>
                    <a:pt x="953" y="172820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6" name="Google Shape;2316;p21"/>
            <p:cNvSpPr/>
            <p:nvPr/>
          </p:nvSpPr>
          <p:spPr>
            <a:xfrm>
              <a:off x="4252912" y="4081462"/>
              <a:ext cx="696277" cy="271568"/>
            </a:xfrm>
            <a:custGeom>
              <a:avLst/>
              <a:gdLst/>
              <a:ahLst/>
              <a:cxnLst/>
              <a:rect l="l" t="t" r="r" b="b"/>
              <a:pathLst>
                <a:path w="696277" h="271568" extrusionOk="0">
                  <a:moveTo>
                    <a:pt x="696278" y="26670"/>
                  </a:moveTo>
                  <a:cubicBezTo>
                    <a:pt x="693420" y="36195"/>
                    <a:pt x="693420" y="50482"/>
                    <a:pt x="686753" y="54293"/>
                  </a:cubicBezTo>
                  <a:cubicBezTo>
                    <a:pt x="661988" y="68580"/>
                    <a:pt x="634365" y="78105"/>
                    <a:pt x="607695" y="90488"/>
                  </a:cubicBezTo>
                  <a:cubicBezTo>
                    <a:pt x="618172" y="78105"/>
                    <a:pt x="628650" y="65722"/>
                    <a:pt x="639128" y="52388"/>
                  </a:cubicBezTo>
                  <a:cubicBezTo>
                    <a:pt x="647700" y="48578"/>
                    <a:pt x="655320" y="43815"/>
                    <a:pt x="663893" y="40005"/>
                  </a:cubicBezTo>
                  <a:cubicBezTo>
                    <a:pt x="667703" y="38100"/>
                    <a:pt x="671513" y="36195"/>
                    <a:pt x="674370" y="35243"/>
                  </a:cubicBezTo>
                  <a:cubicBezTo>
                    <a:pt x="673418" y="33338"/>
                    <a:pt x="671513" y="31432"/>
                    <a:pt x="670560" y="29528"/>
                  </a:cubicBezTo>
                  <a:cubicBezTo>
                    <a:pt x="667703" y="32385"/>
                    <a:pt x="665797" y="36195"/>
                    <a:pt x="662940" y="39053"/>
                  </a:cubicBezTo>
                  <a:cubicBezTo>
                    <a:pt x="654368" y="42863"/>
                    <a:pt x="645795" y="47625"/>
                    <a:pt x="638175" y="51435"/>
                  </a:cubicBezTo>
                  <a:cubicBezTo>
                    <a:pt x="625793" y="56197"/>
                    <a:pt x="613410" y="60007"/>
                    <a:pt x="601028" y="64770"/>
                  </a:cubicBezTo>
                  <a:cubicBezTo>
                    <a:pt x="486728" y="109538"/>
                    <a:pt x="373380" y="153353"/>
                    <a:pt x="259080" y="198120"/>
                  </a:cubicBezTo>
                  <a:cubicBezTo>
                    <a:pt x="253365" y="200025"/>
                    <a:pt x="248603" y="204788"/>
                    <a:pt x="243840" y="208597"/>
                  </a:cubicBezTo>
                  <a:lnTo>
                    <a:pt x="243840" y="208597"/>
                  </a:lnTo>
                  <a:cubicBezTo>
                    <a:pt x="196215" y="222885"/>
                    <a:pt x="147638" y="238125"/>
                    <a:pt x="100013" y="252413"/>
                  </a:cubicBezTo>
                  <a:cubicBezTo>
                    <a:pt x="74295" y="259080"/>
                    <a:pt x="48578" y="266700"/>
                    <a:pt x="22860" y="271463"/>
                  </a:cubicBezTo>
                  <a:cubicBezTo>
                    <a:pt x="16192" y="272415"/>
                    <a:pt x="7620" y="266700"/>
                    <a:pt x="0" y="264795"/>
                  </a:cubicBezTo>
                  <a:cubicBezTo>
                    <a:pt x="46672" y="248603"/>
                    <a:pt x="92392" y="231457"/>
                    <a:pt x="139065" y="215265"/>
                  </a:cubicBezTo>
                  <a:cubicBezTo>
                    <a:pt x="212408" y="190500"/>
                    <a:pt x="285750" y="166688"/>
                    <a:pt x="359093" y="140018"/>
                  </a:cubicBezTo>
                  <a:cubicBezTo>
                    <a:pt x="440055" y="109538"/>
                    <a:pt x="519113" y="77153"/>
                    <a:pt x="599122" y="43815"/>
                  </a:cubicBezTo>
                  <a:cubicBezTo>
                    <a:pt x="631507" y="30480"/>
                    <a:pt x="662940" y="14288"/>
                    <a:pt x="694372" y="0"/>
                  </a:cubicBezTo>
                  <a:cubicBezTo>
                    <a:pt x="694372" y="6668"/>
                    <a:pt x="695325" y="13335"/>
                    <a:pt x="695325" y="20003"/>
                  </a:cubicBezTo>
                  <a:cubicBezTo>
                    <a:pt x="692468" y="20955"/>
                    <a:pt x="690563" y="21907"/>
                    <a:pt x="687705" y="21907"/>
                  </a:cubicBezTo>
                  <a:cubicBezTo>
                    <a:pt x="691515" y="24765"/>
                    <a:pt x="693420" y="25718"/>
                    <a:pt x="696278" y="2667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317;p21"/>
            <p:cNvSpPr/>
            <p:nvPr/>
          </p:nvSpPr>
          <p:spPr>
            <a:xfrm>
              <a:off x="3469957" y="2867604"/>
              <a:ext cx="126720" cy="271836"/>
            </a:xfrm>
            <a:custGeom>
              <a:avLst/>
              <a:gdLst/>
              <a:ahLst/>
              <a:cxnLst/>
              <a:rect l="l" t="t" r="r" b="b"/>
              <a:pathLst>
                <a:path w="126720" h="271836" extrusionOk="0">
                  <a:moveTo>
                    <a:pt x="42863" y="208018"/>
                  </a:moveTo>
                  <a:cubicBezTo>
                    <a:pt x="49530" y="190874"/>
                    <a:pt x="62865" y="172776"/>
                    <a:pt x="62865" y="155631"/>
                  </a:cubicBezTo>
                  <a:cubicBezTo>
                    <a:pt x="61913" y="122293"/>
                    <a:pt x="55245" y="88956"/>
                    <a:pt x="47625" y="56571"/>
                  </a:cubicBezTo>
                  <a:cubicBezTo>
                    <a:pt x="44767" y="43236"/>
                    <a:pt x="33338" y="32758"/>
                    <a:pt x="25717" y="20376"/>
                  </a:cubicBezTo>
                  <a:cubicBezTo>
                    <a:pt x="33338" y="-10104"/>
                    <a:pt x="54292" y="-1532"/>
                    <a:pt x="61913" y="14661"/>
                  </a:cubicBezTo>
                  <a:cubicBezTo>
                    <a:pt x="90488" y="70859"/>
                    <a:pt x="124777" y="126104"/>
                    <a:pt x="126683" y="191826"/>
                  </a:cubicBezTo>
                  <a:cubicBezTo>
                    <a:pt x="127635" y="224211"/>
                    <a:pt x="110490" y="242309"/>
                    <a:pt x="81915" y="250881"/>
                  </a:cubicBezTo>
                  <a:cubicBezTo>
                    <a:pt x="57150" y="258501"/>
                    <a:pt x="32385" y="264216"/>
                    <a:pt x="6667" y="271836"/>
                  </a:cubicBezTo>
                  <a:cubicBezTo>
                    <a:pt x="4763" y="266121"/>
                    <a:pt x="1905" y="260406"/>
                    <a:pt x="0" y="254691"/>
                  </a:cubicBezTo>
                  <a:cubicBezTo>
                    <a:pt x="31433" y="237546"/>
                    <a:pt x="62865" y="219449"/>
                    <a:pt x="94297" y="202304"/>
                  </a:cubicBezTo>
                  <a:cubicBezTo>
                    <a:pt x="96202" y="200399"/>
                    <a:pt x="97155" y="197541"/>
                    <a:pt x="99060" y="195636"/>
                  </a:cubicBezTo>
                  <a:cubicBezTo>
                    <a:pt x="99060" y="195636"/>
                    <a:pt x="97155" y="194684"/>
                    <a:pt x="97155" y="193731"/>
                  </a:cubicBezTo>
                  <a:cubicBezTo>
                    <a:pt x="96202" y="196588"/>
                    <a:pt x="95250" y="199446"/>
                    <a:pt x="94297" y="202304"/>
                  </a:cubicBezTo>
                  <a:cubicBezTo>
                    <a:pt x="77152" y="204209"/>
                    <a:pt x="60008" y="206113"/>
                    <a:pt x="42863" y="20801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318;p21"/>
            <p:cNvSpPr/>
            <p:nvPr/>
          </p:nvSpPr>
          <p:spPr>
            <a:xfrm>
              <a:off x="3710940" y="3260089"/>
              <a:ext cx="438150" cy="123189"/>
            </a:xfrm>
            <a:custGeom>
              <a:avLst/>
              <a:gdLst/>
              <a:ahLst/>
              <a:cxnLst/>
              <a:rect l="l" t="t" r="r" b="b"/>
              <a:pathLst>
                <a:path w="438150" h="123189" extrusionOk="0">
                  <a:moveTo>
                    <a:pt x="0" y="111760"/>
                  </a:moveTo>
                  <a:cubicBezTo>
                    <a:pt x="18097" y="105093"/>
                    <a:pt x="27622" y="97473"/>
                    <a:pt x="37147" y="98425"/>
                  </a:cubicBezTo>
                  <a:cubicBezTo>
                    <a:pt x="119063" y="101282"/>
                    <a:pt x="185738" y="53657"/>
                    <a:pt x="260985" y="36513"/>
                  </a:cubicBezTo>
                  <a:cubicBezTo>
                    <a:pt x="308610" y="26035"/>
                    <a:pt x="356235" y="11748"/>
                    <a:pt x="403860" y="1270"/>
                  </a:cubicBezTo>
                  <a:cubicBezTo>
                    <a:pt x="414338" y="-1587"/>
                    <a:pt x="425767" y="1270"/>
                    <a:pt x="437197" y="1270"/>
                  </a:cubicBezTo>
                  <a:cubicBezTo>
                    <a:pt x="437197" y="5080"/>
                    <a:pt x="438150" y="8890"/>
                    <a:pt x="438150" y="12700"/>
                  </a:cubicBezTo>
                  <a:cubicBezTo>
                    <a:pt x="429577" y="15557"/>
                    <a:pt x="420052" y="19368"/>
                    <a:pt x="411480" y="22225"/>
                  </a:cubicBezTo>
                  <a:cubicBezTo>
                    <a:pt x="325755" y="48895"/>
                    <a:pt x="240982" y="77470"/>
                    <a:pt x="155257" y="101282"/>
                  </a:cubicBezTo>
                  <a:cubicBezTo>
                    <a:pt x="112395" y="112713"/>
                    <a:pt x="67627" y="116523"/>
                    <a:pt x="23813" y="123190"/>
                  </a:cubicBezTo>
                  <a:cubicBezTo>
                    <a:pt x="19050" y="123190"/>
                    <a:pt x="13335" y="117475"/>
                    <a:pt x="0" y="111760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9" name="Google Shape;2319;p21"/>
            <p:cNvSpPr/>
            <p:nvPr/>
          </p:nvSpPr>
          <p:spPr>
            <a:xfrm>
              <a:off x="4060507" y="3989236"/>
              <a:ext cx="375284" cy="125880"/>
            </a:xfrm>
            <a:custGeom>
              <a:avLst/>
              <a:gdLst/>
              <a:ahLst/>
              <a:cxnLst/>
              <a:rect l="l" t="t" r="r" b="b"/>
              <a:pathLst>
                <a:path w="375284" h="125880" extrusionOk="0">
                  <a:moveTo>
                    <a:pt x="0" y="116038"/>
                  </a:moveTo>
                  <a:cubicBezTo>
                    <a:pt x="3810" y="111276"/>
                    <a:pt x="6667" y="103656"/>
                    <a:pt x="11430" y="102703"/>
                  </a:cubicBezTo>
                  <a:cubicBezTo>
                    <a:pt x="127635" y="78891"/>
                    <a:pt x="240030" y="43648"/>
                    <a:pt x="350520" y="786"/>
                  </a:cubicBezTo>
                  <a:cubicBezTo>
                    <a:pt x="357188" y="-2072"/>
                    <a:pt x="365760" y="3643"/>
                    <a:pt x="373380" y="5548"/>
                  </a:cubicBezTo>
                  <a:cubicBezTo>
                    <a:pt x="374333" y="8406"/>
                    <a:pt x="375285" y="11263"/>
                    <a:pt x="375285" y="14120"/>
                  </a:cubicBezTo>
                  <a:cubicBezTo>
                    <a:pt x="334327" y="30313"/>
                    <a:pt x="293370" y="49363"/>
                    <a:pt x="250508" y="62698"/>
                  </a:cubicBezTo>
                  <a:cubicBezTo>
                    <a:pt x="180022" y="85558"/>
                    <a:pt x="107633" y="104608"/>
                    <a:pt x="36195" y="124611"/>
                  </a:cubicBezTo>
                  <a:cubicBezTo>
                    <a:pt x="25717" y="127468"/>
                    <a:pt x="13335" y="124611"/>
                    <a:pt x="1905" y="124611"/>
                  </a:cubicBezTo>
                  <a:cubicBezTo>
                    <a:pt x="1905" y="122706"/>
                    <a:pt x="952" y="118895"/>
                    <a:pt x="0" y="116038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0" name="Google Shape;2320;p21"/>
            <p:cNvSpPr/>
            <p:nvPr/>
          </p:nvSpPr>
          <p:spPr>
            <a:xfrm>
              <a:off x="3501390" y="3578542"/>
              <a:ext cx="140969" cy="190040"/>
            </a:xfrm>
            <a:custGeom>
              <a:avLst/>
              <a:gdLst/>
              <a:ahLst/>
              <a:cxnLst/>
              <a:rect l="l" t="t" r="r" b="b"/>
              <a:pathLst>
                <a:path w="140969" h="190040" extrusionOk="0">
                  <a:moveTo>
                    <a:pt x="68580" y="180975"/>
                  </a:moveTo>
                  <a:cubicBezTo>
                    <a:pt x="45720" y="196215"/>
                    <a:pt x="30480" y="193358"/>
                    <a:pt x="24765" y="163830"/>
                  </a:cubicBezTo>
                  <a:cubicBezTo>
                    <a:pt x="31432" y="153352"/>
                    <a:pt x="39052" y="142875"/>
                    <a:pt x="47625" y="129540"/>
                  </a:cubicBezTo>
                  <a:cubicBezTo>
                    <a:pt x="31432" y="123825"/>
                    <a:pt x="20955" y="120015"/>
                    <a:pt x="10477" y="115252"/>
                  </a:cubicBezTo>
                  <a:cubicBezTo>
                    <a:pt x="6667" y="107633"/>
                    <a:pt x="3810" y="99060"/>
                    <a:pt x="0" y="91440"/>
                  </a:cubicBezTo>
                  <a:cubicBezTo>
                    <a:pt x="20955" y="93345"/>
                    <a:pt x="45720" y="103823"/>
                    <a:pt x="60960" y="95250"/>
                  </a:cubicBezTo>
                  <a:cubicBezTo>
                    <a:pt x="76200" y="87630"/>
                    <a:pt x="80963" y="60008"/>
                    <a:pt x="92392" y="42863"/>
                  </a:cubicBezTo>
                  <a:cubicBezTo>
                    <a:pt x="101917" y="27623"/>
                    <a:pt x="112395" y="14288"/>
                    <a:pt x="122872" y="0"/>
                  </a:cubicBezTo>
                  <a:cubicBezTo>
                    <a:pt x="126682" y="20003"/>
                    <a:pt x="131445" y="39052"/>
                    <a:pt x="135255" y="59055"/>
                  </a:cubicBezTo>
                  <a:cubicBezTo>
                    <a:pt x="121920" y="78105"/>
                    <a:pt x="108585" y="98108"/>
                    <a:pt x="93345" y="120967"/>
                  </a:cubicBezTo>
                  <a:cubicBezTo>
                    <a:pt x="114300" y="127635"/>
                    <a:pt x="127635" y="132398"/>
                    <a:pt x="140970" y="136208"/>
                  </a:cubicBezTo>
                  <a:cubicBezTo>
                    <a:pt x="134302" y="141923"/>
                    <a:pt x="127635" y="148590"/>
                    <a:pt x="121920" y="154305"/>
                  </a:cubicBezTo>
                  <a:cubicBezTo>
                    <a:pt x="80010" y="141923"/>
                    <a:pt x="79057" y="141923"/>
                    <a:pt x="68580" y="180975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p21"/>
            <p:cNvSpPr/>
            <p:nvPr/>
          </p:nvSpPr>
          <p:spPr>
            <a:xfrm>
              <a:off x="3214687" y="2436542"/>
              <a:ext cx="264795" cy="100330"/>
            </a:xfrm>
            <a:custGeom>
              <a:avLst/>
              <a:gdLst/>
              <a:ahLst/>
              <a:cxnLst/>
              <a:rect l="l" t="t" r="r" b="b"/>
              <a:pathLst>
                <a:path w="264795" h="100330" extrusionOk="0">
                  <a:moveTo>
                    <a:pt x="264795" y="7573"/>
                  </a:moveTo>
                  <a:cubicBezTo>
                    <a:pt x="219075" y="73295"/>
                    <a:pt x="157163" y="76153"/>
                    <a:pt x="91440" y="61865"/>
                  </a:cubicBezTo>
                  <a:cubicBezTo>
                    <a:pt x="62865" y="112348"/>
                    <a:pt x="28575" y="113300"/>
                    <a:pt x="0" y="63770"/>
                  </a:cubicBezTo>
                  <a:cubicBezTo>
                    <a:pt x="48577" y="52340"/>
                    <a:pt x="94297" y="25670"/>
                    <a:pt x="146685" y="44720"/>
                  </a:cubicBezTo>
                  <a:cubicBezTo>
                    <a:pt x="176213" y="55198"/>
                    <a:pt x="192405" y="30433"/>
                    <a:pt x="211455" y="15193"/>
                  </a:cubicBezTo>
                  <a:cubicBezTo>
                    <a:pt x="227647" y="2810"/>
                    <a:pt x="242888" y="-7667"/>
                    <a:pt x="264795" y="7573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p21"/>
            <p:cNvSpPr/>
            <p:nvPr/>
          </p:nvSpPr>
          <p:spPr>
            <a:xfrm>
              <a:off x="3855720" y="2587942"/>
              <a:ext cx="359092" cy="105265"/>
            </a:xfrm>
            <a:custGeom>
              <a:avLst/>
              <a:gdLst/>
              <a:ahLst/>
              <a:cxnLst/>
              <a:rect l="l" t="t" r="r" b="b"/>
              <a:pathLst>
                <a:path w="359092" h="105265" extrusionOk="0">
                  <a:moveTo>
                    <a:pt x="321945" y="0"/>
                  </a:moveTo>
                  <a:cubicBezTo>
                    <a:pt x="334327" y="1905"/>
                    <a:pt x="346710" y="2858"/>
                    <a:pt x="359092" y="4763"/>
                  </a:cubicBezTo>
                  <a:cubicBezTo>
                    <a:pt x="353377" y="9525"/>
                    <a:pt x="348615" y="13335"/>
                    <a:pt x="342900" y="18098"/>
                  </a:cubicBezTo>
                  <a:cubicBezTo>
                    <a:pt x="317183" y="38100"/>
                    <a:pt x="285750" y="5715"/>
                    <a:pt x="257175" y="33338"/>
                  </a:cubicBezTo>
                  <a:cubicBezTo>
                    <a:pt x="235267" y="54292"/>
                    <a:pt x="201930" y="53340"/>
                    <a:pt x="171450" y="40005"/>
                  </a:cubicBezTo>
                  <a:cubicBezTo>
                    <a:pt x="167640" y="38100"/>
                    <a:pt x="160020" y="43815"/>
                    <a:pt x="154305" y="46673"/>
                  </a:cubicBezTo>
                  <a:cubicBezTo>
                    <a:pt x="116205" y="65723"/>
                    <a:pt x="79058" y="85725"/>
                    <a:pt x="40005" y="102870"/>
                  </a:cubicBezTo>
                  <a:cubicBezTo>
                    <a:pt x="29527" y="107633"/>
                    <a:pt x="15240" y="103823"/>
                    <a:pt x="1905" y="103823"/>
                  </a:cubicBezTo>
                  <a:cubicBezTo>
                    <a:pt x="952" y="100965"/>
                    <a:pt x="0" y="97155"/>
                    <a:pt x="0" y="94298"/>
                  </a:cubicBezTo>
                  <a:cubicBezTo>
                    <a:pt x="8572" y="90488"/>
                    <a:pt x="17145" y="86678"/>
                    <a:pt x="24765" y="82867"/>
                  </a:cubicBezTo>
                  <a:cubicBezTo>
                    <a:pt x="52388" y="68580"/>
                    <a:pt x="80010" y="54292"/>
                    <a:pt x="108585" y="40958"/>
                  </a:cubicBezTo>
                  <a:cubicBezTo>
                    <a:pt x="118110" y="36195"/>
                    <a:pt x="128588" y="29528"/>
                    <a:pt x="137160" y="30480"/>
                  </a:cubicBezTo>
                  <a:cubicBezTo>
                    <a:pt x="176213" y="38100"/>
                    <a:pt x="212408" y="20003"/>
                    <a:pt x="249555" y="16192"/>
                  </a:cubicBezTo>
                  <a:cubicBezTo>
                    <a:pt x="274320" y="14288"/>
                    <a:pt x="298133" y="5715"/>
                    <a:pt x="321945" y="0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p21"/>
            <p:cNvSpPr/>
            <p:nvPr/>
          </p:nvSpPr>
          <p:spPr>
            <a:xfrm>
              <a:off x="3675578" y="2347155"/>
              <a:ext cx="127754" cy="90291"/>
            </a:xfrm>
            <a:custGeom>
              <a:avLst/>
              <a:gdLst/>
              <a:ahLst/>
              <a:cxnLst/>
              <a:rect l="l" t="t" r="r" b="b"/>
              <a:pathLst>
                <a:path w="127754" h="90291" extrusionOk="0">
                  <a:moveTo>
                    <a:pt x="113467" y="89339"/>
                  </a:moveTo>
                  <a:cubicBezTo>
                    <a:pt x="113467" y="89339"/>
                    <a:pt x="111562" y="90292"/>
                    <a:pt x="111562" y="90292"/>
                  </a:cubicBezTo>
                  <a:cubicBezTo>
                    <a:pt x="88702" y="76957"/>
                    <a:pt x="64889" y="63622"/>
                    <a:pt x="39172" y="48382"/>
                  </a:cubicBezTo>
                  <a:cubicBezTo>
                    <a:pt x="42982" y="57907"/>
                    <a:pt x="46792" y="66479"/>
                    <a:pt x="53459" y="84577"/>
                  </a:cubicBezTo>
                  <a:cubicBezTo>
                    <a:pt x="34409" y="79814"/>
                    <a:pt x="13454" y="80767"/>
                    <a:pt x="9644" y="73147"/>
                  </a:cubicBezTo>
                  <a:cubicBezTo>
                    <a:pt x="1072" y="56002"/>
                    <a:pt x="-1786" y="34094"/>
                    <a:pt x="1072" y="15997"/>
                  </a:cubicBezTo>
                  <a:cubicBezTo>
                    <a:pt x="2024" y="8377"/>
                    <a:pt x="27742" y="-3053"/>
                    <a:pt x="38219" y="757"/>
                  </a:cubicBezTo>
                  <a:cubicBezTo>
                    <a:pt x="56317" y="6472"/>
                    <a:pt x="71557" y="22664"/>
                    <a:pt x="88702" y="34094"/>
                  </a:cubicBezTo>
                  <a:cubicBezTo>
                    <a:pt x="97274" y="39809"/>
                    <a:pt x="105847" y="44572"/>
                    <a:pt x="114419" y="49334"/>
                  </a:cubicBezTo>
                  <a:lnTo>
                    <a:pt x="114419" y="49334"/>
                  </a:lnTo>
                  <a:cubicBezTo>
                    <a:pt x="119182" y="59812"/>
                    <a:pt x="122992" y="71242"/>
                    <a:pt x="127754" y="81719"/>
                  </a:cubicBezTo>
                  <a:cubicBezTo>
                    <a:pt x="127754" y="81719"/>
                    <a:pt x="127754" y="80767"/>
                    <a:pt x="127754" y="80767"/>
                  </a:cubicBezTo>
                  <a:cubicBezTo>
                    <a:pt x="122039" y="83624"/>
                    <a:pt x="118229" y="86482"/>
                    <a:pt x="113467" y="89339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4" name="Google Shape;2324;p21"/>
            <p:cNvSpPr/>
            <p:nvPr/>
          </p:nvSpPr>
          <p:spPr>
            <a:xfrm>
              <a:off x="3345179" y="3069907"/>
              <a:ext cx="219075" cy="105632"/>
            </a:xfrm>
            <a:custGeom>
              <a:avLst/>
              <a:gdLst/>
              <a:ahLst/>
              <a:cxnLst/>
              <a:rect l="l" t="t" r="r" b="b"/>
              <a:pathLst>
                <a:path w="219075" h="105632" extrusionOk="0">
                  <a:moveTo>
                    <a:pt x="167640" y="5715"/>
                  </a:moveTo>
                  <a:cubicBezTo>
                    <a:pt x="184785" y="3810"/>
                    <a:pt x="201930" y="1905"/>
                    <a:pt x="219075" y="0"/>
                  </a:cubicBezTo>
                  <a:cubicBezTo>
                    <a:pt x="219075" y="0"/>
                    <a:pt x="219075" y="0"/>
                    <a:pt x="219075" y="0"/>
                  </a:cubicBezTo>
                  <a:cubicBezTo>
                    <a:pt x="187642" y="18097"/>
                    <a:pt x="155258" y="35242"/>
                    <a:pt x="124778" y="52388"/>
                  </a:cubicBezTo>
                  <a:cubicBezTo>
                    <a:pt x="126683" y="58102"/>
                    <a:pt x="129540" y="63817"/>
                    <a:pt x="131445" y="69533"/>
                  </a:cubicBezTo>
                  <a:cubicBezTo>
                    <a:pt x="115253" y="78105"/>
                    <a:pt x="99060" y="87630"/>
                    <a:pt x="83820" y="96202"/>
                  </a:cubicBezTo>
                  <a:cubicBezTo>
                    <a:pt x="47625" y="116205"/>
                    <a:pt x="20955" y="102870"/>
                    <a:pt x="0" y="70485"/>
                  </a:cubicBezTo>
                  <a:cubicBezTo>
                    <a:pt x="20003" y="70485"/>
                    <a:pt x="40958" y="74295"/>
                    <a:pt x="41910" y="43815"/>
                  </a:cubicBezTo>
                  <a:cubicBezTo>
                    <a:pt x="83820" y="31433"/>
                    <a:pt x="125730" y="18097"/>
                    <a:pt x="167640" y="571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5" name="Google Shape;2325;p21"/>
            <p:cNvSpPr/>
            <p:nvPr/>
          </p:nvSpPr>
          <p:spPr>
            <a:xfrm>
              <a:off x="4215765" y="2657475"/>
              <a:ext cx="293369" cy="61894"/>
            </a:xfrm>
            <a:custGeom>
              <a:avLst/>
              <a:gdLst/>
              <a:ahLst/>
              <a:cxnLst/>
              <a:rect l="l" t="t" r="r" b="b"/>
              <a:pathLst>
                <a:path w="293369" h="61894" extrusionOk="0">
                  <a:moveTo>
                    <a:pt x="0" y="56197"/>
                  </a:moveTo>
                  <a:cubicBezTo>
                    <a:pt x="99060" y="40958"/>
                    <a:pt x="190500" y="13335"/>
                    <a:pt x="293370" y="0"/>
                  </a:cubicBezTo>
                  <a:cubicBezTo>
                    <a:pt x="262890" y="36195"/>
                    <a:pt x="37147" y="77153"/>
                    <a:pt x="0" y="56197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6" name="Google Shape;2326;p21"/>
            <p:cNvSpPr/>
            <p:nvPr/>
          </p:nvSpPr>
          <p:spPr>
            <a:xfrm>
              <a:off x="3955732" y="2739248"/>
              <a:ext cx="224789" cy="72830"/>
            </a:xfrm>
            <a:custGeom>
              <a:avLst/>
              <a:gdLst/>
              <a:ahLst/>
              <a:cxnLst/>
              <a:rect l="l" t="t" r="r" b="b"/>
              <a:pathLst>
                <a:path w="224789" h="72830" extrusionOk="0">
                  <a:moveTo>
                    <a:pt x="224790" y="3952"/>
                  </a:moveTo>
                  <a:cubicBezTo>
                    <a:pt x="192405" y="16334"/>
                    <a:pt x="160020" y="28717"/>
                    <a:pt x="126683" y="40147"/>
                  </a:cubicBezTo>
                  <a:cubicBezTo>
                    <a:pt x="99060" y="50624"/>
                    <a:pt x="72390" y="61102"/>
                    <a:pt x="44767" y="69674"/>
                  </a:cubicBezTo>
                  <a:cubicBezTo>
                    <a:pt x="30480" y="73484"/>
                    <a:pt x="15240" y="73484"/>
                    <a:pt x="0" y="71579"/>
                  </a:cubicBezTo>
                  <a:cubicBezTo>
                    <a:pt x="34290" y="39194"/>
                    <a:pt x="200025" y="-15098"/>
                    <a:pt x="224790" y="3952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7" name="Google Shape;2327;p21"/>
            <p:cNvSpPr/>
            <p:nvPr/>
          </p:nvSpPr>
          <p:spPr>
            <a:xfrm>
              <a:off x="4206207" y="2317173"/>
              <a:ext cx="81947" cy="91828"/>
            </a:xfrm>
            <a:custGeom>
              <a:avLst/>
              <a:gdLst/>
              <a:ahLst/>
              <a:cxnLst/>
              <a:rect l="l" t="t" r="r" b="b"/>
              <a:pathLst>
                <a:path w="81947" h="91828" extrusionOk="0">
                  <a:moveTo>
                    <a:pt x="33" y="20261"/>
                  </a:moveTo>
                  <a:cubicBezTo>
                    <a:pt x="3843" y="17404"/>
                    <a:pt x="13368" y="2164"/>
                    <a:pt x="24798" y="259"/>
                  </a:cubicBezTo>
                  <a:cubicBezTo>
                    <a:pt x="48610" y="-3551"/>
                    <a:pt x="80995" y="35501"/>
                    <a:pt x="81948" y="64076"/>
                  </a:cubicBezTo>
                  <a:cubicBezTo>
                    <a:pt x="81948" y="88841"/>
                    <a:pt x="65755" y="92651"/>
                    <a:pt x="46705" y="91699"/>
                  </a:cubicBezTo>
                  <a:cubicBezTo>
                    <a:pt x="19083" y="90746"/>
                    <a:pt x="-920" y="65029"/>
                    <a:pt x="33" y="20261"/>
                  </a:cubicBezTo>
                  <a:close/>
                </a:path>
              </a:pathLst>
            </a:custGeom>
            <a:solidFill>
              <a:srgbClr val="E618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8" name="Google Shape;2328;p21"/>
            <p:cNvSpPr/>
            <p:nvPr/>
          </p:nvSpPr>
          <p:spPr>
            <a:xfrm>
              <a:off x="3789574" y="2310602"/>
              <a:ext cx="144250" cy="87362"/>
            </a:xfrm>
            <a:custGeom>
              <a:avLst/>
              <a:gdLst/>
              <a:ahLst/>
              <a:cxnLst/>
              <a:rect l="l" t="t" r="r" b="b"/>
              <a:pathLst>
                <a:path w="144250" h="87362" extrusionOk="0">
                  <a:moveTo>
                    <a:pt x="423" y="84935"/>
                  </a:moveTo>
                  <a:cubicBezTo>
                    <a:pt x="25188" y="58265"/>
                    <a:pt x="29951" y="13497"/>
                    <a:pt x="74718" y="3972"/>
                  </a:cubicBezTo>
                  <a:cubicBezTo>
                    <a:pt x="97578" y="-790"/>
                    <a:pt x="118533" y="-3648"/>
                    <a:pt x="144251" y="9687"/>
                  </a:cubicBezTo>
                  <a:cubicBezTo>
                    <a:pt x="133773" y="15402"/>
                    <a:pt x="129011" y="20165"/>
                    <a:pt x="124248" y="20165"/>
                  </a:cubicBezTo>
                  <a:cubicBezTo>
                    <a:pt x="91863" y="20165"/>
                    <a:pt x="71861" y="32547"/>
                    <a:pt x="61383" y="66837"/>
                  </a:cubicBezTo>
                  <a:cubicBezTo>
                    <a:pt x="51858" y="98270"/>
                    <a:pt x="21378" y="83982"/>
                    <a:pt x="423" y="84935"/>
                  </a:cubicBezTo>
                  <a:cubicBezTo>
                    <a:pt x="-529" y="84935"/>
                    <a:pt x="423" y="84935"/>
                    <a:pt x="423" y="84935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9" name="Google Shape;2329;p21"/>
            <p:cNvSpPr/>
            <p:nvPr/>
          </p:nvSpPr>
          <p:spPr>
            <a:xfrm>
              <a:off x="4281226" y="2270760"/>
              <a:ext cx="79354" cy="75247"/>
            </a:xfrm>
            <a:custGeom>
              <a:avLst/>
              <a:gdLst/>
              <a:ahLst/>
              <a:cxnLst/>
              <a:rect l="l" t="t" r="r" b="b"/>
              <a:pathLst>
                <a:path w="79354" h="75247" extrusionOk="0">
                  <a:moveTo>
                    <a:pt x="18359" y="0"/>
                  </a:moveTo>
                  <a:cubicBezTo>
                    <a:pt x="62174" y="952"/>
                    <a:pt x="80271" y="17145"/>
                    <a:pt x="79319" y="44767"/>
                  </a:cubicBezTo>
                  <a:cubicBezTo>
                    <a:pt x="78366" y="67627"/>
                    <a:pt x="64079" y="75248"/>
                    <a:pt x="44077" y="75248"/>
                  </a:cubicBezTo>
                  <a:cubicBezTo>
                    <a:pt x="18359" y="75248"/>
                    <a:pt x="-2596" y="51435"/>
                    <a:pt x="261" y="21907"/>
                  </a:cubicBezTo>
                  <a:cubicBezTo>
                    <a:pt x="1214" y="10477"/>
                    <a:pt x="15502" y="2857"/>
                    <a:pt x="18359" y="0"/>
                  </a:cubicBezTo>
                  <a:close/>
                </a:path>
              </a:pathLst>
            </a:custGeom>
            <a:solidFill>
              <a:srgbClr val="E618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0" name="Google Shape;2330;p21"/>
            <p:cNvSpPr/>
            <p:nvPr/>
          </p:nvSpPr>
          <p:spPr>
            <a:xfrm>
              <a:off x="3502104" y="2405975"/>
              <a:ext cx="132635" cy="52479"/>
            </a:xfrm>
            <a:custGeom>
              <a:avLst/>
              <a:gdLst/>
              <a:ahLst/>
              <a:cxnLst/>
              <a:rect l="l" t="t" r="r" b="b"/>
              <a:pathLst>
                <a:path w="132635" h="52479" extrusionOk="0">
                  <a:moveTo>
                    <a:pt x="51673" y="36235"/>
                  </a:moveTo>
                  <a:cubicBezTo>
                    <a:pt x="40243" y="41950"/>
                    <a:pt x="29766" y="50522"/>
                    <a:pt x="18336" y="52428"/>
                  </a:cubicBezTo>
                  <a:cubicBezTo>
                    <a:pt x="13573" y="53380"/>
                    <a:pt x="1191" y="40997"/>
                    <a:pt x="238" y="33378"/>
                  </a:cubicBezTo>
                  <a:cubicBezTo>
                    <a:pt x="-1667" y="15280"/>
                    <a:pt x="7858" y="-913"/>
                    <a:pt x="28813" y="40"/>
                  </a:cubicBezTo>
                  <a:cubicBezTo>
                    <a:pt x="63103" y="1945"/>
                    <a:pt x="98346" y="7660"/>
                    <a:pt x="132636" y="11470"/>
                  </a:cubicBezTo>
                  <a:cubicBezTo>
                    <a:pt x="132636" y="16232"/>
                    <a:pt x="132636" y="20995"/>
                    <a:pt x="132636" y="25757"/>
                  </a:cubicBezTo>
                  <a:cubicBezTo>
                    <a:pt x="105966" y="27662"/>
                    <a:pt x="78343" y="28615"/>
                    <a:pt x="51673" y="30520"/>
                  </a:cubicBezTo>
                  <a:cubicBezTo>
                    <a:pt x="50721" y="32425"/>
                    <a:pt x="50721" y="34330"/>
                    <a:pt x="51673" y="36235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1" name="Google Shape;2331;p21"/>
            <p:cNvSpPr/>
            <p:nvPr/>
          </p:nvSpPr>
          <p:spPr>
            <a:xfrm>
              <a:off x="4911090" y="3919537"/>
              <a:ext cx="50482" cy="151447"/>
            </a:xfrm>
            <a:custGeom>
              <a:avLst/>
              <a:gdLst/>
              <a:ahLst/>
              <a:cxnLst/>
              <a:rect l="l" t="t" r="r" b="b"/>
              <a:pathLst>
                <a:path w="50482" h="151447" extrusionOk="0">
                  <a:moveTo>
                    <a:pt x="0" y="6668"/>
                  </a:moveTo>
                  <a:cubicBezTo>
                    <a:pt x="3810" y="4763"/>
                    <a:pt x="8572" y="2857"/>
                    <a:pt x="12382" y="0"/>
                  </a:cubicBezTo>
                  <a:cubicBezTo>
                    <a:pt x="20955" y="22860"/>
                    <a:pt x="29528" y="45720"/>
                    <a:pt x="37147" y="69532"/>
                  </a:cubicBezTo>
                  <a:cubicBezTo>
                    <a:pt x="37147" y="69532"/>
                    <a:pt x="37147" y="69532"/>
                    <a:pt x="37147" y="69532"/>
                  </a:cubicBezTo>
                  <a:cubicBezTo>
                    <a:pt x="39053" y="76200"/>
                    <a:pt x="40957" y="82868"/>
                    <a:pt x="43815" y="89535"/>
                  </a:cubicBezTo>
                  <a:cubicBezTo>
                    <a:pt x="45720" y="101918"/>
                    <a:pt x="48578" y="114300"/>
                    <a:pt x="50482" y="126682"/>
                  </a:cubicBezTo>
                  <a:cubicBezTo>
                    <a:pt x="46672" y="135255"/>
                    <a:pt x="41910" y="143828"/>
                    <a:pt x="38100" y="151447"/>
                  </a:cubicBezTo>
                  <a:cubicBezTo>
                    <a:pt x="24765" y="102870"/>
                    <a:pt x="12382" y="55245"/>
                    <a:pt x="0" y="666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2" name="Google Shape;2332;p21"/>
            <p:cNvSpPr/>
            <p:nvPr/>
          </p:nvSpPr>
          <p:spPr>
            <a:xfrm>
              <a:off x="3716654" y="2703195"/>
              <a:ext cx="97154" cy="31725"/>
            </a:xfrm>
            <a:custGeom>
              <a:avLst/>
              <a:gdLst/>
              <a:ahLst/>
              <a:cxnLst/>
              <a:rect l="l" t="t" r="r" b="b"/>
              <a:pathLst>
                <a:path w="97154" h="31725" extrusionOk="0">
                  <a:moveTo>
                    <a:pt x="97155" y="9525"/>
                  </a:moveTo>
                  <a:cubicBezTo>
                    <a:pt x="66675" y="37147"/>
                    <a:pt x="29528" y="40005"/>
                    <a:pt x="0" y="12383"/>
                  </a:cubicBezTo>
                  <a:cubicBezTo>
                    <a:pt x="35242" y="7620"/>
                    <a:pt x="65723" y="3810"/>
                    <a:pt x="96203" y="0"/>
                  </a:cubicBezTo>
                  <a:cubicBezTo>
                    <a:pt x="96203" y="2858"/>
                    <a:pt x="96203" y="6667"/>
                    <a:pt x="97155" y="9525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3" name="Google Shape;2333;p21"/>
            <p:cNvSpPr/>
            <p:nvPr/>
          </p:nvSpPr>
          <p:spPr>
            <a:xfrm>
              <a:off x="3345179" y="3100387"/>
              <a:ext cx="41910" cy="40157"/>
            </a:xfrm>
            <a:custGeom>
              <a:avLst/>
              <a:gdLst/>
              <a:ahLst/>
              <a:cxnLst/>
              <a:rect l="l" t="t" r="r" b="b"/>
              <a:pathLst>
                <a:path w="41910" h="40157" extrusionOk="0">
                  <a:moveTo>
                    <a:pt x="41910" y="13335"/>
                  </a:moveTo>
                  <a:cubicBezTo>
                    <a:pt x="40958" y="43815"/>
                    <a:pt x="19050" y="40005"/>
                    <a:pt x="0" y="40005"/>
                  </a:cubicBezTo>
                  <a:cubicBezTo>
                    <a:pt x="953" y="26670"/>
                    <a:pt x="2858" y="13335"/>
                    <a:pt x="3810" y="0"/>
                  </a:cubicBezTo>
                  <a:cubicBezTo>
                    <a:pt x="16192" y="3810"/>
                    <a:pt x="28575" y="8572"/>
                    <a:pt x="41910" y="13335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4" name="Google Shape;2334;p21"/>
            <p:cNvSpPr/>
            <p:nvPr/>
          </p:nvSpPr>
          <p:spPr>
            <a:xfrm>
              <a:off x="4459588" y="2024062"/>
              <a:ext cx="18009" cy="50482"/>
            </a:xfrm>
            <a:custGeom>
              <a:avLst/>
              <a:gdLst/>
              <a:ahLst/>
              <a:cxnLst/>
              <a:rect l="l" t="t" r="r" b="b"/>
              <a:pathLst>
                <a:path w="18009" h="50482" extrusionOk="0">
                  <a:moveTo>
                    <a:pt x="16" y="0"/>
                  </a:moveTo>
                  <a:cubicBezTo>
                    <a:pt x="-936" y="17145"/>
                    <a:pt x="40974" y="33338"/>
                    <a:pt x="16" y="50483"/>
                  </a:cubicBezTo>
                  <a:cubicBezTo>
                    <a:pt x="16" y="33338"/>
                    <a:pt x="16" y="17145"/>
                    <a:pt x="16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5" name="Google Shape;2335;p21"/>
            <p:cNvSpPr/>
            <p:nvPr/>
          </p:nvSpPr>
          <p:spPr>
            <a:xfrm>
              <a:off x="4553902" y="2439352"/>
              <a:ext cx="18709" cy="50482"/>
            </a:xfrm>
            <a:custGeom>
              <a:avLst/>
              <a:gdLst/>
              <a:ahLst/>
              <a:cxnLst/>
              <a:rect l="l" t="t" r="r" b="b"/>
              <a:pathLst>
                <a:path w="18709" h="50482" extrusionOk="0">
                  <a:moveTo>
                    <a:pt x="0" y="0"/>
                  </a:moveTo>
                  <a:cubicBezTo>
                    <a:pt x="18097" y="16192"/>
                    <a:pt x="24765" y="40005"/>
                    <a:pt x="12382" y="50482"/>
                  </a:cubicBezTo>
                  <a:cubicBezTo>
                    <a:pt x="8572" y="34290"/>
                    <a:pt x="3810" y="17145"/>
                    <a:pt x="0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6" name="Google Shape;2336;p21"/>
            <p:cNvSpPr/>
            <p:nvPr/>
          </p:nvSpPr>
          <p:spPr>
            <a:xfrm>
              <a:off x="4203382" y="4354830"/>
              <a:ext cx="18097" cy="16192"/>
            </a:xfrm>
            <a:custGeom>
              <a:avLst/>
              <a:gdLst/>
              <a:ahLst/>
              <a:cxnLst/>
              <a:rect l="l" t="t" r="r" b="b"/>
              <a:pathLst>
                <a:path w="18097" h="16192" extrusionOk="0">
                  <a:moveTo>
                    <a:pt x="18097" y="0"/>
                  </a:moveTo>
                  <a:cubicBezTo>
                    <a:pt x="16192" y="5715"/>
                    <a:pt x="14288" y="10477"/>
                    <a:pt x="13335" y="16192"/>
                  </a:cubicBezTo>
                  <a:cubicBezTo>
                    <a:pt x="8572" y="12382"/>
                    <a:pt x="4763" y="9525"/>
                    <a:pt x="0" y="5715"/>
                  </a:cubicBezTo>
                  <a:cubicBezTo>
                    <a:pt x="5715" y="3810"/>
                    <a:pt x="12383" y="1905"/>
                    <a:pt x="18097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7" name="Google Shape;2337;p21"/>
            <p:cNvSpPr/>
            <p:nvPr/>
          </p:nvSpPr>
          <p:spPr>
            <a:xfrm>
              <a:off x="3765232" y="4100512"/>
              <a:ext cx="12382" cy="1905"/>
            </a:xfrm>
            <a:custGeom>
              <a:avLst/>
              <a:gdLst/>
              <a:ahLst/>
              <a:cxnLst/>
              <a:rect l="l" t="t" r="r" b="b"/>
              <a:pathLst>
                <a:path w="12382" h="1905" extrusionOk="0">
                  <a:moveTo>
                    <a:pt x="12383" y="0"/>
                  </a:moveTo>
                  <a:cubicBezTo>
                    <a:pt x="8572" y="953"/>
                    <a:pt x="3810" y="953"/>
                    <a:pt x="0" y="1905"/>
                  </a:cubicBezTo>
                  <a:cubicBezTo>
                    <a:pt x="3810" y="953"/>
                    <a:pt x="7620" y="0"/>
                    <a:pt x="12383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8" name="Google Shape;2338;p21"/>
            <p:cNvSpPr/>
            <p:nvPr/>
          </p:nvSpPr>
          <p:spPr>
            <a:xfrm>
              <a:off x="3451859" y="2887027"/>
              <a:ext cx="5715" cy="952"/>
            </a:xfrm>
            <a:custGeom>
              <a:avLst/>
              <a:gdLst/>
              <a:ahLst/>
              <a:cxnLst/>
              <a:rect l="l" t="t" r="r" b="b"/>
              <a:pathLst>
                <a:path w="5715" h="952" extrusionOk="0">
                  <a:moveTo>
                    <a:pt x="5715" y="0"/>
                  </a:moveTo>
                  <a:cubicBezTo>
                    <a:pt x="3810" y="0"/>
                    <a:pt x="1905" y="952"/>
                    <a:pt x="0" y="952"/>
                  </a:cubicBezTo>
                  <a:cubicBezTo>
                    <a:pt x="1905" y="952"/>
                    <a:pt x="3810" y="0"/>
                    <a:pt x="5715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21"/>
            <p:cNvSpPr/>
            <p:nvPr/>
          </p:nvSpPr>
          <p:spPr>
            <a:xfrm>
              <a:off x="4287202" y="4253163"/>
              <a:ext cx="373379" cy="118811"/>
            </a:xfrm>
            <a:custGeom>
              <a:avLst/>
              <a:gdLst/>
              <a:ahLst/>
              <a:cxnLst/>
              <a:rect l="l" t="t" r="r" b="b"/>
              <a:pathLst>
                <a:path w="373379" h="118811" extrusionOk="0">
                  <a:moveTo>
                    <a:pt x="373380" y="6417"/>
                  </a:moveTo>
                  <a:cubicBezTo>
                    <a:pt x="346710" y="18799"/>
                    <a:pt x="319088" y="32134"/>
                    <a:pt x="292417" y="44517"/>
                  </a:cubicBezTo>
                  <a:cubicBezTo>
                    <a:pt x="226695" y="63567"/>
                    <a:pt x="160972" y="82617"/>
                    <a:pt x="95250" y="100714"/>
                  </a:cubicBezTo>
                  <a:cubicBezTo>
                    <a:pt x="64770" y="109287"/>
                    <a:pt x="33338" y="116907"/>
                    <a:pt x="0" y="118812"/>
                  </a:cubicBezTo>
                  <a:cubicBezTo>
                    <a:pt x="24765" y="106429"/>
                    <a:pt x="48577" y="94047"/>
                    <a:pt x="73342" y="82617"/>
                  </a:cubicBezTo>
                  <a:cubicBezTo>
                    <a:pt x="124777" y="86427"/>
                    <a:pt x="167640" y="60709"/>
                    <a:pt x="210502" y="38802"/>
                  </a:cubicBezTo>
                  <a:lnTo>
                    <a:pt x="210502" y="38802"/>
                  </a:lnTo>
                  <a:cubicBezTo>
                    <a:pt x="221932" y="36897"/>
                    <a:pt x="233363" y="36897"/>
                    <a:pt x="243840" y="34039"/>
                  </a:cubicBezTo>
                  <a:cubicBezTo>
                    <a:pt x="279082" y="23562"/>
                    <a:pt x="314325" y="10227"/>
                    <a:pt x="349567" y="702"/>
                  </a:cubicBezTo>
                  <a:cubicBezTo>
                    <a:pt x="356235" y="-2156"/>
                    <a:pt x="365760" y="4512"/>
                    <a:pt x="373380" y="641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0" name="Google Shape;2340;p21"/>
            <p:cNvSpPr/>
            <p:nvPr/>
          </p:nvSpPr>
          <p:spPr>
            <a:xfrm>
              <a:off x="4353877" y="4291012"/>
              <a:ext cx="143827" cy="44373"/>
            </a:xfrm>
            <a:custGeom>
              <a:avLst/>
              <a:gdLst/>
              <a:ahLst/>
              <a:cxnLst/>
              <a:rect l="l" t="t" r="r" b="b"/>
              <a:pathLst>
                <a:path w="143827" h="44373" extrusionOk="0">
                  <a:moveTo>
                    <a:pt x="143827" y="0"/>
                  </a:moveTo>
                  <a:cubicBezTo>
                    <a:pt x="100013" y="21907"/>
                    <a:pt x="58102" y="48578"/>
                    <a:pt x="6667" y="43815"/>
                  </a:cubicBezTo>
                  <a:cubicBezTo>
                    <a:pt x="4763" y="43815"/>
                    <a:pt x="1905" y="43815"/>
                    <a:pt x="0" y="43815"/>
                  </a:cubicBezTo>
                  <a:cubicBezTo>
                    <a:pt x="47625" y="29528"/>
                    <a:pt x="95250" y="15240"/>
                    <a:pt x="143827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1" name="Google Shape;2341;p21"/>
            <p:cNvSpPr/>
            <p:nvPr/>
          </p:nvSpPr>
          <p:spPr>
            <a:xfrm>
              <a:off x="4198620" y="4377690"/>
              <a:ext cx="59054" cy="33337"/>
            </a:xfrm>
            <a:custGeom>
              <a:avLst/>
              <a:gdLst/>
              <a:ahLst/>
              <a:cxnLst/>
              <a:rect l="l" t="t" r="r" b="b"/>
              <a:pathLst>
                <a:path w="59054" h="33337" extrusionOk="0">
                  <a:moveTo>
                    <a:pt x="59055" y="11430"/>
                  </a:moveTo>
                  <a:cubicBezTo>
                    <a:pt x="40958" y="19050"/>
                    <a:pt x="22860" y="25717"/>
                    <a:pt x="3810" y="33338"/>
                  </a:cubicBezTo>
                  <a:cubicBezTo>
                    <a:pt x="2858" y="30480"/>
                    <a:pt x="1905" y="27622"/>
                    <a:pt x="0" y="24765"/>
                  </a:cubicBezTo>
                  <a:cubicBezTo>
                    <a:pt x="18097" y="16192"/>
                    <a:pt x="36195" y="8572"/>
                    <a:pt x="54292" y="0"/>
                  </a:cubicBezTo>
                  <a:cubicBezTo>
                    <a:pt x="56197" y="3810"/>
                    <a:pt x="57150" y="7620"/>
                    <a:pt x="59055" y="1143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2" name="Google Shape;2342;p21"/>
            <p:cNvSpPr/>
            <p:nvPr/>
          </p:nvSpPr>
          <p:spPr>
            <a:xfrm>
              <a:off x="3930015" y="4455794"/>
              <a:ext cx="33337" cy="18097"/>
            </a:xfrm>
            <a:custGeom>
              <a:avLst/>
              <a:gdLst/>
              <a:ahLst/>
              <a:cxnLst/>
              <a:rect l="l" t="t" r="r" b="b"/>
              <a:pathLst>
                <a:path w="33337" h="18097" extrusionOk="0">
                  <a:moveTo>
                    <a:pt x="0" y="10478"/>
                  </a:moveTo>
                  <a:cubicBezTo>
                    <a:pt x="10477" y="6668"/>
                    <a:pt x="20002" y="3810"/>
                    <a:pt x="30480" y="0"/>
                  </a:cubicBezTo>
                  <a:cubicBezTo>
                    <a:pt x="31432" y="2858"/>
                    <a:pt x="32385" y="5715"/>
                    <a:pt x="33338" y="8573"/>
                  </a:cubicBezTo>
                  <a:cubicBezTo>
                    <a:pt x="22860" y="11430"/>
                    <a:pt x="13335" y="15240"/>
                    <a:pt x="2857" y="18098"/>
                  </a:cubicBezTo>
                  <a:cubicBezTo>
                    <a:pt x="1905" y="16193"/>
                    <a:pt x="952" y="13335"/>
                    <a:pt x="0" y="1047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3" name="Google Shape;2343;p21"/>
            <p:cNvSpPr/>
            <p:nvPr/>
          </p:nvSpPr>
          <p:spPr>
            <a:xfrm>
              <a:off x="4017645" y="4444365"/>
              <a:ext cx="7620" cy="8572"/>
            </a:xfrm>
            <a:custGeom>
              <a:avLst/>
              <a:gdLst/>
              <a:ahLst/>
              <a:cxnLst/>
              <a:rect l="l" t="t" r="r" b="b"/>
              <a:pathLst>
                <a:path w="7620" h="8572" extrusionOk="0">
                  <a:moveTo>
                    <a:pt x="4763" y="0"/>
                  </a:moveTo>
                  <a:cubicBezTo>
                    <a:pt x="5715" y="953"/>
                    <a:pt x="7620" y="3810"/>
                    <a:pt x="7620" y="3810"/>
                  </a:cubicBezTo>
                  <a:cubicBezTo>
                    <a:pt x="5715" y="5715"/>
                    <a:pt x="3810" y="6667"/>
                    <a:pt x="1905" y="8572"/>
                  </a:cubicBezTo>
                  <a:cubicBezTo>
                    <a:pt x="952" y="6667"/>
                    <a:pt x="0" y="5715"/>
                    <a:pt x="0" y="3810"/>
                  </a:cubicBezTo>
                  <a:cubicBezTo>
                    <a:pt x="0" y="2857"/>
                    <a:pt x="1905" y="1905"/>
                    <a:pt x="4763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4" name="Google Shape;2344;p21"/>
            <p:cNvSpPr/>
            <p:nvPr/>
          </p:nvSpPr>
          <p:spPr>
            <a:xfrm>
              <a:off x="4670618" y="2784157"/>
              <a:ext cx="98548" cy="401002"/>
            </a:xfrm>
            <a:custGeom>
              <a:avLst/>
              <a:gdLst/>
              <a:ahLst/>
              <a:cxnLst/>
              <a:rect l="l" t="t" r="r" b="b"/>
              <a:pathLst>
                <a:path w="98548" h="401002" extrusionOk="0">
                  <a:moveTo>
                    <a:pt x="40446" y="71438"/>
                  </a:moveTo>
                  <a:cubicBezTo>
                    <a:pt x="49019" y="96202"/>
                    <a:pt x="57591" y="121920"/>
                    <a:pt x="65211" y="146685"/>
                  </a:cubicBezTo>
                  <a:cubicBezTo>
                    <a:pt x="60449" y="147638"/>
                    <a:pt x="55686" y="147638"/>
                    <a:pt x="49019" y="148590"/>
                  </a:cubicBezTo>
                  <a:cubicBezTo>
                    <a:pt x="65211" y="224790"/>
                    <a:pt x="80451" y="299085"/>
                    <a:pt x="96644" y="373380"/>
                  </a:cubicBezTo>
                  <a:cubicBezTo>
                    <a:pt x="95691" y="374333"/>
                    <a:pt x="95691" y="375285"/>
                    <a:pt x="94739" y="376238"/>
                  </a:cubicBezTo>
                  <a:cubicBezTo>
                    <a:pt x="94739" y="375285"/>
                    <a:pt x="95691" y="374333"/>
                    <a:pt x="95691" y="373380"/>
                  </a:cubicBezTo>
                  <a:cubicBezTo>
                    <a:pt x="96644" y="381952"/>
                    <a:pt x="97596" y="390525"/>
                    <a:pt x="98549" y="399097"/>
                  </a:cubicBezTo>
                  <a:cubicBezTo>
                    <a:pt x="94739" y="400050"/>
                    <a:pt x="91881" y="400050"/>
                    <a:pt x="88071" y="401002"/>
                  </a:cubicBezTo>
                  <a:cubicBezTo>
                    <a:pt x="80451" y="362902"/>
                    <a:pt x="72831" y="324802"/>
                    <a:pt x="64259" y="287655"/>
                  </a:cubicBezTo>
                  <a:cubicBezTo>
                    <a:pt x="51876" y="233363"/>
                    <a:pt x="38541" y="179070"/>
                    <a:pt x="25206" y="124777"/>
                  </a:cubicBezTo>
                  <a:cubicBezTo>
                    <a:pt x="17586" y="95250"/>
                    <a:pt x="7109" y="65722"/>
                    <a:pt x="441" y="36195"/>
                  </a:cubicBezTo>
                  <a:cubicBezTo>
                    <a:pt x="-1464" y="26670"/>
                    <a:pt x="3299" y="16192"/>
                    <a:pt x="5204" y="0"/>
                  </a:cubicBezTo>
                  <a:cubicBezTo>
                    <a:pt x="19491" y="28575"/>
                    <a:pt x="29969" y="50483"/>
                    <a:pt x="40446" y="7143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5" name="Google Shape;2345;p21"/>
            <p:cNvSpPr/>
            <p:nvPr/>
          </p:nvSpPr>
          <p:spPr>
            <a:xfrm>
              <a:off x="4779644" y="3260407"/>
              <a:ext cx="9525" cy="23812"/>
            </a:xfrm>
            <a:custGeom>
              <a:avLst/>
              <a:gdLst/>
              <a:ahLst/>
              <a:cxnLst/>
              <a:rect l="l" t="t" r="r" b="b"/>
              <a:pathLst>
                <a:path w="9525" h="23812" extrusionOk="0">
                  <a:moveTo>
                    <a:pt x="9525" y="1905"/>
                  </a:moveTo>
                  <a:cubicBezTo>
                    <a:pt x="7620" y="9525"/>
                    <a:pt x="5715" y="17145"/>
                    <a:pt x="4763" y="23813"/>
                  </a:cubicBezTo>
                  <a:cubicBezTo>
                    <a:pt x="2858" y="23813"/>
                    <a:pt x="1905" y="22860"/>
                    <a:pt x="0" y="22860"/>
                  </a:cubicBezTo>
                  <a:cubicBezTo>
                    <a:pt x="953" y="15240"/>
                    <a:pt x="1905" y="7620"/>
                    <a:pt x="2858" y="0"/>
                  </a:cubicBezTo>
                  <a:cubicBezTo>
                    <a:pt x="4763" y="952"/>
                    <a:pt x="7620" y="1905"/>
                    <a:pt x="9525" y="190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6" name="Google Shape;2346;p21"/>
            <p:cNvSpPr/>
            <p:nvPr/>
          </p:nvSpPr>
          <p:spPr>
            <a:xfrm>
              <a:off x="4668895" y="2769870"/>
              <a:ext cx="7879" cy="6927"/>
            </a:xfrm>
            <a:custGeom>
              <a:avLst/>
              <a:gdLst/>
              <a:ahLst/>
              <a:cxnLst/>
              <a:rect l="l" t="t" r="r" b="b"/>
              <a:pathLst>
                <a:path w="7879" h="6927" extrusionOk="0">
                  <a:moveTo>
                    <a:pt x="7880" y="1905"/>
                  </a:moveTo>
                  <a:cubicBezTo>
                    <a:pt x="6927" y="3810"/>
                    <a:pt x="6927" y="6667"/>
                    <a:pt x="5022" y="6667"/>
                  </a:cubicBezTo>
                  <a:cubicBezTo>
                    <a:pt x="4070" y="7620"/>
                    <a:pt x="260" y="5715"/>
                    <a:pt x="260" y="4763"/>
                  </a:cubicBezTo>
                  <a:cubicBezTo>
                    <a:pt x="-693" y="3810"/>
                    <a:pt x="1212" y="952"/>
                    <a:pt x="2164" y="0"/>
                  </a:cubicBezTo>
                  <a:cubicBezTo>
                    <a:pt x="4070" y="952"/>
                    <a:pt x="5974" y="952"/>
                    <a:pt x="7880" y="190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7" name="Google Shape;2347;p21"/>
            <p:cNvSpPr/>
            <p:nvPr/>
          </p:nvSpPr>
          <p:spPr>
            <a:xfrm>
              <a:off x="4768215" y="3207067"/>
              <a:ext cx="3809" cy="14287"/>
            </a:xfrm>
            <a:custGeom>
              <a:avLst/>
              <a:gdLst/>
              <a:ahLst/>
              <a:cxnLst/>
              <a:rect l="l" t="t" r="r" b="b"/>
              <a:pathLst>
                <a:path w="3809" h="14287" extrusionOk="0">
                  <a:moveTo>
                    <a:pt x="0" y="14288"/>
                  </a:moveTo>
                  <a:cubicBezTo>
                    <a:pt x="0" y="9525"/>
                    <a:pt x="0" y="4763"/>
                    <a:pt x="0" y="0"/>
                  </a:cubicBezTo>
                  <a:cubicBezTo>
                    <a:pt x="953" y="0"/>
                    <a:pt x="1905" y="0"/>
                    <a:pt x="2857" y="0"/>
                  </a:cubicBezTo>
                  <a:cubicBezTo>
                    <a:pt x="2857" y="4763"/>
                    <a:pt x="3810" y="9525"/>
                    <a:pt x="3810" y="13335"/>
                  </a:cubicBezTo>
                  <a:cubicBezTo>
                    <a:pt x="2857" y="14288"/>
                    <a:pt x="1905" y="14288"/>
                    <a:pt x="0" y="1428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8" name="Google Shape;2348;p21"/>
            <p:cNvSpPr/>
            <p:nvPr/>
          </p:nvSpPr>
          <p:spPr>
            <a:xfrm>
              <a:off x="4773930" y="3239452"/>
              <a:ext cx="4762" cy="9525"/>
            </a:xfrm>
            <a:custGeom>
              <a:avLst/>
              <a:gdLst/>
              <a:ahLst/>
              <a:cxnLst/>
              <a:rect l="l" t="t" r="r" b="b"/>
              <a:pathLst>
                <a:path w="4762" h="9525" extrusionOk="0">
                  <a:moveTo>
                    <a:pt x="952" y="9525"/>
                  </a:moveTo>
                  <a:cubicBezTo>
                    <a:pt x="0" y="5715"/>
                    <a:pt x="0" y="2857"/>
                    <a:pt x="0" y="0"/>
                  </a:cubicBezTo>
                  <a:cubicBezTo>
                    <a:pt x="1905" y="952"/>
                    <a:pt x="3810" y="1905"/>
                    <a:pt x="4763" y="2857"/>
                  </a:cubicBezTo>
                  <a:cubicBezTo>
                    <a:pt x="4763" y="4763"/>
                    <a:pt x="2857" y="6667"/>
                    <a:pt x="952" y="952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9" name="Google Shape;2349;p21"/>
            <p:cNvSpPr/>
            <p:nvPr/>
          </p:nvSpPr>
          <p:spPr>
            <a:xfrm>
              <a:off x="4498657" y="4133850"/>
              <a:ext cx="394335" cy="157162"/>
            </a:xfrm>
            <a:custGeom>
              <a:avLst/>
              <a:gdLst/>
              <a:ahLst/>
              <a:cxnLst/>
              <a:rect l="l" t="t" r="r" b="b"/>
              <a:pathLst>
                <a:path w="394335" h="157162" extrusionOk="0">
                  <a:moveTo>
                    <a:pt x="161925" y="125730"/>
                  </a:moveTo>
                  <a:cubicBezTo>
                    <a:pt x="154305" y="123825"/>
                    <a:pt x="145733" y="117157"/>
                    <a:pt x="139065" y="119063"/>
                  </a:cubicBezTo>
                  <a:cubicBezTo>
                    <a:pt x="103823" y="129540"/>
                    <a:pt x="68580" y="141922"/>
                    <a:pt x="33337" y="152400"/>
                  </a:cubicBezTo>
                  <a:cubicBezTo>
                    <a:pt x="22860" y="155257"/>
                    <a:pt x="11430" y="155257"/>
                    <a:pt x="0" y="157163"/>
                  </a:cubicBezTo>
                  <a:cubicBezTo>
                    <a:pt x="4763" y="153353"/>
                    <a:pt x="9525" y="148590"/>
                    <a:pt x="15240" y="146685"/>
                  </a:cubicBezTo>
                  <a:cubicBezTo>
                    <a:pt x="129540" y="101918"/>
                    <a:pt x="242887" y="57150"/>
                    <a:pt x="357187" y="13335"/>
                  </a:cubicBezTo>
                  <a:cubicBezTo>
                    <a:pt x="369570" y="8572"/>
                    <a:pt x="381952" y="3810"/>
                    <a:pt x="394335" y="0"/>
                  </a:cubicBezTo>
                  <a:cubicBezTo>
                    <a:pt x="394335" y="0"/>
                    <a:pt x="394335" y="953"/>
                    <a:pt x="394335" y="953"/>
                  </a:cubicBezTo>
                  <a:cubicBezTo>
                    <a:pt x="383858" y="13335"/>
                    <a:pt x="373380" y="25718"/>
                    <a:pt x="362902" y="39053"/>
                  </a:cubicBezTo>
                  <a:cubicBezTo>
                    <a:pt x="359092" y="39053"/>
                    <a:pt x="354330" y="39053"/>
                    <a:pt x="350520" y="39053"/>
                  </a:cubicBezTo>
                  <a:cubicBezTo>
                    <a:pt x="347662" y="38100"/>
                    <a:pt x="344805" y="36195"/>
                    <a:pt x="341948" y="35243"/>
                  </a:cubicBezTo>
                  <a:cubicBezTo>
                    <a:pt x="342900" y="37147"/>
                    <a:pt x="343852" y="38100"/>
                    <a:pt x="344805" y="40005"/>
                  </a:cubicBezTo>
                  <a:cubicBezTo>
                    <a:pt x="340042" y="46672"/>
                    <a:pt x="336233" y="56197"/>
                    <a:pt x="329565" y="59055"/>
                  </a:cubicBezTo>
                  <a:cubicBezTo>
                    <a:pt x="282892" y="78105"/>
                    <a:pt x="236220" y="95250"/>
                    <a:pt x="188595" y="113347"/>
                  </a:cubicBezTo>
                  <a:cubicBezTo>
                    <a:pt x="179070" y="115253"/>
                    <a:pt x="170498" y="120968"/>
                    <a:pt x="161925" y="12573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0" name="Google Shape;2350;p21"/>
            <p:cNvSpPr/>
            <p:nvPr/>
          </p:nvSpPr>
          <p:spPr>
            <a:xfrm>
              <a:off x="4923472" y="3745230"/>
              <a:ext cx="79057" cy="313620"/>
            </a:xfrm>
            <a:custGeom>
              <a:avLst/>
              <a:gdLst/>
              <a:ahLst/>
              <a:cxnLst/>
              <a:rect l="l" t="t" r="r" b="b"/>
              <a:pathLst>
                <a:path w="79057" h="313620" extrusionOk="0">
                  <a:moveTo>
                    <a:pt x="38100" y="300990"/>
                  </a:moveTo>
                  <a:cubicBezTo>
                    <a:pt x="36195" y="288607"/>
                    <a:pt x="33338" y="276225"/>
                    <a:pt x="31433" y="263842"/>
                  </a:cubicBezTo>
                  <a:cubicBezTo>
                    <a:pt x="29528" y="257175"/>
                    <a:pt x="27622" y="250507"/>
                    <a:pt x="24765" y="243840"/>
                  </a:cubicBezTo>
                  <a:cubicBezTo>
                    <a:pt x="24765" y="243840"/>
                    <a:pt x="24765" y="243840"/>
                    <a:pt x="24765" y="243840"/>
                  </a:cubicBezTo>
                  <a:cubicBezTo>
                    <a:pt x="24765" y="220980"/>
                    <a:pt x="24765" y="198120"/>
                    <a:pt x="24765" y="167640"/>
                  </a:cubicBezTo>
                  <a:cubicBezTo>
                    <a:pt x="19050" y="179070"/>
                    <a:pt x="17145" y="182880"/>
                    <a:pt x="13335" y="193357"/>
                  </a:cubicBezTo>
                  <a:cubicBezTo>
                    <a:pt x="10478" y="171450"/>
                    <a:pt x="8572" y="154305"/>
                    <a:pt x="6668" y="137160"/>
                  </a:cubicBezTo>
                  <a:cubicBezTo>
                    <a:pt x="10478" y="136207"/>
                    <a:pt x="14288" y="135255"/>
                    <a:pt x="18097" y="135255"/>
                  </a:cubicBezTo>
                  <a:cubicBezTo>
                    <a:pt x="12383" y="131445"/>
                    <a:pt x="6668" y="128588"/>
                    <a:pt x="0" y="124777"/>
                  </a:cubicBezTo>
                  <a:cubicBezTo>
                    <a:pt x="0" y="116205"/>
                    <a:pt x="0" y="107632"/>
                    <a:pt x="0" y="100013"/>
                  </a:cubicBezTo>
                  <a:cubicBezTo>
                    <a:pt x="2858" y="102870"/>
                    <a:pt x="5715" y="104775"/>
                    <a:pt x="13335" y="111442"/>
                  </a:cubicBezTo>
                  <a:cubicBezTo>
                    <a:pt x="8572" y="82867"/>
                    <a:pt x="3810" y="59055"/>
                    <a:pt x="1905" y="35242"/>
                  </a:cubicBezTo>
                  <a:cubicBezTo>
                    <a:pt x="953" y="23813"/>
                    <a:pt x="8572" y="11430"/>
                    <a:pt x="11430" y="0"/>
                  </a:cubicBezTo>
                  <a:cubicBezTo>
                    <a:pt x="23813" y="66675"/>
                    <a:pt x="36195" y="133350"/>
                    <a:pt x="49530" y="199072"/>
                  </a:cubicBezTo>
                  <a:cubicBezTo>
                    <a:pt x="56197" y="229552"/>
                    <a:pt x="65722" y="259080"/>
                    <a:pt x="73343" y="289560"/>
                  </a:cubicBezTo>
                  <a:cubicBezTo>
                    <a:pt x="75247" y="293370"/>
                    <a:pt x="77153" y="298132"/>
                    <a:pt x="79058" y="301942"/>
                  </a:cubicBezTo>
                  <a:cubicBezTo>
                    <a:pt x="66675" y="316230"/>
                    <a:pt x="52388" y="319088"/>
                    <a:pt x="38100" y="300990"/>
                  </a:cubicBezTo>
                  <a:close/>
                </a:path>
              </a:pathLst>
            </a:custGeom>
            <a:solidFill>
              <a:srgbClr val="C7CA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1" name="Google Shape;2351;p21"/>
            <p:cNvSpPr/>
            <p:nvPr/>
          </p:nvSpPr>
          <p:spPr>
            <a:xfrm>
              <a:off x="4893944" y="4149090"/>
              <a:ext cx="71437" cy="39221"/>
            </a:xfrm>
            <a:custGeom>
              <a:avLst/>
              <a:gdLst/>
              <a:ahLst/>
              <a:cxnLst/>
              <a:rect l="l" t="t" r="r" b="b"/>
              <a:pathLst>
                <a:path w="71437" h="39221" extrusionOk="0">
                  <a:moveTo>
                    <a:pt x="71438" y="0"/>
                  </a:moveTo>
                  <a:cubicBezTo>
                    <a:pt x="68580" y="26670"/>
                    <a:pt x="39053" y="40957"/>
                    <a:pt x="0" y="39053"/>
                  </a:cubicBezTo>
                  <a:cubicBezTo>
                    <a:pt x="23813" y="25717"/>
                    <a:pt x="45720" y="14288"/>
                    <a:pt x="71438" y="0"/>
                  </a:cubicBezTo>
                  <a:close/>
                </a:path>
              </a:pathLst>
            </a:custGeom>
            <a:solidFill>
              <a:srgbClr val="C7CA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2" name="Google Shape;2352;p21"/>
            <p:cNvSpPr/>
            <p:nvPr/>
          </p:nvSpPr>
          <p:spPr>
            <a:xfrm>
              <a:off x="4941569" y="4102417"/>
              <a:ext cx="7620" cy="5714"/>
            </a:xfrm>
            <a:custGeom>
              <a:avLst/>
              <a:gdLst/>
              <a:ahLst/>
              <a:cxnLst/>
              <a:rect l="l" t="t" r="r" b="b"/>
              <a:pathLst>
                <a:path w="7620" h="5714" extrusionOk="0">
                  <a:moveTo>
                    <a:pt x="7620" y="5715"/>
                  </a:moveTo>
                  <a:cubicBezTo>
                    <a:pt x="4763" y="4763"/>
                    <a:pt x="2858" y="2857"/>
                    <a:pt x="0" y="1905"/>
                  </a:cubicBezTo>
                  <a:cubicBezTo>
                    <a:pt x="2858" y="952"/>
                    <a:pt x="4763" y="0"/>
                    <a:pt x="7620" y="0"/>
                  </a:cubicBezTo>
                  <a:cubicBezTo>
                    <a:pt x="7620" y="1905"/>
                    <a:pt x="7620" y="3810"/>
                    <a:pt x="7620" y="571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3" name="Google Shape;2353;p21"/>
            <p:cNvSpPr/>
            <p:nvPr/>
          </p:nvSpPr>
          <p:spPr>
            <a:xfrm>
              <a:off x="4839652" y="4168140"/>
              <a:ext cx="8572" cy="4762"/>
            </a:xfrm>
            <a:custGeom>
              <a:avLst/>
              <a:gdLst/>
              <a:ahLst/>
              <a:cxnLst/>
              <a:rect l="l" t="t" r="r" b="b"/>
              <a:pathLst>
                <a:path w="8572" h="4762" extrusionOk="0">
                  <a:moveTo>
                    <a:pt x="2857" y="4763"/>
                  </a:moveTo>
                  <a:cubicBezTo>
                    <a:pt x="1905" y="2857"/>
                    <a:pt x="953" y="1905"/>
                    <a:pt x="0" y="0"/>
                  </a:cubicBezTo>
                  <a:cubicBezTo>
                    <a:pt x="2857" y="953"/>
                    <a:pt x="5715" y="2857"/>
                    <a:pt x="8572" y="3810"/>
                  </a:cubicBezTo>
                  <a:cubicBezTo>
                    <a:pt x="6667" y="3810"/>
                    <a:pt x="4763" y="3810"/>
                    <a:pt x="2857" y="476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4" name="Google Shape;2354;p21"/>
            <p:cNvSpPr/>
            <p:nvPr/>
          </p:nvSpPr>
          <p:spPr>
            <a:xfrm>
              <a:off x="4487171" y="2069782"/>
              <a:ext cx="73398" cy="265747"/>
            </a:xfrm>
            <a:custGeom>
              <a:avLst/>
              <a:gdLst/>
              <a:ahLst/>
              <a:cxnLst/>
              <a:rect l="l" t="t" r="r" b="b"/>
              <a:pathLst>
                <a:path w="73398" h="265747" extrusionOk="0">
                  <a:moveTo>
                    <a:pt x="73398" y="187642"/>
                  </a:moveTo>
                  <a:cubicBezTo>
                    <a:pt x="73398" y="208597"/>
                    <a:pt x="73398" y="229552"/>
                    <a:pt x="73398" y="250507"/>
                  </a:cubicBezTo>
                  <a:cubicBezTo>
                    <a:pt x="66731" y="254317"/>
                    <a:pt x="61016" y="259080"/>
                    <a:pt x="50538" y="265747"/>
                  </a:cubicBezTo>
                  <a:cubicBezTo>
                    <a:pt x="63873" y="233363"/>
                    <a:pt x="43871" y="168592"/>
                    <a:pt x="24821" y="147638"/>
                  </a:cubicBezTo>
                  <a:cubicBezTo>
                    <a:pt x="14344" y="136207"/>
                    <a:pt x="7676" y="116205"/>
                    <a:pt x="8628" y="100013"/>
                  </a:cubicBezTo>
                  <a:cubicBezTo>
                    <a:pt x="9581" y="69532"/>
                    <a:pt x="5771" y="40957"/>
                    <a:pt x="56" y="11430"/>
                  </a:cubicBezTo>
                  <a:cubicBezTo>
                    <a:pt x="-897" y="8572"/>
                    <a:pt x="10533" y="3810"/>
                    <a:pt x="16249" y="0"/>
                  </a:cubicBezTo>
                  <a:cubicBezTo>
                    <a:pt x="35299" y="60960"/>
                    <a:pt x="54348" y="124777"/>
                    <a:pt x="73398" y="187642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5" name="Google Shape;2355;p21"/>
            <p:cNvSpPr/>
            <p:nvPr/>
          </p:nvSpPr>
          <p:spPr>
            <a:xfrm>
              <a:off x="4503420" y="2049779"/>
              <a:ext cx="68579" cy="207645"/>
            </a:xfrm>
            <a:custGeom>
              <a:avLst/>
              <a:gdLst/>
              <a:ahLst/>
              <a:cxnLst/>
              <a:rect l="l" t="t" r="r" b="b"/>
              <a:pathLst>
                <a:path w="68579" h="207645" extrusionOk="0">
                  <a:moveTo>
                    <a:pt x="57150" y="207645"/>
                  </a:moveTo>
                  <a:cubicBezTo>
                    <a:pt x="38100" y="144780"/>
                    <a:pt x="19050" y="81915"/>
                    <a:pt x="0" y="19050"/>
                  </a:cubicBezTo>
                  <a:cubicBezTo>
                    <a:pt x="952" y="13335"/>
                    <a:pt x="2858" y="7620"/>
                    <a:pt x="3810" y="1905"/>
                  </a:cubicBezTo>
                  <a:cubicBezTo>
                    <a:pt x="7620" y="953"/>
                    <a:pt x="11430" y="953"/>
                    <a:pt x="14288" y="0"/>
                  </a:cubicBezTo>
                  <a:cubicBezTo>
                    <a:pt x="30480" y="64770"/>
                    <a:pt x="46673" y="130493"/>
                    <a:pt x="62865" y="195263"/>
                  </a:cubicBezTo>
                  <a:cubicBezTo>
                    <a:pt x="64770" y="197168"/>
                    <a:pt x="66675" y="200025"/>
                    <a:pt x="68580" y="201930"/>
                  </a:cubicBezTo>
                  <a:cubicBezTo>
                    <a:pt x="68580" y="203835"/>
                    <a:pt x="68580" y="205740"/>
                    <a:pt x="68580" y="207645"/>
                  </a:cubicBezTo>
                  <a:cubicBezTo>
                    <a:pt x="64770" y="207645"/>
                    <a:pt x="60960" y="207645"/>
                    <a:pt x="57150" y="207645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6" name="Google Shape;2356;p21"/>
            <p:cNvSpPr/>
            <p:nvPr/>
          </p:nvSpPr>
          <p:spPr>
            <a:xfrm>
              <a:off x="4570803" y="2376487"/>
              <a:ext cx="27866" cy="62865"/>
            </a:xfrm>
            <a:custGeom>
              <a:avLst/>
              <a:gdLst/>
              <a:ahLst/>
              <a:cxnLst/>
              <a:rect l="l" t="t" r="r" b="b"/>
              <a:pathLst>
                <a:path w="27866" h="62865" extrusionOk="0">
                  <a:moveTo>
                    <a:pt x="21199" y="57150"/>
                  </a:moveTo>
                  <a:cubicBezTo>
                    <a:pt x="21199" y="59055"/>
                    <a:pt x="21199" y="60960"/>
                    <a:pt x="21199" y="62865"/>
                  </a:cubicBezTo>
                  <a:cubicBezTo>
                    <a:pt x="-1661" y="44767"/>
                    <a:pt x="-6423" y="19050"/>
                    <a:pt x="8817" y="0"/>
                  </a:cubicBezTo>
                  <a:cubicBezTo>
                    <a:pt x="15484" y="17145"/>
                    <a:pt x="21199" y="33338"/>
                    <a:pt x="27867" y="50483"/>
                  </a:cubicBezTo>
                  <a:cubicBezTo>
                    <a:pt x="25009" y="53340"/>
                    <a:pt x="23104" y="55245"/>
                    <a:pt x="21199" y="5715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7" name="Google Shape;2357;p21"/>
            <p:cNvSpPr/>
            <p:nvPr/>
          </p:nvSpPr>
          <p:spPr>
            <a:xfrm>
              <a:off x="4572952" y="2351722"/>
              <a:ext cx="6667" cy="19050"/>
            </a:xfrm>
            <a:custGeom>
              <a:avLst/>
              <a:gdLst/>
              <a:ahLst/>
              <a:cxnLst/>
              <a:rect l="l" t="t" r="r" b="b"/>
              <a:pathLst>
                <a:path w="6667" h="19050" extrusionOk="0">
                  <a:moveTo>
                    <a:pt x="0" y="0"/>
                  </a:moveTo>
                  <a:cubicBezTo>
                    <a:pt x="1905" y="6667"/>
                    <a:pt x="3810" y="12382"/>
                    <a:pt x="6667" y="19050"/>
                  </a:cubicBezTo>
                  <a:cubicBezTo>
                    <a:pt x="3810" y="12382"/>
                    <a:pt x="1905" y="5715"/>
                    <a:pt x="0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8" name="Google Shape;2358;p21"/>
            <p:cNvSpPr/>
            <p:nvPr/>
          </p:nvSpPr>
          <p:spPr>
            <a:xfrm>
              <a:off x="4610100" y="2484120"/>
              <a:ext cx="12382" cy="13334"/>
            </a:xfrm>
            <a:custGeom>
              <a:avLst/>
              <a:gdLst/>
              <a:ahLst/>
              <a:cxnLst/>
              <a:rect l="l" t="t" r="r" b="b"/>
              <a:pathLst>
                <a:path w="12382" h="13334" extrusionOk="0">
                  <a:moveTo>
                    <a:pt x="0" y="0"/>
                  </a:moveTo>
                  <a:cubicBezTo>
                    <a:pt x="3810" y="4763"/>
                    <a:pt x="7620" y="8572"/>
                    <a:pt x="12382" y="13335"/>
                  </a:cubicBezTo>
                  <a:cubicBezTo>
                    <a:pt x="8572" y="8572"/>
                    <a:pt x="4763" y="3810"/>
                    <a:pt x="0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9" name="Google Shape;2359;p21"/>
            <p:cNvSpPr/>
            <p:nvPr/>
          </p:nvSpPr>
          <p:spPr>
            <a:xfrm>
              <a:off x="4622482" y="2508884"/>
              <a:ext cx="5715" cy="12382"/>
            </a:xfrm>
            <a:custGeom>
              <a:avLst/>
              <a:gdLst/>
              <a:ahLst/>
              <a:cxnLst/>
              <a:rect l="l" t="t" r="r" b="b"/>
              <a:pathLst>
                <a:path w="5715" h="12382" extrusionOk="0">
                  <a:moveTo>
                    <a:pt x="0" y="0"/>
                  </a:moveTo>
                  <a:cubicBezTo>
                    <a:pt x="1905" y="3810"/>
                    <a:pt x="3810" y="8573"/>
                    <a:pt x="5715" y="12383"/>
                  </a:cubicBezTo>
                  <a:cubicBezTo>
                    <a:pt x="4763" y="8573"/>
                    <a:pt x="1905" y="4763"/>
                    <a:pt x="0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0" name="Google Shape;2360;p21"/>
            <p:cNvSpPr/>
            <p:nvPr/>
          </p:nvSpPr>
          <p:spPr>
            <a:xfrm>
              <a:off x="4566284" y="2244089"/>
              <a:ext cx="5715" cy="6667"/>
            </a:xfrm>
            <a:custGeom>
              <a:avLst/>
              <a:gdLst/>
              <a:ahLst/>
              <a:cxnLst/>
              <a:rect l="l" t="t" r="r" b="b"/>
              <a:pathLst>
                <a:path w="5715" h="6667" extrusionOk="0">
                  <a:moveTo>
                    <a:pt x="5715" y="6668"/>
                  </a:moveTo>
                  <a:cubicBezTo>
                    <a:pt x="3810" y="4763"/>
                    <a:pt x="1905" y="1905"/>
                    <a:pt x="0" y="0"/>
                  </a:cubicBezTo>
                  <a:cubicBezTo>
                    <a:pt x="1905" y="2858"/>
                    <a:pt x="3810" y="4763"/>
                    <a:pt x="5715" y="666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1" name="Google Shape;2361;p21"/>
            <p:cNvSpPr/>
            <p:nvPr/>
          </p:nvSpPr>
          <p:spPr>
            <a:xfrm>
              <a:off x="3617595" y="4524375"/>
              <a:ext cx="106679" cy="41909"/>
            </a:xfrm>
            <a:custGeom>
              <a:avLst/>
              <a:gdLst/>
              <a:ahLst/>
              <a:cxnLst/>
              <a:rect l="l" t="t" r="r" b="b"/>
              <a:pathLst>
                <a:path w="106679" h="41909" extrusionOk="0">
                  <a:moveTo>
                    <a:pt x="0" y="28575"/>
                  </a:moveTo>
                  <a:cubicBezTo>
                    <a:pt x="34290" y="19050"/>
                    <a:pt x="69533" y="9525"/>
                    <a:pt x="103822" y="0"/>
                  </a:cubicBezTo>
                  <a:cubicBezTo>
                    <a:pt x="104775" y="2857"/>
                    <a:pt x="105727" y="6668"/>
                    <a:pt x="106680" y="9525"/>
                  </a:cubicBezTo>
                  <a:cubicBezTo>
                    <a:pt x="72390" y="20003"/>
                    <a:pt x="37147" y="31432"/>
                    <a:pt x="2858" y="41910"/>
                  </a:cubicBezTo>
                  <a:cubicBezTo>
                    <a:pt x="1905" y="37147"/>
                    <a:pt x="952" y="32385"/>
                    <a:pt x="0" y="2857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2" name="Google Shape;2362;p21"/>
            <p:cNvSpPr/>
            <p:nvPr/>
          </p:nvSpPr>
          <p:spPr>
            <a:xfrm>
              <a:off x="3743325" y="4489132"/>
              <a:ext cx="99059" cy="36195"/>
            </a:xfrm>
            <a:custGeom>
              <a:avLst/>
              <a:gdLst/>
              <a:ahLst/>
              <a:cxnLst/>
              <a:rect l="l" t="t" r="r" b="b"/>
              <a:pathLst>
                <a:path w="99059" h="36195" extrusionOk="0">
                  <a:moveTo>
                    <a:pt x="99060" y="6668"/>
                  </a:moveTo>
                  <a:cubicBezTo>
                    <a:pt x="66675" y="16193"/>
                    <a:pt x="35242" y="26670"/>
                    <a:pt x="2858" y="36195"/>
                  </a:cubicBezTo>
                  <a:cubicBezTo>
                    <a:pt x="1905" y="33338"/>
                    <a:pt x="953" y="30480"/>
                    <a:pt x="0" y="28575"/>
                  </a:cubicBezTo>
                  <a:cubicBezTo>
                    <a:pt x="31433" y="19050"/>
                    <a:pt x="63817" y="9525"/>
                    <a:pt x="95250" y="0"/>
                  </a:cubicBezTo>
                  <a:cubicBezTo>
                    <a:pt x="97155" y="953"/>
                    <a:pt x="98108" y="3810"/>
                    <a:pt x="99060" y="666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3" name="Google Shape;2363;p21"/>
            <p:cNvSpPr/>
            <p:nvPr/>
          </p:nvSpPr>
          <p:spPr>
            <a:xfrm>
              <a:off x="4911090" y="3680459"/>
              <a:ext cx="25717" cy="50482"/>
            </a:xfrm>
            <a:custGeom>
              <a:avLst/>
              <a:gdLst/>
              <a:ahLst/>
              <a:cxnLst/>
              <a:rect l="l" t="t" r="r" b="b"/>
              <a:pathLst>
                <a:path w="25717" h="50482" extrusionOk="0">
                  <a:moveTo>
                    <a:pt x="25717" y="50483"/>
                  </a:moveTo>
                  <a:cubicBezTo>
                    <a:pt x="-5715" y="45720"/>
                    <a:pt x="8572" y="17145"/>
                    <a:pt x="0" y="0"/>
                  </a:cubicBezTo>
                  <a:cubicBezTo>
                    <a:pt x="4763" y="0"/>
                    <a:pt x="8572" y="0"/>
                    <a:pt x="13335" y="0"/>
                  </a:cubicBezTo>
                  <a:cubicBezTo>
                    <a:pt x="17145" y="17145"/>
                    <a:pt x="20955" y="33338"/>
                    <a:pt x="25717" y="50483"/>
                  </a:cubicBezTo>
                  <a:close/>
                </a:path>
              </a:pathLst>
            </a:custGeom>
            <a:solidFill>
              <a:srgbClr val="C7CA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4" name="Google Shape;2364;p21"/>
            <p:cNvSpPr/>
            <p:nvPr/>
          </p:nvSpPr>
          <p:spPr>
            <a:xfrm>
              <a:off x="4911090" y="3661409"/>
              <a:ext cx="13334" cy="19050"/>
            </a:xfrm>
            <a:custGeom>
              <a:avLst/>
              <a:gdLst/>
              <a:ahLst/>
              <a:cxnLst/>
              <a:rect l="l" t="t" r="r" b="b"/>
              <a:pathLst>
                <a:path w="13334" h="19050" extrusionOk="0">
                  <a:moveTo>
                    <a:pt x="13335" y="19050"/>
                  </a:moveTo>
                  <a:cubicBezTo>
                    <a:pt x="8572" y="19050"/>
                    <a:pt x="4763" y="19050"/>
                    <a:pt x="0" y="19050"/>
                  </a:cubicBezTo>
                  <a:lnTo>
                    <a:pt x="0" y="19050"/>
                  </a:lnTo>
                  <a:cubicBezTo>
                    <a:pt x="2857" y="12383"/>
                    <a:pt x="4763" y="5715"/>
                    <a:pt x="7620" y="0"/>
                  </a:cubicBezTo>
                  <a:cubicBezTo>
                    <a:pt x="9525" y="6668"/>
                    <a:pt x="11430" y="12383"/>
                    <a:pt x="13335" y="1905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5" name="Google Shape;2365;p21"/>
            <p:cNvSpPr/>
            <p:nvPr/>
          </p:nvSpPr>
          <p:spPr>
            <a:xfrm>
              <a:off x="4904370" y="3654742"/>
              <a:ext cx="14339" cy="25717"/>
            </a:xfrm>
            <a:custGeom>
              <a:avLst/>
              <a:gdLst/>
              <a:ahLst/>
              <a:cxnLst/>
              <a:rect l="l" t="t" r="r" b="b"/>
              <a:pathLst>
                <a:path w="14339" h="25717" extrusionOk="0">
                  <a:moveTo>
                    <a:pt x="14339" y="6667"/>
                  </a:moveTo>
                  <a:cubicBezTo>
                    <a:pt x="11482" y="13335"/>
                    <a:pt x="9577" y="20002"/>
                    <a:pt x="6719" y="25717"/>
                  </a:cubicBezTo>
                  <a:cubicBezTo>
                    <a:pt x="-1853" y="14288"/>
                    <a:pt x="-4711" y="4763"/>
                    <a:pt x="13387" y="0"/>
                  </a:cubicBezTo>
                  <a:cubicBezTo>
                    <a:pt x="13387" y="2857"/>
                    <a:pt x="13387" y="4763"/>
                    <a:pt x="14339" y="6667"/>
                  </a:cubicBezTo>
                  <a:close/>
                </a:path>
              </a:pathLst>
            </a:custGeom>
            <a:solidFill>
              <a:srgbClr val="C7CA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6" name="Google Shape;2366;p21"/>
            <p:cNvSpPr/>
            <p:nvPr/>
          </p:nvSpPr>
          <p:spPr>
            <a:xfrm>
              <a:off x="4592002" y="2426970"/>
              <a:ext cx="5715" cy="6667"/>
            </a:xfrm>
            <a:custGeom>
              <a:avLst/>
              <a:gdLst/>
              <a:ahLst/>
              <a:cxnLst/>
              <a:rect l="l" t="t" r="r" b="b"/>
              <a:pathLst>
                <a:path w="5715" h="6667" extrusionOk="0">
                  <a:moveTo>
                    <a:pt x="0" y="6667"/>
                  </a:moveTo>
                  <a:cubicBezTo>
                    <a:pt x="1905" y="4763"/>
                    <a:pt x="3810" y="1905"/>
                    <a:pt x="5715" y="0"/>
                  </a:cubicBezTo>
                  <a:cubicBezTo>
                    <a:pt x="3810" y="2858"/>
                    <a:pt x="1905" y="4763"/>
                    <a:pt x="0" y="6667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3671887" y="4122419"/>
              <a:ext cx="137159" cy="200025"/>
            </a:xfrm>
            <a:custGeom>
              <a:avLst/>
              <a:gdLst/>
              <a:ahLst/>
              <a:cxnLst/>
              <a:rect l="l" t="t" r="r" b="b"/>
              <a:pathLst>
                <a:path w="137159" h="200025" extrusionOk="0">
                  <a:moveTo>
                    <a:pt x="137160" y="121920"/>
                  </a:moveTo>
                  <a:cubicBezTo>
                    <a:pt x="137160" y="121920"/>
                    <a:pt x="137160" y="121920"/>
                    <a:pt x="137160" y="121920"/>
                  </a:cubicBezTo>
                  <a:cubicBezTo>
                    <a:pt x="79058" y="128588"/>
                    <a:pt x="70485" y="136208"/>
                    <a:pt x="67628" y="184785"/>
                  </a:cubicBezTo>
                  <a:cubicBezTo>
                    <a:pt x="56197" y="189548"/>
                    <a:pt x="43815" y="193358"/>
                    <a:pt x="28575" y="200025"/>
                  </a:cubicBezTo>
                  <a:cubicBezTo>
                    <a:pt x="24765" y="191453"/>
                    <a:pt x="21908" y="182880"/>
                    <a:pt x="18097" y="174308"/>
                  </a:cubicBezTo>
                  <a:cubicBezTo>
                    <a:pt x="27622" y="156210"/>
                    <a:pt x="37147" y="138113"/>
                    <a:pt x="48578" y="116205"/>
                  </a:cubicBezTo>
                  <a:cubicBezTo>
                    <a:pt x="27622" y="112395"/>
                    <a:pt x="13335" y="110490"/>
                    <a:pt x="0" y="107633"/>
                  </a:cubicBezTo>
                  <a:cubicBezTo>
                    <a:pt x="953" y="100965"/>
                    <a:pt x="953" y="93345"/>
                    <a:pt x="1905" y="86678"/>
                  </a:cubicBezTo>
                  <a:cubicBezTo>
                    <a:pt x="56197" y="90488"/>
                    <a:pt x="56197" y="90488"/>
                    <a:pt x="72390" y="34290"/>
                  </a:cubicBezTo>
                  <a:cubicBezTo>
                    <a:pt x="74295" y="27623"/>
                    <a:pt x="76200" y="20003"/>
                    <a:pt x="78105" y="13335"/>
                  </a:cubicBezTo>
                  <a:cubicBezTo>
                    <a:pt x="85725" y="9525"/>
                    <a:pt x="94297" y="5715"/>
                    <a:pt x="106680" y="0"/>
                  </a:cubicBezTo>
                  <a:cubicBezTo>
                    <a:pt x="110490" y="11430"/>
                    <a:pt x="114300" y="21908"/>
                    <a:pt x="118110" y="32385"/>
                  </a:cubicBezTo>
                  <a:cubicBezTo>
                    <a:pt x="118110" y="35243"/>
                    <a:pt x="117158" y="38100"/>
                    <a:pt x="117158" y="40958"/>
                  </a:cubicBezTo>
                  <a:cubicBezTo>
                    <a:pt x="108585" y="60960"/>
                    <a:pt x="100965" y="80963"/>
                    <a:pt x="91440" y="102870"/>
                  </a:cubicBezTo>
                  <a:cubicBezTo>
                    <a:pt x="106680" y="104775"/>
                    <a:pt x="118110" y="106680"/>
                    <a:pt x="128588" y="108585"/>
                  </a:cubicBezTo>
                  <a:cubicBezTo>
                    <a:pt x="131445" y="111443"/>
                    <a:pt x="134303" y="117158"/>
                    <a:pt x="137160" y="121920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3657600" y="4134802"/>
              <a:ext cx="92392" cy="74754"/>
            </a:xfrm>
            <a:custGeom>
              <a:avLst/>
              <a:gdLst/>
              <a:ahLst/>
              <a:cxnLst/>
              <a:rect l="l" t="t" r="r" b="b"/>
              <a:pathLst>
                <a:path w="92392" h="74754" extrusionOk="0">
                  <a:moveTo>
                    <a:pt x="92392" y="0"/>
                  </a:moveTo>
                  <a:cubicBezTo>
                    <a:pt x="90488" y="6667"/>
                    <a:pt x="88583" y="14288"/>
                    <a:pt x="86678" y="20955"/>
                  </a:cubicBezTo>
                  <a:cubicBezTo>
                    <a:pt x="70485" y="77153"/>
                    <a:pt x="70485" y="77153"/>
                    <a:pt x="16192" y="73342"/>
                  </a:cubicBezTo>
                  <a:cubicBezTo>
                    <a:pt x="11430" y="61913"/>
                    <a:pt x="6667" y="49530"/>
                    <a:pt x="0" y="33338"/>
                  </a:cubicBezTo>
                  <a:cubicBezTo>
                    <a:pt x="33338" y="20955"/>
                    <a:pt x="62865" y="10478"/>
                    <a:pt x="92392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3739515" y="4244340"/>
              <a:ext cx="74175" cy="62865"/>
            </a:xfrm>
            <a:custGeom>
              <a:avLst/>
              <a:gdLst/>
              <a:ahLst/>
              <a:cxnLst/>
              <a:rect l="l" t="t" r="r" b="b"/>
              <a:pathLst>
                <a:path w="74175" h="62865" extrusionOk="0">
                  <a:moveTo>
                    <a:pt x="0" y="62865"/>
                  </a:moveTo>
                  <a:cubicBezTo>
                    <a:pt x="2857" y="15240"/>
                    <a:pt x="11430" y="7620"/>
                    <a:pt x="69532" y="0"/>
                  </a:cubicBezTo>
                  <a:cubicBezTo>
                    <a:pt x="80963" y="20003"/>
                    <a:pt x="69532" y="31432"/>
                    <a:pt x="54292" y="39053"/>
                  </a:cubicBezTo>
                  <a:cubicBezTo>
                    <a:pt x="36195" y="47625"/>
                    <a:pt x="18097" y="54292"/>
                    <a:pt x="0" y="62865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3671887" y="4229100"/>
              <a:ext cx="48577" cy="66675"/>
            </a:xfrm>
            <a:custGeom>
              <a:avLst/>
              <a:gdLst/>
              <a:ahLst/>
              <a:cxnLst/>
              <a:rect l="l" t="t" r="r" b="b"/>
              <a:pathLst>
                <a:path w="48577" h="66675" extrusionOk="0">
                  <a:moveTo>
                    <a:pt x="0" y="0"/>
                  </a:moveTo>
                  <a:cubicBezTo>
                    <a:pt x="13335" y="1905"/>
                    <a:pt x="27622" y="4763"/>
                    <a:pt x="48578" y="8572"/>
                  </a:cubicBezTo>
                  <a:cubicBezTo>
                    <a:pt x="37147" y="30480"/>
                    <a:pt x="27622" y="48578"/>
                    <a:pt x="18097" y="66675"/>
                  </a:cubicBezTo>
                  <a:cubicBezTo>
                    <a:pt x="11430" y="44768"/>
                    <a:pt x="5715" y="21907"/>
                    <a:pt x="0" y="0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1" name="Google Shape;2371;p21"/>
            <p:cNvSpPr/>
            <p:nvPr/>
          </p:nvSpPr>
          <p:spPr>
            <a:xfrm>
              <a:off x="3764279" y="4161472"/>
              <a:ext cx="42862" cy="67627"/>
            </a:xfrm>
            <a:custGeom>
              <a:avLst/>
              <a:gdLst/>
              <a:ahLst/>
              <a:cxnLst/>
              <a:rect l="l" t="t" r="r" b="b"/>
              <a:pathLst>
                <a:path w="42862" h="67627" extrusionOk="0">
                  <a:moveTo>
                    <a:pt x="37148" y="67628"/>
                  </a:moveTo>
                  <a:cubicBezTo>
                    <a:pt x="26670" y="65722"/>
                    <a:pt x="15240" y="64770"/>
                    <a:pt x="0" y="61913"/>
                  </a:cubicBezTo>
                  <a:cubicBezTo>
                    <a:pt x="8573" y="40005"/>
                    <a:pt x="17145" y="20003"/>
                    <a:pt x="25717" y="0"/>
                  </a:cubicBezTo>
                  <a:cubicBezTo>
                    <a:pt x="27623" y="5715"/>
                    <a:pt x="29528" y="10478"/>
                    <a:pt x="32385" y="16193"/>
                  </a:cubicBezTo>
                  <a:cubicBezTo>
                    <a:pt x="34290" y="24765"/>
                    <a:pt x="36195" y="33338"/>
                    <a:pt x="38100" y="41910"/>
                  </a:cubicBezTo>
                  <a:cubicBezTo>
                    <a:pt x="39053" y="46672"/>
                    <a:pt x="40005" y="50483"/>
                    <a:pt x="40958" y="55245"/>
                  </a:cubicBezTo>
                  <a:cubicBezTo>
                    <a:pt x="41910" y="59055"/>
                    <a:pt x="41910" y="62865"/>
                    <a:pt x="42863" y="66675"/>
                  </a:cubicBezTo>
                  <a:cubicBezTo>
                    <a:pt x="40005" y="65722"/>
                    <a:pt x="38100" y="66675"/>
                    <a:pt x="37148" y="67628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2" name="Google Shape;2372;p21"/>
            <p:cNvSpPr/>
            <p:nvPr/>
          </p:nvSpPr>
          <p:spPr>
            <a:xfrm>
              <a:off x="3802379" y="4203382"/>
              <a:ext cx="2857" cy="13335"/>
            </a:xfrm>
            <a:custGeom>
              <a:avLst/>
              <a:gdLst/>
              <a:ahLst/>
              <a:cxnLst/>
              <a:rect l="l" t="t" r="r" b="b"/>
              <a:pathLst>
                <a:path w="2857" h="13335" extrusionOk="0">
                  <a:moveTo>
                    <a:pt x="2858" y="13335"/>
                  </a:moveTo>
                  <a:cubicBezTo>
                    <a:pt x="1905" y="8573"/>
                    <a:pt x="953" y="4763"/>
                    <a:pt x="0" y="0"/>
                  </a:cubicBezTo>
                  <a:cubicBezTo>
                    <a:pt x="0" y="4763"/>
                    <a:pt x="953" y="8573"/>
                    <a:pt x="2858" y="13335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3" name="Google Shape;2373;p21"/>
            <p:cNvSpPr/>
            <p:nvPr/>
          </p:nvSpPr>
          <p:spPr>
            <a:xfrm>
              <a:off x="3789045" y="4152900"/>
              <a:ext cx="6667" cy="24765"/>
            </a:xfrm>
            <a:custGeom>
              <a:avLst/>
              <a:gdLst/>
              <a:ahLst/>
              <a:cxnLst/>
              <a:rect l="l" t="t" r="r" b="b"/>
              <a:pathLst>
                <a:path w="6667" h="24765" extrusionOk="0">
                  <a:moveTo>
                    <a:pt x="6667" y="24765"/>
                  </a:moveTo>
                  <a:cubicBezTo>
                    <a:pt x="4763" y="19050"/>
                    <a:pt x="2858" y="14288"/>
                    <a:pt x="0" y="8572"/>
                  </a:cubicBezTo>
                  <a:cubicBezTo>
                    <a:pt x="0" y="5715"/>
                    <a:pt x="952" y="2857"/>
                    <a:pt x="952" y="0"/>
                  </a:cubicBezTo>
                  <a:cubicBezTo>
                    <a:pt x="2858" y="9525"/>
                    <a:pt x="4763" y="17145"/>
                    <a:pt x="6667" y="24765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4" name="Google Shape;2374;p21"/>
            <p:cNvSpPr/>
            <p:nvPr/>
          </p:nvSpPr>
          <p:spPr>
            <a:xfrm>
              <a:off x="3801427" y="4227521"/>
              <a:ext cx="7619" cy="16818"/>
            </a:xfrm>
            <a:custGeom>
              <a:avLst/>
              <a:gdLst/>
              <a:ahLst/>
              <a:cxnLst/>
              <a:rect l="l" t="t" r="r" b="b"/>
              <a:pathLst>
                <a:path w="7619" h="16818" extrusionOk="0">
                  <a:moveTo>
                    <a:pt x="0" y="1578"/>
                  </a:moveTo>
                  <a:cubicBezTo>
                    <a:pt x="1905" y="-327"/>
                    <a:pt x="2857" y="-327"/>
                    <a:pt x="5715" y="626"/>
                  </a:cubicBezTo>
                  <a:cubicBezTo>
                    <a:pt x="6667" y="6341"/>
                    <a:pt x="7620" y="11103"/>
                    <a:pt x="7620" y="16818"/>
                  </a:cubicBezTo>
                  <a:cubicBezTo>
                    <a:pt x="4763" y="12056"/>
                    <a:pt x="1905" y="6341"/>
                    <a:pt x="0" y="1578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5" name="Google Shape;2375;p21"/>
            <p:cNvSpPr/>
            <p:nvPr/>
          </p:nvSpPr>
          <p:spPr>
            <a:xfrm>
              <a:off x="3351847" y="2910232"/>
              <a:ext cx="137160" cy="178724"/>
            </a:xfrm>
            <a:custGeom>
              <a:avLst/>
              <a:gdLst/>
              <a:ahLst/>
              <a:cxnLst/>
              <a:rect l="l" t="t" r="r" b="b"/>
              <a:pathLst>
                <a:path w="137160" h="178724" extrusionOk="0">
                  <a:moveTo>
                    <a:pt x="76200" y="12990"/>
                  </a:moveTo>
                  <a:cubicBezTo>
                    <a:pt x="92393" y="10132"/>
                    <a:pt x="110490" y="-17490"/>
                    <a:pt x="123825" y="17752"/>
                  </a:cubicBezTo>
                  <a:cubicBezTo>
                    <a:pt x="110490" y="45375"/>
                    <a:pt x="97155" y="72997"/>
                    <a:pt x="82868" y="103477"/>
                  </a:cubicBezTo>
                  <a:cubicBezTo>
                    <a:pt x="105728" y="108240"/>
                    <a:pt x="120968" y="112050"/>
                    <a:pt x="137160" y="115860"/>
                  </a:cubicBezTo>
                  <a:cubicBezTo>
                    <a:pt x="135255" y="124432"/>
                    <a:pt x="132398" y="133957"/>
                    <a:pt x="130493" y="142530"/>
                  </a:cubicBezTo>
                  <a:cubicBezTo>
                    <a:pt x="72390" y="117765"/>
                    <a:pt x="66675" y="119670"/>
                    <a:pt x="49530" y="178725"/>
                  </a:cubicBezTo>
                  <a:cubicBezTo>
                    <a:pt x="45720" y="176820"/>
                    <a:pt x="40958" y="176820"/>
                    <a:pt x="40005" y="173962"/>
                  </a:cubicBezTo>
                  <a:cubicBezTo>
                    <a:pt x="26670" y="142530"/>
                    <a:pt x="13335" y="111097"/>
                    <a:pt x="0" y="79665"/>
                  </a:cubicBezTo>
                  <a:cubicBezTo>
                    <a:pt x="43815" y="93000"/>
                    <a:pt x="43815" y="93000"/>
                    <a:pt x="61913" y="51090"/>
                  </a:cubicBezTo>
                  <a:cubicBezTo>
                    <a:pt x="66675" y="37755"/>
                    <a:pt x="71438" y="25372"/>
                    <a:pt x="76200" y="12990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6" name="Google Shape;2376;p21"/>
            <p:cNvSpPr/>
            <p:nvPr/>
          </p:nvSpPr>
          <p:spPr>
            <a:xfrm>
              <a:off x="3339891" y="2923222"/>
              <a:ext cx="88155" cy="73606"/>
            </a:xfrm>
            <a:custGeom>
              <a:avLst/>
              <a:gdLst/>
              <a:ahLst/>
              <a:cxnLst/>
              <a:rect l="l" t="t" r="r" b="b"/>
              <a:pathLst>
                <a:path w="88155" h="73606" extrusionOk="0">
                  <a:moveTo>
                    <a:pt x="88156" y="0"/>
                  </a:moveTo>
                  <a:cubicBezTo>
                    <a:pt x="83393" y="12383"/>
                    <a:pt x="78631" y="24765"/>
                    <a:pt x="73868" y="37148"/>
                  </a:cubicBezTo>
                  <a:cubicBezTo>
                    <a:pt x="55771" y="79058"/>
                    <a:pt x="55771" y="79058"/>
                    <a:pt x="11956" y="65723"/>
                  </a:cubicBezTo>
                  <a:cubicBezTo>
                    <a:pt x="-6142" y="31433"/>
                    <a:pt x="-6142" y="29528"/>
                    <a:pt x="29101" y="18098"/>
                  </a:cubicBezTo>
                  <a:cubicBezTo>
                    <a:pt x="48151" y="11430"/>
                    <a:pt x="68153" y="5715"/>
                    <a:pt x="88156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7" name="Google Shape;2377;p21"/>
            <p:cNvSpPr/>
            <p:nvPr/>
          </p:nvSpPr>
          <p:spPr>
            <a:xfrm>
              <a:off x="3433762" y="2927032"/>
              <a:ext cx="54292" cy="98107"/>
            </a:xfrm>
            <a:custGeom>
              <a:avLst/>
              <a:gdLst/>
              <a:ahLst/>
              <a:cxnLst/>
              <a:rect l="l" t="t" r="r" b="b"/>
              <a:pathLst>
                <a:path w="54292" h="98107" extrusionOk="0">
                  <a:moveTo>
                    <a:pt x="54292" y="98108"/>
                  </a:moveTo>
                  <a:cubicBezTo>
                    <a:pt x="38100" y="94297"/>
                    <a:pt x="21908" y="90488"/>
                    <a:pt x="0" y="85725"/>
                  </a:cubicBezTo>
                  <a:cubicBezTo>
                    <a:pt x="15240" y="55245"/>
                    <a:pt x="27622" y="27622"/>
                    <a:pt x="40958" y="0"/>
                  </a:cubicBezTo>
                  <a:cubicBezTo>
                    <a:pt x="45720" y="33338"/>
                    <a:pt x="50483" y="65722"/>
                    <a:pt x="54292" y="98108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8" name="Google Shape;2378;p21"/>
            <p:cNvSpPr/>
            <p:nvPr/>
          </p:nvSpPr>
          <p:spPr>
            <a:xfrm>
              <a:off x="3401377" y="3037058"/>
              <a:ext cx="80962" cy="50946"/>
            </a:xfrm>
            <a:custGeom>
              <a:avLst/>
              <a:gdLst/>
              <a:ahLst/>
              <a:cxnLst/>
              <a:rect l="l" t="t" r="r" b="b"/>
              <a:pathLst>
                <a:path w="80962" h="50946" extrusionOk="0">
                  <a:moveTo>
                    <a:pt x="0" y="50946"/>
                  </a:moveTo>
                  <a:cubicBezTo>
                    <a:pt x="17145" y="-7156"/>
                    <a:pt x="22860" y="-10014"/>
                    <a:pt x="80963" y="14751"/>
                  </a:cubicBezTo>
                  <a:cubicBezTo>
                    <a:pt x="53340" y="27134"/>
                    <a:pt x="26670" y="39516"/>
                    <a:pt x="0" y="50946"/>
                  </a:cubicBezTo>
                  <a:close/>
                </a:path>
              </a:pathLst>
            </a:custGeom>
            <a:solidFill>
              <a:srgbClr val="DADC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9" name="Google Shape;2379;p21"/>
            <p:cNvSpPr/>
            <p:nvPr/>
          </p:nvSpPr>
          <p:spPr>
            <a:xfrm>
              <a:off x="3545204" y="3579495"/>
              <a:ext cx="201599" cy="217696"/>
            </a:xfrm>
            <a:custGeom>
              <a:avLst/>
              <a:gdLst/>
              <a:ahLst/>
              <a:cxnLst/>
              <a:rect l="l" t="t" r="r" b="b"/>
              <a:pathLst>
                <a:path w="201599" h="217696" extrusionOk="0">
                  <a:moveTo>
                    <a:pt x="126683" y="0"/>
                  </a:moveTo>
                  <a:cubicBezTo>
                    <a:pt x="155258" y="5715"/>
                    <a:pt x="169545" y="23812"/>
                    <a:pt x="175260" y="52387"/>
                  </a:cubicBezTo>
                  <a:cubicBezTo>
                    <a:pt x="181928" y="81915"/>
                    <a:pt x="193358" y="109537"/>
                    <a:pt x="200025" y="139065"/>
                  </a:cubicBezTo>
                  <a:cubicBezTo>
                    <a:pt x="202883" y="150495"/>
                    <a:pt x="200978" y="163830"/>
                    <a:pt x="200978" y="169545"/>
                  </a:cubicBezTo>
                  <a:cubicBezTo>
                    <a:pt x="158115" y="180023"/>
                    <a:pt x="118110" y="190500"/>
                    <a:pt x="78105" y="200977"/>
                  </a:cubicBezTo>
                  <a:cubicBezTo>
                    <a:pt x="60960" y="205740"/>
                    <a:pt x="44767" y="213360"/>
                    <a:pt x="27623" y="217170"/>
                  </a:cubicBezTo>
                  <a:cubicBezTo>
                    <a:pt x="19050" y="219075"/>
                    <a:pt x="9525" y="215265"/>
                    <a:pt x="0" y="214312"/>
                  </a:cubicBezTo>
                  <a:cubicBezTo>
                    <a:pt x="37148" y="200977"/>
                    <a:pt x="73342" y="187642"/>
                    <a:pt x="110490" y="175260"/>
                  </a:cubicBezTo>
                  <a:cubicBezTo>
                    <a:pt x="136208" y="166687"/>
                    <a:pt x="145733" y="148590"/>
                    <a:pt x="141923" y="121920"/>
                  </a:cubicBezTo>
                  <a:cubicBezTo>
                    <a:pt x="136208" y="80962"/>
                    <a:pt x="131445" y="40005"/>
                    <a:pt x="126683" y="0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0" name="Google Shape;2380;p21"/>
            <p:cNvSpPr/>
            <p:nvPr/>
          </p:nvSpPr>
          <p:spPr>
            <a:xfrm>
              <a:off x="3595687" y="3637597"/>
              <a:ext cx="47625" cy="77152"/>
            </a:xfrm>
            <a:custGeom>
              <a:avLst/>
              <a:gdLst/>
              <a:ahLst/>
              <a:cxnLst/>
              <a:rect l="l" t="t" r="r" b="b"/>
              <a:pathLst>
                <a:path w="47625" h="77152" extrusionOk="0">
                  <a:moveTo>
                    <a:pt x="47625" y="77153"/>
                  </a:moveTo>
                  <a:cubicBezTo>
                    <a:pt x="34290" y="72390"/>
                    <a:pt x="20003" y="68580"/>
                    <a:pt x="0" y="61913"/>
                  </a:cubicBezTo>
                  <a:cubicBezTo>
                    <a:pt x="15240" y="39053"/>
                    <a:pt x="28575" y="20003"/>
                    <a:pt x="41910" y="0"/>
                  </a:cubicBezTo>
                  <a:cubicBezTo>
                    <a:pt x="43815" y="25718"/>
                    <a:pt x="45720" y="51435"/>
                    <a:pt x="47625" y="77153"/>
                  </a:cubicBezTo>
                  <a:close/>
                </a:path>
              </a:pathLst>
            </a:custGeom>
            <a:solidFill>
              <a:srgbClr val="DADC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1" name="Google Shape;2381;p21"/>
            <p:cNvSpPr/>
            <p:nvPr/>
          </p:nvSpPr>
          <p:spPr>
            <a:xfrm>
              <a:off x="3512820" y="3693794"/>
              <a:ext cx="37147" cy="48577"/>
            </a:xfrm>
            <a:custGeom>
              <a:avLst/>
              <a:gdLst/>
              <a:ahLst/>
              <a:cxnLst/>
              <a:rect l="l" t="t" r="r" b="b"/>
              <a:pathLst>
                <a:path w="37147" h="48577" extrusionOk="0">
                  <a:moveTo>
                    <a:pt x="0" y="0"/>
                  </a:moveTo>
                  <a:cubicBezTo>
                    <a:pt x="10477" y="3810"/>
                    <a:pt x="20955" y="7620"/>
                    <a:pt x="37147" y="14288"/>
                  </a:cubicBezTo>
                  <a:cubicBezTo>
                    <a:pt x="28575" y="27623"/>
                    <a:pt x="20955" y="38100"/>
                    <a:pt x="14288" y="48578"/>
                  </a:cubicBezTo>
                  <a:cubicBezTo>
                    <a:pt x="9525" y="32385"/>
                    <a:pt x="4763" y="16193"/>
                    <a:pt x="0" y="0"/>
                  </a:cubicBezTo>
                  <a:close/>
                </a:path>
              </a:pathLst>
            </a:custGeom>
            <a:solidFill>
              <a:srgbClr val="C7CA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2" name="Google Shape;2382;p21"/>
            <p:cNvSpPr/>
            <p:nvPr/>
          </p:nvSpPr>
          <p:spPr>
            <a:xfrm>
              <a:off x="3569970" y="3725533"/>
              <a:ext cx="54292" cy="33984"/>
            </a:xfrm>
            <a:custGeom>
              <a:avLst/>
              <a:gdLst/>
              <a:ahLst/>
              <a:cxnLst/>
              <a:rect l="l" t="t" r="r" b="b"/>
              <a:pathLst>
                <a:path w="54292" h="33984" extrusionOk="0">
                  <a:moveTo>
                    <a:pt x="0" y="33985"/>
                  </a:moveTo>
                  <a:cubicBezTo>
                    <a:pt x="10477" y="-5068"/>
                    <a:pt x="11430" y="-5068"/>
                    <a:pt x="54292" y="7314"/>
                  </a:cubicBezTo>
                  <a:cubicBezTo>
                    <a:pt x="36195" y="15887"/>
                    <a:pt x="18097" y="24460"/>
                    <a:pt x="0" y="33985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3" name="Google Shape;2383;p21"/>
            <p:cNvSpPr/>
            <p:nvPr/>
          </p:nvSpPr>
          <p:spPr>
            <a:xfrm>
              <a:off x="3789045" y="2427922"/>
              <a:ext cx="13334" cy="8572"/>
            </a:xfrm>
            <a:custGeom>
              <a:avLst/>
              <a:gdLst/>
              <a:ahLst/>
              <a:cxnLst/>
              <a:rect l="l" t="t" r="r" b="b"/>
              <a:pathLst>
                <a:path w="13334" h="8572" extrusionOk="0">
                  <a:moveTo>
                    <a:pt x="0" y="8573"/>
                  </a:moveTo>
                  <a:cubicBezTo>
                    <a:pt x="4763" y="5715"/>
                    <a:pt x="9525" y="2858"/>
                    <a:pt x="13335" y="0"/>
                  </a:cubicBezTo>
                  <a:cubicBezTo>
                    <a:pt x="8572" y="2858"/>
                    <a:pt x="4763" y="5715"/>
                    <a:pt x="0" y="8573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4" name="Google Shape;2384;p21"/>
            <p:cNvSpPr/>
            <p:nvPr/>
          </p:nvSpPr>
          <p:spPr>
            <a:xfrm>
              <a:off x="4923472" y="3882390"/>
              <a:ext cx="24765" cy="106679"/>
            </a:xfrm>
            <a:custGeom>
              <a:avLst/>
              <a:gdLst/>
              <a:ahLst/>
              <a:cxnLst/>
              <a:rect l="l" t="t" r="r" b="b"/>
              <a:pathLst>
                <a:path w="24765" h="106679" extrusionOk="0">
                  <a:moveTo>
                    <a:pt x="6668" y="0"/>
                  </a:moveTo>
                  <a:cubicBezTo>
                    <a:pt x="8572" y="17145"/>
                    <a:pt x="10478" y="34290"/>
                    <a:pt x="13335" y="56197"/>
                  </a:cubicBezTo>
                  <a:cubicBezTo>
                    <a:pt x="18097" y="46672"/>
                    <a:pt x="20003" y="41910"/>
                    <a:pt x="24765" y="30480"/>
                  </a:cubicBezTo>
                  <a:cubicBezTo>
                    <a:pt x="24765" y="60960"/>
                    <a:pt x="24765" y="83820"/>
                    <a:pt x="24765" y="106680"/>
                  </a:cubicBezTo>
                  <a:cubicBezTo>
                    <a:pt x="16193" y="83820"/>
                    <a:pt x="7620" y="60960"/>
                    <a:pt x="0" y="37147"/>
                  </a:cubicBezTo>
                  <a:cubicBezTo>
                    <a:pt x="1905" y="24765"/>
                    <a:pt x="4763" y="12382"/>
                    <a:pt x="6668" y="0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5" name="Google Shape;2385;p21"/>
            <p:cNvSpPr/>
            <p:nvPr/>
          </p:nvSpPr>
          <p:spPr>
            <a:xfrm>
              <a:off x="4923472" y="3844290"/>
              <a:ext cx="714" cy="24765"/>
            </a:xfrm>
            <a:custGeom>
              <a:avLst/>
              <a:gdLst/>
              <a:ahLst/>
              <a:cxnLst/>
              <a:rect l="l" t="t" r="r" b="b"/>
              <a:pathLst>
                <a:path w="714" h="24765" extrusionOk="0">
                  <a:moveTo>
                    <a:pt x="0" y="0"/>
                  </a:moveTo>
                  <a:cubicBezTo>
                    <a:pt x="0" y="8572"/>
                    <a:pt x="0" y="17145"/>
                    <a:pt x="0" y="24765"/>
                  </a:cubicBezTo>
                  <a:cubicBezTo>
                    <a:pt x="953" y="17145"/>
                    <a:pt x="953" y="8572"/>
                    <a:pt x="0" y="0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6" name="Google Shape;2386;p21"/>
            <p:cNvSpPr/>
            <p:nvPr/>
          </p:nvSpPr>
          <p:spPr>
            <a:xfrm>
              <a:off x="4892040" y="4121467"/>
              <a:ext cx="24765" cy="12382"/>
            </a:xfrm>
            <a:custGeom>
              <a:avLst/>
              <a:gdLst/>
              <a:ahLst/>
              <a:cxnLst/>
              <a:rect l="l" t="t" r="r" b="b"/>
              <a:pathLst>
                <a:path w="24765" h="12382" extrusionOk="0">
                  <a:moveTo>
                    <a:pt x="0" y="12382"/>
                  </a:moveTo>
                  <a:cubicBezTo>
                    <a:pt x="8572" y="8572"/>
                    <a:pt x="17145" y="3810"/>
                    <a:pt x="24765" y="0"/>
                  </a:cubicBezTo>
                  <a:lnTo>
                    <a:pt x="24765" y="0"/>
                  </a:lnTo>
                  <a:cubicBezTo>
                    <a:pt x="17145" y="4763"/>
                    <a:pt x="8572" y="8572"/>
                    <a:pt x="0" y="12382"/>
                  </a:cubicBezTo>
                  <a:cubicBezTo>
                    <a:pt x="953" y="12382"/>
                    <a:pt x="0" y="12382"/>
                    <a:pt x="0" y="12382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7" name="Google Shape;2387;p21"/>
            <p:cNvSpPr/>
            <p:nvPr/>
          </p:nvSpPr>
          <p:spPr>
            <a:xfrm>
              <a:off x="4916805" y="4111942"/>
              <a:ext cx="11429" cy="9525"/>
            </a:xfrm>
            <a:custGeom>
              <a:avLst/>
              <a:gdLst/>
              <a:ahLst/>
              <a:cxnLst/>
              <a:rect l="l" t="t" r="r" b="b"/>
              <a:pathLst>
                <a:path w="11429" h="9525" extrusionOk="0">
                  <a:moveTo>
                    <a:pt x="0" y="9525"/>
                  </a:moveTo>
                  <a:cubicBezTo>
                    <a:pt x="2857" y="6667"/>
                    <a:pt x="4763" y="2857"/>
                    <a:pt x="7620" y="0"/>
                  </a:cubicBezTo>
                  <a:cubicBezTo>
                    <a:pt x="8572" y="1905"/>
                    <a:pt x="10477" y="3810"/>
                    <a:pt x="11430" y="5715"/>
                  </a:cubicBezTo>
                  <a:cubicBezTo>
                    <a:pt x="7620" y="6667"/>
                    <a:pt x="4763" y="7620"/>
                    <a:pt x="0" y="9525"/>
                  </a:cubicBezTo>
                  <a:cubicBezTo>
                    <a:pt x="952" y="9525"/>
                    <a:pt x="0" y="9525"/>
                    <a:pt x="0" y="952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8" name="Google Shape;2388;p21"/>
            <p:cNvSpPr/>
            <p:nvPr/>
          </p:nvSpPr>
          <p:spPr>
            <a:xfrm>
              <a:off x="3564254" y="3060382"/>
              <a:ext cx="4762" cy="8995"/>
            </a:xfrm>
            <a:custGeom>
              <a:avLst/>
              <a:gdLst/>
              <a:ahLst/>
              <a:cxnLst/>
              <a:rect l="l" t="t" r="r" b="b"/>
              <a:pathLst>
                <a:path w="4762" h="8995" extrusionOk="0">
                  <a:moveTo>
                    <a:pt x="0" y="8572"/>
                  </a:moveTo>
                  <a:cubicBezTo>
                    <a:pt x="953" y="5715"/>
                    <a:pt x="1905" y="2858"/>
                    <a:pt x="2858" y="0"/>
                  </a:cubicBezTo>
                  <a:cubicBezTo>
                    <a:pt x="3810" y="952"/>
                    <a:pt x="4763" y="1905"/>
                    <a:pt x="4763" y="1905"/>
                  </a:cubicBezTo>
                  <a:cubicBezTo>
                    <a:pt x="2858" y="4763"/>
                    <a:pt x="1905" y="6667"/>
                    <a:pt x="0" y="8572"/>
                  </a:cubicBezTo>
                  <a:cubicBezTo>
                    <a:pt x="0" y="9525"/>
                    <a:pt x="0" y="8572"/>
                    <a:pt x="0" y="8572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9" name="Google Shape;2389;p21"/>
            <p:cNvSpPr/>
            <p:nvPr/>
          </p:nvSpPr>
          <p:spPr>
            <a:xfrm>
              <a:off x="4948237" y="3989069"/>
              <a:ext cx="6667" cy="20002"/>
            </a:xfrm>
            <a:custGeom>
              <a:avLst/>
              <a:gdLst/>
              <a:ahLst/>
              <a:cxnLst/>
              <a:rect l="l" t="t" r="r" b="b"/>
              <a:pathLst>
                <a:path w="6667" h="20002" extrusionOk="0">
                  <a:moveTo>
                    <a:pt x="0" y="0"/>
                  </a:moveTo>
                  <a:cubicBezTo>
                    <a:pt x="1905" y="6668"/>
                    <a:pt x="3810" y="13335"/>
                    <a:pt x="6668" y="20003"/>
                  </a:cubicBezTo>
                  <a:cubicBezTo>
                    <a:pt x="4763" y="13335"/>
                    <a:pt x="2857" y="6668"/>
                    <a:pt x="0" y="0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0" name="Google Shape;2390;p21"/>
            <p:cNvSpPr/>
            <p:nvPr/>
          </p:nvSpPr>
          <p:spPr>
            <a:xfrm>
              <a:off x="4766309" y="3157537"/>
              <a:ext cx="952" cy="2857"/>
            </a:xfrm>
            <a:custGeom>
              <a:avLst/>
              <a:gdLst/>
              <a:ahLst/>
              <a:cxnLst/>
              <a:rect l="l" t="t" r="r" b="b"/>
              <a:pathLst>
                <a:path w="952" h="2857" extrusionOk="0">
                  <a:moveTo>
                    <a:pt x="953" y="0"/>
                  </a:moveTo>
                  <a:cubicBezTo>
                    <a:pt x="953" y="953"/>
                    <a:pt x="0" y="1905"/>
                    <a:pt x="0" y="2858"/>
                  </a:cubicBezTo>
                  <a:cubicBezTo>
                    <a:pt x="0" y="1905"/>
                    <a:pt x="0" y="953"/>
                    <a:pt x="953" y="0"/>
                  </a:cubicBezTo>
                  <a:cubicBezTo>
                    <a:pt x="953" y="0"/>
                    <a:pt x="953" y="0"/>
                    <a:pt x="953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161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20"/>
          <p:cNvSpPr txBox="1">
            <a:spLocks noGrp="1"/>
          </p:cNvSpPr>
          <p:nvPr>
            <p:ph type="title"/>
          </p:nvPr>
        </p:nvSpPr>
        <p:spPr>
          <a:xfrm>
            <a:off x="387899" y="581476"/>
            <a:ext cx="70619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AWS Code Pipeline</a:t>
            </a:r>
            <a:endParaRPr dirty="0"/>
          </a:p>
        </p:txBody>
      </p:sp>
      <p:sp>
        <p:nvSpPr>
          <p:cNvPr id="1179" name="Google Shape;1179;p20"/>
          <p:cNvSpPr txBox="1">
            <a:spLocks noGrp="1"/>
          </p:cNvSpPr>
          <p:nvPr>
            <p:ph type="body" idx="1"/>
          </p:nvPr>
        </p:nvSpPr>
        <p:spPr>
          <a:xfrm>
            <a:off x="387899" y="1308554"/>
            <a:ext cx="5984547" cy="3834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/>
              <a:t>AWS </a:t>
            </a:r>
            <a:r>
              <a:rPr lang="en-US" dirty="0" err="1"/>
              <a:t>CodePipeline</a:t>
            </a:r>
            <a:r>
              <a:rPr lang="en-US" dirty="0"/>
              <a:t> is a AWS version of CICD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/>
              <a:t>In the hands on….we will implement a sample CICD pipeline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08BB4C-FD29-4541-8B45-876B0D1A1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721" y="1800337"/>
            <a:ext cx="1749056" cy="196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84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21"/>
          <p:cNvSpPr txBox="1">
            <a:spLocks noGrp="1"/>
          </p:cNvSpPr>
          <p:nvPr>
            <p:ph type="title"/>
          </p:nvPr>
        </p:nvSpPr>
        <p:spPr>
          <a:xfrm>
            <a:off x="1815350" y="1082850"/>
            <a:ext cx="5271300" cy="30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AWS Code pipeline Hands On…</a:t>
            </a:r>
            <a:endParaRPr dirty="0"/>
          </a:p>
        </p:txBody>
      </p:sp>
      <p:grpSp>
        <p:nvGrpSpPr>
          <p:cNvPr id="1651" name="Google Shape;1651;p21"/>
          <p:cNvGrpSpPr/>
          <p:nvPr/>
        </p:nvGrpSpPr>
        <p:grpSpPr>
          <a:xfrm>
            <a:off x="8393136" y="1441179"/>
            <a:ext cx="459192" cy="459172"/>
            <a:chOff x="4684395" y="1496637"/>
            <a:chExt cx="612256" cy="610358"/>
          </a:xfrm>
        </p:grpSpPr>
        <p:sp>
          <p:nvSpPr>
            <p:cNvPr id="1652" name="Google Shape;1652;p21"/>
            <p:cNvSpPr/>
            <p:nvPr/>
          </p:nvSpPr>
          <p:spPr>
            <a:xfrm>
              <a:off x="4684395" y="1496637"/>
              <a:ext cx="612256" cy="610358"/>
            </a:xfrm>
            <a:custGeom>
              <a:avLst/>
              <a:gdLst/>
              <a:ahLst/>
              <a:cxnLst/>
              <a:rect l="l" t="t" r="r" b="b"/>
              <a:pathLst>
                <a:path w="612256" h="610358" extrusionOk="0">
                  <a:moveTo>
                    <a:pt x="0" y="401695"/>
                  </a:moveTo>
                  <a:cubicBezTo>
                    <a:pt x="9525" y="390265"/>
                    <a:pt x="16192" y="379788"/>
                    <a:pt x="23813" y="371215"/>
                  </a:cubicBezTo>
                  <a:cubicBezTo>
                    <a:pt x="60008" y="331210"/>
                    <a:pt x="97155" y="292158"/>
                    <a:pt x="132397" y="251200"/>
                  </a:cubicBezTo>
                  <a:cubicBezTo>
                    <a:pt x="138113" y="244533"/>
                    <a:pt x="141922" y="230245"/>
                    <a:pt x="140017" y="221673"/>
                  </a:cubicBezTo>
                  <a:cubicBezTo>
                    <a:pt x="125730" y="159760"/>
                    <a:pt x="109538" y="98800"/>
                    <a:pt x="94297" y="36888"/>
                  </a:cubicBezTo>
                  <a:cubicBezTo>
                    <a:pt x="85725" y="4503"/>
                    <a:pt x="93345" y="-4070"/>
                    <a:pt x="126683" y="1645"/>
                  </a:cubicBezTo>
                  <a:cubicBezTo>
                    <a:pt x="145733" y="5455"/>
                    <a:pt x="163830" y="11170"/>
                    <a:pt x="180975" y="19743"/>
                  </a:cubicBezTo>
                  <a:cubicBezTo>
                    <a:pt x="228600" y="43555"/>
                    <a:pt x="274320" y="69273"/>
                    <a:pt x="323850" y="95943"/>
                  </a:cubicBezTo>
                  <a:cubicBezTo>
                    <a:pt x="354330" y="75940"/>
                    <a:pt x="388620" y="54033"/>
                    <a:pt x="421958" y="33078"/>
                  </a:cubicBezTo>
                  <a:cubicBezTo>
                    <a:pt x="436245" y="23553"/>
                    <a:pt x="451485" y="14028"/>
                    <a:pt x="466725" y="7360"/>
                  </a:cubicBezTo>
                  <a:cubicBezTo>
                    <a:pt x="498158" y="-6927"/>
                    <a:pt x="514350" y="4503"/>
                    <a:pt x="508635" y="38793"/>
                  </a:cubicBezTo>
                  <a:cubicBezTo>
                    <a:pt x="501015" y="86418"/>
                    <a:pt x="492442" y="134043"/>
                    <a:pt x="480060" y="179763"/>
                  </a:cubicBezTo>
                  <a:cubicBezTo>
                    <a:pt x="473392" y="205480"/>
                    <a:pt x="481965" y="219768"/>
                    <a:pt x="499110" y="235008"/>
                  </a:cubicBezTo>
                  <a:cubicBezTo>
                    <a:pt x="520065" y="252153"/>
                    <a:pt x="540068" y="269298"/>
                    <a:pt x="560070" y="288348"/>
                  </a:cubicBezTo>
                  <a:cubicBezTo>
                    <a:pt x="574358" y="301683"/>
                    <a:pt x="586740" y="315970"/>
                    <a:pt x="598170" y="331210"/>
                  </a:cubicBezTo>
                  <a:cubicBezTo>
                    <a:pt x="620077" y="361690"/>
                    <a:pt x="618173" y="367405"/>
                    <a:pt x="580073" y="375978"/>
                  </a:cubicBezTo>
                  <a:cubicBezTo>
                    <a:pt x="533400" y="385503"/>
                    <a:pt x="485775" y="395028"/>
                    <a:pt x="438150" y="401695"/>
                  </a:cubicBezTo>
                  <a:cubicBezTo>
                    <a:pt x="421958" y="403600"/>
                    <a:pt x="414337" y="410268"/>
                    <a:pt x="409575" y="424555"/>
                  </a:cubicBezTo>
                  <a:cubicBezTo>
                    <a:pt x="396240" y="464560"/>
                    <a:pt x="383858" y="504565"/>
                    <a:pt x="370523" y="544570"/>
                  </a:cubicBezTo>
                  <a:cubicBezTo>
                    <a:pt x="365760" y="557905"/>
                    <a:pt x="363855" y="573145"/>
                    <a:pt x="356235" y="585528"/>
                  </a:cubicBezTo>
                  <a:cubicBezTo>
                    <a:pt x="349567" y="596005"/>
                    <a:pt x="339090" y="609340"/>
                    <a:pt x="329565" y="610293"/>
                  </a:cubicBezTo>
                  <a:cubicBezTo>
                    <a:pt x="318135" y="611245"/>
                    <a:pt x="300990" y="601720"/>
                    <a:pt x="295275" y="592195"/>
                  </a:cubicBezTo>
                  <a:cubicBezTo>
                    <a:pt x="271462" y="553143"/>
                    <a:pt x="249555" y="512185"/>
                    <a:pt x="229552" y="470275"/>
                  </a:cubicBezTo>
                  <a:cubicBezTo>
                    <a:pt x="215265" y="439795"/>
                    <a:pt x="196215" y="430270"/>
                    <a:pt x="162877" y="428365"/>
                  </a:cubicBezTo>
                  <a:cubicBezTo>
                    <a:pt x="112395" y="426460"/>
                    <a:pt x="62865" y="416935"/>
                    <a:pt x="12383" y="411220"/>
                  </a:cubicBezTo>
                  <a:cubicBezTo>
                    <a:pt x="9525" y="408363"/>
                    <a:pt x="7620" y="406458"/>
                    <a:pt x="0" y="401695"/>
                  </a:cubicBezTo>
                  <a:close/>
                  <a:moveTo>
                    <a:pt x="149542" y="30220"/>
                  </a:moveTo>
                  <a:cubicBezTo>
                    <a:pt x="142875" y="26410"/>
                    <a:pt x="136208" y="22600"/>
                    <a:pt x="125730" y="16885"/>
                  </a:cubicBezTo>
                  <a:cubicBezTo>
                    <a:pt x="146685" y="98800"/>
                    <a:pt x="165735" y="175000"/>
                    <a:pt x="181927" y="241675"/>
                  </a:cubicBezTo>
                  <a:cubicBezTo>
                    <a:pt x="132397" y="295968"/>
                    <a:pt x="87630" y="344545"/>
                    <a:pt x="42863" y="394075"/>
                  </a:cubicBezTo>
                  <a:cubicBezTo>
                    <a:pt x="43815" y="397885"/>
                    <a:pt x="45720" y="400743"/>
                    <a:pt x="46672" y="404553"/>
                  </a:cubicBezTo>
                  <a:cubicBezTo>
                    <a:pt x="95250" y="406458"/>
                    <a:pt x="143827" y="408363"/>
                    <a:pt x="192405" y="409315"/>
                  </a:cubicBezTo>
                  <a:cubicBezTo>
                    <a:pt x="223837" y="409315"/>
                    <a:pt x="244792" y="421698"/>
                    <a:pt x="258127" y="451225"/>
                  </a:cubicBezTo>
                  <a:cubicBezTo>
                    <a:pt x="277177" y="492183"/>
                    <a:pt x="299085" y="531235"/>
                    <a:pt x="322898" y="576955"/>
                  </a:cubicBezTo>
                  <a:cubicBezTo>
                    <a:pt x="340042" y="523615"/>
                    <a:pt x="353377" y="476943"/>
                    <a:pt x="370523" y="431223"/>
                  </a:cubicBezTo>
                  <a:cubicBezTo>
                    <a:pt x="376237" y="415030"/>
                    <a:pt x="389573" y="400743"/>
                    <a:pt x="399098" y="386455"/>
                  </a:cubicBezTo>
                  <a:cubicBezTo>
                    <a:pt x="457200" y="378835"/>
                    <a:pt x="516255" y="370263"/>
                    <a:pt x="581977" y="361690"/>
                  </a:cubicBezTo>
                  <a:cubicBezTo>
                    <a:pt x="565785" y="340735"/>
                    <a:pt x="557212" y="326448"/>
                    <a:pt x="545783" y="315970"/>
                  </a:cubicBezTo>
                  <a:cubicBezTo>
                    <a:pt x="519112" y="290253"/>
                    <a:pt x="491490" y="266440"/>
                    <a:pt x="463867" y="242628"/>
                  </a:cubicBezTo>
                  <a:cubicBezTo>
                    <a:pt x="444817" y="226435"/>
                    <a:pt x="436245" y="208338"/>
                    <a:pt x="443865" y="181668"/>
                  </a:cubicBezTo>
                  <a:cubicBezTo>
                    <a:pt x="456248" y="133090"/>
                    <a:pt x="464820" y="84513"/>
                    <a:pt x="476250" y="30220"/>
                  </a:cubicBezTo>
                  <a:cubicBezTo>
                    <a:pt x="463867" y="37840"/>
                    <a:pt x="457200" y="41650"/>
                    <a:pt x="449580" y="46413"/>
                  </a:cubicBezTo>
                  <a:cubicBezTo>
                    <a:pt x="416242" y="67368"/>
                    <a:pt x="383858" y="91180"/>
                    <a:pt x="349567" y="109278"/>
                  </a:cubicBezTo>
                  <a:cubicBezTo>
                    <a:pt x="335280" y="116898"/>
                    <a:pt x="312420" y="119755"/>
                    <a:pt x="299085" y="113088"/>
                  </a:cubicBezTo>
                  <a:cubicBezTo>
                    <a:pt x="247650" y="86418"/>
                    <a:pt x="199073" y="57843"/>
                    <a:pt x="149542" y="30220"/>
                  </a:cubicBezTo>
                  <a:close/>
                </a:path>
              </a:pathLst>
            </a:custGeom>
            <a:solidFill>
              <a:srgbClr val="1810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1"/>
            <p:cNvSpPr/>
            <p:nvPr/>
          </p:nvSpPr>
          <p:spPr>
            <a:xfrm>
              <a:off x="4810125" y="1524000"/>
              <a:ext cx="455294" cy="452437"/>
            </a:xfrm>
            <a:custGeom>
              <a:avLst/>
              <a:gdLst/>
              <a:ahLst/>
              <a:cxnLst/>
              <a:rect l="l" t="t" r="r" b="b"/>
              <a:pathLst>
                <a:path w="455294" h="452437" extrusionOk="0">
                  <a:moveTo>
                    <a:pt x="23813" y="2857"/>
                  </a:moveTo>
                  <a:cubicBezTo>
                    <a:pt x="73343" y="29528"/>
                    <a:pt x="120968" y="59055"/>
                    <a:pt x="172403" y="82868"/>
                  </a:cubicBezTo>
                  <a:cubicBezTo>
                    <a:pt x="185738" y="89535"/>
                    <a:pt x="208597" y="86678"/>
                    <a:pt x="222885" y="79057"/>
                  </a:cubicBezTo>
                  <a:cubicBezTo>
                    <a:pt x="258128" y="60960"/>
                    <a:pt x="289560" y="38100"/>
                    <a:pt x="322897" y="16193"/>
                  </a:cubicBezTo>
                  <a:cubicBezTo>
                    <a:pt x="329565" y="11430"/>
                    <a:pt x="337185" y="7620"/>
                    <a:pt x="349568" y="0"/>
                  </a:cubicBezTo>
                  <a:cubicBezTo>
                    <a:pt x="338138" y="54293"/>
                    <a:pt x="329565" y="103823"/>
                    <a:pt x="317182" y="151448"/>
                  </a:cubicBezTo>
                  <a:cubicBezTo>
                    <a:pt x="310515" y="178118"/>
                    <a:pt x="318135" y="196215"/>
                    <a:pt x="337185" y="212408"/>
                  </a:cubicBezTo>
                  <a:cubicBezTo>
                    <a:pt x="364807" y="236220"/>
                    <a:pt x="392430" y="260985"/>
                    <a:pt x="419100" y="285750"/>
                  </a:cubicBezTo>
                  <a:cubicBezTo>
                    <a:pt x="430530" y="297180"/>
                    <a:pt x="439103" y="310515"/>
                    <a:pt x="455295" y="331470"/>
                  </a:cubicBezTo>
                  <a:cubicBezTo>
                    <a:pt x="388620" y="340995"/>
                    <a:pt x="330518" y="348615"/>
                    <a:pt x="272415" y="356235"/>
                  </a:cubicBezTo>
                  <a:cubicBezTo>
                    <a:pt x="271463" y="351473"/>
                    <a:pt x="270510" y="345758"/>
                    <a:pt x="268605" y="340043"/>
                  </a:cubicBezTo>
                  <a:cubicBezTo>
                    <a:pt x="247650" y="351473"/>
                    <a:pt x="226695" y="359093"/>
                    <a:pt x="220980" y="384810"/>
                  </a:cubicBezTo>
                  <a:cubicBezTo>
                    <a:pt x="216218" y="403860"/>
                    <a:pt x="208597" y="422910"/>
                    <a:pt x="200978" y="441008"/>
                  </a:cubicBezTo>
                  <a:cubicBezTo>
                    <a:pt x="199072" y="445770"/>
                    <a:pt x="191453" y="452438"/>
                    <a:pt x="187643" y="452438"/>
                  </a:cubicBezTo>
                  <a:cubicBezTo>
                    <a:pt x="182880" y="452438"/>
                    <a:pt x="177165" y="444817"/>
                    <a:pt x="174307" y="440055"/>
                  </a:cubicBezTo>
                  <a:cubicBezTo>
                    <a:pt x="166688" y="424815"/>
                    <a:pt x="161925" y="407670"/>
                    <a:pt x="151447" y="394335"/>
                  </a:cubicBezTo>
                  <a:cubicBezTo>
                    <a:pt x="134303" y="371475"/>
                    <a:pt x="116205" y="345758"/>
                    <a:pt x="93345" y="330518"/>
                  </a:cubicBezTo>
                  <a:cubicBezTo>
                    <a:pt x="82868" y="323850"/>
                    <a:pt x="59055" y="340995"/>
                    <a:pt x="40005" y="344805"/>
                  </a:cubicBezTo>
                  <a:cubicBezTo>
                    <a:pt x="27622" y="347663"/>
                    <a:pt x="14288" y="347663"/>
                    <a:pt x="1905" y="348615"/>
                  </a:cubicBezTo>
                  <a:cubicBezTo>
                    <a:pt x="953" y="345758"/>
                    <a:pt x="0" y="341948"/>
                    <a:pt x="0" y="339090"/>
                  </a:cubicBezTo>
                  <a:cubicBezTo>
                    <a:pt x="17145" y="327660"/>
                    <a:pt x="33338" y="317183"/>
                    <a:pt x="50482" y="305753"/>
                  </a:cubicBezTo>
                  <a:cubicBezTo>
                    <a:pt x="40005" y="284798"/>
                    <a:pt x="38100" y="280988"/>
                    <a:pt x="58103" y="261938"/>
                  </a:cubicBezTo>
                  <a:cubicBezTo>
                    <a:pt x="107632" y="217170"/>
                    <a:pt x="86678" y="178118"/>
                    <a:pt x="63818" y="133350"/>
                  </a:cubicBezTo>
                  <a:cubicBezTo>
                    <a:pt x="41910" y="93345"/>
                    <a:pt x="32385" y="48578"/>
                    <a:pt x="23813" y="2857"/>
                  </a:cubicBezTo>
                  <a:close/>
                </a:path>
              </a:pathLst>
            </a:custGeom>
            <a:solidFill>
              <a:srgbClr val="FAD8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1"/>
            <p:cNvSpPr/>
            <p:nvPr/>
          </p:nvSpPr>
          <p:spPr>
            <a:xfrm>
              <a:off x="4725352" y="1512569"/>
              <a:ext cx="356234" cy="560069"/>
            </a:xfrm>
            <a:custGeom>
              <a:avLst/>
              <a:gdLst/>
              <a:ahLst/>
              <a:cxnLst/>
              <a:rect l="l" t="t" r="r" b="b"/>
              <a:pathLst>
                <a:path w="356234" h="560069" extrusionOk="0">
                  <a:moveTo>
                    <a:pt x="108585" y="14288"/>
                  </a:moveTo>
                  <a:cubicBezTo>
                    <a:pt x="117157" y="60008"/>
                    <a:pt x="125730" y="104775"/>
                    <a:pt x="147638" y="146685"/>
                  </a:cubicBezTo>
                  <a:cubicBezTo>
                    <a:pt x="170497" y="191453"/>
                    <a:pt x="191453" y="230505"/>
                    <a:pt x="141922" y="275273"/>
                  </a:cubicBezTo>
                  <a:cubicBezTo>
                    <a:pt x="121920" y="293370"/>
                    <a:pt x="124778" y="297180"/>
                    <a:pt x="134303" y="319088"/>
                  </a:cubicBezTo>
                  <a:cubicBezTo>
                    <a:pt x="117157" y="330518"/>
                    <a:pt x="100965" y="340995"/>
                    <a:pt x="83820" y="352425"/>
                  </a:cubicBezTo>
                  <a:cubicBezTo>
                    <a:pt x="84772" y="355283"/>
                    <a:pt x="85725" y="359093"/>
                    <a:pt x="85725" y="361950"/>
                  </a:cubicBezTo>
                  <a:cubicBezTo>
                    <a:pt x="98107" y="360998"/>
                    <a:pt x="111442" y="360998"/>
                    <a:pt x="123825" y="358140"/>
                  </a:cubicBezTo>
                  <a:cubicBezTo>
                    <a:pt x="141922" y="353378"/>
                    <a:pt x="166688" y="337185"/>
                    <a:pt x="177165" y="343853"/>
                  </a:cubicBezTo>
                  <a:cubicBezTo>
                    <a:pt x="200978" y="359093"/>
                    <a:pt x="218122" y="383858"/>
                    <a:pt x="235267" y="407670"/>
                  </a:cubicBezTo>
                  <a:cubicBezTo>
                    <a:pt x="245745" y="421005"/>
                    <a:pt x="249555" y="439103"/>
                    <a:pt x="258128" y="453390"/>
                  </a:cubicBezTo>
                  <a:cubicBezTo>
                    <a:pt x="260985" y="459105"/>
                    <a:pt x="266700" y="465772"/>
                    <a:pt x="271463" y="465772"/>
                  </a:cubicBezTo>
                  <a:cubicBezTo>
                    <a:pt x="276225" y="465772"/>
                    <a:pt x="282892" y="459105"/>
                    <a:pt x="284797" y="454343"/>
                  </a:cubicBezTo>
                  <a:cubicBezTo>
                    <a:pt x="292417" y="436245"/>
                    <a:pt x="300038" y="417195"/>
                    <a:pt x="304800" y="398145"/>
                  </a:cubicBezTo>
                  <a:cubicBezTo>
                    <a:pt x="310515" y="372428"/>
                    <a:pt x="332422" y="365760"/>
                    <a:pt x="352425" y="353378"/>
                  </a:cubicBezTo>
                  <a:cubicBezTo>
                    <a:pt x="353378" y="359093"/>
                    <a:pt x="354330" y="363855"/>
                    <a:pt x="356235" y="369570"/>
                  </a:cubicBezTo>
                  <a:cubicBezTo>
                    <a:pt x="346710" y="384810"/>
                    <a:pt x="333375" y="398145"/>
                    <a:pt x="327660" y="414338"/>
                  </a:cubicBezTo>
                  <a:cubicBezTo>
                    <a:pt x="311467" y="460058"/>
                    <a:pt x="297180" y="506730"/>
                    <a:pt x="280035" y="560070"/>
                  </a:cubicBezTo>
                  <a:cubicBezTo>
                    <a:pt x="256222" y="514350"/>
                    <a:pt x="234315" y="475297"/>
                    <a:pt x="215265" y="434340"/>
                  </a:cubicBezTo>
                  <a:cubicBezTo>
                    <a:pt x="201930" y="404813"/>
                    <a:pt x="180975" y="393383"/>
                    <a:pt x="149542" y="392430"/>
                  </a:cubicBezTo>
                  <a:cubicBezTo>
                    <a:pt x="100965" y="392430"/>
                    <a:pt x="52388" y="389573"/>
                    <a:pt x="3810" y="387668"/>
                  </a:cubicBezTo>
                  <a:cubicBezTo>
                    <a:pt x="2857" y="383858"/>
                    <a:pt x="952" y="381000"/>
                    <a:pt x="0" y="377190"/>
                  </a:cubicBezTo>
                  <a:cubicBezTo>
                    <a:pt x="44767" y="328613"/>
                    <a:pt x="89535" y="279083"/>
                    <a:pt x="139065" y="224790"/>
                  </a:cubicBezTo>
                  <a:cubicBezTo>
                    <a:pt x="122872" y="158115"/>
                    <a:pt x="102870" y="81915"/>
                    <a:pt x="82867" y="0"/>
                  </a:cubicBezTo>
                  <a:cubicBezTo>
                    <a:pt x="95250" y="7620"/>
                    <a:pt x="101917" y="11430"/>
                    <a:pt x="108585" y="14288"/>
                  </a:cubicBezTo>
                  <a:close/>
                </a:path>
              </a:pathLst>
            </a:custGeom>
            <a:solidFill>
              <a:srgbClr val="C1A0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5" name="Google Shape;1655;p21"/>
          <p:cNvGrpSpPr/>
          <p:nvPr/>
        </p:nvGrpSpPr>
        <p:grpSpPr>
          <a:xfrm>
            <a:off x="163496" y="1724779"/>
            <a:ext cx="684981" cy="920734"/>
            <a:chOff x="5369593" y="1618297"/>
            <a:chExt cx="1286107" cy="1723575"/>
          </a:xfrm>
        </p:grpSpPr>
        <p:sp>
          <p:nvSpPr>
            <p:cNvPr id="1656" name="Google Shape;1656;p21"/>
            <p:cNvSpPr/>
            <p:nvPr/>
          </p:nvSpPr>
          <p:spPr>
            <a:xfrm>
              <a:off x="5369593" y="1618297"/>
              <a:ext cx="1286107" cy="1432560"/>
            </a:xfrm>
            <a:custGeom>
              <a:avLst/>
              <a:gdLst/>
              <a:ahLst/>
              <a:cxnLst/>
              <a:rect l="l" t="t" r="r" b="b"/>
              <a:pathLst>
                <a:path w="1286107" h="1432560" extrusionOk="0">
                  <a:moveTo>
                    <a:pt x="689260" y="1432560"/>
                  </a:moveTo>
                  <a:cubicBezTo>
                    <a:pt x="514000" y="1419225"/>
                    <a:pt x="357789" y="1357313"/>
                    <a:pt x="225392" y="1239203"/>
                  </a:cubicBezTo>
                  <a:cubicBezTo>
                    <a:pt x="104425" y="1131570"/>
                    <a:pt x="35844" y="996315"/>
                    <a:pt x="13937" y="836295"/>
                  </a:cubicBezTo>
                  <a:cubicBezTo>
                    <a:pt x="602" y="739140"/>
                    <a:pt x="-7971" y="641985"/>
                    <a:pt x="11079" y="545783"/>
                  </a:cubicBezTo>
                  <a:cubicBezTo>
                    <a:pt x="35844" y="422910"/>
                    <a:pt x="102519" y="322898"/>
                    <a:pt x="186339" y="232410"/>
                  </a:cubicBezTo>
                  <a:cubicBezTo>
                    <a:pt x="250157" y="163830"/>
                    <a:pt x="325404" y="111442"/>
                    <a:pt x="408272" y="68580"/>
                  </a:cubicBezTo>
                  <a:cubicBezTo>
                    <a:pt x="459707" y="41910"/>
                    <a:pt x="511142" y="20003"/>
                    <a:pt x="566387" y="2858"/>
                  </a:cubicBezTo>
                  <a:cubicBezTo>
                    <a:pt x="578770" y="-953"/>
                    <a:pt x="593057" y="953"/>
                    <a:pt x="605439" y="0"/>
                  </a:cubicBezTo>
                  <a:cubicBezTo>
                    <a:pt x="606392" y="2858"/>
                    <a:pt x="606392" y="5715"/>
                    <a:pt x="607345" y="8572"/>
                  </a:cubicBezTo>
                  <a:cubicBezTo>
                    <a:pt x="570197" y="22860"/>
                    <a:pt x="533050" y="36195"/>
                    <a:pt x="493045" y="51435"/>
                  </a:cubicBezTo>
                  <a:cubicBezTo>
                    <a:pt x="514952" y="100013"/>
                    <a:pt x="535907" y="146685"/>
                    <a:pt x="554957" y="185738"/>
                  </a:cubicBezTo>
                  <a:cubicBezTo>
                    <a:pt x="626395" y="183833"/>
                    <a:pt x="694022" y="180023"/>
                    <a:pt x="761650" y="180975"/>
                  </a:cubicBezTo>
                  <a:cubicBezTo>
                    <a:pt x="974057" y="182880"/>
                    <a:pt x="1164557" y="316230"/>
                    <a:pt x="1249329" y="531495"/>
                  </a:cubicBezTo>
                  <a:cubicBezTo>
                    <a:pt x="1297907" y="655320"/>
                    <a:pt x="1294097" y="778193"/>
                    <a:pt x="1262664" y="900113"/>
                  </a:cubicBezTo>
                  <a:cubicBezTo>
                    <a:pt x="1236947" y="1000125"/>
                    <a:pt x="1167414" y="1074420"/>
                    <a:pt x="1086452" y="1137285"/>
                  </a:cubicBezTo>
                  <a:cubicBezTo>
                    <a:pt x="1064545" y="1154430"/>
                    <a:pt x="1040732" y="1168718"/>
                    <a:pt x="1014062" y="1186815"/>
                  </a:cubicBezTo>
                  <a:cubicBezTo>
                    <a:pt x="1033112" y="1229678"/>
                    <a:pt x="1053114" y="1273493"/>
                    <a:pt x="1074070" y="1319213"/>
                  </a:cubicBezTo>
                  <a:cubicBezTo>
                    <a:pt x="1125504" y="1290638"/>
                    <a:pt x="1166462" y="1255395"/>
                    <a:pt x="1199800" y="1211580"/>
                  </a:cubicBezTo>
                  <a:cubicBezTo>
                    <a:pt x="1212182" y="1195388"/>
                    <a:pt x="1224564" y="1191578"/>
                    <a:pt x="1243614" y="1203960"/>
                  </a:cubicBezTo>
                  <a:cubicBezTo>
                    <a:pt x="1210277" y="1256348"/>
                    <a:pt x="1163604" y="1294448"/>
                    <a:pt x="1111217" y="1325880"/>
                  </a:cubicBezTo>
                  <a:cubicBezTo>
                    <a:pt x="1002632" y="1391603"/>
                    <a:pt x="882617" y="1421130"/>
                    <a:pt x="756887" y="1431608"/>
                  </a:cubicBezTo>
                  <a:cubicBezTo>
                    <a:pt x="734979" y="1432560"/>
                    <a:pt x="712120" y="1432560"/>
                    <a:pt x="689260" y="1432560"/>
                  </a:cubicBezTo>
                  <a:close/>
                  <a:moveTo>
                    <a:pt x="966437" y="1079183"/>
                  </a:moveTo>
                  <a:cubicBezTo>
                    <a:pt x="967389" y="1081088"/>
                    <a:pt x="968342" y="1083945"/>
                    <a:pt x="969295" y="1085850"/>
                  </a:cubicBezTo>
                  <a:lnTo>
                    <a:pt x="969295" y="1085850"/>
                  </a:lnTo>
                  <a:cubicBezTo>
                    <a:pt x="976914" y="1102995"/>
                    <a:pt x="984535" y="1121093"/>
                    <a:pt x="991202" y="1138238"/>
                  </a:cubicBezTo>
                  <a:cubicBezTo>
                    <a:pt x="994060" y="1138238"/>
                    <a:pt x="996917" y="1138238"/>
                    <a:pt x="1000727" y="1138238"/>
                  </a:cubicBezTo>
                  <a:cubicBezTo>
                    <a:pt x="1007395" y="1120140"/>
                    <a:pt x="1015014" y="1102995"/>
                    <a:pt x="1021682" y="1084898"/>
                  </a:cubicBezTo>
                  <a:cubicBezTo>
                    <a:pt x="1023587" y="1083945"/>
                    <a:pt x="1023587" y="1082040"/>
                    <a:pt x="1023587" y="1080135"/>
                  </a:cubicBezTo>
                  <a:cubicBezTo>
                    <a:pt x="1024539" y="1077278"/>
                    <a:pt x="1025492" y="1075373"/>
                    <a:pt x="1025492" y="1072515"/>
                  </a:cubicBezTo>
                  <a:cubicBezTo>
                    <a:pt x="1049304" y="1018223"/>
                    <a:pt x="1064545" y="962025"/>
                    <a:pt x="1070260" y="897255"/>
                  </a:cubicBezTo>
                  <a:cubicBezTo>
                    <a:pt x="1041685" y="910590"/>
                    <a:pt x="1016920" y="922973"/>
                    <a:pt x="993107" y="934403"/>
                  </a:cubicBezTo>
                  <a:cubicBezTo>
                    <a:pt x="967389" y="944880"/>
                    <a:pt x="940720" y="956310"/>
                    <a:pt x="913097" y="967740"/>
                  </a:cubicBezTo>
                  <a:cubicBezTo>
                    <a:pt x="929289" y="1002030"/>
                    <a:pt x="943577" y="1031558"/>
                    <a:pt x="957864" y="1062038"/>
                  </a:cubicBezTo>
                  <a:cubicBezTo>
                    <a:pt x="959770" y="1066800"/>
                    <a:pt x="962627" y="1071563"/>
                    <a:pt x="964532" y="1076325"/>
                  </a:cubicBezTo>
                  <a:lnTo>
                    <a:pt x="964532" y="1078230"/>
                  </a:lnTo>
                  <a:lnTo>
                    <a:pt x="966437" y="1079183"/>
                  </a:lnTo>
                  <a:close/>
                  <a:moveTo>
                    <a:pt x="430179" y="300990"/>
                  </a:moveTo>
                  <a:cubicBezTo>
                    <a:pt x="428275" y="300038"/>
                    <a:pt x="426370" y="300990"/>
                    <a:pt x="425417" y="302895"/>
                  </a:cubicBezTo>
                  <a:cubicBezTo>
                    <a:pt x="313022" y="393382"/>
                    <a:pt x="233012" y="502920"/>
                    <a:pt x="215867" y="658178"/>
                  </a:cubicBezTo>
                  <a:cubicBezTo>
                    <a:pt x="245394" y="643890"/>
                    <a:pt x="269207" y="632460"/>
                    <a:pt x="293020" y="621030"/>
                  </a:cubicBezTo>
                  <a:cubicBezTo>
                    <a:pt x="313975" y="611505"/>
                    <a:pt x="334929" y="601028"/>
                    <a:pt x="356837" y="591503"/>
                  </a:cubicBezTo>
                  <a:cubicBezTo>
                    <a:pt x="379697" y="585788"/>
                    <a:pt x="399700" y="578168"/>
                    <a:pt x="401604" y="547688"/>
                  </a:cubicBezTo>
                  <a:cubicBezTo>
                    <a:pt x="405414" y="453390"/>
                    <a:pt x="441610" y="369570"/>
                    <a:pt x="491139" y="290513"/>
                  </a:cubicBezTo>
                  <a:cubicBezTo>
                    <a:pt x="498760" y="278130"/>
                    <a:pt x="505427" y="265748"/>
                    <a:pt x="513047" y="253365"/>
                  </a:cubicBezTo>
                  <a:cubicBezTo>
                    <a:pt x="510189" y="250508"/>
                    <a:pt x="508285" y="247650"/>
                    <a:pt x="505427" y="245745"/>
                  </a:cubicBezTo>
                  <a:cubicBezTo>
                    <a:pt x="484472" y="260985"/>
                    <a:pt x="463517" y="275273"/>
                    <a:pt x="442562" y="290513"/>
                  </a:cubicBezTo>
                  <a:cubicBezTo>
                    <a:pt x="442562" y="290513"/>
                    <a:pt x="442562" y="290513"/>
                    <a:pt x="442562" y="290513"/>
                  </a:cubicBezTo>
                  <a:cubicBezTo>
                    <a:pt x="437800" y="294323"/>
                    <a:pt x="433989" y="298133"/>
                    <a:pt x="430179" y="300990"/>
                  </a:cubicBezTo>
                  <a:lnTo>
                    <a:pt x="430179" y="300990"/>
                  </a:lnTo>
                  <a:close/>
                  <a:moveTo>
                    <a:pt x="950245" y="1137285"/>
                  </a:moveTo>
                  <a:cubicBezTo>
                    <a:pt x="949292" y="1135380"/>
                    <a:pt x="949292" y="1133475"/>
                    <a:pt x="948339" y="1130618"/>
                  </a:cubicBezTo>
                  <a:cubicBezTo>
                    <a:pt x="942625" y="1121093"/>
                    <a:pt x="936910" y="1111568"/>
                    <a:pt x="931195" y="1102043"/>
                  </a:cubicBezTo>
                  <a:cubicBezTo>
                    <a:pt x="929289" y="1095375"/>
                    <a:pt x="926432" y="1088708"/>
                    <a:pt x="924527" y="1082040"/>
                  </a:cubicBezTo>
                  <a:lnTo>
                    <a:pt x="925479" y="1080135"/>
                  </a:lnTo>
                  <a:cubicBezTo>
                    <a:pt x="911192" y="1048703"/>
                    <a:pt x="896904" y="1016318"/>
                    <a:pt x="882617" y="982980"/>
                  </a:cubicBezTo>
                  <a:cubicBezTo>
                    <a:pt x="821657" y="1009650"/>
                    <a:pt x="764507" y="1034415"/>
                    <a:pt x="708310" y="1060133"/>
                  </a:cubicBezTo>
                  <a:cubicBezTo>
                    <a:pt x="705452" y="1061085"/>
                    <a:pt x="705452" y="1068705"/>
                    <a:pt x="704500" y="1073468"/>
                  </a:cubicBezTo>
                  <a:cubicBezTo>
                    <a:pt x="760697" y="1115378"/>
                    <a:pt x="822610" y="1145858"/>
                    <a:pt x="890237" y="1166813"/>
                  </a:cubicBezTo>
                  <a:cubicBezTo>
                    <a:pt x="915954" y="1173480"/>
                    <a:pt x="940720" y="1180148"/>
                    <a:pt x="966437" y="1186815"/>
                  </a:cubicBezTo>
                  <a:cubicBezTo>
                    <a:pt x="968342" y="1183005"/>
                    <a:pt x="970247" y="1180148"/>
                    <a:pt x="972152" y="1176338"/>
                  </a:cubicBezTo>
                  <a:cubicBezTo>
                    <a:pt x="965485" y="1164908"/>
                    <a:pt x="959770" y="1152525"/>
                    <a:pt x="953102" y="1141095"/>
                  </a:cubicBezTo>
                  <a:cubicBezTo>
                    <a:pt x="952150" y="1139190"/>
                    <a:pt x="951197" y="1138238"/>
                    <a:pt x="950245" y="1137285"/>
                  </a:cubicBezTo>
                  <a:close/>
                  <a:moveTo>
                    <a:pt x="627347" y="782003"/>
                  </a:moveTo>
                  <a:cubicBezTo>
                    <a:pt x="627347" y="782003"/>
                    <a:pt x="626395" y="782003"/>
                    <a:pt x="627347" y="782003"/>
                  </a:cubicBezTo>
                  <a:cubicBezTo>
                    <a:pt x="603535" y="791528"/>
                    <a:pt x="580675" y="801053"/>
                    <a:pt x="558767" y="811530"/>
                  </a:cubicBezTo>
                  <a:cubicBezTo>
                    <a:pt x="493045" y="842010"/>
                    <a:pt x="492092" y="822960"/>
                    <a:pt x="531145" y="897255"/>
                  </a:cubicBezTo>
                  <a:cubicBezTo>
                    <a:pt x="532097" y="899160"/>
                    <a:pt x="534002" y="900113"/>
                    <a:pt x="534954" y="901065"/>
                  </a:cubicBezTo>
                  <a:cubicBezTo>
                    <a:pt x="534954" y="901065"/>
                    <a:pt x="534954" y="901065"/>
                    <a:pt x="534954" y="901065"/>
                  </a:cubicBezTo>
                  <a:cubicBezTo>
                    <a:pt x="563529" y="936308"/>
                    <a:pt x="593057" y="971550"/>
                    <a:pt x="621632" y="1005840"/>
                  </a:cubicBezTo>
                  <a:cubicBezTo>
                    <a:pt x="625442" y="1009650"/>
                    <a:pt x="630204" y="1012508"/>
                    <a:pt x="634014" y="1016318"/>
                  </a:cubicBezTo>
                  <a:cubicBezTo>
                    <a:pt x="649254" y="1029653"/>
                    <a:pt x="658779" y="1055370"/>
                    <a:pt x="685450" y="1044893"/>
                  </a:cubicBezTo>
                  <a:cubicBezTo>
                    <a:pt x="710214" y="1035368"/>
                    <a:pt x="733075" y="1022985"/>
                    <a:pt x="756887" y="1011555"/>
                  </a:cubicBezTo>
                  <a:cubicBezTo>
                    <a:pt x="794035" y="995362"/>
                    <a:pt x="831182" y="979170"/>
                    <a:pt x="871187" y="962025"/>
                  </a:cubicBezTo>
                  <a:cubicBezTo>
                    <a:pt x="834039" y="880110"/>
                    <a:pt x="797845" y="801053"/>
                    <a:pt x="760697" y="720090"/>
                  </a:cubicBezTo>
                  <a:cubicBezTo>
                    <a:pt x="719739" y="739140"/>
                    <a:pt x="682592" y="756285"/>
                    <a:pt x="645445" y="773430"/>
                  </a:cubicBezTo>
                  <a:cubicBezTo>
                    <a:pt x="639729" y="776288"/>
                    <a:pt x="633062" y="779145"/>
                    <a:pt x="627347" y="782003"/>
                  </a:cubicBezTo>
                  <a:close/>
                  <a:moveTo>
                    <a:pt x="606392" y="396240"/>
                  </a:moveTo>
                  <a:cubicBezTo>
                    <a:pt x="605439" y="392430"/>
                    <a:pt x="604487" y="388620"/>
                    <a:pt x="604487" y="385763"/>
                  </a:cubicBezTo>
                  <a:cubicBezTo>
                    <a:pt x="588295" y="345757"/>
                    <a:pt x="571150" y="306705"/>
                    <a:pt x="552100" y="260985"/>
                  </a:cubicBezTo>
                  <a:cubicBezTo>
                    <a:pt x="486377" y="355282"/>
                    <a:pt x="442562" y="446723"/>
                    <a:pt x="436847" y="559118"/>
                  </a:cubicBezTo>
                  <a:cubicBezTo>
                    <a:pt x="455897" y="548640"/>
                    <a:pt x="470185" y="541020"/>
                    <a:pt x="484472" y="533400"/>
                  </a:cubicBezTo>
                  <a:cubicBezTo>
                    <a:pt x="536860" y="510540"/>
                    <a:pt x="588295" y="486728"/>
                    <a:pt x="643539" y="461963"/>
                  </a:cubicBezTo>
                  <a:cubicBezTo>
                    <a:pt x="635920" y="447675"/>
                    <a:pt x="630204" y="436245"/>
                    <a:pt x="624489" y="423863"/>
                  </a:cubicBezTo>
                  <a:cubicBezTo>
                    <a:pt x="622585" y="418148"/>
                    <a:pt x="619727" y="413385"/>
                    <a:pt x="617822" y="407670"/>
                  </a:cubicBezTo>
                  <a:cubicBezTo>
                    <a:pt x="613060" y="403860"/>
                    <a:pt x="609250" y="400050"/>
                    <a:pt x="606392" y="396240"/>
                  </a:cubicBezTo>
                  <a:lnTo>
                    <a:pt x="606392" y="396240"/>
                  </a:lnTo>
                  <a:close/>
                  <a:moveTo>
                    <a:pt x="1125504" y="1061085"/>
                  </a:moveTo>
                  <a:cubicBezTo>
                    <a:pt x="1188370" y="995362"/>
                    <a:pt x="1234089" y="922020"/>
                    <a:pt x="1240757" y="823913"/>
                  </a:cubicBezTo>
                  <a:cubicBezTo>
                    <a:pt x="1216945" y="835343"/>
                    <a:pt x="1197895" y="844868"/>
                    <a:pt x="1177892" y="854393"/>
                  </a:cubicBezTo>
                  <a:cubicBezTo>
                    <a:pt x="1163604" y="860108"/>
                    <a:pt x="1150270" y="866775"/>
                    <a:pt x="1135029" y="870585"/>
                  </a:cubicBezTo>
                  <a:cubicBezTo>
                    <a:pt x="1113122" y="876300"/>
                    <a:pt x="1106454" y="890588"/>
                    <a:pt x="1104550" y="912495"/>
                  </a:cubicBezTo>
                  <a:cubicBezTo>
                    <a:pt x="1102645" y="941070"/>
                    <a:pt x="1095977" y="969645"/>
                    <a:pt x="1088357" y="997268"/>
                  </a:cubicBezTo>
                  <a:cubicBezTo>
                    <a:pt x="1075975" y="1042035"/>
                    <a:pt x="1060735" y="1085850"/>
                    <a:pt x="1046447" y="1130618"/>
                  </a:cubicBezTo>
                  <a:cubicBezTo>
                    <a:pt x="1048352" y="1132523"/>
                    <a:pt x="1050257" y="1133475"/>
                    <a:pt x="1052162" y="1135380"/>
                  </a:cubicBezTo>
                  <a:cubicBezTo>
                    <a:pt x="1076927" y="1109663"/>
                    <a:pt x="1101692" y="1085850"/>
                    <a:pt x="1125504" y="1061085"/>
                  </a:cubicBezTo>
                  <a:close/>
                  <a:moveTo>
                    <a:pt x="597820" y="276225"/>
                  </a:moveTo>
                  <a:lnTo>
                    <a:pt x="597820" y="276225"/>
                  </a:lnTo>
                  <a:cubicBezTo>
                    <a:pt x="622585" y="333375"/>
                    <a:pt x="648302" y="389573"/>
                    <a:pt x="674020" y="448628"/>
                  </a:cubicBezTo>
                  <a:cubicBezTo>
                    <a:pt x="719739" y="425768"/>
                    <a:pt x="760697" y="405765"/>
                    <a:pt x="802607" y="385763"/>
                  </a:cubicBezTo>
                  <a:cubicBezTo>
                    <a:pt x="829277" y="374332"/>
                    <a:pt x="855947" y="362903"/>
                    <a:pt x="886427" y="349568"/>
                  </a:cubicBezTo>
                  <a:cubicBezTo>
                    <a:pt x="802607" y="280035"/>
                    <a:pt x="709262" y="250508"/>
                    <a:pt x="611154" y="232410"/>
                  </a:cubicBezTo>
                  <a:cubicBezTo>
                    <a:pt x="600677" y="231458"/>
                    <a:pt x="590200" y="229553"/>
                    <a:pt x="573054" y="227648"/>
                  </a:cubicBezTo>
                  <a:cubicBezTo>
                    <a:pt x="583532" y="247650"/>
                    <a:pt x="591152" y="261938"/>
                    <a:pt x="597820" y="276225"/>
                  </a:cubicBezTo>
                  <a:close/>
                  <a:moveTo>
                    <a:pt x="714025" y="236220"/>
                  </a:moveTo>
                  <a:cubicBezTo>
                    <a:pt x="771175" y="261938"/>
                    <a:pt x="829277" y="283845"/>
                    <a:pt x="883570" y="315278"/>
                  </a:cubicBezTo>
                  <a:cubicBezTo>
                    <a:pt x="911192" y="331470"/>
                    <a:pt x="930242" y="336232"/>
                    <a:pt x="954054" y="316230"/>
                  </a:cubicBezTo>
                  <a:cubicBezTo>
                    <a:pt x="975010" y="307658"/>
                    <a:pt x="996917" y="298133"/>
                    <a:pt x="1018825" y="289560"/>
                  </a:cubicBezTo>
                  <a:cubicBezTo>
                    <a:pt x="891189" y="186690"/>
                    <a:pt x="748314" y="191453"/>
                    <a:pt x="602582" y="207645"/>
                  </a:cubicBezTo>
                  <a:cubicBezTo>
                    <a:pt x="639729" y="217170"/>
                    <a:pt x="676877" y="226695"/>
                    <a:pt x="714025" y="236220"/>
                  </a:cubicBezTo>
                  <a:close/>
                  <a:moveTo>
                    <a:pt x="615917" y="1102043"/>
                  </a:moveTo>
                  <a:cubicBezTo>
                    <a:pt x="576864" y="1118235"/>
                    <a:pt x="538764" y="1134428"/>
                    <a:pt x="496854" y="1152525"/>
                  </a:cubicBezTo>
                  <a:cubicBezTo>
                    <a:pt x="632110" y="1220153"/>
                    <a:pt x="834992" y="1241108"/>
                    <a:pt x="892142" y="1193483"/>
                  </a:cubicBezTo>
                  <a:cubicBezTo>
                    <a:pt x="863567" y="1183005"/>
                    <a:pt x="835945" y="1171575"/>
                    <a:pt x="807370" y="1161098"/>
                  </a:cubicBezTo>
                  <a:cubicBezTo>
                    <a:pt x="770222" y="1141095"/>
                    <a:pt x="731170" y="1124903"/>
                    <a:pt x="697832" y="1101090"/>
                  </a:cubicBezTo>
                  <a:cubicBezTo>
                    <a:pt x="667352" y="1079183"/>
                    <a:pt x="642587" y="1081088"/>
                    <a:pt x="615917" y="1102043"/>
                  </a:cubicBezTo>
                  <a:close/>
                  <a:moveTo>
                    <a:pt x="1183607" y="822960"/>
                  </a:moveTo>
                  <a:cubicBezTo>
                    <a:pt x="1244567" y="802005"/>
                    <a:pt x="1244567" y="802005"/>
                    <a:pt x="1247425" y="738188"/>
                  </a:cubicBezTo>
                  <a:cubicBezTo>
                    <a:pt x="1247425" y="732473"/>
                    <a:pt x="1248377" y="726758"/>
                    <a:pt x="1249329" y="721043"/>
                  </a:cubicBezTo>
                  <a:cubicBezTo>
                    <a:pt x="1254092" y="651510"/>
                    <a:pt x="1235995" y="586740"/>
                    <a:pt x="1203610" y="523875"/>
                  </a:cubicBezTo>
                  <a:cubicBezTo>
                    <a:pt x="1174082" y="537210"/>
                    <a:pt x="1146460" y="550545"/>
                    <a:pt x="1118837" y="563880"/>
                  </a:cubicBezTo>
                  <a:cubicBezTo>
                    <a:pt x="1105502" y="569595"/>
                    <a:pt x="1092167" y="576263"/>
                    <a:pt x="1078832" y="580073"/>
                  </a:cubicBezTo>
                  <a:cubicBezTo>
                    <a:pt x="1057877" y="585788"/>
                    <a:pt x="1055972" y="597218"/>
                    <a:pt x="1062639" y="616268"/>
                  </a:cubicBezTo>
                  <a:cubicBezTo>
                    <a:pt x="1075022" y="655320"/>
                    <a:pt x="1085500" y="695325"/>
                    <a:pt x="1094072" y="736283"/>
                  </a:cubicBezTo>
                  <a:cubicBezTo>
                    <a:pt x="1101692" y="775335"/>
                    <a:pt x="1105502" y="814388"/>
                    <a:pt x="1111217" y="858203"/>
                  </a:cubicBezTo>
                  <a:cubicBezTo>
                    <a:pt x="1137887" y="844868"/>
                    <a:pt x="1160747" y="834390"/>
                    <a:pt x="1183607" y="822960"/>
                  </a:cubicBezTo>
                  <a:close/>
                  <a:moveTo>
                    <a:pt x="1109312" y="541020"/>
                  </a:moveTo>
                  <a:cubicBezTo>
                    <a:pt x="1137887" y="528638"/>
                    <a:pt x="1167414" y="517207"/>
                    <a:pt x="1195989" y="504825"/>
                  </a:cubicBezTo>
                  <a:cubicBezTo>
                    <a:pt x="1176939" y="453390"/>
                    <a:pt x="1121695" y="369570"/>
                    <a:pt x="1083595" y="332423"/>
                  </a:cubicBezTo>
                  <a:cubicBezTo>
                    <a:pt x="1048352" y="298133"/>
                    <a:pt x="1048352" y="298133"/>
                    <a:pt x="1002632" y="320040"/>
                  </a:cubicBezTo>
                  <a:cubicBezTo>
                    <a:pt x="987392" y="327660"/>
                    <a:pt x="972152" y="335280"/>
                    <a:pt x="956912" y="342900"/>
                  </a:cubicBezTo>
                  <a:cubicBezTo>
                    <a:pt x="949292" y="345757"/>
                    <a:pt x="941672" y="349568"/>
                    <a:pt x="940720" y="349568"/>
                  </a:cubicBezTo>
                  <a:cubicBezTo>
                    <a:pt x="979772" y="421957"/>
                    <a:pt x="1017872" y="492443"/>
                    <a:pt x="1057877" y="565785"/>
                  </a:cubicBezTo>
                  <a:cubicBezTo>
                    <a:pt x="1071212" y="559118"/>
                    <a:pt x="1090262" y="549593"/>
                    <a:pt x="1109312" y="541020"/>
                  </a:cubicBezTo>
                  <a:close/>
                  <a:moveTo>
                    <a:pt x="344454" y="627698"/>
                  </a:moveTo>
                  <a:cubicBezTo>
                    <a:pt x="306354" y="644843"/>
                    <a:pt x="267302" y="661035"/>
                    <a:pt x="229202" y="679133"/>
                  </a:cubicBezTo>
                  <a:cubicBezTo>
                    <a:pt x="222535" y="681990"/>
                    <a:pt x="216819" y="696278"/>
                    <a:pt x="217772" y="703898"/>
                  </a:cubicBezTo>
                  <a:cubicBezTo>
                    <a:pt x="220629" y="731520"/>
                    <a:pt x="224439" y="759143"/>
                    <a:pt x="230154" y="786765"/>
                  </a:cubicBezTo>
                  <a:cubicBezTo>
                    <a:pt x="239679" y="829628"/>
                    <a:pt x="252062" y="871538"/>
                    <a:pt x="264445" y="916305"/>
                  </a:cubicBezTo>
                  <a:cubicBezTo>
                    <a:pt x="310164" y="895350"/>
                    <a:pt x="350170" y="877253"/>
                    <a:pt x="391127" y="858203"/>
                  </a:cubicBezTo>
                  <a:cubicBezTo>
                    <a:pt x="413035" y="849630"/>
                    <a:pt x="434942" y="840105"/>
                    <a:pt x="451135" y="833438"/>
                  </a:cubicBezTo>
                  <a:cubicBezTo>
                    <a:pt x="429227" y="755333"/>
                    <a:pt x="408272" y="681038"/>
                    <a:pt x="386364" y="603885"/>
                  </a:cubicBezTo>
                  <a:cubicBezTo>
                    <a:pt x="374935" y="610553"/>
                    <a:pt x="359695" y="619125"/>
                    <a:pt x="344454" y="627698"/>
                  </a:cubicBezTo>
                  <a:close/>
                  <a:moveTo>
                    <a:pt x="604487" y="505778"/>
                  </a:moveTo>
                  <a:cubicBezTo>
                    <a:pt x="552100" y="529590"/>
                    <a:pt x="499712" y="552450"/>
                    <a:pt x="447325" y="577215"/>
                  </a:cubicBezTo>
                  <a:cubicBezTo>
                    <a:pt x="439704" y="581025"/>
                    <a:pt x="432085" y="593408"/>
                    <a:pt x="433037" y="601028"/>
                  </a:cubicBezTo>
                  <a:cubicBezTo>
                    <a:pt x="437800" y="641985"/>
                    <a:pt x="445420" y="681990"/>
                    <a:pt x="453039" y="722948"/>
                  </a:cubicBezTo>
                  <a:cubicBezTo>
                    <a:pt x="452087" y="724853"/>
                    <a:pt x="453039" y="725805"/>
                    <a:pt x="454945" y="726758"/>
                  </a:cubicBezTo>
                  <a:cubicBezTo>
                    <a:pt x="466375" y="756285"/>
                    <a:pt x="477804" y="785813"/>
                    <a:pt x="490187" y="818198"/>
                  </a:cubicBezTo>
                  <a:cubicBezTo>
                    <a:pt x="511142" y="807720"/>
                    <a:pt x="526382" y="800100"/>
                    <a:pt x="542575" y="791528"/>
                  </a:cubicBezTo>
                  <a:cubicBezTo>
                    <a:pt x="604487" y="763905"/>
                    <a:pt x="666400" y="736283"/>
                    <a:pt x="728312" y="709613"/>
                  </a:cubicBezTo>
                  <a:cubicBezTo>
                    <a:pt x="742600" y="703898"/>
                    <a:pt x="747362" y="698183"/>
                    <a:pt x="739742" y="681990"/>
                  </a:cubicBezTo>
                  <a:cubicBezTo>
                    <a:pt x="716882" y="631508"/>
                    <a:pt x="695927" y="580073"/>
                    <a:pt x="674020" y="528638"/>
                  </a:cubicBezTo>
                  <a:cubicBezTo>
                    <a:pt x="652112" y="481013"/>
                    <a:pt x="651160" y="481013"/>
                    <a:pt x="604487" y="505778"/>
                  </a:cubicBezTo>
                  <a:close/>
                  <a:moveTo>
                    <a:pt x="563529" y="1096328"/>
                  </a:moveTo>
                  <a:cubicBezTo>
                    <a:pt x="588295" y="1085850"/>
                    <a:pt x="614012" y="1076325"/>
                    <a:pt x="642587" y="1063943"/>
                  </a:cubicBezTo>
                  <a:cubicBezTo>
                    <a:pt x="566387" y="1003935"/>
                    <a:pt x="505427" y="938213"/>
                    <a:pt x="467327" y="849630"/>
                  </a:cubicBezTo>
                  <a:cubicBezTo>
                    <a:pt x="443514" y="861060"/>
                    <a:pt x="422560" y="871538"/>
                    <a:pt x="401604" y="882015"/>
                  </a:cubicBezTo>
                  <a:cubicBezTo>
                    <a:pt x="361600" y="899160"/>
                    <a:pt x="321595" y="915353"/>
                    <a:pt x="281589" y="932498"/>
                  </a:cubicBezTo>
                  <a:cubicBezTo>
                    <a:pt x="283495" y="940118"/>
                    <a:pt x="284447" y="943928"/>
                    <a:pt x="286352" y="946785"/>
                  </a:cubicBezTo>
                  <a:cubicBezTo>
                    <a:pt x="323500" y="1026795"/>
                    <a:pt x="385412" y="1083945"/>
                    <a:pt x="456850" y="1131570"/>
                  </a:cubicBezTo>
                  <a:cubicBezTo>
                    <a:pt x="463517" y="1136333"/>
                    <a:pt x="475900" y="1135380"/>
                    <a:pt x="483520" y="1132523"/>
                  </a:cubicBezTo>
                  <a:cubicBezTo>
                    <a:pt x="511142" y="1122998"/>
                    <a:pt x="537812" y="1109663"/>
                    <a:pt x="563529" y="1096328"/>
                  </a:cubicBezTo>
                  <a:close/>
                  <a:moveTo>
                    <a:pt x="975962" y="627698"/>
                  </a:moveTo>
                  <a:cubicBezTo>
                    <a:pt x="915954" y="653415"/>
                    <a:pt x="855947" y="679133"/>
                    <a:pt x="793082" y="705803"/>
                  </a:cubicBezTo>
                  <a:cubicBezTo>
                    <a:pt x="831182" y="787718"/>
                    <a:pt x="867377" y="867728"/>
                    <a:pt x="904525" y="949643"/>
                  </a:cubicBezTo>
                  <a:cubicBezTo>
                    <a:pt x="941672" y="932498"/>
                    <a:pt x="974057" y="917258"/>
                    <a:pt x="1007395" y="902018"/>
                  </a:cubicBezTo>
                  <a:cubicBezTo>
                    <a:pt x="1023587" y="895350"/>
                    <a:pt x="1041685" y="889635"/>
                    <a:pt x="1056925" y="881063"/>
                  </a:cubicBezTo>
                  <a:cubicBezTo>
                    <a:pt x="1063592" y="877253"/>
                    <a:pt x="1072164" y="867728"/>
                    <a:pt x="1072164" y="861060"/>
                  </a:cubicBezTo>
                  <a:cubicBezTo>
                    <a:pt x="1072164" y="773430"/>
                    <a:pt x="1050257" y="690563"/>
                    <a:pt x="1021682" y="605790"/>
                  </a:cubicBezTo>
                  <a:cubicBezTo>
                    <a:pt x="1004537" y="613410"/>
                    <a:pt x="990250" y="621030"/>
                    <a:pt x="975962" y="627698"/>
                  </a:cubicBezTo>
                  <a:close/>
                  <a:moveTo>
                    <a:pt x="817847" y="407670"/>
                  </a:moveTo>
                  <a:cubicBezTo>
                    <a:pt x="773079" y="427673"/>
                    <a:pt x="729264" y="446723"/>
                    <a:pt x="682592" y="467678"/>
                  </a:cubicBezTo>
                  <a:cubicBezTo>
                    <a:pt x="717835" y="542925"/>
                    <a:pt x="750220" y="614363"/>
                    <a:pt x="783557" y="687705"/>
                  </a:cubicBezTo>
                  <a:cubicBezTo>
                    <a:pt x="844517" y="660083"/>
                    <a:pt x="900714" y="634365"/>
                    <a:pt x="957864" y="607695"/>
                  </a:cubicBezTo>
                  <a:cubicBezTo>
                    <a:pt x="972152" y="601980"/>
                    <a:pt x="987392" y="598170"/>
                    <a:pt x="999775" y="590550"/>
                  </a:cubicBezTo>
                  <a:cubicBezTo>
                    <a:pt x="1005489" y="586740"/>
                    <a:pt x="1011204" y="575310"/>
                    <a:pt x="1009300" y="568643"/>
                  </a:cubicBezTo>
                  <a:cubicBezTo>
                    <a:pt x="989297" y="501015"/>
                    <a:pt x="957864" y="438150"/>
                    <a:pt x="914050" y="382905"/>
                  </a:cubicBezTo>
                  <a:cubicBezTo>
                    <a:pt x="909287" y="376238"/>
                    <a:pt x="895000" y="370523"/>
                    <a:pt x="889285" y="373380"/>
                  </a:cubicBezTo>
                  <a:cubicBezTo>
                    <a:pt x="865472" y="382905"/>
                    <a:pt x="842612" y="395288"/>
                    <a:pt x="817847" y="407670"/>
                  </a:cubicBezTo>
                  <a:close/>
                  <a:moveTo>
                    <a:pt x="463517" y="71438"/>
                  </a:moveTo>
                  <a:cubicBezTo>
                    <a:pt x="292067" y="131445"/>
                    <a:pt x="59657" y="357188"/>
                    <a:pt x="41560" y="584835"/>
                  </a:cubicBezTo>
                  <a:cubicBezTo>
                    <a:pt x="14889" y="909638"/>
                    <a:pt x="102519" y="1158240"/>
                    <a:pt x="387317" y="1322070"/>
                  </a:cubicBezTo>
                  <a:cubicBezTo>
                    <a:pt x="600677" y="1444943"/>
                    <a:pt x="820704" y="1444943"/>
                    <a:pt x="1044542" y="1336358"/>
                  </a:cubicBezTo>
                  <a:cubicBezTo>
                    <a:pt x="1022635" y="1288733"/>
                    <a:pt x="1002632" y="1244918"/>
                    <a:pt x="981677" y="1201103"/>
                  </a:cubicBezTo>
                  <a:cubicBezTo>
                    <a:pt x="926432" y="1212533"/>
                    <a:pt x="874045" y="1226820"/>
                    <a:pt x="821657" y="1234440"/>
                  </a:cubicBezTo>
                  <a:cubicBezTo>
                    <a:pt x="726407" y="1248728"/>
                    <a:pt x="635920" y="1223010"/>
                    <a:pt x="546385" y="1195388"/>
                  </a:cubicBezTo>
                  <a:cubicBezTo>
                    <a:pt x="284447" y="1114425"/>
                    <a:pt x="177767" y="894398"/>
                    <a:pt x="181577" y="648653"/>
                  </a:cubicBezTo>
                  <a:cubicBezTo>
                    <a:pt x="183482" y="528638"/>
                    <a:pt x="249204" y="432435"/>
                    <a:pt x="331120" y="347663"/>
                  </a:cubicBezTo>
                  <a:cubicBezTo>
                    <a:pt x="387317" y="289560"/>
                    <a:pt x="450182" y="241935"/>
                    <a:pt x="526382" y="208598"/>
                  </a:cubicBezTo>
                  <a:cubicBezTo>
                    <a:pt x="505427" y="162878"/>
                    <a:pt x="485425" y="118110"/>
                    <a:pt x="463517" y="71438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1"/>
            <p:cNvSpPr/>
            <p:nvPr/>
          </p:nvSpPr>
          <p:spPr>
            <a:xfrm>
              <a:off x="5756228" y="3059429"/>
              <a:ext cx="647651" cy="282443"/>
            </a:xfrm>
            <a:custGeom>
              <a:avLst/>
              <a:gdLst/>
              <a:ahLst/>
              <a:cxnLst/>
              <a:rect l="l" t="t" r="r" b="b"/>
              <a:pathLst>
                <a:path w="647651" h="282443" extrusionOk="0">
                  <a:moveTo>
                    <a:pt x="374062" y="0"/>
                  </a:moveTo>
                  <a:cubicBezTo>
                    <a:pt x="376919" y="8573"/>
                    <a:pt x="383587" y="18098"/>
                    <a:pt x="383587" y="26670"/>
                  </a:cubicBezTo>
                  <a:cubicBezTo>
                    <a:pt x="384539" y="70485"/>
                    <a:pt x="383587" y="115253"/>
                    <a:pt x="383587" y="164783"/>
                  </a:cubicBezTo>
                  <a:cubicBezTo>
                    <a:pt x="426449" y="164783"/>
                    <a:pt x="473122" y="164783"/>
                    <a:pt x="519794" y="164783"/>
                  </a:cubicBezTo>
                  <a:cubicBezTo>
                    <a:pt x="553132" y="164783"/>
                    <a:pt x="587422" y="165735"/>
                    <a:pt x="620759" y="166688"/>
                  </a:cubicBezTo>
                  <a:cubicBezTo>
                    <a:pt x="638857" y="167640"/>
                    <a:pt x="649334" y="176213"/>
                    <a:pt x="647429" y="196215"/>
                  </a:cubicBezTo>
                  <a:cubicBezTo>
                    <a:pt x="639809" y="294323"/>
                    <a:pt x="654097" y="281940"/>
                    <a:pt x="565514" y="281940"/>
                  </a:cubicBezTo>
                  <a:cubicBezTo>
                    <a:pt x="401684" y="281940"/>
                    <a:pt x="237854" y="280035"/>
                    <a:pt x="74024" y="279083"/>
                  </a:cubicBezTo>
                  <a:cubicBezTo>
                    <a:pt x="65452" y="279083"/>
                    <a:pt x="56879" y="280035"/>
                    <a:pt x="48307" y="280035"/>
                  </a:cubicBezTo>
                  <a:cubicBezTo>
                    <a:pt x="17827" y="280035"/>
                    <a:pt x="2587" y="264795"/>
                    <a:pt x="1634" y="235267"/>
                  </a:cubicBezTo>
                  <a:cubicBezTo>
                    <a:pt x="1634" y="225742"/>
                    <a:pt x="1634" y="216217"/>
                    <a:pt x="682" y="206692"/>
                  </a:cubicBezTo>
                  <a:cubicBezTo>
                    <a:pt x="-2176" y="168592"/>
                    <a:pt x="2587" y="163830"/>
                    <a:pt x="41639" y="163830"/>
                  </a:cubicBezTo>
                  <a:cubicBezTo>
                    <a:pt x="116887" y="163830"/>
                    <a:pt x="192134" y="164783"/>
                    <a:pt x="267382" y="165735"/>
                  </a:cubicBezTo>
                  <a:cubicBezTo>
                    <a:pt x="273097" y="165735"/>
                    <a:pt x="278812" y="164783"/>
                    <a:pt x="286432" y="163830"/>
                  </a:cubicBezTo>
                  <a:cubicBezTo>
                    <a:pt x="286432" y="118110"/>
                    <a:pt x="286432" y="73342"/>
                    <a:pt x="286432" y="28575"/>
                  </a:cubicBezTo>
                  <a:cubicBezTo>
                    <a:pt x="286432" y="20003"/>
                    <a:pt x="290241" y="11430"/>
                    <a:pt x="291194" y="2858"/>
                  </a:cubicBezTo>
                  <a:cubicBezTo>
                    <a:pt x="299766" y="3810"/>
                    <a:pt x="307387" y="4763"/>
                    <a:pt x="324532" y="5715"/>
                  </a:cubicBezTo>
                  <a:cubicBezTo>
                    <a:pt x="324532" y="60008"/>
                    <a:pt x="324532" y="112395"/>
                    <a:pt x="324532" y="165735"/>
                  </a:cubicBezTo>
                  <a:cubicBezTo>
                    <a:pt x="328341" y="165735"/>
                    <a:pt x="331199" y="165735"/>
                    <a:pt x="335009" y="166688"/>
                  </a:cubicBezTo>
                  <a:cubicBezTo>
                    <a:pt x="336914" y="161925"/>
                    <a:pt x="340724" y="158115"/>
                    <a:pt x="341677" y="153353"/>
                  </a:cubicBezTo>
                  <a:cubicBezTo>
                    <a:pt x="344534" y="112395"/>
                    <a:pt x="349297" y="71438"/>
                    <a:pt x="349297" y="30480"/>
                  </a:cubicBezTo>
                  <a:cubicBezTo>
                    <a:pt x="349297" y="8573"/>
                    <a:pt x="354059" y="0"/>
                    <a:pt x="374062" y="0"/>
                  </a:cubicBezTo>
                  <a:close/>
                  <a:moveTo>
                    <a:pt x="490266" y="183833"/>
                  </a:moveTo>
                  <a:cubicBezTo>
                    <a:pt x="353107" y="183833"/>
                    <a:pt x="215947" y="182880"/>
                    <a:pt x="78787" y="182880"/>
                  </a:cubicBezTo>
                  <a:cubicBezTo>
                    <a:pt x="64499" y="182880"/>
                    <a:pt x="49259" y="182880"/>
                    <a:pt x="34972" y="182880"/>
                  </a:cubicBezTo>
                  <a:cubicBezTo>
                    <a:pt x="36877" y="210503"/>
                    <a:pt x="38782" y="232410"/>
                    <a:pt x="40687" y="259080"/>
                  </a:cubicBezTo>
                  <a:cubicBezTo>
                    <a:pt x="229282" y="259080"/>
                    <a:pt x="415972" y="259080"/>
                    <a:pt x="606472" y="259080"/>
                  </a:cubicBezTo>
                  <a:cubicBezTo>
                    <a:pt x="608377" y="235267"/>
                    <a:pt x="610282" y="210503"/>
                    <a:pt x="612187" y="182880"/>
                  </a:cubicBezTo>
                  <a:cubicBezTo>
                    <a:pt x="569324" y="183833"/>
                    <a:pt x="529319" y="183833"/>
                    <a:pt x="490266" y="18383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1"/>
            <p:cNvSpPr/>
            <p:nvPr/>
          </p:nvSpPr>
          <p:spPr>
            <a:xfrm>
              <a:off x="6047422" y="3048952"/>
              <a:ext cx="82867" cy="175259"/>
            </a:xfrm>
            <a:custGeom>
              <a:avLst/>
              <a:gdLst/>
              <a:ahLst/>
              <a:cxnLst/>
              <a:rect l="l" t="t" r="r" b="b"/>
              <a:pathLst>
                <a:path w="82867" h="175259" extrusionOk="0">
                  <a:moveTo>
                    <a:pt x="82868" y="10477"/>
                  </a:moveTo>
                  <a:cubicBezTo>
                    <a:pt x="63818" y="10477"/>
                    <a:pt x="58103" y="19050"/>
                    <a:pt x="58103" y="39052"/>
                  </a:cubicBezTo>
                  <a:cubicBezTo>
                    <a:pt x="58103" y="80010"/>
                    <a:pt x="53340" y="120967"/>
                    <a:pt x="50483" y="161925"/>
                  </a:cubicBezTo>
                  <a:cubicBezTo>
                    <a:pt x="50483" y="166688"/>
                    <a:pt x="46672" y="171450"/>
                    <a:pt x="43815" y="175260"/>
                  </a:cubicBezTo>
                  <a:cubicBezTo>
                    <a:pt x="40005" y="175260"/>
                    <a:pt x="37147" y="175260"/>
                    <a:pt x="33338" y="174307"/>
                  </a:cubicBezTo>
                  <a:cubicBezTo>
                    <a:pt x="33338" y="120967"/>
                    <a:pt x="33338" y="68580"/>
                    <a:pt x="33338" y="14288"/>
                  </a:cubicBezTo>
                  <a:cubicBezTo>
                    <a:pt x="17145" y="12382"/>
                    <a:pt x="8572" y="12382"/>
                    <a:pt x="0" y="11430"/>
                  </a:cubicBezTo>
                  <a:cubicBezTo>
                    <a:pt x="3810" y="7620"/>
                    <a:pt x="7620" y="3810"/>
                    <a:pt x="11430" y="0"/>
                  </a:cubicBezTo>
                  <a:cubicBezTo>
                    <a:pt x="34290" y="0"/>
                    <a:pt x="57150" y="0"/>
                    <a:pt x="80010" y="0"/>
                  </a:cubicBezTo>
                  <a:cubicBezTo>
                    <a:pt x="80963" y="4763"/>
                    <a:pt x="81915" y="7620"/>
                    <a:pt x="82868" y="10477"/>
                  </a:cubicBezTo>
                  <a:close/>
                </a:path>
              </a:pathLst>
            </a:custGeom>
            <a:solidFill>
              <a:srgbClr val="C1A0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1"/>
            <p:cNvSpPr/>
            <p:nvPr/>
          </p:nvSpPr>
          <p:spPr>
            <a:xfrm>
              <a:off x="6053137" y="2025014"/>
              <a:ext cx="275272" cy="280035"/>
            </a:xfrm>
            <a:custGeom>
              <a:avLst/>
              <a:gdLst/>
              <a:ahLst/>
              <a:cxnLst/>
              <a:rect l="l" t="t" r="r" b="b"/>
              <a:pathLst>
                <a:path w="275272" h="280035" extrusionOk="0">
                  <a:moveTo>
                    <a:pt x="275272" y="200025"/>
                  </a:moveTo>
                  <a:cubicBezTo>
                    <a:pt x="218122" y="225743"/>
                    <a:pt x="161925" y="252413"/>
                    <a:pt x="100965" y="280035"/>
                  </a:cubicBezTo>
                  <a:cubicBezTo>
                    <a:pt x="67628" y="206693"/>
                    <a:pt x="34290" y="135255"/>
                    <a:pt x="0" y="60008"/>
                  </a:cubicBezTo>
                  <a:cubicBezTo>
                    <a:pt x="45720" y="40005"/>
                    <a:pt x="90488" y="20002"/>
                    <a:pt x="135255" y="0"/>
                  </a:cubicBezTo>
                  <a:cubicBezTo>
                    <a:pt x="163830" y="4763"/>
                    <a:pt x="180022" y="26670"/>
                    <a:pt x="198120" y="46673"/>
                  </a:cubicBezTo>
                  <a:cubicBezTo>
                    <a:pt x="235268" y="92393"/>
                    <a:pt x="257175" y="145733"/>
                    <a:pt x="275272" y="20002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6162675" y="2245995"/>
              <a:ext cx="214312" cy="321945"/>
            </a:xfrm>
            <a:custGeom>
              <a:avLst/>
              <a:gdLst/>
              <a:ahLst/>
              <a:cxnLst/>
              <a:rect l="l" t="t" r="r" b="b"/>
              <a:pathLst>
                <a:path w="214312" h="321945" extrusionOk="0">
                  <a:moveTo>
                    <a:pt x="214313" y="274320"/>
                  </a:moveTo>
                  <a:cubicBezTo>
                    <a:pt x="180975" y="289560"/>
                    <a:pt x="148590" y="304800"/>
                    <a:pt x="111443" y="321945"/>
                  </a:cubicBezTo>
                  <a:cubicBezTo>
                    <a:pt x="74295" y="240030"/>
                    <a:pt x="37147" y="160972"/>
                    <a:pt x="0" y="78105"/>
                  </a:cubicBezTo>
                  <a:cubicBezTo>
                    <a:pt x="62865" y="51435"/>
                    <a:pt x="122872" y="25717"/>
                    <a:pt x="182880" y="0"/>
                  </a:cubicBezTo>
                  <a:cubicBezTo>
                    <a:pt x="185738" y="952"/>
                    <a:pt x="190500" y="1905"/>
                    <a:pt x="190500" y="2857"/>
                  </a:cubicBezTo>
                  <a:cubicBezTo>
                    <a:pt x="196215" y="26670"/>
                    <a:pt x="204788" y="51435"/>
                    <a:pt x="205740" y="75247"/>
                  </a:cubicBezTo>
                  <a:cubicBezTo>
                    <a:pt x="207645" y="139065"/>
                    <a:pt x="206693" y="201930"/>
                    <a:pt x="206693" y="265747"/>
                  </a:cubicBezTo>
                  <a:cubicBezTo>
                    <a:pt x="206693" y="268605"/>
                    <a:pt x="211455" y="271463"/>
                    <a:pt x="214313" y="27432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03594" y="2338387"/>
              <a:ext cx="337185" cy="296227"/>
            </a:xfrm>
            <a:custGeom>
              <a:avLst/>
              <a:gdLst/>
              <a:ahLst/>
              <a:cxnLst/>
              <a:rect l="l" t="t" r="r" b="b"/>
              <a:pathLst>
                <a:path w="337185" h="296227" extrusionOk="0">
                  <a:moveTo>
                    <a:pt x="111443" y="53340"/>
                  </a:moveTo>
                  <a:cubicBezTo>
                    <a:pt x="148590" y="36195"/>
                    <a:pt x="186690" y="19050"/>
                    <a:pt x="226695" y="0"/>
                  </a:cubicBezTo>
                  <a:cubicBezTo>
                    <a:pt x="263843" y="80963"/>
                    <a:pt x="300038" y="160020"/>
                    <a:pt x="337185" y="241935"/>
                  </a:cubicBezTo>
                  <a:cubicBezTo>
                    <a:pt x="297180" y="259080"/>
                    <a:pt x="260033" y="275272"/>
                    <a:pt x="222885" y="291465"/>
                  </a:cubicBezTo>
                  <a:cubicBezTo>
                    <a:pt x="223838" y="286703"/>
                    <a:pt x="223838" y="280035"/>
                    <a:pt x="225743" y="279083"/>
                  </a:cubicBezTo>
                  <a:cubicBezTo>
                    <a:pt x="243840" y="268605"/>
                    <a:pt x="262890" y="259080"/>
                    <a:pt x="280988" y="248603"/>
                  </a:cubicBezTo>
                  <a:cubicBezTo>
                    <a:pt x="272415" y="245745"/>
                    <a:pt x="264795" y="246697"/>
                    <a:pt x="257175" y="248603"/>
                  </a:cubicBezTo>
                  <a:cubicBezTo>
                    <a:pt x="237173" y="254317"/>
                    <a:pt x="218123" y="260985"/>
                    <a:pt x="198120" y="266700"/>
                  </a:cubicBezTo>
                  <a:cubicBezTo>
                    <a:pt x="164783" y="276225"/>
                    <a:pt x="131445" y="285750"/>
                    <a:pt x="99060" y="296228"/>
                  </a:cubicBezTo>
                  <a:cubicBezTo>
                    <a:pt x="95250" y="292417"/>
                    <a:pt x="90488" y="289560"/>
                    <a:pt x="86678" y="285750"/>
                  </a:cubicBezTo>
                  <a:cubicBezTo>
                    <a:pt x="128588" y="261938"/>
                    <a:pt x="170498" y="239078"/>
                    <a:pt x="213360" y="214313"/>
                  </a:cubicBezTo>
                  <a:cubicBezTo>
                    <a:pt x="204788" y="209550"/>
                    <a:pt x="198120" y="205740"/>
                    <a:pt x="188595" y="200025"/>
                  </a:cubicBezTo>
                  <a:cubicBezTo>
                    <a:pt x="204788" y="190500"/>
                    <a:pt x="218123" y="182880"/>
                    <a:pt x="231458" y="175260"/>
                  </a:cubicBezTo>
                  <a:cubicBezTo>
                    <a:pt x="230505" y="173355"/>
                    <a:pt x="229553" y="170498"/>
                    <a:pt x="228600" y="168592"/>
                  </a:cubicBezTo>
                  <a:cubicBezTo>
                    <a:pt x="194310" y="175260"/>
                    <a:pt x="160973" y="181927"/>
                    <a:pt x="126683" y="187642"/>
                  </a:cubicBezTo>
                  <a:cubicBezTo>
                    <a:pt x="125730" y="184785"/>
                    <a:pt x="123825" y="181927"/>
                    <a:pt x="122873" y="178117"/>
                  </a:cubicBezTo>
                  <a:cubicBezTo>
                    <a:pt x="129540" y="170498"/>
                    <a:pt x="135255" y="161925"/>
                    <a:pt x="148590" y="146685"/>
                  </a:cubicBezTo>
                  <a:cubicBezTo>
                    <a:pt x="119063" y="152400"/>
                    <a:pt x="97155" y="156210"/>
                    <a:pt x="76200" y="160973"/>
                  </a:cubicBezTo>
                  <a:cubicBezTo>
                    <a:pt x="50483" y="166688"/>
                    <a:pt x="25718" y="174308"/>
                    <a:pt x="0" y="180023"/>
                  </a:cubicBezTo>
                  <a:cubicBezTo>
                    <a:pt x="0" y="180023"/>
                    <a:pt x="0" y="180023"/>
                    <a:pt x="0" y="180023"/>
                  </a:cubicBezTo>
                  <a:cubicBezTo>
                    <a:pt x="16193" y="170498"/>
                    <a:pt x="32385" y="160973"/>
                    <a:pt x="47625" y="149542"/>
                  </a:cubicBezTo>
                  <a:cubicBezTo>
                    <a:pt x="56198" y="143827"/>
                    <a:pt x="62865" y="134302"/>
                    <a:pt x="70485" y="126683"/>
                  </a:cubicBezTo>
                  <a:cubicBezTo>
                    <a:pt x="62865" y="120967"/>
                    <a:pt x="54293" y="115252"/>
                    <a:pt x="43815" y="106680"/>
                  </a:cubicBezTo>
                  <a:cubicBezTo>
                    <a:pt x="53340" y="100965"/>
                    <a:pt x="62865" y="97155"/>
                    <a:pt x="69533" y="90488"/>
                  </a:cubicBezTo>
                  <a:cubicBezTo>
                    <a:pt x="78105" y="81915"/>
                    <a:pt x="84773" y="70485"/>
                    <a:pt x="93345" y="60960"/>
                  </a:cubicBezTo>
                  <a:cubicBezTo>
                    <a:pt x="93345" y="60960"/>
                    <a:pt x="94298" y="60960"/>
                    <a:pt x="94298" y="60960"/>
                  </a:cubicBezTo>
                  <a:cubicBezTo>
                    <a:pt x="100965" y="62865"/>
                    <a:pt x="107633" y="64770"/>
                    <a:pt x="113348" y="66675"/>
                  </a:cubicBezTo>
                  <a:cubicBezTo>
                    <a:pt x="112395" y="62865"/>
                    <a:pt x="112395" y="58102"/>
                    <a:pt x="111443" y="5334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651182" y="2501264"/>
              <a:ext cx="281940" cy="252888"/>
            </a:xfrm>
            <a:custGeom>
              <a:avLst/>
              <a:gdLst/>
              <a:ahLst/>
              <a:cxnLst/>
              <a:rect l="l" t="t" r="r" b="b"/>
              <a:pathLst>
                <a:path w="281940" h="252888" extrusionOk="0">
                  <a:moveTo>
                    <a:pt x="281940" y="213360"/>
                  </a:moveTo>
                  <a:cubicBezTo>
                    <a:pt x="255270" y="225743"/>
                    <a:pt x="229553" y="239077"/>
                    <a:pt x="201930" y="250507"/>
                  </a:cubicBezTo>
                  <a:cubicBezTo>
                    <a:pt x="194310" y="253365"/>
                    <a:pt x="180975" y="254318"/>
                    <a:pt x="175260" y="249555"/>
                  </a:cubicBezTo>
                  <a:cubicBezTo>
                    <a:pt x="102870" y="201930"/>
                    <a:pt x="40958" y="144780"/>
                    <a:pt x="4763" y="64770"/>
                  </a:cubicBezTo>
                  <a:cubicBezTo>
                    <a:pt x="2858" y="60960"/>
                    <a:pt x="2858" y="57150"/>
                    <a:pt x="0" y="50483"/>
                  </a:cubicBezTo>
                  <a:cubicBezTo>
                    <a:pt x="40005" y="33338"/>
                    <a:pt x="80010" y="17145"/>
                    <a:pt x="120015" y="0"/>
                  </a:cubicBezTo>
                  <a:cubicBezTo>
                    <a:pt x="128588" y="16193"/>
                    <a:pt x="157163" y="25718"/>
                    <a:pt x="138113" y="52388"/>
                  </a:cubicBezTo>
                  <a:cubicBezTo>
                    <a:pt x="153353" y="63818"/>
                    <a:pt x="167640" y="73343"/>
                    <a:pt x="181928" y="83820"/>
                  </a:cubicBezTo>
                  <a:cubicBezTo>
                    <a:pt x="180975" y="97155"/>
                    <a:pt x="180023" y="110490"/>
                    <a:pt x="179070" y="127635"/>
                  </a:cubicBezTo>
                  <a:cubicBezTo>
                    <a:pt x="210503" y="99060"/>
                    <a:pt x="226695" y="130493"/>
                    <a:pt x="245745" y="140970"/>
                  </a:cubicBezTo>
                  <a:cubicBezTo>
                    <a:pt x="252413" y="144780"/>
                    <a:pt x="248603" y="167640"/>
                    <a:pt x="249555" y="183832"/>
                  </a:cubicBezTo>
                  <a:cubicBezTo>
                    <a:pt x="276225" y="172402"/>
                    <a:pt x="268605" y="205740"/>
                    <a:pt x="281940" y="213360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822632" y="2108622"/>
              <a:ext cx="289355" cy="302154"/>
            </a:xfrm>
            <a:custGeom>
              <a:avLst/>
              <a:gdLst/>
              <a:ahLst/>
              <a:cxnLst/>
              <a:rect l="l" t="t" r="r" b="b"/>
              <a:pathLst>
                <a:path w="289355" h="302154" extrusionOk="0">
                  <a:moveTo>
                    <a:pt x="1905" y="236432"/>
                  </a:moveTo>
                  <a:cubicBezTo>
                    <a:pt x="0" y="235480"/>
                    <a:pt x="0" y="234527"/>
                    <a:pt x="0" y="232622"/>
                  </a:cubicBezTo>
                  <a:cubicBezTo>
                    <a:pt x="3810" y="227860"/>
                    <a:pt x="6668" y="221192"/>
                    <a:pt x="12383" y="218335"/>
                  </a:cubicBezTo>
                  <a:cubicBezTo>
                    <a:pt x="40005" y="200237"/>
                    <a:pt x="68580" y="183092"/>
                    <a:pt x="96203" y="165947"/>
                  </a:cubicBezTo>
                  <a:cubicBezTo>
                    <a:pt x="116205" y="153565"/>
                    <a:pt x="136208" y="140230"/>
                    <a:pt x="155258" y="125942"/>
                  </a:cubicBezTo>
                  <a:cubicBezTo>
                    <a:pt x="162878" y="120227"/>
                    <a:pt x="167640" y="111655"/>
                    <a:pt x="173355" y="104035"/>
                  </a:cubicBezTo>
                  <a:cubicBezTo>
                    <a:pt x="162878" y="102130"/>
                    <a:pt x="151448" y="97367"/>
                    <a:pt x="141923" y="99272"/>
                  </a:cubicBezTo>
                  <a:cubicBezTo>
                    <a:pt x="111443" y="104987"/>
                    <a:pt x="81915" y="114512"/>
                    <a:pt x="51435" y="122132"/>
                  </a:cubicBezTo>
                  <a:cubicBezTo>
                    <a:pt x="50483" y="119275"/>
                    <a:pt x="49530" y="117370"/>
                    <a:pt x="48578" y="114512"/>
                  </a:cubicBezTo>
                  <a:cubicBezTo>
                    <a:pt x="64770" y="97367"/>
                    <a:pt x="62865" y="67840"/>
                    <a:pt x="95250" y="61172"/>
                  </a:cubicBezTo>
                  <a:cubicBezTo>
                    <a:pt x="120015" y="55457"/>
                    <a:pt x="143828" y="41170"/>
                    <a:pt x="169545" y="29740"/>
                  </a:cubicBezTo>
                  <a:cubicBezTo>
                    <a:pt x="161925" y="24025"/>
                    <a:pt x="156210" y="20215"/>
                    <a:pt x="151448" y="16405"/>
                  </a:cubicBezTo>
                  <a:cubicBezTo>
                    <a:pt x="197168" y="-8360"/>
                    <a:pt x="199073" y="-8360"/>
                    <a:pt x="220028" y="39265"/>
                  </a:cubicBezTo>
                  <a:cubicBezTo>
                    <a:pt x="242888" y="89747"/>
                    <a:pt x="262890" y="142135"/>
                    <a:pt x="285750" y="192617"/>
                  </a:cubicBezTo>
                  <a:cubicBezTo>
                    <a:pt x="293370" y="208810"/>
                    <a:pt x="288608" y="214525"/>
                    <a:pt x="274320" y="220240"/>
                  </a:cubicBezTo>
                  <a:cubicBezTo>
                    <a:pt x="212408" y="246910"/>
                    <a:pt x="150495" y="274532"/>
                    <a:pt x="88583" y="302155"/>
                  </a:cubicBezTo>
                  <a:cubicBezTo>
                    <a:pt x="78105" y="280247"/>
                    <a:pt x="101918" y="286915"/>
                    <a:pt x="107633" y="281200"/>
                  </a:cubicBezTo>
                  <a:cubicBezTo>
                    <a:pt x="133350" y="262150"/>
                    <a:pt x="160973" y="243100"/>
                    <a:pt x="190500" y="229765"/>
                  </a:cubicBezTo>
                  <a:cubicBezTo>
                    <a:pt x="215265" y="218335"/>
                    <a:pt x="243840" y="215477"/>
                    <a:pt x="271463" y="208810"/>
                  </a:cubicBezTo>
                  <a:cubicBezTo>
                    <a:pt x="270510" y="204047"/>
                    <a:pt x="269558" y="200237"/>
                    <a:pt x="268605" y="195475"/>
                  </a:cubicBezTo>
                  <a:cubicBezTo>
                    <a:pt x="223838" y="204047"/>
                    <a:pt x="180023" y="211667"/>
                    <a:pt x="134303" y="221192"/>
                  </a:cubicBezTo>
                  <a:cubicBezTo>
                    <a:pt x="140018" y="209762"/>
                    <a:pt x="144780" y="199285"/>
                    <a:pt x="153353" y="179282"/>
                  </a:cubicBezTo>
                  <a:cubicBezTo>
                    <a:pt x="129540" y="187855"/>
                    <a:pt x="115253" y="193570"/>
                    <a:pt x="100013" y="199285"/>
                  </a:cubicBezTo>
                  <a:cubicBezTo>
                    <a:pt x="67628" y="210715"/>
                    <a:pt x="34290" y="223097"/>
                    <a:pt x="1905" y="236432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587260" y="2246947"/>
              <a:ext cx="175962" cy="288607"/>
            </a:xfrm>
            <a:custGeom>
              <a:avLst/>
              <a:gdLst/>
              <a:ahLst/>
              <a:cxnLst/>
              <a:rect l="l" t="t" r="r" b="b"/>
              <a:pathLst>
                <a:path w="175962" h="288607" extrusionOk="0">
                  <a:moveTo>
                    <a:pt x="173459" y="230505"/>
                  </a:moveTo>
                  <a:cubicBezTo>
                    <a:pt x="132502" y="248602"/>
                    <a:pt x="92497" y="267653"/>
                    <a:pt x="46777" y="288607"/>
                  </a:cubicBezTo>
                  <a:cubicBezTo>
                    <a:pt x="34394" y="243840"/>
                    <a:pt x="22964" y="200977"/>
                    <a:pt x="12487" y="159067"/>
                  </a:cubicBezTo>
                  <a:cubicBezTo>
                    <a:pt x="5819" y="132398"/>
                    <a:pt x="2009" y="103823"/>
                    <a:pt x="104" y="76200"/>
                  </a:cubicBezTo>
                  <a:cubicBezTo>
                    <a:pt x="-848" y="67627"/>
                    <a:pt x="4867" y="54292"/>
                    <a:pt x="11534" y="51435"/>
                  </a:cubicBezTo>
                  <a:cubicBezTo>
                    <a:pt x="49634" y="33338"/>
                    <a:pt x="87734" y="17145"/>
                    <a:pt x="126787" y="0"/>
                  </a:cubicBezTo>
                  <a:cubicBezTo>
                    <a:pt x="141074" y="4763"/>
                    <a:pt x="151552" y="6667"/>
                    <a:pt x="142979" y="28575"/>
                  </a:cubicBezTo>
                  <a:cubicBezTo>
                    <a:pt x="136312" y="45720"/>
                    <a:pt x="113452" y="69532"/>
                    <a:pt x="145837" y="88582"/>
                  </a:cubicBezTo>
                  <a:cubicBezTo>
                    <a:pt x="131549" y="100013"/>
                    <a:pt x="119167" y="110490"/>
                    <a:pt x="105832" y="120015"/>
                  </a:cubicBezTo>
                  <a:cubicBezTo>
                    <a:pt x="94402" y="127635"/>
                    <a:pt x="70589" y="128588"/>
                    <a:pt x="87734" y="154305"/>
                  </a:cubicBezTo>
                  <a:cubicBezTo>
                    <a:pt x="92497" y="151448"/>
                    <a:pt x="96307" y="148590"/>
                    <a:pt x="99164" y="145732"/>
                  </a:cubicBezTo>
                  <a:cubicBezTo>
                    <a:pt x="111547" y="131445"/>
                    <a:pt x="128692" y="126682"/>
                    <a:pt x="142027" y="140017"/>
                  </a:cubicBezTo>
                  <a:cubicBezTo>
                    <a:pt x="148694" y="146685"/>
                    <a:pt x="142979" y="164782"/>
                    <a:pt x="142027" y="177165"/>
                  </a:cubicBezTo>
                  <a:cubicBezTo>
                    <a:pt x="142027" y="181927"/>
                    <a:pt x="139169" y="185738"/>
                    <a:pt x="138217" y="190500"/>
                  </a:cubicBezTo>
                  <a:cubicBezTo>
                    <a:pt x="129644" y="194310"/>
                    <a:pt x="122024" y="200025"/>
                    <a:pt x="112499" y="201930"/>
                  </a:cubicBezTo>
                  <a:cubicBezTo>
                    <a:pt x="79162" y="208598"/>
                    <a:pt x="83924" y="229552"/>
                    <a:pt x="98212" y="259080"/>
                  </a:cubicBezTo>
                  <a:cubicBezTo>
                    <a:pt x="104879" y="256223"/>
                    <a:pt x="107737" y="248602"/>
                    <a:pt x="108689" y="241935"/>
                  </a:cubicBezTo>
                  <a:cubicBezTo>
                    <a:pt x="109642" y="224790"/>
                    <a:pt x="118214" y="214313"/>
                    <a:pt x="136312" y="211455"/>
                  </a:cubicBezTo>
                  <a:cubicBezTo>
                    <a:pt x="140122" y="210502"/>
                    <a:pt x="142027" y="202882"/>
                    <a:pt x="144884" y="198120"/>
                  </a:cubicBezTo>
                  <a:cubicBezTo>
                    <a:pt x="174412" y="193357"/>
                    <a:pt x="180127" y="200025"/>
                    <a:pt x="173459" y="230505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6325552" y="1923196"/>
              <a:ext cx="239077" cy="236120"/>
            </a:xfrm>
            <a:custGeom>
              <a:avLst/>
              <a:gdLst/>
              <a:ahLst/>
              <a:cxnLst/>
              <a:rect l="l" t="t" r="r" b="b"/>
              <a:pathLst>
                <a:path w="239077" h="236120" extrusionOk="0">
                  <a:moveTo>
                    <a:pt x="0" y="38001"/>
                  </a:moveTo>
                  <a:cubicBezTo>
                    <a:pt x="15240" y="30381"/>
                    <a:pt x="30480" y="22761"/>
                    <a:pt x="45720" y="15141"/>
                  </a:cubicBezTo>
                  <a:cubicBezTo>
                    <a:pt x="91440" y="-6767"/>
                    <a:pt x="91440" y="-6767"/>
                    <a:pt x="126682" y="27523"/>
                  </a:cubicBezTo>
                  <a:cubicBezTo>
                    <a:pt x="164782" y="64671"/>
                    <a:pt x="220028" y="148491"/>
                    <a:pt x="239078" y="199926"/>
                  </a:cubicBezTo>
                  <a:cubicBezTo>
                    <a:pt x="210503" y="212308"/>
                    <a:pt x="181928" y="223738"/>
                    <a:pt x="152400" y="236121"/>
                  </a:cubicBezTo>
                  <a:cubicBezTo>
                    <a:pt x="150495" y="228501"/>
                    <a:pt x="149542" y="219928"/>
                    <a:pt x="144780" y="213261"/>
                  </a:cubicBezTo>
                  <a:cubicBezTo>
                    <a:pt x="125730" y="182781"/>
                    <a:pt x="108585" y="151348"/>
                    <a:pt x="85725" y="123726"/>
                  </a:cubicBezTo>
                  <a:cubicBezTo>
                    <a:pt x="60007" y="92293"/>
                    <a:pt x="28575" y="66576"/>
                    <a:pt x="0" y="38001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585459" y="1909762"/>
              <a:ext cx="239924" cy="367664"/>
            </a:xfrm>
            <a:custGeom>
              <a:avLst/>
              <a:gdLst/>
              <a:ahLst/>
              <a:cxnLst/>
              <a:rect l="l" t="t" r="r" b="b"/>
              <a:pathLst>
                <a:path w="239924" h="367664" extrusionOk="0">
                  <a:moveTo>
                    <a:pt x="77153" y="330517"/>
                  </a:moveTo>
                  <a:cubicBezTo>
                    <a:pt x="53340" y="341948"/>
                    <a:pt x="29528" y="353378"/>
                    <a:pt x="0" y="367665"/>
                  </a:cubicBezTo>
                  <a:cubicBezTo>
                    <a:pt x="17145" y="212408"/>
                    <a:pt x="98108" y="102870"/>
                    <a:pt x="209550" y="12382"/>
                  </a:cubicBezTo>
                  <a:cubicBezTo>
                    <a:pt x="211455" y="11430"/>
                    <a:pt x="212408" y="11430"/>
                    <a:pt x="214313" y="10477"/>
                  </a:cubicBezTo>
                  <a:cubicBezTo>
                    <a:pt x="214313" y="10477"/>
                    <a:pt x="214313" y="11430"/>
                    <a:pt x="214313" y="11430"/>
                  </a:cubicBezTo>
                  <a:cubicBezTo>
                    <a:pt x="218122" y="7620"/>
                    <a:pt x="222885" y="3810"/>
                    <a:pt x="226695" y="0"/>
                  </a:cubicBezTo>
                  <a:cubicBezTo>
                    <a:pt x="226695" y="0"/>
                    <a:pt x="226695" y="0"/>
                    <a:pt x="226695" y="0"/>
                  </a:cubicBezTo>
                  <a:cubicBezTo>
                    <a:pt x="254318" y="17145"/>
                    <a:pt x="231458" y="30480"/>
                    <a:pt x="222885" y="42863"/>
                  </a:cubicBezTo>
                  <a:cubicBezTo>
                    <a:pt x="208597" y="63817"/>
                    <a:pt x="182880" y="78105"/>
                    <a:pt x="182880" y="104775"/>
                  </a:cubicBezTo>
                  <a:cubicBezTo>
                    <a:pt x="173355" y="111442"/>
                    <a:pt x="165735" y="117158"/>
                    <a:pt x="158115" y="122873"/>
                  </a:cubicBezTo>
                  <a:lnTo>
                    <a:pt x="158115" y="122873"/>
                  </a:lnTo>
                  <a:cubicBezTo>
                    <a:pt x="156210" y="122873"/>
                    <a:pt x="154305" y="122873"/>
                    <a:pt x="152400" y="122873"/>
                  </a:cubicBezTo>
                  <a:cubicBezTo>
                    <a:pt x="139065" y="147638"/>
                    <a:pt x="125730" y="172402"/>
                    <a:pt x="112395" y="198120"/>
                  </a:cubicBezTo>
                  <a:lnTo>
                    <a:pt x="112395" y="198120"/>
                  </a:lnTo>
                  <a:cubicBezTo>
                    <a:pt x="103822" y="212408"/>
                    <a:pt x="95250" y="226695"/>
                    <a:pt x="86678" y="241935"/>
                  </a:cubicBezTo>
                  <a:cubicBezTo>
                    <a:pt x="88583" y="242888"/>
                    <a:pt x="90488" y="244792"/>
                    <a:pt x="92393" y="245745"/>
                  </a:cubicBezTo>
                  <a:cubicBezTo>
                    <a:pt x="104775" y="236220"/>
                    <a:pt x="117158" y="225742"/>
                    <a:pt x="130493" y="216217"/>
                  </a:cubicBezTo>
                  <a:cubicBezTo>
                    <a:pt x="145733" y="207645"/>
                    <a:pt x="149543" y="215265"/>
                    <a:pt x="147638" y="228600"/>
                  </a:cubicBezTo>
                  <a:cubicBezTo>
                    <a:pt x="146685" y="240030"/>
                    <a:pt x="143828" y="251460"/>
                    <a:pt x="141922" y="261938"/>
                  </a:cubicBezTo>
                  <a:cubicBezTo>
                    <a:pt x="127635" y="271463"/>
                    <a:pt x="114300" y="282892"/>
                    <a:pt x="100013" y="290513"/>
                  </a:cubicBezTo>
                  <a:cubicBezTo>
                    <a:pt x="80963" y="299085"/>
                    <a:pt x="72390" y="310515"/>
                    <a:pt x="77153" y="330517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6429426" y="2181225"/>
              <a:ext cx="123773" cy="294322"/>
            </a:xfrm>
            <a:custGeom>
              <a:avLst/>
              <a:gdLst/>
              <a:ahLst/>
              <a:cxnLst/>
              <a:rect l="l" t="t" r="r" b="b"/>
              <a:pathLst>
                <a:path w="123773" h="294322" extrusionOk="0">
                  <a:moveTo>
                    <a:pt x="123773" y="260033"/>
                  </a:moveTo>
                  <a:cubicBezTo>
                    <a:pt x="100914" y="271463"/>
                    <a:pt x="77101" y="281940"/>
                    <a:pt x="51383" y="294323"/>
                  </a:cubicBezTo>
                  <a:cubicBezTo>
                    <a:pt x="45668" y="251460"/>
                    <a:pt x="41858" y="211455"/>
                    <a:pt x="34239" y="172402"/>
                  </a:cubicBezTo>
                  <a:cubicBezTo>
                    <a:pt x="25666" y="132398"/>
                    <a:pt x="15189" y="92392"/>
                    <a:pt x="2806" y="52388"/>
                  </a:cubicBezTo>
                  <a:cubicBezTo>
                    <a:pt x="-2909" y="33338"/>
                    <a:pt x="-1004" y="21908"/>
                    <a:pt x="18998" y="16192"/>
                  </a:cubicBezTo>
                  <a:cubicBezTo>
                    <a:pt x="32333" y="12383"/>
                    <a:pt x="45668" y="5715"/>
                    <a:pt x="59004" y="0"/>
                  </a:cubicBezTo>
                  <a:cubicBezTo>
                    <a:pt x="67576" y="7620"/>
                    <a:pt x="79006" y="13335"/>
                    <a:pt x="82816" y="21908"/>
                  </a:cubicBezTo>
                  <a:cubicBezTo>
                    <a:pt x="97104" y="48577"/>
                    <a:pt x="107581" y="76200"/>
                    <a:pt x="108533" y="107633"/>
                  </a:cubicBezTo>
                  <a:cubicBezTo>
                    <a:pt x="112343" y="159067"/>
                    <a:pt x="119011" y="209550"/>
                    <a:pt x="123773" y="260033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866447" y="2720340"/>
              <a:ext cx="395287" cy="117494"/>
            </a:xfrm>
            <a:custGeom>
              <a:avLst/>
              <a:gdLst/>
              <a:ahLst/>
              <a:cxnLst/>
              <a:rect l="l" t="t" r="r" b="b"/>
              <a:pathLst>
                <a:path w="395287" h="117494" extrusionOk="0">
                  <a:moveTo>
                    <a:pt x="310515" y="59055"/>
                  </a:moveTo>
                  <a:cubicBezTo>
                    <a:pt x="339090" y="69532"/>
                    <a:pt x="366713" y="80963"/>
                    <a:pt x="395288" y="91440"/>
                  </a:cubicBezTo>
                  <a:cubicBezTo>
                    <a:pt x="338138" y="139065"/>
                    <a:pt x="134303" y="119063"/>
                    <a:pt x="0" y="50482"/>
                  </a:cubicBezTo>
                  <a:cubicBezTo>
                    <a:pt x="41910" y="32385"/>
                    <a:pt x="80963" y="16192"/>
                    <a:pt x="119063" y="0"/>
                  </a:cubicBezTo>
                  <a:cubicBezTo>
                    <a:pt x="156210" y="41910"/>
                    <a:pt x="207645" y="41910"/>
                    <a:pt x="257175" y="47625"/>
                  </a:cubicBezTo>
                  <a:cubicBezTo>
                    <a:pt x="262890" y="48577"/>
                    <a:pt x="267653" y="52388"/>
                    <a:pt x="273368" y="54292"/>
                  </a:cubicBezTo>
                  <a:cubicBezTo>
                    <a:pt x="285750" y="56197"/>
                    <a:pt x="298133" y="57150"/>
                    <a:pt x="310515" y="59055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6489382" y="2142172"/>
              <a:ext cx="130995" cy="299085"/>
            </a:xfrm>
            <a:custGeom>
              <a:avLst/>
              <a:gdLst/>
              <a:ahLst/>
              <a:cxnLst/>
              <a:rect l="l" t="t" r="r" b="b"/>
              <a:pathLst>
                <a:path w="130995" h="299085" extrusionOk="0">
                  <a:moveTo>
                    <a:pt x="63818" y="299085"/>
                  </a:moveTo>
                  <a:cubicBezTo>
                    <a:pt x="59055" y="248602"/>
                    <a:pt x="51435" y="198120"/>
                    <a:pt x="49530" y="147638"/>
                  </a:cubicBezTo>
                  <a:cubicBezTo>
                    <a:pt x="48578" y="116205"/>
                    <a:pt x="37148" y="88582"/>
                    <a:pt x="23813" y="61913"/>
                  </a:cubicBezTo>
                  <a:cubicBezTo>
                    <a:pt x="19050" y="52388"/>
                    <a:pt x="7620" y="46673"/>
                    <a:pt x="0" y="40005"/>
                  </a:cubicBezTo>
                  <a:cubicBezTo>
                    <a:pt x="27623" y="26670"/>
                    <a:pt x="55245" y="14288"/>
                    <a:pt x="84773" y="0"/>
                  </a:cubicBezTo>
                  <a:cubicBezTo>
                    <a:pt x="116205" y="63817"/>
                    <a:pt x="134303" y="127635"/>
                    <a:pt x="130493" y="197167"/>
                  </a:cubicBezTo>
                  <a:cubicBezTo>
                    <a:pt x="130493" y="202882"/>
                    <a:pt x="129540" y="208598"/>
                    <a:pt x="128588" y="214313"/>
                  </a:cubicBezTo>
                  <a:cubicBezTo>
                    <a:pt x="124778" y="278130"/>
                    <a:pt x="124778" y="278130"/>
                    <a:pt x="63818" y="29908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806440" y="1879282"/>
              <a:ext cx="169544" cy="298132"/>
            </a:xfrm>
            <a:custGeom>
              <a:avLst/>
              <a:gdLst/>
              <a:ahLst/>
              <a:cxnLst/>
              <a:rect l="l" t="t" r="r" b="b"/>
              <a:pathLst>
                <a:path w="169544" h="298132" extrusionOk="0">
                  <a:moveTo>
                    <a:pt x="47625" y="272415"/>
                  </a:moveTo>
                  <a:cubicBezTo>
                    <a:pt x="33338" y="280035"/>
                    <a:pt x="19050" y="287655"/>
                    <a:pt x="0" y="298133"/>
                  </a:cubicBezTo>
                  <a:cubicBezTo>
                    <a:pt x="5715" y="185738"/>
                    <a:pt x="49530" y="93345"/>
                    <a:pt x="115253" y="0"/>
                  </a:cubicBezTo>
                  <a:cubicBezTo>
                    <a:pt x="134303" y="45720"/>
                    <a:pt x="151447" y="85725"/>
                    <a:pt x="167640" y="124778"/>
                  </a:cubicBezTo>
                  <a:cubicBezTo>
                    <a:pt x="168592" y="128588"/>
                    <a:pt x="169545" y="132397"/>
                    <a:pt x="169545" y="135255"/>
                  </a:cubicBezTo>
                  <a:cubicBezTo>
                    <a:pt x="169545" y="135255"/>
                    <a:pt x="169545" y="134303"/>
                    <a:pt x="169545" y="134303"/>
                  </a:cubicBezTo>
                  <a:cubicBezTo>
                    <a:pt x="152400" y="149543"/>
                    <a:pt x="137160" y="167640"/>
                    <a:pt x="118110" y="180975"/>
                  </a:cubicBezTo>
                  <a:cubicBezTo>
                    <a:pt x="90488" y="200025"/>
                    <a:pt x="60007" y="214313"/>
                    <a:pt x="38100" y="226695"/>
                  </a:cubicBezTo>
                  <a:cubicBezTo>
                    <a:pt x="41910" y="244793"/>
                    <a:pt x="44767" y="259080"/>
                    <a:pt x="47625" y="27241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6073140" y="2646045"/>
              <a:ext cx="247650" cy="139064"/>
            </a:xfrm>
            <a:custGeom>
              <a:avLst/>
              <a:gdLst/>
              <a:ahLst/>
              <a:cxnLst/>
              <a:rect l="l" t="t" r="r" b="b"/>
              <a:pathLst>
                <a:path w="247650" h="139064" extrusionOk="0">
                  <a:moveTo>
                    <a:pt x="185738" y="139065"/>
                  </a:moveTo>
                  <a:cubicBezTo>
                    <a:pt x="118110" y="119063"/>
                    <a:pt x="56197" y="87630"/>
                    <a:pt x="0" y="46672"/>
                  </a:cubicBezTo>
                  <a:cubicBezTo>
                    <a:pt x="57150" y="15240"/>
                    <a:pt x="119063" y="4763"/>
                    <a:pt x="183832" y="0"/>
                  </a:cubicBezTo>
                  <a:cubicBezTo>
                    <a:pt x="181928" y="27622"/>
                    <a:pt x="198120" y="42863"/>
                    <a:pt x="220980" y="53340"/>
                  </a:cubicBezTo>
                  <a:cubicBezTo>
                    <a:pt x="220980" y="53340"/>
                    <a:pt x="220028" y="55245"/>
                    <a:pt x="220028" y="55245"/>
                  </a:cubicBezTo>
                  <a:cubicBezTo>
                    <a:pt x="221932" y="61913"/>
                    <a:pt x="224790" y="68580"/>
                    <a:pt x="226695" y="75247"/>
                  </a:cubicBezTo>
                  <a:cubicBezTo>
                    <a:pt x="232410" y="84772"/>
                    <a:pt x="238125" y="94297"/>
                    <a:pt x="243840" y="103822"/>
                  </a:cubicBezTo>
                  <a:cubicBezTo>
                    <a:pt x="244792" y="105727"/>
                    <a:pt x="244792" y="107633"/>
                    <a:pt x="245745" y="110490"/>
                  </a:cubicBezTo>
                  <a:cubicBezTo>
                    <a:pt x="247650" y="111442"/>
                    <a:pt x="247650" y="112395"/>
                    <a:pt x="247650" y="114300"/>
                  </a:cubicBezTo>
                  <a:cubicBezTo>
                    <a:pt x="227647" y="121920"/>
                    <a:pt x="206692" y="130492"/>
                    <a:pt x="185738" y="13906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2175" y="1817016"/>
              <a:ext cx="415290" cy="117157"/>
            </a:xfrm>
            <a:custGeom>
              <a:avLst/>
              <a:gdLst/>
              <a:ahLst/>
              <a:cxnLst/>
              <a:rect l="l" t="t" r="r" b="b"/>
              <a:pathLst>
                <a:path w="415290" h="117157" extrusionOk="0">
                  <a:moveTo>
                    <a:pt x="111443" y="37501"/>
                  </a:moveTo>
                  <a:cubicBezTo>
                    <a:pt x="74295" y="27976"/>
                    <a:pt x="37147" y="18451"/>
                    <a:pt x="0" y="8926"/>
                  </a:cubicBezTo>
                  <a:cubicBezTo>
                    <a:pt x="145732" y="-7266"/>
                    <a:pt x="288607" y="-12029"/>
                    <a:pt x="415290" y="89889"/>
                  </a:cubicBezTo>
                  <a:cubicBezTo>
                    <a:pt x="393382" y="99414"/>
                    <a:pt x="372428" y="107986"/>
                    <a:pt x="350520" y="116559"/>
                  </a:cubicBezTo>
                  <a:cubicBezTo>
                    <a:pt x="326707" y="120369"/>
                    <a:pt x="311468" y="105129"/>
                    <a:pt x="292418" y="95604"/>
                  </a:cubicBezTo>
                  <a:cubicBezTo>
                    <a:pt x="245745" y="70839"/>
                    <a:pt x="195263" y="51789"/>
                    <a:pt x="145732" y="32739"/>
                  </a:cubicBezTo>
                  <a:cubicBezTo>
                    <a:pt x="136207" y="28929"/>
                    <a:pt x="122872" y="35596"/>
                    <a:pt x="111443" y="37501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771197" y="2468879"/>
              <a:ext cx="240982" cy="245745"/>
            </a:xfrm>
            <a:custGeom>
              <a:avLst/>
              <a:gdLst/>
              <a:ahLst/>
              <a:cxnLst/>
              <a:rect l="l" t="t" r="r" b="b"/>
              <a:pathLst>
                <a:path w="240982" h="245745" extrusionOk="0">
                  <a:moveTo>
                    <a:pt x="161925" y="245745"/>
                  </a:moveTo>
                  <a:cubicBezTo>
                    <a:pt x="147638" y="237173"/>
                    <a:pt x="156210" y="204788"/>
                    <a:pt x="129540" y="216217"/>
                  </a:cubicBezTo>
                  <a:cubicBezTo>
                    <a:pt x="128588" y="199073"/>
                    <a:pt x="132397" y="176213"/>
                    <a:pt x="125730" y="173355"/>
                  </a:cubicBezTo>
                  <a:cubicBezTo>
                    <a:pt x="106680" y="162878"/>
                    <a:pt x="90488" y="131445"/>
                    <a:pt x="59055" y="160020"/>
                  </a:cubicBezTo>
                  <a:cubicBezTo>
                    <a:pt x="60008" y="141923"/>
                    <a:pt x="60960" y="129540"/>
                    <a:pt x="61913" y="116205"/>
                  </a:cubicBezTo>
                  <a:cubicBezTo>
                    <a:pt x="47625" y="106680"/>
                    <a:pt x="33338" y="96203"/>
                    <a:pt x="18097" y="84773"/>
                  </a:cubicBezTo>
                  <a:cubicBezTo>
                    <a:pt x="37147" y="58103"/>
                    <a:pt x="8572" y="49530"/>
                    <a:pt x="0" y="32385"/>
                  </a:cubicBezTo>
                  <a:cubicBezTo>
                    <a:pt x="20955" y="21908"/>
                    <a:pt x="41910" y="11430"/>
                    <a:pt x="65722" y="0"/>
                  </a:cubicBezTo>
                  <a:cubicBezTo>
                    <a:pt x="104775" y="87630"/>
                    <a:pt x="164783" y="153353"/>
                    <a:pt x="240983" y="214313"/>
                  </a:cubicBezTo>
                  <a:cubicBezTo>
                    <a:pt x="212408" y="225742"/>
                    <a:pt x="187643" y="236220"/>
                    <a:pt x="161925" y="24574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802557" y="2124075"/>
              <a:ext cx="193430" cy="216217"/>
            </a:xfrm>
            <a:custGeom>
              <a:avLst/>
              <a:gdLst/>
              <a:ahLst/>
              <a:cxnLst/>
              <a:rect l="l" t="t" r="r" b="b"/>
              <a:pathLst>
                <a:path w="193430" h="216217" extrusionOk="0">
                  <a:moveTo>
                    <a:pt x="171523" y="0"/>
                  </a:moveTo>
                  <a:cubicBezTo>
                    <a:pt x="176285" y="3810"/>
                    <a:pt x="182000" y="7620"/>
                    <a:pt x="189620" y="13335"/>
                  </a:cubicBezTo>
                  <a:cubicBezTo>
                    <a:pt x="162950" y="24765"/>
                    <a:pt x="140090" y="39052"/>
                    <a:pt x="115325" y="44767"/>
                  </a:cubicBezTo>
                  <a:cubicBezTo>
                    <a:pt x="82940" y="51435"/>
                    <a:pt x="84845" y="80963"/>
                    <a:pt x="68653" y="98108"/>
                  </a:cubicBezTo>
                  <a:cubicBezTo>
                    <a:pt x="69605" y="100965"/>
                    <a:pt x="70558" y="102870"/>
                    <a:pt x="71510" y="105727"/>
                  </a:cubicBezTo>
                  <a:cubicBezTo>
                    <a:pt x="101990" y="98108"/>
                    <a:pt x="131518" y="89535"/>
                    <a:pt x="161998" y="82867"/>
                  </a:cubicBezTo>
                  <a:cubicBezTo>
                    <a:pt x="171523" y="80963"/>
                    <a:pt x="182953" y="85725"/>
                    <a:pt x="193430" y="87630"/>
                  </a:cubicBezTo>
                  <a:cubicBezTo>
                    <a:pt x="187715" y="95250"/>
                    <a:pt x="182000" y="103823"/>
                    <a:pt x="175333" y="109538"/>
                  </a:cubicBezTo>
                  <a:cubicBezTo>
                    <a:pt x="156283" y="123825"/>
                    <a:pt x="136280" y="137160"/>
                    <a:pt x="116278" y="149542"/>
                  </a:cubicBezTo>
                  <a:cubicBezTo>
                    <a:pt x="88655" y="167640"/>
                    <a:pt x="60080" y="183833"/>
                    <a:pt x="32458" y="201930"/>
                  </a:cubicBezTo>
                  <a:cubicBezTo>
                    <a:pt x="27695" y="204788"/>
                    <a:pt x="24838" y="211455"/>
                    <a:pt x="20075" y="216217"/>
                  </a:cubicBezTo>
                  <a:cubicBezTo>
                    <a:pt x="13408" y="175260"/>
                    <a:pt x="5788" y="135255"/>
                    <a:pt x="73" y="94298"/>
                  </a:cubicBezTo>
                  <a:cubicBezTo>
                    <a:pt x="-880" y="86677"/>
                    <a:pt x="7693" y="74295"/>
                    <a:pt x="14360" y="70485"/>
                  </a:cubicBezTo>
                  <a:cubicBezTo>
                    <a:pt x="66748" y="46673"/>
                    <a:pt x="119135" y="23813"/>
                    <a:pt x="171523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67412" y="1891446"/>
              <a:ext cx="204787" cy="174525"/>
            </a:xfrm>
            <a:custGeom>
              <a:avLst/>
              <a:gdLst/>
              <a:ahLst/>
              <a:cxnLst/>
              <a:rect l="l" t="t" r="r" b="b"/>
              <a:pathLst>
                <a:path w="204787" h="174525" extrusionOk="0">
                  <a:moveTo>
                    <a:pt x="204788" y="111661"/>
                  </a:moveTo>
                  <a:cubicBezTo>
                    <a:pt x="163830" y="131663"/>
                    <a:pt x="121920" y="151666"/>
                    <a:pt x="76200" y="174526"/>
                  </a:cubicBezTo>
                  <a:cubicBezTo>
                    <a:pt x="50482" y="115471"/>
                    <a:pt x="24765" y="59273"/>
                    <a:pt x="0" y="3076"/>
                  </a:cubicBezTo>
                  <a:cubicBezTo>
                    <a:pt x="29528" y="-1687"/>
                    <a:pt x="55245" y="-4544"/>
                    <a:pt x="80963" y="23078"/>
                  </a:cubicBezTo>
                  <a:cubicBezTo>
                    <a:pt x="105728" y="49748"/>
                    <a:pt x="143828" y="64988"/>
                    <a:pt x="175260" y="85943"/>
                  </a:cubicBezTo>
                  <a:cubicBezTo>
                    <a:pt x="185738" y="92611"/>
                    <a:pt x="194310" y="103088"/>
                    <a:pt x="204788" y="111661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6187440" y="1990993"/>
              <a:ext cx="192778" cy="234046"/>
            </a:xfrm>
            <a:custGeom>
              <a:avLst/>
              <a:gdLst/>
              <a:ahLst/>
              <a:cxnLst/>
              <a:rect l="l" t="t" r="r" b="b"/>
              <a:pathLst>
                <a:path w="192778" h="234046" extrusionOk="0">
                  <a:moveTo>
                    <a:pt x="140970" y="234046"/>
                  </a:moveTo>
                  <a:cubicBezTo>
                    <a:pt x="122872" y="179754"/>
                    <a:pt x="100965" y="126414"/>
                    <a:pt x="62865" y="81646"/>
                  </a:cubicBezTo>
                  <a:cubicBezTo>
                    <a:pt x="45720" y="60691"/>
                    <a:pt x="29528" y="39736"/>
                    <a:pt x="0" y="34974"/>
                  </a:cubicBezTo>
                  <a:cubicBezTo>
                    <a:pt x="23813" y="23544"/>
                    <a:pt x="47625" y="10209"/>
                    <a:pt x="72390" y="684"/>
                  </a:cubicBezTo>
                  <a:cubicBezTo>
                    <a:pt x="79057" y="-2174"/>
                    <a:pt x="92392" y="4494"/>
                    <a:pt x="97155" y="10209"/>
                  </a:cubicBezTo>
                  <a:cubicBezTo>
                    <a:pt x="140970" y="65454"/>
                    <a:pt x="172403" y="128319"/>
                    <a:pt x="192405" y="195946"/>
                  </a:cubicBezTo>
                  <a:cubicBezTo>
                    <a:pt x="194310" y="201661"/>
                    <a:pt x="188595" y="214044"/>
                    <a:pt x="182880" y="217854"/>
                  </a:cubicBezTo>
                  <a:cubicBezTo>
                    <a:pt x="170497" y="224521"/>
                    <a:pt x="155257" y="229284"/>
                    <a:pt x="140970" y="234046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6345555" y="2224087"/>
              <a:ext cx="96202" cy="296227"/>
            </a:xfrm>
            <a:custGeom>
              <a:avLst/>
              <a:gdLst/>
              <a:ahLst/>
              <a:cxnLst/>
              <a:rect l="l" t="t" r="r" b="b"/>
              <a:pathLst>
                <a:path w="96202" h="296227" extrusionOk="0">
                  <a:moveTo>
                    <a:pt x="31432" y="296228"/>
                  </a:moveTo>
                  <a:cubicBezTo>
                    <a:pt x="28575" y="293370"/>
                    <a:pt x="23813" y="291465"/>
                    <a:pt x="23813" y="288608"/>
                  </a:cubicBezTo>
                  <a:cubicBezTo>
                    <a:pt x="22860" y="224790"/>
                    <a:pt x="24765" y="161925"/>
                    <a:pt x="22860" y="98108"/>
                  </a:cubicBezTo>
                  <a:cubicBezTo>
                    <a:pt x="21907" y="73342"/>
                    <a:pt x="13335" y="49530"/>
                    <a:pt x="7620" y="25717"/>
                  </a:cubicBezTo>
                  <a:cubicBezTo>
                    <a:pt x="7620" y="23813"/>
                    <a:pt x="2857" y="23813"/>
                    <a:pt x="0" y="22860"/>
                  </a:cubicBezTo>
                  <a:cubicBezTo>
                    <a:pt x="14288" y="15240"/>
                    <a:pt x="28575" y="8573"/>
                    <a:pt x="45720" y="0"/>
                  </a:cubicBezTo>
                  <a:cubicBezTo>
                    <a:pt x="74295" y="84773"/>
                    <a:pt x="96202" y="167640"/>
                    <a:pt x="96202" y="255270"/>
                  </a:cubicBezTo>
                  <a:cubicBezTo>
                    <a:pt x="96202" y="261938"/>
                    <a:pt x="87630" y="272415"/>
                    <a:pt x="80963" y="275273"/>
                  </a:cubicBezTo>
                  <a:cubicBezTo>
                    <a:pt x="65722" y="282892"/>
                    <a:pt x="47625" y="288608"/>
                    <a:pt x="31432" y="296228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04547" y="2486025"/>
              <a:ext cx="231457" cy="139065"/>
            </a:xfrm>
            <a:custGeom>
              <a:avLst/>
              <a:gdLst/>
              <a:ahLst/>
              <a:cxnLst/>
              <a:rect l="l" t="t" r="r" b="b"/>
              <a:pathLst>
                <a:path w="231457" h="139065" extrusionOk="0">
                  <a:moveTo>
                    <a:pt x="0" y="33338"/>
                  </a:moveTo>
                  <a:cubicBezTo>
                    <a:pt x="24765" y="26670"/>
                    <a:pt x="50483" y="20002"/>
                    <a:pt x="76200" y="14288"/>
                  </a:cubicBezTo>
                  <a:cubicBezTo>
                    <a:pt x="98108" y="9525"/>
                    <a:pt x="119063" y="5715"/>
                    <a:pt x="148590" y="0"/>
                  </a:cubicBezTo>
                  <a:cubicBezTo>
                    <a:pt x="136208" y="15240"/>
                    <a:pt x="129540" y="23813"/>
                    <a:pt x="122872" y="31433"/>
                  </a:cubicBezTo>
                  <a:cubicBezTo>
                    <a:pt x="123825" y="34290"/>
                    <a:pt x="125730" y="37148"/>
                    <a:pt x="126683" y="40958"/>
                  </a:cubicBezTo>
                  <a:cubicBezTo>
                    <a:pt x="160972" y="34290"/>
                    <a:pt x="194310" y="27623"/>
                    <a:pt x="228600" y="21908"/>
                  </a:cubicBezTo>
                  <a:cubicBezTo>
                    <a:pt x="229553" y="23813"/>
                    <a:pt x="230505" y="26670"/>
                    <a:pt x="231458" y="28575"/>
                  </a:cubicBezTo>
                  <a:cubicBezTo>
                    <a:pt x="218122" y="36195"/>
                    <a:pt x="204788" y="43815"/>
                    <a:pt x="188595" y="53340"/>
                  </a:cubicBezTo>
                  <a:cubicBezTo>
                    <a:pt x="199072" y="59055"/>
                    <a:pt x="204788" y="62865"/>
                    <a:pt x="213360" y="67627"/>
                  </a:cubicBezTo>
                  <a:cubicBezTo>
                    <a:pt x="170497" y="91440"/>
                    <a:pt x="128588" y="115253"/>
                    <a:pt x="86678" y="139065"/>
                  </a:cubicBezTo>
                  <a:cubicBezTo>
                    <a:pt x="57150" y="102870"/>
                    <a:pt x="28575" y="68580"/>
                    <a:pt x="0" y="33338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67412" y="1849755"/>
              <a:ext cx="288607" cy="153352"/>
            </a:xfrm>
            <a:custGeom>
              <a:avLst/>
              <a:gdLst/>
              <a:ahLst/>
              <a:cxnLst/>
              <a:rect l="l" t="t" r="r" b="b"/>
              <a:pathLst>
                <a:path w="288607" h="153352" extrusionOk="0">
                  <a:moveTo>
                    <a:pt x="204788" y="153353"/>
                  </a:moveTo>
                  <a:cubicBezTo>
                    <a:pt x="195263" y="144780"/>
                    <a:pt x="186690" y="134303"/>
                    <a:pt x="175260" y="126682"/>
                  </a:cubicBezTo>
                  <a:cubicBezTo>
                    <a:pt x="143828" y="105728"/>
                    <a:pt x="106680" y="90488"/>
                    <a:pt x="80963" y="63818"/>
                  </a:cubicBezTo>
                  <a:cubicBezTo>
                    <a:pt x="55245" y="36195"/>
                    <a:pt x="29528" y="39052"/>
                    <a:pt x="0" y="43815"/>
                  </a:cubicBezTo>
                  <a:cubicBezTo>
                    <a:pt x="0" y="43815"/>
                    <a:pt x="0" y="43815"/>
                    <a:pt x="0" y="43815"/>
                  </a:cubicBezTo>
                  <a:cubicBezTo>
                    <a:pt x="3810" y="29527"/>
                    <a:pt x="23813" y="19050"/>
                    <a:pt x="13335" y="0"/>
                  </a:cubicBezTo>
                  <a:cubicBezTo>
                    <a:pt x="111443" y="18097"/>
                    <a:pt x="204788" y="47625"/>
                    <a:pt x="288607" y="117157"/>
                  </a:cubicBezTo>
                  <a:cubicBezTo>
                    <a:pt x="257175" y="130493"/>
                    <a:pt x="231457" y="141922"/>
                    <a:pt x="204788" y="153353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668845" y="2224087"/>
              <a:ext cx="152834" cy="254317"/>
            </a:xfrm>
            <a:custGeom>
              <a:avLst/>
              <a:gdLst/>
              <a:ahLst/>
              <a:cxnLst/>
              <a:rect l="l" t="t" r="r" b="b"/>
              <a:pathLst>
                <a:path w="152834" h="254317" extrusionOk="0">
                  <a:moveTo>
                    <a:pt x="56632" y="213360"/>
                  </a:moveTo>
                  <a:cubicBezTo>
                    <a:pt x="58536" y="208598"/>
                    <a:pt x="60442" y="204788"/>
                    <a:pt x="60442" y="200025"/>
                  </a:cubicBezTo>
                  <a:cubicBezTo>
                    <a:pt x="61394" y="187642"/>
                    <a:pt x="67109" y="169545"/>
                    <a:pt x="60442" y="162877"/>
                  </a:cubicBezTo>
                  <a:cubicBezTo>
                    <a:pt x="48059" y="149542"/>
                    <a:pt x="30914" y="154305"/>
                    <a:pt x="17579" y="168592"/>
                  </a:cubicBezTo>
                  <a:cubicBezTo>
                    <a:pt x="14722" y="171450"/>
                    <a:pt x="9959" y="174308"/>
                    <a:pt x="6149" y="177165"/>
                  </a:cubicBezTo>
                  <a:cubicBezTo>
                    <a:pt x="-10996" y="151448"/>
                    <a:pt x="11864" y="151448"/>
                    <a:pt x="24247" y="142875"/>
                  </a:cubicBezTo>
                  <a:cubicBezTo>
                    <a:pt x="37582" y="133350"/>
                    <a:pt x="49011" y="122873"/>
                    <a:pt x="64252" y="111442"/>
                  </a:cubicBezTo>
                  <a:cubicBezTo>
                    <a:pt x="32819" y="92392"/>
                    <a:pt x="54727" y="68580"/>
                    <a:pt x="61394" y="51435"/>
                  </a:cubicBezTo>
                  <a:cubicBezTo>
                    <a:pt x="69967" y="28575"/>
                    <a:pt x="60442" y="26670"/>
                    <a:pt x="45202" y="22860"/>
                  </a:cubicBezTo>
                  <a:cubicBezTo>
                    <a:pt x="60442" y="14288"/>
                    <a:pt x="76634" y="5715"/>
                    <a:pt x="88064" y="0"/>
                  </a:cubicBezTo>
                  <a:cubicBezTo>
                    <a:pt x="109972" y="77152"/>
                    <a:pt x="130927" y="151448"/>
                    <a:pt x="152834" y="229552"/>
                  </a:cubicBezTo>
                  <a:cubicBezTo>
                    <a:pt x="135689" y="236220"/>
                    <a:pt x="113782" y="245745"/>
                    <a:pt x="92827" y="254317"/>
                  </a:cubicBezTo>
                  <a:cubicBezTo>
                    <a:pt x="99494" y="223838"/>
                    <a:pt x="93779" y="217170"/>
                    <a:pt x="64252" y="220980"/>
                  </a:cubicBezTo>
                  <a:cubicBezTo>
                    <a:pt x="60442" y="217170"/>
                    <a:pt x="58536" y="215265"/>
                    <a:pt x="56632" y="21336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824537" y="2286952"/>
              <a:ext cx="270509" cy="149542"/>
            </a:xfrm>
            <a:custGeom>
              <a:avLst/>
              <a:gdLst/>
              <a:ahLst/>
              <a:cxnLst/>
              <a:rect l="l" t="t" r="r" b="b"/>
              <a:pathLst>
                <a:path w="270509" h="149542" extrusionOk="0">
                  <a:moveTo>
                    <a:pt x="0" y="58102"/>
                  </a:moveTo>
                  <a:cubicBezTo>
                    <a:pt x="33338" y="45720"/>
                    <a:pt x="65722" y="32385"/>
                    <a:pt x="99060" y="20002"/>
                  </a:cubicBezTo>
                  <a:cubicBezTo>
                    <a:pt x="114300" y="14288"/>
                    <a:pt x="128588" y="8573"/>
                    <a:pt x="152400" y="0"/>
                  </a:cubicBezTo>
                  <a:cubicBezTo>
                    <a:pt x="143828" y="19050"/>
                    <a:pt x="139065" y="29527"/>
                    <a:pt x="133350" y="41910"/>
                  </a:cubicBezTo>
                  <a:cubicBezTo>
                    <a:pt x="179070" y="33338"/>
                    <a:pt x="223838" y="24765"/>
                    <a:pt x="267653" y="16193"/>
                  </a:cubicBezTo>
                  <a:cubicBezTo>
                    <a:pt x="268605" y="20955"/>
                    <a:pt x="269557" y="24765"/>
                    <a:pt x="270510" y="29527"/>
                  </a:cubicBezTo>
                  <a:cubicBezTo>
                    <a:pt x="243840" y="36195"/>
                    <a:pt x="215265" y="40005"/>
                    <a:pt x="189547" y="50483"/>
                  </a:cubicBezTo>
                  <a:cubicBezTo>
                    <a:pt x="160020" y="63818"/>
                    <a:pt x="132397" y="82868"/>
                    <a:pt x="106680" y="101918"/>
                  </a:cubicBezTo>
                  <a:cubicBezTo>
                    <a:pt x="100013" y="106680"/>
                    <a:pt x="76200" y="100013"/>
                    <a:pt x="87630" y="122873"/>
                  </a:cubicBezTo>
                  <a:cubicBezTo>
                    <a:pt x="71438" y="130493"/>
                    <a:pt x="56197" y="139065"/>
                    <a:pt x="35243" y="149543"/>
                  </a:cubicBezTo>
                  <a:cubicBezTo>
                    <a:pt x="22860" y="117158"/>
                    <a:pt x="11430" y="87630"/>
                    <a:pt x="0" y="5810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6416040" y="2472689"/>
              <a:ext cx="131444" cy="280987"/>
            </a:xfrm>
            <a:custGeom>
              <a:avLst/>
              <a:gdLst/>
              <a:ahLst/>
              <a:cxnLst/>
              <a:rect l="l" t="t" r="r" b="b"/>
              <a:pathLst>
                <a:path w="131444" h="280987" extrusionOk="0">
                  <a:moveTo>
                    <a:pt x="79057" y="206693"/>
                  </a:moveTo>
                  <a:cubicBezTo>
                    <a:pt x="54292" y="231457"/>
                    <a:pt x="29528" y="256223"/>
                    <a:pt x="5715" y="280988"/>
                  </a:cubicBezTo>
                  <a:cubicBezTo>
                    <a:pt x="3810" y="279082"/>
                    <a:pt x="1905" y="278130"/>
                    <a:pt x="0" y="276225"/>
                  </a:cubicBezTo>
                  <a:cubicBezTo>
                    <a:pt x="14288" y="231457"/>
                    <a:pt x="29528" y="187643"/>
                    <a:pt x="41910" y="142875"/>
                  </a:cubicBezTo>
                  <a:cubicBezTo>
                    <a:pt x="49530" y="115252"/>
                    <a:pt x="55245" y="86677"/>
                    <a:pt x="58103" y="58102"/>
                  </a:cubicBezTo>
                  <a:cubicBezTo>
                    <a:pt x="60007" y="36195"/>
                    <a:pt x="66675" y="21908"/>
                    <a:pt x="88582" y="16193"/>
                  </a:cubicBezTo>
                  <a:cubicBezTo>
                    <a:pt x="102870" y="12383"/>
                    <a:pt x="117157" y="5715"/>
                    <a:pt x="131445" y="0"/>
                  </a:cubicBezTo>
                  <a:cubicBezTo>
                    <a:pt x="121920" y="39052"/>
                    <a:pt x="112395" y="78105"/>
                    <a:pt x="102870" y="116205"/>
                  </a:cubicBezTo>
                  <a:cubicBezTo>
                    <a:pt x="95250" y="145732"/>
                    <a:pt x="87630" y="176213"/>
                    <a:pt x="79057" y="206693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696902" y="1864042"/>
              <a:ext cx="184784" cy="345757"/>
            </a:xfrm>
            <a:custGeom>
              <a:avLst/>
              <a:gdLst/>
              <a:ahLst/>
              <a:cxnLst/>
              <a:rect l="l" t="t" r="r" b="b"/>
              <a:pathLst>
                <a:path w="184784" h="345757" extrusionOk="0">
                  <a:moveTo>
                    <a:pt x="45720" y="167640"/>
                  </a:moveTo>
                  <a:cubicBezTo>
                    <a:pt x="53340" y="161925"/>
                    <a:pt x="60960" y="156210"/>
                    <a:pt x="70485" y="149543"/>
                  </a:cubicBezTo>
                  <a:cubicBezTo>
                    <a:pt x="70485" y="122872"/>
                    <a:pt x="96203" y="108585"/>
                    <a:pt x="110490" y="87630"/>
                  </a:cubicBezTo>
                  <a:cubicBezTo>
                    <a:pt x="119063" y="74295"/>
                    <a:pt x="142875" y="60960"/>
                    <a:pt x="114300" y="44768"/>
                  </a:cubicBezTo>
                  <a:cubicBezTo>
                    <a:pt x="135255" y="29527"/>
                    <a:pt x="156210" y="15240"/>
                    <a:pt x="177165" y="0"/>
                  </a:cubicBezTo>
                  <a:cubicBezTo>
                    <a:pt x="180022" y="2857"/>
                    <a:pt x="181928" y="5715"/>
                    <a:pt x="184785" y="7620"/>
                  </a:cubicBezTo>
                  <a:cubicBezTo>
                    <a:pt x="178117" y="20002"/>
                    <a:pt x="171450" y="33338"/>
                    <a:pt x="162878" y="44768"/>
                  </a:cubicBezTo>
                  <a:cubicBezTo>
                    <a:pt x="113347" y="123825"/>
                    <a:pt x="77153" y="207645"/>
                    <a:pt x="73342" y="301943"/>
                  </a:cubicBezTo>
                  <a:cubicBezTo>
                    <a:pt x="72390" y="332422"/>
                    <a:pt x="51435" y="339090"/>
                    <a:pt x="28575" y="345758"/>
                  </a:cubicBezTo>
                  <a:cubicBezTo>
                    <a:pt x="28575" y="332422"/>
                    <a:pt x="28575" y="319087"/>
                    <a:pt x="28575" y="306705"/>
                  </a:cubicBezTo>
                  <a:cubicBezTo>
                    <a:pt x="30480" y="295275"/>
                    <a:pt x="32385" y="283845"/>
                    <a:pt x="34290" y="273368"/>
                  </a:cubicBezTo>
                  <a:cubicBezTo>
                    <a:pt x="36195" y="260033"/>
                    <a:pt x="32385" y="252412"/>
                    <a:pt x="17145" y="260985"/>
                  </a:cubicBezTo>
                  <a:cubicBezTo>
                    <a:pt x="11430" y="255270"/>
                    <a:pt x="5715" y="249555"/>
                    <a:pt x="0" y="243840"/>
                  </a:cubicBezTo>
                  <a:cubicBezTo>
                    <a:pt x="0" y="243840"/>
                    <a:pt x="0" y="243840"/>
                    <a:pt x="0" y="243840"/>
                  </a:cubicBezTo>
                  <a:cubicBezTo>
                    <a:pt x="35242" y="228600"/>
                    <a:pt x="60007" y="203835"/>
                    <a:pt x="73342" y="164783"/>
                  </a:cubicBezTo>
                  <a:cubicBezTo>
                    <a:pt x="62865" y="165735"/>
                    <a:pt x="54292" y="166687"/>
                    <a:pt x="45720" y="16764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6309359" y="1961197"/>
              <a:ext cx="169545" cy="222885"/>
            </a:xfrm>
            <a:custGeom>
              <a:avLst/>
              <a:gdLst/>
              <a:ahLst/>
              <a:cxnLst/>
              <a:rect l="l" t="t" r="r" b="b"/>
              <a:pathLst>
                <a:path w="169545" h="222885" extrusionOk="0">
                  <a:moveTo>
                    <a:pt x="16193" y="0"/>
                  </a:moveTo>
                  <a:cubicBezTo>
                    <a:pt x="44768" y="28575"/>
                    <a:pt x="76200" y="54292"/>
                    <a:pt x="102870" y="85725"/>
                  </a:cubicBezTo>
                  <a:cubicBezTo>
                    <a:pt x="125730" y="113348"/>
                    <a:pt x="142875" y="144780"/>
                    <a:pt x="161925" y="175260"/>
                  </a:cubicBezTo>
                  <a:cubicBezTo>
                    <a:pt x="165735" y="181927"/>
                    <a:pt x="166688" y="190500"/>
                    <a:pt x="169545" y="198120"/>
                  </a:cubicBezTo>
                  <a:cubicBezTo>
                    <a:pt x="150495" y="206692"/>
                    <a:pt x="131445" y="216217"/>
                    <a:pt x="117158" y="222885"/>
                  </a:cubicBezTo>
                  <a:cubicBezTo>
                    <a:pt x="77153" y="149542"/>
                    <a:pt x="39053" y="79057"/>
                    <a:pt x="0" y="6667"/>
                  </a:cubicBezTo>
                  <a:cubicBezTo>
                    <a:pt x="953" y="6667"/>
                    <a:pt x="8572" y="2857"/>
                    <a:pt x="16193" y="0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6345555" y="2516504"/>
              <a:ext cx="94297" cy="187642"/>
            </a:xfrm>
            <a:custGeom>
              <a:avLst/>
              <a:gdLst/>
              <a:ahLst/>
              <a:cxnLst/>
              <a:rect l="l" t="t" r="r" b="b"/>
              <a:pathLst>
                <a:path w="94297" h="187642" extrusionOk="0">
                  <a:moveTo>
                    <a:pt x="47625" y="182880"/>
                  </a:moveTo>
                  <a:cubicBezTo>
                    <a:pt x="47625" y="184785"/>
                    <a:pt x="47625" y="185738"/>
                    <a:pt x="45720" y="187642"/>
                  </a:cubicBezTo>
                  <a:cubicBezTo>
                    <a:pt x="30480" y="187642"/>
                    <a:pt x="15240" y="187642"/>
                    <a:pt x="0" y="186690"/>
                  </a:cubicBezTo>
                  <a:cubicBezTo>
                    <a:pt x="952" y="179070"/>
                    <a:pt x="952" y="170498"/>
                    <a:pt x="952" y="162878"/>
                  </a:cubicBezTo>
                  <a:cubicBezTo>
                    <a:pt x="1905" y="145733"/>
                    <a:pt x="0" y="128588"/>
                    <a:pt x="2857" y="112395"/>
                  </a:cubicBezTo>
                  <a:cubicBezTo>
                    <a:pt x="6667" y="87630"/>
                    <a:pt x="12382" y="61913"/>
                    <a:pt x="17145" y="37148"/>
                  </a:cubicBezTo>
                  <a:cubicBezTo>
                    <a:pt x="41910" y="25718"/>
                    <a:pt x="65722" y="13335"/>
                    <a:pt x="94297" y="0"/>
                  </a:cubicBezTo>
                  <a:cubicBezTo>
                    <a:pt x="88582" y="64770"/>
                    <a:pt x="73342" y="120967"/>
                    <a:pt x="49530" y="175260"/>
                  </a:cubicBezTo>
                  <a:cubicBezTo>
                    <a:pt x="49530" y="178117"/>
                    <a:pt x="48577" y="180975"/>
                    <a:pt x="47625" y="182880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6495097" y="2442210"/>
              <a:ext cx="114300" cy="237172"/>
            </a:xfrm>
            <a:custGeom>
              <a:avLst/>
              <a:gdLst/>
              <a:ahLst/>
              <a:cxnLst/>
              <a:rect l="l" t="t" r="r" b="b"/>
              <a:pathLst>
                <a:path w="114300" h="237172" extrusionOk="0">
                  <a:moveTo>
                    <a:pt x="0" y="237173"/>
                  </a:moveTo>
                  <a:cubicBezTo>
                    <a:pt x="7620" y="206693"/>
                    <a:pt x="15240" y="177165"/>
                    <a:pt x="22860" y="146685"/>
                  </a:cubicBezTo>
                  <a:cubicBezTo>
                    <a:pt x="32385" y="107632"/>
                    <a:pt x="41910" y="68580"/>
                    <a:pt x="51435" y="30480"/>
                  </a:cubicBezTo>
                  <a:cubicBezTo>
                    <a:pt x="71438" y="20955"/>
                    <a:pt x="90488" y="11430"/>
                    <a:pt x="114300" y="0"/>
                  </a:cubicBezTo>
                  <a:cubicBezTo>
                    <a:pt x="109538" y="98107"/>
                    <a:pt x="62865" y="171450"/>
                    <a:pt x="0" y="237173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844540" y="2013585"/>
              <a:ext cx="167640" cy="138112"/>
            </a:xfrm>
            <a:custGeom>
              <a:avLst/>
              <a:gdLst/>
              <a:ahLst/>
              <a:cxnLst/>
              <a:rect l="l" t="t" r="r" b="b"/>
              <a:pathLst>
                <a:path w="167640" h="138112" extrusionOk="0">
                  <a:moveTo>
                    <a:pt x="9525" y="138113"/>
                  </a:moveTo>
                  <a:cubicBezTo>
                    <a:pt x="6667" y="124777"/>
                    <a:pt x="3810" y="111442"/>
                    <a:pt x="0" y="92392"/>
                  </a:cubicBezTo>
                  <a:cubicBezTo>
                    <a:pt x="21907" y="80010"/>
                    <a:pt x="52388" y="64770"/>
                    <a:pt x="80010" y="46673"/>
                  </a:cubicBezTo>
                  <a:cubicBezTo>
                    <a:pt x="99060" y="34290"/>
                    <a:pt x="114300" y="16192"/>
                    <a:pt x="131445" y="0"/>
                  </a:cubicBezTo>
                  <a:cubicBezTo>
                    <a:pt x="135255" y="3810"/>
                    <a:pt x="139065" y="8573"/>
                    <a:pt x="141922" y="12382"/>
                  </a:cubicBezTo>
                  <a:cubicBezTo>
                    <a:pt x="143828" y="18098"/>
                    <a:pt x="146685" y="22860"/>
                    <a:pt x="148590" y="28575"/>
                  </a:cubicBezTo>
                  <a:cubicBezTo>
                    <a:pt x="154305" y="40005"/>
                    <a:pt x="160020" y="52388"/>
                    <a:pt x="167640" y="66675"/>
                  </a:cubicBezTo>
                  <a:cubicBezTo>
                    <a:pt x="113347" y="91440"/>
                    <a:pt x="60960" y="114300"/>
                    <a:pt x="9525" y="138113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872614" y="2400300"/>
              <a:ext cx="123373" cy="119062"/>
            </a:xfrm>
            <a:custGeom>
              <a:avLst/>
              <a:gdLst/>
              <a:ahLst/>
              <a:cxnLst/>
              <a:rect l="l" t="t" r="r" b="b"/>
              <a:pathLst>
                <a:path w="123373" h="119062" extrusionOk="0">
                  <a:moveTo>
                    <a:pt x="123373" y="0"/>
                  </a:moveTo>
                  <a:cubicBezTo>
                    <a:pt x="115753" y="10477"/>
                    <a:pt x="109086" y="20955"/>
                    <a:pt x="99561" y="29527"/>
                  </a:cubicBezTo>
                  <a:cubicBezTo>
                    <a:pt x="92893" y="36195"/>
                    <a:pt x="83368" y="40005"/>
                    <a:pt x="73843" y="45720"/>
                  </a:cubicBezTo>
                  <a:cubicBezTo>
                    <a:pt x="85273" y="54292"/>
                    <a:pt x="92893" y="60008"/>
                    <a:pt x="100513" y="65723"/>
                  </a:cubicBezTo>
                  <a:cubicBezTo>
                    <a:pt x="92893" y="73342"/>
                    <a:pt x="86226" y="81915"/>
                    <a:pt x="77653" y="88583"/>
                  </a:cubicBezTo>
                  <a:cubicBezTo>
                    <a:pt x="62413" y="99060"/>
                    <a:pt x="46220" y="108585"/>
                    <a:pt x="30028" y="119063"/>
                  </a:cubicBezTo>
                  <a:cubicBezTo>
                    <a:pt x="29076" y="118110"/>
                    <a:pt x="27170" y="117158"/>
                    <a:pt x="26218" y="115252"/>
                  </a:cubicBezTo>
                  <a:cubicBezTo>
                    <a:pt x="-12834" y="40958"/>
                    <a:pt x="-11882" y="60008"/>
                    <a:pt x="53841" y="29527"/>
                  </a:cubicBezTo>
                  <a:cubicBezTo>
                    <a:pt x="77653" y="18098"/>
                    <a:pt x="100513" y="9525"/>
                    <a:pt x="123373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6283642" y="2553652"/>
              <a:ext cx="79057" cy="150494"/>
            </a:xfrm>
            <a:custGeom>
              <a:avLst/>
              <a:gdLst/>
              <a:ahLst/>
              <a:cxnLst/>
              <a:rect l="l" t="t" r="r" b="b"/>
              <a:pathLst>
                <a:path w="79057" h="150494" extrusionOk="0">
                  <a:moveTo>
                    <a:pt x="79057" y="0"/>
                  </a:moveTo>
                  <a:cubicBezTo>
                    <a:pt x="74295" y="24765"/>
                    <a:pt x="67627" y="49530"/>
                    <a:pt x="64770" y="75248"/>
                  </a:cubicBezTo>
                  <a:cubicBezTo>
                    <a:pt x="62865" y="91440"/>
                    <a:pt x="63817" y="108585"/>
                    <a:pt x="62865" y="125730"/>
                  </a:cubicBezTo>
                  <a:cubicBezTo>
                    <a:pt x="62865" y="133350"/>
                    <a:pt x="61913" y="141923"/>
                    <a:pt x="61913" y="149543"/>
                  </a:cubicBezTo>
                  <a:cubicBezTo>
                    <a:pt x="60007" y="149543"/>
                    <a:pt x="57150" y="150495"/>
                    <a:pt x="55245" y="150495"/>
                  </a:cubicBezTo>
                  <a:cubicBezTo>
                    <a:pt x="55245" y="150495"/>
                    <a:pt x="55245" y="150495"/>
                    <a:pt x="55245" y="150495"/>
                  </a:cubicBezTo>
                  <a:cubicBezTo>
                    <a:pt x="54292" y="148590"/>
                    <a:pt x="53340" y="145732"/>
                    <a:pt x="52388" y="143827"/>
                  </a:cubicBezTo>
                  <a:lnTo>
                    <a:pt x="51435" y="142875"/>
                  </a:lnTo>
                  <a:cubicBezTo>
                    <a:pt x="51435" y="142875"/>
                    <a:pt x="51435" y="140970"/>
                    <a:pt x="51435" y="140970"/>
                  </a:cubicBezTo>
                  <a:cubicBezTo>
                    <a:pt x="49530" y="136207"/>
                    <a:pt x="46672" y="131445"/>
                    <a:pt x="44767" y="126682"/>
                  </a:cubicBezTo>
                  <a:cubicBezTo>
                    <a:pt x="30480" y="97155"/>
                    <a:pt x="16192" y="66675"/>
                    <a:pt x="0" y="32385"/>
                  </a:cubicBezTo>
                  <a:cubicBezTo>
                    <a:pt x="26670" y="21907"/>
                    <a:pt x="53340" y="10477"/>
                    <a:pt x="79057" y="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6003607" y="2585186"/>
              <a:ext cx="181927" cy="80452"/>
            </a:xfrm>
            <a:custGeom>
              <a:avLst/>
              <a:gdLst/>
              <a:ahLst/>
              <a:cxnLst/>
              <a:rect l="l" t="t" r="r" b="b"/>
              <a:pathLst>
                <a:path w="181927" h="80452" extrusionOk="0">
                  <a:moveTo>
                    <a:pt x="0" y="49429"/>
                  </a:moveTo>
                  <a:cubicBezTo>
                    <a:pt x="33338" y="39904"/>
                    <a:pt x="66675" y="30379"/>
                    <a:pt x="99060" y="19901"/>
                  </a:cubicBezTo>
                  <a:cubicBezTo>
                    <a:pt x="119063" y="14186"/>
                    <a:pt x="138113" y="7518"/>
                    <a:pt x="158115" y="1804"/>
                  </a:cubicBezTo>
                  <a:cubicBezTo>
                    <a:pt x="165735" y="-102"/>
                    <a:pt x="173355" y="-1054"/>
                    <a:pt x="181928" y="1804"/>
                  </a:cubicBezTo>
                  <a:cubicBezTo>
                    <a:pt x="162878" y="11329"/>
                    <a:pt x="144780" y="20854"/>
                    <a:pt x="126683" y="32283"/>
                  </a:cubicBezTo>
                  <a:cubicBezTo>
                    <a:pt x="123825" y="34188"/>
                    <a:pt x="124778" y="40856"/>
                    <a:pt x="123825" y="44666"/>
                  </a:cubicBezTo>
                  <a:cubicBezTo>
                    <a:pt x="100013" y="56096"/>
                    <a:pt x="76200" y="68479"/>
                    <a:pt x="52388" y="78004"/>
                  </a:cubicBezTo>
                  <a:cubicBezTo>
                    <a:pt x="24765" y="88481"/>
                    <a:pt x="15240" y="62763"/>
                    <a:pt x="0" y="49429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6073140" y="2601277"/>
              <a:ext cx="220979" cy="97154"/>
            </a:xfrm>
            <a:custGeom>
              <a:avLst/>
              <a:gdLst/>
              <a:ahLst/>
              <a:cxnLst/>
              <a:rect l="l" t="t" r="r" b="b"/>
              <a:pathLst>
                <a:path w="220979" h="97154" extrusionOk="0">
                  <a:moveTo>
                    <a:pt x="220980" y="97155"/>
                  </a:moveTo>
                  <a:cubicBezTo>
                    <a:pt x="198120" y="85725"/>
                    <a:pt x="181928" y="70485"/>
                    <a:pt x="183832" y="43815"/>
                  </a:cubicBezTo>
                  <a:cubicBezTo>
                    <a:pt x="119063" y="48577"/>
                    <a:pt x="56197" y="59055"/>
                    <a:pt x="0" y="90488"/>
                  </a:cubicBezTo>
                  <a:cubicBezTo>
                    <a:pt x="953" y="85725"/>
                    <a:pt x="953" y="79057"/>
                    <a:pt x="3810" y="77152"/>
                  </a:cubicBezTo>
                  <a:cubicBezTo>
                    <a:pt x="60960" y="51435"/>
                    <a:pt x="118110" y="26670"/>
                    <a:pt x="178117" y="0"/>
                  </a:cubicBezTo>
                  <a:cubicBezTo>
                    <a:pt x="193357" y="33338"/>
                    <a:pt x="206692" y="65722"/>
                    <a:pt x="220980" y="9715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85509" y="2702820"/>
              <a:ext cx="191452" cy="76575"/>
            </a:xfrm>
            <a:custGeom>
              <a:avLst/>
              <a:gdLst/>
              <a:ahLst/>
              <a:cxnLst/>
              <a:rect l="l" t="t" r="r" b="b"/>
              <a:pathLst>
                <a:path w="191452" h="76575" extrusionOk="0">
                  <a:moveTo>
                    <a:pt x="191453" y="76575"/>
                  </a:moveTo>
                  <a:cubicBezTo>
                    <a:pt x="179070" y="74670"/>
                    <a:pt x="166688" y="73718"/>
                    <a:pt x="154305" y="70860"/>
                  </a:cubicBezTo>
                  <a:cubicBezTo>
                    <a:pt x="148590" y="69908"/>
                    <a:pt x="143828" y="65145"/>
                    <a:pt x="138113" y="64193"/>
                  </a:cubicBezTo>
                  <a:cubicBezTo>
                    <a:pt x="88583" y="58477"/>
                    <a:pt x="37147" y="58477"/>
                    <a:pt x="0" y="16568"/>
                  </a:cubicBezTo>
                  <a:cubicBezTo>
                    <a:pt x="26670" y="-4387"/>
                    <a:pt x="51435" y="-6292"/>
                    <a:pt x="81915" y="15615"/>
                  </a:cubicBezTo>
                  <a:cubicBezTo>
                    <a:pt x="115253" y="40380"/>
                    <a:pt x="155258" y="56572"/>
                    <a:pt x="191453" y="7657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6083617" y="1848969"/>
              <a:ext cx="239077" cy="97786"/>
            </a:xfrm>
            <a:custGeom>
              <a:avLst/>
              <a:gdLst/>
              <a:ahLst/>
              <a:cxnLst/>
              <a:rect l="l" t="t" r="r" b="b"/>
              <a:pathLst>
                <a:path w="239077" h="97786" extrusionOk="0">
                  <a:moveTo>
                    <a:pt x="0" y="5548"/>
                  </a:moveTo>
                  <a:cubicBezTo>
                    <a:pt x="11430" y="3643"/>
                    <a:pt x="24765" y="-2072"/>
                    <a:pt x="34290" y="786"/>
                  </a:cubicBezTo>
                  <a:cubicBezTo>
                    <a:pt x="83820" y="19836"/>
                    <a:pt x="134302" y="38886"/>
                    <a:pt x="180975" y="63651"/>
                  </a:cubicBezTo>
                  <a:cubicBezTo>
                    <a:pt x="200025" y="74128"/>
                    <a:pt x="215265" y="89368"/>
                    <a:pt x="239077" y="84606"/>
                  </a:cubicBezTo>
                  <a:cubicBezTo>
                    <a:pt x="215265" y="104608"/>
                    <a:pt x="196215" y="99846"/>
                    <a:pt x="168592" y="83653"/>
                  </a:cubicBezTo>
                  <a:cubicBezTo>
                    <a:pt x="116205" y="53173"/>
                    <a:pt x="57150" y="31266"/>
                    <a:pt x="0" y="5548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6338887" y="2703195"/>
              <a:ext cx="52387" cy="54292"/>
            </a:xfrm>
            <a:custGeom>
              <a:avLst/>
              <a:gdLst/>
              <a:ahLst/>
              <a:cxnLst/>
              <a:rect l="l" t="t" r="r" b="b"/>
              <a:pathLst>
                <a:path w="52387" h="54292" extrusionOk="0">
                  <a:moveTo>
                    <a:pt x="0" y="952"/>
                  </a:moveTo>
                  <a:cubicBezTo>
                    <a:pt x="1905" y="952"/>
                    <a:pt x="4763" y="0"/>
                    <a:pt x="6668" y="0"/>
                  </a:cubicBezTo>
                  <a:cubicBezTo>
                    <a:pt x="21907" y="0"/>
                    <a:pt x="37147" y="0"/>
                    <a:pt x="52388" y="952"/>
                  </a:cubicBezTo>
                  <a:cubicBezTo>
                    <a:pt x="45720" y="19050"/>
                    <a:pt x="38100" y="36195"/>
                    <a:pt x="31432" y="54292"/>
                  </a:cubicBezTo>
                  <a:cubicBezTo>
                    <a:pt x="28575" y="54292"/>
                    <a:pt x="25718" y="54292"/>
                    <a:pt x="21907" y="54292"/>
                  </a:cubicBezTo>
                  <a:cubicBezTo>
                    <a:pt x="14288" y="36195"/>
                    <a:pt x="7620" y="19050"/>
                    <a:pt x="0" y="95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660355" y="2170747"/>
              <a:ext cx="65121" cy="68579"/>
            </a:xfrm>
            <a:custGeom>
              <a:avLst/>
              <a:gdLst/>
              <a:ahLst/>
              <a:cxnLst/>
              <a:rect l="l" t="t" r="r" b="b"/>
              <a:pathLst>
                <a:path w="65121" h="68579" extrusionOk="0">
                  <a:moveTo>
                    <a:pt x="65122" y="0"/>
                  </a:moveTo>
                  <a:cubicBezTo>
                    <a:pt x="65122" y="13335"/>
                    <a:pt x="65122" y="26670"/>
                    <a:pt x="65122" y="39052"/>
                  </a:cubicBezTo>
                  <a:cubicBezTo>
                    <a:pt x="44167" y="48577"/>
                    <a:pt x="23212" y="59055"/>
                    <a:pt x="1304" y="68580"/>
                  </a:cubicBezTo>
                  <a:cubicBezTo>
                    <a:pt x="-3458" y="48577"/>
                    <a:pt x="5114" y="37148"/>
                    <a:pt x="22259" y="28575"/>
                  </a:cubicBezTo>
                  <a:cubicBezTo>
                    <a:pt x="38452" y="20955"/>
                    <a:pt x="51787" y="10477"/>
                    <a:pt x="65122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6258877" y="2759392"/>
              <a:ext cx="81915" cy="45720"/>
            </a:xfrm>
            <a:custGeom>
              <a:avLst/>
              <a:gdLst/>
              <a:ahLst/>
              <a:cxnLst/>
              <a:rect l="l" t="t" r="r" b="b"/>
              <a:pathLst>
                <a:path w="81915" h="45720" extrusionOk="0">
                  <a:moveTo>
                    <a:pt x="0" y="25717"/>
                  </a:moveTo>
                  <a:cubicBezTo>
                    <a:pt x="20955" y="17145"/>
                    <a:pt x="41910" y="8573"/>
                    <a:pt x="62865" y="0"/>
                  </a:cubicBezTo>
                  <a:cubicBezTo>
                    <a:pt x="69532" y="11430"/>
                    <a:pt x="75247" y="23813"/>
                    <a:pt x="81915" y="35242"/>
                  </a:cubicBezTo>
                  <a:cubicBezTo>
                    <a:pt x="80010" y="39053"/>
                    <a:pt x="78105" y="41910"/>
                    <a:pt x="76200" y="45720"/>
                  </a:cubicBezTo>
                  <a:cubicBezTo>
                    <a:pt x="50482" y="38100"/>
                    <a:pt x="24765" y="32385"/>
                    <a:pt x="0" y="25717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21"/>
            <p:cNvSpPr/>
            <p:nvPr/>
          </p:nvSpPr>
          <p:spPr>
            <a:xfrm>
              <a:off x="5942647" y="1845944"/>
              <a:ext cx="41103" cy="48577"/>
            </a:xfrm>
            <a:custGeom>
              <a:avLst/>
              <a:gdLst/>
              <a:ahLst/>
              <a:cxnLst/>
              <a:rect l="l" t="t" r="r" b="b"/>
              <a:pathLst>
                <a:path w="41103" h="48577" extrusionOk="0">
                  <a:moveTo>
                    <a:pt x="38100" y="4763"/>
                  </a:moveTo>
                  <a:cubicBezTo>
                    <a:pt x="48578" y="23813"/>
                    <a:pt x="28575" y="34290"/>
                    <a:pt x="24765" y="48578"/>
                  </a:cubicBezTo>
                  <a:cubicBezTo>
                    <a:pt x="17145" y="34290"/>
                    <a:pt x="10478" y="20003"/>
                    <a:pt x="0" y="0"/>
                  </a:cubicBezTo>
                  <a:cubicBezTo>
                    <a:pt x="17145" y="1905"/>
                    <a:pt x="27622" y="2857"/>
                    <a:pt x="38100" y="4763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21"/>
            <p:cNvSpPr/>
            <p:nvPr/>
          </p:nvSpPr>
          <p:spPr>
            <a:xfrm>
              <a:off x="5996940" y="2391727"/>
              <a:ext cx="19050" cy="14287"/>
            </a:xfrm>
            <a:custGeom>
              <a:avLst/>
              <a:gdLst/>
              <a:ahLst/>
              <a:cxnLst/>
              <a:rect l="l" t="t" r="r" b="b"/>
              <a:pathLst>
                <a:path w="19050" h="14287" extrusionOk="0">
                  <a:moveTo>
                    <a:pt x="18097" y="0"/>
                  </a:moveTo>
                  <a:cubicBezTo>
                    <a:pt x="18097" y="4763"/>
                    <a:pt x="19050" y="9525"/>
                    <a:pt x="19050" y="14288"/>
                  </a:cubicBezTo>
                  <a:cubicBezTo>
                    <a:pt x="12382" y="12383"/>
                    <a:pt x="5715" y="10477"/>
                    <a:pt x="0" y="8573"/>
                  </a:cubicBezTo>
                  <a:cubicBezTo>
                    <a:pt x="5715" y="5715"/>
                    <a:pt x="12382" y="2858"/>
                    <a:pt x="18097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21"/>
            <p:cNvSpPr/>
            <p:nvPr/>
          </p:nvSpPr>
          <p:spPr>
            <a:xfrm>
              <a:off x="5799772" y="1908810"/>
              <a:ext cx="12382" cy="11429"/>
            </a:xfrm>
            <a:custGeom>
              <a:avLst/>
              <a:gdLst/>
              <a:ahLst/>
              <a:cxnLst/>
              <a:rect l="l" t="t" r="r" b="b"/>
              <a:pathLst>
                <a:path w="12382" h="11429" extrusionOk="0">
                  <a:moveTo>
                    <a:pt x="12383" y="0"/>
                  </a:moveTo>
                  <a:cubicBezTo>
                    <a:pt x="8572" y="3810"/>
                    <a:pt x="3810" y="7620"/>
                    <a:pt x="0" y="11430"/>
                  </a:cubicBezTo>
                  <a:cubicBezTo>
                    <a:pt x="3810" y="7620"/>
                    <a:pt x="7620" y="3810"/>
                    <a:pt x="12383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21"/>
            <p:cNvSpPr/>
            <p:nvPr/>
          </p:nvSpPr>
          <p:spPr>
            <a:xfrm>
              <a:off x="6327457" y="2681287"/>
              <a:ext cx="6667" cy="14287"/>
            </a:xfrm>
            <a:custGeom>
              <a:avLst/>
              <a:gdLst/>
              <a:ahLst/>
              <a:cxnLst/>
              <a:rect l="l" t="t" r="r" b="b"/>
              <a:pathLst>
                <a:path w="6667" h="14287" extrusionOk="0">
                  <a:moveTo>
                    <a:pt x="0" y="0"/>
                  </a:moveTo>
                  <a:cubicBezTo>
                    <a:pt x="1905" y="4763"/>
                    <a:pt x="4763" y="9525"/>
                    <a:pt x="6668" y="14288"/>
                  </a:cubicBezTo>
                  <a:cubicBezTo>
                    <a:pt x="4763" y="9525"/>
                    <a:pt x="2858" y="4763"/>
                    <a:pt x="0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21"/>
            <p:cNvSpPr/>
            <p:nvPr/>
          </p:nvSpPr>
          <p:spPr>
            <a:xfrm>
              <a:off x="5986462" y="2026920"/>
              <a:ext cx="6667" cy="16192"/>
            </a:xfrm>
            <a:custGeom>
              <a:avLst/>
              <a:gdLst/>
              <a:ahLst/>
              <a:cxnLst/>
              <a:rect l="l" t="t" r="r" b="b"/>
              <a:pathLst>
                <a:path w="6667" h="16192" extrusionOk="0">
                  <a:moveTo>
                    <a:pt x="6668" y="16192"/>
                  </a:moveTo>
                  <a:cubicBezTo>
                    <a:pt x="4763" y="10477"/>
                    <a:pt x="1905" y="5715"/>
                    <a:pt x="0" y="0"/>
                  </a:cubicBezTo>
                  <a:cubicBezTo>
                    <a:pt x="1905" y="4763"/>
                    <a:pt x="4763" y="10477"/>
                    <a:pt x="6668" y="1619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21"/>
            <p:cNvSpPr/>
            <p:nvPr/>
          </p:nvSpPr>
          <p:spPr>
            <a:xfrm>
              <a:off x="6293167" y="2700337"/>
              <a:ext cx="6667" cy="20002"/>
            </a:xfrm>
            <a:custGeom>
              <a:avLst/>
              <a:gdLst/>
              <a:ahLst/>
              <a:cxnLst/>
              <a:rect l="l" t="t" r="r" b="b"/>
              <a:pathLst>
                <a:path w="6667" h="20002" extrusionOk="0">
                  <a:moveTo>
                    <a:pt x="6667" y="20003"/>
                  </a:moveTo>
                  <a:cubicBezTo>
                    <a:pt x="4763" y="13335"/>
                    <a:pt x="1905" y="6667"/>
                    <a:pt x="0" y="0"/>
                  </a:cubicBezTo>
                  <a:cubicBezTo>
                    <a:pt x="2857" y="6667"/>
                    <a:pt x="4763" y="13335"/>
                    <a:pt x="6667" y="20003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21"/>
            <p:cNvSpPr/>
            <p:nvPr/>
          </p:nvSpPr>
          <p:spPr>
            <a:xfrm>
              <a:off x="5974080" y="2004060"/>
              <a:ext cx="1904" cy="10477"/>
            </a:xfrm>
            <a:custGeom>
              <a:avLst/>
              <a:gdLst/>
              <a:ahLst/>
              <a:cxnLst/>
              <a:rect l="l" t="t" r="r" b="b"/>
              <a:pathLst>
                <a:path w="1904" h="10477" extrusionOk="0">
                  <a:moveTo>
                    <a:pt x="1905" y="10477"/>
                  </a:moveTo>
                  <a:cubicBezTo>
                    <a:pt x="952" y="6667"/>
                    <a:pt x="0" y="2857"/>
                    <a:pt x="0" y="0"/>
                  </a:cubicBezTo>
                  <a:cubicBezTo>
                    <a:pt x="0" y="2857"/>
                    <a:pt x="952" y="6667"/>
                    <a:pt x="1905" y="10477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21"/>
            <p:cNvSpPr/>
            <p:nvPr/>
          </p:nvSpPr>
          <p:spPr>
            <a:xfrm>
              <a:off x="6336030" y="2697479"/>
              <a:ext cx="2857" cy="6667"/>
            </a:xfrm>
            <a:custGeom>
              <a:avLst/>
              <a:gdLst/>
              <a:ahLst/>
              <a:cxnLst/>
              <a:rect l="l" t="t" r="r" b="b"/>
              <a:pathLst>
                <a:path w="2857" h="6667" extrusionOk="0">
                  <a:moveTo>
                    <a:pt x="0" y="0"/>
                  </a:moveTo>
                  <a:cubicBezTo>
                    <a:pt x="952" y="1905"/>
                    <a:pt x="1905" y="4763"/>
                    <a:pt x="2857" y="6667"/>
                  </a:cubicBezTo>
                  <a:cubicBezTo>
                    <a:pt x="1905" y="4763"/>
                    <a:pt x="952" y="2858"/>
                    <a:pt x="0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21"/>
            <p:cNvSpPr/>
            <p:nvPr/>
          </p:nvSpPr>
          <p:spPr>
            <a:xfrm>
              <a:off x="6393180" y="2691765"/>
              <a:ext cx="1904" cy="7619"/>
            </a:xfrm>
            <a:custGeom>
              <a:avLst/>
              <a:gdLst/>
              <a:ahLst/>
              <a:cxnLst/>
              <a:rect l="l" t="t" r="r" b="b"/>
              <a:pathLst>
                <a:path w="1904" h="7619" extrusionOk="0">
                  <a:moveTo>
                    <a:pt x="0" y="7620"/>
                  </a:moveTo>
                  <a:cubicBezTo>
                    <a:pt x="952" y="4763"/>
                    <a:pt x="1905" y="2857"/>
                    <a:pt x="1905" y="0"/>
                  </a:cubicBezTo>
                  <a:cubicBezTo>
                    <a:pt x="1905" y="2857"/>
                    <a:pt x="952" y="5715"/>
                    <a:pt x="0" y="762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21"/>
            <p:cNvSpPr/>
            <p:nvPr/>
          </p:nvSpPr>
          <p:spPr>
            <a:xfrm>
              <a:off x="6317932" y="2748915"/>
              <a:ext cx="1905" cy="6667"/>
            </a:xfrm>
            <a:custGeom>
              <a:avLst/>
              <a:gdLst/>
              <a:ahLst/>
              <a:cxnLst/>
              <a:rect l="l" t="t" r="r" b="b"/>
              <a:pathLst>
                <a:path w="1905" h="6667" extrusionOk="0">
                  <a:moveTo>
                    <a:pt x="1905" y="6667"/>
                  </a:moveTo>
                  <a:cubicBezTo>
                    <a:pt x="953" y="4763"/>
                    <a:pt x="953" y="2857"/>
                    <a:pt x="0" y="0"/>
                  </a:cubicBezTo>
                  <a:cubicBezTo>
                    <a:pt x="0" y="1905"/>
                    <a:pt x="953" y="3810"/>
                    <a:pt x="1905" y="6667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21"/>
            <p:cNvSpPr/>
            <p:nvPr/>
          </p:nvSpPr>
          <p:spPr>
            <a:xfrm>
              <a:off x="5795009" y="1919287"/>
              <a:ext cx="4762" cy="1905"/>
            </a:xfrm>
            <a:custGeom>
              <a:avLst/>
              <a:gdLst/>
              <a:ahLst/>
              <a:cxnLst/>
              <a:rect l="l" t="t" r="r" b="b"/>
              <a:pathLst>
                <a:path w="4762" h="1905" extrusionOk="0">
                  <a:moveTo>
                    <a:pt x="4763" y="0"/>
                  </a:moveTo>
                  <a:cubicBezTo>
                    <a:pt x="2858" y="952"/>
                    <a:pt x="1905" y="952"/>
                    <a:pt x="0" y="1905"/>
                  </a:cubicBezTo>
                  <a:cubicBezTo>
                    <a:pt x="953" y="0"/>
                    <a:pt x="2858" y="0"/>
                    <a:pt x="4763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21"/>
            <p:cNvSpPr/>
            <p:nvPr/>
          </p:nvSpPr>
          <p:spPr>
            <a:xfrm>
              <a:off x="5792152" y="3243262"/>
              <a:ext cx="577215" cy="76200"/>
            </a:xfrm>
            <a:custGeom>
              <a:avLst/>
              <a:gdLst/>
              <a:ahLst/>
              <a:cxnLst/>
              <a:rect l="l" t="t" r="r" b="b"/>
              <a:pathLst>
                <a:path w="577215" h="76200" extrusionOk="0">
                  <a:moveTo>
                    <a:pt x="454342" y="0"/>
                  </a:moveTo>
                  <a:cubicBezTo>
                    <a:pt x="493395" y="0"/>
                    <a:pt x="532447" y="0"/>
                    <a:pt x="577215" y="0"/>
                  </a:cubicBezTo>
                  <a:cubicBezTo>
                    <a:pt x="575310" y="27622"/>
                    <a:pt x="573405" y="52388"/>
                    <a:pt x="571500" y="76200"/>
                  </a:cubicBezTo>
                  <a:cubicBezTo>
                    <a:pt x="381000" y="76200"/>
                    <a:pt x="194310" y="76200"/>
                    <a:pt x="5715" y="76200"/>
                  </a:cubicBezTo>
                  <a:cubicBezTo>
                    <a:pt x="3810" y="49530"/>
                    <a:pt x="1905" y="26670"/>
                    <a:pt x="0" y="0"/>
                  </a:cubicBezTo>
                  <a:cubicBezTo>
                    <a:pt x="15240" y="0"/>
                    <a:pt x="29528" y="0"/>
                    <a:pt x="43815" y="0"/>
                  </a:cubicBezTo>
                  <a:cubicBezTo>
                    <a:pt x="52388" y="12383"/>
                    <a:pt x="60960" y="23813"/>
                    <a:pt x="73342" y="40958"/>
                  </a:cubicBezTo>
                  <a:cubicBezTo>
                    <a:pt x="115253" y="40958"/>
                    <a:pt x="163830" y="40005"/>
                    <a:pt x="211455" y="40958"/>
                  </a:cubicBezTo>
                  <a:cubicBezTo>
                    <a:pt x="256222" y="42863"/>
                    <a:pt x="300990" y="50483"/>
                    <a:pt x="345757" y="50483"/>
                  </a:cubicBezTo>
                  <a:cubicBezTo>
                    <a:pt x="403860" y="51435"/>
                    <a:pt x="461010" y="47625"/>
                    <a:pt x="519113" y="45720"/>
                  </a:cubicBezTo>
                  <a:cubicBezTo>
                    <a:pt x="536257" y="44767"/>
                    <a:pt x="552450" y="40958"/>
                    <a:pt x="571500" y="38100"/>
                  </a:cubicBezTo>
                  <a:cubicBezTo>
                    <a:pt x="570547" y="26670"/>
                    <a:pt x="569595" y="17145"/>
                    <a:pt x="568642" y="5715"/>
                  </a:cubicBezTo>
                  <a:cubicBezTo>
                    <a:pt x="554355" y="5715"/>
                    <a:pt x="542925" y="6667"/>
                    <a:pt x="531495" y="5715"/>
                  </a:cubicBezTo>
                  <a:cubicBezTo>
                    <a:pt x="505778" y="3810"/>
                    <a:pt x="480060" y="953"/>
                    <a:pt x="454342" y="0"/>
                  </a:cubicBezTo>
                  <a:close/>
                </a:path>
              </a:pathLst>
            </a:custGeom>
            <a:solidFill>
              <a:srgbClr val="C1A0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21"/>
            <p:cNvSpPr/>
            <p:nvPr/>
          </p:nvSpPr>
          <p:spPr>
            <a:xfrm>
              <a:off x="5835015" y="3242309"/>
              <a:ext cx="527684" cy="50669"/>
            </a:xfrm>
            <a:custGeom>
              <a:avLst/>
              <a:gdLst/>
              <a:ahLst/>
              <a:cxnLst/>
              <a:rect l="l" t="t" r="r" b="b"/>
              <a:pathLst>
                <a:path w="527684" h="50669" extrusionOk="0">
                  <a:moveTo>
                    <a:pt x="411480" y="953"/>
                  </a:moveTo>
                  <a:cubicBezTo>
                    <a:pt x="437197" y="2858"/>
                    <a:pt x="462915" y="4763"/>
                    <a:pt x="487680" y="5715"/>
                  </a:cubicBezTo>
                  <a:cubicBezTo>
                    <a:pt x="499110" y="6668"/>
                    <a:pt x="510540" y="5715"/>
                    <a:pt x="524828" y="5715"/>
                  </a:cubicBezTo>
                  <a:cubicBezTo>
                    <a:pt x="525780" y="17145"/>
                    <a:pt x="526732" y="25718"/>
                    <a:pt x="527685" y="38100"/>
                  </a:cubicBezTo>
                  <a:cubicBezTo>
                    <a:pt x="509588" y="40958"/>
                    <a:pt x="492442" y="44768"/>
                    <a:pt x="475297" y="45720"/>
                  </a:cubicBezTo>
                  <a:cubicBezTo>
                    <a:pt x="417195" y="48578"/>
                    <a:pt x="360045" y="51435"/>
                    <a:pt x="301942" y="50483"/>
                  </a:cubicBezTo>
                  <a:cubicBezTo>
                    <a:pt x="257175" y="49530"/>
                    <a:pt x="212407" y="41910"/>
                    <a:pt x="167640" y="40958"/>
                  </a:cubicBezTo>
                  <a:cubicBezTo>
                    <a:pt x="120015" y="39053"/>
                    <a:pt x="71438" y="40958"/>
                    <a:pt x="29528" y="40958"/>
                  </a:cubicBezTo>
                  <a:cubicBezTo>
                    <a:pt x="18097" y="24765"/>
                    <a:pt x="8572" y="12383"/>
                    <a:pt x="0" y="0"/>
                  </a:cubicBezTo>
                  <a:cubicBezTo>
                    <a:pt x="137160" y="0"/>
                    <a:pt x="274320" y="0"/>
                    <a:pt x="411480" y="953"/>
                  </a:cubicBezTo>
                  <a:close/>
                </a:path>
              </a:pathLst>
            </a:custGeom>
            <a:solidFill>
              <a:srgbClr val="FAD8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21"/>
            <p:cNvSpPr/>
            <p:nvPr/>
          </p:nvSpPr>
          <p:spPr>
            <a:xfrm>
              <a:off x="5674574" y="2437447"/>
              <a:ext cx="57570" cy="67627"/>
            </a:xfrm>
            <a:custGeom>
              <a:avLst/>
              <a:gdLst/>
              <a:ahLst/>
              <a:cxnLst/>
              <a:rect l="l" t="t" r="r" b="b"/>
              <a:pathLst>
                <a:path w="57570" h="67627" extrusionOk="0">
                  <a:moveTo>
                    <a:pt x="50903" y="0"/>
                  </a:moveTo>
                  <a:cubicBezTo>
                    <a:pt x="52808" y="1905"/>
                    <a:pt x="55666" y="4763"/>
                    <a:pt x="57570" y="6667"/>
                  </a:cubicBezTo>
                  <a:cubicBezTo>
                    <a:pt x="54713" y="11430"/>
                    <a:pt x="52808" y="20002"/>
                    <a:pt x="48998" y="20002"/>
                  </a:cubicBezTo>
                  <a:cubicBezTo>
                    <a:pt x="30901" y="22860"/>
                    <a:pt x="23281" y="33338"/>
                    <a:pt x="21376" y="50482"/>
                  </a:cubicBezTo>
                  <a:cubicBezTo>
                    <a:pt x="20423" y="58102"/>
                    <a:pt x="17566" y="64770"/>
                    <a:pt x="10898" y="67627"/>
                  </a:cubicBezTo>
                  <a:cubicBezTo>
                    <a:pt x="-3390" y="38100"/>
                    <a:pt x="-8152" y="18098"/>
                    <a:pt x="25185" y="10477"/>
                  </a:cubicBezTo>
                  <a:cubicBezTo>
                    <a:pt x="33758" y="9525"/>
                    <a:pt x="42331" y="3810"/>
                    <a:pt x="50903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21"/>
            <p:cNvSpPr/>
            <p:nvPr/>
          </p:nvSpPr>
          <p:spPr>
            <a:xfrm>
              <a:off x="5696902" y="2027872"/>
              <a:ext cx="73342" cy="79057"/>
            </a:xfrm>
            <a:custGeom>
              <a:avLst/>
              <a:gdLst/>
              <a:ahLst/>
              <a:cxnLst/>
              <a:rect l="l" t="t" r="r" b="b"/>
              <a:pathLst>
                <a:path w="73342" h="79057" extrusionOk="0">
                  <a:moveTo>
                    <a:pt x="45720" y="3810"/>
                  </a:moveTo>
                  <a:cubicBezTo>
                    <a:pt x="54292" y="2857"/>
                    <a:pt x="61913" y="1905"/>
                    <a:pt x="73342" y="0"/>
                  </a:cubicBezTo>
                  <a:cubicBezTo>
                    <a:pt x="60007" y="38100"/>
                    <a:pt x="34290" y="62865"/>
                    <a:pt x="0" y="79057"/>
                  </a:cubicBezTo>
                  <a:cubicBezTo>
                    <a:pt x="13335" y="54292"/>
                    <a:pt x="26670" y="29527"/>
                    <a:pt x="40005" y="3810"/>
                  </a:cubicBezTo>
                  <a:cubicBezTo>
                    <a:pt x="40957" y="6667"/>
                    <a:pt x="41910" y="8573"/>
                    <a:pt x="42863" y="11430"/>
                  </a:cubicBezTo>
                  <a:cubicBezTo>
                    <a:pt x="44767" y="8573"/>
                    <a:pt x="45720" y="6667"/>
                    <a:pt x="45720" y="3810"/>
                  </a:cubicBezTo>
                  <a:lnTo>
                    <a:pt x="45720" y="3810"/>
                  </a:ln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21"/>
            <p:cNvSpPr/>
            <p:nvPr/>
          </p:nvSpPr>
          <p:spPr>
            <a:xfrm>
              <a:off x="5670232" y="2107882"/>
              <a:ext cx="43815" cy="46672"/>
            </a:xfrm>
            <a:custGeom>
              <a:avLst/>
              <a:gdLst/>
              <a:ahLst/>
              <a:cxnLst/>
              <a:rect l="l" t="t" r="r" b="b"/>
              <a:pathLst>
                <a:path w="43815" h="46672" extrusionOk="0">
                  <a:moveTo>
                    <a:pt x="26670" y="0"/>
                  </a:moveTo>
                  <a:cubicBezTo>
                    <a:pt x="32385" y="5715"/>
                    <a:pt x="38100" y="11430"/>
                    <a:pt x="43815" y="17145"/>
                  </a:cubicBezTo>
                  <a:cubicBezTo>
                    <a:pt x="31433" y="26670"/>
                    <a:pt x="19050" y="37147"/>
                    <a:pt x="5715" y="46672"/>
                  </a:cubicBezTo>
                  <a:cubicBezTo>
                    <a:pt x="3810" y="45720"/>
                    <a:pt x="1905" y="43815"/>
                    <a:pt x="0" y="42863"/>
                  </a:cubicBezTo>
                  <a:cubicBezTo>
                    <a:pt x="9525" y="28575"/>
                    <a:pt x="18098" y="14288"/>
                    <a:pt x="26670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21"/>
            <p:cNvSpPr/>
            <p:nvPr/>
          </p:nvSpPr>
          <p:spPr>
            <a:xfrm>
              <a:off x="5737859" y="2031682"/>
              <a:ext cx="5715" cy="7619"/>
            </a:xfrm>
            <a:custGeom>
              <a:avLst/>
              <a:gdLst/>
              <a:ahLst/>
              <a:cxnLst/>
              <a:rect l="l" t="t" r="r" b="b"/>
              <a:pathLst>
                <a:path w="5715" h="7619" extrusionOk="0">
                  <a:moveTo>
                    <a:pt x="5715" y="0"/>
                  </a:moveTo>
                  <a:cubicBezTo>
                    <a:pt x="4763" y="2857"/>
                    <a:pt x="3810" y="4763"/>
                    <a:pt x="2858" y="7620"/>
                  </a:cubicBezTo>
                  <a:cubicBezTo>
                    <a:pt x="1905" y="4763"/>
                    <a:pt x="953" y="2857"/>
                    <a:pt x="0" y="0"/>
                  </a:cubicBezTo>
                  <a:cubicBezTo>
                    <a:pt x="1905" y="0"/>
                    <a:pt x="3810" y="0"/>
                    <a:pt x="5715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4" name="Google Shape;1714;p21"/>
          <p:cNvGrpSpPr/>
          <p:nvPr/>
        </p:nvGrpSpPr>
        <p:grpSpPr>
          <a:xfrm>
            <a:off x="163500" y="496711"/>
            <a:ext cx="867615" cy="879548"/>
            <a:chOff x="2891789" y="3372535"/>
            <a:chExt cx="1509421" cy="1525669"/>
          </a:xfrm>
        </p:grpSpPr>
        <p:sp>
          <p:nvSpPr>
            <p:cNvPr id="1715" name="Google Shape;1715;p21"/>
            <p:cNvSpPr/>
            <p:nvPr/>
          </p:nvSpPr>
          <p:spPr>
            <a:xfrm>
              <a:off x="2891789" y="3372535"/>
              <a:ext cx="1509421" cy="1525669"/>
            </a:xfrm>
            <a:custGeom>
              <a:avLst/>
              <a:gdLst/>
              <a:ahLst/>
              <a:cxnLst/>
              <a:rect l="l" t="t" r="r" b="b"/>
              <a:pathLst>
                <a:path w="1509421" h="1525669" extrusionOk="0">
                  <a:moveTo>
                    <a:pt x="0" y="1263282"/>
                  </a:moveTo>
                  <a:cubicBezTo>
                    <a:pt x="40958" y="1226134"/>
                    <a:pt x="79058" y="1190892"/>
                    <a:pt x="118110" y="1154697"/>
                  </a:cubicBezTo>
                  <a:cubicBezTo>
                    <a:pt x="99060" y="1097547"/>
                    <a:pt x="80010" y="1034682"/>
                    <a:pt x="58103" y="972769"/>
                  </a:cubicBezTo>
                  <a:cubicBezTo>
                    <a:pt x="50483" y="950862"/>
                    <a:pt x="55245" y="939432"/>
                    <a:pt x="76200" y="929907"/>
                  </a:cubicBezTo>
                  <a:cubicBezTo>
                    <a:pt x="108585" y="916572"/>
                    <a:pt x="140018" y="900379"/>
                    <a:pt x="174308" y="884187"/>
                  </a:cubicBezTo>
                  <a:cubicBezTo>
                    <a:pt x="178118" y="823227"/>
                    <a:pt x="178118" y="823227"/>
                    <a:pt x="270510" y="806082"/>
                  </a:cubicBezTo>
                  <a:cubicBezTo>
                    <a:pt x="220027" y="701307"/>
                    <a:pt x="174308" y="594627"/>
                    <a:pt x="98108" y="502234"/>
                  </a:cubicBezTo>
                  <a:cubicBezTo>
                    <a:pt x="105728" y="497472"/>
                    <a:pt x="115252" y="491757"/>
                    <a:pt x="125730" y="486994"/>
                  </a:cubicBezTo>
                  <a:cubicBezTo>
                    <a:pt x="365760" y="368884"/>
                    <a:pt x="605790" y="249822"/>
                    <a:pt x="845820" y="131712"/>
                  </a:cubicBezTo>
                  <a:cubicBezTo>
                    <a:pt x="922020" y="94564"/>
                    <a:pt x="996315" y="54559"/>
                    <a:pt x="1072515" y="16459"/>
                  </a:cubicBezTo>
                  <a:cubicBezTo>
                    <a:pt x="1125855" y="-10211"/>
                    <a:pt x="1147763" y="-6401"/>
                    <a:pt x="1181100" y="42177"/>
                  </a:cubicBezTo>
                  <a:cubicBezTo>
                    <a:pt x="1302068" y="219342"/>
                    <a:pt x="1421130" y="398412"/>
                    <a:pt x="1482090" y="607962"/>
                  </a:cubicBezTo>
                  <a:cubicBezTo>
                    <a:pt x="1507808" y="696544"/>
                    <a:pt x="1519238" y="786079"/>
                    <a:pt x="1499235" y="879424"/>
                  </a:cubicBezTo>
                  <a:cubicBezTo>
                    <a:pt x="1483995" y="949909"/>
                    <a:pt x="1449705" y="1004202"/>
                    <a:pt x="1390650" y="1046112"/>
                  </a:cubicBezTo>
                  <a:cubicBezTo>
                    <a:pt x="1303020" y="1107072"/>
                    <a:pt x="1206818" y="1151839"/>
                    <a:pt x="1111568" y="1196607"/>
                  </a:cubicBezTo>
                  <a:cubicBezTo>
                    <a:pt x="916305" y="1288999"/>
                    <a:pt x="722948" y="1383297"/>
                    <a:pt x="526733" y="1475689"/>
                  </a:cubicBezTo>
                  <a:cubicBezTo>
                    <a:pt x="482918" y="1496644"/>
                    <a:pt x="436245" y="1513789"/>
                    <a:pt x="388620" y="1523314"/>
                  </a:cubicBezTo>
                  <a:cubicBezTo>
                    <a:pt x="341948" y="1532839"/>
                    <a:pt x="297180" y="1511884"/>
                    <a:pt x="257175" y="1489024"/>
                  </a:cubicBezTo>
                  <a:cubicBezTo>
                    <a:pt x="172402" y="1443304"/>
                    <a:pt x="102870" y="1377582"/>
                    <a:pt x="38100" y="1306144"/>
                  </a:cubicBezTo>
                  <a:cubicBezTo>
                    <a:pt x="25718" y="1292809"/>
                    <a:pt x="14288" y="1279474"/>
                    <a:pt x="0" y="1263282"/>
                  </a:cubicBezTo>
                  <a:close/>
                  <a:moveTo>
                    <a:pt x="84773" y="1220419"/>
                  </a:moveTo>
                  <a:cubicBezTo>
                    <a:pt x="86678" y="1218514"/>
                    <a:pt x="88583" y="1216609"/>
                    <a:pt x="90488" y="1214704"/>
                  </a:cubicBezTo>
                  <a:cubicBezTo>
                    <a:pt x="92393" y="1212799"/>
                    <a:pt x="94298" y="1210894"/>
                    <a:pt x="96203" y="1208989"/>
                  </a:cubicBezTo>
                  <a:cubicBezTo>
                    <a:pt x="98108" y="1207084"/>
                    <a:pt x="100013" y="1205179"/>
                    <a:pt x="101918" y="1203274"/>
                  </a:cubicBezTo>
                  <a:cubicBezTo>
                    <a:pt x="105728" y="1201369"/>
                    <a:pt x="109538" y="1199464"/>
                    <a:pt x="113348" y="1197559"/>
                  </a:cubicBezTo>
                  <a:cubicBezTo>
                    <a:pt x="125730" y="1195654"/>
                    <a:pt x="142875" y="1196607"/>
                    <a:pt x="129540" y="1170889"/>
                  </a:cubicBezTo>
                  <a:cubicBezTo>
                    <a:pt x="121920" y="1180414"/>
                    <a:pt x="116205" y="1187082"/>
                    <a:pt x="110490" y="1193749"/>
                  </a:cubicBezTo>
                  <a:cubicBezTo>
                    <a:pt x="106680" y="1196607"/>
                    <a:pt x="103823" y="1198512"/>
                    <a:pt x="100013" y="1201369"/>
                  </a:cubicBezTo>
                  <a:cubicBezTo>
                    <a:pt x="98108" y="1203274"/>
                    <a:pt x="96203" y="1205179"/>
                    <a:pt x="94298" y="1207084"/>
                  </a:cubicBezTo>
                  <a:cubicBezTo>
                    <a:pt x="92393" y="1208989"/>
                    <a:pt x="90488" y="1210894"/>
                    <a:pt x="88583" y="1212799"/>
                  </a:cubicBezTo>
                  <a:cubicBezTo>
                    <a:pt x="86678" y="1214704"/>
                    <a:pt x="84773" y="1216609"/>
                    <a:pt x="82868" y="1218514"/>
                  </a:cubicBezTo>
                  <a:cubicBezTo>
                    <a:pt x="81915" y="1219467"/>
                    <a:pt x="80963" y="1221372"/>
                    <a:pt x="80963" y="1222324"/>
                  </a:cubicBezTo>
                  <a:cubicBezTo>
                    <a:pt x="81915" y="1221372"/>
                    <a:pt x="83820" y="1220419"/>
                    <a:pt x="84773" y="1220419"/>
                  </a:cubicBezTo>
                  <a:close/>
                  <a:moveTo>
                    <a:pt x="1409700" y="988009"/>
                  </a:moveTo>
                  <a:cubicBezTo>
                    <a:pt x="1411605" y="986104"/>
                    <a:pt x="1413510" y="984199"/>
                    <a:pt x="1415415" y="982294"/>
                  </a:cubicBezTo>
                  <a:cubicBezTo>
                    <a:pt x="1415415" y="982294"/>
                    <a:pt x="1415415" y="982294"/>
                    <a:pt x="1415415" y="982294"/>
                  </a:cubicBezTo>
                  <a:cubicBezTo>
                    <a:pt x="1421130" y="978484"/>
                    <a:pt x="1428750" y="974674"/>
                    <a:pt x="1431608" y="968959"/>
                  </a:cubicBezTo>
                  <a:cubicBezTo>
                    <a:pt x="1459230" y="912762"/>
                    <a:pt x="1476375" y="853707"/>
                    <a:pt x="1470660" y="789889"/>
                  </a:cubicBezTo>
                  <a:cubicBezTo>
                    <a:pt x="1466850" y="753694"/>
                    <a:pt x="1463040" y="716547"/>
                    <a:pt x="1459230" y="680352"/>
                  </a:cubicBezTo>
                  <a:cubicBezTo>
                    <a:pt x="1457325" y="668922"/>
                    <a:pt x="1455420" y="656539"/>
                    <a:pt x="1452563" y="645109"/>
                  </a:cubicBezTo>
                  <a:cubicBezTo>
                    <a:pt x="1429703" y="541287"/>
                    <a:pt x="1387793" y="446037"/>
                    <a:pt x="1332548" y="356502"/>
                  </a:cubicBezTo>
                  <a:cubicBezTo>
                    <a:pt x="1326833" y="347929"/>
                    <a:pt x="1322070" y="338404"/>
                    <a:pt x="1316355" y="329832"/>
                  </a:cubicBezTo>
                  <a:cubicBezTo>
                    <a:pt x="1311593" y="323164"/>
                    <a:pt x="1306830" y="316497"/>
                    <a:pt x="1302068" y="309829"/>
                  </a:cubicBezTo>
                  <a:cubicBezTo>
                    <a:pt x="1256348" y="234582"/>
                    <a:pt x="1211580" y="159334"/>
                    <a:pt x="1165860" y="84087"/>
                  </a:cubicBezTo>
                  <a:cubicBezTo>
                    <a:pt x="1152525" y="66942"/>
                    <a:pt x="1138238" y="49797"/>
                    <a:pt x="1124903" y="32652"/>
                  </a:cubicBezTo>
                  <a:cubicBezTo>
                    <a:pt x="1115378" y="29794"/>
                    <a:pt x="1103948" y="23127"/>
                    <a:pt x="1096328" y="25984"/>
                  </a:cubicBezTo>
                  <a:cubicBezTo>
                    <a:pt x="1072515" y="36462"/>
                    <a:pt x="1049655" y="49797"/>
                    <a:pt x="1026795" y="62179"/>
                  </a:cubicBezTo>
                  <a:cubicBezTo>
                    <a:pt x="1020128" y="65037"/>
                    <a:pt x="1014413" y="66942"/>
                    <a:pt x="1007745" y="69799"/>
                  </a:cubicBezTo>
                  <a:cubicBezTo>
                    <a:pt x="799148" y="171717"/>
                    <a:pt x="590550" y="273634"/>
                    <a:pt x="382905" y="376504"/>
                  </a:cubicBezTo>
                  <a:cubicBezTo>
                    <a:pt x="301943" y="416509"/>
                    <a:pt x="221933" y="458419"/>
                    <a:pt x="146685" y="497472"/>
                  </a:cubicBezTo>
                  <a:cubicBezTo>
                    <a:pt x="190500" y="579387"/>
                    <a:pt x="236220" y="658444"/>
                    <a:pt x="277178" y="740359"/>
                  </a:cubicBezTo>
                  <a:cubicBezTo>
                    <a:pt x="319088" y="826084"/>
                    <a:pt x="356235" y="913714"/>
                    <a:pt x="396240" y="1000392"/>
                  </a:cubicBezTo>
                  <a:cubicBezTo>
                    <a:pt x="399098" y="1007059"/>
                    <a:pt x="401003" y="1012774"/>
                    <a:pt x="403860" y="1019442"/>
                  </a:cubicBezTo>
                  <a:cubicBezTo>
                    <a:pt x="422910" y="1078497"/>
                    <a:pt x="441960" y="1138504"/>
                    <a:pt x="461010" y="1197559"/>
                  </a:cubicBezTo>
                  <a:cubicBezTo>
                    <a:pt x="472440" y="1244232"/>
                    <a:pt x="482918" y="1290904"/>
                    <a:pt x="494348" y="1336624"/>
                  </a:cubicBezTo>
                  <a:cubicBezTo>
                    <a:pt x="494348" y="1365199"/>
                    <a:pt x="495300" y="1393774"/>
                    <a:pt x="495300" y="1422349"/>
                  </a:cubicBezTo>
                  <a:cubicBezTo>
                    <a:pt x="490538" y="1438542"/>
                    <a:pt x="486728" y="1454734"/>
                    <a:pt x="481013" y="1474737"/>
                  </a:cubicBezTo>
                  <a:cubicBezTo>
                    <a:pt x="602933" y="1416634"/>
                    <a:pt x="721995" y="1360437"/>
                    <a:pt x="840105" y="1304239"/>
                  </a:cubicBezTo>
                  <a:cubicBezTo>
                    <a:pt x="962025" y="1247089"/>
                    <a:pt x="1082993" y="1189939"/>
                    <a:pt x="1204913" y="1132789"/>
                  </a:cubicBezTo>
                  <a:cubicBezTo>
                    <a:pt x="1280160" y="1097547"/>
                    <a:pt x="1351598" y="1057542"/>
                    <a:pt x="1409700" y="996582"/>
                  </a:cubicBezTo>
                  <a:cubicBezTo>
                    <a:pt x="1410653" y="991819"/>
                    <a:pt x="1410653" y="989914"/>
                    <a:pt x="1409700" y="988009"/>
                  </a:cubicBezTo>
                  <a:cubicBezTo>
                    <a:pt x="1409700" y="987057"/>
                    <a:pt x="1409700" y="988009"/>
                    <a:pt x="1409700" y="988009"/>
                  </a:cubicBezTo>
                  <a:close/>
                  <a:moveTo>
                    <a:pt x="160020" y="1335672"/>
                  </a:moveTo>
                  <a:cubicBezTo>
                    <a:pt x="163830" y="1333767"/>
                    <a:pt x="167640" y="1331862"/>
                    <a:pt x="172402" y="1329957"/>
                  </a:cubicBezTo>
                  <a:cubicBezTo>
                    <a:pt x="173355" y="1329004"/>
                    <a:pt x="174308" y="1328052"/>
                    <a:pt x="175260" y="1326147"/>
                  </a:cubicBezTo>
                  <a:cubicBezTo>
                    <a:pt x="173355" y="1326147"/>
                    <a:pt x="171450" y="1327099"/>
                    <a:pt x="169545" y="1327099"/>
                  </a:cubicBezTo>
                  <a:cubicBezTo>
                    <a:pt x="165735" y="1329004"/>
                    <a:pt x="161925" y="1330909"/>
                    <a:pt x="158115" y="1333767"/>
                  </a:cubicBezTo>
                  <a:cubicBezTo>
                    <a:pt x="156210" y="1334719"/>
                    <a:pt x="154305" y="1334719"/>
                    <a:pt x="152400" y="1335672"/>
                  </a:cubicBezTo>
                  <a:cubicBezTo>
                    <a:pt x="111443" y="1342339"/>
                    <a:pt x="112395" y="1303287"/>
                    <a:pt x="91440" y="1280427"/>
                  </a:cubicBezTo>
                  <a:cubicBezTo>
                    <a:pt x="112395" y="1263282"/>
                    <a:pt x="133350" y="1246137"/>
                    <a:pt x="156210" y="1227087"/>
                  </a:cubicBezTo>
                  <a:cubicBezTo>
                    <a:pt x="154305" y="1223277"/>
                    <a:pt x="149543" y="1215657"/>
                    <a:pt x="142875" y="1204227"/>
                  </a:cubicBezTo>
                  <a:cubicBezTo>
                    <a:pt x="123825" y="1222324"/>
                    <a:pt x="108585" y="1239469"/>
                    <a:pt x="90488" y="1253757"/>
                  </a:cubicBezTo>
                  <a:cubicBezTo>
                    <a:pt x="80963" y="1261377"/>
                    <a:pt x="66675" y="1262329"/>
                    <a:pt x="54293" y="1266139"/>
                  </a:cubicBezTo>
                  <a:cubicBezTo>
                    <a:pt x="53340" y="1261377"/>
                    <a:pt x="53340" y="1256614"/>
                    <a:pt x="52388" y="1251852"/>
                  </a:cubicBezTo>
                  <a:cubicBezTo>
                    <a:pt x="50483" y="1251852"/>
                    <a:pt x="47625" y="1251852"/>
                    <a:pt x="45720" y="1252804"/>
                  </a:cubicBezTo>
                  <a:cubicBezTo>
                    <a:pt x="46673" y="1257567"/>
                    <a:pt x="46673" y="1261377"/>
                    <a:pt x="47625" y="1266139"/>
                  </a:cubicBezTo>
                  <a:cubicBezTo>
                    <a:pt x="79058" y="1299477"/>
                    <a:pt x="107633" y="1334719"/>
                    <a:pt x="140970" y="1366152"/>
                  </a:cubicBezTo>
                  <a:cubicBezTo>
                    <a:pt x="196215" y="1417587"/>
                    <a:pt x="253365" y="1465212"/>
                    <a:pt x="325755" y="1491882"/>
                  </a:cubicBezTo>
                  <a:cubicBezTo>
                    <a:pt x="353378" y="1502359"/>
                    <a:pt x="382905" y="1512837"/>
                    <a:pt x="416243" y="1495692"/>
                  </a:cubicBezTo>
                  <a:cubicBezTo>
                    <a:pt x="396240" y="1479499"/>
                    <a:pt x="381953" y="1464259"/>
                    <a:pt x="355283" y="1478547"/>
                  </a:cubicBezTo>
                  <a:cubicBezTo>
                    <a:pt x="348615" y="1482357"/>
                    <a:pt x="335280" y="1472832"/>
                    <a:pt x="324803" y="1469974"/>
                  </a:cubicBezTo>
                  <a:cubicBezTo>
                    <a:pt x="336233" y="1466164"/>
                    <a:pt x="347663" y="1462354"/>
                    <a:pt x="361950" y="1457592"/>
                  </a:cubicBezTo>
                  <a:cubicBezTo>
                    <a:pt x="341948" y="1440447"/>
                    <a:pt x="329565" y="1416634"/>
                    <a:pt x="301943" y="1439494"/>
                  </a:cubicBezTo>
                  <a:cubicBezTo>
                    <a:pt x="301943" y="1442352"/>
                    <a:pt x="301943" y="1444257"/>
                    <a:pt x="301943" y="1447114"/>
                  </a:cubicBezTo>
                  <a:lnTo>
                    <a:pt x="301943" y="1447114"/>
                  </a:lnTo>
                  <a:cubicBezTo>
                    <a:pt x="288608" y="1447114"/>
                    <a:pt x="275273" y="1447114"/>
                    <a:pt x="261938" y="1447114"/>
                  </a:cubicBezTo>
                  <a:cubicBezTo>
                    <a:pt x="261938" y="1443304"/>
                    <a:pt x="261938" y="1440447"/>
                    <a:pt x="261938" y="1436637"/>
                  </a:cubicBezTo>
                  <a:cubicBezTo>
                    <a:pt x="276225" y="1429969"/>
                    <a:pt x="290513" y="1423302"/>
                    <a:pt x="305753" y="1415682"/>
                  </a:cubicBezTo>
                  <a:cubicBezTo>
                    <a:pt x="290513" y="1392822"/>
                    <a:pt x="275273" y="1380439"/>
                    <a:pt x="248602" y="1397584"/>
                  </a:cubicBezTo>
                  <a:cubicBezTo>
                    <a:pt x="240030" y="1403299"/>
                    <a:pt x="227648" y="1401394"/>
                    <a:pt x="217170" y="1403299"/>
                  </a:cubicBezTo>
                  <a:cubicBezTo>
                    <a:pt x="216218" y="1400442"/>
                    <a:pt x="216218" y="1396632"/>
                    <a:pt x="215265" y="1393774"/>
                  </a:cubicBezTo>
                  <a:cubicBezTo>
                    <a:pt x="229552" y="1387107"/>
                    <a:pt x="242888" y="1379487"/>
                    <a:pt x="257175" y="1372819"/>
                  </a:cubicBezTo>
                  <a:cubicBezTo>
                    <a:pt x="256223" y="1369009"/>
                    <a:pt x="256223" y="1366152"/>
                    <a:pt x="255270" y="1362342"/>
                  </a:cubicBezTo>
                  <a:cubicBezTo>
                    <a:pt x="233363" y="1366152"/>
                    <a:pt x="211455" y="1369009"/>
                    <a:pt x="189548" y="1372819"/>
                  </a:cubicBezTo>
                  <a:cubicBezTo>
                    <a:pt x="188595" y="1369962"/>
                    <a:pt x="187643" y="1367104"/>
                    <a:pt x="186690" y="1364247"/>
                  </a:cubicBezTo>
                  <a:cubicBezTo>
                    <a:pt x="201930" y="1356627"/>
                    <a:pt x="217170" y="1349007"/>
                    <a:pt x="232410" y="1341387"/>
                  </a:cubicBezTo>
                  <a:cubicBezTo>
                    <a:pt x="231458" y="1338529"/>
                    <a:pt x="230505" y="1334719"/>
                    <a:pt x="229552" y="1331862"/>
                  </a:cubicBezTo>
                  <a:cubicBezTo>
                    <a:pt x="219075" y="1335672"/>
                    <a:pt x="208598" y="1339482"/>
                    <a:pt x="198120" y="1343292"/>
                  </a:cubicBezTo>
                  <a:cubicBezTo>
                    <a:pt x="182880" y="1348054"/>
                    <a:pt x="167640" y="1369009"/>
                    <a:pt x="152400" y="1344244"/>
                  </a:cubicBezTo>
                  <a:cubicBezTo>
                    <a:pt x="156210" y="1339482"/>
                    <a:pt x="158115" y="1337577"/>
                    <a:pt x="160020" y="1335672"/>
                  </a:cubicBezTo>
                  <a:close/>
                  <a:moveTo>
                    <a:pt x="298133" y="1091832"/>
                  </a:moveTo>
                  <a:cubicBezTo>
                    <a:pt x="301943" y="1089927"/>
                    <a:pt x="305753" y="1088022"/>
                    <a:pt x="310515" y="1086117"/>
                  </a:cubicBezTo>
                  <a:cubicBezTo>
                    <a:pt x="320040" y="1082307"/>
                    <a:pt x="329565" y="1078497"/>
                    <a:pt x="340043" y="1074687"/>
                  </a:cubicBezTo>
                  <a:cubicBezTo>
                    <a:pt x="353378" y="1071829"/>
                    <a:pt x="365760" y="1068019"/>
                    <a:pt x="379095" y="1065162"/>
                  </a:cubicBezTo>
                  <a:cubicBezTo>
                    <a:pt x="378143" y="1061352"/>
                    <a:pt x="376238" y="1057542"/>
                    <a:pt x="375285" y="1054684"/>
                  </a:cubicBezTo>
                  <a:cubicBezTo>
                    <a:pt x="362903" y="1060399"/>
                    <a:pt x="350520" y="1067067"/>
                    <a:pt x="338138" y="1072782"/>
                  </a:cubicBezTo>
                  <a:cubicBezTo>
                    <a:pt x="328613" y="1076592"/>
                    <a:pt x="319088" y="1080402"/>
                    <a:pt x="309563" y="1085164"/>
                  </a:cubicBezTo>
                  <a:cubicBezTo>
                    <a:pt x="304800" y="1087069"/>
                    <a:pt x="300990" y="1088974"/>
                    <a:pt x="298133" y="1091832"/>
                  </a:cubicBezTo>
                  <a:cubicBezTo>
                    <a:pt x="294323" y="1091832"/>
                    <a:pt x="292418" y="1092784"/>
                    <a:pt x="289560" y="1093737"/>
                  </a:cubicBezTo>
                  <a:cubicBezTo>
                    <a:pt x="290513" y="1094689"/>
                    <a:pt x="291465" y="1095642"/>
                    <a:pt x="291465" y="1095642"/>
                  </a:cubicBezTo>
                  <a:cubicBezTo>
                    <a:pt x="293370" y="1094689"/>
                    <a:pt x="296228" y="1093737"/>
                    <a:pt x="298133" y="1091832"/>
                  </a:cubicBezTo>
                  <a:close/>
                  <a:moveTo>
                    <a:pt x="223838" y="890854"/>
                  </a:moveTo>
                  <a:cubicBezTo>
                    <a:pt x="227648" y="888949"/>
                    <a:pt x="231458" y="887044"/>
                    <a:pt x="236220" y="886092"/>
                  </a:cubicBezTo>
                  <a:cubicBezTo>
                    <a:pt x="254318" y="875614"/>
                    <a:pt x="280988" y="877519"/>
                    <a:pt x="293370" y="858469"/>
                  </a:cubicBezTo>
                  <a:cubicBezTo>
                    <a:pt x="291465" y="855612"/>
                    <a:pt x="289560" y="851802"/>
                    <a:pt x="287655" y="848944"/>
                  </a:cubicBezTo>
                  <a:cubicBezTo>
                    <a:pt x="269558" y="860374"/>
                    <a:pt x="250508" y="871804"/>
                    <a:pt x="232410" y="882282"/>
                  </a:cubicBezTo>
                  <a:cubicBezTo>
                    <a:pt x="228600" y="884187"/>
                    <a:pt x="224790" y="887044"/>
                    <a:pt x="221933" y="888949"/>
                  </a:cubicBezTo>
                  <a:cubicBezTo>
                    <a:pt x="220980" y="889902"/>
                    <a:pt x="220027" y="890854"/>
                    <a:pt x="218123" y="892759"/>
                  </a:cubicBezTo>
                  <a:cubicBezTo>
                    <a:pt x="220027" y="890854"/>
                    <a:pt x="221933" y="890854"/>
                    <a:pt x="223838" y="890854"/>
                  </a:cubicBezTo>
                  <a:close/>
                  <a:moveTo>
                    <a:pt x="145733" y="921334"/>
                  </a:moveTo>
                  <a:cubicBezTo>
                    <a:pt x="126683" y="928954"/>
                    <a:pt x="107633" y="936574"/>
                    <a:pt x="88583" y="944194"/>
                  </a:cubicBezTo>
                  <a:cubicBezTo>
                    <a:pt x="90488" y="948004"/>
                    <a:pt x="92393" y="951814"/>
                    <a:pt x="94298" y="955624"/>
                  </a:cubicBezTo>
                  <a:cubicBezTo>
                    <a:pt x="112395" y="945147"/>
                    <a:pt x="130493" y="935622"/>
                    <a:pt x="148590" y="925144"/>
                  </a:cubicBezTo>
                  <a:cubicBezTo>
                    <a:pt x="160020" y="919429"/>
                    <a:pt x="182880" y="928954"/>
                    <a:pt x="177165" y="899427"/>
                  </a:cubicBezTo>
                  <a:cubicBezTo>
                    <a:pt x="166688" y="907047"/>
                    <a:pt x="156210" y="913714"/>
                    <a:pt x="145733" y="921334"/>
                  </a:cubicBezTo>
                  <a:close/>
                  <a:moveTo>
                    <a:pt x="125730" y="966102"/>
                  </a:moveTo>
                  <a:cubicBezTo>
                    <a:pt x="146685" y="958482"/>
                    <a:pt x="167640" y="951814"/>
                    <a:pt x="188595" y="944194"/>
                  </a:cubicBezTo>
                  <a:cubicBezTo>
                    <a:pt x="186690" y="940384"/>
                    <a:pt x="184785" y="935622"/>
                    <a:pt x="182880" y="931812"/>
                  </a:cubicBezTo>
                  <a:cubicBezTo>
                    <a:pt x="162877" y="942289"/>
                    <a:pt x="142875" y="952767"/>
                    <a:pt x="122873" y="964197"/>
                  </a:cubicBezTo>
                  <a:cubicBezTo>
                    <a:pt x="113348" y="968007"/>
                    <a:pt x="104775" y="970864"/>
                    <a:pt x="95250" y="974674"/>
                  </a:cubicBezTo>
                  <a:cubicBezTo>
                    <a:pt x="96203" y="977532"/>
                    <a:pt x="98108" y="980389"/>
                    <a:pt x="99060" y="983247"/>
                  </a:cubicBezTo>
                  <a:cubicBezTo>
                    <a:pt x="108585" y="976579"/>
                    <a:pt x="117158" y="970864"/>
                    <a:pt x="125730" y="966102"/>
                  </a:cubicBezTo>
                  <a:close/>
                  <a:moveTo>
                    <a:pt x="282893" y="1248994"/>
                  </a:moveTo>
                  <a:cubicBezTo>
                    <a:pt x="275273" y="1197559"/>
                    <a:pt x="234315" y="1239469"/>
                    <a:pt x="205740" y="1222324"/>
                  </a:cubicBezTo>
                  <a:cubicBezTo>
                    <a:pt x="227648" y="1214704"/>
                    <a:pt x="244793" y="1208037"/>
                    <a:pt x="260985" y="1202322"/>
                  </a:cubicBezTo>
                  <a:cubicBezTo>
                    <a:pt x="260985" y="1199464"/>
                    <a:pt x="260033" y="1197559"/>
                    <a:pt x="260033" y="1194702"/>
                  </a:cubicBezTo>
                  <a:cubicBezTo>
                    <a:pt x="240030" y="1196607"/>
                    <a:pt x="220980" y="1198512"/>
                    <a:pt x="200977" y="1201369"/>
                  </a:cubicBezTo>
                  <a:cubicBezTo>
                    <a:pt x="200977" y="1198512"/>
                    <a:pt x="200025" y="1195654"/>
                    <a:pt x="200025" y="1192797"/>
                  </a:cubicBezTo>
                  <a:cubicBezTo>
                    <a:pt x="216218" y="1187082"/>
                    <a:pt x="233363" y="1181367"/>
                    <a:pt x="252413" y="1174699"/>
                  </a:cubicBezTo>
                  <a:cubicBezTo>
                    <a:pt x="248602" y="1166127"/>
                    <a:pt x="244793" y="1158507"/>
                    <a:pt x="241935" y="1150887"/>
                  </a:cubicBezTo>
                  <a:cubicBezTo>
                    <a:pt x="220980" y="1154697"/>
                    <a:pt x="203835" y="1158507"/>
                    <a:pt x="185738" y="1161364"/>
                  </a:cubicBezTo>
                  <a:cubicBezTo>
                    <a:pt x="184785" y="1158507"/>
                    <a:pt x="183833" y="1154697"/>
                    <a:pt x="182880" y="1151839"/>
                  </a:cubicBezTo>
                  <a:cubicBezTo>
                    <a:pt x="194310" y="1147077"/>
                    <a:pt x="206693" y="1143267"/>
                    <a:pt x="218123" y="1137552"/>
                  </a:cubicBezTo>
                  <a:cubicBezTo>
                    <a:pt x="224790" y="1133742"/>
                    <a:pt x="228600" y="1127074"/>
                    <a:pt x="233363" y="1121359"/>
                  </a:cubicBezTo>
                  <a:cubicBezTo>
                    <a:pt x="225743" y="1119454"/>
                    <a:pt x="219075" y="1115644"/>
                    <a:pt x="211455" y="1115644"/>
                  </a:cubicBezTo>
                  <a:cubicBezTo>
                    <a:pt x="200025" y="1115644"/>
                    <a:pt x="188595" y="1118502"/>
                    <a:pt x="176213" y="1120407"/>
                  </a:cubicBezTo>
                  <a:cubicBezTo>
                    <a:pt x="175260" y="1117549"/>
                    <a:pt x="175260" y="1113739"/>
                    <a:pt x="174308" y="1110882"/>
                  </a:cubicBezTo>
                  <a:cubicBezTo>
                    <a:pt x="184785" y="1107072"/>
                    <a:pt x="196215" y="1104214"/>
                    <a:pt x="205740" y="1098499"/>
                  </a:cubicBezTo>
                  <a:cubicBezTo>
                    <a:pt x="212408" y="1094689"/>
                    <a:pt x="217170" y="1087069"/>
                    <a:pt x="222885" y="1081354"/>
                  </a:cubicBezTo>
                  <a:cubicBezTo>
                    <a:pt x="214313" y="1081354"/>
                    <a:pt x="205740" y="1078497"/>
                    <a:pt x="197168" y="1080402"/>
                  </a:cubicBezTo>
                  <a:cubicBezTo>
                    <a:pt x="180975" y="1084212"/>
                    <a:pt x="164783" y="1089927"/>
                    <a:pt x="148590" y="1094689"/>
                  </a:cubicBezTo>
                  <a:cubicBezTo>
                    <a:pt x="147638" y="1090879"/>
                    <a:pt x="145733" y="1087069"/>
                    <a:pt x="144780" y="1083259"/>
                  </a:cubicBezTo>
                  <a:cubicBezTo>
                    <a:pt x="160973" y="1076592"/>
                    <a:pt x="177165" y="1069924"/>
                    <a:pt x="193358" y="1062304"/>
                  </a:cubicBezTo>
                  <a:cubicBezTo>
                    <a:pt x="200025" y="1058494"/>
                    <a:pt x="205740" y="1051827"/>
                    <a:pt x="212408" y="1047064"/>
                  </a:cubicBezTo>
                  <a:cubicBezTo>
                    <a:pt x="203835" y="1047064"/>
                    <a:pt x="195263" y="1045159"/>
                    <a:pt x="187643" y="1047064"/>
                  </a:cubicBezTo>
                  <a:cubicBezTo>
                    <a:pt x="168593" y="1051827"/>
                    <a:pt x="149543" y="1058494"/>
                    <a:pt x="131445" y="1064209"/>
                  </a:cubicBezTo>
                  <a:cubicBezTo>
                    <a:pt x="130493" y="1060399"/>
                    <a:pt x="128588" y="1055637"/>
                    <a:pt x="127635" y="1051827"/>
                  </a:cubicBezTo>
                  <a:cubicBezTo>
                    <a:pt x="153352" y="1041349"/>
                    <a:pt x="179070" y="1031824"/>
                    <a:pt x="206693" y="1020394"/>
                  </a:cubicBezTo>
                  <a:cubicBezTo>
                    <a:pt x="203835" y="1011822"/>
                    <a:pt x="200977" y="1004202"/>
                    <a:pt x="198120" y="995629"/>
                  </a:cubicBezTo>
                  <a:cubicBezTo>
                    <a:pt x="167640" y="1006107"/>
                    <a:pt x="140018" y="1015632"/>
                    <a:pt x="110490" y="1026109"/>
                  </a:cubicBezTo>
                  <a:cubicBezTo>
                    <a:pt x="151448" y="1157554"/>
                    <a:pt x="208598" y="1278522"/>
                    <a:pt x="311468" y="1372819"/>
                  </a:cubicBezTo>
                  <a:cubicBezTo>
                    <a:pt x="327660" y="1387107"/>
                    <a:pt x="346710" y="1398537"/>
                    <a:pt x="363855" y="1411872"/>
                  </a:cubicBezTo>
                  <a:cubicBezTo>
                    <a:pt x="365760" y="1413777"/>
                    <a:pt x="366713" y="1415682"/>
                    <a:pt x="368618" y="1418539"/>
                  </a:cubicBezTo>
                  <a:cubicBezTo>
                    <a:pt x="367665" y="1415682"/>
                    <a:pt x="367665" y="1412824"/>
                    <a:pt x="366713" y="1409967"/>
                  </a:cubicBezTo>
                  <a:cubicBezTo>
                    <a:pt x="342900" y="1370914"/>
                    <a:pt x="319088" y="1330909"/>
                    <a:pt x="295275" y="1292809"/>
                  </a:cubicBezTo>
                  <a:cubicBezTo>
                    <a:pt x="283845" y="1293762"/>
                    <a:pt x="270510" y="1294714"/>
                    <a:pt x="257175" y="1295667"/>
                  </a:cubicBezTo>
                  <a:cubicBezTo>
                    <a:pt x="256223" y="1292809"/>
                    <a:pt x="256223" y="1289952"/>
                    <a:pt x="255270" y="1287094"/>
                  </a:cubicBezTo>
                  <a:cubicBezTo>
                    <a:pt x="265748" y="1283284"/>
                    <a:pt x="277178" y="1280427"/>
                    <a:pt x="288608" y="1275664"/>
                  </a:cubicBezTo>
                  <a:cubicBezTo>
                    <a:pt x="286703" y="1269949"/>
                    <a:pt x="285750" y="1264234"/>
                    <a:pt x="283845" y="1259472"/>
                  </a:cubicBezTo>
                  <a:cubicBezTo>
                    <a:pt x="285750" y="1255662"/>
                    <a:pt x="284798" y="1251852"/>
                    <a:pt x="282893" y="1248994"/>
                  </a:cubicBezTo>
                  <a:close/>
                  <a:moveTo>
                    <a:pt x="256223" y="1068972"/>
                  </a:moveTo>
                  <a:cubicBezTo>
                    <a:pt x="258127" y="1073734"/>
                    <a:pt x="260985" y="1078497"/>
                    <a:pt x="262890" y="1083259"/>
                  </a:cubicBezTo>
                  <a:cubicBezTo>
                    <a:pt x="296228" y="1068019"/>
                    <a:pt x="329565" y="1053732"/>
                    <a:pt x="362903" y="1038492"/>
                  </a:cubicBezTo>
                  <a:cubicBezTo>
                    <a:pt x="364808" y="1037539"/>
                    <a:pt x="367665" y="1030872"/>
                    <a:pt x="366713" y="1028967"/>
                  </a:cubicBezTo>
                  <a:cubicBezTo>
                    <a:pt x="364808" y="1026109"/>
                    <a:pt x="358140" y="1022299"/>
                    <a:pt x="356235" y="1023252"/>
                  </a:cubicBezTo>
                  <a:cubicBezTo>
                    <a:pt x="322898" y="1038492"/>
                    <a:pt x="289560" y="1053732"/>
                    <a:pt x="256223" y="1068972"/>
                  </a:cubicBezTo>
                  <a:close/>
                  <a:moveTo>
                    <a:pt x="333375" y="1274712"/>
                  </a:moveTo>
                  <a:cubicBezTo>
                    <a:pt x="388620" y="1268997"/>
                    <a:pt x="434340" y="1244232"/>
                    <a:pt x="430530" y="1224229"/>
                  </a:cubicBezTo>
                  <a:cubicBezTo>
                    <a:pt x="397193" y="1240422"/>
                    <a:pt x="359093" y="1246137"/>
                    <a:pt x="333375" y="1274712"/>
                  </a:cubicBezTo>
                  <a:close/>
                  <a:moveTo>
                    <a:pt x="402908" y="1121359"/>
                  </a:moveTo>
                  <a:cubicBezTo>
                    <a:pt x="385763" y="1105167"/>
                    <a:pt x="302895" y="1138504"/>
                    <a:pt x="286703" y="1168032"/>
                  </a:cubicBezTo>
                  <a:cubicBezTo>
                    <a:pt x="326708" y="1152792"/>
                    <a:pt x="363855" y="1137552"/>
                    <a:pt x="402908" y="1121359"/>
                  </a:cubicBezTo>
                  <a:close/>
                  <a:moveTo>
                    <a:pt x="389573" y="1088974"/>
                  </a:moveTo>
                  <a:cubicBezTo>
                    <a:pt x="387668" y="1086117"/>
                    <a:pt x="386715" y="1082307"/>
                    <a:pt x="384810" y="1079449"/>
                  </a:cubicBezTo>
                  <a:cubicBezTo>
                    <a:pt x="345758" y="1091832"/>
                    <a:pt x="306705" y="1104214"/>
                    <a:pt x="274320" y="1128979"/>
                  </a:cubicBezTo>
                  <a:cubicBezTo>
                    <a:pt x="275273" y="1131837"/>
                    <a:pt x="277178" y="1134694"/>
                    <a:pt x="278130" y="1137552"/>
                  </a:cubicBezTo>
                  <a:cubicBezTo>
                    <a:pt x="315278" y="1121359"/>
                    <a:pt x="352425" y="1105167"/>
                    <a:pt x="389573" y="1088974"/>
                  </a:cubicBezTo>
                  <a:close/>
                  <a:moveTo>
                    <a:pt x="279083" y="833704"/>
                  </a:moveTo>
                  <a:cubicBezTo>
                    <a:pt x="279083" y="830847"/>
                    <a:pt x="279083" y="828942"/>
                    <a:pt x="279083" y="826084"/>
                  </a:cubicBezTo>
                  <a:cubicBezTo>
                    <a:pt x="260985" y="827989"/>
                    <a:pt x="242888" y="828942"/>
                    <a:pt x="224790" y="831799"/>
                  </a:cubicBezTo>
                  <a:cubicBezTo>
                    <a:pt x="219075" y="832752"/>
                    <a:pt x="209550" y="838467"/>
                    <a:pt x="208598" y="843229"/>
                  </a:cubicBezTo>
                  <a:cubicBezTo>
                    <a:pt x="207645" y="849897"/>
                    <a:pt x="212408" y="858469"/>
                    <a:pt x="214313" y="867042"/>
                  </a:cubicBezTo>
                  <a:cubicBezTo>
                    <a:pt x="239077" y="853707"/>
                    <a:pt x="259080" y="844182"/>
                    <a:pt x="279083" y="833704"/>
                  </a:cubicBezTo>
                  <a:close/>
                  <a:moveTo>
                    <a:pt x="102870" y="996582"/>
                  </a:moveTo>
                  <a:cubicBezTo>
                    <a:pt x="102870" y="998487"/>
                    <a:pt x="102870" y="1001344"/>
                    <a:pt x="102870" y="1003249"/>
                  </a:cubicBezTo>
                  <a:cubicBezTo>
                    <a:pt x="109538" y="1004202"/>
                    <a:pt x="117158" y="1006107"/>
                    <a:pt x="123825" y="1004202"/>
                  </a:cubicBezTo>
                  <a:cubicBezTo>
                    <a:pt x="144780" y="997534"/>
                    <a:pt x="165735" y="990867"/>
                    <a:pt x="185738" y="982294"/>
                  </a:cubicBezTo>
                  <a:cubicBezTo>
                    <a:pt x="190500" y="980389"/>
                    <a:pt x="194310" y="974674"/>
                    <a:pt x="198120" y="970864"/>
                  </a:cubicBezTo>
                  <a:cubicBezTo>
                    <a:pt x="191452" y="968959"/>
                    <a:pt x="184785" y="964197"/>
                    <a:pt x="180023" y="966102"/>
                  </a:cubicBezTo>
                  <a:cubicBezTo>
                    <a:pt x="153352" y="975627"/>
                    <a:pt x="128588" y="986104"/>
                    <a:pt x="102870" y="996582"/>
                  </a:cubicBezTo>
                  <a:close/>
                  <a:moveTo>
                    <a:pt x="311468" y="1211847"/>
                  </a:moveTo>
                  <a:cubicBezTo>
                    <a:pt x="363855" y="1209942"/>
                    <a:pt x="415290" y="1185177"/>
                    <a:pt x="415290" y="1165174"/>
                  </a:cubicBezTo>
                  <a:cubicBezTo>
                    <a:pt x="380048" y="1181367"/>
                    <a:pt x="345758" y="1196607"/>
                    <a:pt x="311468" y="1211847"/>
                  </a:cubicBezTo>
                  <a:close/>
                  <a:moveTo>
                    <a:pt x="356235" y="1003249"/>
                  </a:moveTo>
                  <a:cubicBezTo>
                    <a:pt x="354330" y="999439"/>
                    <a:pt x="353378" y="994677"/>
                    <a:pt x="351473" y="990867"/>
                  </a:cubicBezTo>
                  <a:cubicBezTo>
                    <a:pt x="318135" y="1006107"/>
                    <a:pt x="285750" y="1021347"/>
                    <a:pt x="252413" y="1036587"/>
                  </a:cubicBezTo>
                  <a:cubicBezTo>
                    <a:pt x="254318" y="1039444"/>
                    <a:pt x="255270" y="1043254"/>
                    <a:pt x="257175" y="1046112"/>
                  </a:cubicBezTo>
                  <a:cubicBezTo>
                    <a:pt x="289560" y="1031824"/>
                    <a:pt x="322898" y="1017537"/>
                    <a:pt x="356235" y="1003249"/>
                  </a:cubicBezTo>
                  <a:close/>
                  <a:moveTo>
                    <a:pt x="332423" y="945147"/>
                  </a:moveTo>
                  <a:cubicBezTo>
                    <a:pt x="330518" y="941337"/>
                    <a:pt x="328613" y="936574"/>
                    <a:pt x="326708" y="932764"/>
                  </a:cubicBezTo>
                  <a:cubicBezTo>
                    <a:pt x="296228" y="947052"/>
                    <a:pt x="265748" y="962292"/>
                    <a:pt x="235268" y="976579"/>
                  </a:cubicBezTo>
                  <a:cubicBezTo>
                    <a:pt x="237173" y="980389"/>
                    <a:pt x="238125" y="983247"/>
                    <a:pt x="240030" y="987057"/>
                  </a:cubicBezTo>
                  <a:cubicBezTo>
                    <a:pt x="270510" y="972769"/>
                    <a:pt x="300990" y="959434"/>
                    <a:pt x="332423" y="945147"/>
                  </a:cubicBezTo>
                  <a:close/>
                  <a:moveTo>
                    <a:pt x="243840" y="1006107"/>
                  </a:moveTo>
                  <a:cubicBezTo>
                    <a:pt x="245745" y="1009917"/>
                    <a:pt x="247650" y="1013727"/>
                    <a:pt x="249555" y="1017537"/>
                  </a:cubicBezTo>
                  <a:cubicBezTo>
                    <a:pt x="280988" y="1003249"/>
                    <a:pt x="312420" y="988009"/>
                    <a:pt x="343853" y="973722"/>
                  </a:cubicBezTo>
                  <a:cubicBezTo>
                    <a:pt x="341948" y="969912"/>
                    <a:pt x="340043" y="966102"/>
                    <a:pt x="339090" y="963244"/>
                  </a:cubicBezTo>
                  <a:cubicBezTo>
                    <a:pt x="306705" y="976579"/>
                    <a:pt x="275273" y="990867"/>
                    <a:pt x="243840" y="1006107"/>
                  </a:cubicBezTo>
                  <a:close/>
                  <a:moveTo>
                    <a:pt x="220980" y="916572"/>
                  </a:moveTo>
                  <a:cubicBezTo>
                    <a:pt x="222885" y="920382"/>
                    <a:pt x="224790" y="925144"/>
                    <a:pt x="226695" y="928954"/>
                  </a:cubicBezTo>
                  <a:cubicBezTo>
                    <a:pt x="253365" y="915619"/>
                    <a:pt x="280035" y="902284"/>
                    <a:pt x="306705" y="887997"/>
                  </a:cubicBezTo>
                  <a:cubicBezTo>
                    <a:pt x="304800" y="884187"/>
                    <a:pt x="302895" y="880377"/>
                    <a:pt x="300990" y="876567"/>
                  </a:cubicBezTo>
                  <a:cubicBezTo>
                    <a:pt x="274320" y="890854"/>
                    <a:pt x="247650" y="903237"/>
                    <a:pt x="220980" y="916572"/>
                  </a:cubicBezTo>
                  <a:close/>
                  <a:moveTo>
                    <a:pt x="407670" y="1150887"/>
                  </a:moveTo>
                  <a:cubicBezTo>
                    <a:pt x="406718" y="1147077"/>
                    <a:pt x="405765" y="1143267"/>
                    <a:pt x="404813" y="1139457"/>
                  </a:cubicBezTo>
                  <a:cubicBezTo>
                    <a:pt x="369570" y="1154697"/>
                    <a:pt x="334328" y="1169937"/>
                    <a:pt x="298133" y="1186129"/>
                  </a:cubicBezTo>
                  <a:cubicBezTo>
                    <a:pt x="299085" y="1188987"/>
                    <a:pt x="300990" y="1192797"/>
                    <a:pt x="301943" y="1195654"/>
                  </a:cubicBezTo>
                  <a:cubicBezTo>
                    <a:pt x="337185" y="1180414"/>
                    <a:pt x="372428" y="1165174"/>
                    <a:pt x="407670" y="1150887"/>
                  </a:cubicBezTo>
                  <a:close/>
                  <a:moveTo>
                    <a:pt x="425768" y="1208989"/>
                  </a:moveTo>
                  <a:cubicBezTo>
                    <a:pt x="423863" y="1205179"/>
                    <a:pt x="422910" y="1201369"/>
                    <a:pt x="421005" y="1197559"/>
                  </a:cubicBezTo>
                  <a:cubicBezTo>
                    <a:pt x="387668" y="1210894"/>
                    <a:pt x="353378" y="1224229"/>
                    <a:pt x="320040" y="1237564"/>
                  </a:cubicBezTo>
                  <a:cubicBezTo>
                    <a:pt x="320993" y="1240422"/>
                    <a:pt x="322898" y="1244232"/>
                    <a:pt x="323850" y="1247089"/>
                  </a:cubicBezTo>
                  <a:cubicBezTo>
                    <a:pt x="358140" y="1234707"/>
                    <a:pt x="391478" y="1222324"/>
                    <a:pt x="425768" y="1208989"/>
                  </a:cubicBezTo>
                  <a:close/>
                  <a:moveTo>
                    <a:pt x="419100" y="1415682"/>
                  </a:moveTo>
                  <a:cubicBezTo>
                    <a:pt x="431483" y="1430922"/>
                    <a:pt x="441008" y="1442352"/>
                    <a:pt x="449580" y="1454734"/>
                  </a:cubicBezTo>
                  <a:cubicBezTo>
                    <a:pt x="451485" y="1453782"/>
                    <a:pt x="454343" y="1453782"/>
                    <a:pt x="456248" y="1452829"/>
                  </a:cubicBezTo>
                  <a:cubicBezTo>
                    <a:pt x="457200" y="1437589"/>
                    <a:pt x="458153" y="1423302"/>
                    <a:pt x="459105" y="1404252"/>
                  </a:cubicBezTo>
                  <a:cubicBezTo>
                    <a:pt x="444818" y="1408062"/>
                    <a:pt x="434340" y="1410919"/>
                    <a:pt x="419100" y="1415682"/>
                  </a:cubicBezTo>
                  <a:close/>
                  <a:moveTo>
                    <a:pt x="358140" y="1322337"/>
                  </a:moveTo>
                  <a:cubicBezTo>
                    <a:pt x="359093" y="1326147"/>
                    <a:pt x="360998" y="1329004"/>
                    <a:pt x="361950" y="1332814"/>
                  </a:cubicBezTo>
                  <a:cubicBezTo>
                    <a:pt x="390525" y="1321384"/>
                    <a:pt x="420053" y="1310907"/>
                    <a:pt x="448628" y="1299477"/>
                  </a:cubicBezTo>
                  <a:cubicBezTo>
                    <a:pt x="446723" y="1295667"/>
                    <a:pt x="444818" y="1290904"/>
                    <a:pt x="443865" y="1287094"/>
                  </a:cubicBezTo>
                  <a:cubicBezTo>
                    <a:pt x="415290" y="1298524"/>
                    <a:pt x="386715" y="1310907"/>
                    <a:pt x="358140" y="1322337"/>
                  </a:cubicBezTo>
                  <a:close/>
                  <a:moveTo>
                    <a:pt x="348615" y="1294714"/>
                  </a:moveTo>
                  <a:cubicBezTo>
                    <a:pt x="349568" y="1297572"/>
                    <a:pt x="351473" y="1301382"/>
                    <a:pt x="352425" y="1304239"/>
                  </a:cubicBezTo>
                  <a:cubicBezTo>
                    <a:pt x="382905" y="1292809"/>
                    <a:pt x="413385" y="1281379"/>
                    <a:pt x="443865" y="1269949"/>
                  </a:cubicBezTo>
                  <a:cubicBezTo>
                    <a:pt x="441960" y="1266139"/>
                    <a:pt x="441008" y="1262329"/>
                    <a:pt x="439103" y="1258519"/>
                  </a:cubicBezTo>
                  <a:cubicBezTo>
                    <a:pt x="409575" y="1270902"/>
                    <a:pt x="379095" y="1283284"/>
                    <a:pt x="348615" y="1294714"/>
                  </a:cubicBezTo>
                  <a:close/>
                  <a:moveTo>
                    <a:pt x="381000" y="1378534"/>
                  </a:moveTo>
                  <a:cubicBezTo>
                    <a:pt x="412433" y="1368057"/>
                    <a:pt x="436245" y="1360437"/>
                    <a:pt x="463868" y="1351864"/>
                  </a:cubicBezTo>
                  <a:cubicBezTo>
                    <a:pt x="442913" y="1338529"/>
                    <a:pt x="409575" y="1349007"/>
                    <a:pt x="381000" y="1378534"/>
                  </a:cubicBezTo>
                  <a:close/>
                  <a:moveTo>
                    <a:pt x="227648" y="948004"/>
                  </a:moveTo>
                  <a:cubicBezTo>
                    <a:pt x="229552" y="950862"/>
                    <a:pt x="231458" y="954672"/>
                    <a:pt x="233363" y="957529"/>
                  </a:cubicBezTo>
                  <a:cubicBezTo>
                    <a:pt x="260033" y="944194"/>
                    <a:pt x="286703" y="930859"/>
                    <a:pt x="313373" y="917524"/>
                  </a:cubicBezTo>
                  <a:cubicBezTo>
                    <a:pt x="312420" y="914667"/>
                    <a:pt x="310515" y="911809"/>
                    <a:pt x="309563" y="909904"/>
                  </a:cubicBezTo>
                  <a:cubicBezTo>
                    <a:pt x="281940" y="922287"/>
                    <a:pt x="255270" y="934669"/>
                    <a:pt x="227648" y="948004"/>
                  </a:cubicBezTo>
                  <a:close/>
                  <a:moveTo>
                    <a:pt x="141923" y="1304239"/>
                  </a:moveTo>
                  <a:cubicBezTo>
                    <a:pt x="142875" y="1307097"/>
                    <a:pt x="143827" y="1309002"/>
                    <a:pt x="143827" y="1311859"/>
                  </a:cubicBezTo>
                  <a:cubicBezTo>
                    <a:pt x="160020" y="1304239"/>
                    <a:pt x="176213" y="1297572"/>
                    <a:pt x="194310" y="1288999"/>
                  </a:cubicBezTo>
                  <a:cubicBezTo>
                    <a:pt x="188595" y="1280427"/>
                    <a:pt x="184785" y="1274712"/>
                    <a:pt x="180023" y="1268044"/>
                  </a:cubicBezTo>
                  <a:cubicBezTo>
                    <a:pt x="167640" y="1281379"/>
                    <a:pt x="155258" y="1292809"/>
                    <a:pt x="141923" y="1304239"/>
                  </a:cubicBezTo>
                  <a:close/>
                  <a:moveTo>
                    <a:pt x="404813" y="1390917"/>
                  </a:moveTo>
                  <a:cubicBezTo>
                    <a:pt x="450533" y="1397584"/>
                    <a:pt x="460058" y="1392822"/>
                    <a:pt x="456248" y="1369962"/>
                  </a:cubicBezTo>
                  <a:cubicBezTo>
                    <a:pt x="438150" y="1376629"/>
                    <a:pt x="421958" y="1383297"/>
                    <a:pt x="404813" y="1390917"/>
                  </a:cubicBezTo>
                  <a:close/>
                  <a:moveTo>
                    <a:pt x="183833" y="1312812"/>
                  </a:moveTo>
                  <a:cubicBezTo>
                    <a:pt x="183833" y="1315669"/>
                    <a:pt x="184785" y="1319479"/>
                    <a:pt x="184785" y="1322337"/>
                  </a:cubicBezTo>
                  <a:cubicBezTo>
                    <a:pt x="194310" y="1320432"/>
                    <a:pt x="203835" y="1317574"/>
                    <a:pt x="213360" y="1315669"/>
                  </a:cubicBezTo>
                  <a:cubicBezTo>
                    <a:pt x="212408" y="1312812"/>
                    <a:pt x="212408" y="1309954"/>
                    <a:pt x="211455" y="1307097"/>
                  </a:cubicBezTo>
                  <a:cubicBezTo>
                    <a:pt x="201930" y="1309002"/>
                    <a:pt x="193358" y="1310907"/>
                    <a:pt x="183833" y="1312812"/>
                  </a:cubicBezTo>
                  <a:close/>
                  <a:moveTo>
                    <a:pt x="69533" y="1234707"/>
                  </a:moveTo>
                  <a:lnTo>
                    <a:pt x="70485" y="1232802"/>
                  </a:lnTo>
                  <a:lnTo>
                    <a:pt x="68580" y="1232802"/>
                  </a:lnTo>
                  <a:lnTo>
                    <a:pt x="69533" y="1234707"/>
                  </a:ln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3038475" y="3432809"/>
              <a:ext cx="974407" cy="1148715"/>
            </a:xfrm>
            <a:custGeom>
              <a:avLst/>
              <a:gdLst/>
              <a:ahLst/>
              <a:cxnLst/>
              <a:rect l="l" t="t" r="r" b="b"/>
              <a:pathLst>
                <a:path w="974407" h="1148715" extrusionOk="0">
                  <a:moveTo>
                    <a:pt x="314325" y="1135380"/>
                  </a:moveTo>
                  <a:cubicBezTo>
                    <a:pt x="295275" y="1076325"/>
                    <a:pt x="276225" y="1017270"/>
                    <a:pt x="257175" y="957263"/>
                  </a:cubicBezTo>
                  <a:cubicBezTo>
                    <a:pt x="273367" y="942975"/>
                    <a:pt x="260985" y="941070"/>
                    <a:pt x="249555" y="938213"/>
                  </a:cubicBezTo>
                  <a:cubicBezTo>
                    <a:pt x="210502" y="851535"/>
                    <a:pt x="173355" y="763905"/>
                    <a:pt x="130492" y="678180"/>
                  </a:cubicBezTo>
                  <a:cubicBezTo>
                    <a:pt x="90488" y="596265"/>
                    <a:pt x="44767" y="517208"/>
                    <a:pt x="0" y="435293"/>
                  </a:cubicBezTo>
                  <a:cubicBezTo>
                    <a:pt x="75248" y="396240"/>
                    <a:pt x="155258" y="354330"/>
                    <a:pt x="236220" y="314325"/>
                  </a:cubicBezTo>
                  <a:cubicBezTo>
                    <a:pt x="444817" y="211455"/>
                    <a:pt x="653415" y="109538"/>
                    <a:pt x="861060" y="7620"/>
                  </a:cubicBezTo>
                  <a:cubicBezTo>
                    <a:pt x="866775" y="4763"/>
                    <a:pt x="873443" y="2858"/>
                    <a:pt x="880110" y="0"/>
                  </a:cubicBezTo>
                  <a:cubicBezTo>
                    <a:pt x="893445" y="18098"/>
                    <a:pt x="891540" y="31433"/>
                    <a:pt x="868680" y="40958"/>
                  </a:cubicBezTo>
                  <a:cubicBezTo>
                    <a:pt x="854393" y="47625"/>
                    <a:pt x="839153" y="60008"/>
                    <a:pt x="868680" y="69533"/>
                  </a:cubicBezTo>
                  <a:lnTo>
                    <a:pt x="868680" y="69533"/>
                  </a:lnTo>
                  <a:cubicBezTo>
                    <a:pt x="862013" y="83820"/>
                    <a:pt x="863918" y="90488"/>
                    <a:pt x="881063" y="83820"/>
                  </a:cubicBezTo>
                  <a:cubicBezTo>
                    <a:pt x="893445" y="78105"/>
                    <a:pt x="904875" y="71438"/>
                    <a:pt x="916305" y="64770"/>
                  </a:cubicBezTo>
                  <a:cubicBezTo>
                    <a:pt x="918210" y="66675"/>
                    <a:pt x="919163" y="69533"/>
                    <a:pt x="921068" y="71438"/>
                  </a:cubicBezTo>
                  <a:cubicBezTo>
                    <a:pt x="904875" y="85725"/>
                    <a:pt x="889635" y="100013"/>
                    <a:pt x="873443" y="114300"/>
                  </a:cubicBezTo>
                  <a:cubicBezTo>
                    <a:pt x="875347" y="116205"/>
                    <a:pt x="877253" y="118110"/>
                    <a:pt x="878205" y="120015"/>
                  </a:cubicBezTo>
                  <a:cubicBezTo>
                    <a:pt x="886778" y="117158"/>
                    <a:pt x="896303" y="114300"/>
                    <a:pt x="900113" y="112395"/>
                  </a:cubicBezTo>
                  <a:cubicBezTo>
                    <a:pt x="913447" y="135255"/>
                    <a:pt x="925830" y="154305"/>
                    <a:pt x="939165" y="176213"/>
                  </a:cubicBezTo>
                  <a:cubicBezTo>
                    <a:pt x="925830" y="182880"/>
                    <a:pt x="915353" y="187643"/>
                    <a:pt x="903922" y="193358"/>
                  </a:cubicBezTo>
                  <a:cubicBezTo>
                    <a:pt x="879158" y="173355"/>
                    <a:pt x="851535" y="161925"/>
                    <a:pt x="819150" y="165735"/>
                  </a:cubicBezTo>
                  <a:cubicBezTo>
                    <a:pt x="790575" y="168593"/>
                    <a:pt x="776288" y="158115"/>
                    <a:pt x="775335" y="134303"/>
                  </a:cubicBezTo>
                  <a:cubicBezTo>
                    <a:pt x="774383" y="110490"/>
                    <a:pt x="791528" y="92393"/>
                    <a:pt x="817245" y="89535"/>
                  </a:cubicBezTo>
                  <a:cubicBezTo>
                    <a:pt x="826770" y="88583"/>
                    <a:pt x="835343" y="84773"/>
                    <a:pt x="844868" y="81915"/>
                  </a:cubicBezTo>
                  <a:cubicBezTo>
                    <a:pt x="819150" y="63818"/>
                    <a:pt x="796290" y="71438"/>
                    <a:pt x="774383" y="83820"/>
                  </a:cubicBezTo>
                  <a:cubicBezTo>
                    <a:pt x="745808" y="100013"/>
                    <a:pt x="734378" y="127635"/>
                    <a:pt x="742950" y="154305"/>
                  </a:cubicBezTo>
                  <a:cubicBezTo>
                    <a:pt x="751522" y="180023"/>
                    <a:pt x="768668" y="188595"/>
                    <a:pt x="805815" y="185738"/>
                  </a:cubicBezTo>
                  <a:cubicBezTo>
                    <a:pt x="853440" y="181928"/>
                    <a:pt x="892493" y="216218"/>
                    <a:pt x="892493" y="263843"/>
                  </a:cubicBezTo>
                  <a:cubicBezTo>
                    <a:pt x="892493" y="288608"/>
                    <a:pt x="886778" y="314325"/>
                    <a:pt x="861060" y="323850"/>
                  </a:cubicBezTo>
                  <a:cubicBezTo>
                    <a:pt x="836295" y="333375"/>
                    <a:pt x="819150" y="312420"/>
                    <a:pt x="807720" y="294323"/>
                  </a:cubicBezTo>
                  <a:cubicBezTo>
                    <a:pt x="793433" y="271463"/>
                    <a:pt x="781050" y="275273"/>
                    <a:pt x="764858" y="287655"/>
                  </a:cubicBezTo>
                  <a:cubicBezTo>
                    <a:pt x="791528" y="346710"/>
                    <a:pt x="850583" y="362903"/>
                    <a:pt x="898208" y="325755"/>
                  </a:cubicBezTo>
                  <a:cubicBezTo>
                    <a:pt x="933450" y="298133"/>
                    <a:pt x="938213" y="256223"/>
                    <a:pt x="911543" y="202883"/>
                  </a:cubicBezTo>
                  <a:cubicBezTo>
                    <a:pt x="922972" y="200978"/>
                    <a:pt x="935355" y="199073"/>
                    <a:pt x="940118" y="198120"/>
                  </a:cubicBezTo>
                  <a:cubicBezTo>
                    <a:pt x="953453" y="219075"/>
                    <a:pt x="962978" y="234315"/>
                    <a:pt x="972503" y="250508"/>
                  </a:cubicBezTo>
                  <a:cubicBezTo>
                    <a:pt x="958215" y="258128"/>
                    <a:pt x="946785" y="265748"/>
                    <a:pt x="938213" y="270510"/>
                  </a:cubicBezTo>
                  <a:cubicBezTo>
                    <a:pt x="951547" y="287655"/>
                    <a:pt x="962978" y="301943"/>
                    <a:pt x="974408" y="316230"/>
                  </a:cubicBezTo>
                  <a:cubicBezTo>
                    <a:pt x="971550" y="318135"/>
                    <a:pt x="968693" y="320993"/>
                    <a:pt x="964883" y="322898"/>
                  </a:cubicBezTo>
                  <a:cubicBezTo>
                    <a:pt x="741045" y="434340"/>
                    <a:pt x="517208" y="546735"/>
                    <a:pt x="292417" y="658178"/>
                  </a:cubicBezTo>
                  <a:cubicBezTo>
                    <a:pt x="250508" y="679133"/>
                    <a:pt x="208598" y="700088"/>
                    <a:pt x="160973" y="724853"/>
                  </a:cubicBezTo>
                  <a:cubicBezTo>
                    <a:pt x="174308" y="729615"/>
                    <a:pt x="179070" y="730568"/>
                    <a:pt x="184785" y="732472"/>
                  </a:cubicBezTo>
                  <a:cubicBezTo>
                    <a:pt x="187642" y="747713"/>
                    <a:pt x="180023" y="766763"/>
                    <a:pt x="201930" y="774383"/>
                  </a:cubicBezTo>
                  <a:cubicBezTo>
                    <a:pt x="202883" y="780097"/>
                    <a:pt x="204788" y="784860"/>
                    <a:pt x="205740" y="790575"/>
                  </a:cubicBezTo>
                  <a:cubicBezTo>
                    <a:pt x="215265" y="787718"/>
                    <a:pt x="224790" y="785813"/>
                    <a:pt x="233363" y="782003"/>
                  </a:cubicBezTo>
                  <a:cubicBezTo>
                    <a:pt x="389573" y="706755"/>
                    <a:pt x="544830" y="631508"/>
                    <a:pt x="700088" y="556260"/>
                  </a:cubicBezTo>
                  <a:cubicBezTo>
                    <a:pt x="771525" y="521970"/>
                    <a:pt x="842963" y="486728"/>
                    <a:pt x="914400" y="451485"/>
                  </a:cubicBezTo>
                  <a:cubicBezTo>
                    <a:pt x="939165" y="475297"/>
                    <a:pt x="918210" y="482918"/>
                    <a:pt x="901065" y="492443"/>
                  </a:cubicBezTo>
                  <a:cubicBezTo>
                    <a:pt x="883920" y="501015"/>
                    <a:pt x="866775" y="509588"/>
                    <a:pt x="880110" y="533400"/>
                  </a:cubicBezTo>
                  <a:cubicBezTo>
                    <a:pt x="784860" y="581025"/>
                    <a:pt x="688658" y="628650"/>
                    <a:pt x="593408" y="676275"/>
                  </a:cubicBezTo>
                  <a:cubicBezTo>
                    <a:pt x="595313" y="681038"/>
                    <a:pt x="597218" y="684847"/>
                    <a:pt x="600075" y="689610"/>
                  </a:cubicBezTo>
                  <a:cubicBezTo>
                    <a:pt x="631508" y="675322"/>
                    <a:pt x="662940" y="661988"/>
                    <a:pt x="694372" y="647700"/>
                  </a:cubicBezTo>
                  <a:cubicBezTo>
                    <a:pt x="686753" y="665797"/>
                    <a:pt x="679133" y="683895"/>
                    <a:pt x="671513" y="701993"/>
                  </a:cubicBezTo>
                  <a:cubicBezTo>
                    <a:pt x="658178" y="708660"/>
                    <a:pt x="643890" y="716280"/>
                    <a:pt x="630555" y="722947"/>
                  </a:cubicBezTo>
                  <a:cubicBezTo>
                    <a:pt x="631508" y="726758"/>
                    <a:pt x="632460" y="729615"/>
                    <a:pt x="634365" y="733425"/>
                  </a:cubicBezTo>
                  <a:cubicBezTo>
                    <a:pt x="650558" y="728663"/>
                    <a:pt x="667703" y="725805"/>
                    <a:pt x="682943" y="719138"/>
                  </a:cubicBezTo>
                  <a:cubicBezTo>
                    <a:pt x="742950" y="693420"/>
                    <a:pt x="802005" y="665797"/>
                    <a:pt x="862013" y="639128"/>
                  </a:cubicBezTo>
                  <a:cubicBezTo>
                    <a:pt x="864870" y="653415"/>
                    <a:pt x="866775" y="667703"/>
                    <a:pt x="869633" y="681038"/>
                  </a:cubicBezTo>
                  <a:cubicBezTo>
                    <a:pt x="801053" y="716280"/>
                    <a:pt x="733425" y="751522"/>
                    <a:pt x="659130" y="789622"/>
                  </a:cubicBezTo>
                  <a:cubicBezTo>
                    <a:pt x="671513" y="792480"/>
                    <a:pt x="678180" y="793433"/>
                    <a:pt x="683895" y="794385"/>
                  </a:cubicBezTo>
                  <a:cubicBezTo>
                    <a:pt x="678180" y="799147"/>
                    <a:pt x="673418" y="807720"/>
                    <a:pt x="666750" y="809625"/>
                  </a:cubicBezTo>
                  <a:cubicBezTo>
                    <a:pt x="646747" y="812483"/>
                    <a:pt x="647700" y="813435"/>
                    <a:pt x="651510" y="833438"/>
                  </a:cubicBezTo>
                  <a:cubicBezTo>
                    <a:pt x="654368" y="846772"/>
                    <a:pt x="647700" y="862965"/>
                    <a:pt x="645795" y="877253"/>
                  </a:cubicBezTo>
                  <a:cubicBezTo>
                    <a:pt x="622935" y="830580"/>
                    <a:pt x="601028" y="783908"/>
                    <a:pt x="577215" y="738188"/>
                  </a:cubicBezTo>
                  <a:cubicBezTo>
                    <a:pt x="551498" y="687705"/>
                    <a:pt x="541973" y="685800"/>
                    <a:pt x="492442" y="711518"/>
                  </a:cubicBezTo>
                  <a:cubicBezTo>
                    <a:pt x="483870" y="716280"/>
                    <a:pt x="475298" y="720090"/>
                    <a:pt x="466725" y="723900"/>
                  </a:cubicBezTo>
                  <a:cubicBezTo>
                    <a:pt x="386715" y="762000"/>
                    <a:pt x="306705" y="799147"/>
                    <a:pt x="229552" y="835343"/>
                  </a:cubicBezTo>
                  <a:cubicBezTo>
                    <a:pt x="237173" y="848678"/>
                    <a:pt x="243840" y="860108"/>
                    <a:pt x="249555" y="870585"/>
                  </a:cubicBezTo>
                  <a:cubicBezTo>
                    <a:pt x="251460" y="874395"/>
                    <a:pt x="253365" y="878205"/>
                    <a:pt x="255270" y="882015"/>
                  </a:cubicBezTo>
                  <a:cubicBezTo>
                    <a:pt x="279083" y="934403"/>
                    <a:pt x="302895" y="985838"/>
                    <a:pt x="325755" y="1038225"/>
                  </a:cubicBezTo>
                  <a:cubicBezTo>
                    <a:pt x="346710" y="1086803"/>
                    <a:pt x="349567" y="1106805"/>
                    <a:pt x="412433" y="1081088"/>
                  </a:cubicBezTo>
                  <a:cubicBezTo>
                    <a:pt x="419100" y="1078230"/>
                    <a:pt x="426720" y="1075373"/>
                    <a:pt x="433388" y="1071563"/>
                  </a:cubicBezTo>
                  <a:cubicBezTo>
                    <a:pt x="502920" y="1040130"/>
                    <a:pt x="573405" y="1008697"/>
                    <a:pt x="642938" y="976313"/>
                  </a:cubicBezTo>
                  <a:cubicBezTo>
                    <a:pt x="646747" y="990600"/>
                    <a:pt x="651510" y="1004888"/>
                    <a:pt x="655320" y="1020128"/>
                  </a:cubicBezTo>
                  <a:cubicBezTo>
                    <a:pt x="564833" y="1062990"/>
                    <a:pt x="474345" y="1105853"/>
                    <a:pt x="383858" y="1148715"/>
                  </a:cubicBezTo>
                  <a:cubicBezTo>
                    <a:pt x="382905" y="1128713"/>
                    <a:pt x="378142" y="1115378"/>
                    <a:pt x="355283" y="1133475"/>
                  </a:cubicBezTo>
                  <a:cubicBezTo>
                    <a:pt x="353378" y="1134428"/>
                    <a:pt x="348615" y="1134428"/>
                    <a:pt x="347663" y="1133475"/>
                  </a:cubicBezTo>
                  <a:cubicBezTo>
                    <a:pt x="334328" y="1113473"/>
                    <a:pt x="325755" y="1134428"/>
                    <a:pt x="314325" y="1135380"/>
                  </a:cubicBezTo>
                  <a:close/>
                  <a:moveTo>
                    <a:pt x="202883" y="499110"/>
                  </a:moveTo>
                  <a:cubicBezTo>
                    <a:pt x="243840" y="521970"/>
                    <a:pt x="284798" y="544830"/>
                    <a:pt x="325755" y="568643"/>
                  </a:cubicBezTo>
                  <a:cubicBezTo>
                    <a:pt x="343853" y="579120"/>
                    <a:pt x="359092" y="581025"/>
                    <a:pt x="378142" y="561975"/>
                  </a:cubicBezTo>
                  <a:cubicBezTo>
                    <a:pt x="345758" y="498158"/>
                    <a:pt x="312420" y="432435"/>
                    <a:pt x="279083" y="367665"/>
                  </a:cubicBezTo>
                  <a:cubicBezTo>
                    <a:pt x="268605" y="346710"/>
                    <a:pt x="255270" y="355283"/>
                    <a:pt x="240030" y="365760"/>
                  </a:cubicBezTo>
                  <a:cubicBezTo>
                    <a:pt x="262890" y="420053"/>
                    <a:pt x="301942" y="465772"/>
                    <a:pt x="314325" y="528638"/>
                  </a:cubicBezTo>
                  <a:cubicBezTo>
                    <a:pt x="307658" y="523875"/>
                    <a:pt x="304800" y="522922"/>
                    <a:pt x="302895" y="521018"/>
                  </a:cubicBezTo>
                  <a:cubicBezTo>
                    <a:pt x="253365" y="487680"/>
                    <a:pt x="204788" y="454343"/>
                    <a:pt x="154305" y="422910"/>
                  </a:cubicBezTo>
                  <a:cubicBezTo>
                    <a:pt x="148590" y="419100"/>
                    <a:pt x="134302" y="421958"/>
                    <a:pt x="127635" y="426720"/>
                  </a:cubicBezTo>
                  <a:cubicBezTo>
                    <a:pt x="123825" y="429578"/>
                    <a:pt x="123825" y="442913"/>
                    <a:pt x="127635" y="449580"/>
                  </a:cubicBezTo>
                  <a:cubicBezTo>
                    <a:pt x="155258" y="501968"/>
                    <a:pt x="185738" y="554355"/>
                    <a:pt x="213360" y="606743"/>
                  </a:cubicBezTo>
                  <a:cubicBezTo>
                    <a:pt x="225742" y="630555"/>
                    <a:pt x="238125" y="627697"/>
                    <a:pt x="256223" y="613410"/>
                  </a:cubicBezTo>
                  <a:cubicBezTo>
                    <a:pt x="240983" y="584835"/>
                    <a:pt x="225742" y="556260"/>
                    <a:pt x="212408" y="528638"/>
                  </a:cubicBezTo>
                  <a:cubicBezTo>
                    <a:pt x="207645" y="518160"/>
                    <a:pt x="206692" y="507683"/>
                    <a:pt x="202883" y="499110"/>
                  </a:cubicBezTo>
                  <a:lnTo>
                    <a:pt x="202883" y="499110"/>
                  </a:lnTo>
                  <a:close/>
                  <a:moveTo>
                    <a:pt x="631508" y="342900"/>
                  </a:moveTo>
                  <a:cubicBezTo>
                    <a:pt x="655320" y="360997"/>
                    <a:pt x="677228" y="380047"/>
                    <a:pt x="701993" y="395288"/>
                  </a:cubicBezTo>
                  <a:cubicBezTo>
                    <a:pt x="712470" y="401955"/>
                    <a:pt x="728663" y="399097"/>
                    <a:pt x="741997" y="401003"/>
                  </a:cubicBezTo>
                  <a:cubicBezTo>
                    <a:pt x="742950" y="389572"/>
                    <a:pt x="747713" y="377190"/>
                    <a:pt x="744855" y="367665"/>
                  </a:cubicBezTo>
                  <a:cubicBezTo>
                    <a:pt x="731520" y="312420"/>
                    <a:pt x="716280" y="258128"/>
                    <a:pt x="701040" y="202883"/>
                  </a:cubicBezTo>
                  <a:cubicBezTo>
                    <a:pt x="697230" y="187643"/>
                    <a:pt x="691515" y="172403"/>
                    <a:pt x="686753" y="155258"/>
                  </a:cubicBezTo>
                  <a:cubicBezTo>
                    <a:pt x="674370" y="159068"/>
                    <a:pt x="664845" y="161925"/>
                    <a:pt x="654368" y="164783"/>
                  </a:cubicBezTo>
                  <a:cubicBezTo>
                    <a:pt x="670560" y="227648"/>
                    <a:pt x="686753" y="288608"/>
                    <a:pt x="701993" y="348615"/>
                  </a:cubicBezTo>
                  <a:cubicBezTo>
                    <a:pt x="700088" y="349568"/>
                    <a:pt x="697230" y="351472"/>
                    <a:pt x="695325" y="352425"/>
                  </a:cubicBezTo>
                  <a:cubicBezTo>
                    <a:pt x="675322" y="333375"/>
                    <a:pt x="654368" y="315278"/>
                    <a:pt x="635318" y="295275"/>
                  </a:cubicBezTo>
                  <a:cubicBezTo>
                    <a:pt x="622935" y="282893"/>
                    <a:pt x="607695" y="272415"/>
                    <a:pt x="593408" y="284798"/>
                  </a:cubicBezTo>
                  <a:cubicBezTo>
                    <a:pt x="586740" y="290513"/>
                    <a:pt x="586740" y="308610"/>
                    <a:pt x="588645" y="320040"/>
                  </a:cubicBezTo>
                  <a:cubicBezTo>
                    <a:pt x="592455" y="348615"/>
                    <a:pt x="599122" y="376238"/>
                    <a:pt x="604838" y="404813"/>
                  </a:cubicBezTo>
                  <a:cubicBezTo>
                    <a:pt x="591503" y="400050"/>
                    <a:pt x="584835" y="393383"/>
                    <a:pt x="579120" y="385763"/>
                  </a:cubicBezTo>
                  <a:cubicBezTo>
                    <a:pt x="548640" y="349568"/>
                    <a:pt x="519113" y="313373"/>
                    <a:pt x="489585" y="276225"/>
                  </a:cubicBezTo>
                  <a:cubicBezTo>
                    <a:pt x="475298" y="259080"/>
                    <a:pt x="461963" y="258128"/>
                    <a:pt x="444817" y="274320"/>
                  </a:cubicBezTo>
                  <a:cubicBezTo>
                    <a:pt x="454342" y="286703"/>
                    <a:pt x="462915" y="298133"/>
                    <a:pt x="471488" y="308610"/>
                  </a:cubicBezTo>
                  <a:cubicBezTo>
                    <a:pt x="508635" y="352425"/>
                    <a:pt x="545783" y="397193"/>
                    <a:pt x="584835" y="439103"/>
                  </a:cubicBezTo>
                  <a:cubicBezTo>
                    <a:pt x="592455" y="447675"/>
                    <a:pt x="611505" y="450533"/>
                    <a:pt x="622935" y="447675"/>
                  </a:cubicBezTo>
                  <a:cubicBezTo>
                    <a:pt x="630555" y="445770"/>
                    <a:pt x="638175" y="428625"/>
                    <a:pt x="638175" y="418147"/>
                  </a:cubicBezTo>
                  <a:cubicBezTo>
                    <a:pt x="638175" y="393383"/>
                    <a:pt x="634365" y="367665"/>
                    <a:pt x="631508" y="342900"/>
                  </a:cubicBezTo>
                  <a:cubicBezTo>
                    <a:pt x="632460" y="341948"/>
                    <a:pt x="631508" y="342900"/>
                    <a:pt x="631508" y="342900"/>
                  </a:cubicBezTo>
                  <a:close/>
                  <a:moveTo>
                    <a:pt x="441008" y="286703"/>
                  </a:moveTo>
                  <a:cubicBezTo>
                    <a:pt x="440055" y="283845"/>
                    <a:pt x="439103" y="280988"/>
                    <a:pt x="438150" y="278130"/>
                  </a:cubicBezTo>
                  <a:cubicBezTo>
                    <a:pt x="421958" y="282893"/>
                    <a:pt x="405765" y="286703"/>
                    <a:pt x="390525" y="293370"/>
                  </a:cubicBezTo>
                  <a:cubicBezTo>
                    <a:pt x="365760" y="305753"/>
                    <a:pt x="341948" y="320040"/>
                    <a:pt x="319088" y="335280"/>
                  </a:cubicBezTo>
                  <a:cubicBezTo>
                    <a:pt x="314325" y="338138"/>
                    <a:pt x="310515" y="352425"/>
                    <a:pt x="313373" y="357188"/>
                  </a:cubicBezTo>
                  <a:cubicBezTo>
                    <a:pt x="339090" y="404813"/>
                    <a:pt x="365760" y="451485"/>
                    <a:pt x="394335" y="497205"/>
                  </a:cubicBezTo>
                  <a:cubicBezTo>
                    <a:pt x="404813" y="513397"/>
                    <a:pt x="420053" y="531495"/>
                    <a:pt x="436245" y="537210"/>
                  </a:cubicBezTo>
                  <a:cubicBezTo>
                    <a:pt x="466725" y="547688"/>
                    <a:pt x="546735" y="501968"/>
                    <a:pt x="564833" y="464820"/>
                  </a:cubicBezTo>
                  <a:cubicBezTo>
                    <a:pt x="548640" y="470535"/>
                    <a:pt x="537210" y="473393"/>
                    <a:pt x="526733" y="479108"/>
                  </a:cubicBezTo>
                  <a:cubicBezTo>
                    <a:pt x="510540" y="488633"/>
                    <a:pt x="496253" y="500063"/>
                    <a:pt x="481013" y="509588"/>
                  </a:cubicBezTo>
                  <a:cubicBezTo>
                    <a:pt x="454342" y="524828"/>
                    <a:pt x="449580" y="522922"/>
                    <a:pt x="438150" y="490538"/>
                  </a:cubicBezTo>
                  <a:cubicBezTo>
                    <a:pt x="468630" y="474345"/>
                    <a:pt x="498158" y="457200"/>
                    <a:pt x="528638" y="441008"/>
                  </a:cubicBezTo>
                  <a:cubicBezTo>
                    <a:pt x="526733" y="437197"/>
                    <a:pt x="524828" y="433388"/>
                    <a:pt x="522923" y="428625"/>
                  </a:cubicBezTo>
                  <a:cubicBezTo>
                    <a:pt x="489585" y="443865"/>
                    <a:pt x="456248" y="458153"/>
                    <a:pt x="421005" y="474345"/>
                  </a:cubicBezTo>
                  <a:cubicBezTo>
                    <a:pt x="396240" y="431483"/>
                    <a:pt x="373380" y="389572"/>
                    <a:pt x="348615" y="345758"/>
                  </a:cubicBezTo>
                  <a:cubicBezTo>
                    <a:pt x="381000" y="324803"/>
                    <a:pt x="410528" y="305753"/>
                    <a:pt x="441008" y="28670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3352800" y="4021455"/>
              <a:ext cx="1009650" cy="681989"/>
            </a:xfrm>
            <a:custGeom>
              <a:avLst/>
              <a:gdLst/>
              <a:ahLst/>
              <a:cxnLst/>
              <a:rect l="l" t="t" r="r" b="b"/>
              <a:pathLst>
                <a:path w="1009650" h="681989" extrusionOk="0">
                  <a:moveTo>
                    <a:pt x="340995" y="430530"/>
                  </a:moveTo>
                  <a:cubicBezTo>
                    <a:pt x="337185" y="416242"/>
                    <a:pt x="332422" y="401955"/>
                    <a:pt x="328613" y="386715"/>
                  </a:cubicBezTo>
                  <a:cubicBezTo>
                    <a:pt x="362903" y="362902"/>
                    <a:pt x="362903" y="362902"/>
                    <a:pt x="345758" y="322897"/>
                  </a:cubicBezTo>
                  <a:cubicBezTo>
                    <a:pt x="342900" y="317182"/>
                    <a:pt x="341947" y="310515"/>
                    <a:pt x="339090" y="303847"/>
                  </a:cubicBezTo>
                  <a:cubicBezTo>
                    <a:pt x="342900" y="303847"/>
                    <a:pt x="347663" y="303847"/>
                    <a:pt x="351472" y="303847"/>
                  </a:cubicBezTo>
                  <a:cubicBezTo>
                    <a:pt x="357188" y="303847"/>
                    <a:pt x="362903" y="303847"/>
                    <a:pt x="368617" y="303847"/>
                  </a:cubicBezTo>
                  <a:cubicBezTo>
                    <a:pt x="369570" y="333375"/>
                    <a:pt x="383858" y="309563"/>
                    <a:pt x="391478" y="309563"/>
                  </a:cubicBezTo>
                  <a:cubicBezTo>
                    <a:pt x="394335" y="308610"/>
                    <a:pt x="396240" y="308610"/>
                    <a:pt x="401955" y="306705"/>
                  </a:cubicBezTo>
                  <a:cubicBezTo>
                    <a:pt x="396240" y="304800"/>
                    <a:pt x="393383" y="304800"/>
                    <a:pt x="391478" y="303847"/>
                  </a:cubicBezTo>
                  <a:cubicBezTo>
                    <a:pt x="391478" y="301942"/>
                    <a:pt x="391478" y="300038"/>
                    <a:pt x="391478" y="298132"/>
                  </a:cubicBezTo>
                  <a:cubicBezTo>
                    <a:pt x="403860" y="294322"/>
                    <a:pt x="417195" y="291465"/>
                    <a:pt x="428625" y="284797"/>
                  </a:cubicBezTo>
                  <a:cubicBezTo>
                    <a:pt x="478155" y="260032"/>
                    <a:pt x="526733" y="234315"/>
                    <a:pt x="576263" y="208597"/>
                  </a:cubicBezTo>
                  <a:cubicBezTo>
                    <a:pt x="577215" y="228600"/>
                    <a:pt x="578168" y="247650"/>
                    <a:pt x="578168" y="267652"/>
                  </a:cubicBezTo>
                  <a:cubicBezTo>
                    <a:pt x="575310" y="275272"/>
                    <a:pt x="552450" y="276225"/>
                    <a:pt x="571500" y="290513"/>
                  </a:cubicBezTo>
                  <a:cubicBezTo>
                    <a:pt x="586740" y="301942"/>
                    <a:pt x="594360" y="315277"/>
                    <a:pt x="589597" y="335280"/>
                  </a:cubicBezTo>
                  <a:cubicBezTo>
                    <a:pt x="588645" y="340995"/>
                    <a:pt x="596265" y="348615"/>
                    <a:pt x="601028" y="355282"/>
                  </a:cubicBezTo>
                  <a:cubicBezTo>
                    <a:pt x="610553" y="355282"/>
                    <a:pt x="622935" y="359092"/>
                    <a:pt x="630555" y="354330"/>
                  </a:cubicBezTo>
                  <a:cubicBezTo>
                    <a:pt x="726758" y="302895"/>
                    <a:pt x="822960" y="250507"/>
                    <a:pt x="919163" y="197167"/>
                  </a:cubicBezTo>
                  <a:cubicBezTo>
                    <a:pt x="925830" y="193357"/>
                    <a:pt x="931545" y="187642"/>
                    <a:pt x="942022" y="180022"/>
                  </a:cubicBezTo>
                  <a:cubicBezTo>
                    <a:pt x="933450" y="177165"/>
                    <a:pt x="929640" y="174307"/>
                    <a:pt x="927735" y="175260"/>
                  </a:cubicBezTo>
                  <a:cubicBezTo>
                    <a:pt x="820103" y="230505"/>
                    <a:pt x="713422" y="286702"/>
                    <a:pt x="605790" y="341947"/>
                  </a:cubicBezTo>
                  <a:cubicBezTo>
                    <a:pt x="608647" y="328613"/>
                    <a:pt x="611505" y="314325"/>
                    <a:pt x="613410" y="300990"/>
                  </a:cubicBezTo>
                  <a:cubicBezTo>
                    <a:pt x="625793" y="299085"/>
                    <a:pt x="637222" y="297180"/>
                    <a:pt x="649605" y="295275"/>
                  </a:cubicBezTo>
                  <a:cubicBezTo>
                    <a:pt x="645795" y="281940"/>
                    <a:pt x="642938" y="270510"/>
                    <a:pt x="640080" y="260032"/>
                  </a:cubicBezTo>
                  <a:cubicBezTo>
                    <a:pt x="649605" y="254317"/>
                    <a:pt x="658178" y="248602"/>
                    <a:pt x="667703" y="243840"/>
                  </a:cubicBezTo>
                  <a:cubicBezTo>
                    <a:pt x="737235" y="209550"/>
                    <a:pt x="807720" y="175260"/>
                    <a:pt x="877253" y="140970"/>
                  </a:cubicBezTo>
                  <a:cubicBezTo>
                    <a:pt x="884872" y="137160"/>
                    <a:pt x="891540" y="131445"/>
                    <a:pt x="898208" y="126682"/>
                  </a:cubicBezTo>
                  <a:cubicBezTo>
                    <a:pt x="896303" y="123825"/>
                    <a:pt x="895350" y="120015"/>
                    <a:pt x="893445" y="117157"/>
                  </a:cubicBezTo>
                  <a:cubicBezTo>
                    <a:pt x="881063" y="121920"/>
                    <a:pt x="867728" y="125730"/>
                    <a:pt x="856297" y="130492"/>
                  </a:cubicBezTo>
                  <a:cubicBezTo>
                    <a:pt x="784860" y="163830"/>
                    <a:pt x="714375" y="198120"/>
                    <a:pt x="642938" y="232410"/>
                  </a:cubicBezTo>
                  <a:cubicBezTo>
                    <a:pt x="641985" y="213360"/>
                    <a:pt x="641033" y="193357"/>
                    <a:pt x="641033" y="174307"/>
                  </a:cubicBezTo>
                  <a:cubicBezTo>
                    <a:pt x="699135" y="143827"/>
                    <a:pt x="757238" y="113347"/>
                    <a:pt x="815340" y="82867"/>
                  </a:cubicBezTo>
                  <a:cubicBezTo>
                    <a:pt x="813435" y="97155"/>
                    <a:pt x="811530" y="111442"/>
                    <a:pt x="809625" y="127635"/>
                  </a:cubicBezTo>
                  <a:cubicBezTo>
                    <a:pt x="834390" y="116205"/>
                    <a:pt x="834390" y="116205"/>
                    <a:pt x="838200" y="72390"/>
                  </a:cubicBezTo>
                  <a:cubicBezTo>
                    <a:pt x="867728" y="57150"/>
                    <a:pt x="896303" y="41910"/>
                    <a:pt x="925830" y="25717"/>
                  </a:cubicBezTo>
                  <a:cubicBezTo>
                    <a:pt x="928688" y="30480"/>
                    <a:pt x="931545" y="35242"/>
                    <a:pt x="934403" y="40005"/>
                  </a:cubicBezTo>
                  <a:cubicBezTo>
                    <a:pt x="940118" y="35242"/>
                    <a:pt x="945833" y="31432"/>
                    <a:pt x="951547" y="26670"/>
                  </a:cubicBezTo>
                  <a:cubicBezTo>
                    <a:pt x="948690" y="23813"/>
                    <a:pt x="944880" y="20002"/>
                    <a:pt x="942022" y="17145"/>
                  </a:cubicBezTo>
                  <a:cubicBezTo>
                    <a:pt x="942022" y="13335"/>
                    <a:pt x="942022" y="9525"/>
                    <a:pt x="942975" y="5715"/>
                  </a:cubicBezTo>
                  <a:cubicBezTo>
                    <a:pt x="952500" y="3810"/>
                    <a:pt x="962025" y="1905"/>
                    <a:pt x="971550" y="0"/>
                  </a:cubicBezTo>
                  <a:lnTo>
                    <a:pt x="971550" y="0"/>
                  </a:lnTo>
                  <a:cubicBezTo>
                    <a:pt x="980122" y="9525"/>
                    <a:pt x="989647" y="19050"/>
                    <a:pt x="998220" y="28575"/>
                  </a:cubicBezTo>
                  <a:cubicBezTo>
                    <a:pt x="1002030" y="64770"/>
                    <a:pt x="1005840" y="101917"/>
                    <a:pt x="1009650" y="138113"/>
                  </a:cubicBezTo>
                  <a:cubicBezTo>
                    <a:pt x="1004888" y="131445"/>
                    <a:pt x="999172" y="124777"/>
                    <a:pt x="993458" y="116205"/>
                  </a:cubicBezTo>
                  <a:cubicBezTo>
                    <a:pt x="982028" y="142875"/>
                    <a:pt x="970597" y="167640"/>
                    <a:pt x="959168" y="192405"/>
                  </a:cubicBezTo>
                  <a:cubicBezTo>
                    <a:pt x="949643" y="213360"/>
                    <a:pt x="940118" y="234315"/>
                    <a:pt x="930593" y="254317"/>
                  </a:cubicBezTo>
                  <a:cubicBezTo>
                    <a:pt x="918210" y="257175"/>
                    <a:pt x="903922" y="258127"/>
                    <a:pt x="892493" y="263842"/>
                  </a:cubicBezTo>
                  <a:cubicBezTo>
                    <a:pt x="812483" y="304800"/>
                    <a:pt x="732472" y="346710"/>
                    <a:pt x="652463" y="388620"/>
                  </a:cubicBezTo>
                  <a:cubicBezTo>
                    <a:pt x="629603" y="380047"/>
                    <a:pt x="614363" y="390525"/>
                    <a:pt x="603885" y="408622"/>
                  </a:cubicBezTo>
                  <a:cubicBezTo>
                    <a:pt x="585788" y="441007"/>
                    <a:pt x="576263" y="444817"/>
                    <a:pt x="541972" y="430530"/>
                  </a:cubicBezTo>
                  <a:cubicBezTo>
                    <a:pt x="533400" y="441007"/>
                    <a:pt x="524828" y="453390"/>
                    <a:pt x="514350" y="462915"/>
                  </a:cubicBezTo>
                  <a:cubicBezTo>
                    <a:pt x="506730" y="468630"/>
                    <a:pt x="496253" y="471488"/>
                    <a:pt x="486728" y="472440"/>
                  </a:cubicBezTo>
                  <a:cubicBezTo>
                    <a:pt x="474345" y="473392"/>
                    <a:pt x="461963" y="469582"/>
                    <a:pt x="449580" y="467677"/>
                  </a:cubicBezTo>
                  <a:cubicBezTo>
                    <a:pt x="445770" y="467677"/>
                    <a:pt x="441008" y="467677"/>
                    <a:pt x="437197" y="467677"/>
                  </a:cubicBezTo>
                  <a:cubicBezTo>
                    <a:pt x="442913" y="462915"/>
                    <a:pt x="449580" y="458152"/>
                    <a:pt x="455295" y="452438"/>
                  </a:cubicBezTo>
                  <a:cubicBezTo>
                    <a:pt x="454342" y="449580"/>
                    <a:pt x="452438" y="446722"/>
                    <a:pt x="451485" y="443865"/>
                  </a:cubicBezTo>
                  <a:cubicBezTo>
                    <a:pt x="440055" y="447675"/>
                    <a:pt x="426720" y="449580"/>
                    <a:pt x="416242" y="454342"/>
                  </a:cubicBezTo>
                  <a:cubicBezTo>
                    <a:pt x="310515" y="505777"/>
                    <a:pt x="205740" y="558165"/>
                    <a:pt x="100965" y="611505"/>
                  </a:cubicBezTo>
                  <a:cubicBezTo>
                    <a:pt x="95250" y="614363"/>
                    <a:pt x="93345" y="623888"/>
                    <a:pt x="90488" y="629602"/>
                  </a:cubicBezTo>
                  <a:cubicBezTo>
                    <a:pt x="73342" y="648652"/>
                    <a:pt x="63817" y="674370"/>
                    <a:pt x="35242" y="680085"/>
                  </a:cubicBezTo>
                  <a:cubicBezTo>
                    <a:pt x="34290" y="680085"/>
                    <a:pt x="33338" y="681038"/>
                    <a:pt x="33338" y="681990"/>
                  </a:cubicBezTo>
                  <a:cubicBezTo>
                    <a:pt x="21908" y="635317"/>
                    <a:pt x="11430" y="588645"/>
                    <a:pt x="0" y="542925"/>
                  </a:cubicBezTo>
                  <a:cubicBezTo>
                    <a:pt x="10477" y="541972"/>
                    <a:pt x="20002" y="521017"/>
                    <a:pt x="32385" y="540067"/>
                  </a:cubicBezTo>
                  <a:cubicBezTo>
                    <a:pt x="33338" y="541020"/>
                    <a:pt x="38100" y="541020"/>
                    <a:pt x="40005" y="540067"/>
                  </a:cubicBezTo>
                  <a:cubicBezTo>
                    <a:pt x="61913" y="521970"/>
                    <a:pt x="66675" y="535305"/>
                    <a:pt x="68580" y="555307"/>
                  </a:cubicBezTo>
                  <a:cubicBezTo>
                    <a:pt x="73342" y="578167"/>
                    <a:pt x="90488" y="567690"/>
                    <a:pt x="100013" y="562927"/>
                  </a:cubicBezTo>
                  <a:cubicBezTo>
                    <a:pt x="208598" y="511492"/>
                    <a:pt x="316230" y="458152"/>
                    <a:pt x="423863" y="404813"/>
                  </a:cubicBezTo>
                  <a:cubicBezTo>
                    <a:pt x="430530" y="401002"/>
                    <a:pt x="434340" y="392430"/>
                    <a:pt x="439103" y="385763"/>
                  </a:cubicBezTo>
                  <a:cubicBezTo>
                    <a:pt x="453390" y="359092"/>
                    <a:pt x="481965" y="338138"/>
                    <a:pt x="477203" y="300038"/>
                  </a:cubicBezTo>
                  <a:cubicBezTo>
                    <a:pt x="434340" y="315277"/>
                    <a:pt x="424815" y="347663"/>
                    <a:pt x="421958" y="384810"/>
                  </a:cubicBezTo>
                  <a:cubicBezTo>
                    <a:pt x="395288" y="402907"/>
                    <a:pt x="367665" y="417195"/>
                    <a:pt x="340995" y="430530"/>
                  </a:cubicBezTo>
                  <a:close/>
                  <a:moveTo>
                    <a:pt x="505778" y="361950"/>
                  </a:moveTo>
                  <a:cubicBezTo>
                    <a:pt x="510540" y="362902"/>
                    <a:pt x="516255" y="363855"/>
                    <a:pt x="521017" y="364807"/>
                  </a:cubicBezTo>
                  <a:cubicBezTo>
                    <a:pt x="528638" y="326707"/>
                    <a:pt x="536258" y="288607"/>
                    <a:pt x="543878" y="250507"/>
                  </a:cubicBezTo>
                  <a:cubicBezTo>
                    <a:pt x="540068" y="249555"/>
                    <a:pt x="535305" y="248602"/>
                    <a:pt x="531495" y="247650"/>
                  </a:cubicBezTo>
                  <a:cubicBezTo>
                    <a:pt x="523875" y="286702"/>
                    <a:pt x="514350" y="324802"/>
                    <a:pt x="505778" y="361950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3684270" y="3726179"/>
              <a:ext cx="660082" cy="613911"/>
            </a:xfrm>
            <a:custGeom>
              <a:avLst/>
              <a:gdLst/>
              <a:ahLst/>
              <a:cxnLst/>
              <a:rect l="l" t="t" r="r" b="b"/>
              <a:pathLst>
                <a:path w="660082" h="613911" extrusionOk="0">
                  <a:moveTo>
                    <a:pt x="60960" y="604838"/>
                  </a:moveTo>
                  <a:cubicBezTo>
                    <a:pt x="52388" y="604838"/>
                    <a:pt x="39052" y="628650"/>
                    <a:pt x="38100" y="599123"/>
                  </a:cubicBezTo>
                  <a:cubicBezTo>
                    <a:pt x="36195" y="590550"/>
                    <a:pt x="34290" y="582930"/>
                    <a:pt x="31433" y="569595"/>
                  </a:cubicBezTo>
                  <a:cubicBezTo>
                    <a:pt x="26670" y="583883"/>
                    <a:pt x="23813" y="591502"/>
                    <a:pt x="20955" y="599123"/>
                  </a:cubicBezTo>
                  <a:cubicBezTo>
                    <a:pt x="17145" y="599123"/>
                    <a:pt x="12383" y="599123"/>
                    <a:pt x="8572" y="599123"/>
                  </a:cubicBezTo>
                  <a:cubicBezTo>
                    <a:pt x="5715" y="593408"/>
                    <a:pt x="2858" y="587693"/>
                    <a:pt x="0" y="581977"/>
                  </a:cubicBezTo>
                  <a:cubicBezTo>
                    <a:pt x="1905" y="567690"/>
                    <a:pt x="7620" y="552450"/>
                    <a:pt x="5715" y="538163"/>
                  </a:cubicBezTo>
                  <a:cubicBezTo>
                    <a:pt x="1905" y="518160"/>
                    <a:pt x="952" y="518160"/>
                    <a:pt x="20955" y="514350"/>
                  </a:cubicBezTo>
                  <a:cubicBezTo>
                    <a:pt x="27622" y="513398"/>
                    <a:pt x="32385" y="504825"/>
                    <a:pt x="38100" y="499110"/>
                  </a:cubicBezTo>
                  <a:cubicBezTo>
                    <a:pt x="77152" y="481013"/>
                    <a:pt x="117158" y="463867"/>
                    <a:pt x="156210" y="445770"/>
                  </a:cubicBezTo>
                  <a:cubicBezTo>
                    <a:pt x="179070" y="455295"/>
                    <a:pt x="194310" y="448627"/>
                    <a:pt x="200025" y="423863"/>
                  </a:cubicBezTo>
                  <a:cubicBezTo>
                    <a:pt x="314325" y="367665"/>
                    <a:pt x="429577" y="312420"/>
                    <a:pt x="543877" y="256223"/>
                  </a:cubicBezTo>
                  <a:cubicBezTo>
                    <a:pt x="551497" y="252413"/>
                    <a:pt x="559118" y="247650"/>
                    <a:pt x="566738" y="243840"/>
                  </a:cubicBezTo>
                  <a:cubicBezTo>
                    <a:pt x="564833" y="240030"/>
                    <a:pt x="562927" y="235267"/>
                    <a:pt x="561022" y="231458"/>
                  </a:cubicBezTo>
                  <a:cubicBezTo>
                    <a:pt x="442913" y="271463"/>
                    <a:pt x="335280" y="333375"/>
                    <a:pt x="223838" y="385763"/>
                  </a:cubicBezTo>
                  <a:cubicBezTo>
                    <a:pt x="220980" y="371475"/>
                    <a:pt x="219075" y="357188"/>
                    <a:pt x="216217" y="343852"/>
                  </a:cubicBezTo>
                  <a:cubicBezTo>
                    <a:pt x="233363" y="335280"/>
                    <a:pt x="251460" y="325755"/>
                    <a:pt x="268605" y="317183"/>
                  </a:cubicBezTo>
                  <a:cubicBezTo>
                    <a:pt x="269558" y="322898"/>
                    <a:pt x="271463" y="329565"/>
                    <a:pt x="272415" y="335280"/>
                  </a:cubicBezTo>
                  <a:cubicBezTo>
                    <a:pt x="275272" y="336233"/>
                    <a:pt x="278130" y="337185"/>
                    <a:pt x="280988" y="338138"/>
                  </a:cubicBezTo>
                  <a:cubicBezTo>
                    <a:pt x="286702" y="326708"/>
                    <a:pt x="292417" y="314325"/>
                    <a:pt x="298133" y="302895"/>
                  </a:cubicBezTo>
                  <a:cubicBezTo>
                    <a:pt x="329565" y="287655"/>
                    <a:pt x="361950" y="272415"/>
                    <a:pt x="393383" y="256223"/>
                  </a:cubicBezTo>
                  <a:cubicBezTo>
                    <a:pt x="441008" y="232410"/>
                    <a:pt x="487680" y="207645"/>
                    <a:pt x="542925" y="180023"/>
                  </a:cubicBezTo>
                  <a:cubicBezTo>
                    <a:pt x="528638" y="176213"/>
                    <a:pt x="521970" y="172402"/>
                    <a:pt x="519113" y="174308"/>
                  </a:cubicBezTo>
                  <a:cubicBezTo>
                    <a:pt x="427672" y="217170"/>
                    <a:pt x="337185" y="260985"/>
                    <a:pt x="246697" y="303848"/>
                  </a:cubicBezTo>
                  <a:cubicBezTo>
                    <a:pt x="240983" y="301942"/>
                    <a:pt x="234315" y="298133"/>
                    <a:pt x="230505" y="300038"/>
                  </a:cubicBezTo>
                  <a:cubicBezTo>
                    <a:pt x="213360" y="305752"/>
                    <a:pt x="195263" y="312420"/>
                    <a:pt x="180022" y="321945"/>
                  </a:cubicBezTo>
                  <a:cubicBezTo>
                    <a:pt x="164783" y="331470"/>
                    <a:pt x="152400" y="345758"/>
                    <a:pt x="138113" y="359092"/>
                  </a:cubicBezTo>
                  <a:cubicBezTo>
                    <a:pt x="135255" y="360045"/>
                    <a:pt x="132397" y="361950"/>
                    <a:pt x="128588" y="362902"/>
                  </a:cubicBezTo>
                  <a:cubicBezTo>
                    <a:pt x="121920" y="365760"/>
                    <a:pt x="114300" y="369570"/>
                    <a:pt x="107633" y="372427"/>
                  </a:cubicBezTo>
                  <a:cubicBezTo>
                    <a:pt x="80963" y="383858"/>
                    <a:pt x="53340" y="396240"/>
                    <a:pt x="26670" y="407670"/>
                  </a:cubicBezTo>
                  <a:cubicBezTo>
                    <a:pt x="34290" y="389573"/>
                    <a:pt x="41910" y="371475"/>
                    <a:pt x="49530" y="353377"/>
                  </a:cubicBezTo>
                  <a:cubicBezTo>
                    <a:pt x="68580" y="343852"/>
                    <a:pt x="88583" y="335280"/>
                    <a:pt x="107633" y="325755"/>
                  </a:cubicBezTo>
                  <a:cubicBezTo>
                    <a:pt x="128588" y="331470"/>
                    <a:pt x="161925" y="316230"/>
                    <a:pt x="171450" y="296227"/>
                  </a:cubicBezTo>
                  <a:cubicBezTo>
                    <a:pt x="204788" y="280035"/>
                    <a:pt x="238125" y="263842"/>
                    <a:pt x="270510" y="246698"/>
                  </a:cubicBezTo>
                  <a:cubicBezTo>
                    <a:pt x="280988" y="250508"/>
                    <a:pt x="291465" y="253365"/>
                    <a:pt x="291465" y="236220"/>
                  </a:cubicBezTo>
                  <a:cubicBezTo>
                    <a:pt x="370522" y="197167"/>
                    <a:pt x="448627" y="159067"/>
                    <a:pt x="527685" y="120015"/>
                  </a:cubicBezTo>
                  <a:cubicBezTo>
                    <a:pt x="525780" y="116205"/>
                    <a:pt x="523875" y="112395"/>
                    <a:pt x="522922" y="107633"/>
                  </a:cubicBezTo>
                  <a:cubicBezTo>
                    <a:pt x="507683" y="112395"/>
                    <a:pt x="490538" y="116205"/>
                    <a:pt x="476250" y="122873"/>
                  </a:cubicBezTo>
                  <a:cubicBezTo>
                    <a:pt x="396240" y="160973"/>
                    <a:pt x="316230" y="199073"/>
                    <a:pt x="235267" y="238125"/>
                  </a:cubicBezTo>
                  <a:cubicBezTo>
                    <a:pt x="222885" y="214313"/>
                    <a:pt x="239077" y="205740"/>
                    <a:pt x="256222" y="197167"/>
                  </a:cubicBezTo>
                  <a:cubicBezTo>
                    <a:pt x="273367" y="188595"/>
                    <a:pt x="294322" y="180023"/>
                    <a:pt x="269558" y="156210"/>
                  </a:cubicBezTo>
                  <a:cubicBezTo>
                    <a:pt x="347663" y="118110"/>
                    <a:pt x="426720" y="80010"/>
                    <a:pt x="503872" y="40958"/>
                  </a:cubicBezTo>
                  <a:cubicBezTo>
                    <a:pt x="511492" y="37148"/>
                    <a:pt x="516255" y="25717"/>
                    <a:pt x="521970" y="18098"/>
                  </a:cubicBezTo>
                  <a:cubicBezTo>
                    <a:pt x="523875" y="18098"/>
                    <a:pt x="524827" y="18098"/>
                    <a:pt x="525780" y="17145"/>
                  </a:cubicBezTo>
                  <a:cubicBezTo>
                    <a:pt x="526733" y="15240"/>
                    <a:pt x="527685" y="13335"/>
                    <a:pt x="528638" y="10478"/>
                  </a:cubicBezTo>
                  <a:cubicBezTo>
                    <a:pt x="530543" y="6667"/>
                    <a:pt x="532447" y="3810"/>
                    <a:pt x="534352" y="0"/>
                  </a:cubicBezTo>
                  <a:cubicBezTo>
                    <a:pt x="536258" y="0"/>
                    <a:pt x="538163" y="0"/>
                    <a:pt x="540068" y="0"/>
                  </a:cubicBezTo>
                  <a:cubicBezTo>
                    <a:pt x="595313" y="89535"/>
                    <a:pt x="637222" y="184785"/>
                    <a:pt x="660083" y="288608"/>
                  </a:cubicBezTo>
                  <a:cubicBezTo>
                    <a:pt x="653415" y="290513"/>
                    <a:pt x="645795" y="293370"/>
                    <a:pt x="639127" y="295275"/>
                  </a:cubicBezTo>
                  <a:cubicBezTo>
                    <a:pt x="639127" y="295275"/>
                    <a:pt x="639127" y="295275"/>
                    <a:pt x="639127" y="295275"/>
                  </a:cubicBezTo>
                  <a:cubicBezTo>
                    <a:pt x="634365" y="270510"/>
                    <a:pt x="628650" y="245745"/>
                    <a:pt x="623888" y="220027"/>
                  </a:cubicBezTo>
                  <a:cubicBezTo>
                    <a:pt x="613410" y="223838"/>
                    <a:pt x="610552" y="226695"/>
                    <a:pt x="610552" y="228600"/>
                  </a:cubicBezTo>
                  <a:cubicBezTo>
                    <a:pt x="608647" y="255270"/>
                    <a:pt x="601027" y="276225"/>
                    <a:pt x="568643" y="280035"/>
                  </a:cubicBezTo>
                  <a:cubicBezTo>
                    <a:pt x="565785" y="280035"/>
                    <a:pt x="565785" y="298133"/>
                    <a:pt x="563880" y="307658"/>
                  </a:cubicBezTo>
                  <a:cubicBezTo>
                    <a:pt x="542925" y="318135"/>
                    <a:pt x="521970" y="328613"/>
                    <a:pt x="501015" y="339090"/>
                  </a:cubicBezTo>
                  <a:cubicBezTo>
                    <a:pt x="469583" y="315277"/>
                    <a:pt x="433388" y="324802"/>
                    <a:pt x="413385" y="363855"/>
                  </a:cubicBezTo>
                  <a:cubicBezTo>
                    <a:pt x="413385" y="364808"/>
                    <a:pt x="412433" y="365760"/>
                    <a:pt x="412433" y="365760"/>
                  </a:cubicBezTo>
                  <a:cubicBezTo>
                    <a:pt x="412433" y="364808"/>
                    <a:pt x="413385" y="363855"/>
                    <a:pt x="413385" y="363855"/>
                  </a:cubicBezTo>
                  <a:cubicBezTo>
                    <a:pt x="421005" y="367665"/>
                    <a:pt x="428625" y="370523"/>
                    <a:pt x="436245" y="374333"/>
                  </a:cubicBezTo>
                  <a:cubicBezTo>
                    <a:pt x="371475" y="409575"/>
                    <a:pt x="305752" y="443865"/>
                    <a:pt x="240983" y="479108"/>
                  </a:cubicBezTo>
                  <a:cubicBezTo>
                    <a:pt x="220980" y="460058"/>
                    <a:pt x="220980" y="481013"/>
                    <a:pt x="216217" y="491490"/>
                  </a:cubicBezTo>
                  <a:cubicBezTo>
                    <a:pt x="211455" y="494348"/>
                    <a:pt x="206692" y="496252"/>
                    <a:pt x="201930" y="499110"/>
                  </a:cubicBezTo>
                  <a:cubicBezTo>
                    <a:pt x="189547" y="491490"/>
                    <a:pt x="180022" y="490538"/>
                    <a:pt x="180975" y="509588"/>
                  </a:cubicBezTo>
                  <a:cubicBezTo>
                    <a:pt x="143827" y="529590"/>
                    <a:pt x="106680" y="548640"/>
                    <a:pt x="70485" y="569595"/>
                  </a:cubicBezTo>
                  <a:cubicBezTo>
                    <a:pt x="64770" y="573405"/>
                    <a:pt x="44767" y="573405"/>
                    <a:pt x="59055" y="589598"/>
                  </a:cubicBezTo>
                  <a:cubicBezTo>
                    <a:pt x="59055" y="591502"/>
                    <a:pt x="59055" y="593408"/>
                    <a:pt x="59055" y="595313"/>
                  </a:cubicBezTo>
                  <a:cubicBezTo>
                    <a:pt x="60960" y="601027"/>
                    <a:pt x="60960" y="602933"/>
                    <a:pt x="60960" y="604838"/>
                  </a:cubicBezTo>
                  <a:close/>
                  <a:moveTo>
                    <a:pt x="211455" y="448627"/>
                  </a:moveTo>
                  <a:cubicBezTo>
                    <a:pt x="211455" y="449580"/>
                    <a:pt x="210502" y="450533"/>
                    <a:pt x="210502" y="450533"/>
                  </a:cubicBezTo>
                  <a:cubicBezTo>
                    <a:pt x="211455" y="450533"/>
                    <a:pt x="211455" y="449580"/>
                    <a:pt x="211455" y="448627"/>
                  </a:cubicBezTo>
                  <a:cubicBezTo>
                    <a:pt x="211455" y="447675"/>
                    <a:pt x="212408" y="446723"/>
                    <a:pt x="212408" y="445770"/>
                  </a:cubicBezTo>
                  <a:cubicBezTo>
                    <a:pt x="212408" y="446723"/>
                    <a:pt x="212408" y="447675"/>
                    <a:pt x="211455" y="448627"/>
                  </a:cubicBezTo>
                  <a:close/>
                  <a:moveTo>
                    <a:pt x="581977" y="147638"/>
                  </a:moveTo>
                  <a:cubicBezTo>
                    <a:pt x="584835" y="144780"/>
                    <a:pt x="586740" y="142875"/>
                    <a:pt x="589597" y="140017"/>
                  </a:cubicBezTo>
                  <a:cubicBezTo>
                    <a:pt x="582930" y="133350"/>
                    <a:pt x="577215" y="127635"/>
                    <a:pt x="570547" y="120967"/>
                  </a:cubicBezTo>
                  <a:cubicBezTo>
                    <a:pt x="568643" y="122873"/>
                    <a:pt x="565785" y="125730"/>
                    <a:pt x="563880" y="127635"/>
                  </a:cubicBezTo>
                  <a:cubicBezTo>
                    <a:pt x="569595" y="134302"/>
                    <a:pt x="575310" y="140970"/>
                    <a:pt x="581977" y="147638"/>
                  </a:cubicBezTo>
                  <a:close/>
                  <a:moveTo>
                    <a:pt x="36195" y="529590"/>
                  </a:moveTo>
                  <a:cubicBezTo>
                    <a:pt x="35242" y="529590"/>
                    <a:pt x="34290" y="529590"/>
                    <a:pt x="33338" y="529590"/>
                  </a:cubicBezTo>
                  <a:cubicBezTo>
                    <a:pt x="33338" y="537210"/>
                    <a:pt x="33338" y="544830"/>
                    <a:pt x="33338" y="552450"/>
                  </a:cubicBezTo>
                  <a:cubicBezTo>
                    <a:pt x="34290" y="552450"/>
                    <a:pt x="35242" y="552450"/>
                    <a:pt x="36195" y="552450"/>
                  </a:cubicBezTo>
                  <a:cubicBezTo>
                    <a:pt x="36195" y="544830"/>
                    <a:pt x="36195" y="537210"/>
                    <a:pt x="36195" y="529590"/>
                  </a:cubicBezTo>
                  <a:close/>
                  <a:moveTo>
                    <a:pt x="271463" y="446723"/>
                  </a:moveTo>
                  <a:cubicBezTo>
                    <a:pt x="272415" y="444817"/>
                    <a:pt x="273367" y="442913"/>
                    <a:pt x="273367" y="441960"/>
                  </a:cubicBezTo>
                  <a:cubicBezTo>
                    <a:pt x="273367" y="441008"/>
                    <a:pt x="270510" y="440055"/>
                    <a:pt x="268605" y="440055"/>
                  </a:cubicBezTo>
                  <a:cubicBezTo>
                    <a:pt x="267652" y="441960"/>
                    <a:pt x="266700" y="443865"/>
                    <a:pt x="266700" y="444817"/>
                  </a:cubicBezTo>
                  <a:cubicBezTo>
                    <a:pt x="266700" y="444817"/>
                    <a:pt x="269558" y="445770"/>
                    <a:pt x="271463" y="446723"/>
                  </a:cubicBezTo>
                  <a:close/>
                  <a:moveTo>
                    <a:pt x="423863" y="335280"/>
                  </a:moveTo>
                  <a:cubicBezTo>
                    <a:pt x="421958" y="333375"/>
                    <a:pt x="419100" y="332423"/>
                    <a:pt x="417195" y="330517"/>
                  </a:cubicBezTo>
                  <a:cubicBezTo>
                    <a:pt x="416242" y="332423"/>
                    <a:pt x="414338" y="334327"/>
                    <a:pt x="415290" y="335280"/>
                  </a:cubicBezTo>
                  <a:cubicBezTo>
                    <a:pt x="416242" y="337185"/>
                    <a:pt x="418147" y="338138"/>
                    <a:pt x="420052" y="340042"/>
                  </a:cubicBezTo>
                  <a:cubicBezTo>
                    <a:pt x="421005" y="339090"/>
                    <a:pt x="421958" y="337185"/>
                    <a:pt x="423863" y="335280"/>
                  </a:cubicBezTo>
                  <a:close/>
                  <a:moveTo>
                    <a:pt x="97155" y="539115"/>
                  </a:moveTo>
                  <a:cubicBezTo>
                    <a:pt x="98108" y="537210"/>
                    <a:pt x="99060" y="535305"/>
                    <a:pt x="99060" y="534352"/>
                  </a:cubicBezTo>
                  <a:cubicBezTo>
                    <a:pt x="99060" y="533400"/>
                    <a:pt x="96202" y="532448"/>
                    <a:pt x="94297" y="532448"/>
                  </a:cubicBezTo>
                  <a:cubicBezTo>
                    <a:pt x="93345" y="534352"/>
                    <a:pt x="92392" y="536258"/>
                    <a:pt x="92392" y="537210"/>
                  </a:cubicBezTo>
                  <a:cubicBezTo>
                    <a:pt x="93345" y="538163"/>
                    <a:pt x="96202" y="538163"/>
                    <a:pt x="97155" y="539115"/>
                  </a:cubicBezTo>
                  <a:close/>
                  <a:moveTo>
                    <a:pt x="77152" y="546735"/>
                  </a:moveTo>
                  <a:cubicBezTo>
                    <a:pt x="76200" y="545783"/>
                    <a:pt x="74295" y="544830"/>
                    <a:pt x="73342" y="544830"/>
                  </a:cubicBezTo>
                  <a:cubicBezTo>
                    <a:pt x="73342" y="544830"/>
                    <a:pt x="71438" y="546735"/>
                    <a:pt x="71438" y="546735"/>
                  </a:cubicBezTo>
                  <a:cubicBezTo>
                    <a:pt x="71438" y="547688"/>
                    <a:pt x="73342" y="549593"/>
                    <a:pt x="73342" y="550545"/>
                  </a:cubicBezTo>
                  <a:cubicBezTo>
                    <a:pt x="74295" y="549593"/>
                    <a:pt x="76200" y="548640"/>
                    <a:pt x="77152" y="546735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21"/>
            <p:cNvSpPr/>
            <p:nvPr/>
          </p:nvSpPr>
          <p:spPr>
            <a:xfrm>
              <a:off x="3386137" y="4140517"/>
              <a:ext cx="977138" cy="651509"/>
            </a:xfrm>
            <a:custGeom>
              <a:avLst/>
              <a:gdLst/>
              <a:ahLst/>
              <a:cxnLst/>
              <a:rect l="l" t="t" r="r" b="b"/>
              <a:pathLst>
                <a:path w="977138" h="651509" extrusionOk="0">
                  <a:moveTo>
                    <a:pt x="0" y="566738"/>
                  </a:moveTo>
                  <a:cubicBezTo>
                    <a:pt x="952" y="565785"/>
                    <a:pt x="1905" y="565785"/>
                    <a:pt x="1905" y="564832"/>
                  </a:cubicBezTo>
                  <a:cubicBezTo>
                    <a:pt x="30480" y="558165"/>
                    <a:pt x="40005" y="532447"/>
                    <a:pt x="57150" y="514350"/>
                  </a:cubicBezTo>
                  <a:cubicBezTo>
                    <a:pt x="75248" y="510540"/>
                    <a:pt x="94298" y="505777"/>
                    <a:pt x="112395" y="501967"/>
                  </a:cubicBezTo>
                  <a:cubicBezTo>
                    <a:pt x="170498" y="514350"/>
                    <a:pt x="210502" y="492442"/>
                    <a:pt x="220027" y="443865"/>
                  </a:cubicBezTo>
                  <a:cubicBezTo>
                    <a:pt x="263842" y="421957"/>
                    <a:pt x="307658" y="400050"/>
                    <a:pt x="351472" y="378142"/>
                  </a:cubicBezTo>
                  <a:cubicBezTo>
                    <a:pt x="355283" y="383857"/>
                    <a:pt x="359092" y="389572"/>
                    <a:pt x="363855" y="397192"/>
                  </a:cubicBezTo>
                  <a:cubicBezTo>
                    <a:pt x="383858" y="382905"/>
                    <a:pt x="415290" y="385763"/>
                    <a:pt x="417195" y="352425"/>
                  </a:cubicBezTo>
                  <a:cubicBezTo>
                    <a:pt x="429578" y="354330"/>
                    <a:pt x="441960" y="357188"/>
                    <a:pt x="454342" y="357188"/>
                  </a:cubicBezTo>
                  <a:cubicBezTo>
                    <a:pt x="463867" y="357188"/>
                    <a:pt x="475297" y="353377"/>
                    <a:pt x="481965" y="347663"/>
                  </a:cubicBezTo>
                  <a:cubicBezTo>
                    <a:pt x="492442" y="339090"/>
                    <a:pt x="501015" y="326707"/>
                    <a:pt x="509588" y="315277"/>
                  </a:cubicBezTo>
                  <a:cubicBezTo>
                    <a:pt x="542925" y="329565"/>
                    <a:pt x="553403" y="325755"/>
                    <a:pt x="571500" y="293370"/>
                  </a:cubicBezTo>
                  <a:cubicBezTo>
                    <a:pt x="581978" y="274320"/>
                    <a:pt x="597218" y="264795"/>
                    <a:pt x="620078" y="273367"/>
                  </a:cubicBezTo>
                  <a:cubicBezTo>
                    <a:pt x="612458" y="280035"/>
                    <a:pt x="603885" y="287655"/>
                    <a:pt x="596265" y="294322"/>
                  </a:cubicBezTo>
                  <a:cubicBezTo>
                    <a:pt x="597218" y="296227"/>
                    <a:pt x="598170" y="299085"/>
                    <a:pt x="599122" y="300990"/>
                  </a:cubicBezTo>
                  <a:cubicBezTo>
                    <a:pt x="607695" y="300038"/>
                    <a:pt x="618172" y="300038"/>
                    <a:pt x="624840" y="296227"/>
                  </a:cubicBezTo>
                  <a:cubicBezTo>
                    <a:pt x="710565" y="250507"/>
                    <a:pt x="795338" y="204788"/>
                    <a:pt x="881063" y="158115"/>
                  </a:cubicBezTo>
                  <a:cubicBezTo>
                    <a:pt x="887730" y="154305"/>
                    <a:pt x="892493" y="144780"/>
                    <a:pt x="897255" y="138113"/>
                  </a:cubicBezTo>
                  <a:cubicBezTo>
                    <a:pt x="906780" y="117157"/>
                    <a:pt x="916305" y="97155"/>
                    <a:pt x="925830" y="76200"/>
                  </a:cubicBezTo>
                  <a:cubicBezTo>
                    <a:pt x="937260" y="51435"/>
                    <a:pt x="947738" y="26670"/>
                    <a:pt x="960120" y="0"/>
                  </a:cubicBezTo>
                  <a:cubicBezTo>
                    <a:pt x="966788" y="8572"/>
                    <a:pt x="971550" y="15240"/>
                    <a:pt x="976313" y="21907"/>
                  </a:cubicBezTo>
                  <a:cubicBezTo>
                    <a:pt x="981075" y="85725"/>
                    <a:pt x="964883" y="144780"/>
                    <a:pt x="937260" y="200977"/>
                  </a:cubicBezTo>
                  <a:cubicBezTo>
                    <a:pt x="934403" y="206692"/>
                    <a:pt x="926783" y="209550"/>
                    <a:pt x="921068" y="214313"/>
                  </a:cubicBezTo>
                  <a:cubicBezTo>
                    <a:pt x="921068" y="207645"/>
                    <a:pt x="920115" y="200977"/>
                    <a:pt x="920115" y="201930"/>
                  </a:cubicBezTo>
                  <a:cubicBezTo>
                    <a:pt x="774383" y="275272"/>
                    <a:pt x="627697" y="348615"/>
                    <a:pt x="481013" y="421957"/>
                  </a:cubicBezTo>
                  <a:cubicBezTo>
                    <a:pt x="475297" y="425767"/>
                    <a:pt x="468630" y="429577"/>
                    <a:pt x="462915" y="432435"/>
                  </a:cubicBezTo>
                  <a:cubicBezTo>
                    <a:pt x="457200" y="432435"/>
                    <a:pt x="451485" y="433388"/>
                    <a:pt x="445770" y="433388"/>
                  </a:cubicBezTo>
                  <a:cubicBezTo>
                    <a:pt x="443865" y="428625"/>
                    <a:pt x="441008" y="423863"/>
                    <a:pt x="439103" y="419100"/>
                  </a:cubicBezTo>
                  <a:cubicBezTo>
                    <a:pt x="445770" y="414338"/>
                    <a:pt x="451485" y="408622"/>
                    <a:pt x="459105" y="402907"/>
                  </a:cubicBezTo>
                  <a:cubicBezTo>
                    <a:pt x="436245" y="397192"/>
                    <a:pt x="70485" y="574357"/>
                    <a:pt x="63817" y="593407"/>
                  </a:cubicBezTo>
                  <a:cubicBezTo>
                    <a:pt x="77152" y="593407"/>
                    <a:pt x="89535" y="593407"/>
                    <a:pt x="102870" y="593407"/>
                  </a:cubicBezTo>
                  <a:cubicBezTo>
                    <a:pt x="97155" y="601027"/>
                    <a:pt x="92392" y="609600"/>
                    <a:pt x="86677" y="617220"/>
                  </a:cubicBezTo>
                  <a:cubicBezTo>
                    <a:pt x="65723" y="626745"/>
                    <a:pt x="43815" y="637222"/>
                    <a:pt x="22860" y="645795"/>
                  </a:cubicBezTo>
                  <a:cubicBezTo>
                    <a:pt x="16192" y="648652"/>
                    <a:pt x="8573" y="649605"/>
                    <a:pt x="952" y="651510"/>
                  </a:cubicBezTo>
                  <a:cubicBezTo>
                    <a:pt x="952" y="624840"/>
                    <a:pt x="952" y="596265"/>
                    <a:pt x="0" y="566738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21"/>
            <p:cNvSpPr/>
            <p:nvPr/>
          </p:nvSpPr>
          <p:spPr>
            <a:xfrm>
              <a:off x="3890254" y="3395028"/>
              <a:ext cx="303603" cy="354963"/>
            </a:xfrm>
            <a:custGeom>
              <a:avLst/>
              <a:gdLst/>
              <a:ahLst/>
              <a:cxnLst/>
              <a:rect l="l" t="t" r="r" b="b"/>
              <a:pathLst>
                <a:path w="303603" h="354963" extrusionOk="0">
                  <a:moveTo>
                    <a:pt x="122629" y="354964"/>
                  </a:moveTo>
                  <a:cubicBezTo>
                    <a:pt x="111199" y="340676"/>
                    <a:pt x="99768" y="325436"/>
                    <a:pt x="86433" y="309244"/>
                  </a:cubicBezTo>
                  <a:cubicBezTo>
                    <a:pt x="94054" y="304481"/>
                    <a:pt x="106436" y="297814"/>
                    <a:pt x="120724" y="289241"/>
                  </a:cubicBezTo>
                  <a:cubicBezTo>
                    <a:pt x="110246" y="273049"/>
                    <a:pt x="100721" y="257809"/>
                    <a:pt x="88338" y="236854"/>
                  </a:cubicBezTo>
                  <a:cubicBezTo>
                    <a:pt x="83576" y="237806"/>
                    <a:pt x="71193" y="239711"/>
                    <a:pt x="59763" y="241616"/>
                  </a:cubicBezTo>
                  <a:cubicBezTo>
                    <a:pt x="57858" y="237806"/>
                    <a:pt x="55001" y="234949"/>
                    <a:pt x="53096" y="231139"/>
                  </a:cubicBezTo>
                  <a:cubicBezTo>
                    <a:pt x="63574" y="225424"/>
                    <a:pt x="75004" y="220661"/>
                    <a:pt x="88338" y="213994"/>
                  </a:cubicBezTo>
                  <a:cubicBezTo>
                    <a:pt x="75004" y="192086"/>
                    <a:pt x="63574" y="173036"/>
                    <a:pt x="49286" y="150176"/>
                  </a:cubicBezTo>
                  <a:cubicBezTo>
                    <a:pt x="44524" y="152081"/>
                    <a:pt x="35951" y="154939"/>
                    <a:pt x="27379" y="157796"/>
                  </a:cubicBezTo>
                  <a:cubicBezTo>
                    <a:pt x="25474" y="155891"/>
                    <a:pt x="23568" y="153986"/>
                    <a:pt x="22616" y="152081"/>
                  </a:cubicBezTo>
                  <a:cubicBezTo>
                    <a:pt x="38808" y="137794"/>
                    <a:pt x="54049" y="123506"/>
                    <a:pt x="70241" y="109219"/>
                  </a:cubicBezTo>
                  <a:cubicBezTo>
                    <a:pt x="68336" y="107314"/>
                    <a:pt x="67383" y="104456"/>
                    <a:pt x="65479" y="102551"/>
                  </a:cubicBezTo>
                  <a:cubicBezTo>
                    <a:pt x="54049" y="109219"/>
                    <a:pt x="42618" y="115886"/>
                    <a:pt x="30236" y="121601"/>
                  </a:cubicBezTo>
                  <a:cubicBezTo>
                    <a:pt x="14043" y="129221"/>
                    <a:pt x="11186" y="122554"/>
                    <a:pt x="17854" y="107314"/>
                  </a:cubicBezTo>
                  <a:cubicBezTo>
                    <a:pt x="19758" y="105409"/>
                    <a:pt x="21663" y="103504"/>
                    <a:pt x="23568" y="101599"/>
                  </a:cubicBezTo>
                  <a:cubicBezTo>
                    <a:pt x="32141" y="98741"/>
                    <a:pt x="41666" y="95884"/>
                    <a:pt x="50238" y="92074"/>
                  </a:cubicBezTo>
                  <a:cubicBezTo>
                    <a:pt x="48333" y="88264"/>
                    <a:pt x="46429" y="85406"/>
                    <a:pt x="43571" y="81596"/>
                  </a:cubicBezTo>
                  <a:cubicBezTo>
                    <a:pt x="36904" y="88264"/>
                    <a:pt x="30236" y="94931"/>
                    <a:pt x="22616" y="100646"/>
                  </a:cubicBezTo>
                  <a:cubicBezTo>
                    <a:pt x="20711" y="102551"/>
                    <a:pt x="18806" y="104456"/>
                    <a:pt x="16901" y="106361"/>
                  </a:cubicBezTo>
                  <a:cubicBezTo>
                    <a:pt x="-12626" y="96836"/>
                    <a:pt x="2613" y="84454"/>
                    <a:pt x="16901" y="77786"/>
                  </a:cubicBezTo>
                  <a:cubicBezTo>
                    <a:pt x="39761" y="68261"/>
                    <a:pt x="41666" y="55879"/>
                    <a:pt x="28331" y="36829"/>
                  </a:cubicBezTo>
                  <a:cubicBezTo>
                    <a:pt x="51191" y="24446"/>
                    <a:pt x="74051" y="11111"/>
                    <a:pt x="97863" y="634"/>
                  </a:cubicBezTo>
                  <a:cubicBezTo>
                    <a:pt x="105483" y="-2224"/>
                    <a:pt x="116913" y="5396"/>
                    <a:pt x="126438" y="7301"/>
                  </a:cubicBezTo>
                  <a:cubicBezTo>
                    <a:pt x="119771" y="13969"/>
                    <a:pt x="113104" y="19684"/>
                    <a:pt x="104531" y="27304"/>
                  </a:cubicBezTo>
                  <a:cubicBezTo>
                    <a:pt x="126438" y="37781"/>
                    <a:pt x="128343" y="83501"/>
                    <a:pt x="167396" y="58736"/>
                  </a:cubicBezTo>
                  <a:cubicBezTo>
                    <a:pt x="213116" y="133984"/>
                    <a:pt x="257883" y="209231"/>
                    <a:pt x="303604" y="284479"/>
                  </a:cubicBezTo>
                  <a:cubicBezTo>
                    <a:pt x="295031" y="282574"/>
                    <a:pt x="285506" y="280669"/>
                    <a:pt x="276934" y="278764"/>
                  </a:cubicBezTo>
                  <a:cubicBezTo>
                    <a:pt x="266456" y="281621"/>
                    <a:pt x="255026" y="283526"/>
                    <a:pt x="244549" y="288289"/>
                  </a:cubicBezTo>
                  <a:cubicBezTo>
                    <a:pt x="220736" y="299719"/>
                    <a:pt x="196924" y="313054"/>
                    <a:pt x="173111" y="325436"/>
                  </a:cubicBezTo>
                  <a:cubicBezTo>
                    <a:pt x="172158" y="324484"/>
                    <a:pt x="171206" y="323531"/>
                    <a:pt x="169301" y="322579"/>
                  </a:cubicBezTo>
                  <a:cubicBezTo>
                    <a:pt x="168349" y="324484"/>
                    <a:pt x="167396" y="326389"/>
                    <a:pt x="166443" y="329246"/>
                  </a:cubicBezTo>
                  <a:cubicBezTo>
                    <a:pt x="153108" y="339724"/>
                    <a:pt x="137868" y="347344"/>
                    <a:pt x="122629" y="354964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21"/>
            <p:cNvSpPr/>
            <p:nvPr/>
          </p:nvSpPr>
          <p:spPr>
            <a:xfrm>
              <a:off x="3374707" y="4343308"/>
              <a:ext cx="933450" cy="503963"/>
            </a:xfrm>
            <a:custGeom>
              <a:avLst/>
              <a:gdLst/>
              <a:ahLst/>
              <a:cxnLst/>
              <a:rect l="l" t="t" r="r" b="b"/>
              <a:pathLst>
                <a:path w="933450" h="503963" extrusionOk="0">
                  <a:moveTo>
                    <a:pt x="458152" y="231549"/>
                  </a:moveTo>
                  <a:cubicBezTo>
                    <a:pt x="463867" y="231549"/>
                    <a:pt x="469583" y="230596"/>
                    <a:pt x="475297" y="230596"/>
                  </a:cubicBezTo>
                  <a:cubicBezTo>
                    <a:pt x="481013" y="226786"/>
                    <a:pt x="487680" y="222976"/>
                    <a:pt x="493395" y="220119"/>
                  </a:cubicBezTo>
                  <a:cubicBezTo>
                    <a:pt x="640080" y="146776"/>
                    <a:pt x="786765" y="72481"/>
                    <a:pt x="932497" y="91"/>
                  </a:cubicBezTo>
                  <a:cubicBezTo>
                    <a:pt x="932497" y="-861"/>
                    <a:pt x="932497" y="5806"/>
                    <a:pt x="933450" y="12474"/>
                  </a:cubicBezTo>
                  <a:cubicBezTo>
                    <a:pt x="933450" y="12474"/>
                    <a:pt x="933450" y="12474"/>
                    <a:pt x="933450" y="12474"/>
                  </a:cubicBezTo>
                  <a:cubicBezTo>
                    <a:pt x="931545" y="14379"/>
                    <a:pt x="929640" y="16284"/>
                    <a:pt x="927735" y="18189"/>
                  </a:cubicBezTo>
                  <a:cubicBezTo>
                    <a:pt x="927735" y="18189"/>
                    <a:pt x="927735" y="18189"/>
                    <a:pt x="927735" y="18189"/>
                  </a:cubicBezTo>
                  <a:cubicBezTo>
                    <a:pt x="927735" y="21046"/>
                    <a:pt x="927735" y="22951"/>
                    <a:pt x="928688" y="25809"/>
                  </a:cubicBezTo>
                  <a:cubicBezTo>
                    <a:pt x="870585" y="86769"/>
                    <a:pt x="799147" y="126774"/>
                    <a:pt x="723900" y="162016"/>
                  </a:cubicBezTo>
                  <a:cubicBezTo>
                    <a:pt x="602933" y="219166"/>
                    <a:pt x="481013" y="276316"/>
                    <a:pt x="359092" y="333466"/>
                  </a:cubicBezTo>
                  <a:cubicBezTo>
                    <a:pt x="240030" y="389664"/>
                    <a:pt x="121920" y="445861"/>
                    <a:pt x="0" y="503964"/>
                  </a:cubicBezTo>
                  <a:cubicBezTo>
                    <a:pt x="5715" y="483961"/>
                    <a:pt x="9525" y="467769"/>
                    <a:pt x="14288" y="451576"/>
                  </a:cubicBezTo>
                  <a:cubicBezTo>
                    <a:pt x="21907" y="449671"/>
                    <a:pt x="29527" y="448719"/>
                    <a:pt x="36195" y="445861"/>
                  </a:cubicBezTo>
                  <a:cubicBezTo>
                    <a:pt x="58102" y="436336"/>
                    <a:pt x="79057" y="426811"/>
                    <a:pt x="100013" y="417286"/>
                  </a:cubicBezTo>
                  <a:cubicBezTo>
                    <a:pt x="126682" y="403951"/>
                    <a:pt x="154305" y="390616"/>
                    <a:pt x="180975" y="377281"/>
                  </a:cubicBezTo>
                  <a:cubicBezTo>
                    <a:pt x="182880" y="375376"/>
                    <a:pt x="184785" y="373471"/>
                    <a:pt x="186690" y="371566"/>
                  </a:cubicBezTo>
                  <a:cubicBezTo>
                    <a:pt x="194310" y="367756"/>
                    <a:pt x="201930" y="363946"/>
                    <a:pt x="209550" y="360136"/>
                  </a:cubicBezTo>
                  <a:cubicBezTo>
                    <a:pt x="209550" y="360136"/>
                    <a:pt x="209550" y="360136"/>
                    <a:pt x="209550" y="360136"/>
                  </a:cubicBezTo>
                  <a:cubicBezTo>
                    <a:pt x="279083" y="325846"/>
                    <a:pt x="348615" y="292509"/>
                    <a:pt x="417195" y="257266"/>
                  </a:cubicBezTo>
                  <a:cubicBezTo>
                    <a:pt x="431483" y="248694"/>
                    <a:pt x="444817" y="240121"/>
                    <a:pt x="458152" y="231549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3003232" y="4368165"/>
              <a:ext cx="259079" cy="416242"/>
            </a:xfrm>
            <a:custGeom>
              <a:avLst/>
              <a:gdLst/>
              <a:ahLst/>
              <a:cxnLst/>
              <a:rect l="l" t="t" r="r" b="b"/>
              <a:pathLst>
                <a:path w="259079" h="416242" extrusionOk="0">
                  <a:moveTo>
                    <a:pt x="253365" y="416242"/>
                  </a:moveTo>
                  <a:cubicBezTo>
                    <a:pt x="235267" y="403860"/>
                    <a:pt x="216217" y="392430"/>
                    <a:pt x="200977" y="377190"/>
                  </a:cubicBezTo>
                  <a:cubicBezTo>
                    <a:pt x="99060" y="282892"/>
                    <a:pt x="41910" y="161925"/>
                    <a:pt x="0" y="30480"/>
                  </a:cubicBezTo>
                  <a:cubicBezTo>
                    <a:pt x="29527" y="20003"/>
                    <a:pt x="57150" y="10478"/>
                    <a:pt x="87630" y="0"/>
                  </a:cubicBezTo>
                  <a:cubicBezTo>
                    <a:pt x="91440" y="9525"/>
                    <a:pt x="93345" y="17145"/>
                    <a:pt x="96202" y="24765"/>
                  </a:cubicBezTo>
                  <a:cubicBezTo>
                    <a:pt x="68580" y="36195"/>
                    <a:pt x="42863" y="45720"/>
                    <a:pt x="17145" y="56197"/>
                  </a:cubicBezTo>
                  <a:cubicBezTo>
                    <a:pt x="18097" y="60007"/>
                    <a:pt x="20002" y="64770"/>
                    <a:pt x="20955" y="68580"/>
                  </a:cubicBezTo>
                  <a:cubicBezTo>
                    <a:pt x="40005" y="62865"/>
                    <a:pt x="58102" y="56197"/>
                    <a:pt x="77152" y="51435"/>
                  </a:cubicBezTo>
                  <a:cubicBezTo>
                    <a:pt x="84772" y="49530"/>
                    <a:pt x="94297" y="51435"/>
                    <a:pt x="101917" y="51435"/>
                  </a:cubicBezTo>
                  <a:cubicBezTo>
                    <a:pt x="95250" y="56197"/>
                    <a:pt x="90488" y="62865"/>
                    <a:pt x="82867" y="66675"/>
                  </a:cubicBezTo>
                  <a:cubicBezTo>
                    <a:pt x="66675" y="74295"/>
                    <a:pt x="50482" y="80963"/>
                    <a:pt x="34290" y="87630"/>
                  </a:cubicBezTo>
                  <a:cubicBezTo>
                    <a:pt x="35242" y="91440"/>
                    <a:pt x="37147" y="95250"/>
                    <a:pt x="38100" y="99060"/>
                  </a:cubicBezTo>
                  <a:cubicBezTo>
                    <a:pt x="54292" y="94297"/>
                    <a:pt x="69532" y="88582"/>
                    <a:pt x="86677" y="84772"/>
                  </a:cubicBezTo>
                  <a:cubicBezTo>
                    <a:pt x="94297" y="82867"/>
                    <a:pt x="103822" y="85725"/>
                    <a:pt x="112395" y="85725"/>
                  </a:cubicBezTo>
                  <a:cubicBezTo>
                    <a:pt x="106680" y="91440"/>
                    <a:pt x="101917" y="99060"/>
                    <a:pt x="95250" y="102870"/>
                  </a:cubicBezTo>
                  <a:cubicBezTo>
                    <a:pt x="85725" y="108585"/>
                    <a:pt x="74295" y="110490"/>
                    <a:pt x="63817" y="115253"/>
                  </a:cubicBezTo>
                  <a:cubicBezTo>
                    <a:pt x="64770" y="118110"/>
                    <a:pt x="64770" y="121920"/>
                    <a:pt x="65722" y="124778"/>
                  </a:cubicBezTo>
                  <a:cubicBezTo>
                    <a:pt x="77152" y="122872"/>
                    <a:pt x="88582" y="120015"/>
                    <a:pt x="100965" y="120015"/>
                  </a:cubicBezTo>
                  <a:cubicBezTo>
                    <a:pt x="108585" y="120015"/>
                    <a:pt x="115252" y="123825"/>
                    <a:pt x="122872" y="125730"/>
                  </a:cubicBezTo>
                  <a:cubicBezTo>
                    <a:pt x="118110" y="131445"/>
                    <a:pt x="113347" y="138113"/>
                    <a:pt x="107632" y="141922"/>
                  </a:cubicBezTo>
                  <a:cubicBezTo>
                    <a:pt x="96202" y="147638"/>
                    <a:pt x="83820" y="151447"/>
                    <a:pt x="72390" y="156210"/>
                  </a:cubicBezTo>
                  <a:cubicBezTo>
                    <a:pt x="73342" y="159067"/>
                    <a:pt x="74295" y="162878"/>
                    <a:pt x="75247" y="165735"/>
                  </a:cubicBezTo>
                  <a:cubicBezTo>
                    <a:pt x="92392" y="161925"/>
                    <a:pt x="110490" y="159067"/>
                    <a:pt x="131445" y="155257"/>
                  </a:cubicBezTo>
                  <a:cubicBezTo>
                    <a:pt x="134302" y="161925"/>
                    <a:pt x="138113" y="170497"/>
                    <a:pt x="141922" y="179070"/>
                  </a:cubicBezTo>
                  <a:cubicBezTo>
                    <a:pt x="122872" y="185738"/>
                    <a:pt x="106680" y="191453"/>
                    <a:pt x="89535" y="197167"/>
                  </a:cubicBezTo>
                  <a:cubicBezTo>
                    <a:pt x="89535" y="200025"/>
                    <a:pt x="90488" y="202882"/>
                    <a:pt x="90488" y="205740"/>
                  </a:cubicBezTo>
                  <a:cubicBezTo>
                    <a:pt x="110490" y="203835"/>
                    <a:pt x="129540" y="201930"/>
                    <a:pt x="149542" y="199072"/>
                  </a:cubicBezTo>
                  <a:cubicBezTo>
                    <a:pt x="149542" y="201930"/>
                    <a:pt x="150495" y="203835"/>
                    <a:pt x="150495" y="206692"/>
                  </a:cubicBezTo>
                  <a:cubicBezTo>
                    <a:pt x="134302" y="212407"/>
                    <a:pt x="117157" y="219075"/>
                    <a:pt x="95250" y="226695"/>
                  </a:cubicBezTo>
                  <a:cubicBezTo>
                    <a:pt x="123825" y="243840"/>
                    <a:pt x="164782" y="202882"/>
                    <a:pt x="172402" y="253365"/>
                  </a:cubicBezTo>
                  <a:cubicBezTo>
                    <a:pt x="156210" y="254317"/>
                    <a:pt x="138113" y="238125"/>
                    <a:pt x="118110" y="268605"/>
                  </a:cubicBezTo>
                  <a:cubicBezTo>
                    <a:pt x="141922" y="265747"/>
                    <a:pt x="159067" y="264795"/>
                    <a:pt x="176213" y="262890"/>
                  </a:cubicBezTo>
                  <a:cubicBezTo>
                    <a:pt x="178117" y="268605"/>
                    <a:pt x="179070" y="273367"/>
                    <a:pt x="180975" y="279082"/>
                  </a:cubicBezTo>
                  <a:cubicBezTo>
                    <a:pt x="168592" y="282892"/>
                    <a:pt x="158115" y="286703"/>
                    <a:pt x="147638" y="290513"/>
                  </a:cubicBezTo>
                  <a:cubicBezTo>
                    <a:pt x="148590" y="293370"/>
                    <a:pt x="148590" y="296228"/>
                    <a:pt x="149542" y="299085"/>
                  </a:cubicBezTo>
                  <a:cubicBezTo>
                    <a:pt x="162877" y="298132"/>
                    <a:pt x="175260" y="297180"/>
                    <a:pt x="187642" y="296228"/>
                  </a:cubicBezTo>
                  <a:cubicBezTo>
                    <a:pt x="211455" y="335280"/>
                    <a:pt x="235267" y="374332"/>
                    <a:pt x="259080" y="413385"/>
                  </a:cubicBezTo>
                  <a:cubicBezTo>
                    <a:pt x="256222" y="414338"/>
                    <a:pt x="254317" y="415290"/>
                    <a:pt x="253365" y="416242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2940367" y="4574857"/>
              <a:ext cx="368617" cy="300560"/>
            </a:xfrm>
            <a:custGeom>
              <a:avLst/>
              <a:gdLst/>
              <a:ahLst/>
              <a:cxnLst/>
              <a:rect l="l" t="t" r="r" b="b"/>
              <a:pathLst>
                <a:path w="368617" h="300560" extrusionOk="0">
                  <a:moveTo>
                    <a:pt x="277178" y="265748"/>
                  </a:moveTo>
                  <a:cubicBezTo>
                    <a:pt x="287655" y="268605"/>
                    <a:pt x="300990" y="278130"/>
                    <a:pt x="307658" y="274320"/>
                  </a:cubicBezTo>
                  <a:cubicBezTo>
                    <a:pt x="333375" y="260033"/>
                    <a:pt x="347662" y="275273"/>
                    <a:pt x="368618" y="291465"/>
                  </a:cubicBezTo>
                  <a:cubicBezTo>
                    <a:pt x="334328" y="308610"/>
                    <a:pt x="305753" y="298133"/>
                    <a:pt x="278130" y="287655"/>
                  </a:cubicBezTo>
                  <a:cubicBezTo>
                    <a:pt x="206693" y="261938"/>
                    <a:pt x="148590" y="213360"/>
                    <a:pt x="93345" y="161925"/>
                  </a:cubicBezTo>
                  <a:cubicBezTo>
                    <a:pt x="60007" y="130493"/>
                    <a:pt x="30480" y="95250"/>
                    <a:pt x="0" y="61913"/>
                  </a:cubicBezTo>
                  <a:cubicBezTo>
                    <a:pt x="1905" y="61913"/>
                    <a:pt x="4763" y="61913"/>
                    <a:pt x="6668" y="61913"/>
                  </a:cubicBezTo>
                  <a:cubicBezTo>
                    <a:pt x="19050" y="58103"/>
                    <a:pt x="33338" y="57150"/>
                    <a:pt x="42863" y="49530"/>
                  </a:cubicBezTo>
                  <a:cubicBezTo>
                    <a:pt x="60960" y="36195"/>
                    <a:pt x="76200" y="19050"/>
                    <a:pt x="95250" y="0"/>
                  </a:cubicBezTo>
                  <a:cubicBezTo>
                    <a:pt x="101918" y="11430"/>
                    <a:pt x="105728" y="19050"/>
                    <a:pt x="108585" y="22860"/>
                  </a:cubicBezTo>
                  <a:cubicBezTo>
                    <a:pt x="85725" y="41910"/>
                    <a:pt x="64770" y="59055"/>
                    <a:pt x="43815" y="76200"/>
                  </a:cubicBezTo>
                  <a:cubicBezTo>
                    <a:pt x="64770" y="98108"/>
                    <a:pt x="64770" y="138113"/>
                    <a:pt x="104775" y="131445"/>
                  </a:cubicBezTo>
                  <a:cubicBezTo>
                    <a:pt x="104775" y="133350"/>
                    <a:pt x="105728" y="135255"/>
                    <a:pt x="105728" y="136208"/>
                  </a:cubicBezTo>
                  <a:cubicBezTo>
                    <a:pt x="121920" y="160973"/>
                    <a:pt x="136208" y="140018"/>
                    <a:pt x="151447" y="135255"/>
                  </a:cubicBezTo>
                  <a:cubicBezTo>
                    <a:pt x="161925" y="131445"/>
                    <a:pt x="172403" y="127635"/>
                    <a:pt x="182880" y="123825"/>
                  </a:cubicBezTo>
                  <a:cubicBezTo>
                    <a:pt x="183833" y="126683"/>
                    <a:pt x="184785" y="130493"/>
                    <a:pt x="185737" y="133350"/>
                  </a:cubicBezTo>
                  <a:cubicBezTo>
                    <a:pt x="170497" y="140970"/>
                    <a:pt x="155258" y="148590"/>
                    <a:pt x="140018" y="156210"/>
                  </a:cubicBezTo>
                  <a:cubicBezTo>
                    <a:pt x="140970" y="159068"/>
                    <a:pt x="141922" y="161925"/>
                    <a:pt x="142875" y="164783"/>
                  </a:cubicBezTo>
                  <a:cubicBezTo>
                    <a:pt x="164783" y="160973"/>
                    <a:pt x="186690" y="158115"/>
                    <a:pt x="208597" y="154305"/>
                  </a:cubicBezTo>
                  <a:cubicBezTo>
                    <a:pt x="209550" y="158115"/>
                    <a:pt x="209550" y="160973"/>
                    <a:pt x="210503" y="164783"/>
                  </a:cubicBezTo>
                  <a:cubicBezTo>
                    <a:pt x="196215" y="171450"/>
                    <a:pt x="182880" y="179070"/>
                    <a:pt x="168593" y="185738"/>
                  </a:cubicBezTo>
                  <a:cubicBezTo>
                    <a:pt x="169545" y="188595"/>
                    <a:pt x="169545" y="192405"/>
                    <a:pt x="170497" y="195263"/>
                  </a:cubicBezTo>
                  <a:cubicBezTo>
                    <a:pt x="180975" y="193358"/>
                    <a:pt x="193358" y="195263"/>
                    <a:pt x="201930" y="189548"/>
                  </a:cubicBezTo>
                  <a:cubicBezTo>
                    <a:pt x="228600" y="172403"/>
                    <a:pt x="244793" y="185738"/>
                    <a:pt x="259080" y="207645"/>
                  </a:cubicBezTo>
                  <a:cubicBezTo>
                    <a:pt x="243840" y="214313"/>
                    <a:pt x="229553" y="221933"/>
                    <a:pt x="215265" y="228600"/>
                  </a:cubicBezTo>
                  <a:cubicBezTo>
                    <a:pt x="215265" y="232410"/>
                    <a:pt x="215265" y="235268"/>
                    <a:pt x="215265" y="239078"/>
                  </a:cubicBezTo>
                  <a:cubicBezTo>
                    <a:pt x="228600" y="239078"/>
                    <a:pt x="241935" y="239078"/>
                    <a:pt x="255270" y="239078"/>
                  </a:cubicBezTo>
                  <a:cubicBezTo>
                    <a:pt x="254318" y="245745"/>
                    <a:pt x="253365" y="252413"/>
                    <a:pt x="251460" y="260985"/>
                  </a:cubicBezTo>
                  <a:cubicBezTo>
                    <a:pt x="260985" y="264795"/>
                    <a:pt x="269558" y="265748"/>
                    <a:pt x="277178" y="265748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4057650" y="3676650"/>
              <a:ext cx="161925" cy="75147"/>
            </a:xfrm>
            <a:custGeom>
              <a:avLst/>
              <a:gdLst/>
              <a:ahLst/>
              <a:cxnLst/>
              <a:rect l="l" t="t" r="r" b="b"/>
              <a:pathLst>
                <a:path w="161925" h="75147" extrusionOk="0">
                  <a:moveTo>
                    <a:pt x="110490" y="0"/>
                  </a:moveTo>
                  <a:cubicBezTo>
                    <a:pt x="119063" y="1905"/>
                    <a:pt x="128588" y="3810"/>
                    <a:pt x="137160" y="5715"/>
                  </a:cubicBezTo>
                  <a:cubicBezTo>
                    <a:pt x="141922" y="12383"/>
                    <a:pt x="146685" y="19050"/>
                    <a:pt x="151447" y="25717"/>
                  </a:cubicBezTo>
                  <a:cubicBezTo>
                    <a:pt x="155258" y="34290"/>
                    <a:pt x="158115" y="43815"/>
                    <a:pt x="161925" y="52388"/>
                  </a:cubicBezTo>
                  <a:cubicBezTo>
                    <a:pt x="160020" y="56197"/>
                    <a:pt x="158115" y="59055"/>
                    <a:pt x="156210" y="62865"/>
                  </a:cubicBezTo>
                  <a:cubicBezTo>
                    <a:pt x="155258" y="64770"/>
                    <a:pt x="154305" y="66675"/>
                    <a:pt x="153353" y="69533"/>
                  </a:cubicBezTo>
                  <a:cubicBezTo>
                    <a:pt x="152400" y="70485"/>
                    <a:pt x="151447" y="71438"/>
                    <a:pt x="149542" y="70485"/>
                  </a:cubicBezTo>
                  <a:cubicBezTo>
                    <a:pt x="147638" y="70485"/>
                    <a:pt x="144780" y="70485"/>
                    <a:pt x="142875" y="70485"/>
                  </a:cubicBezTo>
                  <a:cubicBezTo>
                    <a:pt x="140017" y="53340"/>
                    <a:pt x="138113" y="37147"/>
                    <a:pt x="135255" y="16192"/>
                  </a:cubicBezTo>
                  <a:cubicBezTo>
                    <a:pt x="117158" y="24765"/>
                    <a:pt x="105728" y="32385"/>
                    <a:pt x="94297" y="36195"/>
                  </a:cubicBezTo>
                  <a:cubicBezTo>
                    <a:pt x="61913" y="46672"/>
                    <a:pt x="39053" y="80963"/>
                    <a:pt x="0" y="74295"/>
                  </a:cubicBezTo>
                  <a:cubicBezTo>
                    <a:pt x="31433" y="56197"/>
                    <a:pt x="63817" y="39053"/>
                    <a:pt x="95250" y="20955"/>
                  </a:cubicBezTo>
                  <a:cubicBezTo>
                    <a:pt x="100965" y="17145"/>
                    <a:pt x="104775" y="7620"/>
                    <a:pt x="110490" y="0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3148012" y="4396590"/>
              <a:ext cx="110737" cy="60156"/>
            </a:xfrm>
            <a:custGeom>
              <a:avLst/>
              <a:gdLst/>
              <a:ahLst/>
              <a:cxnLst/>
              <a:rect l="l" t="t" r="r" b="b"/>
              <a:pathLst>
                <a:path w="110737" h="60156" extrusionOk="0">
                  <a:moveTo>
                    <a:pt x="0" y="44917"/>
                  </a:moveTo>
                  <a:cubicBezTo>
                    <a:pt x="33338" y="29677"/>
                    <a:pt x="65723" y="14437"/>
                    <a:pt x="100013" y="149"/>
                  </a:cubicBezTo>
                  <a:cubicBezTo>
                    <a:pt x="101917" y="-803"/>
                    <a:pt x="108585" y="3007"/>
                    <a:pt x="110490" y="5864"/>
                  </a:cubicBezTo>
                  <a:cubicBezTo>
                    <a:pt x="111442" y="6817"/>
                    <a:pt x="109538" y="14437"/>
                    <a:pt x="106680" y="15389"/>
                  </a:cubicBezTo>
                  <a:cubicBezTo>
                    <a:pt x="73342" y="30629"/>
                    <a:pt x="40005" y="44917"/>
                    <a:pt x="6667" y="60157"/>
                  </a:cubicBezTo>
                  <a:cubicBezTo>
                    <a:pt x="4763" y="54442"/>
                    <a:pt x="2858" y="49679"/>
                    <a:pt x="0" y="44917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3225164" y="4596765"/>
              <a:ext cx="97377" cy="50482"/>
            </a:xfrm>
            <a:custGeom>
              <a:avLst/>
              <a:gdLst/>
              <a:ahLst/>
              <a:cxnLst/>
              <a:rect l="l" t="t" r="r" b="b"/>
              <a:pathLst>
                <a:path w="97377" h="50482" extrusionOk="0">
                  <a:moveTo>
                    <a:pt x="0" y="50482"/>
                  </a:moveTo>
                  <a:cubicBezTo>
                    <a:pt x="25718" y="21907"/>
                    <a:pt x="63818" y="16192"/>
                    <a:pt x="97155" y="0"/>
                  </a:cubicBezTo>
                  <a:cubicBezTo>
                    <a:pt x="100965" y="20003"/>
                    <a:pt x="55245" y="44767"/>
                    <a:pt x="0" y="50482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21"/>
            <p:cNvSpPr/>
            <p:nvPr/>
          </p:nvSpPr>
          <p:spPr>
            <a:xfrm>
              <a:off x="3178492" y="4489654"/>
              <a:ext cx="116205" cy="50913"/>
            </a:xfrm>
            <a:custGeom>
              <a:avLst/>
              <a:gdLst/>
              <a:ahLst/>
              <a:cxnLst/>
              <a:rect l="l" t="t" r="r" b="b"/>
              <a:pathLst>
                <a:path w="116205" h="50913" extrusionOk="0">
                  <a:moveTo>
                    <a:pt x="116205" y="4241"/>
                  </a:moveTo>
                  <a:cubicBezTo>
                    <a:pt x="77153" y="20433"/>
                    <a:pt x="40005" y="34721"/>
                    <a:pt x="0" y="50914"/>
                  </a:cubicBezTo>
                  <a:cubicBezTo>
                    <a:pt x="16193" y="21386"/>
                    <a:pt x="99060" y="-11952"/>
                    <a:pt x="116205" y="4241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21"/>
            <p:cNvSpPr/>
            <p:nvPr/>
          </p:nvSpPr>
          <p:spPr>
            <a:xfrm>
              <a:off x="3995737" y="3405187"/>
              <a:ext cx="62865" cy="58691"/>
            </a:xfrm>
            <a:custGeom>
              <a:avLst/>
              <a:gdLst/>
              <a:ahLst/>
              <a:cxnLst/>
              <a:rect l="l" t="t" r="r" b="b"/>
              <a:pathLst>
                <a:path w="62865" h="58691" extrusionOk="0">
                  <a:moveTo>
                    <a:pt x="62865" y="51435"/>
                  </a:moveTo>
                  <a:cubicBezTo>
                    <a:pt x="23813" y="76200"/>
                    <a:pt x="20955" y="30480"/>
                    <a:pt x="0" y="20003"/>
                  </a:cubicBezTo>
                  <a:cubicBezTo>
                    <a:pt x="8572" y="12383"/>
                    <a:pt x="15240" y="5715"/>
                    <a:pt x="21908" y="0"/>
                  </a:cubicBezTo>
                  <a:cubicBezTo>
                    <a:pt x="35242" y="17145"/>
                    <a:pt x="49530" y="34290"/>
                    <a:pt x="62865" y="5143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3166110" y="4451984"/>
              <a:ext cx="115252" cy="58102"/>
            </a:xfrm>
            <a:custGeom>
              <a:avLst/>
              <a:gdLst/>
              <a:ahLst/>
              <a:cxnLst/>
              <a:rect l="l" t="t" r="r" b="b"/>
              <a:pathLst>
                <a:path w="115252" h="58102" extrusionOk="0">
                  <a:moveTo>
                    <a:pt x="115252" y="9525"/>
                  </a:moveTo>
                  <a:cubicBezTo>
                    <a:pt x="78105" y="25718"/>
                    <a:pt x="40957" y="41910"/>
                    <a:pt x="3810" y="58103"/>
                  </a:cubicBezTo>
                  <a:cubicBezTo>
                    <a:pt x="2857" y="55245"/>
                    <a:pt x="952" y="52388"/>
                    <a:pt x="0" y="49530"/>
                  </a:cubicBezTo>
                  <a:cubicBezTo>
                    <a:pt x="33338" y="24765"/>
                    <a:pt x="72390" y="13335"/>
                    <a:pt x="110490" y="0"/>
                  </a:cubicBezTo>
                  <a:cubicBezTo>
                    <a:pt x="112395" y="2858"/>
                    <a:pt x="114300" y="6668"/>
                    <a:pt x="115252" y="952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3098997" y="4198619"/>
              <a:ext cx="71874" cy="40957"/>
            </a:xfrm>
            <a:custGeom>
              <a:avLst/>
              <a:gdLst/>
              <a:ahLst/>
              <a:cxnLst/>
              <a:rect l="l" t="t" r="r" b="b"/>
              <a:pathLst>
                <a:path w="71874" h="40957" extrusionOk="0">
                  <a:moveTo>
                    <a:pt x="71875" y="7620"/>
                  </a:moveTo>
                  <a:cubicBezTo>
                    <a:pt x="51872" y="18098"/>
                    <a:pt x="31870" y="27623"/>
                    <a:pt x="6152" y="40958"/>
                  </a:cubicBezTo>
                  <a:cubicBezTo>
                    <a:pt x="3295" y="32385"/>
                    <a:pt x="-1468" y="24765"/>
                    <a:pt x="437" y="17145"/>
                  </a:cubicBezTo>
                  <a:cubicBezTo>
                    <a:pt x="1390" y="12383"/>
                    <a:pt x="10915" y="7620"/>
                    <a:pt x="16630" y="5715"/>
                  </a:cubicBezTo>
                  <a:cubicBezTo>
                    <a:pt x="34727" y="2858"/>
                    <a:pt x="52825" y="1905"/>
                    <a:pt x="70922" y="0"/>
                  </a:cubicBezTo>
                  <a:cubicBezTo>
                    <a:pt x="71875" y="2858"/>
                    <a:pt x="71875" y="4763"/>
                    <a:pt x="71875" y="762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3191827" y="4799757"/>
              <a:ext cx="63817" cy="40848"/>
            </a:xfrm>
            <a:custGeom>
              <a:avLst/>
              <a:gdLst/>
              <a:ahLst/>
              <a:cxnLst/>
              <a:rect l="l" t="t" r="r" b="b"/>
              <a:pathLst>
                <a:path w="63817" h="40848" extrusionOk="0">
                  <a:moveTo>
                    <a:pt x="25718" y="40848"/>
                  </a:moveTo>
                  <a:cubicBezTo>
                    <a:pt x="18098" y="39896"/>
                    <a:pt x="9525" y="39896"/>
                    <a:pt x="0" y="38943"/>
                  </a:cubicBezTo>
                  <a:cubicBezTo>
                    <a:pt x="952" y="30371"/>
                    <a:pt x="1905" y="23703"/>
                    <a:pt x="3810" y="17036"/>
                  </a:cubicBezTo>
                  <a:cubicBezTo>
                    <a:pt x="3810" y="17036"/>
                    <a:pt x="3810" y="17036"/>
                    <a:pt x="3810" y="17036"/>
                  </a:cubicBezTo>
                  <a:cubicBezTo>
                    <a:pt x="3810" y="14178"/>
                    <a:pt x="3810" y="12273"/>
                    <a:pt x="3810" y="9415"/>
                  </a:cubicBezTo>
                  <a:cubicBezTo>
                    <a:pt x="31433" y="-13445"/>
                    <a:pt x="43815" y="10368"/>
                    <a:pt x="63818" y="27513"/>
                  </a:cubicBezTo>
                  <a:cubicBezTo>
                    <a:pt x="48577" y="33228"/>
                    <a:pt x="37148" y="37038"/>
                    <a:pt x="25718" y="4084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2993707" y="4339148"/>
              <a:ext cx="95250" cy="39196"/>
            </a:xfrm>
            <a:custGeom>
              <a:avLst/>
              <a:gdLst/>
              <a:ahLst/>
              <a:cxnLst/>
              <a:rect l="l" t="t" r="r" b="b"/>
              <a:pathLst>
                <a:path w="95250" h="39196" extrusionOk="0">
                  <a:moveTo>
                    <a:pt x="953" y="29969"/>
                  </a:moveTo>
                  <a:cubicBezTo>
                    <a:pt x="26670" y="19491"/>
                    <a:pt x="51435" y="9014"/>
                    <a:pt x="77153" y="441"/>
                  </a:cubicBezTo>
                  <a:cubicBezTo>
                    <a:pt x="81915" y="-1464"/>
                    <a:pt x="89535" y="3299"/>
                    <a:pt x="95250" y="5204"/>
                  </a:cubicBezTo>
                  <a:cubicBezTo>
                    <a:pt x="91440" y="9014"/>
                    <a:pt x="87630" y="14729"/>
                    <a:pt x="82868" y="16634"/>
                  </a:cubicBezTo>
                  <a:cubicBezTo>
                    <a:pt x="62865" y="24254"/>
                    <a:pt x="41910" y="31874"/>
                    <a:pt x="20955" y="38541"/>
                  </a:cubicBezTo>
                  <a:cubicBezTo>
                    <a:pt x="14288" y="40446"/>
                    <a:pt x="7620" y="37589"/>
                    <a:pt x="0" y="37589"/>
                  </a:cubicBezTo>
                  <a:cubicBezTo>
                    <a:pt x="953" y="34731"/>
                    <a:pt x="953" y="31874"/>
                    <a:pt x="953" y="29969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21"/>
            <p:cNvSpPr/>
            <p:nvPr/>
          </p:nvSpPr>
          <p:spPr>
            <a:xfrm>
              <a:off x="3203257" y="4537709"/>
              <a:ext cx="103822" cy="46672"/>
            </a:xfrm>
            <a:custGeom>
              <a:avLst/>
              <a:gdLst/>
              <a:ahLst/>
              <a:cxnLst/>
              <a:rect l="l" t="t" r="r" b="b"/>
              <a:pathLst>
                <a:path w="103822" h="46672" extrusionOk="0">
                  <a:moveTo>
                    <a:pt x="0" y="46672"/>
                  </a:moveTo>
                  <a:cubicBezTo>
                    <a:pt x="34290" y="31433"/>
                    <a:pt x="68580" y="16193"/>
                    <a:pt x="103822" y="0"/>
                  </a:cubicBezTo>
                  <a:cubicBezTo>
                    <a:pt x="103822" y="20003"/>
                    <a:pt x="52388" y="44768"/>
                    <a:pt x="0" y="46672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21"/>
            <p:cNvSpPr/>
            <p:nvPr/>
          </p:nvSpPr>
          <p:spPr>
            <a:xfrm>
              <a:off x="3144202" y="4363402"/>
              <a:ext cx="103822" cy="55244"/>
            </a:xfrm>
            <a:custGeom>
              <a:avLst/>
              <a:gdLst/>
              <a:ahLst/>
              <a:cxnLst/>
              <a:rect l="l" t="t" r="r" b="b"/>
              <a:pathLst>
                <a:path w="103822" h="55244" extrusionOk="0">
                  <a:moveTo>
                    <a:pt x="103823" y="12382"/>
                  </a:moveTo>
                  <a:cubicBezTo>
                    <a:pt x="70485" y="26670"/>
                    <a:pt x="37148" y="40957"/>
                    <a:pt x="4763" y="55245"/>
                  </a:cubicBezTo>
                  <a:cubicBezTo>
                    <a:pt x="2858" y="52388"/>
                    <a:pt x="1905" y="48578"/>
                    <a:pt x="0" y="45720"/>
                  </a:cubicBezTo>
                  <a:cubicBezTo>
                    <a:pt x="33338" y="30480"/>
                    <a:pt x="65723" y="15240"/>
                    <a:pt x="99060" y="0"/>
                  </a:cubicBezTo>
                  <a:cubicBezTo>
                    <a:pt x="100013" y="4763"/>
                    <a:pt x="101918" y="8572"/>
                    <a:pt x="103823" y="12382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3127057" y="4304347"/>
              <a:ext cx="97154" cy="54292"/>
            </a:xfrm>
            <a:custGeom>
              <a:avLst/>
              <a:gdLst/>
              <a:ahLst/>
              <a:cxnLst/>
              <a:rect l="l" t="t" r="r" b="b"/>
              <a:pathLst>
                <a:path w="97154" h="54292" extrusionOk="0">
                  <a:moveTo>
                    <a:pt x="97155" y="13335"/>
                  </a:moveTo>
                  <a:cubicBezTo>
                    <a:pt x="66675" y="26670"/>
                    <a:pt x="35242" y="40958"/>
                    <a:pt x="4763" y="54293"/>
                  </a:cubicBezTo>
                  <a:cubicBezTo>
                    <a:pt x="2857" y="50483"/>
                    <a:pt x="1905" y="47625"/>
                    <a:pt x="0" y="43815"/>
                  </a:cubicBezTo>
                  <a:cubicBezTo>
                    <a:pt x="30480" y="29528"/>
                    <a:pt x="60960" y="14288"/>
                    <a:pt x="91440" y="0"/>
                  </a:cubicBezTo>
                  <a:cubicBezTo>
                    <a:pt x="93345" y="4763"/>
                    <a:pt x="95250" y="9525"/>
                    <a:pt x="97155" y="1333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135629" y="4335780"/>
              <a:ext cx="100012" cy="54292"/>
            </a:xfrm>
            <a:custGeom>
              <a:avLst/>
              <a:gdLst/>
              <a:ahLst/>
              <a:cxnLst/>
              <a:rect l="l" t="t" r="r" b="b"/>
              <a:pathLst>
                <a:path w="100012" h="54292" extrusionOk="0">
                  <a:moveTo>
                    <a:pt x="0" y="42863"/>
                  </a:moveTo>
                  <a:cubicBezTo>
                    <a:pt x="31433" y="28575"/>
                    <a:pt x="62865" y="14288"/>
                    <a:pt x="95250" y="0"/>
                  </a:cubicBezTo>
                  <a:cubicBezTo>
                    <a:pt x="97155" y="3810"/>
                    <a:pt x="99060" y="7620"/>
                    <a:pt x="100013" y="10477"/>
                  </a:cubicBezTo>
                  <a:cubicBezTo>
                    <a:pt x="68580" y="24765"/>
                    <a:pt x="37148" y="40005"/>
                    <a:pt x="5715" y="54292"/>
                  </a:cubicBezTo>
                  <a:cubicBezTo>
                    <a:pt x="2858" y="50482"/>
                    <a:pt x="1905" y="46672"/>
                    <a:pt x="0" y="42863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112770" y="4250055"/>
              <a:ext cx="85725" cy="52387"/>
            </a:xfrm>
            <a:custGeom>
              <a:avLst/>
              <a:gdLst/>
              <a:ahLst/>
              <a:cxnLst/>
              <a:rect l="l" t="t" r="r" b="b"/>
              <a:pathLst>
                <a:path w="85725" h="52387" extrusionOk="0">
                  <a:moveTo>
                    <a:pt x="0" y="39052"/>
                  </a:moveTo>
                  <a:cubicBezTo>
                    <a:pt x="26670" y="25717"/>
                    <a:pt x="53340" y="12382"/>
                    <a:pt x="80010" y="0"/>
                  </a:cubicBezTo>
                  <a:cubicBezTo>
                    <a:pt x="81915" y="3810"/>
                    <a:pt x="83820" y="7620"/>
                    <a:pt x="85725" y="11430"/>
                  </a:cubicBezTo>
                  <a:cubicBezTo>
                    <a:pt x="59055" y="24765"/>
                    <a:pt x="32385" y="38100"/>
                    <a:pt x="5715" y="52388"/>
                  </a:cubicBezTo>
                  <a:cubicBezTo>
                    <a:pt x="3810" y="47625"/>
                    <a:pt x="1905" y="43815"/>
                    <a:pt x="0" y="39052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189922" y="4511992"/>
              <a:ext cx="109537" cy="56197"/>
            </a:xfrm>
            <a:custGeom>
              <a:avLst/>
              <a:gdLst/>
              <a:ahLst/>
              <a:cxnLst/>
              <a:rect l="l" t="t" r="r" b="b"/>
              <a:pathLst>
                <a:path w="109537" h="56197" extrusionOk="0">
                  <a:moveTo>
                    <a:pt x="109538" y="11430"/>
                  </a:moveTo>
                  <a:cubicBezTo>
                    <a:pt x="74295" y="26670"/>
                    <a:pt x="39052" y="40957"/>
                    <a:pt x="3810" y="56197"/>
                  </a:cubicBezTo>
                  <a:cubicBezTo>
                    <a:pt x="2857" y="53340"/>
                    <a:pt x="952" y="49530"/>
                    <a:pt x="0" y="46672"/>
                  </a:cubicBezTo>
                  <a:cubicBezTo>
                    <a:pt x="35242" y="31432"/>
                    <a:pt x="70485" y="16192"/>
                    <a:pt x="106680" y="0"/>
                  </a:cubicBezTo>
                  <a:cubicBezTo>
                    <a:pt x="106680" y="3810"/>
                    <a:pt x="107632" y="7620"/>
                    <a:pt x="109538" y="1143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3212782" y="4571047"/>
              <a:ext cx="104775" cy="49530"/>
            </a:xfrm>
            <a:custGeom>
              <a:avLst/>
              <a:gdLst/>
              <a:ahLst/>
              <a:cxnLst/>
              <a:rect l="l" t="t" r="r" b="b"/>
              <a:pathLst>
                <a:path w="104775" h="49530" extrusionOk="0">
                  <a:moveTo>
                    <a:pt x="104775" y="10478"/>
                  </a:moveTo>
                  <a:cubicBezTo>
                    <a:pt x="71438" y="23813"/>
                    <a:pt x="37147" y="36195"/>
                    <a:pt x="3810" y="49530"/>
                  </a:cubicBezTo>
                  <a:cubicBezTo>
                    <a:pt x="2857" y="46672"/>
                    <a:pt x="952" y="42863"/>
                    <a:pt x="0" y="40005"/>
                  </a:cubicBezTo>
                  <a:cubicBezTo>
                    <a:pt x="33338" y="26670"/>
                    <a:pt x="67627" y="13335"/>
                    <a:pt x="100965" y="0"/>
                  </a:cubicBezTo>
                  <a:cubicBezTo>
                    <a:pt x="101917" y="2858"/>
                    <a:pt x="102870" y="6668"/>
                    <a:pt x="104775" y="10478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21"/>
            <p:cNvSpPr/>
            <p:nvPr/>
          </p:nvSpPr>
          <p:spPr>
            <a:xfrm>
              <a:off x="3310889" y="4776787"/>
              <a:ext cx="40957" cy="50482"/>
            </a:xfrm>
            <a:custGeom>
              <a:avLst/>
              <a:gdLst/>
              <a:ahLst/>
              <a:cxnLst/>
              <a:rect l="l" t="t" r="r" b="b"/>
              <a:pathLst>
                <a:path w="40957" h="50482" extrusionOk="0">
                  <a:moveTo>
                    <a:pt x="0" y="11430"/>
                  </a:moveTo>
                  <a:cubicBezTo>
                    <a:pt x="15240" y="7620"/>
                    <a:pt x="25718" y="4763"/>
                    <a:pt x="40958" y="0"/>
                  </a:cubicBezTo>
                  <a:cubicBezTo>
                    <a:pt x="40005" y="18097"/>
                    <a:pt x="39052" y="33338"/>
                    <a:pt x="38100" y="48578"/>
                  </a:cubicBezTo>
                  <a:cubicBezTo>
                    <a:pt x="36195" y="49530"/>
                    <a:pt x="33338" y="49530"/>
                    <a:pt x="31433" y="50482"/>
                  </a:cubicBezTo>
                  <a:cubicBezTo>
                    <a:pt x="21908" y="38100"/>
                    <a:pt x="12383" y="26670"/>
                    <a:pt x="0" y="1143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21"/>
            <p:cNvSpPr/>
            <p:nvPr/>
          </p:nvSpPr>
          <p:spPr>
            <a:xfrm>
              <a:off x="3249929" y="4658677"/>
              <a:ext cx="90487" cy="45719"/>
            </a:xfrm>
            <a:custGeom>
              <a:avLst/>
              <a:gdLst/>
              <a:ahLst/>
              <a:cxnLst/>
              <a:rect l="l" t="t" r="r" b="b"/>
              <a:pathLst>
                <a:path w="90487" h="45719" extrusionOk="0">
                  <a:moveTo>
                    <a:pt x="0" y="36195"/>
                  </a:moveTo>
                  <a:cubicBezTo>
                    <a:pt x="28575" y="23813"/>
                    <a:pt x="57150" y="12382"/>
                    <a:pt x="85725" y="0"/>
                  </a:cubicBezTo>
                  <a:cubicBezTo>
                    <a:pt x="87630" y="3810"/>
                    <a:pt x="89535" y="8572"/>
                    <a:pt x="90488" y="12382"/>
                  </a:cubicBezTo>
                  <a:cubicBezTo>
                    <a:pt x="61913" y="23813"/>
                    <a:pt x="32385" y="34290"/>
                    <a:pt x="3810" y="45720"/>
                  </a:cubicBezTo>
                  <a:cubicBezTo>
                    <a:pt x="2858" y="42863"/>
                    <a:pt x="1905" y="40005"/>
                    <a:pt x="0" y="36195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21"/>
            <p:cNvSpPr/>
            <p:nvPr/>
          </p:nvSpPr>
          <p:spPr>
            <a:xfrm>
              <a:off x="3240404" y="4631055"/>
              <a:ext cx="96202" cy="45719"/>
            </a:xfrm>
            <a:custGeom>
              <a:avLst/>
              <a:gdLst/>
              <a:ahLst/>
              <a:cxnLst/>
              <a:rect l="l" t="t" r="r" b="b"/>
              <a:pathLst>
                <a:path w="96202" h="45719" extrusionOk="0">
                  <a:moveTo>
                    <a:pt x="0" y="36195"/>
                  </a:moveTo>
                  <a:cubicBezTo>
                    <a:pt x="30480" y="23813"/>
                    <a:pt x="60960" y="12382"/>
                    <a:pt x="91440" y="0"/>
                  </a:cubicBezTo>
                  <a:cubicBezTo>
                    <a:pt x="93345" y="3810"/>
                    <a:pt x="94298" y="7620"/>
                    <a:pt x="96203" y="11430"/>
                  </a:cubicBezTo>
                  <a:cubicBezTo>
                    <a:pt x="65723" y="22860"/>
                    <a:pt x="35243" y="34290"/>
                    <a:pt x="4763" y="45720"/>
                  </a:cubicBezTo>
                  <a:cubicBezTo>
                    <a:pt x="2858" y="42863"/>
                    <a:pt x="1905" y="40005"/>
                    <a:pt x="0" y="36195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21"/>
            <p:cNvSpPr/>
            <p:nvPr/>
          </p:nvSpPr>
          <p:spPr>
            <a:xfrm>
              <a:off x="3272789" y="4718690"/>
              <a:ext cx="82867" cy="32379"/>
            </a:xfrm>
            <a:custGeom>
              <a:avLst/>
              <a:gdLst/>
              <a:ahLst/>
              <a:cxnLst/>
              <a:rect l="l" t="t" r="r" b="b"/>
              <a:pathLst>
                <a:path w="82867" h="32379" extrusionOk="0">
                  <a:moveTo>
                    <a:pt x="0" y="32380"/>
                  </a:moveTo>
                  <a:cubicBezTo>
                    <a:pt x="28575" y="2852"/>
                    <a:pt x="61913" y="-7625"/>
                    <a:pt x="82868" y="5710"/>
                  </a:cubicBezTo>
                  <a:cubicBezTo>
                    <a:pt x="55245" y="14282"/>
                    <a:pt x="31433" y="21902"/>
                    <a:pt x="0" y="3238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21"/>
            <p:cNvSpPr/>
            <p:nvPr/>
          </p:nvSpPr>
          <p:spPr>
            <a:xfrm>
              <a:off x="3119437" y="4282440"/>
              <a:ext cx="85725" cy="47625"/>
            </a:xfrm>
            <a:custGeom>
              <a:avLst/>
              <a:gdLst/>
              <a:ahLst/>
              <a:cxnLst/>
              <a:rect l="l" t="t" r="r" b="b"/>
              <a:pathLst>
                <a:path w="85725" h="47625" extrusionOk="0">
                  <a:moveTo>
                    <a:pt x="0" y="38100"/>
                  </a:moveTo>
                  <a:cubicBezTo>
                    <a:pt x="27623" y="25717"/>
                    <a:pt x="54292" y="12382"/>
                    <a:pt x="81915" y="0"/>
                  </a:cubicBezTo>
                  <a:cubicBezTo>
                    <a:pt x="82867" y="2857"/>
                    <a:pt x="84773" y="5715"/>
                    <a:pt x="85725" y="7620"/>
                  </a:cubicBezTo>
                  <a:cubicBezTo>
                    <a:pt x="59055" y="20955"/>
                    <a:pt x="32385" y="34290"/>
                    <a:pt x="5715" y="47625"/>
                  </a:cubicBezTo>
                  <a:cubicBezTo>
                    <a:pt x="3810" y="44767"/>
                    <a:pt x="1905" y="40957"/>
                    <a:pt x="0" y="3810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21"/>
            <p:cNvSpPr/>
            <p:nvPr/>
          </p:nvSpPr>
          <p:spPr>
            <a:xfrm>
              <a:off x="3033712" y="4641532"/>
              <a:ext cx="52387" cy="43815"/>
            </a:xfrm>
            <a:custGeom>
              <a:avLst/>
              <a:gdLst/>
              <a:ahLst/>
              <a:cxnLst/>
              <a:rect l="l" t="t" r="r" b="b"/>
              <a:pathLst>
                <a:path w="52387" h="43815" extrusionOk="0">
                  <a:moveTo>
                    <a:pt x="0" y="35243"/>
                  </a:moveTo>
                  <a:cubicBezTo>
                    <a:pt x="12383" y="23813"/>
                    <a:pt x="24765" y="12383"/>
                    <a:pt x="38100" y="0"/>
                  </a:cubicBezTo>
                  <a:cubicBezTo>
                    <a:pt x="41910" y="5715"/>
                    <a:pt x="46673" y="12383"/>
                    <a:pt x="52388" y="20955"/>
                  </a:cubicBezTo>
                  <a:cubicBezTo>
                    <a:pt x="34290" y="28575"/>
                    <a:pt x="18098" y="36195"/>
                    <a:pt x="1905" y="43815"/>
                  </a:cubicBezTo>
                  <a:cubicBezTo>
                    <a:pt x="1905" y="40005"/>
                    <a:pt x="952" y="38100"/>
                    <a:pt x="0" y="35243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21"/>
            <p:cNvSpPr/>
            <p:nvPr/>
          </p:nvSpPr>
          <p:spPr>
            <a:xfrm>
              <a:off x="3296602" y="4742497"/>
              <a:ext cx="52194" cy="23724"/>
            </a:xfrm>
            <a:custGeom>
              <a:avLst/>
              <a:gdLst/>
              <a:ahLst/>
              <a:cxnLst/>
              <a:rect l="l" t="t" r="r" b="b"/>
              <a:pathLst>
                <a:path w="52194" h="23724" extrusionOk="0">
                  <a:moveTo>
                    <a:pt x="0" y="20955"/>
                  </a:moveTo>
                  <a:cubicBezTo>
                    <a:pt x="17145" y="14288"/>
                    <a:pt x="33338" y="6668"/>
                    <a:pt x="51435" y="0"/>
                  </a:cubicBezTo>
                  <a:cubicBezTo>
                    <a:pt x="55245" y="22860"/>
                    <a:pt x="45720" y="27622"/>
                    <a:pt x="0" y="20955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21"/>
            <p:cNvSpPr/>
            <p:nvPr/>
          </p:nvSpPr>
          <p:spPr>
            <a:xfrm>
              <a:off x="3120389" y="4618074"/>
              <a:ext cx="58102" cy="18695"/>
            </a:xfrm>
            <a:custGeom>
              <a:avLst/>
              <a:gdLst/>
              <a:ahLst/>
              <a:cxnLst/>
              <a:rect l="l" t="t" r="r" b="b"/>
              <a:pathLst>
                <a:path w="58102" h="18695" extrusionOk="0">
                  <a:moveTo>
                    <a:pt x="58102" y="12981"/>
                  </a:moveTo>
                  <a:cubicBezTo>
                    <a:pt x="40958" y="14886"/>
                    <a:pt x="24765" y="16791"/>
                    <a:pt x="0" y="18696"/>
                  </a:cubicBezTo>
                  <a:cubicBezTo>
                    <a:pt x="19050" y="-11784"/>
                    <a:pt x="38100" y="4408"/>
                    <a:pt x="54293" y="3456"/>
                  </a:cubicBezTo>
                  <a:cubicBezTo>
                    <a:pt x="56198" y="6313"/>
                    <a:pt x="57150" y="10123"/>
                    <a:pt x="58102" y="12981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21"/>
            <p:cNvSpPr/>
            <p:nvPr/>
          </p:nvSpPr>
          <p:spPr>
            <a:xfrm>
              <a:off x="3014662" y="4303394"/>
              <a:ext cx="65722" cy="34290"/>
            </a:xfrm>
            <a:custGeom>
              <a:avLst/>
              <a:gdLst/>
              <a:ahLst/>
              <a:cxnLst/>
              <a:rect l="l" t="t" r="r" b="b"/>
              <a:pathLst>
                <a:path w="65722" h="34290" extrusionOk="0">
                  <a:moveTo>
                    <a:pt x="0" y="32385"/>
                  </a:moveTo>
                  <a:cubicBezTo>
                    <a:pt x="20002" y="21908"/>
                    <a:pt x="40005" y="11430"/>
                    <a:pt x="60008" y="0"/>
                  </a:cubicBezTo>
                  <a:cubicBezTo>
                    <a:pt x="61913" y="3810"/>
                    <a:pt x="63817" y="8573"/>
                    <a:pt x="65723" y="12383"/>
                  </a:cubicBezTo>
                  <a:cubicBezTo>
                    <a:pt x="44767" y="20003"/>
                    <a:pt x="23813" y="26670"/>
                    <a:pt x="2858" y="34290"/>
                  </a:cubicBezTo>
                  <a:cubicBezTo>
                    <a:pt x="1905" y="34290"/>
                    <a:pt x="952" y="33338"/>
                    <a:pt x="0" y="32385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21"/>
            <p:cNvSpPr/>
            <p:nvPr/>
          </p:nvSpPr>
          <p:spPr>
            <a:xfrm>
              <a:off x="3124200" y="4220527"/>
              <a:ext cx="60960" cy="37147"/>
            </a:xfrm>
            <a:custGeom>
              <a:avLst/>
              <a:gdLst/>
              <a:ahLst/>
              <a:cxnLst/>
              <a:rect l="l" t="t" r="r" b="b"/>
              <a:pathLst>
                <a:path w="60960" h="37147" extrusionOk="0">
                  <a:moveTo>
                    <a:pt x="0" y="33338"/>
                  </a:moveTo>
                  <a:cubicBezTo>
                    <a:pt x="18098" y="21907"/>
                    <a:pt x="37148" y="10478"/>
                    <a:pt x="55245" y="0"/>
                  </a:cubicBezTo>
                  <a:cubicBezTo>
                    <a:pt x="57150" y="2857"/>
                    <a:pt x="59055" y="6667"/>
                    <a:pt x="60960" y="9525"/>
                  </a:cubicBezTo>
                  <a:cubicBezTo>
                    <a:pt x="47625" y="28575"/>
                    <a:pt x="21908" y="27622"/>
                    <a:pt x="3810" y="37147"/>
                  </a:cubicBezTo>
                  <a:cubicBezTo>
                    <a:pt x="2858" y="36195"/>
                    <a:pt x="1905" y="35242"/>
                    <a:pt x="0" y="33338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21"/>
            <p:cNvSpPr/>
            <p:nvPr/>
          </p:nvSpPr>
          <p:spPr>
            <a:xfrm>
              <a:off x="2980372" y="4293869"/>
              <a:ext cx="60007" cy="34290"/>
            </a:xfrm>
            <a:custGeom>
              <a:avLst/>
              <a:gdLst/>
              <a:ahLst/>
              <a:cxnLst/>
              <a:rect l="l" t="t" r="r" b="b"/>
              <a:pathLst>
                <a:path w="60007" h="34290" extrusionOk="0">
                  <a:moveTo>
                    <a:pt x="60007" y="3810"/>
                  </a:moveTo>
                  <a:cubicBezTo>
                    <a:pt x="41910" y="14288"/>
                    <a:pt x="23813" y="23813"/>
                    <a:pt x="5715" y="34290"/>
                  </a:cubicBezTo>
                  <a:cubicBezTo>
                    <a:pt x="3810" y="30480"/>
                    <a:pt x="1905" y="26670"/>
                    <a:pt x="0" y="22860"/>
                  </a:cubicBezTo>
                  <a:cubicBezTo>
                    <a:pt x="19050" y="15240"/>
                    <a:pt x="38100" y="7620"/>
                    <a:pt x="57150" y="0"/>
                  </a:cubicBezTo>
                  <a:cubicBezTo>
                    <a:pt x="58102" y="1905"/>
                    <a:pt x="59055" y="2858"/>
                    <a:pt x="60007" y="381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21"/>
            <p:cNvSpPr/>
            <p:nvPr/>
          </p:nvSpPr>
          <p:spPr>
            <a:xfrm>
              <a:off x="4324350" y="4017644"/>
              <a:ext cx="27622" cy="35242"/>
            </a:xfrm>
            <a:custGeom>
              <a:avLst/>
              <a:gdLst/>
              <a:ahLst/>
              <a:cxnLst/>
              <a:rect l="l" t="t" r="r" b="b"/>
              <a:pathLst>
                <a:path w="27622" h="35242" extrusionOk="0">
                  <a:moveTo>
                    <a:pt x="0" y="6668"/>
                  </a:moveTo>
                  <a:cubicBezTo>
                    <a:pt x="6667" y="4763"/>
                    <a:pt x="14288" y="1905"/>
                    <a:pt x="20955" y="0"/>
                  </a:cubicBezTo>
                  <a:cubicBezTo>
                    <a:pt x="22860" y="11430"/>
                    <a:pt x="24765" y="23813"/>
                    <a:pt x="27622" y="35243"/>
                  </a:cubicBezTo>
                  <a:cubicBezTo>
                    <a:pt x="18097" y="25718"/>
                    <a:pt x="9525" y="16193"/>
                    <a:pt x="0" y="666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21"/>
            <p:cNvSpPr/>
            <p:nvPr/>
          </p:nvSpPr>
          <p:spPr>
            <a:xfrm>
              <a:off x="3037522" y="4271962"/>
              <a:ext cx="33287" cy="25717"/>
            </a:xfrm>
            <a:custGeom>
              <a:avLst/>
              <a:gdLst/>
              <a:ahLst/>
              <a:cxnLst/>
              <a:rect l="l" t="t" r="r" b="b"/>
              <a:pathLst>
                <a:path w="33287" h="25717" extrusionOk="0">
                  <a:moveTo>
                    <a:pt x="0" y="21907"/>
                  </a:moveTo>
                  <a:cubicBezTo>
                    <a:pt x="10477" y="14288"/>
                    <a:pt x="20955" y="7620"/>
                    <a:pt x="32385" y="0"/>
                  </a:cubicBezTo>
                  <a:cubicBezTo>
                    <a:pt x="38100" y="29528"/>
                    <a:pt x="15240" y="20003"/>
                    <a:pt x="3810" y="25718"/>
                  </a:cubicBezTo>
                  <a:cubicBezTo>
                    <a:pt x="1905" y="24765"/>
                    <a:pt x="952" y="23813"/>
                    <a:pt x="0" y="21907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21"/>
            <p:cNvSpPr/>
            <p:nvPr/>
          </p:nvSpPr>
          <p:spPr>
            <a:xfrm>
              <a:off x="3002279" y="4543425"/>
              <a:ext cx="23890" cy="26669"/>
            </a:xfrm>
            <a:custGeom>
              <a:avLst/>
              <a:gdLst/>
              <a:ahLst/>
              <a:cxnLst/>
              <a:rect l="l" t="t" r="r" b="b"/>
              <a:pathLst>
                <a:path w="23890" h="26669" extrusionOk="0">
                  <a:moveTo>
                    <a:pt x="0" y="22860"/>
                  </a:moveTo>
                  <a:cubicBezTo>
                    <a:pt x="5715" y="16193"/>
                    <a:pt x="11430" y="9525"/>
                    <a:pt x="19050" y="0"/>
                  </a:cubicBezTo>
                  <a:cubicBezTo>
                    <a:pt x="32385" y="25718"/>
                    <a:pt x="15240" y="23813"/>
                    <a:pt x="2858" y="26670"/>
                  </a:cubicBezTo>
                  <a:cubicBezTo>
                    <a:pt x="1905" y="24765"/>
                    <a:pt x="953" y="23813"/>
                    <a:pt x="0" y="2286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21"/>
            <p:cNvSpPr/>
            <p:nvPr/>
          </p:nvSpPr>
          <p:spPr>
            <a:xfrm>
              <a:off x="3228975" y="4427219"/>
              <a:ext cx="40957" cy="20002"/>
            </a:xfrm>
            <a:custGeom>
              <a:avLst/>
              <a:gdLst/>
              <a:ahLst/>
              <a:cxnLst/>
              <a:rect l="l" t="t" r="r" b="b"/>
              <a:pathLst>
                <a:path w="40957" h="20002" extrusionOk="0">
                  <a:moveTo>
                    <a:pt x="0" y="18098"/>
                  </a:moveTo>
                  <a:cubicBezTo>
                    <a:pt x="12383" y="12383"/>
                    <a:pt x="24765" y="5715"/>
                    <a:pt x="37148" y="0"/>
                  </a:cubicBezTo>
                  <a:cubicBezTo>
                    <a:pt x="38100" y="3810"/>
                    <a:pt x="40005" y="7620"/>
                    <a:pt x="40958" y="10478"/>
                  </a:cubicBezTo>
                  <a:cubicBezTo>
                    <a:pt x="27623" y="13335"/>
                    <a:pt x="15240" y="17145"/>
                    <a:pt x="1905" y="20003"/>
                  </a:cubicBezTo>
                  <a:cubicBezTo>
                    <a:pt x="1905" y="20003"/>
                    <a:pt x="952" y="19050"/>
                    <a:pt x="0" y="1809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21"/>
            <p:cNvSpPr/>
            <p:nvPr/>
          </p:nvSpPr>
          <p:spPr>
            <a:xfrm>
              <a:off x="3075622" y="4679632"/>
              <a:ext cx="29527" cy="15240"/>
            </a:xfrm>
            <a:custGeom>
              <a:avLst/>
              <a:gdLst/>
              <a:ahLst/>
              <a:cxnLst/>
              <a:rect l="l" t="t" r="r" b="b"/>
              <a:pathLst>
                <a:path w="29527" h="15240" extrusionOk="0">
                  <a:moveTo>
                    <a:pt x="0" y="5715"/>
                  </a:moveTo>
                  <a:cubicBezTo>
                    <a:pt x="9525" y="3810"/>
                    <a:pt x="19050" y="1905"/>
                    <a:pt x="27623" y="0"/>
                  </a:cubicBezTo>
                  <a:cubicBezTo>
                    <a:pt x="28575" y="2858"/>
                    <a:pt x="28575" y="5715"/>
                    <a:pt x="29527" y="8573"/>
                  </a:cubicBezTo>
                  <a:cubicBezTo>
                    <a:pt x="20002" y="10478"/>
                    <a:pt x="10477" y="13335"/>
                    <a:pt x="952" y="15240"/>
                  </a:cubicBezTo>
                  <a:cubicBezTo>
                    <a:pt x="952" y="12383"/>
                    <a:pt x="0" y="8573"/>
                    <a:pt x="0" y="571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21"/>
            <p:cNvSpPr/>
            <p:nvPr/>
          </p:nvSpPr>
          <p:spPr>
            <a:xfrm>
              <a:off x="2987992" y="4335780"/>
              <a:ext cx="29527" cy="19050"/>
            </a:xfrm>
            <a:custGeom>
              <a:avLst/>
              <a:gdLst/>
              <a:ahLst/>
              <a:cxnLst/>
              <a:rect l="l" t="t" r="r" b="b"/>
              <a:pathLst>
                <a:path w="29527" h="19050" extrusionOk="0">
                  <a:moveTo>
                    <a:pt x="29528" y="2857"/>
                  </a:moveTo>
                  <a:cubicBezTo>
                    <a:pt x="20955" y="8572"/>
                    <a:pt x="12382" y="13335"/>
                    <a:pt x="3810" y="19050"/>
                  </a:cubicBezTo>
                  <a:cubicBezTo>
                    <a:pt x="2857" y="16192"/>
                    <a:pt x="952" y="13335"/>
                    <a:pt x="0" y="10477"/>
                  </a:cubicBezTo>
                  <a:cubicBezTo>
                    <a:pt x="9525" y="6667"/>
                    <a:pt x="18097" y="3810"/>
                    <a:pt x="27622" y="0"/>
                  </a:cubicBezTo>
                  <a:cubicBezTo>
                    <a:pt x="27622" y="952"/>
                    <a:pt x="28575" y="1905"/>
                    <a:pt x="29528" y="2857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21"/>
            <p:cNvSpPr/>
            <p:nvPr/>
          </p:nvSpPr>
          <p:spPr>
            <a:xfrm>
              <a:off x="3288029" y="4371975"/>
              <a:ext cx="15388" cy="19050"/>
            </a:xfrm>
            <a:custGeom>
              <a:avLst/>
              <a:gdLst/>
              <a:ahLst/>
              <a:cxnLst/>
              <a:rect l="l" t="t" r="r" b="b"/>
              <a:pathLst>
                <a:path w="15388" h="19050" extrusionOk="0">
                  <a:moveTo>
                    <a:pt x="0" y="0"/>
                  </a:moveTo>
                  <a:cubicBezTo>
                    <a:pt x="11430" y="2857"/>
                    <a:pt x="23813" y="4763"/>
                    <a:pt x="7620" y="19050"/>
                  </a:cubicBezTo>
                  <a:cubicBezTo>
                    <a:pt x="4763" y="12382"/>
                    <a:pt x="2858" y="5715"/>
                    <a:pt x="0" y="0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21"/>
            <p:cNvSpPr/>
            <p:nvPr/>
          </p:nvSpPr>
          <p:spPr>
            <a:xfrm>
              <a:off x="4209097" y="3702367"/>
              <a:ext cx="16192" cy="26670"/>
            </a:xfrm>
            <a:custGeom>
              <a:avLst/>
              <a:gdLst/>
              <a:ahLst/>
              <a:cxnLst/>
              <a:rect l="l" t="t" r="r" b="b"/>
              <a:pathLst>
                <a:path w="16192" h="26670" extrusionOk="0">
                  <a:moveTo>
                    <a:pt x="10478" y="26670"/>
                  </a:moveTo>
                  <a:cubicBezTo>
                    <a:pt x="6668" y="18098"/>
                    <a:pt x="3810" y="8573"/>
                    <a:pt x="0" y="0"/>
                  </a:cubicBezTo>
                  <a:cubicBezTo>
                    <a:pt x="5715" y="8573"/>
                    <a:pt x="10478" y="18098"/>
                    <a:pt x="16193" y="26670"/>
                  </a:cubicBezTo>
                  <a:cubicBezTo>
                    <a:pt x="14288" y="26670"/>
                    <a:pt x="12383" y="26670"/>
                    <a:pt x="10478" y="2667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21"/>
            <p:cNvSpPr/>
            <p:nvPr/>
          </p:nvSpPr>
          <p:spPr>
            <a:xfrm>
              <a:off x="3200400" y="4445317"/>
              <a:ext cx="30479" cy="14287"/>
            </a:xfrm>
            <a:custGeom>
              <a:avLst/>
              <a:gdLst/>
              <a:ahLst/>
              <a:cxnLst/>
              <a:rect l="l" t="t" r="r" b="b"/>
              <a:pathLst>
                <a:path w="30479" h="14287" extrusionOk="0">
                  <a:moveTo>
                    <a:pt x="0" y="12382"/>
                  </a:moveTo>
                  <a:cubicBezTo>
                    <a:pt x="9525" y="8572"/>
                    <a:pt x="19050" y="4763"/>
                    <a:pt x="28575" y="0"/>
                  </a:cubicBezTo>
                  <a:cubicBezTo>
                    <a:pt x="29527" y="952"/>
                    <a:pt x="29527" y="1905"/>
                    <a:pt x="30480" y="2857"/>
                  </a:cubicBezTo>
                  <a:cubicBezTo>
                    <a:pt x="20955" y="6667"/>
                    <a:pt x="11430" y="10477"/>
                    <a:pt x="952" y="14288"/>
                  </a:cubicBezTo>
                  <a:lnTo>
                    <a:pt x="0" y="12382"/>
                  </a:ln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21"/>
            <p:cNvSpPr/>
            <p:nvPr/>
          </p:nvSpPr>
          <p:spPr>
            <a:xfrm>
              <a:off x="2938462" y="4623434"/>
              <a:ext cx="8572" cy="14287"/>
            </a:xfrm>
            <a:custGeom>
              <a:avLst/>
              <a:gdLst/>
              <a:ahLst/>
              <a:cxnLst/>
              <a:rect l="l" t="t" r="r" b="b"/>
              <a:pathLst>
                <a:path w="8572" h="14287" extrusionOk="0">
                  <a:moveTo>
                    <a:pt x="8573" y="14288"/>
                  </a:moveTo>
                  <a:cubicBezTo>
                    <a:pt x="6668" y="14288"/>
                    <a:pt x="3810" y="14288"/>
                    <a:pt x="1905" y="14288"/>
                  </a:cubicBezTo>
                  <a:cubicBezTo>
                    <a:pt x="952" y="9525"/>
                    <a:pt x="952" y="5715"/>
                    <a:pt x="0" y="953"/>
                  </a:cubicBezTo>
                  <a:cubicBezTo>
                    <a:pt x="1905" y="953"/>
                    <a:pt x="4763" y="953"/>
                    <a:pt x="6668" y="0"/>
                  </a:cubicBezTo>
                  <a:cubicBezTo>
                    <a:pt x="6668" y="4763"/>
                    <a:pt x="7620" y="9525"/>
                    <a:pt x="8573" y="1428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21"/>
            <p:cNvSpPr/>
            <p:nvPr/>
          </p:nvSpPr>
          <p:spPr>
            <a:xfrm>
              <a:off x="3113722" y="4253865"/>
              <a:ext cx="14287" cy="8572"/>
            </a:xfrm>
            <a:custGeom>
              <a:avLst/>
              <a:gdLst/>
              <a:ahLst/>
              <a:cxnLst/>
              <a:rect l="l" t="t" r="r" b="b"/>
              <a:pathLst>
                <a:path w="14287" h="8572" extrusionOk="0">
                  <a:moveTo>
                    <a:pt x="0" y="6667"/>
                  </a:moveTo>
                  <a:cubicBezTo>
                    <a:pt x="3810" y="4763"/>
                    <a:pt x="7620" y="1905"/>
                    <a:pt x="10477" y="0"/>
                  </a:cubicBezTo>
                  <a:cubicBezTo>
                    <a:pt x="11430" y="953"/>
                    <a:pt x="12382" y="2857"/>
                    <a:pt x="14288" y="3810"/>
                  </a:cubicBezTo>
                  <a:cubicBezTo>
                    <a:pt x="10477" y="5715"/>
                    <a:pt x="6667" y="7620"/>
                    <a:pt x="1905" y="8572"/>
                  </a:cubicBezTo>
                  <a:cubicBezTo>
                    <a:pt x="1905" y="8572"/>
                    <a:pt x="952" y="7620"/>
                    <a:pt x="0" y="6667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21"/>
            <p:cNvSpPr/>
            <p:nvPr/>
          </p:nvSpPr>
          <p:spPr>
            <a:xfrm>
              <a:off x="3188970" y="4458385"/>
              <a:ext cx="13334" cy="6934"/>
            </a:xfrm>
            <a:custGeom>
              <a:avLst/>
              <a:gdLst/>
              <a:ahLst/>
              <a:cxnLst/>
              <a:rect l="l" t="t" r="r" b="b"/>
              <a:pathLst>
                <a:path w="13334" h="6934" extrusionOk="0">
                  <a:moveTo>
                    <a:pt x="13335" y="1219"/>
                  </a:moveTo>
                  <a:cubicBezTo>
                    <a:pt x="9525" y="3124"/>
                    <a:pt x="5715" y="5029"/>
                    <a:pt x="952" y="6934"/>
                  </a:cubicBezTo>
                  <a:lnTo>
                    <a:pt x="0" y="5982"/>
                  </a:lnTo>
                  <a:cubicBezTo>
                    <a:pt x="3810" y="4077"/>
                    <a:pt x="7620" y="2172"/>
                    <a:pt x="11430" y="267"/>
                  </a:cubicBezTo>
                  <a:cubicBezTo>
                    <a:pt x="11430" y="-686"/>
                    <a:pt x="13335" y="1219"/>
                    <a:pt x="13335" y="1219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21"/>
            <p:cNvSpPr/>
            <p:nvPr/>
          </p:nvSpPr>
          <p:spPr>
            <a:xfrm>
              <a:off x="3181350" y="4463944"/>
              <a:ext cx="8572" cy="4233"/>
            </a:xfrm>
            <a:custGeom>
              <a:avLst/>
              <a:gdLst/>
              <a:ahLst/>
              <a:cxnLst/>
              <a:rect l="l" t="t" r="r" b="b"/>
              <a:pathLst>
                <a:path w="8572" h="4233" extrusionOk="0">
                  <a:moveTo>
                    <a:pt x="8573" y="423"/>
                  </a:moveTo>
                  <a:cubicBezTo>
                    <a:pt x="6667" y="1376"/>
                    <a:pt x="3810" y="3281"/>
                    <a:pt x="1905" y="4233"/>
                  </a:cubicBezTo>
                  <a:cubicBezTo>
                    <a:pt x="1905" y="4233"/>
                    <a:pt x="952" y="3281"/>
                    <a:pt x="0" y="2328"/>
                  </a:cubicBezTo>
                  <a:cubicBezTo>
                    <a:pt x="2858" y="1376"/>
                    <a:pt x="5715" y="423"/>
                    <a:pt x="8573" y="423"/>
                  </a:cubicBezTo>
                  <a:cubicBezTo>
                    <a:pt x="7620" y="-529"/>
                    <a:pt x="8573" y="423"/>
                    <a:pt x="8573" y="423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21"/>
            <p:cNvSpPr/>
            <p:nvPr/>
          </p:nvSpPr>
          <p:spPr>
            <a:xfrm>
              <a:off x="2992755" y="4566284"/>
              <a:ext cx="13334" cy="9525"/>
            </a:xfrm>
            <a:custGeom>
              <a:avLst/>
              <a:gdLst/>
              <a:ahLst/>
              <a:cxnLst/>
              <a:rect l="l" t="t" r="r" b="b"/>
              <a:pathLst>
                <a:path w="13334" h="9525" extrusionOk="0">
                  <a:moveTo>
                    <a:pt x="0" y="7620"/>
                  </a:moveTo>
                  <a:cubicBezTo>
                    <a:pt x="3810" y="4763"/>
                    <a:pt x="6668" y="2858"/>
                    <a:pt x="10478" y="0"/>
                  </a:cubicBezTo>
                  <a:cubicBezTo>
                    <a:pt x="11430" y="953"/>
                    <a:pt x="12382" y="2858"/>
                    <a:pt x="13335" y="3810"/>
                  </a:cubicBezTo>
                  <a:cubicBezTo>
                    <a:pt x="9525" y="5715"/>
                    <a:pt x="5715" y="7620"/>
                    <a:pt x="1905" y="9525"/>
                  </a:cubicBezTo>
                  <a:cubicBezTo>
                    <a:pt x="952" y="9525"/>
                    <a:pt x="0" y="7620"/>
                    <a:pt x="0" y="762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21"/>
            <p:cNvSpPr/>
            <p:nvPr/>
          </p:nvSpPr>
          <p:spPr>
            <a:xfrm>
              <a:off x="3048952" y="4699634"/>
              <a:ext cx="14287" cy="8572"/>
            </a:xfrm>
            <a:custGeom>
              <a:avLst/>
              <a:gdLst/>
              <a:ahLst/>
              <a:cxnLst/>
              <a:rect l="l" t="t" r="r" b="b"/>
              <a:pathLst>
                <a:path w="14287" h="8572" extrusionOk="0">
                  <a:moveTo>
                    <a:pt x="14288" y="2858"/>
                  </a:moveTo>
                  <a:cubicBezTo>
                    <a:pt x="10477" y="4763"/>
                    <a:pt x="6668" y="6668"/>
                    <a:pt x="1905" y="8572"/>
                  </a:cubicBezTo>
                  <a:cubicBezTo>
                    <a:pt x="1905" y="8572"/>
                    <a:pt x="0" y="6668"/>
                    <a:pt x="0" y="6668"/>
                  </a:cubicBezTo>
                  <a:cubicBezTo>
                    <a:pt x="3810" y="4763"/>
                    <a:pt x="7620" y="2858"/>
                    <a:pt x="11430" y="0"/>
                  </a:cubicBezTo>
                  <a:cubicBezTo>
                    <a:pt x="13335" y="1905"/>
                    <a:pt x="13335" y="1905"/>
                    <a:pt x="14288" y="285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21"/>
            <p:cNvSpPr/>
            <p:nvPr/>
          </p:nvSpPr>
          <p:spPr>
            <a:xfrm>
              <a:off x="3257550" y="4782502"/>
              <a:ext cx="4762" cy="8572"/>
            </a:xfrm>
            <a:custGeom>
              <a:avLst/>
              <a:gdLst/>
              <a:ahLst/>
              <a:cxnLst/>
              <a:rect l="l" t="t" r="r" b="b"/>
              <a:pathLst>
                <a:path w="4762" h="8572" extrusionOk="0">
                  <a:moveTo>
                    <a:pt x="2858" y="0"/>
                  </a:moveTo>
                  <a:cubicBezTo>
                    <a:pt x="3810" y="2857"/>
                    <a:pt x="3810" y="5715"/>
                    <a:pt x="4763" y="8572"/>
                  </a:cubicBezTo>
                  <a:cubicBezTo>
                    <a:pt x="2858" y="6667"/>
                    <a:pt x="1905" y="4763"/>
                    <a:pt x="0" y="1905"/>
                  </a:cubicBezTo>
                  <a:cubicBezTo>
                    <a:pt x="0" y="953"/>
                    <a:pt x="1905" y="0"/>
                    <a:pt x="2858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21"/>
            <p:cNvSpPr/>
            <p:nvPr/>
          </p:nvSpPr>
          <p:spPr>
            <a:xfrm>
              <a:off x="4301490" y="4359592"/>
              <a:ext cx="952" cy="7619"/>
            </a:xfrm>
            <a:custGeom>
              <a:avLst/>
              <a:gdLst/>
              <a:ahLst/>
              <a:cxnLst/>
              <a:rect l="l" t="t" r="r" b="b"/>
              <a:pathLst>
                <a:path w="952" h="7619" extrusionOk="0">
                  <a:moveTo>
                    <a:pt x="952" y="7620"/>
                  </a:moveTo>
                  <a:cubicBezTo>
                    <a:pt x="952" y="4763"/>
                    <a:pt x="952" y="2857"/>
                    <a:pt x="0" y="0"/>
                  </a:cubicBezTo>
                  <a:cubicBezTo>
                    <a:pt x="952" y="2857"/>
                    <a:pt x="952" y="4763"/>
                    <a:pt x="952" y="762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21"/>
            <p:cNvSpPr/>
            <p:nvPr/>
          </p:nvSpPr>
          <p:spPr>
            <a:xfrm>
              <a:off x="4301490" y="4354830"/>
              <a:ext cx="5714" cy="5714"/>
            </a:xfrm>
            <a:custGeom>
              <a:avLst/>
              <a:gdLst/>
              <a:ahLst/>
              <a:cxnLst/>
              <a:rect l="l" t="t" r="r" b="b"/>
              <a:pathLst>
                <a:path w="5714" h="5714" extrusionOk="0">
                  <a:moveTo>
                    <a:pt x="0" y="5715"/>
                  </a:moveTo>
                  <a:cubicBezTo>
                    <a:pt x="1905" y="3810"/>
                    <a:pt x="3810" y="1905"/>
                    <a:pt x="5715" y="0"/>
                  </a:cubicBezTo>
                  <a:cubicBezTo>
                    <a:pt x="3810" y="1905"/>
                    <a:pt x="1905" y="3810"/>
                    <a:pt x="0" y="5715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21"/>
            <p:cNvSpPr/>
            <p:nvPr/>
          </p:nvSpPr>
          <p:spPr>
            <a:xfrm>
              <a:off x="2986087" y="4573905"/>
              <a:ext cx="7619" cy="7619"/>
            </a:xfrm>
            <a:custGeom>
              <a:avLst/>
              <a:gdLst/>
              <a:ahLst/>
              <a:cxnLst/>
              <a:rect l="l" t="t" r="r" b="b"/>
              <a:pathLst>
                <a:path w="7619" h="7619" extrusionOk="0">
                  <a:moveTo>
                    <a:pt x="7620" y="1905"/>
                  </a:moveTo>
                  <a:cubicBezTo>
                    <a:pt x="5715" y="3810"/>
                    <a:pt x="3810" y="5715"/>
                    <a:pt x="1905" y="7620"/>
                  </a:cubicBezTo>
                  <a:cubicBezTo>
                    <a:pt x="1905" y="7620"/>
                    <a:pt x="0" y="5715"/>
                    <a:pt x="0" y="5715"/>
                  </a:cubicBezTo>
                  <a:cubicBezTo>
                    <a:pt x="1905" y="3810"/>
                    <a:pt x="3810" y="1905"/>
                    <a:pt x="5715" y="0"/>
                  </a:cubicBezTo>
                  <a:cubicBezTo>
                    <a:pt x="6668" y="0"/>
                    <a:pt x="7620" y="1905"/>
                    <a:pt x="7620" y="190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21"/>
            <p:cNvSpPr/>
            <p:nvPr/>
          </p:nvSpPr>
          <p:spPr>
            <a:xfrm>
              <a:off x="2981325" y="4579619"/>
              <a:ext cx="7619" cy="7620"/>
            </a:xfrm>
            <a:custGeom>
              <a:avLst/>
              <a:gdLst/>
              <a:ahLst/>
              <a:cxnLst/>
              <a:rect l="l" t="t" r="r" b="b"/>
              <a:pathLst>
                <a:path w="7619" h="7620" extrusionOk="0">
                  <a:moveTo>
                    <a:pt x="0" y="5715"/>
                  </a:moveTo>
                  <a:cubicBezTo>
                    <a:pt x="1905" y="3810"/>
                    <a:pt x="3810" y="1905"/>
                    <a:pt x="5715" y="0"/>
                  </a:cubicBezTo>
                  <a:cubicBezTo>
                    <a:pt x="5715" y="0"/>
                    <a:pt x="7620" y="1905"/>
                    <a:pt x="7620" y="1905"/>
                  </a:cubicBezTo>
                  <a:cubicBezTo>
                    <a:pt x="5715" y="3810"/>
                    <a:pt x="3810" y="5715"/>
                    <a:pt x="1905" y="7620"/>
                  </a:cubicBezTo>
                  <a:cubicBezTo>
                    <a:pt x="952" y="6668"/>
                    <a:pt x="0" y="5715"/>
                    <a:pt x="0" y="571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21"/>
            <p:cNvSpPr/>
            <p:nvPr/>
          </p:nvSpPr>
          <p:spPr>
            <a:xfrm>
              <a:off x="2974657" y="4585334"/>
              <a:ext cx="6667" cy="6934"/>
            </a:xfrm>
            <a:custGeom>
              <a:avLst/>
              <a:gdLst/>
              <a:ahLst/>
              <a:cxnLst/>
              <a:rect l="l" t="t" r="r" b="b"/>
              <a:pathLst>
                <a:path w="6667" h="6934" extrusionOk="0">
                  <a:moveTo>
                    <a:pt x="0" y="5715"/>
                  </a:moveTo>
                  <a:cubicBezTo>
                    <a:pt x="1905" y="3810"/>
                    <a:pt x="3810" y="1905"/>
                    <a:pt x="5715" y="0"/>
                  </a:cubicBezTo>
                  <a:cubicBezTo>
                    <a:pt x="5715" y="0"/>
                    <a:pt x="6668" y="953"/>
                    <a:pt x="6668" y="953"/>
                  </a:cubicBezTo>
                  <a:cubicBezTo>
                    <a:pt x="4763" y="2858"/>
                    <a:pt x="2857" y="4763"/>
                    <a:pt x="953" y="6668"/>
                  </a:cubicBezTo>
                  <a:cubicBezTo>
                    <a:pt x="1905" y="7620"/>
                    <a:pt x="0" y="5715"/>
                    <a:pt x="0" y="571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21"/>
            <p:cNvSpPr/>
            <p:nvPr/>
          </p:nvSpPr>
          <p:spPr>
            <a:xfrm>
              <a:off x="2972752" y="4591050"/>
              <a:ext cx="3810" cy="3809"/>
            </a:xfrm>
            <a:custGeom>
              <a:avLst/>
              <a:gdLst/>
              <a:ahLst/>
              <a:cxnLst/>
              <a:rect l="l" t="t" r="r" b="b"/>
              <a:pathLst>
                <a:path w="3810" h="3809" extrusionOk="0">
                  <a:moveTo>
                    <a:pt x="3810" y="1905"/>
                  </a:moveTo>
                  <a:cubicBezTo>
                    <a:pt x="2858" y="2857"/>
                    <a:pt x="953" y="3810"/>
                    <a:pt x="0" y="3810"/>
                  </a:cubicBezTo>
                  <a:cubicBezTo>
                    <a:pt x="953" y="2857"/>
                    <a:pt x="1905" y="953"/>
                    <a:pt x="1905" y="0"/>
                  </a:cubicBezTo>
                  <a:cubicBezTo>
                    <a:pt x="1905" y="0"/>
                    <a:pt x="3810" y="1905"/>
                    <a:pt x="3810" y="190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21"/>
            <p:cNvSpPr/>
            <p:nvPr/>
          </p:nvSpPr>
          <p:spPr>
            <a:xfrm>
              <a:off x="2960369" y="460533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5" extrusionOk="0">
                  <a:moveTo>
                    <a:pt x="953" y="1905"/>
                  </a:moveTo>
                  <a:lnTo>
                    <a:pt x="0" y="0"/>
                  </a:lnTo>
                  <a:lnTo>
                    <a:pt x="1905" y="953"/>
                  </a:ln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21"/>
            <p:cNvSpPr/>
            <p:nvPr/>
          </p:nvSpPr>
          <p:spPr>
            <a:xfrm>
              <a:off x="3109912" y="4260532"/>
              <a:ext cx="5714" cy="3810"/>
            </a:xfrm>
            <a:custGeom>
              <a:avLst/>
              <a:gdLst/>
              <a:ahLst/>
              <a:cxnLst/>
              <a:rect l="l" t="t" r="r" b="b"/>
              <a:pathLst>
                <a:path w="5714" h="3810" extrusionOk="0">
                  <a:moveTo>
                    <a:pt x="5715" y="2858"/>
                  </a:moveTo>
                  <a:cubicBezTo>
                    <a:pt x="3810" y="2858"/>
                    <a:pt x="1905" y="3810"/>
                    <a:pt x="0" y="3810"/>
                  </a:cubicBezTo>
                  <a:cubicBezTo>
                    <a:pt x="952" y="2858"/>
                    <a:pt x="1905" y="1905"/>
                    <a:pt x="3810" y="0"/>
                  </a:cubicBezTo>
                  <a:cubicBezTo>
                    <a:pt x="4763" y="953"/>
                    <a:pt x="5715" y="1905"/>
                    <a:pt x="5715" y="2858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21"/>
            <p:cNvSpPr/>
            <p:nvPr/>
          </p:nvSpPr>
          <p:spPr>
            <a:xfrm>
              <a:off x="3061335" y="4699634"/>
              <a:ext cx="5714" cy="3809"/>
            </a:xfrm>
            <a:custGeom>
              <a:avLst/>
              <a:gdLst/>
              <a:ahLst/>
              <a:cxnLst/>
              <a:rect l="l" t="t" r="r" b="b"/>
              <a:pathLst>
                <a:path w="5714" h="3809" extrusionOk="0">
                  <a:moveTo>
                    <a:pt x="0" y="953"/>
                  </a:moveTo>
                  <a:cubicBezTo>
                    <a:pt x="1905" y="953"/>
                    <a:pt x="3810" y="0"/>
                    <a:pt x="5715" y="0"/>
                  </a:cubicBezTo>
                  <a:cubicBezTo>
                    <a:pt x="4763" y="953"/>
                    <a:pt x="3810" y="1905"/>
                    <a:pt x="2857" y="3810"/>
                  </a:cubicBezTo>
                  <a:cubicBezTo>
                    <a:pt x="952" y="1905"/>
                    <a:pt x="952" y="1905"/>
                    <a:pt x="0" y="953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21"/>
            <p:cNvSpPr/>
            <p:nvPr/>
          </p:nvSpPr>
          <p:spPr>
            <a:xfrm>
              <a:off x="3044189" y="4707255"/>
              <a:ext cx="7620" cy="6667"/>
            </a:xfrm>
            <a:custGeom>
              <a:avLst/>
              <a:gdLst/>
              <a:ahLst/>
              <a:cxnLst/>
              <a:rect l="l" t="t" r="r" b="b"/>
              <a:pathLst>
                <a:path w="7620" h="6667" extrusionOk="0">
                  <a:moveTo>
                    <a:pt x="952" y="6667"/>
                  </a:moveTo>
                  <a:cubicBezTo>
                    <a:pt x="952" y="4763"/>
                    <a:pt x="0" y="2857"/>
                    <a:pt x="0" y="1905"/>
                  </a:cubicBezTo>
                  <a:cubicBezTo>
                    <a:pt x="1905" y="952"/>
                    <a:pt x="3810" y="952"/>
                    <a:pt x="5715" y="0"/>
                  </a:cubicBezTo>
                  <a:cubicBezTo>
                    <a:pt x="5715" y="0"/>
                    <a:pt x="7620" y="1905"/>
                    <a:pt x="7620" y="1905"/>
                  </a:cubicBezTo>
                  <a:cubicBezTo>
                    <a:pt x="5715" y="2857"/>
                    <a:pt x="3810" y="4763"/>
                    <a:pt x="952" y="6667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21"/>
            <p:cNvSpPr/>
            <p:nvPr/>
          </p:nvSpPr>
          <p:spPr>
            <a:xfrm>
              <a:off x="3194685" y="4810125"/>
              <a:ext cx="9525" cy="7619"/>
            </a:xfrm>
            <a:custGeom>
              <a:avLst/>
              <a:gdLst/>
              <a:ahLst/>
              <a:cxnLst/>
              <a:rect l="l" t="t" r="r" b="b"/>
              <a:pathLst>
                <a:path w="9525" h="7619" extrusionOk="0">
                  <a:moveTo>
                    <a:pt x="0" y="0"/>
                  </a:moveTo>
                  <a:cubicBezTo>
                    <a:pt x="0" y="2857"/>
                    <a:pt x="0" y="4763"/>
                    <a:pt x="0" y="7620"/>
                  </a:cubicBezTo>
                  <a:cubicBezTo>
                    <a:pt x="0" y="4763"/>
                    <a:pt x="0" y="2857"/>
                    <a:pt x="0" y="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21"/>
            <p:cNvSpPr/>
            <p:nvPr/>
          </p:nvSpPr>
          <p:spPr>
            <a:xfrm>
              <a:off x="3268979" y="4128064"/>
              <a:ext cx="441099" cy="397517"/>
            </a:xfrm>
            <a:custGeom>
              <a:avLst/>
              <a:gdLst/>
              <a:ahLst/>
              <a:cxnLst/>
              <a:rect l="l" t="t" r="r" b="b"/>
              <a:pathLst>
                <a:path w="441099" h="397517" extrusionOk="0">
                  <a:moveTo>
                    <a:pt x="415290" y="181045"/>
                  </a:moveTo>
                  <a:cubicBezTo>
                    <a:pt x="418148" y="186760"/>
                    <a:pt x="421005" y="192475"/>
                    <a:pt x="423863" y="198190"/>
                  </a:cubicBezTo>
                  <a:cubicBezTo>
                    <a:pt x="425767" y="204858"/>
                    <a:pt x="427673" y="210573"/>
                    <a:pt x="430530" y="217240"/>
                  </a:cubicBezTo>
                  <a:cubicBezTo>
                    <a:pt x="446723" y="257245"/>
                    <a:pt x="446723" y="257245"/>
                    <a:pt x="413385" y="281058"/>
                  </a:cubicBezTo>
                  <a:cubicBezTo>
                    <a:pt x="343853" y="312490"/>
                    <a:pt x="273368" y="343923"/>
                    <a:pt x="203835" y="376308"/>
                  </a:cubicBezTo>
                  <a:cubicBezTo>
                    <a:pt x="197168" y="379165"/>
                    <a:pt x="189548" y="382023"/>
                    <a:pt x="182880" y="385833"/>
                  </a:cubicBezTo>
                  <a:cubicBezTo>
                    <a:pt x="120015" y="412503"/>
                    <a:pt x="117158" y="391548"/>
                    <a:pt x="96203" y="342970"/>
                  </a:cubicBezTo>
                  <a:cubicBezTo>
                    <a:pt x="73343" y="290583"/>
                    <a:pt x="49530" y="239148"/>
                    <a:pt x="25718" y="186760"/>
                  </a:cubicBezTo>
                  <a:cubicBezTo>
                    <a:pt x="23813" y="182950"/>
                    <a:pt x="21908" y="179140"/>
                    <a:pt x="20003" y="175330"/>
                  </a:cubicBezTo>
                  <a:cubicBezTo>
                    <a:pt x="13335" y="163900"/>
                    <a:pt x="7620" y="153423"/>
                    <a:pt x="0" y="140088"/>
                  </a:cubicBezTo>
                  <a:cubicBezTo>
                    <a:pt x="77153" y="103892"/>
                    <a:pt x="157163" y="65792"/>
                    <a:pt x="237173" y="28645"/>
                  </a:cubicBezTo>
                  <a:cubicBezTo>
                    <a:pt x="245745" y="24835"/>
                    <a:pt x="254318" y="20073"/>
                    <a:pt x="262890" y="16263"/>
                  </a:cubicBezTo>
                  <a:cubicBezTo>
                    <a:pt x="312420" y="-9455"/>
                    <a:pt x="321945" y="-7550"/>
                    <a:pt x="347663" y="42933"/>
                  </a:cubicBezTo>
                  <a:cubicBezTo>
                    <a:pt x="370523" y="87700"/>
                    <a:pt x="392430" y="134373"/>
                    <a:pt x="415290" y="181045"/>
                  </a:cubicBezTo>
                  <a:close/>
                  <a:moveTo>
                    <a:pt x="43815" y="135325"/>
                  </a:moveTo>
                  <a:cubicBezTo>
                    <a:pt x="77153" y="208667"/>
                    <a:pt x="109538" y="278200"/>
                    <a:pt x="140018" y="347733"/>
                  </a:cubicBezTo>
                  <a:cubicBezTo>
                    <a:pt x="149543" y="370592"/>
                    <a:pt x="160020" y="376308"/>
                    <a:pt x="182880" y="364878"/>
                  </a:cubicBezTo>
                  <a:cubicBezTo>
                    <a:pt x="250508" y="332492"/>
                    <a:pt x="319088" y="301060"/>
                    <a:pt x="387667" y="271533"/>
                  </a:cubicBezTo>
                  <a:cubicBezTo>
                    <a:pt x="408623" y="262008"/>
                    <a:pt x="408623" y="250578"/>
                    <a:pt x="400050" y="233433"/>
                  </a:cubicBezTo>
                  <a:cubicBezTo>
                    <a:pt x="370523" y="173425"/>
                    <a:pt x="342900" y="113417"/>
                    <a:pt x="314325" y="54363"/>
                  </a:cubicBezTo>
                  <a:cubicBezTo>
                    <a:pt x="308610" y="42933"/>
                    <a:pt x="300990" y="31503"/>
                    <a:pt x="295275" y="21025"/>
                  </a:cubicBezTo>
                  <a:cubicBezTo>
                    <a:pt x="208598" y="60078"/>
                    <a:pt x="125730" y="98178"/>
                    <a:pt x="43815" y="135325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21"/>
            <p:cNvSpPr/>
            <p:nvPr/>
          </p:nvSpPr>
          <p:spPr>
            <a:xfrm>
              <a:off x="3483292" y="3589020"/>
              <a:ext cx="300939" cy="293488"/>
            </a:xfrm>
            <a:custGeom>
              <a:avLst/>
              <a:gdLst/>
              <a:ahLst/>
              <a:cxnLst/>
              <a:rect l="l" t="t" r="r" b="b"/>
              <a:pathLst>
                <a:path w="300939" h="293488" extrusionOk="0">
                  <a:moveTo>
                    <a:pt x="187642" y="185738"/>
                  </a:moveTo>
                  <a:cubicBezTo>
                    <a:pt x="189548" y="211455"/>
                    <a:pt x="193358" y="237173"/>
                    <a:pt x="193358" y="262890"/>
                  </a:cubicBezTo>
                  <a:cubicBezTo>
                    <a:pt x="193358" y="273367"/>
                    <a:pt x="185738" y="290512"/>
                    <a:pt x="178117" y="292417"/>
                  </a:cubicBezTo>
                  <a:cubicBezTo>
                    <a:pt x="166688" y="295275"/>
                    <a:pt x="147638" y="292417"/>
                    <a:pt x="140017" y="283845"/>
                  </a:cubicBezTo>
                  <a:cubicBezTo>
                    <a:pt x="100965" y="241935"/>
                    <a:pt x="63818" y="197167"/>
                    <a:pt x="26670" y="153352"/>
                  </a:cubicBezTo>
                  <a:cubicBezTo>
                    <a:pt x="17145" y="142875"/>
                    <a:pt x="9525" y="131445"/>
                    <a:pt x="0" y="119063"/>
                  </a:cubicBezTo>
                  <a:cubicBezTo>
                    <a:pt x="17145" y="102870"/>
                    <a:pt x="30480" y="103822"/>
                    <a:pt x="44768" y="120967"/>
                  </a:cubicBezTo>
                  <a:cubicBezTo>
                    <a:pt x="74295" y="158115"/>
                    <a:pt x="104775" y="194310"/>
                    <a:pt x="134303" y="230505"/>
                  </a:cubicBezTo>
                  <a:cubicBezTo>
                    <a:pt x="140017" y="238125"/>
                    <a:pt x="146685" y="244792"/>
                    <a:pt x="160020" y="249555"/>
                  </a:cubicBezTo>
                  <a:cubicBezTo>
                    <a:pt x="154305" y="220980"/>
                    <a:pt x="147638" y="193358"/>
                    <a:pt x="143828" y="164783"/>
                  </a:cubicBezTo>
                  <a:cubicBezTo>
                    <a:pt x="141923" y="153352"/>
                    <a:pt x="141923" y="135255"/>
                    <a:pt x="148590" y="129540"/>
                  </a:cubicBezTo>
                  <a:cubicBezTo>
                    <a:pt x="163830" y="116205"/>
                    <a:pt x="178117" y="126683"/>
                    <a:pt x="190500" y="140017"/>
                  </a:cubicBezTo>
                  <a:cubicBezTo>
                    <a:pt x="209550" y="160020"/>
                    <a:pt x="230505" y="178117"/>
                    <a:pt x="250508" y="197167"/>
                  </a:cubicBezTo>
                  <a:cubicBezTo>
                    <a:pt x="252413" y="196215"/>
                    <a:pt x="255270" y="194310"/>
                    <a:pt x="257175" y="193358"/>
                  </a:cubicBezTo>
                  <a:cubicBezTo>
                    <a:pt x="240983" y="133350"/>
                    <a:pt x="225742" y="72390"/>
                    <a:pt x="209550" y="9525"/>
                  </a:cubicBezTo>
                  <a:cubicBezTo>
                    <a:pt x="220028" y="6667"/>
                    <a:pt x="229553" y="3810"/>
                    <a:pt x="241935" y="0"/>
                  </a:cubicBezTo>
                  <a:cubicBezTo>
                    <a:pt x="247650" y="17145"/>
                    <a:pt x="252413" y="32385"/>
                    <a:pt x="256223" y="47625"/>
                  </a:cubicBezTo>
                  <a:cubicBezTo>
                    <a:pt x="271463" y="101917"/>
                    <a:pt x="286703" y="157163"/>
                    <a:pt x="300038" y="212408"/>
                  </a:cubicBezTo>
                  <a:cubicBezTo>
                    <a:pt x="302895" y="222885"/>
                    <a:pt x="298133" y="235267"/>
                    <a:pt x="297180" y="245745"/>
                  </a:cubicBezTo>
                  <a:cubicBezTo>
                    <a:pt x="283845" y="243840"/>
                    <a:pt x="267653" y="246698"/>
                    <a:pt x="257175" y="240030"/>
                  </a:cubicBezTo>
                  <a:cubicBezTo>
                    <a:pt x="232410" y="223837"/>
                    <a:pt x="210503" y="203835"/>
                    <a:pt x="187642" y="185738"/>
                  </a:cubicBezTo>
                  <a:cubicBezTo>
                    <a:pt x="186690" y="184785"/>
                    <a:pt x="185738" y="182880"/>
                    <a:pt x="185738" y="181927"/>
                  </a:cubicBezTo>
                  <a:cubicBezTo>
                    <a:pt x="184785" y="182880"/>
                    <a:pt x="184785" y="183833"/>
                    <a:pt x="183833" y="183833"/>
                  </a:cubicBezTo>
                  <a:cubicBezTo>
                    <a:pt x="184785" y="184785"/>
                    <a:pt x="185738" y="184785"/>
                    <a:pt x="187642" y="185738"/>
                  </a:cubicBezTo>
                  <a:close/>
                  <a:moveTo>
                    <a:pt x="259080" y="201930"/>
                  </a:moveTo>
                  <a:cubicBezTo>
                    <a:pt x="260033" y="200977"/>
                    <a:pt x="260985" y="200977"/>
                    <a:pt x="260985" y="200025"/>
                  </a:cubicBezTo>
                  <a:cubicBezTo>
                    <a:pt x="260985" y="199073"/>
                    <a:pt x="260033" y="199073"/>
                    <a:pt x="259080" y="198120"/>
                  </a:cubicBezTo>
                  <a:cubicBezTo>
                    <a:pt x="258128" y="199073"/>
                    <a:pt x="257175" y="199073"/>
                    <a:pt x="257175" y="200025"/>
                  </a:cubicBezTo>
                  <a:cubicBezTo>
                    <a:pt x="257175" y="200977"/>
                    <a:pt x="258128" y="200977"/>
                    <a:pt x="259080" y="20193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21"/>
            <p:cNvSpPr/>
            <p:nvPr/>
          </p:nvSpPr>
          <p:spPr>
            <a:xfrm>
              <a:off x="3163597" y="3786654"/>
              <a:ext cx="253020" cy="270315"/>
            </a:xfrm>
            <a:custGeom>
              <a:avLst/>
              <a:gdLst/>
              <a:ahLst/>
              <a:cxnLst/>
              <a:rect l="l" t="t" r="r" b="b"/>
              <a:pathLst>
                <a:path w="253020" h="270315" extrusionOk="0">
                  <a:moveTo>
                    <a:pt x="78713" y="144314"/>
                  </a:moveTo>
                  <a:cubicBezTo>
                    <a:pt x="81570" y="153839"/>
                    <a:pt x="82523" y="165268"/>
                    <a:pt x="87285" y="173841"/>
                  </a:cubicBezTo>
                  <a:cubicBezTo>
                    <a:pt x="101573" y="202416"/>
                    <a:pt x="116813" y="230039"/>
                    <a:pt x="131100" y="258614"/>
                  </a:cubicBezTo>
                  <a:cubicBezTo>
                    <a:pt x="113003" y="273853"/>
                    <a:pt x="100620" y="276711"/>
                    <a:pt x="88238" y="251946"/>
                  </a:cubicBezTo>
                  <a:cubicBezTo>
                    <a:pt x="60615" y="198606"/>
                    <a:pt x="31088" y="147171"/>
                    <a:pt x="2513" y="94783"/>
                  </a:cubicBezTo>
                  <a:cubicBezTo>
                    <a:pt x="-345" y="88116"/>
                    <a:pt x="-1297" y="74781"/>
                    <a:pt x="2513" y="71923"/>
                  </a:cubicBezTo>
                  <a:cubicBezTo>
                    <a:pt x="9180" y="67161"/>
                    <a:pt x="22515" y="64303"/>
                    <a:pt x="29183" y="68114"/>
                  </a:cubicBezTo>
                  <a:cubicBezTo>
                    <a:pt x="78713" y="99546"/>
                    <a:pt x="128243" y="132883"/>
                    <a:pt x="177773" y="166221"/>
                  </a:cubicBezTo>
                  <a:cubicBezTo>
                    <a:pt x="179678" y="168126"/>
                    <a:pt x="182535" y="169078"/>
                    <a:pt x="189203" y="173841"/>
                  </a:cubicBezTo>
                  <a:cubicBezTo>
                    <a:pt x="176820" y="111928"/>
                    <a:pt x="137768" y="65256"/>
                    <a:pt x="114908" y="10964"/>
                  </a:cubicBezTo>
                  <a:cubicBezTo>
                    <a:pt x="130148" y="486"/>
                    <a:pt x="143483" y="-8087"/>
                    <a:pt x="153960" y="12868"/>
                  </a:cubicBezTo>
                  <a:cubicBezTo>
                    <a:pt x="187298" y="77639"/>
                    <a:pt x="220635" y="143361"/>
                    <a:pt x="253020" y="207178"/>
                  </a:cubicBezTo>
                  <a:cubicBezTo>
                    <a:pt x="233970" y="226228"/>
                    <a:pt x="217778" y="224323"/>
                    <a:pt x="200633" y="213846"/>
                  </a:cubicBezTo>
                  <a:cubicBezTo>
                    <a:pt x="160628" y="190033"/>
                    <a:pt x="119670" y="168126"/>
                    <a:pt x="78713" y="144314"/>
                  </a:cubicBezTo>
                  <a:cubicBezTo>
                    <a:pt x="76808" y="144314"/>
                    <a:pt x="75855" y="142408"/>
                    <a:pt x="74903" y="141456"/>
                  </a:cubicBezTo>
                  <a:cubicBezTo>
                    <a:pt x="74903" y="142408"/>
                    <a:pt x="74903" y="144314"/>
                    <a:pt x="73950" y="145266"/>
                  </a:cubicBezTo>
                  <a:cubicBezTo>
                    <a:pt x="75855" y="145266"/>
                    <a:pt x="76808" y="144314"/>
                    <a:pt x="78713" y="144314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21"/>
            <p:cNvSpPr/>
            <p:nvPr/>
          </p:nvSpPr>
          <p:spPr>
            <a:xfrm>
              <a:off x="3241357" y="3747134"/>
              <a:ext cx="964882" cy="477202"/>
            </a:xfrm>
            <a:custGeom>
              <a:avLst/>
              <a:gdLst/>
              <a:ahLst/>
              <a:cxnLst/>
              <a:rect l="l" t="t" r="r" b="b"/>
              <a:pathLst>
                <a:path w="964882" h="477202" extrusionOk="0">
                  <a:moveTo>
                    <a:pt x="958215" y="0"/>
                  </a:moveTo>
                  <a:cubicBezTo>
                    <a:pt x="960120" y="0"/>
                    <a:pt x="962977" y="0"/>
                    <a:pt x="964883" y="0"/>
                  </a:cubicBezTo>
                  <a:cubicBezTo>
                    <a:pt x="959168" y="7620"/>
                    <a:pt x="954405" y="19050"/>
                    <a:pt x="946785" y="22860"/>
                  </a:cubicBezTo>
                  <a:cubicBezTo>
                    <a:pt x="868680" y="61913"/>
                    <a:pt x="790575" y="100013"/>
                    <a:pt x="712470" y="138113"/>
                  </a:cubicBezTo>
                  <a:cubicBezTo>
                    <a:pt x="641033" y="173355"/>
                    <a:pt x="569595" y="207645"/>
                    <a:pt x="498158" y="242888"/>
                  </a:cubicBezTo>
                  <a:cubicBezTo>
                    <a:pt x="342900" y="318135"/>
                    <a:pt x="186690" y="393383"/>
                    <a:pt x="31432" y="468630"/>
                  </a:cubicBezTo>
                  <a:cubicBezTo>
                    <a:pt x="22860" y="472440"/>
                    <a:pt x="13335" y="474345"/>
                    <a:pt x="3810" y="477203"/>
                  </a:cubicBezTo>
                  <a:cubicBezTo>
                    <a:pt x="2857" y="471488"/>
                    <a:pt x="952" y="466725"/>
                    <a:pt x="0" y="461010"/>
                  </a:cubicBezTo>
                  <a:cubicBezTo>
                    <a:pt x="18097" y="452438"/>
                    <a:pt x="35242" y="442913"/>
                    <a:pt x="53340" y="434340"/>
                  </a:cubicBezTo>
                  <a:cubicBezTo>
                    <a:pt x="53340" y="434340"/>
                    <a:pt x="53340" y="434340"/>
                    <a:pt x="53340" y="434340"/>
                  </a:cubicBezTo>
                  <a:cubicBezTo>
                    <a:pt x="60960" y="430530"/>
                    <a:pt x="68580" y="426720"/>
                    <a:pt x="77152" y="422910"/>
                  </a:cubicBezTo>
                  <a:cubicBezTo>
                    <a:pt x="91440" y="415290"/>
                    <a:pt x="105727" y="407670"/>
                    <a:pt x="120015" y="399097"/>
                  </a:cubicBezTo>
                  <a:cubicBezTo>
                    <a:pt x="175260" y="375285"/>
                    <a:pt x="230505" y="352425"/>
                    <a:pt x="284797" y="326708"/>
                  </a:cubicBezTo>
                  <a:cubicBezTo>
                    <a:pt x="421005" y="260033"/>
                    <a:pt x="555308" y="191453"/>
                    <a:pt x="691515" y="125730"/>
                  </a:cubicBezTo>
                  <a:cubicBezTo>
                    <a:pt x="779145" y="81915"/>
                    <a:pt x="869633" y="41910"/>
                    <a:pt x="958215" y="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21"/>
            <p:cNvSpPr/>
            <p:nvPr/>
          </p:nvSpPr>
          <p:spPr>
            <a:xfrm>
              <a:off x="3198495" y="3676650"/>
              <a:ext cx="969645" cy="489584"/>
            </a:xfrm>
            <a:custGeom>
              <a:avLst/>
              <a:gdLst/>
              <a:ahLst/>
              <a:cxnLst/>
              <a:rect l="l" t="t" r="r" b="b"/>
              <a:pathLst>
                <a:path w="969645" h="489584" extrusionOk="0">
                  <a:moveTo>
                    <a:pt x="969645" y="0"/>
                  </a:moveTo>
                  <a:cubicBezTo>
                    <a:pt x="963930" y="7620"/>
                    <a:pt x="959168" y="17145"/>
                    <a:pt x="951547" y="21908"/>
                  </a:cubicBezTo>
                  <a:cubicBezTo>
                    <a:pt x="920115" y="40958"/>
                    <a:pt x="888683" y="58103"/>
                    <a:pt x="856297" y="75247"/>
                  </a:cubicBezTo>
                  <a:cubicBezTo>
                    <a:pt x="791527" y="108585"/>
                    <a:pt x="727710" y="140970"/>
                    <a:pt x="662940" y="174307"/>
                  </a:cubicBezTo>
                  <a:cubicBezTo>
                    <a:pt x="574358" y="219075"/>
                    <a:pt x="485775" y="263843"/>
                    <a:pt x="396240" y="307657"/>
                  </a:cubicBezTo>
                  <a:cubicBezTo>
                    <a:pt x="380047" y="315278"/>
                    <a:pt x="362903" y="322897"/>
                    <a:pt x="346710" y="330518"/>
                  </a:cubicBezTo>
                  <a:cubicBezTo>
                    <a:pt x="286703" y="360997"/>
                    <a:pt x="227647" y="390525"/>
                    <a:pt x="168592" y="421005"/>
                  </a:cubicBezTo>
                  <a:cubicBezTo>
                    <a:pt x="140017" y="435293"/>
                    <a:pt x="110490" y="449580"/>
                    <a:pt x="81915" y="463868"/>
                  </a:cubicBezTo>
                  <a:cubicBezTo>
                    <a:pt x="62865" y="472440"/>
                    <a:pt x="43815" y="481013"/>
                    <a:pt x="23813" y="489585"/>
                  </a:cubicBezTo>
                  <a:cubicBezTo>
                    <a:pt x="19050" y="487680"/>
                    <a:pt x="13335" y="485775"/>
                    <a:pt x="0" y="481965"/>
                  </a:cubicBezTo>
                  <a:cubicBezTo>
                    <a:pt x="48577" y="458153"/>
                    <a:pt x="89535" y="436245"/>
                    <a:pt x="131445" y="415290"/>
                  </a:cubicBezTo>
                  <a:cubicBezTo>
                    <a:pt x="355282" y="303847"/>
                    <a:pt x="579120" y="191453"/>
                    <a:pt x="803910" y="80010"/>
                  </a:cubicBezTo>
                  <a:cubicBezTo>
                    <a:pt x="807720" y="78105"/>
                    <a:pt x="810577" y="75247"/>
                    <a:pt x="813435" y="73342"/>
                  </a:cubicBezTo>
                  <a:cubicBezTo>
                    <a:pt x="828675" y="65722"/>
                    <a:pt x="842963" y="58103"/>
                    <a:pt x="858202" y="50483"/>
                  </a:cubicBezTo>
                  <a:cubicBezTo>
                    <a:pt x="860108" y="49530"/>
                    <a:pt x="862013" y="47625"/>
                    <a:pt x="863918" y="46672"/>
                  </a:cubicBezTo>
                  <a:cubicBezTo>
                    <a:pt x="887730" y="34290"/>
                    <a:pt x="911543" y="21908"/>
                    <a:pt x="935355" y="9525"/>
                  </a:cubicBezTo>
                  <a:cubicBezTo>
                    <a:pt x="947738" y="4763"/>
                    <a:pt x="959168" y="2858"/>
                    <a:pt x="969645" y="0"/>
                  </a:cubicBezTo>
                  <a:close/>
                </a:path>
              </a:pathLst>
            </a:custGeom>
            <a:solidFill>
              <a:srgbClr val="1810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21"/>
            <p:cNvSpPr/>
            <p:nvPr/>
          </p:nvSpPr>
          <p:spPr>
            <a:xfrm>
              <a:off x="3350863" y="3710940"/>
              <a:ext cx="252444" cy="260627"/>
            </a:xfrm>
            <a:custGeom>
              <a:avLst/>
              <a:gdLst/>
              <a:ahLst/>
              <a:cxnLst/>
              <a:rect l="l" t="t" r="r" b="b"/>
              <a:pathLst>
                <a:path w="252444" h="260627" extrusionOk="0">
                  <a:moveTo>
                    <a:pt x="128619" y="8572"/>
                  </a:moveTo>
                  <a:cubicBezTo>
                    <a:pt x="98139" y="27622"/>
                    <a:pt x="68612" y="47625"/>
                    <a:pt x="36227" y="67627"/>
                  </a:cubicBezTo>
                  <a:cubicBezTo>
                    <a:pt x="60992" y="111442"/>
                    <a:pt x="84804" y="153353"/>
                    <a:pt x="108617" y="196215"/>
                  </a:cubicBezTo>
                  <a:cubicBezTo>
                    <a:pt x="143859" y="180022"/>
                    <a:pt x="177197" y="165735"/>
                    <a:pt x="210534" y="150495"/>
                  </a:cubicBezTo>
                  <a:cubicBezTo>
                    <a:pt x="212439" y="154305"/>
                    <a:pt x="214344" y="158115"/>
                    <a:pt x="216249" y="162878"/>
                  </a:cubicBezTo>
                  <a:cubicBezTo>
                    <a:pt x="185769" y="179070"/>
                    <a:pt x="155289" y="196215"/>
                    <a:pt x="125762" y="212407"/>
                  </a:cubicBezTo>
                  <a:cubicBezTo>
                    <a:pt x="137192" y="243840"/>
                    <a:pt x="141954" y="246697"/>
                    <a:pt x="168624" y="231457"/>
                  </a:cubicBezTo>
                  <a:cubicBezTo>
                    <a:pt x="184817" y="221932"/>
                    <a:pt x="199104" y="210503"/>
                    <a:pt x="214344" y="200978"/>
                  </a:cubicBezTo>
                  <a:cubicBezTo>
                    <a:pt x="223869" y="195263"/>
                    <a:pt x="236252" y="192405"/>
                    <a:pt x="252444" y="186690"/>
                  </a:cubicBezTo>
                  <a:cubicBezTo>
                    <a:pt x="234347" y="224790"/>
                    <a:pt x="154337" y="269557"/>
                    <a:pt x="123857" y="259080"/>
                  </a:cubicBezTo>
                  <a:cubicBezTo>
                    <a:pt x="106712" y="253365"/>
                    <a:pt x="92424" y="235267"/>
                    <a:pt x="81947" y="219075"/>
                  </a:cubicBezTo>
                  <a:cubicBezTo>
                    <a:pt x="53372" y="173355"/>
                    <a:pt x="26702" y="126682"/>
                    <a:pt x="984" y="79057"/>
                  </a:cubicBezTo>
                  <a:cubicBezTo>
                    <a:pt x="-1873" y="74295"/>
                    <a:pt x="1937" y="60007"/>
                    <a:pt x="6699" y="57150"/>
                  </a:cubicBezTo>
                  <a:cubicBezTo>
                    <a:pt x="29559" y="41910"/>
                    <a:pt x="53372" y="27622"/>
                    <a:pt x="78137" y="15240"/>
                  </a:cubicBezTo>
                  <a:cubicBezTo>
                    <a:pt x="92424" y="7620"/>
                    <a:pt x="109569" y="4763"/>
                    <a:pt x="125762" y="0"/>
                  </a:cubicBezTo>
                  <a:cubicBezTo>
                    <a:pt x="126714" y="2857"/>
                    <a:pt x="127667" y="5715"/>
                    <a:pt x="128619" y="8572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21"/>
            <p:cNvSpPr/>
            <p:nvPr/>
          </p:nvSpPr>
          <p:spPr>
            <a:xfrm>
              <a:off x="3778640" y="3505882"/>
              <a:ext cx="188421" cy="274457"/>
            </a:xfrm>
            <a:custGeom>
              <a:avLst/>
              <a:gdLst/>
              <a:ahLst/>
              <a:cxnLst/>
              <a:rect l="l" t="t" r="r" b="b"/>
              <a:pathLst>
                <a:path w="188421" h="274457" extrusionOk="0">
                  <a:moveTo>
                    <a:pt x="164709" y="121237"/>
                  </a:moveTo>
                  <a:cubicBezTo>
                    <a:pt x="166614" y="125047"/>
                    <a:pt x="169472" y="127905"/>
                    <a:pt x="171377" y="131715"/>
                  </a:cubicBezTo>
                  <a:cubicBezTo>
                    <a:pt x="198047" y="184102"/>
                    <a:pt x="193284" y="226965"/>
                    <a:pt x="158042" y="254587"/>
                  </a:cubicBezTo>
                  <a:cubicBezTo>
                    <a:pt x="110417" y="291735"/>
                    <a:pt x="51362" y="275542"/>
                    <a:pt x="24692" y="216487"/>
                  </a:cubicBezTo>
                  <a:cubicBezTo>
                    <a:pt x="40884" y="204105"/>
                    <a:pt x="53267" y="200295"/>
                    <a:pt x="67554" y="223155"/>
                  </a:cubicBezTo>
                  <a:cubicBezTo>
                    <a:pt x="78984" y="241252"/>
                    <a:pt x="96129" y="262207"/>
                    <a:pt x="120894" y="252682"/>
                  </a:cubicBezTo>
                  <a:cubicBezTo>
                    <a:pt x="146612" y="243157"/>
                    <a:pt x="152327" y="217440"/>
                    <a:pt x="152327" y="192675"/>
                  </a:cubicBezTo>
                  <a:cubicBezTo>
                    <a:pt x="152327" y="145050"/>
                    <a:pt x="112322" y="110760"/>
                    <a:pt x="65649" y="114570"/>
                  </a:cubicBezTo>
                  <a:cubicBezTo>
                    <a:pt x="28502" y="118380"/>
                    <a:pt x="11357" y="109807"/>
                    <a:pt x="2784" y="83137"/>
                  </a:cubicBezTo>
                  <a:cubicBezTo>
                    <a:pt x="-5788" y="56467"/>
                    <a:pt x="5642" y="28845"/>
                    <a:pt x="34217" y="12652"/>
                  </a:cubicBezTo>
                  <a:cubicBezTo>
                    <a:pt x="56124" y="270"/>
                    <a:pt x="78984" y="-7350"/>
                    <a:pt x="104702" y="10747"/>
                  </a:cubicBezTo>
                  <a:cubicBezTo>
                    <a:pt x="95177" y="13605"/>
                    <a:pt x="86604" y="17415"/>
                    <a:pt x="77079" y="18367"/>
                  </a:cubicBezTo>
                  <a:cubicBezTo>
                    <a:pt x="52314" y="21225"/>
                    <a:pt x="34217" y="39322"/>
                    <a:pt x="35169" y="63135"/>
                  </a:cubicBezTo>
                  <a:cubicBezTo>
                    <a:pt x="36122" y="86947"/>
                    <a:pt x="50409" y="98377"/>
                    <a:pt x="78984" y="94567"/>
                  </a:cubicBezTo>
                  <a:cubicBezTo>
                    <a:pt x="112322" y="89805"/>
                    <a:pt x="139944" y="100282"/>
                    <a:pt x="164709" y="121237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21"/>
            <p:cNvSpPr/>
            <p:nvPr/>
          </p:nvSpPr>
          <p:spPr>
            <a:xfrm>
              <a:off x="3697604" y="3959542"/>
              <a:ext cx="553402" cy="267652"/>
            </a:xfrm>
            <a:custGeom>
              <a:avLst/>
              <a:gdLst/>
              <a:ahLst/>
              <a:cxnLst/>
              <a:rect l="l" t="t" r="r" b="b"/>
              <a:pathLst>
                <a:path w="553402" h="267652" extrusionOk="0">
                  <a:moveTo>
                    <a:pt x="142875" y="214313"/>
                  </a:moveTo>
                  <a:cubicBezTo>
                    <a:pt x="103823" y="232410"/>
                    <a:pt x="63817" y="249555"/>
                    <a:pt x="24765" y="267652"/>
                  </a:cubicBezTo>
                  <a:cubicBezTo>
                    <a:pt x="19050" y="266700"/>
                    <a:pt x="12383" y="264795"/>
                    <a:pt x="0" y="262890"/>
                  </a:cubicBezTo>
                  <a:cubicBezTo>
                    <a:pt x="74295" y="224790"/>
                    <a:pt x="141923" y="189547"/>
                    <a:pt x="210503" y="154305"/>
                  </a:cubicBezTo>
                  <a:cubicBezTo>
                    <a:pt x="322898" y="101917"/>
                    <a:pt x="430530" y="39052"/>
                    <a:pt x="547688" y="0"/>
                  </a:cubicBezTo>
                  <a:cubicBezTo>
                    <a:pt x="549593" y="3810"/>
                    <a:pt x="551498" y="8572"/>
                    <a:pt x="553403" y="12382"/>
                  </a:cubicBezTo>
                  <a:cubicBezTo>
                    <a:pt x="545783" y="16192"/>
                    <a:pt x="538163" y="20955"/>
                    <a:pt x="530543" y="24765"/>
                  </a:cubicBezTo>
                  <a:cubicBezTo>
                    <a:pt x="416242" y="80963"/>
                    <a:pt x="300990" y="136207"/>
                    <a:pt x="186690" y="192405"/>
                  </a:cubicBezTo>
                  <a:cubicBezTo>
                    <a:pt x="172403" y="199072"/>
                    <a:pt x="158115" y="206692"/>
                    <a:pt x="142875" y="21431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21"/>
            <p:cNvSpPr/>
            <p:nvPr/>
          </p:nvSpPr>
          <p:spPr>
            <a:xfrm>
              <a:off x="3632834" y="3835717"/>
              <a:ext cx="579120" cy="286702"/>
            </a:xfrm>
            <a:custGeom>
              <a:avLst/>
              <a:gdLst/>
              <a:ahLst/>
              <a:cxnLst/>
              <a:rect l="l" t="t" r="r" b="b"/>
              <a:pathLst>
                <a:path w="579120" h="286702" extrusionOk="0">
                  <a:moveTo>
                    <a:pt x="321945" y="138113"/>
                  </a:moveTo>
                  <a:cubicBezTo>
                    <a:pt x="288608" y="154305"/>
                    <a:pt x="255270" y="170497"/>
                    <a:pt x="222885" y="187642"/>
                  </a:cubicBezTo>
                  <a:cubicBezTo>
                    <a:pt x="201930" y="197167"/>
                    <a:pt x="180023" y="207645"/>
                    <a:pt x="159068" y="217170"/>
                  </a:cubicBezTo>
                  <a:cubicBezTo>
                    <a:pt x="140018" y="226695"/>
                    <a:pt x="120015" y="235267"/>
                    <a:pt x="100965" y="244792"/>
                  </a:cubicBezTo>
                  <a:cubicBezTo>
                    <a:pt x="69533" y="259080"/>
                    <a:pt x="38100" y="272415"/>
                    <a:pt x="6668" y="286702"/>
                  </a:cubicBezTo>
                  <a:cubicBezTo>
                    <a:pt x="4763" y="281940"/>
                    <a:pt x="2858" y="278130"/>
                    <a:pt x="0" y="273367"/>
                  </a:cubicBezTo>
                  <a:cubicBezTo>
                    <a:pt x="95250" y="225742"/>
                    <a:pt x="191453" y="178117"/>
                    <a:pt x="286703" y="130492"/>
                  </a:cubicBezTo>
                  <a:cubicBezTo>
                    <a:pt x="366713" y="92392"/>
                    <a:pt x="446723" y="53340"/>
                    <a:pt x="527685" y="15240"/>
                  </a:cubicBezTo>
                  <a:cubicBezTo>
                    <a:pt x="541973" y="8572"/>
                    <a:pt x="559118" y="4763"/>
                    <a:pt x="574358" y="0"/>
                  </a:cubicBezTo>
                  <a:cubicBezTo>
                    <a:pt x="576263" y="3810"/>
                    <a:pt x="578168" y="7620"/>
                    <a:pt x="579120" y="12382"/>
                  </a:cubicBezTo>
                  <a:cubicBezTo>
                    <a:pt x="500063" y="51435"/>
                    <a:pt x="421958" y="89535"/>
                    <a:pt x="342900" y="128588"/>
                  </a:cubicBezTo>
                  <a:cubicBezTo>
                    <a:pt x="336233" y="131445"/>
                    <a:pt x="329565" y="135255"/>
                    <a:pt x="321945" y="13811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21"/>
            <p:cNvSpPr/>
            <p:nvPr/>
          </p:nvSpPr>
          <p:spPr>
            <a:xfrm>
              <a:off x="3669982" y="3900933"/>
              <a:ext cx="558164" cy="264349"/>
            </a:xfrm>
            <a:custGeom>
              <a:avLst/>
              <a:gdLst/>
              <a:ahLst/>
              <a:cxnLst/>
              <a:rect l="l" t="t" r="r" b="b"/>
              <a:pathLst>
                <a:path w="558164" h="264349" extrusionOk="0">
                  <a:moveTo>
                    <a:pt x="142875" y="188149"/>
                  </a:moveTo>
                  <a:cubicBezTo>
                    <a:pt x="145733" y="187197"/>
                    <a:pt x="148590" y="185292"/>
                    <a:pt x="152400" y="184339"/>
                  </a:cubicBezTo>
                  <a:cubicBezTo>
                    <a:pt x="188595" y="166242"/>
                    <a:pt x="225742" y="148144"/>
                    <a:pt x="261938" y="130047"/>
                  </a:cubicBezTo>
                  <a:cubicBezTo>
                    <a:pt x="352425" y="86232"/>
                    <a:pt x="443865" y="43369"/>
                    <a:pt x="534352" y="507"/>
                  </a:cubicBezTo>
                  <a:cubicBezTo>
                    <a:pt x="538163" y="-1398"/>
                    <a:pt x="543877" y="2412"/>
                    <a:pt x="558165" y="6222"/>
                  </a:cubicBezTo>
                  <a:cubicBezTo>
                    <a:pt x="502920" y="34797"/>
                    <a:pt x="456247" y="58609"/>
                    <a:pt x="408622" y="82422"/>
                  </a:cubicBezTo>
                  <a:cubicBezTo>
                    <a:pt x="377190" y="98614"/>
                    <a:pt x="344805" y="113854"/>
                    <a:pt x="313372" y="129094"/>
                  </a:cubicBezTo>
                  <a:cubicBezTo>
                    <a:pt x="303847" y="133857"/>
                    <a:pt x="293370" y="138619"/>
                    <a:pt x="283845" y="143382"/>
                  </a:cubicBezTo>
                  <a:cubicBezTo>
                    <a:pt x="266700" y="151954"/>
                    <a:pt x="248602" y="161479"/>
                    <a:pt x="231458" y="170052"/>
                  </a:cubicBezTo>
                  <a:cubicBezTo>
                    <a:pt x="171450" y="196722"/>
                    <a:pt x="112395" y="224344"/>
                    <a:pt x="52388" y="250062"/>
                  </a:cubicBezTo>
                  <a:cubicBezTo>
                    <a:pt x="37147" y="256729"/>
                    <a:pt x="20002" y="259587"/>
                    <a:pt x="3810" y="264349"/>
                  </a:cubicBezTo>
                  <a:cubicBezTo>
                    <a:pt x="2858" y="260539"/>
                    <a:pt x="1905" y="257682"/>
                    <a:pt x="0" y="253872"/>
                  </a:cubicBezTo>
                  <a:cubicBezTo>
                    <a:pt x="13335" y="247204"/>
                    <a:pt x="27622" y="239584"/>
                    <a:pt x="40958" y="232917"/>
                  </a:cubicBezTo>
                  <a:cubicBezTo>
                    <a:pt x="67627" y="221487"/>
                    <a:pt x="95250" y="209104"/>
                    <a:pt x="121920" y="197674"/>
                  </a:cubicBezTo>
                  <a:cubicBezTo>
                    <a:pt x="128588" y="194817"/>
                    <a:pt x="136208" y="191007"/>
                    <a:pt x="142875" y="188149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21"/>
            <p:cNvSpPr/>
            <p:nvPr/>
          </p:nvSpPr>
          <p:spPr>
            <a:xfrm>
              <a:off x="3421379" y="4411027"/>
              <a:ext cx="370522" cy="184321"/>
            </a:xfrm>
            <a:custGeom>
              <a:avLst/>
              <a:gdLst/>
              <a:ahLst/>
              <a:cxnLst/>
              <a:rect l="l" t="t" r="r" b="b"/>
              <a:pathLst>
                <a:path w="370522" h="184321" extrusionOk="0">
                  <a:moveTo>
                    <a:pt x="370523" y="953"/>
                  </a:moveTo>
                  <a:cubicBezTo>
                    <a:pt x="365760" y="7620"/>
                    <a:pt x="361950" y="17145"/>
                    <a:pt x="355283" y="20003"/>
                  </a:cubicBezTo>
                  <a:cubicBezTo>
                    <a:pt x="247650" y="73342"/>
                    <a:pt x="140018" y="125730"/>
                    <a:pt x="31433" y="178117"/>
                  </a:cubicBezTo>
                  <a:cubicBezTo>
                    <a:pt x="21908" y="182880"/>
                    <a:pt x="5715" y="192405"/>
                    <a:pt x="0" y="170497"/>
                  </a:cubicBezTo>
                  <a:cubicBezTo>
                    <a:pt x="90488" y="127635"/>
                    <a:pt x="180975" y="84772"/>
                    <a:pt x="271463" y="41910"/>
                  </a:cubicBezTo>
                  <a:cubicBezTo>
                    <a:pt x="298133" y="27622"/>
                    <a:pt x="325755" y="14288"/>
                    <a:pt x="352425" y="0"/>
                  </a:cubicBezTo>
                  <a:cubicBezTo>
                    <a:pt x="359092" y="0"/>
                    <a:pt x="364808" y="0"/>
                    <a:pt x="370523" y="95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21"/>
            <p:cNvSpPr/>
            <p:nvPr/>
          </p:nvSpPr>
          <p:spPr>
            <a:xfrm>
              <a:off x="3223260" y="4140517"/>
              <a:ext cx="70485" cy="67627"/>
            </a:xfrm>
            <a:custGeom>
              <a:avLst/>
              <a:gdLst/>
              <a:ahLst/>
              <a:cxnLst/>
              <a:rect l="l" t="t" r="r" b="b"/>
              <a:pathLst>
                <a:path w="70485" h="67627" extrusionOk="0">
                  <a:moveTo>
                    <a:pt x="0" y="25717"/>
                  </a:moveTo>
                  <a:cubicBezTo>
                    <a:pt x="19050" y="17145"/>
                    <a:pt x="38100" y="8572"/>
                    <a:pt x="58102" y="0"/>
                  </a:cubicBezTo>
                  <a:cubicBezTo>
                    <a:pt x="47625" y="14288"/>
                    <a:pt x="38100" y="28575"/>
                    <a:pt x="24765" y="46672"/>
                  </a:cubicBezTo>
                  <a:cubicBezTo>
                    <a:pt x="43815" y="43815"/>
                    <a:pt x="57150" y="41910"/>
                    <a:pt x="70485" y="40957"/>
                  </a:cubicBezTo>
                  <a:cubicBezTo>
                    <a:pt x="52388" y="49530"/>
                    <a:pt x="35242" y="59055"/>
                    <a:pt x="17145" y="67627"/>
                  </a:cubicBezTo>
                  <a:cubicBezTo>
                    <a:pt x="-3810" y="60007"/>
                    <a:pt x="2857" y="40957"/>
                    <a:pt x="0" y="25717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21"/>
            <p:cNvSpPr/>
            <p:nvPr/>
          </p:nvSpPr>
          <p:spPr>
            <a:xfrm>
              <a:off x="3288029" y="4302442"/>
              <a:ext cx="5715" cy="11429"/>
            </a:xfrm>
            <a:custGeom>
              <a:avLst/>
              <a:gdLst/>
              <a:ahLst/>
              <a:cxnLst/>
              <a:rect l="l" t="t" r="r" b="b"/>
              <a:pathLst>
                <a:path w="5715" h="11429" extrusionOk="0">
                  <a:moveTo>
                    <a:pt x="0" y="0"/>
                  </a:moveTo>
                  <a:cubicBezTo>
                    <a:pt x="1905" y="3810"/>
                    <a:pt x="3810" y="7620"/>
                    <a:pt x="5715" y="11430"/>
                  </a:cubicBezTo>
                  <a:cubicBezTo>
                    <a:pt x="3810" y="7620"/>
                    <a:pt x="1905" y="3810"/>
                    <a:pt x="0" y="0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21"/>
            <p:cNvSpPr/>
            <p:nvPr/>
          </p:nvSpPr>
          <p:spPr>
            <a:xfrm>
              <a:off x="3740042" y="4030027"/>
              <a:ext cx="555732" cy="289559"/>
            </a:xfrm>
            <a:custGeom>
              <a:avLst/>
              <a:gdLst/>
              <a:ahLst/>
              <a:cxnLst/>
              <a:rect l="l" t="t" r="r" b="b"/>
              <a:pathLst>
                <a:path w="555732" h="289559" extrusionOk="0">
                  <a:moveTo>
                    <a:pt x="5187" y="289560"/>
                  </a:moveTo>
                  <a:cubicBezTo>
                    <a:pt x="-9100" y="272415"/>
                    <a:pt x="9950" y="272415"/>
                    <a:pt x="16617" y="269557"/>
                  </a:cubicBezTo>
                  <a:cubicBezTo>
                    <a:pt x="52812" y="248603"/>
                    <a:pt x="89960" y="229553"/>
                    <a:pt x="127107" y="209550"/>
                  </a:cubicBezTo>
                  <a:cubicBezTo>
                    <a:pt x="133775" y="205740"/>
                    <a:pt x="140442" y="201930"/>
                    <a:pt x="148062" y="199072"/>
                  </a:cubicBezTo>
                  <a:cubicBezTo>
                    <a:pt x="152825" y="196215"/>
                    <a:pt x="157587" y="194310"/>
                    <a:pt x="162350" y="191453"/>
                  </a:cubicBezTo>
                  <a:cubicBezTo>
                    <a:pt x="170922" y="187642"/>
                    <a:pt x="178542" y="182880"/>
                    <a:pt x="187115" y="179070"/>
                  </a:cubicBezTo>
                  <a:cubicBezTo>
                    <a:pt x="251885" y="143828"/>
                    <a:pt x="317607" y="109538"/>
                    <a:pt x="382377" y="74295"/>
                  </a:cubicBezTo>
                  <a:cubicBezTo>
                    <a:pt x="404285" y="62865"/>
                    <a:pt x="425240" y="50482"/>
                    <a:pt x="447147" y="39053"/>
                  </a:cubicBezTo>
                  <a:cubicBezTo>
                    <a:pt x="468102" y="28575"/>
                    <a:pt x="489057" y="18097"/>
                    <a:pt x="510012" y="7620"/>
                  </a:cubicBezTo>
                  <a:cubicBezTo>
                    <a:pt x="525252" y="4763"/>
                    <a:pt x="540492" y="2857"/>
                    <a:pt x="555732" y="0"/>
                  </a:cubicBezTo>
                  <a:cubicBezTo>
                    <a:pt x="555732" y="3810"/>
                    <a:pt x="555732" y="7620"/>
                    <a:pt x="554780" y="11430"/>
                  </a:cubicBezTo>
                  <a:cubicBezTo>
                    <a:pt x="549065" y="14288"/>
                    <a:pt x="543350" y="17145"/>
                    <a:pt x="538587" y="20003"/>
                  </a:cubicBezTo>
                  <a:cubicBezTo>
                    <a:pt x="509060" y="35242"/>
                    <a:pt x="480485" y="50482"/>
                    <a:pt x="450957" y="66675"/>
                  </a:cubicBezTo>
                  <a:cubicBezTo>
                    <a:pt x="443337" y="70485"/>
                    <a:pt x="435717" y="73342"/>
                    <a:pt x="428097" y="77153"/>
                  </a:cubicBezTo>
                  <a:cubicBezTo>
                    <a:pt x="369995" y="107632"/>
                    <a:pt x="311892" y="138113"/>
                    <a:pt x="253790" y="168592"/>
                  </a:cubicBezTo>
                  <a:cubicBezTo>
                    <a:pt x="231882" y="180022"/>
                    <a:pt x="210927" y="190500"/>
                    <a:pt x="189020" y="201930"/>
                  </a:cubicBezTo>
                  <a:cubicBezTo>
                    <a:pt x="140442" y="227647"/>
                    <a:pt x="90912" y="253365"/>
                    <a:pt x="41382" y="278130"/>
                  </a:cubicBezTo>
                  <a:cubicBezTo>
                    <a:pt x="30905" y="282892"/>
                    <a:pt x="17570" y="285750"/>
                    <a:pt x="5187" y="28956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21"/>
            <p:cNvSpPr/>
            <p:nvPr/>
          </p:nvSpPr>
          <p:spPr>
            <a:xfrm>
              <a:off x="3444239" y="4470082"/>
              <a:ext cx="364807" cy="185737"/>
            </a:xfrm>
            <a:custGeom>
              <a:avLst/>
              <a:gdLst/>
              <a:ahLst/>
              <a:cxnLst/>
              <a:rect l="l" t="t" r="r" b="b"/>
              <a:pathLst>
                <a:path w="364807" h="185737" extrusionOk="0">
                  <a:moveTo>
                    <a:pt x="55245" y="173355"/>
                  </a:moveTo>
                  <a:cubicBezTo>
                    <a:pt x="37148" y="177165"/>
                    <a:pt x="18098" y="181928"/>
                    <a:pt x="0" y="185738"/>
                  </a:cubicBezTo>
                  <a:cubicBezTo>
                    <a:pt x="3810" y="179070"/>
                    <a:pt x="5715" y="170498"/>
                    <a:pt x="10477" y="167640"/>
                  </a:cubicBezTo>
                  <a:cubicBezTo>
                    <a:pt x="115252" y="115253"/>
                    <a:pt x="220980" y="62865"/>
                    <a:pt x="325755" y="10478"/>
                  </a:cubicBezTo>
                  <a:cubicBezTo>
                    <a:pt x="336232" y="4763"/>
                    <a:pt x="349568" y="2858"/>
                    <a:pt x="360998" y="0"/>
                  </a:cubicBezTo>
                  <a:cubicBezTo>
                    <a:pt x="361950" y="2858"/>
                    <a:pt x="363855" y="5715"/>
                    <a:pt x="364807" y="8573"/>
                  </a:cubicBezTo>
                  <a:cubicBezTo>
                    <a:pt x="359093" y="13335"/>
                    <a:pt x="352425" y="18098"/>
                    <a:pt x="346710" y="23813"/>
                  </a:cubicBezTo>
                  <a:cubicBezTo>
                    <a:pt x="328613" y="32385"/>
                    <a:pt x="311468" y="40958"/>
                    <a:pt x="293370" y="49530"/>
                  </a:cubicBezTo>
                  <a:cubicBezTo>
                    <a:pt x="249555" y="71438"/>
                    <a:pt x="205740" y="93345"/>
                    <a:pt x="161925" y="115253"/>
                  </a:cubicBezTo>
                  <a:cubicBezTo>
                    <a:pt x="126683" y="134303"/>
                    <a:pt x="90488" y="153353"/>
                    <a:pt x="55245" y="173355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21"/>
            <p:cNvSpPr/>
            <p:nvPr/>
          </p:nvSpPr>
          <p:spPr>
            <a:xfrm>
              <a:off x="3954779" y="4197480"/>
              <a:ext cx="340995" cy="181237"/>
            </a:xfrm>
            <a:custGeom>
              <a:avLst/>
              <a:gdLst/>
              <a:ahLst/>
              <a:cxnLst/>
              <a:rect l="l" t="t" r="r" b="b"/>
              <a:pathLst>
                <a:path w="340995" h="181237" extrusionOk="0">
                  <a:moveTo>
                    <a:pt x="4763" y="166874"/>
                  </a:moveTo>
                  <a:cubicBezTo>
                    <a:pt x="111442" y="111629"/>
                    <a:pt x="219075" y="55432"/>
                    <a:pt x="326708" y="187"/>
                  </a:cubicBezTo>
                  <a:cubicBezTo>
                    <a:pt x="328613" y="-766"/>
                    <a:pt x="333375" y="2092"/>
                    <a:pt x="340995" y="4949"/>
                  </a:cubicBezTo>
                  <a:cubicBezTo>
                    <a:pt x="331470" y="12569"/>
                    <a:pt x="324803" y="18284"/>
                    <a:pt x="318135" y="22094"/>
                  </a:cubicBezTo>
                  <a:cubicBezTo>
                    <a:pt x="221933" y="74482"/>
                    <a:pt x="125730" y="126869"/>
                    <a:pt x="29528" y="179257"/>
                  </a:cubicBezTo>
                  <a:cubicBezTo>
                    <a:pt x="21908" y="183067"/>
                    <a:pt x="9525" y="180209"/>
                    <a:pt x="0" y="180209"/>
                  </a:cubicBezTo>
                  <a:cubicBezTo>
                    <a:pt x="1905" y="175447"/>
                    <a:pt x="2858" y="171637"/>
                    <a:pt x="4763" y="166874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21"/>
            <p:cNvSpPr/>
            <p:nvPr/>
          </p:nvSpPr>
          <p:spPr>
            <a:xfrm>
              <a:off x="3983354" y="4278630"/>
              <a:ext cx="300990" cy="162877"/>
            </a:xfrm>
            <a:custGeom>
              <a:avLst/>
              <a:gdLst/>
              <a:ahLst/>
              <a:cxnLst/>
              <a:rect l="l" t="t" r="r" b="b"/>
              <a:pathLst>
                <a:path w="300990" h="162877" extrusionOk="0">
                  <a:moveTo>
                    <a:pt x="300990" y="0"/>
                  </a:moveTo>
                  <a:cubicBezTo>
                    <a:pt x="295275" y="6667"/>
                    <a:pt x="291465" y="16192"/>
                    <a:pt x="284798" y="20002"/>
                  </a:cubicBezTo>
                  <a:cubicBezTo>
                    <a:pt x="200025" y="66675"/>
                    <a:pt x="114300" y="112395"/>
                    <a:pt x="28575" y="158115"/>
                  </a:cubicBezTo>
                  <a:cubicBezTo>
                    <a:pt x="20955" y="161925"/>
                    <a:pt x="11430" y="160972"/>
                    <a:pt x="2858" y="162877"/>
                  </a:cubicBezTo>
                  <a:cubicBezTo>
                    <a:pt x="1905" y="160972"/>
                    <a:pt x="953" y="158115"/>
                    <a:pt x="0" y="156210"/>
                  </a:cubicBezTo>
                  <a:cubicBezTo>
                    <a:pt x="7620" y="149542"/>
                    <a:pt x="16192" y="141922"/>
                    <a:pt x="23813" y="135255"/>
                  </a:cubicBezTo>
                  <a:cubicBezTo>
                    <a:pt x="103823" y="93345"/>
                    <a:pt x="183833" y="51435"/>
                    <a:pt x="263842" y="10477"/>
                  </a:cubicBezTo>
                  <a:cubicBezTo>
                    <a:pt x="274320" y="3810"/>
                    <a:pt x="287655" y="2857"/>
                    <a:pt x="300990" y="0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21"/>
            <p:cNvSpPr/>
            <p:nvPr/>
          </p:nvSpPr>
          <p:spPr>
            <a:xfrm>
              <a:off x="3917742" y="4141469"/>
              <a:ext cx="334217" cy="172402"/>
            </a:xfrm>
            <a:custGeom>
              <a:avLst/>
              <a:gdLst/>
              <a:ahLst/>
              <a:cxnLst/>
              <a:rect l="l" t="t" r="r" b="b"/>
              <a:pathLst>
                <a:path w="334217" h="172402" extrusionOk="0">
                  <a:moveTo>
                    <a:pt x="78947" y="115253"/>
                  </a:moveTo>
                  <a:cubicBezTo>
                    <a:pt x="150385" y="80963"/>
                    <a:pt x="220870" y="46673"/>
                    <a:pt x="292307" y="13335"/>
                  </a:cubicBezTo>
                  <a:cubicBezTo>
                    <a:pt x="304690" y="7620"/>
                    <a:pt x="317072" y="3810"/>
                    <a:pt x="329455" y="0"/>
                  </a:cubicBezTo>
                  <a:cubicBezTo>
                    <a:pt x="331360" y="2858"/>
                    <a:pt x="332312" y="6668"/>
                    <a:pt x="334217" y="9525"/>
                  </a:cubicBezTo>
                  <a:cubicBezTo>
                    <a:pt x="327550" y="14288"/>
                    <a:pt x="320882" y="20003"/>
                    <a:pt x="313262" y="23813"/>
                  </a:cubicBezTo>
                  <a:cubicBezTo>
                    <a:pt x="243730" y="58103"/>
                    <a:pt x="173245" y="92393"/>
                    <a:pt x="103712" y="126683"/>
                  </a:cubicBezTo>
                  <a:cubicBezTo>
                    <a:pt x="94187" y="131445"/>
                    <a:pt x="85615" y="137160"/>
                    <a:pt x="76090" y="142875"/>
                  </a:cubicBezTo>
                  <a:cubicBezTo>
                    <a:pt x="53230" y="152400"/>
                    <a:pt x="30370" y="162878"/>
                    <a:pt x="7510" y="172403"/>
                  </a:cubicBezTo>
                  <a:cubicBezTo>
                    <a:pt x="-11540" y="158115"/>
                    <a:pt x="11320" y="157163"/>
                    <a:pt x="14177" y="149543"/>
                  </a:cubicBezTo>
                  <a:cubicBezTo>
                    <a:pt x="36085" y="137160"/>
                    <a:pt x="57992" y="125730"/>
                    <a:pt x="78947" y="115253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21"/>
            <p:cNvSpPr/>
            <p:nvPr/>
          </p:nvSpPr>
          <p:spPr>
            <a:xfrm>
              <a:off x="3930015" y="4197667"/>
              <a:ext cx="66675" cy="92392"/>
            </a:xfrm>
            <a:custGeom>
              <a:avLst/>
              <a:gdLst/>
              <a:ahLst/>
              <a:cxnLst/>
              <a:rect l="l" t="t" r="r" b="b"/>
              <a:pathLst>
                <a:path w="66675" h="92392" extrusionOk="0">
                  <a:moveTo>
                    <a:pt x="66675" y="59055"/>
                  </a:moveTo>
                  <a:cubicBezTo>
                    <a:pt x="44767" y="70485"/>
                    <a:pt x="23813" y="80963"/>
                    <a:pt x="1905" y="92392"/>
                  </a:cubicBezTo>
                  <a:cubicBezTo>
                    <a:pt x="952" y="72390"/>
                    <a:pt x="0" y="53340"/>
                    <a:pt x="0" y="33338"/>
                  </a:cubicBezTo>
                  <a:cubicBezTo>
                    <a:pt x="21907" y="21907"/>
                    <a:pt x="42863" y="11430"/>
                    <a:pt x="64770" y="0"/>
                  </a:cubicBezTo>
                  <a:cubicBezTo>
                    <a:pt x="65722" y="20002"/>
                    <a:pt x="66675" y="39052"/>
                    <a:pt x="66675" y="5905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21"/>
            <p:cNvSpPr/>
            <p:nvPr/>
          </p:nvSpPr>
          <p:spPr>
            <a:xfrm>
              <a:off x="4250054" y="3950017"/>
              <a:ext cx="75247" cy="87629"/>
            </a:xfrm>
            <a:custGeom>
              <a:avLst/>
              <a:gdLst/>
              <a:ahLst/>
              <a:cxnLst/>
              <a:rect l="l" t="t" r="r" b="b"/>
              <a:pathLst>
                <a:path w="75247" h="87629" extrusionOk="0">
                  <a:moveTo>
                    <a:pt x="45720" y="80010"/>
                  </a:moveTo>
                  <a:cubicBezTo>
                    <a:pt x="30480" y="82867"/>
                    <a:pt x="15240" y="84772"/>
                    <a:pt x="0" y="87630"/>
                  </a:cubicBezTo>
                  <a:cubicBezTo>
                    <a:pt x="1905" y="78105"/>
                    <a:pt x="1905" y="60007"/>
                    <a:pt x="4763" y="60007"/>
                  </a:cubicBezTo>
                  <a:cubicBezTo>
                    <a:pt x="37148" y="57150"/>
                    <a:pt x="44767" y="35242"/>
                    <a:pt x="46673" y="8572"/>
                  </a:cubicBezTo>
                  <a:cubicBezTo>
                    <a:pt x="46673" y="6667"/>
                    <a:pt x="49530" y="3810"/>
                    <a:pt x="60008" y="0"/>
                  </a:cubicBezTo>
                  <a:cubicBezTo>
                    <a:pt x="64770" y="24765"/>
                    <a:pt x="70485" y="49530"/>
                    <a:pt x="75248" y="75247"/>
                  </a:cubicBezTo>
                  <a:cubicBezTo>
                    <a:pt x="64770" y="76200"/>
                    <a:pt x="55245" y="78105"/>
                    <a:pt x="45720" y="8001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21"/>
            <p:cNvSpPr/>
            <p:nvPr/>
          </p:nvSpPr>
          <p:spPr>
            <a:xfrm>
              <a:off x="3925252" y="4282440"/>
              <a:ext cx="78104" cy="94297"/>
            </a:xfrm>
            <a:custGeom>
              <a:avLst/>
              <a:gdLst/>
              <a:ahLst/>
              <a:cxnLst/>
              <a:rect l="l" t="t" r="r" b="b"/>
              <a:pathLst>
                <a:path w="78104" h="94297" extrusionOk="0">
                  <a:moveTo>
                    <a:pt x="0" y="29528"/>
                  </a:moveTo>
                  <a:cubicBezTo>
                    <a:pt x="22860" y="20003"/>
                    <a:pt x="45720" y="9525"/>
                    <a:pt x="68580" y="0"/>
                  </a:cubicBezTo>
                  <a:cubicBezTo>
                    <a:pt x="71438" y="10478"/>
                    <a:pt x="74295" y="21907"/>
                    <a:pt x="78105" y="35242"/>
                  </a:cubicBezTo>
                  <a:cubicBezTo>
                    <a:pt x="65722" y="37147"/>
                    <a:pt x="54292" y="39053"/>
                    <a:pt x="41910" y="40957"/>
                  </a:cubicBezTo>
                  <a:cubicBezTo>
                    <a:pt x="39052" y="54292"/>
                    <a:pt x="36195" y="67628"/>
                    <a:pt x="34290" y="81915"/>
                  </a:cubicBezTo>
                  <a:cubicBezTo>
                    <a:pt x="32385" y="85725"/>
                    <a:pt x="31432" y="90488"/>
                    <a:pt x="29527" y="94297"/>
                  </a:cubicBezTo>
                  <a:cubicBezTo>
                    <a:pt x="25717" y="87630"/>
                    <a:pt x="17145" y="80010"/>
                    <a:pt x="18097" y="74295"/>
                  </a:cubicBezTo>
                  <a:cubicBezTo>
                    <a:pt x="22860" y="54292"/>
                    <a:pt x="15240" y="40957"/>
                    <a:pt x="0" y="2952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21"/>
            <p:cNvSpPr/>
            <p:nvPr/>
          </p:nvSpPr>
          <p:spPr>
            <a:xfrm>
              <a:off x="3774757" y="4326255"/>
              <a:ext cx="55774" cy="85725"/>
            </a:xfrm>
            <a:custGeom>
              <a:avLst/>
              <a:gdLst/>
              <a:ahLst/>
              <a:cxnLst/>
              <a:rect l="l" t="t" r="r" b="b"/>
              <a:pathLst>
                <a:path w="55774" h="85725" extrusionOk="0">
                  <a:moveTo>
                    <a:pt x="17145" y="85725"/>
                  </a:moveTo>
                  <a:cubicBezTo>
                    <a:pt x="11430" y="85725"/>
                    <a:pt x="5715" y="84772"/>
                    <a:pt x="0" y="84772"/>
                  </a:cubicBezTo>
                  <a:cubicBezTo>
                    <a:pt x="2858" y="47625"/>
                    <a:pt x="12383" y="15240"/>
                    <a:pt x="55245" y="0"/>
                  </a:cubicBezTo>
                  <a:cubicBezTo>
                    <a:pt x="60008" y="38100"/>
                    <a:pt x="31433" y="59055"/>
                    <a:pt x="17145" y="8572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21"/>
            <p:cNvSpPr/>
            <p:nvPr/>
          </p:nvSpPr>
          <p:spPr>
            <a:xfrm>
              <a:off x="3858577" y="4270057"/>
              <a:ext cx="38100" cy="117157"/>
            </a:xfrm>
            <a:custGeom>
              <a:avLst/>
              <a:gdLst/>
              <a:ahLst/>
              <a:cxnLst/>
              <a:rect l="l" t="t" r="r" b="b"/>
              <a:pathLst>
                <a:path w="38100" h="117157" extrusionOk="0">
                  <a:moveTo>
                    <a:pt x="0" y="113348"/>
                  </a:moveTo>
                  <a:cubicBezTo>
                    <a:pt x="8572" y="75248"/>
                    <a:pt x="17145" y="37148"/>
                    <a:pt x="25717" y="0"/>
                  </a:cubicBezTo>
                  <a:cubicBezTo>
                    <a:pt x="29527" y="953"/>
                    <a:pt x="34290" y="1905"/>
                    <a:pt x="38100" y="2858"/>
                  </a:cubicBezTo>
                  <a:cubicBezTo>
                    <a:pt x="30480" y="40958"/>
                    <a:pt x="22860" y="79058"/>
                    <a:pt x="15240" y="117158"/>
                  </a:cubicBezTo>
                  <a:cubicBezTo>
                    <a:pt x="10477" y="116205"/>
                    <a:pt x="5715" y="115253"/>
                    <a:pt x="0" y="113348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21"/>
            <p:cNvSpPr/>
            <p:nvPr/>
          </p:nvSpPr>
          <p:spPr>
            <a:xfrm>
              <a:off x="3737609" y="4492942"/>
              <a:ext cx="65722" cy="44767"/>
            </a:xfrm>
            <a:custGeom>
              <a:avLst/>
              <a:gdLst/>
              <a:ahLst/>
              <a:cxnLst/>
              <a:rect l="l" t="t" r="r" b="b"/>
              <a:pathLst>
                <a:path w="65722" h="44767" extrusionOk="0">
                  <a:moveTo>
                    <a:pt x="0" y="25717"/>
                  </a:moveTo>
                  <a:cubicBezTo>
                    <a:pt x="18098" y="17145"/>
                    <a:pt x="35243" y="8572"/>
                    <a:pt x="53340" y="0"/>
                  </a:cubicBezTo>
                  <a:cubicBezTo>
                    <a:pt x="57150" y="0"/>
                    <a:pt x="61913" y="0"/>
                    <a:pt x="65723" y="0"/>
                  </a:cubicBezTo>
                  <a:cubicBezTo>
                    <a:pt x="63818" y="33338"/>
                    <a:pt x="32385" y="30480"/>
                    <a:pt x="12383" y="44767"/>
                  </a:cubicBezTo>
                  <a:cubicBezTo>
                    <a:pt x="7620" y="38100"/>
                    <a:pt x="3810" y="31432"/>
                    <a:pt x="0" y="25717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21"/>
            <p:cNvSpPr/>
            <p:nvPr/>
          </p:nvSpPr>
          <p:spPr>
            <a:xfrm>
              <a:off x="4162425" y="4095750"/>
              <a:ext cx="28575" cy="55244"/>
            </a:xfrm>
            <a:custGeom>
              <a:avLst/>
              <a:gdLst/>
              <a:ahLst/>
              <a:cxnLst/>
              <a:rect l="l" t="t" r="r" b="b"/>
              <a:pathLst>
                <a:path w="28575" h="55244" extrusionOk="0">
                  <a:moveTo>
                    <a:pt x="5715" y="10478"/>
                  </a:moveTo>
                  <a:cubicBezTo>
                    <a:pt x="13335" y="6668"/>
                    <a:pt x="20955" y="3810"/>
                    <a:pt x="28575" y="0"/>
                  </a:cubicBezTo>
                  <a:cubicBezTo>
                    <a:pt x="24765" y="43815"/>
                    <a:pt x="24765" y="43815"/>
                    <a:pt x="0" y="55245"/>
                  </a:cubicBezTo>
                  <a:cubicBezTo>
                    <a:pt x="2858" y="39053"/>
                    <a:pt x="4763" y="24765"/>
                    <a:pt x="5715" y="10478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21"/>
            <p:cNvSpPr/>
            <p:nvPr/>
          </p:nvSpPr>
          <p:spPr>
            <a:xfrm>
              <a:off x="4278629" y="4041457"/>
              <a:ext cx="25717" cy="22860"/>
            </a:xfrm>
            <a:custGeom>
              <a:avLst/>
              <a:gdLst/>
              <a:ahLst/>
              <a:cxnLst/>
              <a:rect l="l" t="t" r="r" b="b"/>
              <a:pathLst>
                <a:path w="25717" h="22860" extrusionOk="0">
                  <a:moveTo>
                    <a:pt x="0" y="8573"/>
                  </a:moveTo>
                  <a:cubicBezTo>
                    <a:pt x="5715" y="5715"/>
                    <a:pt x="11430" y="2858"/>
                    <a:pt x="16192" y="0"/>
                  </a:cubicBezTo>
                  <a:cubicBezTo>
                    <a:pt x="19050" y="2858"/>
                    <a:pt x="22860" y="6668"/>
                    <a:pt x="25717" y="9525"/>
                  </a:cubicBezTo>
                  <a:cubicBezTo>
                    <a:pt x="20003" y="14288"/>
                    <a:pt x="14288" y="18098"/>
                    <a:pt x="8573" y="22860"/>
                  </a:cubicBezTo>
                  <a:cubicBezTo>
                    <a:pt x="5715" y="18098"/>
                    <a:pt x="2858" y="13335"/>
                    <a:pt x="0" y="857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21"/>
            <p:cNvSpPr/>
            <p:nvPr/>
          </p:nvSpPr>
          <p:spPr>
            <a:xfrm>
              <a:off x="3705225" y="4295775"/>
              <a:ext cx="17145" cy="29527"/>
            </a:xfrm>
            <a:custGeom>
              <a:avLst/>
              <a:gdLst/>
              <a:ahLst/>
              <a:cxnLst/>
              <a:rect l="l" t="t" r="r" b="b"/>
              <a:pathLst>
                <a:path w="17145" h="29527" extrusionOk="0">
                  <a:moveTo>
                    <a:pt x="0" y="29528"/>
                  </a:moveTo>
                  <a:cubicBezTo>
                    <a:pt x="2858" y="21907"/>
                    <a:pt x="5715" y="14288"/>
                    <a:pt x="10478" y="0"/>
                  </a:cubicBezTo>
                  <a:cubicBezTo>
                    <a:pt x="13335" y="13335"/>
                    <a:pt x="15240" y="21907"/>
                    <a:pt x="17145" y="29528"/>
                  </a:cubicBezTo>
                  <a:cubicBezTo>
                    <a:pt x="11430" y="29528"/>
                    <a:pt x="5715" y="29528"/>
                    <a:pt x="0" y="2952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21"/>
            <p:cNvSpPr/>
            <p:nvPr/>
          </p:nvSpPr>
          <p:spPr>
            <a:xfrm>
              <a:off x="3745229" y="4325302"/>
              <a:ext cx="10477" cy="5715"/>
            </a:xfrm>
            <a:custGeom>
              <a:avLst/>
              <a:gdLst/>
              <a:ahLst/>
              <a:cxnLst/>
              <a:rect l="l" t="t" r="r" b="b"/>
              <a:pathLst>
                <a:path w="10477" h="5715" extrusionOk="0">
                  <a:moveTo>
                    <a:pt x="0" y="5715"/>
                  </a:moveTo>
                  <a:cubicBezTo>
                    <a:pt x="0" y="3810"/>
                    <a:pt x="0" y="1905"/>
                    <a:pt x="0" y="0"/>
                  </a:cubicBezTo>
                  <a:cubicBezTo>
                    <a:pt x="2858" y="953"/>
                    <a:pt x="4763" y="953"/>
                    <a:pt x="10478" y="2857"/>
                  </a:cubicBezTo>
                  <a:cubicBezTo>
                    <a:pt x="5715" y="4763"/>
                    <a:pt x="2858" y="4763"/>
                    <a:pt x="0" y="571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21"/>
            <p:cNvSpPr/>
            <p:nvPr/>
          </p:nvSpPr>
          <p:spPr>
            <a:xfrm>
              <a:off x="4098607" y="4055723"/>
              <a:ext cx="87629" cy="48598"/>
            </a:xfrm>
            <a:custGeom>
              <a:avLst/>
              <a:gdLst/>
              <a:ahLst/>
              <a:cxnLst/>
              <a:rect l="l" t="t" r="r" b="b"/>
              <a:pathLst>
                <a:path w="87629" h="48598" extrusionOk="0">
                  <a:moveTo>
                    <a:pt x="87630" y="13357"/>
                  </a:moveTo>
                  <a:cubicBezTo>
                    <a:pt x="65722" y="24786"/>
                    <a:pt x="44767" y="37169"/>
                    <a:pt x="22860" y="48599"/>
                  </a:cubicBezTo>
                  <a:cubicBezTo>
                    <a:pt x="15240" y="44789"/>
                    <a:pt x="7620" y="41932"/>
                    <a:pt x="0" y="38121"/>
                  </a:cubicBezTo>
                  <a:lnTo>
                    <a:pt x="0" y="38121"/>
                  </a:lnTo>
                  <a:cubicBezTo>
                    <a:pt x="20002" y="-931"/>
                    <a:pt x="56197" y="-11409"/>
                    <a:pt x="87630" y="1335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21"/>
            <p:cNvSpPr/>
            <p:nvPr/>
          </p:nvSpPr>
          <p:spPr>
            <a:xfrm>
              <a:off x="3821429" y="4026067"/>
              <a:ext cx="109537" cy="59205"/>
            </a:xfrm>
            <a:custGeom>
              <a:avLst/>
              <a:gdLst/>
              <a:ahLst/>
              <a:cxnLst/>
              <a:rect l="l" t="t" r="r" b="b"/>
              <a:pathLst>
                <a:path w="109537" h="59205" extrusionOk="0">
                  <a:moveTo>
                    <a:pt x="109538" y="4913"/>
                  </a:moveTo>
                  <a:cubicBezTo>
                    <a:pt x="73342" y="23010"/>
                    <a:pt x="36195" y="41108"/>
                    <a:pt x="0" y="59205"/>
                  </a:cubicBezTo>
                  <a:cubicBezTo>
                    <a:pt x="14288" y="46823"/>
                    <a:pt x="26670" y="32535"/>
                    <a:pt x="41910" y="22058"/>
                  </a:cubicBezTo>
                  <a:cubicBezTo>
                    <a:pt x="57150" y="12533"/>
                    <a:pt x="75248" y="6818"/>
                    <a:pt x="92392" y="150"/>
                  </a:cubicBezTo>
                  <a:cubicBezTo>
                    <a:pt x="98108" y="-802"/>
                    <a:pt x="103823" y="3008"/>
                    <a:pt x="109538" y="491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21"/>
            <p:cNvSpPr/>
            <p:nvPr/>
          </p:nvSpPr>
          <p:spPr>
            <a:xfrm>
              <a:off x="3791902" y="4023359"/>
              <a:ext cx="63817" cy="30741"/>
            </a:xfrm>
            <a:custGeom>
              <a:avLst/>
              <a:gdLst/>
              <a:ahLst/>
              <a:cxnLst/>
              <a:rect l="l" t="t" r="r" b="b"/>
              <a:pathLst>
                <a:path w="63817" h="30741" extrusionOk="0">
                  <a:moveTo>
                    <a:pt x="0" y="29528"/>
                  </a:moveTo>
                  <a:cubicBezTo>
                    <a:pt x="20955" y="20003"/>
                    <a:pt x="42863" y="9525"/>
                    <a:pt x="63817" y="0"/>
                  </a:cubicBezTo>
                  <a:cubicBezTo>
                    <a:pt x="54292" y="20003"/>
                    <a:pt x="20955" y="35243"/>
                    <a:pt x="0" y="2952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21"/>
            <p:cNvSpPr/>
            <p:nvPr/>
          </p:nvSpPr>
          <p:spPr>
            <a:xfrm>
              <a:off x="3953827" y="4030027"/>
              <a:ext cx="29527" cy="35242"/>
            </a:xfrm>
            <a:custGeom>
              <a:avLst/>
              <a:gdLst/>
              <a:ahLst/>
              <a:cxnLst/>
              <a:rect l="l" t="t" r="r" b="b"/>
              <a:pathLst>
                <a:path w="29527" h="35242" extrusionOk="0">
                  <a:moveTo>
                    <a:pt x="0" y="14288"/>
                  </a:moveTo>
                  <a:cubicBezTo>
                    <a:pt x="9525" y="9525"/>
                    <a:pt x="20002" y="4763"/>
                    <a:pt x="29527" y="0"/>
                  </a:cubicBezTo>
                  <a:cubicBezTo>
                    <a:pt x="23813" y="11430"/>
                    <a:pt x="18097" y="23813"/>
                    <a:pt x="12382" y="35242"/>
                  </a:cubicBezTo>
                  <a:cubicBezTo>
                    <a:pt x="9525" y="34290"/>
                    <a:pt x="6667" y="33338"/>
                    <a:pt x="3810" y="32385"/>
                  </a:cubicBezTo>
                  <a:cubicBezTo>
                    <a:pt x="1905" y="26670"/>
                    <a:pt x="952" y="20003"/>
                    <a:pt x="0" y="1428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21"/>
            <p:cNvSpPr/>
            <p:nvPr/>
          </p:nvSpPr>
          <p:spPr>
            <a:xfrm>
              <a:off x="3840479" y="4151947"/>
              <a:ext cx="43815" cy="25645"/>
            </a:xfrm>
            <a:custGeom>
              <a:avLst/>
              <a:gdLst/>
              <a:ahLst/>
              <a:cxnLst/>
              <a:rect l="l" t="t" r="r" b="b"/>
              <a:pathLst>
                <a:path w="43815" h="25645" extrusionOk="0">
                  <a:moveTo>
                    <a:pt x="0" y="21908"/>
                  </a:moveTo>
                  <a:cubicBezTo>
                    <a:pt x="14288" y="14288"/>
                    <a:pt x="29528" y="7620"/>
                    <a:pt x="43815" y="0"/>
                  </a:cubicBezTo>
                  <a:cubicBezTo>
                    <a:pt x="38100" y="24765"/>
                    <a:pt x="22860" y="30480"/>
                    <a:pt x="0" y="2190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21"/>
            <p:cNvSpPr/>
            <p:nvPr/>
          </p:nvSpPr>
          <p:spPr>
            <a:xfrm>
              <a:off x="4248150" y="3847147"/>
              <a:ext cx="25717" cy="26670"/>
            </a:xfrm>
            <a:custGeom>
              <a:avLst/>
              <a:gdLst/>
              <a:ahLst/>
              <a:cxnLst/>
              <a:rect l="l" t="t" r="r" b="b"/>
              <a:pathLst>
                <a:path w="25717" h="26670" extrusionOk="0">
                  <a:moveTo>
                    <a:pt x="18097" y="26670"/>
                  </a:moveTo>
                  <a:cubicBezTo>
                    <a:pt x="12383" y="20003"/>
                    <a:pt x="5715" y="13335"/>
                    <a:pt x="0" y="6668"/>
                  </a:cubicBezTo>
                  <a:cubicBezTo>
                    <a:pt x="1905" y="4763"/>
                    <a:pt x="4763" y="1905"/>
                    <a:pt x="6667" y="0"/>
                  </a:cubicBezTo>
                  <a:cubicBezTo>
                    <a:pt x="13335" y="6668"/>
                    <a:pt x="19050" y="12383"/>
                    <a:pt x="25717" y="19050"/>
                  </a:cubicBezTo>
                  <a:cubicBezTo>
                    <a:pt x="22860" y="20955"/>
                    <a:pt x="20003" y="23813"/>
                    <a:pt x="18097" y="2667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21"/>
            <p:cNvSpPr/>
            <p:nvPr/>
          </p:nvSpPr>
          <p:spPr>
            <a:xfrm>
              <a:off x="3902392" y="4200851"/>
              <a:ext cx="24765" cy="19676"/>
            </a:xfrm>
            <a:custGeom>
              <a:avLst/>
              <a:gdLst/>
              <a:ahLst/>
              <a:cxnLst/>
              <a:rect l="l" t="t" r="r" b="b"/>
              <a:pathLst>
                <a:path w="24765" h="19676" extrusionOk="0">
                  <a:moveTo>
                    <a:pt x="24765" y="7294"/>
                  </a:moveTo>
                  <a:cubicBezTo>
                    <a:pt x="16192" y="11104"/>
                    <a:pt x="8573" y="15866"/>
                    <a:pt x="0" y="19676"/>
                  </a:cubicBezTo>
                  <a:cubicBezTo>
                    <a:pt x="4763" y="9199"/>
                    <a:pt x="4763" y="-10804"/>
                    <a:pt x="24765" y="7294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21"/>
            <p:cNvSpPr/>
            <p:nvPr/>
          </p:nvSpPr>
          <p:spPr>
            <a:xfrm>
              <a:off x="3866925" y="4223464"/>
              <a:ext cx="21179" cy="15160"/>
            </a:xfrm>
            <a:custGeom>
              <a:avLst/>
              <a:gdLst/>
              <a:ahLst/>
              <a:cxnLst/>
              <a:rect l="l" t="t" r="r" b="b"/>
              <a:pathLst>
                <a:path w="21179" h="15160" extrusionOk="0">
                  <a:moveTo>
                    <a:pt x="21180" y="4683"/>
                  </a:moveTo>
                  <a:cubicBezTo>
                    <a:pt x="14512" y="8493"/>
                    <a:pt x="7845" y="12303"/>
                    <a:pt x="225" y="15161"/>
                  </a:cubicBezTo>
                  <a:cubicBezTo>
                    <a:pt x="-1680" y="-3889"/>
                    <a:pt x="8797" y="-1984"/>
                    <a:pt x="21180" y="468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21"/>
            <p:cNvSpPr/>
            <p:nvPr/>
          </p:nvSpPr>
          <p:spPr>
            <a:xfrm>
              <a:off x="3954779" y="3963352"/>
              <a:ext cx="20954" cy="13785"/>
            </a:xfrm>
            <a:custGeom>
              <a:avLst/>
              <a:gdLst/>
              <a:ahLst/>
              <a:cxnLst/>
              <a:rect l="l" t="t" r="r" b="b"/>
              <a:pathLst>
                <a:path w="20954" h="13785" extrusionOk="0">
                  <a:moveTo>
                    <a:pt x="0" y="10478"/>
                  </a:moveTo>
                  <a:cubicBezTo>
                    <a:pt x="6667" y="6667"/>
                    <a:pt x="14288" y="3810"/>
                    <a:pt x="20955" y="0"/>
                  </a:cubicBezTo>
                  <a:cubicBezTo>
                    <a:pt x="20955" y="17145"/>
                    <a:pt x="11430" y="15240"/>
                    <a:pt x="0" y="1047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21"/>
            <p:cNvSpPr/>
            <p:nvPr/>
          </p:nvSpPr>
          <p:spPr>
            <a:xfrm>
              <a:off x="3717607" y="4255769"/>
              <a:ext cx="2857" cy="22860"/>
            </a:xfrm>
            <a:custGeom>
              <a:avLst/>
              <a:gdLst/>
              <a:ahLst/>
              <a:cxnLst/>
              <a:rect l="l" t="t" r="r" b="b"/>
              <a:pathLst>
                <a:path w="2857" h="22860" extrusionOk="0">
                  <a:moveTo>
                    <a:pt x="2858" y="0"/>
                  </a:moveTo>
                  <a:cubicBezTo>
                    <a:pt x="2858" y="7620"/>
                    <a:pt x="2858" y="15240"/>
                    <a:pt x="2858" y="22860"/>
                  </a:cubicBezTo>
                  <a:cubicBezTo>
                    <a:pt x="1905" y="22860"/>
                    <a:pt x="952" y="22860"/>
                    <a:pt x="0" y="22860"/>
                  </a:cubicBezTo>
                  <a:cubicBezTo>
                    <a:pt x="0" y="15240"/>
                    <a:pt x="0" y="7620"/>
                    <a:pt x="0" y="0"/>
                  </a:cubicBezTo>
                  <a:cubicBezTo>
                    <a:pt x="1905" y="0"/>
                    <a:pt x="1905" y="0"/>
                    <a:pt x="2858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21"/>
            <p:cNvSpPr/>
            <p:nvPr/>
          </p:nvSpPr>
          <p:spPr>
            <a:xfrm>
              <a:off x="3791902" y="4089082"/>
              <a:ext cx="20954" cy="9525"/>
            </a:xfrm>
            <a:custGeom>
              <a:avLst/>
              <a:gdLst/>
              <a:ahLst/>
              <a:cxnLst/>
              <a:rect l="l" t="t" r="r" b="b"/>
              <a:pathLst>
                <a:path w="20954" h="9525" extrusionOk="0">
                  <a:moveTo>
                    <a:pt x="20955" y="0"/>
                  </a:moveTo>
                  <a:cubicBezTo>
                    <a:pt x="14288" y="2858"/>
                    <a:pt x="6667" y="6668"/>
                    <a:pt x="0" y="9525"/>
                  </a:cubicBezTo>
                  <a:cubicBezTo>
                    <a:pt x="6667" y="6668"/>
                    <a:pt x="14288" y="2858"/>
                    <a:pt x="20955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21"/>
            <p:cNvSpPr/>
            <p:nvPr/>
          </p:nvSpPr>
          <p:spPr>
            <a:xfrm>
              <a:off x="3950970" y="4166234"/>
              <a:ext cx="6667" cy="6667"/>
            </a:xfrm>
            <a:custGeom>
              <a:avLst/>
              <a:gdLst/>
              <a:ahLst/>
              <a:cxnLst/>
              <a:rect l="l" t="t" r="r" b="b"/>
              <a:pathLst>
                <a:path w="6667" h="6667" extrusionOk="0">
                  <a:moveTo>
                    <a:pt x="4763" y="6668"/>
                  </a:moveTo>
                  <a:cubicBezTo>
                    <a:pt x="2858" y="5715"/>
                    <a:pt x="952" y="5715"/>
                    <a:pt x="0" y="4763"/>
                  </a:cubicBezTo>
                  <a:cubicBezTo>
                    <a:pt x="0" y="3810"/>
                    <a:pt x="952" y="1905"/>
                    <a:pt x="1905" y="0"/>
                  </a:cubicBezTo>
                  <a:cubicBezTo>
                    <a:pt x="3810" y="953"/>
                    <a:pt x="5715" y="953"/>
                    <a:pt x="6667" y="1905"/>
                  </a:cubicBezTo>
                  <a:cubicBezTo>
                    <a:pt x="6667" y="2858"/>
                    <a:pt x="4763" y="4763"/>
                    <a:pt x="4763" y="666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21"/>
            <p:cNvSpPr/>
            <p:nvPr/>
          </p:nvSpPr>
          <p:spPr>
            <a:xfrm>
              <a:off x="4099300" y="4057650"/>
              <a:ext cx="8832" cy="9525"/>
            </a:xfrm>
            <a:custGeom>
              <a:avLst/>
              <a:gdLst/>
              <a:ahLst/>
              <a:cxnLst/>
              <a:rect l="l" t="t" r="r" b="b"/>
              <a:pathLst>
                <a:path w="8832" h="9525" extrusionOk="0">
                  <a:moveTo>
                    <a:pt x="8832" y="3810"/>
                  </a:moveTo>
                  <a:cubicBezTo>
                    <a:pt x="6927" y="5715"/>
                    <a:pt x="5975" y="7620"/>
                    <a:pt x="5022" y="9525"/>
                  </a:cubicBezTo>
                  <a:cubicBezTo>
                    <a:pt x="3117" y="7620"/>
                    <a:pt x="1212" y="6668"/>
                    <a:pt x="260" y="4763"/>
                  </a:cubicBezTo>
                  <a:cubicBezTo>
                    <a:pt x="-693" y="3810"/>
                    <a:pt x="1212" y="1905"/>
                    <a:pt x="2165" y="0"/>
                  </a:cubicBezTo>
                  <a:cubicBezTo>
                    <a:pt x="4070" y="0"/>
                    <a:pt x="6927" y="1905"/>
                    <a:pt x="8832" y="381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21"/>
            <p:cNvSpPr/>
            <p:nvPr/>
          </p:nvSpPr>
          <p:spPr>
            <a:xfrm>
              <a:off x="3776662" y="4258627"/>
              <a:ext cx="6927" cy="6667"/>
            </a:xfrm>
            <a:custGeom>
              <a:avLst/>
              <a:gdLst/>
              <a:ahLst/>
              <a:cxnLst/>
              <a:rect l="l" t="t" r="r" b="b"/>
              <a:pathLst>
                <a:path w="6927" h="6667" extrusionOk="0">
                  <a:moveTo>
                    <a:pt x="4763" y="6667"/>
                  </a:moveTo>
                  <a:cubicBezTo>
                    <a:pt x="2858" y="5715"/>
                    <a:pt x="953" y="5715"/>
                    <a:pt x="0" y="4763"/>
                  </a:cubicBezTo>
                  <a:cubicBezTo>
                    <a:pt x="0" y="3810"/>
                    <a:pt x="953" y="1905"/>
                    <a:pt x="1905" y="0"/>
                  </a:cubicBezTo>
                  <a:cubicBezTo>
                    <a:pt x="3810" y="953"/>
                    <a:pt x="5715" y="953"/>
                    <a:pt x="6667" y="1905"/>
                  </a:cubicBezTo>
                  <a:cubicBezTo>
                    <a:pt x="7620" y="2857"/>
                    <a:pt x="5715" y="4763"/>
                    <a:pt x="4763" y="666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21"/>
            <p:cNvSpPr/>
            <p:nvPr/>
          </p:nvSpPr>
          <p:spPr>
            <a:xfrm>
              <a:off x="3755707" y="4271009"/>
              <a:ext cx="5714" cy="5715"/>
            </a:xfrm>
            <a:custGeom>
              <a:avLst/>
              <a:gdLst/>
              <a:ahLst/>
              <a:cxnLst/>
              <a:rect l="l" t="t" r="r" b="b"/>
              <a:pathLst>
                <a:path w="5714" h="5715" extrusionOk="0">
                  <a:moveTo>
                    <a:pt x="5715" y="1905"/>
                  </a:moveTo>
                  <a:cubicBezTo>
                    <a:pt x="4763" y="2858"/>
                    <a:pt x="3810" y="4763"/>
                    <a:pt x="1905" y="5715"/>
                  </a:cubicBezTo>
                  <a:cubicBezTo>
                    <a:pt x="952" y="4763"/>
                    <a:pt x="0" y="3810"/>
                    <a:pt x="0" y="1905"/>
                  </a:cubicBezTo>
                  <a:cubicBezTo>
                    <a:pt x="0" y="1905"/>
                    <a:pt x="952" y="0"/>
                    <a:pt x="1905" y="0"/>
                  </a:cubicBezTo>
                  <a:cubicBezTo>
                    <a:pt x="2858" y="953"/>
                    <a:pt x="3810" y="1905"/>
                    <a:pt x="5715" y="190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21"/>
            <p:cNvSpPr/>
            <p:nvPr/>
          </p:nvSpPr>
          <p:spPr>
            <a:xfrm>
              <a:off x="4211002" y="3739515"/>
              <a:ext cx="2857" cy="6667"/>
            </a:xfrm>
            <a:custGeom>
              <a:avLst/>
              <a:gdLst/>
              <a:ahLst/>
              <a:cxnLst/>
              <a:rect l="l" t="t" r="r" b="b"/>
              <a:pathLst>
                <a:path w="2857" h="6667" extrusionOk="0">
                  <a:moveTo>
                    <a:pt x="0" y="6667"/>
                  </a:moveTo>
                  <a:cubicBezTo>
                    <a:pt x="952" y="4763"/>
                    <a:pt x="1905" y="2857"/>
                    <a:pt x="2857" y="0"/>
                  </a:cubicBezTo>
                  <a:cubicBezTo>
                    <a:pt x="1905" y="1905"/>
                    <a:pt x="952" y="3810"/>
                    <a:pt x="0" y="666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21"/>
            <p:cNvSpPr/>
            <p:nvPr/>
          </p:nvSpPr>
          <p:spPr>
            <a:xfrm>
              <a:off x="3894772" y="4174807"/>
              <a:ext cx="952" cy="2857"/>
            </a:xfrm>
            <a:custGeom>
              <a:avLst/>
              <a:gdLst/>
              <a:ahLst/>
              <a:cxnLst/>
              <a:rect l="l" t="t" r="r" b="b"/>
              <a:pathLst>
                <a:path w="952" h="2857" extrusionOk="0">
                  <a:moveTo>
                    <a:pt x="953" y="0"/>
                  </a:moveTo>
                  <a:cubicBezTo>
                    <a:pt x="953" y="953"/>
                    <a:pt x="0" y="1905"/>
                    <a:pt x="0" y="2858"/>
                  </a:cubicBezTo>
                  <a:cubicBezTo>
                    <a:pt x="953" y="1905"/>
                    <a:pt x="953" y="953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21"/>
            <p:cNvSpPr/>
            <p:nvPr/>
          </p:nvSpPr>
          <p:spPr>
            <a:xfrm>
              <a:off x="3895725" y="4171950"/>
              <a:ext cx="952" cy="2857"/>
            </a:xfrm>
            <a:custGeom>
              <a:avLst/>
              <a:gdLst/>
              <a:ahLst/>
              <a:cxnLst/>
              <a:rect l="l" t="t" r="r" b="b"/>
              <a:pathLst>
                <a:path w="952" h="2857" extrusionOk="0">
                  <a:moveTo>
                    <a:pt x="0" y="2857"/>
                  </a:moveTo>
                  <a:cubicBezTo>
                    <a:pt x="0" y="1905"/>
                    <a:pt x="953" y="953"/>
                    <a:pt x="953" y="0"/>
                  </a:cubicBezTo>
                  <a:cubicBezTo>
                    <a:pt x="953" y="953"/>
                    <a:pt x="953" y="1905"/>
                    <a:pt x="0" y="2857"/>
                  </a:cubicBezTo>
                  <a:cubicBezTo>
                    <a:pt x="0" y="2857"/>
                    <a:pt x="0" y="2857"/>
                    <a:pt x="0" y="285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21"/>
            <p:cNvSpPr/>
            <p:nvPr/>
          </p:nvSpPr>
          <p:spPr>
            <a:xfrm>
              <a:off x="4097654" y="4093844"/>
              <a:ext cx="952" cy="1905"/>
            </a:xfrm>
            <a:custGeom>
              <a:avLst/>
              <a:gdLst/>
              <a:ahLst/>
              <a:cxnLst/>
              <a:rect l="l" t="t" r="r" b="b"/>
              <a:pathLst>
                <a:path w="952" h="1905" extrusionOk="0">
                  <a:moveTo>
                    <a:pt x="953" y="0"/>
                  </a:moveTo>
                  <a:cubicBezTo>
                    <a:pt x="953" y="953"/>
                    <a:pt x="0" y="1905"/>
                    <a:pt x="0" y="1905"/>
                  </a:cubicBezTo>
                  <a:cubicBezTo>
                    <a:pt x="0" y="953"/>
                    <a:pt x="953" y="953"/>
                    <a:pt x="953" y="0"/>
                  </a:cubicBezTo>
                  <a:cubicBezTo>
                    <a:pt x="953" y="0"/>
                    <a:pt x="953" y="0"/>
                    <a:pt x="953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21"/>
            <p:cNvSpPr/>
            <p:nvPr/>
          </p:nvSpPr>
          <p:spPr>
            <a:xfrm>
              <a:off x="3449954" y="4544242"/>
              <a:ext cx="395287" cy="190635"/>
            </a:xfrm>
            <a:custGeom>
              <a:avLst/>
              <a:gdLst/>
              <a:ahLst/>
              <a:cxnLst/>
              <a:rect l="l" t="t" r="r" b="b"/>
              <a:pathLst>
                <a:path w="395287" h="190635" extrusionOk="0">
                  <a:moveTo>
                    <a:pt x="39053" y="190635"/>
                  </a:moveTo>
                  <a:cubicBezTo>
                    <a:pt x="26670" y="190635"/>
                    <a:pt x="13335" y="190635"/>
                    <a:pt x="0" y="190635"/>
                  </a:cubicBezTo>
                  <a:cubicBezTo>
                    <a:pt x="7620" y="171585"/>
                    <a:pt x="372428" y="-5580"/>
                    <a:pt x="395288" y="135"/>
                  </a:cubicBezTo>
                  <a:cubicBezTo>
                    <a:pt x="387667" y="6803"/>
                    <a:pt x="381000" y="11565"/>
                    <a:pt x="375285" y="16328"/>
                  </a:cubicBezTo>
                  <a:cubicBezTo>
                    <a:pt x="292417" y="58238"/>
                    <a:pt x="209550" y="99195"/>
                    <a:pt x="127635" y="141105"/>
                  </a:cubicBezTo>
                  <a:cubicBezTo>
                    <a:pt x="108585" y="150630"/>
                    <a:pt x="89535" y="159203"/>
                    <a:pt x="69533" y="168728"/>
                  </a:cubicBezTo>
                  <a:cubicBezTo>
                    <a:pt x="65723" y="170633"/>
                    <a:pt x="61913" y="172538"/>
                    <a:pt x="58103" y="174443"/>
                  </a:cubicBezTo>
                  <a:cubicBezTo>
                    <a:pt x="52388" y="180158"/>
                    <a:pt x="45720" y="185873"/>
                    <a:pt x="39053" y="190635"/>
                  </a:cubicBezTo>
                  <a:lnTo>
                    <a:pt x="39053" y="190635"/>
                  </a:ln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21"/>
            <p:cNvSpPr/>
            <p:nvPr/>
          </p:nvSpPr>
          <p:spPr>
            <a:xfrm>
              <a:off x="3577589" y="4560569"/>
              <a:ext cx="254317" cy="141922"/>
            </a:xfrm>
            <a:custGeom>
              <a:avLst/>
              <a:gdLst/>
              <a:ahLst/>
              <a:cxnLst/>
              <a:rect l="l" t="t" r="r" b="b"/>
              <a:pathLst>
                <a:path w="254317" h="141922" extrusionOk="0">
                  <a:moveTo>
                    <a:pt x="0" y="124778"/>
                  </a:moveTo>
                  <a:cubicBezTo>
                    <a:pt x="82868" y="82868"/>
                    <a:pt x="165735" y="41910"/>
                    <a:pt x="247650" y="0"/>
                  </a:cubicBezTo>
                  <a:cubicBezTo>
                    <a:pt x="249555" y="4763"/>
                    <a:pt x="252413" y="9525"/>
                    <a:pt x="254318" y="14288"/>
                  </a:cubicBezTo>
                  <a:cubicBezTo>
                    <a:pt x="240982" y="22860"/>
                    <a:pt x="227648" y="31433"/>
                    <a:pt x="213360" y="39053"/>
                  </a:cubicBezTo>
                  <a:cubicBezTo>
                    <a:pt x="143827" y="73343"/>
                    <a:pt x="74295" y="107633"/>
                    <a:pt x="5715" y="141923"/>
                  </a:cubicBezTo>
                  <a:cubicBezTo>
                    <a:pt x="3810" y="135255"/>
                    <a:pt x="1905" y="130493"/>
                    <a:pt x="0" y="124778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21"/>
            <p:cNvSpPr/>
            <p:nvPr/>
          </p:nvSpPr>
          <p:spPr>
            <a:xfrm>
              <a:off x="3499485" y="4585334"/>
              <a:ext cx="107632" cy="61502"/>
            </a:xfrm>
            <a:custGeom>
              <a:avLst/>
              <a:gdLst/>
              <a:ahLst/>
              <a:cxnLst/>
              <a:rect l="l" t="t" r="r" b="b"/>
              <a:pathLst>
                <a:path w="107632" h="61502" extrusionOk="0">
                  <a:moveTo>
                    <a:pt x="0" y="58103"/>
                  </a:moveTo>
                  <a:cubicBezTo>
                    <a:pt x="36195" y="39053"/>
                    <a:pt x="71438" y="19050"/>
                    <a:pt x="107632" y="0"/>
                  </a:cubicBezTo>
                  <a:cubicBezTo>
                    <a:pt x="98107" y="48578"/>
                    <a:pt x="57150" y="70485"/>
                    <a:pt x="0" y="58103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21"/>
            <p:cNvSpPr/>
            <p:nvPr/>
          </p:nvSpPr>
          <p:spPr>
            <a:xfrm>
              <a:off x="3473767" y="4712969"/>
              <a:ext cx="80962" cy="45720"/>
            </a:xfrm>
            <a:custGeom>
              <a:avLst/>
              <a:gdLst/>
              <a:ahLst/>
              <a:cxnLst/>
              <a:rect l="l" t="t" r="r" b="b"/>
              <a:pathLst>
                <a:path w="80962" h="45720" extrusionOk="0">
                  <a:moveTo>
                    <a:pt x="34290" y="5715"/>
                  </a:moveTo>
                  <a:cubicBezTo>
                    <a:pt x="38100" y="3810"/>
                    <a:pt x="41910" y="1905"/>
                    <a:pt x="45720" y="0"/>
                  </a:cubicBezTo>
                  <a:cubicBezTo>
                    <a:pt x="53340" y="24765"/>
                    <a:pt x="69533" y="0"/>
                    <a:pt x="80963" y="5715"/>
                  </a:cubicBezTo>
                  <a:cubicBezTo>
                    <a:pt x="54293" y="19050"/>
                    <a:pt x="26670" y="32385"/>
                    <a:pt x="0" y="45720"/>
                  </a:cubicBezTo>
                  <a:cubicBezTo>
                    <a:pt x="5715" y="38100"/>
                    <a:pt x="10478" y="29528"/>
                    <a:pt x="16193" y="21908"/>
                  </a:cubicBezTo>
                  <a:cubicBezTo>
                    <a:pt x="16193" y="21908"/>
                    <a:pt x="17145" y="21908"/>
                    <a:pt x="17145" y="21908"/>
                  </a:cubicBezTo>
                  <a:cubicBezTo>
                    <a:pt x="27623" y="22860"/>
                    <a:pt x="41910" y="26670"/>
                    <a:pt x="34290" y="571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21"/>
            <p:cNvSpPr/>
            <p:nvPr/>
          </p:nvSpPr>
          <p:spPr>
            <a:xfrm>
              <a:off x="3849052" y="4562475"/>
              <a:ext cx="18097" cy="10477"/>
            </a:xfrm>
            <a:custGeom>
              <a:avLst/>
              <a:gdLst/>
              <a:ahLst/>
              <a:cxnLst/>
              <a:rect l="l" t="t" r="r" b="b"/>
              <a:pathLst>
                <a:path w="18097" h="10477" extrusionOk="0">
                  <a:moveTo>
                    <a:pt x="18097" y="0"/>
                  </a:moveTo>
                  <a:cubicBezTo>
                    <a:pt x="12382" y="3810"/>
                    <a:pt x="5715" y="7620"/>
                    <a:pt x="0" y="10478"/>
                  </a:cubicBezTo>
                  <a:cubicBezTo>
                    <a:pt x="6667" y="7620"/>
                    <a:pt x="12382" y="3810"/>
                    <a:pt x="18097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21"/>
            <p:cNvSpPr/>
            <p:nvPr/>
          </p:nvSpPr>
          <p:spPr>
            <a:xfrm>
              <a:off x="3913822" y="3477577"/>
              <a:ext cx="27622" cy="19050"/>
            </a:xfrm>
            <a:custGeom>
              <a:avLst/>
              <a:gdLst/>
              <a:ahLst/>
              <a:cxnLst/>
              <a:rect l="l" t="t" r="r" b="b"/>
              <a:pathLst>
                <a:path w="27622" h="19050" extrusionOk="0">
                  <a:moveTo>
                    <a:pt x="0" y="19050"/>
                  </a:moveTo>
                  <a:cubicBezTo>
                    <a:pt x="6668" y="12382"/>
                    <a:pt x="13335" y="5715"/>
                    <a:pt x="20955" y="0"/>
                  </a:cubicBezTo>
                  <a:cubicBezTo>
                    <a:pt x="22860" y="3810"/>
                    <a:pt x="24765" y="6667"/>
                    <a:pt x="27623" y="10477"/>
                  </a:cubicBezTo>
                  <a:cubicBezTo>
                    <a:pt x="18098" y="13335"/>
                    <a:pt x="8573" y="16192"/>
                    <a:pt x="0" y="19050"/>
                  </a:cubicBezTo>
                  <a:cubicBezTo>
                    <a:pt x="0" y="19050"/>
                    <a:pt x="0" y="19050"/>
                    <a:pt x="0" y="1905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21"/>
            <p:cNvSpPr/>
            <p:nvPr/>
          </p:nvSpPr>
          <p:spPr>
            <a:xfrm>
              <a:off x="4058602" y="3720465"/>
              <a:ext cx="5714" cy="6667"/>
            </a:xfrm>
            <a:custGeom>
              <a:avLst/>
              <a:gdLst/>
              <a:ahLst/>
              <a:cxnLst/>
              <a:rect l="l" t="t" r="r" b="b"/>
              <a:pathLst>
                <a:path w="5714" h="6667" extrusionOk="0">
                  <a:moveTo>
                    <a:pt x="5715" y="2857"/>
                  </a:moveTo>
                  <a:cubicBezTo>
                    <a:pt x="3810" y="3810"/>
                    <a:pt x="1905" y="5715"/>
                    <a:pt x="0" y="6667"/>
                  </a:cubicBezTo>
                  <a:cubicBezTo>
                    <a:pt x="952" y="4763"/>
                    <a:pt x="1905" y="2857"/>
                    <a:pt x="2857" y="0"/>
                  </a:cubicBezTo>
                  <a:cubicBezTo>
                    <a:pt x="2857" y="952"/>
                    <a:pt x="4763" y="1905"/>
                    <a:pt x="5715" y="285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21"/>
            <p:cNvSpPr/>
            <p:nvPr/>
          </p:nvSpPr>
          <p:spPr>
            <a:xfrm>
              <a:off x="3908107" y="3497579"/>
              <a:ext cx="5714" cy="5715"/>
            </a:xfrm>
            <a:custGeom>
              <a:avLst/>
              <a:gdLst/>
              <a:ahLst/>
              <a:cxnLst/>
              <a:rect l="l" t="t" r="r" b="b"/>
              <a:pathLst>
                <a:path w="5714" h="5715" extrusionOk="0">
                  <a:moveTo>
                    <a:pt x="0" y="5715"/>
                  </a:moveTo>
                  <a:cubicBezTo>
                    <a:pt x="1905" y="3810"/>
                    <a:pt x="3810" y="1905"/>
                    <a:pt x="5715" y="0"/>
                  </a:cubicBezTo>
                  <a:cubicBezTo>
                    <a:pt x="5715" y="0"/>
                    <a:pt x="5715" y="0"/>
                    <a:pt x="5715" y="0"/>
                  </a:cubicBezTo>
                  <a:cubicBezTo>
                    <a:pt x="3810" y="953"/>
                    <a:pt x="1905" y="3810"/>
                    <a:pt x="0" y="5715"/>
                  </a:cubicBezTo>
                  <a:cubicBezTo>
                    <a:pt x="0" y="5715"/>
                    <a:pt x="0" y="5715"/>
                    <a:pt x="0" y="571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21"/>
            <p:cNvSpPr/>
            <p:nvPr/>
          </p:nvSpPr>
          <p:spPr>
            <a:xfrm>
              <a:off x="3519487" y="4685347"/>
              <a:ext cx="64770" cy="38632"/>
            </a:xfrm>
            <a:custGeom>
              <a:avLst/>
              <a:gdLst/>
              <a:ahLst/>
              <a:cxnLst/>
              <a:rect l="l" t="t" r="r" b="b"/>
              <a:pathLst>
                <a:path w="64770" h="38632" extrusionOk="0">
                  <a:moveTo>
                    <a:pt x="35242" y="33338"/>
                  </a:moveTo>
                  <a:cubicBezTo>
                    <a:pt x="24765" y="26670"/>
                    <a:pt x="7620" y="52388"/>
                    <a:pt x="0" y="27622"/>
                  </a:cubicBezTo>
                  <a:cubicBezTo>
                    <a:pt x="19050" y="18097"/>
                    <a:pt x="38100" y="9525"/>
                    <a:pt x="58102" y="0"/>
                  </a:cubicBezTo>
                  <a:cubicBezTo>
                    <a:pt x="60008" y="5715"/>
                    <a:pt x="61913" y="11430"/>
                    <a:pt x="64770" y="17145"/>
                  </a:cubicBezTo>
                  <a:cubicBezTo>
                    <a:pt x="64770" y="17145"/>
                    <a:pt x="64770" y="17145"/>
                    <a:pt x="64770" y="17145"/>
                  </a:cubicBezTo>
                  <a:cubicBezTo>
                    <a:pt x="57150" y="20955"/>
                    <a:pt x="49530" y="24765"/>
                    <a:pt x="41910" y="28575"/>
                  </a:cubicBezTo>
                  <a:cubicBezTo>
                    <a:pt x="39052" y="30480"/>
                    <a:pt x="37148" y="31433"/>
                    <a:pt x="35242" y="33338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21"/>
            <p:cNvSpPr/>
            <p:nvPr/>
          </p:nvSpPr>
          <p:spPr>
            <a:xfrm>
              <a:off x="3560445" y="4702492"/>
              <a:ext cx="22859" cy="11429"/>
            </a:xfrm>
            <a:custGeom>
              <a:avLst/>
              <a:gdLst/>
              <a:ahLst/>
              <a:cxnLst/>
              <a:rect l="l" t="t" r="r" b="b"/>
              <a:pathLst>
                <a:path w="22859" h="11429" extrusionOk="0">
                  <a:moveTo>
                    <a:pt x="0" y="11430"/>
                  </a:moveTo>
                  <a:cubicBezTo>
                    <a:pt x="7620" y="7620"/>
                    <a:pt x="15240" y="3810"/>
                    <a:pt x="22860" y="0"/>
                  </a:cubicBezTo>
                  <a:cubicBezTo>
                    <a:pt x="15240" y="3810"/>
                    <a:pt x="7620" y="7620"/>
                    <a:pt x="0" y="1143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21"/>
            <p:cNvSpPr/>
            <p:nvPr/>
          </p:nvSpPr>
          <p:spPr>
            <a:xfrm>
              <a:off x="3336607" y="3693795"/>
              <a:ext cx="862964" cy="452437"/>
            </a:xfrm>
            <a:custGeom>
              <a:avLst/>
              <a:gdLst/>
              <a:ahLst/>
              <a:cxnLst/>
              <a:rect l="l" t="t" r="r" b="b"/>
              <a:pathLst>
                <a:path w="862964" h="452437" extrusionOk="0">
                  <a:moveTo>
                    <a:pt x="32385" y="403860"/>
                  </a:moveTo>
                  <a:cubicBezTo>
                    <a:pt x="91440" y="373380"/>
                    <a:pt x="151447" y="342900"/>
                    <a:pt x="210502" y="313373"/>
                  </a:cubicBezTo>
                  <a:cubicBezTo>
                    <a:pt x="226695" y="304800"/>
                    <a:pt x="242888" y="298133"/>
                    <a:pt x="260032" y="290512"/>
                  </a:cubicBezTo>
                  <a:cubicBezTo>
                    <a:pt x="264795" y="291465"/>
                    <a:pt x="269557" y="294323"/>
                    <a:pt x="273367" y="293370"/>
                  </a:cubicBezTo>
                  <a:cubicBezTo>
                    <a:pt x="308610" y="277177"/>
                    <a:pt x="343852" y="260985"/>
                    <a:pt x="378142" y="243840"/>
                  </a:cubicBezTo>
                  <a:cubicBezTo>
                    <a:pt x="426720" y="220980"/>
                    <a:pt x="475297" y="197167"/>
                    <a:pt x="523875" y="175260"/>
                  </a:cubicBezTo>
                  <a:cubicBezTo>
                    <a:pt x="537210" y="169545"/>
                    <a:pt x="545783" y="166687"/>
                    <a:pt x="526733" y="157162"/>
                  </a:cubicBezTo>
                  <a:cubicBezTo>
                    <a:pt x="591502" y="123825"/>
                    <a:pt x="655320" y="91440"/>
                    <a:pt x="720090" y="58102"/>
                  </a:cubicBezTo>
                  <a:cubicBezTo>
                    <a:pt x="759143" y="64770"/>
                    <a:pt x="782002" y="29527"/>
                    <a:pt x="814388" y="20002"/>
                  </a:cubicBezTo>
                  <a:cubicBezTo>
                    <a:pt x="826770" y="16192"/>
                    <a:pt x="838200" y="8572"/>
                    <a:pt x="855345" y="0"/>
                  </a:cubicBezTo>
                  <a:cubicBezTo>
                    <a:pt x="858202" y="20002"/>
                    <a:pt x="861060" y="37147"/>
                    <a:pt x="862965" y="54292"/>
                  </a:cubicBezTo>
                  <a:cubicBezTo>
                    <a:pt x="773430" y="96202"/>
                    <a:pt x="683895" y="136208"/>
                    <a:pt x="595313" y="179070"/>
                  </a:cubicBezTo>
                  <a:cubicBezTo>
                    <a:pt x="459105" y="244792"/>
                    <a:pt x="324802" y="314325"/>
                    <a:pt x="188595" y="380048"/>
                  </a:cubicBezTo>
                  <a:cubicBezTo>
                    <a:pt x="134302" y="406717"/>
                    <a:pt x="79057" y="428625"/>
                    <a:pt x="23813" y="452437"/>
                  </a:cubicBezTo>
                  <a:cubicBezTo>
                    <a:pt x="18097" y="451485"/>
                    <a:pt x="12382" y="450533"/>
                    <a:pt x="0" y="448627"/>
                  </a:cubicBezTo>
                  <a:cubicBezTo>
                    <a:pt x="14288" y="436245"/>
                    <a:pt x="25717" y="427673"/>
                    <a:pt x="34290" y="418148"/>
                  </a:cubicBezTo>
                  <a:cubicBezTo>
                    <a:pt x="37147" y="416242"/>
                    <a:pt x="33338" y="408623"/>
                    <a:pt x="32385" y="403860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21"/>
            <p:cNvSpPr/>
            <p:nvPr/>
          </p:nvSpPr>
          <p:spPr>
            <a:xfrm>
              <a:off x="3312795" y="4148137"/>
              <a:ext cx="360936" cy="349567"/>
            </a:xfrm>
            <a:custGeom>
              <a:avLst/>
              <a:gdLst/>
              <a:ahLst/>
              <a:cxnLst/>
              <a:rect l="l" t="t" r="r" b="b"/>
              <a:pathLst>
                <a:path w="360936" h="349567" extrusionOk="0">
                  <a:moveTo>
                    <a:pt x="0" y="115253"/>
                  </a:moveTo>
                  <a:cubicBezTo>
                    <a:pt x="81915" y="77153"/>
                    <a:pt x="164782" y="39053"/>
                    <a:pt x="250507" y="0"/>
                  </a:cubicBezTo>
                  <a:cubicBezTo>
                    <a:pt x="257175" y="11430"/>
                    <a:pt x="263842" y="21907"/>
                    <a:pt x="269557" y="33338"/>
                  </a:cubicBezTo>
                  <a:cubicBezTo>
                    <a:pt x="298133" y="93345"/>
                    <a:pt x="326708" y="153353"/>
                    <a:pt x="355283" y="212407"/>
                  </a:cubicBezTo>
                  <a:cubicBezTo>
                    <a:pt x="363855" y="229553"/>
                    <a:pt x="364808" y="240982"/>
                    <a:pt x="342900" y="250507"/>
                  </a:cubicBezTo>
                  <a:cubicBezTo>
                    <a:pt x="274320" y="280988"/>
                    <a:pt x="205740" y="311468"/>
                    <a:pt x="138113" y="343853"/>
                  </a:cubicBezTo>
                  <a:cubicBezTo>
                    <a:pt x="114300" y="355282"/>
                    <a:pt x="104775" y="349568"/>
                    <a:pt x="95250" y="326707"/>
                  </a:cubicBezTo>
                  <a:cubicBezTo>
                    <a:pt x="65722" y="258128"/>
                    <a:pt x="32385" y="188595"/>
                    <a:pt x="0" y="115253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21"/>
            <p:cNvSpPr/>
            <p:nvPr/>
          </p:nvSpPr>
          <p:spPr>
            <a:xfrm>
              <a:off x="3667125" y="3770947"/>
              <a:ext cx="3809" cy="4233"/>
            </a:xfrm>
            <a:custGeom>
              <a:avLst/>
              <a:gdLst/>
              <a:ahLst/>
              <a:cxnLst/>
              <a:rect l="l" t="t" r="r" b="b"/>
              <a:pathLst>
                <a:path w="3809" h="4233" extrusionOk="0">
                  <a:moveTo>
                    <a:pt x="3810" y="3810"/>
                  </a:moveTo>
                  <a:cubicBezTo>
                    <a:pt x="2858" y="2858"/>
                    <a:pt x="953" y="2858"/>
                    <a:pt x="0" y="1905"/>
                  </a:cubicBezTo>
                  <a:cubicBezTo>
                    <a:pt x="953" y="953"/>
                    <a:pt x="953" y="0"/>
                    <a:pt x="1905" y="0"/>
                  </a:cubicBezTo>
                  <a:cubicBezTo>
                    <a:pt x="1905" y="953"/>
                    <a:pt x="2858" y="2858"/>
                    <a:pt x="3810" y="3810"/>
                  </a:cubicBezTo>
                  <a:cubicBezTo>
                    <a:pt x="2858" y="4763"/>
                    <a:pt x="3810" y="3810"/>
                    <a:pt x="3810" y="381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21"/>
            <p:cNvSpPr/>
            <p:nvPr/>
          </p:nvSpPr>
          <p:spPr>
            <a:xfrm>
              <a:off x="3740467" y="3787140"/>
              <a:ext cx="3810" cy="3809"/>
            </a:xfrm>
            <a:custGeom>
              <a:avLst/>
              <a:gdLst/>
              <a:ahLst/>
              <a:cxnLst/>
              <a:rect l="l" t="t" r="r" b="b"/>
              <a:pathLst>
                <a:path w="3810" h="3809" extrusionOk="0">
                  <a:moveTo>
                    <a:pt x="1905" y="3810"/>
                  </a:moveTo>
                  <a:cubicBezTo>
                    <a:pt x="953" y="2857"/>
                    <a:pt x="0" y="1905"/>
                    <a:pt x="0" y="1905"/>
                  </a:cubicBezTo>
                  <a:cubicBezTo>
                    <a:pt x="0" y="953"/>
                    <a:pt x="953" y="953"/>
                    <a:pt x="1905" y="0"/>
                  </a:cubicBezTo>
                  <a:cubicBezTo>
                    <a:pt x="2858" y="953"/>
                    <a:pt x="3810" y="953"/>
                    <a:pt x="3810" y="1905"/>
                  </a:cubicBezTo>
                  <a:cubicBezTo>
                    <a:pt x="3810" y="2857"/>
                    <a:pt x="1905" y="2857"/>
                    <a:pt x="1905" y="381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21"/>
            <p:cNvSpPr/>
            <p:nvPr/>
          </p:nvSpPr>
          <p:spPr>
            <a:xfrm>
              <a:off x="3237547" y="3928109"/>
              <a:ext cx="4762" cy="3809"/>
            </a:xfrm>
            <a:custGeom>
              <a:avLst/>
              <a:gdLst/>
              <a:ahLst/>
              <a:cxnLst/>
              <a:rect l="l" t="t" r="r" b="b"/>
              <a:pathLst>
                <a:path w="4762" h="3809" extrusionOk="0">
                  <a:moveTo>
                    <a:pt x="4763" y="2858"/>
                  </a:moveTo>
                  <a:cubicBezTo>
                    <a:pt x="2857" y="2858"/>
                    <a:pt x="1905" y="3810"/>
                    <a:pt x="0" y="3810"/>
                  </a:cubicBezTo>
                  <a:cubicBezTo>
                    <a:pt x="0" y="2858"/>
                    <a:pt x="0" y="953"/>
                    <a:pt x="952" y="0"/>
                  </a:cubicBezTo>
                  <a:cubicBezTo>
                    <a:pt x="1905" y="953"/>
                    <a:pt x="2857" y="1905"/>
                    <a:pt x="4763" y="2858"/>
                  </a:cubicBezTo>
                  <a:cubicBezTo>
                    <a:pt x="3810" y="3810"/>
                    <a:pt x="4763" y="2858"/>
                    <a:pt x="4763" y="285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21"/>
            <p:cNvSpPr/>
            <p:nvPr/>
          </p:nvSpPr>
          <p:spPr>
            <a:xfrm>
              <a:off x="3249929" y="4097655"/>
              <a:ext cx="123318" cy="89534"/>
            </a:xfrm>
            <a:custGeom>
              <a:avLst/>
              <a:gdLst/>
              <a:ahLst/>
              <a:cxnLst/>
              <a:rect l="l" t="t" r="r" b="b"/>
              <a:pathLst>
                <a:path w="123318" h="89534" extrusionOk="0">
                  <a:moveTo>
                    <a:pt x="119063" y="0"/>
                  </a:moveTo>
                  <a:cubicBezTo>
                    <a:pt x="120015" y="4763"/>
                    <a:pt x="124778" y="12382"/>
                    <a:pt x="122873" y="14288"/>
                  </a:cubicBezTo>
                  <a:cubicBezTo>
                    <a:pt x="113348" y="23813"/>
                    <a:pt x="102870" y="32385"/>
                    <a:pt x="88583" y="44767"/>
                  </a:cubicBezTo>
                  <a:cubicBezTo>
                    <a:pt x="100013" y="46672"/>
                    <a:pt x="105728" y="47625"/>
                    <a:pt x="112395" y="48577"/>
                  </a:cubicBezTo>
                  <a:cubicBezTo>
                    <a:pt x="98108" y="56197"/>
                    <a:pt x="83820" y="63817"/>
                    <a:pt x="69533" y="72390"/>
                  </a:cubicBezTo>
                  <a:cubicBezTo>
                    <a:pt x="61913" y="76200"/>
                    <a:pt x="54293" y="80010"/>
                    <a:pt x="45720" y="83820"/>
                  </a:cubicBezTo>
                  <a:cubicBezTo>
                    <a:pt x="45720" y="83820"/>
                    <a:pt x="45720" y="83820"/>
                    <a:pt x="45720" y="83820"/>
                  </a:cubicBezTo>
                  <a:cubicBezTo>
                    <a:pt x="32385" y="85725"/>
                    <a:pt x="19050" y="87630"/>
                    <a:pt x="0" y="89535"/>
                  </a:cubicBezTo>
                  <a:cubicBezTo>
                    <a:pt x="12383" y="71438"/>
                    <a:pt x="22860" y="57150"/>
                    <a:pt x="33338" y="42863"/>
                  </a:cubicBezTo>
                  <a:cubicBezTo>
                    <a:pt x="60960" y="28575"/>
                    <a:pt x="89535" y="14288"/>
                    <a:pt x="119063" y="0"/>
                  </a:cubicBezTo>
                  <a:close/>
                </a:path>
              </a:pathLst>
            </a:custGeom>
            <a:solidFill>
              <a:srgbClr val="EA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21"/>
            <p:cNvSpPr/>
            <p:nvPr/>
          </p:nvSpPr>
          <p:spPr>
            <a:xfrm>
              <a:off x="3294697" y="4169092"/>
              <a:ext cx="23812" cy="11429"/>
            </a:xfrm>
            <a:custGeom>
              <a:avLst/>
              <a:gdLst/>
              <a:ahLst/>
              <a:cxnLst/>
              <a:rect l="l" t="t" r="r" b="b"/>
              <a:pathLst>
                <a:path w="23812" h="11429" extrusionOk="0">
                  <a:moveTo>
                    <a:pt x="0" y="11430"/>
                  </a:moveTo>
                  <a:cubicBezTo>
                    <a:pt x="7620" y="7620"/>
                    <a:pt x="15240" y="3810"/>
                    <a:pt x="23813" y="0"/>
                  </a:cubicBezTo>
                  <a:cubicBezTo>
                    <a:pt x="15240" y="3810"/>
                    <a:pt x="7620" y="7620"/>
                    <a:pt x="0" y="11430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21"/>
            <p:cNvSpPr/>
            <p:nvPr/>
          </p:nvSpPr>
          <p:spPr>
            <a:xfrm>
              <a:off x="3595687" y="3850005"/>
              <a:ext cx="277779" cy="136733"/>
            </a:xfrm>
            <a:custGeom>
              <a:avLst/>
              <a:gdLst/>
              <a:ahLst/>
              <a:cxnLst/>
              <a:rect l="l" t="t" r="r" b="b"/>
              <a:pathLst>
                <a:path w="277779" h="136733" extrusionOk="0">
                  <a:moveTo>
                    <a:pt x="266700" y="0"/>
                  </a:moveTo>
                  <a:cubicBezTo>
                    <a:pt x="285750" y="9525"/>
                    <a:pt x="277178" y="12382"/>
                    <a:pt x="263842" y="18097"/>
                  </a:cubicBezTo>
                  <a:cubicBezTo>
                    <a:pt x="215265" y="40005"/>
                    <a:pt x="166688" y="63817"/>
                    <a:pt x="118110" y="86677"/>
                  </a:cubicBezTo>
                  <a:cubicBezTo>
                    <a:pt x="82867" y="102870"/>
                    <a:pt x="48578" y="120015"/>
                    <a:pt x="13335" y="136207"/>
                  </a:cubicBezTo>
                  <a:cubicBezTo>
                    <a:pt x="10477" y="138113"/>
                    <a:pt x="4763" y="134302"/>
                    <a:pt x="0" y="133350"/>
                  </a:cubicBezTo>
                  <a:cubicBezTo>
                    <a:pt x="89535" y="89535"/>
                    <a:pt x="178117" y="44767"/>
                    <a:pt x="266700" y="0"/>
                  </a:cubicBezTo>
                  <a:close/>
                </a:path>
              </a:pathLst>
            </a:custGeom>
            <a:solidFill>
              <a:srgbClr val="EA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21"/>
            <p:cNvSpPr/>
            <p:nvPr/>
          </p:nvSpPr>
          <p:spPr>
            <a:xfrm>
              <a:off x="3489960" y="4718684"/>
              <a:ext cx="20239" cy="17416"/>
            </a:xfrm>
            <a:custGeom>
              <a:avLst/>
              <a:gdLst/>
              <a:ahLst/>
              <a:cxnLst/>
              <a:rect l="l" t="t" r="r" b="b"/>
              <a:pathLst>
                <a:path w="20239" h="17416" extrusionOk="0">
                  <a:moveTo>
                    <a:pt x="18098" y="0"/>
                  </a:moveTo>
                  <a:cubicBezTo>
                    <a:pt x="25717" y="20955"/>
                    <a:pt x="11430" y="17145"/>
                    <a:pt x="0" y="17145"/>
                  </a:cubicBezTo>
                  <a:cubicBezTo>
                    <a:pt x="5715" y="11430"/>
                    <a:pt x="12382" y="5715"/>
                    <a:pt x="18098" y="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4" name="Google Shape;1844;p21"/>
          <p:cNvGrpSpPr/>
          <p:nvPr/>
        </p:nvGrpSpPr>
        <p:grpSpPr>
          <a:xfrm rot="-1968768">
            <a:off x="112126" y="2902873"/>
            <a:ext cx="1173364" cy="759335"/>
            <a:chOff x="7687627" y="1611987"/>
            <a:chExt cx="1564570" cy="1009292"/>
          </a:xfrm>
        </p:grpSpPr>
        <p:sp>
          <p:nvSpPr>
            <p:cNvPr id="1845" name="Google Shape;1845;p21"/>
            <p:cNvSpPr/>
            <p:nvPr/>
          </p:nvSpPr>
          <p:spPr>
            <a:xfrm>
              <a:off x="7688580" y="1611987"/>
              <a:ext cx="1563618" cy="982622"/>
            </a:xfrm>
            <a:custGeom>
              <a:avLst/>
              <a:gdLst/>
              <a:ahLst/>
              <a:cxnLst/>
              <a:rect l="l" t="t" r="r" b="b"/>
              <a:pathLst>
                <a:path w="1563618" h="982622" extrusionOk="0">
                  <a:moveTo>
                    <a:pt x="159068" y="982622"/>
                  </a:moveTo>
                  <a:cubicBezTo>
                    <a:pt x="152400" y="975002"/>
                    <a:pt x="141922" y="968335"/>
                    <a:pt x="140018" y="959762"/>
                  </a:cubicBezTo>
                  <a:cubicBezTo>
                    <a:pt x="100965" y="805457"/>
                    <a:pt x="61913" y="652105"/>
                    <a:pt x="25718" y="497800"/>
                  </a:cubicBezTo>
                  <a:cubicBezTo>
                    <a:pt x="13335" y="443507"/>
                    <a:pt x="8572" y="388262"/>
                    <a:pt x="0" y="333017"/>
                  </a:cubicBezTo>
                  <a:cubicBezTo>
                    <a:pt x="20955" y="327302"/>
                    <a:pt x="31432" y="335875"/>
                    <a:pt x="34290" y="357782"/>
                  </a:cubicBezTo>
                  <a:cubicBezTo>
                    <a:pt x="37147" y="380642"/>
                    <a:pt x="42863" y="402550"/>
                    <a:pt x="47625" y="425410"/>
                  </a:cubicBezTo>
                  <a:cubicBezTo>
                    <a:pt x="65722" y="518755"/>
                    <a:pt x="82868" y="612100"/>
                    <a:pt x="100965" y="705445"/>
                  </a:cubicBezTo>
                  <a:cubicBezTo>
                    <a:pt x="103822" y="704492"/>
                    <a:pt x="107632" y="704492"/>
                    <a:pt x="110490" y="703540"/>
                  </a:cubicBezTo>
                  <a:cubicBezTo>
                    <a:pt x="92393" y="611147"/>
                    <a:pt x="73343" y="518755"/>
                    <a:pt x="55245" y="425410"/>
                  </a:cubicBezTo>
                  <a:cubicBezTo>
                    <a:pt x="52388" y="406360"/>
                    <a:pt x="48577" y="388262"/>
                    <a:pt x="47625" y="369212"/>
                  </a:cubicBezTo>
                  <a:cubicBezTo>
                    <a:pt x="44768" y="324445"/>
                    <a:pt x="44768" y="324445"/>
                    <a:pt x="952" y="321587"/>
                  </a:cubicBezTo>
                  <a:cubicBezTo>
                    <a:pt x="4763" y="316825"/>
                    <a:pt x="7620" y="309205"/>
                    <a:pt x="11430" y="308252"/>
                  </a:cubicBezTo>
                  <a:cubicBezTo>
                    <a:pt x="52388" y="300632"/>
                    <a:pt x="92393" y="293965"/>
                    <a:pt x="133350" y="287297"/>
                  </a:cubicBezTo>
                  <a:cubicBezTo>
                    <a:pt x="222885" y="273962"/>
                    <a:pt x="312420" y="257770"/>
                    <a:pt x="401955" y="249197"/>
                  </a:cubicBezTo>
                  <a:cubicBezTo>
                    <a:pt x="437197" y="246340"/>
                    <a:pt x="468630" y="237767"/>
                    <a:pt x="501015" y="226337"/>
                  </a:cubicBezTo>
                  <a:cubicBezTo>
                    <a:pt x="572452" y="201572"/>
                    <a:pt x="642938" y="200620"/>
                    <a:pt x="710565" y="236815"/>
                  </a:cubicBezTo>
                  <a:cubicBezTo>
                    <a:pt x="785813" y="132040"/>
                    <a:pt x="891540" y="96797"/>
                    <a:pt x="1013460" y="90130"/>
                  </a:cubicBezTo>
                  <a:cubicBezTo>
                    <a:pt x="1060132" y="87272"/>
                    <a:pt x="1106805" y="70127"/>
                    <a:pt x="1153477" y="57745"/>
                  </a:cubicBezTo>
                  <a:cubicBezTo>
                    <a:pt x="1223963" y="39647"/>
                    <a:pt x="1295400" y="21550"/>
                    <a:pt x="1365885" y="2500"/>
                  </a:cubicBezTo>
                  <a:cubicBezTo>
                    <a:pt x="1395413" y="-5120"/>
                    <a:pt x="1419225" y="4405"/>
                    <a:pt x="1426845" y="34885"/>
                  </a:cubicBezTo>
                  <a:cubicBezTo>
                    <a:pt x="1448752" y="121562"/>
                    <a:pt x="1468755" y="208240"/>
                    <a:pt x="1488757" y="295870"/>
                  </a:cubicBezTo>
                  <a:cubicBezTo>
                    <a:pt x="1511618" y="398740"/>
                    <a:pt x="1534477" y="502562"/>
                    <a:pt x="1556385" y="605432"/>
                  </a:cubicBezTo>
                  <a:cubicBezTo>
                    <a:pt x="1558290" y="614005"/>
                    <a:pt x="1559243" y="622577"/>
                    <a:pt x="1560195" y="631150"/>
                  </a:cubicBezTo>
                  <a:cubicBezTo>
                    <a:pt x="1568768" y="681632"/>
                    <a:pt x="1564005" y="690205"/>
                    <a:pt x="1513522" y="703540"/>
                  </a:cubicBezTo>
                  <a:cubicBezTo>
                    <a:pt x="1340168" y="750212"/>
                    <a:pt x="1165860" y="796885"/>
                    <a:pt x="991552" y="842605"/>
                  </a:cubicBezTo>
                  <a:cubicBezTo>
                    <a:pt x="974407" y="847367"/>
                    <a:pt x="962977" y="854035"/>
                    <a:pt x="956310" y="873085"/>
                  </a:cubicBezTo>
                  <a:cubicBezTo>
                    <a:pt x="928688" y="947380"/>
                    <a:pt x="839152" y="963572"/>
                    <a:pt x="775335" y="908327"/>
                  </a:cubicBezTo>
                  <a:cubicBezTo>
                    <a:pt x="775335" y="908327"/>
                    <a:pt x="775335" y="905470"/>
                    <a:pt x="775335" y="905470"/>
                  </a:cubicBezTo>
                  <a:lnTo>
                    <a:pt x="772477" y="904517"/>
                  </a:lnTo>
                  <a:cubicBezTo>
                    <a:pt x="771525" y="903565"/>
                    <a:pt x="770572" y="902612"/>
                    <a:pt x="770572" y="901660"/>
                  </a:cubicBezTo>
                  <a:cubicBezTo>
                    <a:pt x="778193" y="877847"/>
                    <a:pt x="795338" y="876895"/>
                    <a:pt x="816293" y="883562"/>
                  </a:cubicBezTo>
                  <a:cubicBezTo>
                    <a:pt x="852488" y="894992"/>
                    <a:pt x="883920" y="880705"/>
                    <a:pt x="890588" y="852130"/>
                  </a:cubicBezTo>
                  <a:cubicBezTo>
                    <a:pt x="878205" y="851177"/>
                    <a:pt x="864870" y="851177"/>
                    <a:pt x="852488" y="848320"/>
                  </a:cubicBezTo>
                  <a:cubicBezTo>
                    <a:pt x="783907" y="836890"/>
                    <a:pt x="715327" y="826412"/>
                    <a:pt x="646747" y="847367"/>
                  </a:cubicBezTo>
                  <a:cubicBezTo>
                    <a:pt x="574357" y="870227"/>
                    <a:pt x="504825" y="901660"/>
                    <a:pt x="431482" y="917852"/>
                  </a:cubicBezTo>
                  <a:cubicBezTo>
                    <a:pt x="355282" y="934045"/>
                    <a:pt x="276225" y="935950"/>
                    <a:pt x="198120" y="942617"/>
                  </a:cubicBezTo>
                  <a:cubicBezTo>
                    <a:pt x="193357" y="942617"/>
                    <a:pt x="184785" y="934997"/>
                    <a:pt x="182880" y="929282"/>
                  </a:cubicBezTo>
                  <a:cubicBezTo>
                    <a:pt x="181927" y="925472"/>
                    <a:pt x="188595" y="918805"/>
                    <a:pt x="192405" y="913090"/>
                  </a:cubicBezTo>
                  <a:cubicBezTo>
                    <a:pt x="223838" y="911185"/>
                    <a:pt x="257175" y="914042"/>
                    <a:pt x="285750" y="904517"/>
                  </a:cubicBezTo>
                  <a:cubicBezTo>
                    <a:pt x="348615" y="883562"/>
                    <a:pt x="410527" y="859750"/>
                    <a:pt x="470535" y="831175"/>
                  </a:cubicBezTo>
                  <a:cubicBezTo>
                    <a:pt x="544830" y="796885"/>
                    <a:pt x="619125" y="767357"/>
                    <a:pt x="701040" y="763547"/>
                  </a:cubicBezTo>
                  <a:cubicBezTo>
                    <a:pt x="712470" y="764500"/>
                    <a:pt x="724852" y="765452"/>
                    <a:pt x="736282" y="766405"/>
                  </a:cubicBezTo>
                  <a:cubicBezTo>
                    <a:pt x="764857" y="774977"/>
                    <a:pt x="793432" y="784502"/>
                    <a:pt x="822960" y="793075"/>
                  </a:cubicBezTo>
                  <a:cubicBezTo>
                    <a:pt x="826770" y="790217"/>
                    <a:pt x="833438" y="787360"/>
                    <a:pt x="832485" y="785455"/>
                  </a:cubicBezTo>
                  <a:cubicBezTo>
                    <a:pt x="827722" y="764500"/>
                    <a:pt x="822007" y="744497"/>
                    <a:pt x="817245" y="724495"/>
                  </a:cubicBezTo>
                  <a:cubicBezTo>
                    <a:pt x="797243" y="643532"/>
                    <a:pt x="777240" y="562570"/>
                    <a:pt x="757238" y="481607"/>
                  </a:cubicBezTo>
                  <a:cubicBezTo>
                    <a:pt x="748665" y="446365"/>
                    <a:pt x="739140" y="412075"/>
                    <a:pt x="730568" y="376832"/>
                  </a:cubicBezTo>
                  <a:cubicBezTo>
                    <a:pt x="730568" y="374927"/>
                    <a:pt x="730568" y="373022"/>
                    <a:pt x="729615" y="371117"/>
                  </a:cubicBezTo>
                  <a:cubicBezTo>
                    <a:pt x="721995" y="335875"/>
                    <a:pt x="714375" y="301585"/>
                    <a:pt x="706755" y="266342"/>
                  </a:cubicBezTo>
                  <a:cubicBezTo>
                    <a:pt x="704850" y="242530"/>
                    <a:pt x="685800" y="246340"/>
                    <a:pt x="670560" y="242530"/>
                  </a:cubicBezTo>
                  <a:cubicBezTo>
                    <a:pt x="657225" y="237767"/>
                    <a:pt x="644843" y="233005"/>
                    <a:pt x="631507" y="228242"/>
                  </a:cubicBezTo>
                  <a:cubicBezTo>
                    <a:pt x="616268" y="227290"/>
                    <a:pt x="600075" y="221575"/>
                    <a:pt x="586740" y="226337"/>
                  </a:cubicBezTo>
                  <a:cubicBezTo>
                    <a:pt x="528638" y="245387"/>
                    <a:pt x="472440" y="268247"/>
                    <a:pt x="415290" y="289202"/>
                  </a:cubicBezTo>
                  <a:cubicBezTo>
                    <a:pt x="305752" y="331112"/>
                    <a:pt x="194310" y="339685"/>
                    <a:pt x="79057" y="313015"/>
                  </a:cubicBezTo>
                  <a:cubicBezTo>
                    <a:pt x="92393" y="470177"/>
                    <a:pt x="127635" y="614957"/>
                    <a:pt x="161925" y="759737"/>
                  </a:cubicBezTo>
                  <a:cubicBezTo>
                    <a:pt x="174307" y="810220"/>
                    <a:pt x="182880" y="860702"/>
                    <a:pt x="192405" y="912137"/>
                  </a:cubicBezTo>
                  <a:cubicBezTo>
                    <a:pt x="184785" y="912137"/>
                    <a:pt x="176213" y="912137"/>
                    <a:pt x="166688" y="912137"/>
                  </a:cubicBezTo>
                  <a:cubicBezTo>
                    <a:pt x="171450" y="936902"/>
                    <a:pt x="176213" y="957857"/>
                    <a:pt x="180022" y="978812"/>
                  </a:cubicBezTo>
                  <a:lnTo>
                    <a:pt x="180022" y="978812"/>
                  </a:lnTo>
                  <a:cubicBezTo>
                    <a:pt x="172402" y="981670"/>
                    <a:pt x="165735" y="982622"/>
                    <a:pt x="159068" y="982622"/>
                  </a:cubicBezTo>
                  <a:close/>
                  <a:moveTo>
                    <a:pt x="1321118" y="738782"/>
                  </a:moveTo>
                  <a:cubicBezTo>
                    <a:pt x="1321118" y="735925"/>
                    <a:pt x="1321118" y="733067"/>
                    <a:pt x="1321118" y="730210"/>
                  </a:cubicBezTo>
                  <a:cubicBezTo>
                    <a:pt x="1314450" y="731162"/>
                    <a:pt x="1308735" y="732115"/>
                    <a:pt x="1302068" y="733067"/>
                  </a:cubicBezTo>
                  <a:cubicBezTo>
                    <a:pt x="1292543" y="734972"/>
                    <a:pt x="1282065" y="736877"/>
                    <a:pt x="1272540" y="738782"/>
                  </a:cubicBezTo>
                  <a:cubicBezTo>
                    <a:pt x="1160145" y="755927"/>
                    <a:pt x="1044893" y="757832"/>
                    <a:pt x="941070" y="816887"/>
                  </a:cubicBezTo>
                  <a:cubicBezTo>
                    <a:pt x="955357" y="822602"/>
                    <a:pt x="970597" y="827365"/>
                    <a:pt x="982980" y="824507"/>
                  </a:cubicBezTo>
                  <a:cubicBezTo>
                    <a:pt x="1089660" y="798790"/>
                    <a:pt x="1195388" y="772120"/>
                    <a:pt x="1302068" y="744497"/>
                  </a:cubicBezTo>
                  <a:cubicBezTo>
                    <a:pt x="1308735" y="742592"/>
                    <a:pt x="1315402" y="740687"/>
                    <a:pt x="1321118" y="738782"/>
                  </a:cubicBezTo>
                  <a:close/>
                  <a:moveTo>
                    <a:pt x="1330643" y="726400"/>
                  </a:moveTo>
                  <a:cubicBezTo>
                    <a:pt x="1328738" y="728305"/>
                    <a:pt x="1327785" y="730210"/>
                    <a:pt x="1325880" y="733067"/>
                  </a:cubicBezTo>
                  <a:cubicBezTo>
                    <a:pt x="1333500" y="733067"/>
                    <a:pt x="1341120" y="732115"/>
                    <a:pt x="1347788" y="732115"/>
                  </a:cubicBezTo>
                  <a:cubicBezTo>
                    <a:pt x="1365885" y="726400"/>
                    <a:pt x="1383030" y="720685"/>
                    <a:pt x="1401127" y="715922"/>
                  </a:cubicBezTo>
                  <a:cubicBezTo>
                    <a:pt x="1437322" y="706397"/>
                    <a:pt x="1474470" y="696872"/>
                    <a:pt x="1509713" y="685442"/>
                  </a:cubicBezTo>
                  <a:cubicBezTo>
                    <a:pt x="1516380" y="683537"/>
                    <a:pt x="1518285" y="668297"/>
                    <a:pt x="1523047" y="659725"/>
                  </a:cubicBezTo>
                  <a:lnTo>
                    <a:pt x="1523047" y="659725"/>
                  </a:lnTo>
                  <a:cubicBezTo>
                    <a:pt x="1523047" y="657820"/>
                    <a:pt x="1523047" y="654962"/>
                    <a:pt x="1523047" y="653057"/>
                  </a:cubicBezTo>
                  <a:cubicBezTo>
                    <a:pt x="1521143" y="645437"/>
                    <a:pt x="1520190" y="637817"/>
                    <a:pt x="1518285" y="630197"/>
                  </a:cubicBezTo>
                  <a:cubicBezTo>
                    <a:pt x="1505902" y="563522"/>
                    <a:pt x="1493520" y="495895"/>
                    <a:pt x="1480185" y="429220"/>
                  </a:cubicBezTo>
                  <a:cubicBezTo>
                    <a:pt x="1466850" y="364450"/>
                    <a:pt x="1453515" y="300632"/>
                    <a:pt x="1440180" y="235862"/>
                  </a:cubicBezTo>
                  <a:cubicBezTo>
                    <a:pt x="1439227" y="233957"/>
                    <a:pt x="1438275" y="231100"/>
                    <a:pt x="1437322" y="229195"/>
                  </a:cubicBezTo>
                  <a:cubicBezTo>
                    <a:pt x="1436370" y="221575"/>
                    <a:pt x="1435418" y="214907"/>
                    <a:pt x="1434465" y="207287"/>
                  </a:cubicBezTo>
                  <a:cubicBezTo>
                    <a:pt x="1433513" y="204430"/>
                    <a:pt x="1432560" y="202525"/>
                    <a:pt x="1431607" y="199667"/>
                  </a:cubicBezTo>
                  <a:cubicBezTo>
                    <a:pt x="1430655" y="195857"/>
                    <a:pt x="1430655" y="193000"/>
                    <a:pt x="1429702" y="189190"/>
                  </a:cubicBezTo>
                  <a:cubicBezTo>
                    <a:pt x="1427797" y="183475"/>
                    <a:pt x="1426845" y="177760"/>
                    <a:pt x="1424940" y="172045"/>
                  </a:cubicBezTo>
                  <a:cubicBezTo>
                    <a:pt x="1424940" y="172045"/>
                    <a:pt x="1424940" y="171092"/>
                    <a:pt x="1424940" y="171092"/>
                  </a:cubicBezTo>
                  <a:cubicBezTo>
                    <a:pt x="1419225" y="146327"/>
                    <a:pt x="1413510" y="121562"/>
                    <a:pt x="1407795" y="96797"/>
                  </a:cubicBezTo>
                  <a:cubicBezTo>
                    <a:pt x="1401127" y="72032"/>
                    <a:pt x="1394460" y="48220"/>
                    <a:pt x="1386840" y="22502"/>
                  </a:cubicBezTo>
                  <a:cubicBezTo>
                    <a:pt x="1292543" y="46315"/>
                    <a:pt x="1202055" y="69175"/>
                    <a:pt x="1112520" y="92035"/>
                  </a:cubicBezTo>
                  <a:cubicBezTo>
                    <a:pt x="1228725" y="101560"/>
                    <a:pt x="1259205" y="96797"/>
                    <a:pt x="1315402" y="67270"/>
                  </a:cubicBezTo>
                  <a:cubicBezTo>
                    <a:pt x="1361122" y="42505"/>
                    <a:pt x="1379220" y="50125"/>
                    <a:pt x="1393507" y="98702"/>
                  </a:cubicBezTo>
                  <a:cubicBezTo>
                    <a:pt x="1401127" y="130135"/>
                    <a:pt x="1409700" y="160615"/>
                    <a:pt x="1417320" y="192047"/>
                  </a:cubicBezTo>
                  <a:cubicBezTo>
                    <a:pt x="1417320" y="193952"/>
                    <a:pt x="1417320" y="194905"/>
                    <a:pt x="1418272" y="195857"/>
                  </a:cubicBezTo>
                  <a:cubicBezTo>
                    <a:pt x="1420177" y="207287"/>
                    <a:pt x="1422082" y="218717"/>
                    <a:pt x="1424940" y="230147"/>
                  </a:cubicBezTo>
                  <a:cubicBezTo>
                    <a:pt x="1424940" y="233957"/>
                    <a:pt x="1425893" y="237767"/>
                    <a:pt x="1425893" y="242530"/>
                  </a:cubicBezTo>
                  <a:cubicBezTo>
                    <a:pt x="1426845" y="250150"/>
                    <a:pt x="1428750" y="257770"/>
                    <a:pt x="1429702" y="266342"/>
                  </a:cubicBezTo>
                  <a:cubicBezTo>
                    <a:pt x="1431607" y="279677"/>
                    <a:pt x="1432560" y="293012"/>
                    <a:pt x="1435418" y="306347"/>
                  </a:cubicBezTo>
                  <a:cubicBezTo>
                    <a:pt x="1454468" y="404455"/>
                    <a:pt x="1474470" y="502562"/>
                    <a:pt x="1494472" y="600670"/>
                  </a:cubicBezTo>
                  <a:cubicBezTo>
                    <a:pt x="1498282" y="618767"/>
                    <a:pt x="1491615" y="626387"/>
                    <a:pt x="1473518" y="623530"/>
                  </a:cubicBezTo>
                  <a:cubicBezTo>
                    <a:pt x="1467802" y="610195"/>
                    <a:pt x="1459230" y="597812"/>
                    <a:pt x="1457325" y="584477"/>
                  </a:cubicBezTo>
                  <a:cubicBezTo>
                    <a:pt x="1433513" y="463510"/>
                    <a:pt x="1411605" y="342542"/>
                    <a:pt x="1387793" y="221575"/>
                  </a:cubicBezTo>
                  <a:cubicBezTo>
                    <a:pt x="1378268" y="173950"/>
                    <a:pt x="1364932" y="127277"/>
                    <a:pt x="1353502" y="76795"/>
                  </a:cubicBezTo>
                  <a:cubicBezTo>
                    <a:pt x="1292543" y="114895"/>
                    <a:pt x="1228725" y="117752"/>
                    <a:pt x="1164907" y="116800"/>
                  </a:cubicBezTo>
                  <a:cubicBezTo>
                    <a:pt x="1114425" y="116800"/>
                    <a:pt x="1064895" y="112037"/>
                    <a:pt x="1014413" y="112037"/>
                  </a:cubicBezTo>
                  <a:cubicBezTo>
                    <a:pt x="957263" y="112037"/>
                    <a:pt x="902018" y="123467"/>
                    <a:pt x="852488" y="155852"/>
                  </a:cubicBezTo>
                  <a:cubicBezTo>
                    <a:pt x="827722" y="174902"/>
                    <a:pt x="802957" y="193000"/>
                    <a:pt x="778193" y="212050"/>
                  </a:cubicBezTo>
                  <a:cubicBezTo>
                    <a:pt x="772477" y="220622"/>
                    <a:pt x="765810" y="228242"/>
                    <a:pt x="760095" y="236815"/>
                  </a:cubicBezTo>
                  <a:cubicBezTo>
                    <a:pt x="739140" y="255865"/>
                    <a:pt x="747713" y="278725"/>
                    <a:pt x="754380" y="300632"/>
                  </a:cubicBezTo>
                  <a:cubicBezTo>
                    <a:pt x="762000" y="333970"/>
                    <a:pt x="769620" y="366355"/>
                    <a:pt x="777240" y="399692"/>
                  </a:cubicBezTo>
                  <a:cubicBezTo>
                    <a:pt x="795338" y="476845"/>
                    <a:pt x="813435" y="553997"/>
                    <a:pt x="831532" y="632102"/>
                  </a:cubicBezTo>
                  <a:cubicBezTo>
                    <a:pt x="835343" y="645437"/>
                    <a:pt x="838200" y="658772"/>
                    <a:pt x="842010" y="672107"/>
                  </a:cubicBezTo>
                  <a:cubicBezTo>
                    <a:pt x="851535" y="712112"/>
                    <a:pt x="860107" y="752117"/>
                    <a:pt x="869632" y="792122"/>
                  </a:cubicBezTo>
                  <a:cubicBezTo>
                    <a:pt x="872490" y="793075"/>
                    <a:pt x="874395" y="793075"/>
                    <a:pt x="877252" y="794027"/>
                  </a:cubicBezTo>
                  <a:cubicBezTo>
                    <a:pt x="884872" y="782597"/>
                    <a:pt x="891540" y="771167"/>
                    <a:pt x="899160" y="759737"/>
                  </a:cubicBezTo>
                  <a:cubicBezTo>
                    <a:pt x="930593" y="743545"/>
                    <a:pt x="962025" y="728305"/>
                    <a:pt x="993457" y="712112"/>
                  </a:cubicBezTo>
                  <a:cubicBezTo>
                    <a:pt x="1022032" y="704492"/>
                    <a:pt x="1050607" y="696872"/>
                    <a:pt x="1078230" y="689252"/>
                  </a:cubicBezTo>
                  <a:cubicBezTo>
                    <a:pt x="1083945" y="688300"/>
                    <a:pt x="1089660" y="687347"/>
                    <a:pt x="1095375" y="686395"/>
                  </a:cubicBezTo>
                  <a:cubicBezTo>
                    <a:pt x="1099185" y="685442"/>
                    <a:pt x="1102995" y="684490"/>
                    <a:pt x="1107757" y="683537"/>
                  </a:cubicBezTo>
                  <a:cubicBezTo>
                    <a:pt x="1164907" y="679727"/>
                    <a:pt x="1223010" y="676870"/>
                    <a:pt x="1280160" y="673060"/>
                  </a:cubicBezTo>
                  <a:cubicBezTo>
                    <a:pt x="1346835" y="669250"/>
                    <a:pt x="1412557" y="664487"/>
                    <a:pt x="1471613" y="630197"/>
                  </a:cubicBezTo>
                  <a:cubicBezTo>
                    <a:pt x="1480185" y="632102"/>
                    <a:pt x="1488757" y="634007"/>
                    <a:pt x="1497330" y="635912"/>
                  </a:cubicBezTo>
                  <a:cubicBezTo>
                    <a:pt x="1494472" y="640675"/>
                    <a:pt x="1491615" y="645437"/>
                    <a:pt x="1488757" y="650200"/>
                  </a:cubicBezTo>
                  <a:cubicBezTo>
                    <a:pt x="1483995" y="652105"/>
                    <a:pt x="1477327" y="652105"/>
                    <a:pt x="1476375" y="655915"/>
                  </a:cubicBezTo>
                  <a:cubicBezTo>
                    <a:pt x="1463040" y="689252"/>
                    <a:pt x="1428750" y="692110"/>
                    <a:pt x="1403032" y="707350"/>
                  </a:cubicBezTo>
                  <a:cubicBezTo>
                    <a:pt x="1400175" y="708302"/>
                    <a:pt x="1398270" y="709255"/>
                    <a:pt x="1395413" y="710207"/>
                  </a:cubicBezTo>
                  <a:cubicBezTo>
                    <a:pt x="1380172" y="714970"/>
                    <a:pt x="1365885" y="719732"/>
                    <a:pt x="1350645" y="724495"/>
                  </a:cubicBezTo>
                  <a:cubicBezTo>
                    <a:pt x="1346835" y="725447"/>
                    <a:pt x="1343977" y="726400"/>
                    <a:pt x="1340168" y="726400"/>
                  </a:cubicBezTo>
                  <a:cubicBezTo>
                    <a:pt x="1335405" y="725447"/>
                    <a:pt x="1333500" y="725447"/>
                    <a:pt x="1330643" y="726400"/>
                  </a:cubicBezTo>
                  <a:close/>
                  <a:moveTo>
                    <a:pt x="1387793" y="678775"/>
                  </a:moveTo>
                  <a:cubicBezTo>
                    <a:pt x="1378268" y="680680"/>
                    <a:pt x="1368743" y="681632"/>
                    <a:pt x="1359218" y="683537"/>
                  </a:cubicBezTo>
                  <a:cubicBezTo>
                    <a:pt x="1317307" y="686395"/>
                    <a:pt x="1274445" y="689252"/>
                    <a:pt x="1232535" y="692110"/>
                  </a:cubicBezTo>
                  <a:cubicBezTo>
                    <a:pt x="1219200" y="693062"/>
                    <a:pt x="1205865" y="693062"/>
                    <a:pt x="1191577" y="694015"/>
                  </a:cubicBezTo>
                  <a:cubicBezTo>
                    <a:pt x="1187768" y="694015"/>
                    <a:pt x="1183957" y="694015"/>
                    <a:pt x="1181100" y="694967"/>
                  </a:cubicBezTo>
                  <a:cubicBezTo>
                    <a:pt x="1132522" y="704492"/>
                    <a:pt x="1083945" y="714017"/>
                    <a:pt x="1035368" y="722590"/>
                  </a:cubicBezTo>
                  <a:cubicBezTo>
                    <a:pt x="995363" y="733067"/>
                    <a:pt x="959168" y="751165"/>
                    <a:pt x="930593" y="781645"/>
                  </a:cubicBezTo>
                  <a:cubicBezTo>
                    <a:pt x="957263" y="776882"/>
                    <a:pt x="982027" y="767357"/>
                    <a:pt x="1007745" y="762595"/>
                  </a:cubicBezTo>
                  <a:cubicBezTo>
                    <a:pt x="1076325" y="749260"/>
                    <a:pt x="1145857" y="738782"/>
                    <a:pt x="1215390" y="727352"/>
                  </a:cubicBezTo>
                  <a:cubicBezTo>
                    <a:pt x="1233488" y="722590"/>
                    <a:pt x="1251585" y="717827"/>
                    <a:pt x="1269682" y="713065"/>
                  </a:cubicBezTo>
                  <a:cubicBezTo>
                    <a:pt x="1300163" y="706397"/>
                    <a:pt x="1329690" y="699730"/>
                    <a:pt x="1360170" y="693062"/>
                  </a:cubicBezTo>
                  <a:cubicBezTo>
                    <a:pt x="1370647" y="690205"/>
                    <a:pt x="1380172" y="686395"/>
                    <a:pt x="1390650" y="683537"/>
                  </a:cubicBezTo>
                  <a:cubicBezTo>
                    <a:pt x="1394460" y="682585"/>
                    <a:pt x="1398270" y="681632"/>
                    <a:pt x="1402080" y="680680"/>
                  </a:cubicBezTo>
                  <a:cubicBezTo>
                    <a:pt x="1402080" y="679727"/>
                    <a:pt x="1401127" y="678775"/>
                    <a:pt x="1401127" y="676870"/>
                  </a:cubicBezTo>
                  <a:cubicBezTo>
                    <a:pt x="1397318" y="676870"/>
                    <a:pt x="1392555" y="677822"/>
                    <a:pt x="1387793" y="678775"/>
                  </a:cubicBezTo>
                  <a:close/>
                  <a:moveTo>
                    <a:pt x="902970" y="894992"/>
                  </a:moveTo>
                  <a:cubicBezTo>
                    <a:pt x="873443" y="899755"/>
                    <a:pt x="843915" y="904517"/>
                    <a:pt x="815340" y="909280"/>
                  </a:cubicBezTo>
                  <a:cubicBezTo>
                    <a:pt x="843915" y="935950"/>
                    <a:pt x="882015" y="930235"/>
                    <a:pt x="902970" y="894992"/>
                  </a:cubicBezTo>
                  <a:cubicBezTo>
                    <a:pt x="903922" y="894992"/>
                    <a:pt x="904875" y="894992"/>
                    <a:pt x="905827" y="894040"/>
                  </a:cubicBezTo>
                  <a:cubicBezTo>
                    <a:pt x="904875" y="893087"/>
                    <a:pt x="904875" y="893087"/>
                    <a:pt x="903922" y="892135"/>
                  </a:cubicBezTo>
                  <a:cubicBezTo>
                    <a:pt x="903922" y="893087"/>
                    <a:pt x="903922" y="894040"/>
                    <a:pt x="902970" y="894992"/>
                  </a:cubicBezTo>
                  <a:close/>
                  <a:moveTo>
                    <a:pt x="355282" y="904517"/>
                  </a:moveTo>
                  <a:cubicBezTo>
                    <a:pt x="356235" y="908327"/>
                    <a:pt x="358140" y="911185"/>
                    <a:pt x="359093" y="914995"/>
                  </a:cubicBezTo>
                  <a:cubicBezTo>
                    <a:pt x="508635" y="874990"/>
                    <a:pt x="650557" y="798790"/>
                    <a:pt x="812482" y="822602"/>
                  </a:cubicBezTo>
                  <a:cubicBezTo>
                    <a:pt x="767715" y="789265"/>
                    <a:pt x="716280" y="773072"/>
                    <a:pt x="664845" y="789265"/>
                  </a:cubicBezTo>
                  <a:cubicBezTo>
                    <a:pt x="561022" y="823555"/>
                    <a:pt x="459105" y="865465"/>
                    <a:pt x="355282" y="904517"/>
                  </a:cubicBezTo>
                  <a:close/>
                  <a:moveTo>
                    <a:pt x="389572" y="275867"/>
                  </a:moveTo>
                  <a:cubicBezTo>
                    <a:pt x="389572" y="273010"/>
                    <a:pt x="389572" y="270152"/>
                    <a:pt x="388620" y="267295"/>
                  </a:cubicBezTo>
                  <a:cubicBezTo>
                    <a:pt x="307657" y="279677"/>
                    <a:pt x="225743" y="292060"/>
                    <a:pt x="144780" y="303490"/>
                  </a:cubicBezTo>
                  <a:cubicBezTo>
                    <a:pt x="231457" y="324445"/>
                    <a:pt x="311468" y="306347"/>
                    <a:pt x="389572" y="275867"/>
                  </a:cubicBezTo>
                  <a:close/>
                  <a:moveTo>
                    <a:pt x="117157" y="751165"/>
                  </a:moveTo>
                  <a:cubicBezTo>
                    <a:pt x="119063" y="750212"/>
                    <a:pt x="120968" y="749260"/>
                    <a:pt x="122872" y="748307"/>
                  </a:cubicBezTo>
                  <a:cubicBezTo>
                    <a:pt x="120015" y="738782"/>
                    <a:pt x="118110" y="728305"/>
                    <a:pt x="115252" y="718780"/>
                  </a:cubicBezTo>
                  <a:cubicBezTo>
                    <a:pt x="113347" y="719732"/>
                    <a:pt x="111443" y="719732"/>
                    <a:pt x="109538" y="720685"/>
                  </a:cubicBezTo>
                  <a:cubicBezTo>
                    <a:pt x="111443" y="730210"/>
                    <a:pt x="114300" y="740687"/>
                    <a:pt x="117157" y="751165"/>
                  </a:cubicBezTo>
                  <a:close/>
                  <a:moveTo>
                    <a:pt x="402907" y="266342"/>
                  </a:moveTo>
                  <a:cubicBezTo>
                    <a:pt x="402907" y="266342"/>
                    <a:pt x="402907" y="266342"/>
                    <a:pt x="402907" y="266342"/>
                  </a:cubicBezTo>
                  <a:cubicBezTo>
                    <a:pt x="403860" y="266342"/>
                    <a:pt x="405765" y="267295"/>
                    <a:pt x="406718" y="267295"/>
                  </a:cubicBezTo>
                  <a:cubicBezTo>
                    <a:pt x="406718" y="267295"/>
                    <a:pt x="406718" y="267295"/>
                    <a:pt x="406718" y="267295"/>
                  </a:cubicBezTo>
                  <a:cubicBezTo>
                    <a:pt x="405765" y="266342"/>
                    <a:pt x="403860" y="266342"/>
                    <a:pt x="402907" y="266342"/>
                  </a:cubicBezTo>
                  <a:close/>
                  <a:moveTo>
                    <a:pt x="925830" y="787360"/>
                  </a:moveTo>
                  <a:cubicBezTo>
                    <a:pt x="924877" y="786407"/>
                    <a:pt x="924877" y="785455"/>
                    <a:pt x="923925" y="785455"/>
                  </a:cubicBezTo>
                  <a:cubicBezTo>
                    <a:pt x="922972" y="785455"/>
                    <a:pt x="922972" y="786407"/>
                    <a:pt x="922020" y="786407"/>
                  </a:cubicBezTo>
                  <a:cubicBezTo>
                    <a:pt x="922972" y="787360"/>
                    <a:pt x="922972" y="788312"/>
                    <a:pt x="923925" y="788312"/>
                  </a:cubicBezTo>
                  <a:cubicBezTo>
                    <a:pt x="923925" y="789265"/>
                    <a:pt x="924877" y="788312"/>
                    <a:pt x="925830" y="787360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21"/>
            <p:cNvSpPr/>
            <p:nvPr/>
          </p:nvSpPr>
          <p:spPr>
            <a:xfrm>
              <a:off x="7854314" y="2449232"/>
              <a:ext cx="723900" cy="144425"/>
            </a:xfrm>
            <a:custGeom>
              <a:avLst/>
              <a:gdLst/>
              <a:ahLst/>
              <a:cxnLst/>
              <a:rect l="l" t="t" r="r" b="b"/>
              <a:pathLst>
                <a:path w="723900" h="144425" extrusionOk="0">
                  <a:moveTo>
                    <a:pt x="25718" y="77750"/>
                  </a:moveTo>
                  <a:cubicBezTo>
                    <a:pt x="21908" y="83465"/>
                    <a:pt x="15240" y="90133"/>
                    <a:pt x="16193" y="93943"/>
                  </a:cubicBezTo>
                  <a:cubicBezTo>
                    <a:pt x="18098" y="99658"/>
                    <a:pt x="26670" y="107278"/>
                    <a:pt x="31433" y="107278"/>
                  </a:cubicBezTo>
                  <a:cubicBezTo>
                    <a:pt x="109538" y="100610"/>
                    <a:pt x="188595" y="98705"/>
                    <a:pt x="264795" y="82513"/>
                  </a:cubicBezTo>
                  <a:cubicBezTo>
                    <a:pt x="338138" y="67273"/>
                    <a:pt x="407670" y="34888"/>
                    <a:pt x="480060" y="12028"/>
                  </a:cubicBezTo>
                  <a:cubicBezTo>
                    <a:pt x="547688" y="-8927"/>
                    <a:pt x="617220" y="1550"/>
                    <a:pt x="685800" y="12980"/>
                  </a:cubicBezTo>
                  <a:cubicBezTo>
                    <a:pt x="698183" y="14885"/>
                    <a:pt x="711518" y="14885"/>
                    <a:pt x="723900" y="16790"/>
                  </a:cubicBezTo>
                  <a:cubicBezTo>
                    <a:pt x="717233" y="45365"/>
                    <a:pt x="685800" y="59653"/>
                    <a:pt x="649605" y="48223"/>
                  </a:cubicBezTo>
                  <a:cubicBezTo>
                    <a:pt x="628650" y="41555"/>
                    <a:pt x="612458" y="43460"/>
                    <a:pt x="603885" y="66320"/>
                  </a:cubicBezTo>
                  <a:cubicBezTo>
                    <a:pt x="600075" y="62510"/>
                    <a:pt x="596265" y="58700"/>
                    <a:pt x="593408" y="54890"/>
                  </a:cubicBezTo>
                  <a:cubicBezTo>
                    <a:pt x="590550" y="24410"/>
                    <a:pt x="567690" y="39650"/>
                    <a:pt x="556260" y="41555"/>
                  </a:cubicBezTo>
                  <a:cubicBezTo>
                    <a:pt x="421958" y="66320"/>
                    <a:pt x="288608" y="92990"/>
                    <a:pt x="155258" y="118708"/>
                  </a:cubicBezTo>
                  <a:cubicBezTo>
                    <a:pt x="107633" y="128233"/>
                    <a:pt x="60960" y="135853"/>
                    <a:pt x="13335" y="144425"/>
                  </a:cubicBezTo>
                  <a:cubicBezTo>
                    <a:pt x="8573" y="123470"/>
                    <a:pt x="4763" y="101563"/>
                    <a:pt x="0" y="77750"/>
                  </a:cubicBezTo>
                  <a:cubicBezTo>
                    <a:pt x="9525" y="77750"/>
                    <a:pt x="17145" y="77750"/>
                    <a:pt x="25718" y="77750"/>
                  </a:cubicBezTo>
                  <a:cubicBezTo>
                    <a:pt x="25718" y="77750"/>
                    <a:pt x="25718" y="77750"/>
                    <a:pt x="25718" y="7775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21"/>
            <p:cNvSpPr/>
            <p:nvPr/>
          </p:nvSpPr>
          <p:spPr>
            <a:xfrm>
              <a:off x="7830502" y="2485300"/>
              <a:ext cx="617220" cy="135979"/>
            </a:xfrm>
            <a:custGeom>
              <a:avLst/>
              <a:gdLst/>
              <a:ahLst/>
              <a:cxnLst/>
              <a:rect l="l" t="t" r="r" b="b"/>
              <a:pathLst>
                <a:path w="617220" h="135979" extrusionOk="0">
                  <a:moveTo>
                    <a:pt x="37148" y="108357"/>
                  </a:moveTo>
                  <a:cubicBezTo>
                    <a:pt x="84773" y="99785"/>
                    <a:pt x="131445" y="91212"/>
                    <a:pt x="179070" y="82640"/>
                  </a:cubicBezTo>
                  <a:cubicBezTo>
                    <a:pt x="312420" y="56922"/>
                    <a:pt x="446723" y="30252"/>
                    <a:pt x="580073" y="5487"/>
                  </a:cubicBezTo>
                  <a:cubicBezTo>
                    <a:pt x="592455" y="3582"/>
                    <a:pt x="614363" y="-11658"/>
                    <a:pt x="617220" y="18822"/>
                  </a:cubicBezTo>
                  <a:cubicBezTo>
                    <a:pt x="412433" y="57875"/>
                    <a:pt x="208598" y="96927"/>
                    <a:pt x="3810" y="135980"/>
                  </a:cubicBezTo>
                  <a:cubicBezTo>
                    <a:pt x="2858" y="132170"/>
                    <a:pt x="953" y="128360"/>
                    <a:pt x="0" y="124550"/>
                  </a:cubicBezTo>
                  <a:cubicBezTo>
                    <a:pt x="5715" y="120740"/>
                    <a:pt x="10478" y="116930"/>
                    <a:pt x="16193" y="113120"/>
                  </a:cubicBezTo>
                  <a:cubicBezTo>
                    <a:pt x="23813" y="111215"/>
                    <a:pt x="30480" y="109310"/>
                    <a:pt x="37148" y="108357"/>
                  </a:cubicBezTo>
                  <a:cubicBezTo>
                    <a:pt x="38100" y="108357"/>
                    <a:pt x="37148" y="108357"/>
                    <a:pt x="37148" y="108357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21"/>
            <p:cNvSpPr/>
            <p:nvPr/>
          </p:nvSpPr>
          <p:spPr>
            <a:xfrm>
              <a:off x="7687627" y="1933575"/>
              <a:ext cx="55245" cy="103822"/>
            </a:xfrm>
            <a:custGeom>
              <a:avLst/>
              <a:gdLst/>
              <a:ahLst/>
              <a:cxnLst/>
              <a:rect l="l" t="t" r="r" b="b"/>
              <a:pathLst>
                <a:path w="55245" h="103822" extrusionOk="0">
                  <a:moveTo>
                    <a:pt x="953" y="0"/>
                  </a:moveTo>
                  <a:cubicBezTo>
                    <a:pt x="45720" y="2857"/>
                    <a:pt x="44768" y="2857"/>
                    <a:pt x="47625" y="47625"/>
                  </a:cubicBezTo>
                  <a:cubicBezTo>
                    <a:pt x="48578" y="66675"/>
                    <a:pt x="52388" y="84773"/>
                    <a:pt x="55245" y="103823"/>
                  </a:cubicBezTo>
                  <a:cubicBezTo>
                    <a:pt x="52388" y="103823"/>
                    <a:pt x="50483" y="103823"/>
                    <a:pt x="47625" y="103823"/>
                  </a:cubicBezTo>
                  <a:cubicBezTo>
                    <a:pt x="42863" y="80963"/>
                    <a:pt x="38100" y="59055"/>
                    <a:pt x="34290" y="36195"/>
                  </a:cubicBezTo>
                  <a:cubicBezTo>
                    <a:pt x="31433" y="14288"/>
                    <a:pt x="20955" y="5715"/>
                    <a:pt x="0" y="11430"/>
                  </a:cubicBezTo>
                  <a:cubicBezTo>
                    <a:pt x="953" y="7620"/>
                    <a:pt x="953" y="3810"/>
                    <a:pt x="953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21"/>
            <p:cNvSpPr/>
            <p:nvPr/>
          </p:nvSpPr>
          <p:spPr>
            <a:xfrm>
              <a:off x="7846694" y="2593657"/>
              <a:ext cx="21907" cy="4762"/>
            </a:xfrm>
            <a:custGeom>
              <a:avLst/>
              <a:gdLst/>
              <a:ahLst/>
              <a:cxnLst/>
              <a:rect l="l" t="t" r="r" b="b"/>
              <a:pathLst>
                <a:path w="21907" h="4762" extrusionOk="0">
                  <a:moveTo>
                    <a:pt x="21907" y="0"/>
                  </a:moveTo>
                  <a:cubicBezTo>
                    <a:pt x="15240" y="1905"/>
                    <a:pt x="7620" y="2858"/>
                    <a:pt x="953" y="4763"/>
                  </a:cubicBezTo>
                  <a:cubicBezTo>
                    <a:pt x="953" y="4763"/>
                    <a:pt x="0" y="2858"/>
                    <a:pt x="0" y="2858"/>
                  </a:cubicBezTo>
                  <a:cubicBezTo>
                    <a:pt x="0" y="2858"/>
                    <a:pt x="953" y="952"/>
                    <a:pt x="953" y="952"/>
                  </a:cubicBezTo>
                  <a:cubicBezTo>
                    <a:pt x="7620" y="952"/>
                    <a:pt x="14288" y="0"/>
                    <a:pt x="21907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21"/>
            <p:cNvSpPr/>
            <p:nvPr/>
          </p:nvSpPr>
          <p:spPr>
            <a:xfrm>
              <a:off x="8461057" y="2518410"/>
              <a:ext cx="2857" cy="3810"/>
            </a:xfrm>
            <a:custGeom>
              <a:avLst/>
              <a:gdLst/>
              <a:ahLst/>
              <a:cxnLst/>
              <a:rect l="l" t="t" r="r" b="b"/>
              <a:pathLst>
                <a:path w="2857" h="3810" extrusionOk="0">
                  <a:moveTo>
                    <a:pt x="0" y="0"/>
                  </a:moveTo>
                  <a:lnTo>
                    <a:pt x="2857" y="952"/>
                  </a:lnTo>
                  <a:cubicBezTo>
                    <a:pt x="2857" y="952"/>
                    <a:pt x="2857" y="3810"/>
                    <a:pt x="2857" y="3810"/>
                  </a:cubicBezTo>
                  <a:cubicBezTo>
                    <a:pt x="1905" y="2857"/>
                    <a:pt x="953" y="2857"/>
                    <a:pt x="0" y="1905"/>
                  </a:cubicBezTo>
                  <a:cubicBezTo>
                    <a:pt x="0" y="95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21"/>
            <p:cNvSpPr/>
            <p:nvPr/>
          </p:nvSpPr>
          <p:spPr>
            <a:xfrm>
              <a:off x="8517255" y="1686877"/>
              <a:ext cx="641984" cy="611505"/>
            </a:xfrm>
            <a:custGeom>
              <a:avLst/>
              <a:gdLst/>
              <a:ahLst/>
              <a:cxnLst/>
              <a:rect l="l" t="t" r="r" b="b"/>
              <a:pathLst>
                <a:path w="641984" h="611505" extrusionOk="0">
                  <a:moveTo>
                    <a:pt x="641032" y="552450"/>
                  </a:moveTo>
                  <a:cubicBezTo>
                    <a:pt x="581977" y="586740"/>
                    <a:pt x="515302" y="591503"/>
                    <a:pt x="449580" y="595313"/>
                  </a:cubicBezTo>
                  <a:cubicBezTo>
                    <a:pt x="392430" y="599123"/>
                    <a:pt x="334327" y="601980"/>
                    <a:pt x="277177" y="605790"/>
                  </a:cubicBezTo>
                  <a:cubicBezTo>
                    <a:pt x="273368" y="606743"/>
                    <a:pt x="269557" y="607695"/>
                    <a:pt x="264795" y="608648"/>
                  </a:cubicBezTo>
                  <a:cubicBezTo>
                    <a:pt x="259080" y="609600"/>
                    <a:pt x="253365" y="610553"/>
                    <a:pt x="247650" y="611505"/>
                  </a:cubicBezTo>
                  <a:cubicBezTo>
                    <a:pt x="249555" y="601028"/>
                    <a:pt x="250507" y="590550"/>
                    <a:pt x="254318" y="581025"/>
                  </a:cubicBezTo>
                  <a:cubicBezTo>
                    <a:pt x="260032" y="567690"/>
                    <a:pt x="261938" y="558165"/>
                    <a:pt x="242888" y="559118"/>
                  </a:cubicBezTo>
                  <a:cubicBezTo>
                    <a:pt x="245745" y="551498"/>
                    <a:pt x="249555" y="543878"/>
                    <a:pt x="250507" y="540068"/>
                  </a:cubicBezTo>
                  <a:cubicBezTo>
                    <a:pt x="273368" y="542925"/>
                    <a:pt x="295275" y="550545"/>
                    <a:pt x="312420" y="545783"/>
                  </a:cubicBezTo>
                  <a:cubicBezTo>
                    <a:pt x="340995" y="538163"/>
                    <a:pt x="368618" y="521970"/>
                    <a:pt x="400050" y="524828"/>
                  </a:cubicBezTo>
                  <a:cubicBezTo>
                    <a:pt x="405765" y="524828"/>
                    <a:pt x="412432" y="516255"/>
                    <a:pt x="419100" y="513398"/>
                  </a:cubicBezTo>
                  <a:cubicBezTo>
                    <a:pt x="443865" y="503873"/>
                    <a:pt x="468630" y="492443"/>
                    <a:pt x="494347" y="488633"/>
                  </a:cubicBezTo>
                  <a:cubicBezTo>
                    <a:pt x="526732" y="482918"/>
                    <a:pt x="560070" y="482918"/>
                    <a:pt x="593407" y="480060"/>
                  </a:cubicBezTo>
                  <a:cubicBezTo>
                    <a:pt x="594360" y="480060"/>
                    <a:pt x="594360" y="477203"/>
                    <a:pt x="595313" y="473393"/>
                  </a:cubicBezTo>
                  <a:cubicBezTo>
                    <a:pt x="568643" y="464820"/>
                    <a:pt x="544830" y="438150"/>
                    <a:pt x="515302" y="470535"/>
                  </a:cubicBezTo>
                  <a:cubicBezTo>
                    <a:pt x="513397" y="472440"/>
                    <a:pt x="505777" y="472440"/>
                    <a:pt x="501968" y="471488"/>
                  </a:cubicBezTo>
                  <a:cubicBezTo>
                    <a:pt x="461963" y="455295"/>
                    <a:pt x="433388" y="491490"/>
                    <a:pt x="397193" y="493395"/>
                  </a:cubicBezTo>
                  <a:cubicBezTo>
                    <a:pt x="393382" y="493395"/>
                    <a:pt x="390525" y="500063"/>
                    <a:pt x="386715" y="502920"/>
                  </a:cubicBezTo>
                  <a:cubicBezTo>
                    <a:pt x="381952" y="505778"/>
                    <a:pt x="377190" y="509588"/>
                    <a:pt x="372427" y="510540"/>
                  </a:cubicBezTo>
                  <a:cubicBezTo>
                    <a:pt x="350520" y="516255"/>
                    <a:pt x="328613" y="521018"/>
                    <a:pt x="306705" y="525780"/>
                  </a:cubicBezTo>
                  <a:cubicBezTo>
                    <a:pt x="300038" y="527685"/>
                    <a:pt x="290513" y="530543"/>
                    <a:pt x="285750" y="527685"/>
                  </a:cubicBezTo>
                  <a:cubicBezTo>
                    <a:pt x="250507" y="508635"/>
                    <a:pt x="221932" y="510540"/>
                    <a:pt x="202882" y="550545"/>
                  </a:cubicBezTo>
                  <a:cubicBezTo>
                    <a:pt x="202882" y="551498"/>
                    <a:pt x="199072" y="550545"/>
                    <a:pt x="197168" y="550545"/>
                  </a:cubicBezTo>
                  <a:cubicBezTo>
                    <a:pt x="182880" y="541020"/>
                    <a:pt x="168593" y="532448"/>
                    <a:pt x="152400" y="522923"/>
                  </a:cubicBezTo>
                  <a:cubicBezTo>
                    <a:pt x="151447" y="518160"/>
                    <a:pt x="150495" y="508635"/>
                    <a:pt x="149543" y="499110"/>
                  </a:cubicBezTo>
                  <a:cubicBezTo>
                    <a:pt x="149543" y="499110"/>
                    <a:pt x="151447" y="497205"/>
                    <a:pt x="151447" y="497205"/>
                  </a:cubicBezTo>
                  <a:cubicBezTo>
                    <a:pt x="156210" y="493395"/>
                    <a:pt x="160972" y="488633"/>
                    <a:pt x="165735" y="484823"/>
                  </a:cubicBezTo>
                  <a:cubicBezTo>
                    <a:pt x="173355" y="484823"/>
                    <a:pt x="181927" y="484823"/>
                    <a:pt x="189547" y="483870"/>
                  </a:cubicBezTo>
                  <a:cubicBezTo>
                    <a:pt x="212407" y="481013"/>
                    <a:pt x="237172" y="481013"/>
                    <a:pt x="258127" y="472440"/>
                  </a:cubicBezTo>
                  <a:cubicBezTo>
                    <a:pt x="280988" y="462915"/>
                    <a:pt x="300990" y="456248"/>
                    <a:pt x="326707" y="458153"/>
                  </a:cubicBezTo>
                  <a:cubicBezTo>
                    <a:pt x="343852" y="460058"/>
                    <a:pt x="371475" y="454343"/>
                    <a:pt x="378143" y="442913"/>
                  </a:cubicBezTo>
                  <a:cubicBezTo>
                    <a:pt x="400050" y="405765"/>
                    <a:pt x="438150" y="409575"/>
                    <a:pt x="468630" y="406718"/>
                  </a:cubicBezTo>
                  <a:cubicBezTo>
                    <a:pt x="498157" y="403860"/>
                    <a:pt x="518160" y="394335"/>
                    <a:pt x="535305" y="371475"/>
                  </a:cubicBezTo>
                  <a:cubicBezTo>
                    <a:pt x="521970" y="368618"/>
                    <a:pt x="505777" y="364808"/>
                    <a:pt x="498157" y="371475"/>
                  </a:cubicBezTo>
                  <a:cubicBezTo>
                    <a:pt x="467677" y="395288"/>
                    <a:pt x="430530" y="386715"/>
                    <a:pt x="398145" y="397193"/>
                  </a:cubicBezTo>
                  <a:cubicBezTo>
                    <a:pt x="380047" y="402908"/>
                    <a:pt x="362902" y="404813"/>
                    <a:pt x="353377" y="422910"/>
                  </a:cubicBezTo>
                  <a:cubicBezTo>
                    <a:pt x="344805" y="438150"/>
                    <a:pt x="333375" y="444818"/>
                    <a:pt x="315277" y="441008"/>
                  </a:cubicBezTo>
                  <a:cubicBezTo>
                    <a:pt x="283845" y="434340"/>
                    <a:pt x="254318" y="442913"/>
                    <a:pt x="227647" y="460058"/>
                  </a:cubicBezTo>
                  <a:cubicBezTo>
                    <a:pt x="219075" y="464820"/>
                    <a:pt x="203835" y="470535"/>
                    <a:pt x="199072" y="465773"/>
                  </a:cubicBezTo>
                  <a:cubicBezTo>
                    <a:pt x="166688" y="441960"/>
                    <a:pt x="143827" y="460058"/>
                    <a:pt x="119063" y="478155"/>
                  </a:cubicBezTo>
                  <a:cubicBezTo>
                    <a:pt x="113347" y="468630"/>
                    <a:pt x="107632" y="458153"/>
                    <a:pt x="101918" y="448628"/>
                  </a:cubicBezTo>
                  <a:cubicBezTo>
                    <a:pt x="157163" y="432435"/>
                    <a:pt x="213360" y="415290"/>
                    <a:pt x="272415" y="398145"/>
                  </a:cubicBezTo>
                  <a:cubicBezTo>
                    <a:pt x="272415" y="394335"/>
                    <a:pt x="272415" y="382905"/>
                    <a:pt x="269557" y="373380"/>
                  </a:cubicBezTo>
                  <a:cubicBezTo>
                    <a:pt x="255270" y="324803"/>
                    <a:pt x="240982" y="275273"/>
                    <a:pt x="223838" y="227648"/>
                  </a:cubicBezTo>
                  <a:cubicBezTo>
                    <a:pt x="212407" y="193358"/>
                    <a:pt x="199072" y="189548"/>
                    <a:pt x="163830" y="198120"/>
                  </a:cubicBezTo>
                  <a:cubicBezTo>
                    <a:pt x="131445" y="206693"/>
                    <a:pt x="99060" y="214313"/>
                    <a:pt x="66675" y="221933"/>
                  </a:cubicBezTo>
                  <a:cubicBezTo>
                    <a:pt x="54293" y="208598"/>
                    <a:pt x="41910" y="195263"/>
                    <a:pt x="29527" y="181928"/>
                  </a:cubicBezTo>
                  <a:cubicBezTo>
                    <a:pt x="47625" y="160020"/>
                    <a:pt x="73343" y="160020"/>
                    <a:pt x="96202" y="165735"/>
                  </a:cubicBezTo>
                  <a:cubicBezTo>
                    <a:pt x="136207" y="177165"/>
                    <a:pt x="170497" y="180023"/>
                    <a:pt x="189547" y="134303"/>
                  </a:cubicBezTo>
                  <a:cubicBezTo>
                    <a:pt x="204788" y="140018"/>
                    <a:pt x="216218" y="144780"/>
                    <a:pt x="227647" y="149543"/>
                  </a:cubicBezTo>
                  <a:cubicBezTo>
                    <a:pt x="256222" y="160973"/>
                    <a:pt x="281940" y="161925"/>
                    <a:pt x="299085" y="130493"/>
                  </a:cubicBezTo>
                  <a:cubicBezTo>
                    <a:pt x="301943" y="124778"/>
                    <a:pt x="314325" y="121920"/>
                    <a:pt x="322897" y="122873"/>
                  </a:cubicBezTo>
                  <a:cubicBezTo>
                    <a:pt x="355282" y="125730"/>
                    <a:pt x="387668" y="137160"/>
                    <a:pt x="413385" y="105728"/>
                  </a:cubicBezTo>
                  <a:cubicBezTo>
                    <a:pt x="417195" y="101918"/>
                    <a:pt x="430530" y="104775"/>
                    <a:pt x="439102" y="106680"/>
                  </a:cubicBezTo>
                  <a:cubicBezTo>
                    <a:pt x="461963" y="112395"/>
                    <a:pt x="482918" y="111443"/>
                    <a:pt x="508635" y="90488"/>
                  </a:cubicBezTo>
                  <a:cubicBezTo>
                    <a:pt x="467677" y="87630"/>
                    <a:pt x="434340" y="83820"/>
                    <a:pt x="401002" y="82868"/>
                  </a:cubicBezTo>
                  <a:cubicBezTo>
                    <a:pt x="394335" y="82868"/>
                    <a:pt x="384810" y="86678"/>
                    <a:pt x="381000" y="92393"/>
                  </a:cubicBezTo>
                  <a:cubicBezTo>
                    <a:pt x="364807" y="112395"/>
                    <a:pt x="344805" y="111443"/>
                    <a:pt x="322897" y="103823"/>
                  </a:cubicBezTo>
                  <a:cubicBezTo>
                    <a:pt x="298132" y="95250"/>
                    <a:pt x="276225" y="98108"/>
                    <a:pt x="262890" y="121920"/>
                  </a:cubicBezTo>
                  <a:cubicBezTo>
                    <a:pt x="254318" y="138113"/>
                    <a:pt x="243840" y="137160"/>
                    <a:pt x="229552" y="130493"/>
                  </a:cubicBezTo>
                  <a:cubicBezTo>
                    <a:pt x="175260" y="104775"/>
                    <a:pt x="175260" y="105728"/>
                    <a:pt x="135255" y="152400"/>
                  </a:cubicBezTo>
                  <a:cubicBezTo>
                    <a:pt x="134302" y="153353"/>
                    <a:pt x="133350" y="153353"/>
                    <a:pt x="133350" y="153353"/>
                  </a:cubicBezTo>
                  <a:cubicBezTo>
                    <a:pt x="90488" y="142875"/>
                    <a:pt x="48577" y="145733"/>
                    <a:pt x="7620" y="159068"/>
                  </a:cubicBezTo>
                  <a:cubicBezTo>
                    <a:pt x="4763" y="143828"/>
                    <a:pt x="1905" y="127635"/>
                    <a:pt x="0" y="117158"/>
                  </a:cubicBezTo>
                  <a:cubicBezTo>
                    <a:pt x="6668" y="103823"/>
                    <a:pt x="13335" y="91440"/>
                    <a:pt x="19050" y="79058"/>
                  </a:cubicBezTo>
                  <a:cubicBezTo>
                    <a:pt x="68580" y="46673"/>
                    <a:pt x="123825" y="35243"/>
                    <a:pt x="180975" y="35243"/>
                  </a:cubicBezTo>
                  <a:cubicBezTo>
                    <a:pt x="231457" y="35243"/>
                    <a:pt x="280988" y="39053"/>
                    <a:pt x="331470" y="40005"/>
                  </a:cubicBezTo>
                  <a:cubicBezTo>
                    <a:pt x="395288" y="40958"/>
                    <a:pt x="459105" y="38100"/>
                    <a:pt x="520065" y="0"/>
                  </a:cubicBezTo>
                  <a:cubicBezTo>
                    <a:pt x="532447" y="50483"/>
                    <a:pt x="545782" y="97155"/>
                    <a:pt x="554355" y="144780"/>
                  </a:cubicBezTo>
                  <a:cubicBezTo>
                    <a:pt x="578168" y="265748"/>
                    <a:pt x="600075" y="386715"/>
                    <a:pt x="623888" y="507683"/>
                  </a:cubicBezTo>
                  <a:cubicBezTo>
                    <a:pt x="626745" y="521018"/>
                    <a:pt x="634365" y="533400"/>
                    <a:pt x="640080" y="546735"/>
                  </a:cubicBezTo>
                  <a:cubicBezTo>
                    <a:pt x="642938" y="548640"/>
                    <a:pt x="641985" y="550545"/>
                    <a:pt x="641032" y="552450"/>
                  </a:cubicBezTo>
                  <a:close/>
                  <a:moveTo>
                    <a:pt x="390525" y="332423"/>
                  </a:moveTo>
                  <a:cubicBezTo>
                    <a:pt x="340995" y="291465"/>
                    <a:pt x="309563" y="311468"/>
                    <a:pt x="282893" y="355283"/>
                  </a:cubicBezTo>
                  <a:cubicBezTo>
                    <a:pt x="313372" y="374333"/>
                    <a:pt x="331470" y="358140"/>
                    <a:pt x="345757" y="331470"/>
                  </a:cubicBezTo>
                  <a:cubicBezTo>
                    <a:pt x="357188" y="335280"/>
                    <a:pt x="367665" y="341948"/>
                    <a:pt x="377190" y="341948"/>
                  </a:cubicBezTo>
                  <a:cubicBezTo>
                    <a:pt x="393382" y="341948"/>
                    <a:pt x="416243" y="342900"/>
                    <a:pt x="424815" y="333375"/>
                  </a:cubicBezTo>
                  <a:cubicBezTo>
                    <a:pt x="440055" y="317183"/>
                    <a:pt x="455295" y="313373"/>
                    <a:pt x="472440" y="317183"/>
                  </a:cubicBezTo>
                  <a:cubicBezTo>
                    <a:pt x="506730" y="325755"/>
                    <a:pt x="526732" y="303848"/>
                    <a:pt x="548640" y="281940"/>
                  </a:cubicBezTo>
                  <a:cubicBezTo>
                    <a:pt x="532447" y="280035"/>
                    <a:pt x="517207" y="282893"/>
                    <a:pt x="501968" y="286703"/>
                  </a:cubicBezTo>
                  <a:cubicBezTo>
                    <a:pt x="488632" y="290513"/>
                    <a:pt x="474345" y="300038"/>
                    <a:pt x="461963" y="298133"/>
                  </a:cubicBezTo>
                  <a:cubicBezTo>
                    <a:pt x="432435" y="294323"/>
                    <a:pt x="406718" y="295275"/>
                    <a:pt x="390525" y="332423"/>
                  </a:cubicBezTo>
                  <a:close/>
                  <a:moveTo>
                    <a:pt x="457200" y="234315"/>
                  </a:moveTo>
                  <a:cubicBezTo>
                    <a:pt x="486727" y="246698"/>
                    <a:pt x="513397" y="258128"/>
                    <a:pt x="541020" y="226695"/>
                  </a:cubicBezTo>
                  <a:cubicBezTo>
                    <a:pt x="504825" y="222885"/>
                    <a:pt x="473393" y="217170"/>
                    <a:pt x="441960" y="216218"/>
                  </a:cubicBezTo>
                  <a:cubicBezTo>
                    <a:pt x="433388" y="216218"/>
                    <a:pt x="424815" y="229553"/>
                    <a:pt x="415290" y="235268"/>
                  </a:cubicBezTo>
                  <a:cubicBezTo>
                    <a:pt x="407670" y="240030"/>
                    <a:pt x="399097" y="246698"/>
                    <a:pt x="392430" y="245745"/>
                  </a:cubicBezTo>
                  <a:cubicBezTo>
                    <a:pt x="361950" y="240983"/>
                    <a:pt x="333375" y="238125"/>
                    <a:pt x="307657" y="260985"/>
                  </a:cubicBezTo>
                  <a:cubicBezTo>
                    <a:pt x="304800" y="263843"/>
                    <a:pt x="297180" y="261938"/>
                    <a:pt x="291465" y="261938"/>
                  </a:cubicBezTo>
                  <a:cubicBezTo>
                    <a:pt x="282893" y="261938"/>
                    <a:pt x="273368" y="261938"/>
                    <a:pt x="260985" y="261938"/>
                  </a:cubicBezTo>
                  <a:cubicBezTo>
                    <a:pt x="288607" y="288608"/>
                    <a:pt x="313372" y="290513"/>
                    <a:pt x="341947" y="272415"/>
                  </a:cubicBezTo>
                  <a:cubicBezTo>
                    <a:pt x="352425" y="265748"/>
                    <a:pt x="367665" y="260033"/>
                    <a:pt x="378143" y="262890"/>
                  </a:cubicBezTo>
                  <a:cubicBezTo>
                    <a:pt x="412432" y="273368"/>
                    <a:pt x="439102" y="268605"/>
                    <a:pt x="457200" y="234315"/>
                  </a:cubicBezTo>
                  <a:close/>
                  <a:moveTo>
                    <a:pt x="242888" y="211455"/>
                  </a:moveTo>
                  <a:cubicBezTo>
                    <a:pt x="261938" y="225743"/>
                    <a:pt x="276225" y="227648"/>
                    <a:pt x="294322" y="210503"/>
                  </a:cubicBezTo>
                  <a:cubicBezTo>
                    <a:pt x="303847" y="200978"/>
                    <a:pt x="324802" y="191453"/>
                    <a:pt x="332422" y="195263"/>
                  </a:cubicBezTo>
                  <a:cubicBezTo>
                    <a:pt x="393382" y="226695"/>
                    <a:pt x="438150" y="177165"/>
                    <a:pt x="491490" y="167640"/>
                  </a:cubicBezTo>
                  <a:cubicBezTo>
                    <a:pt x="473393" y="161925"/>
                    <a:pt x="452438" y="157163"/>
                    <a:pt x="437197" y="163830"/>
                  </a:cubicBezTo>
                  <a:cubicBezTo>
                    <a:pt x="402907" y="179070"/>
                    <a:pt x="372427" y="189548"/>
                    <a:pt x="333375" y="175260"/>
                  </a:cubicBezTo>
                  <a:cubicBezTo>
                    <a:pt x="300990" y="163830"/>
                    <a:pt x="270510" y="185738"/>
                    <a:pt x="242888" y="21145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21"/>
            <p:cNvSpPr/>
            <p:nvPr/>
          </p:nvSpPr>
          <p:spPr>
            <a:xfrm>
              <a:off x="7766685" y="1904047"/>
              <a:ext cx="622934" cy="622935"/>
            </a:xfrm>
            <a:custGeom>
              <a:avLst/>
              <a:gdLst/>
              <a:ahLst/>
              <a:cxnLst/>
              <a:rect l="l" t="t" r="r" b="b"/>
              <a:pathLst>
                <a:path w="622934" h="622935" extrusionOk="0">
                  <a:moveTo>
                    <a:pt x="113347" y="622935"/>
                  </a:moveTo>
                  <a:cubicBezTo>
                    <a:pt x="113347" y="622935"/>
                    <a:pt x="113347" y="622935"/>
                    <a:pt x="113347" y="622935"/>
                  </a:cubicBezTo>
                  <a:cubicBezTo>
                    <a:pt x="102870" y="571500"/>
                    <a:pt x="94297" y="521017"/>
                    <a:pt x="82867" y="470535"/>
                  </a:cubicBezTo>
                  <a:cubicBezTo>
                    <a:pt x="48577" y="325755"/>
                    <a:pt x="13335" y="180975"/>
                    <a:pt x="0" y="23813"/>
                  </a:cubicBezTo>
                  <a:cubicBezTo>
                    <a:pt x="115252" y="50482"/>
                    <a:pt x="227647" y="41910"/>
                    <a:pt x="336232" y="0"/>
                  </a:cubicBezTo>
                  <a:cubicBezTo>
                    <a:pt x="338138" y="4763"/>
                    <a:pt x="340995" y="14288"/>
                    <a:pt x="340995" y="14288"/>
                  </a:cubicBezTo>
                  <a:cubicBezTo>
                    <a:pt x="313372" y="24765"/>
                    <a:pt x="333375" y="42863"/>
                    <a:pt x="333375" y="58102"/>
                  </a:cubicBezTo>
                  <a:cubicBezTo>
                    <a:pt x="315277" y="62865"/>
                    <a:pt x="298132" y="67627"/>
                    <a:pt x="280035" y="70485"/>
                  </a:cubicBezTo>
                  <a:cubicBezTo>
                    <a:pt x="270510" y="72390"/>
                    <a:pt x="260032" y="73342"/>
                    <a:pt x="250507" y="71438"/>
                  </a:cubicBezTo>
                  <a:cubicBezTo>
                    <a:pt x="227647" y="64770"/>
                    <a:pt x="207645" y="68580"/>
                    <a:pt x="187642" y="81915"/>
                  </a:cubicBezTo>
                  <a:cubicBezTo>
                    <a:pt x="176213" y="89535"/>
                    <a:pt x="160972" y="91440"/>
                    <a:pt x="146685" y="92392"/>
                  </a:cubicBezTo>
                  <a:cubicBezTo>
                    <a:pt x="117157" y="94298"/>
                    <a:pt x="87630" y="104775"/>
                    <a:pt x="57150" y="98107"/>
                  </a:cubicBezTo>
                  <a:cubicBezTo>
                    <a:pt x="57150" y="98107"/>
                    <a:pt x="55245" y="100965"/>
                    <a:pt x="51435" y="110490"/>
                  </a:cubicBezTo>
                  <a:cubicBezTo>
                    <a:pt x="69532" y="115252"/>
                    <a:pt x="87630" y="126682"/>
                    <a:pt x="102870" y="123825"/>
                  </a:cubicBezTo>
                  <a:cubicBezTo>
                    <a:pt x="127635" y="120015"/>
                    <a:pt x="156210" y="120015"/>
                    <a:pt x="176213" y="112395"/>
                  </a:cubicBezTo>
                  <a:cubicBezTo>
                    <a:pt x="214313" y="98107"/>
                    <a:pt x="253365" y="96202"/>
                    <a:pt x="291465" y="89535"/>
                  </a:cubicBezTo>
                  <a:cubicBezTo>
                    <a:pt x="317182" y="84773"/>
                    <a:pt x="341947" y="80963"/>
                    <a:pt x="367665" y="83820"/>
                  </a:cubicBezTo>
                  <a:cubicBezTo>
                    <a:pt x="375285" y="95250"/>
                    <a:pt x="382905" y="107632"/>
                    <a:pt x="390525" y="119063"/>
                  </a:cubicBezTo>
                  <a:cubicBezTo>
                    <a:pt x="379095" y="119063"/>
                    <a:pt x="367665" y="120015"/>
                    <a:pt x="357188" y="120015"/>
                  </a:cubicBezTo>
                  <a:cubicBezTo>
                    <a:pt x="353377" y="117157"/>
                    <a:pt x="349567" y="114300"/>
                    <a:pt x="345757" y="111442"/>
                  </a:cubicBezTo>
                  <a:cubicBezTo>
                    <a:pt x="343852" y="117157"/>
                    <a:pt x="341947" y="121920"/>
                    <a:pt x="339090" y="127635"/>
                  </a:cubicBezTo>
                  <a:cubicBezTo>
                    <a:pt x="308610" y="135255"/>
                    <a:pt x="277177" y="136207"/>
                    <a:pt x="246697" y="150495"/>
                  </a:cubicBezTo>
                  <a:cubicBezTo>
                    <a:pt x="227647" y="159067"/>
                    <a:pt x="200025" y="152400"/>
                    <a:pt x="180975" y="169545"/>
                  </a:cubicBezTo>
                  <a:cubicBezTo>
                    <a:pt x="179070" y="170498"/>
                    <a:pt x="173355" y="168592"/>
                    <a:pt x="170497" y="166688"/>
                  </a:cubicBezTo>
                  <a:cubicBezTo>
                    <a:pt x="130492" y="140970"/>
                    <a:pt x="96202" y="183832"/>
                    <a:pt x="57150" y="176213"/>
                  </a:cubicBezTo>
                  <a:cubicBezTo>
                    <a:pt x="68580" y="185738"/>
                    <a:pt x="81915" y="196215"/>
                    <a:pt x="92392" y="194310"/>
                  </a:cubicBezTo>
                  <a:cubicBezTo>
                    <a:pt x="128588" y="186690"/>
                    <a:pt x="165735" y="191452"/>
                    <a:pt x="200025" y="186690"/>
                  </a:cubicBezTo>
                  <a:cubicBezTo>
                    <a:pt x="222885" y="183832"/>
                    <a:pt x="246697" y="172402"/>
                    <a:pt x="271463" y="168592"/>
                  </a:cubicBezTo>
                  <a:cubicBezTo>
                    <a:pt x="285750" y="166688"/>
                    <a:pt x="298132" y="153352"/>
                    <a:pt x="313372" y="151448"/>
                  </a:cubicBezTo>
                  <a:cubicBezTo>
                    <a:pt x="351472" y="145732"/>
                    <a:pt x="390525" y="142875"/>
                    <a:pt x="428625" y="139065"/>
                  </a:cubicBezTo>
                  <a:cubicBezTo>
                    <a:pt x="425767" y="154305"/>
                    <a:pt x="421957" y="169545"/>
                    <a:pt x="419100" y="185738"/>
                  </a:cubicBezTo>
                  <a:cubicBezTo>
                    <a:pt x="382905" y="203835"/>
                    <a:pt x="347663" y="213360"/>
                    <a:pt x="306705" y="202882"/>
                  </a:cubicBezTo>
                  <a:cubicBezTo>
                    <a:pt x="286702" y="198120"/>
                    <a:pt x="261938" y="206692"/>
                    <a:pt x="240030" y="211455"/>
                  </a:cubicBezTo>
                  <a:cubicBezTo>
                    <a:pt x="215265" y="217170"/>
                    <a:pt x="190500" y="226695"/>
                    <a:pt x="165735" y="231457"/>
                  </a:cubicBezTo>
                  <a:cubicBezTo>
                    <a:pt x="137160" y="237173"/>
                    <a:pt x="107632" y="240982"/>
                    <a:pt x="78105" y="245745"/>
                  </a:cubicBezTo>
                  <a:cubicBezTo>
                    <a:pt x="78105" y="248602"/>
                    <a:pt x="78105" y="250507"/>
                    <a:pt x="78105" y="253365"/>
                  </a:cubicBezTo>
                  <a:cubicBezTo>
                    <a:pt x="84772" y="255270"/>
                    <a:pt x="92392" y="260032"/>
                    <a:pt x="99060" y="259080"/>
                  </a:cubicBezTo>
                  <a:cubicBezTo>
                    <a:pt x="154305" y="248602"/>
                    <a:pt x="209550" y="238125"/>
                    <a:pt x="264795" y="226695"/>
                  </a:cubicBezTo>
                  <a:cubicBezTo>
                    <a:pt x="278130" y="223838"/>
                    <a:pt x="291465" y="217170"/>
                    <a:pt x="302895" y="219075"/>
                  </a:cubicBezTo>
                  <a:cubicBezTo>
                    <a:pt x="347663" y="227648"/>
                    <a:pt x="390525" y="231457"/>
                    <a:pt x="432435" y="206692"/>
                  </a:cubicBezTo>
                  <a:cubicBezTo>
                    <a:pt x="443865" y="200025"/>
                    <a:pt x="461963" y="201930"/>
                    <a:pt x="478155" y="201930"/>
                  </a:cubicBezTo>
                  <a:cubicBezTo>
                    <a:pt x="495300" y="200977"/>
                    <a:pt x="512445" y="201930"/>
                    <a:pt x="529590" y="201930"/>
                  </a:cubicBezTo>
                  <a:cubicBezTo>
                    <a:pt x="535305" y="206692"/>
                    <a:pt x="541020" y="211455"/>
                    <a:pt x="545782" y="216217"/>
                  </a:cubicBezTo>
                  <a:cubicBezTo>
                    <a:pt x="552450" y="222885"/>
                    <a:pt x="558165" y="229552"/>
                    <a:pt x="563880" y="236220"/>
                  </a:cubicBezTo>
                  <a:cubicBezTo>
                    <a:pt x="546735" y="240982"/>
                    <a:pt x="529590" y="246698"/>
                    <a:pt x="512445" y="251460"/>
                  </a:cubicBezTo>
                  <a:cubicBezTo>
                    <a:pt x="508635" y="247650"/>
                    <a:pt x="504825" y="242888"/>
                    <a:pt x="501015" y="239077"/>
                  </a:cubicBezTo>
                  <a:cubicBezTo>
                    <a:pt x="497205" y="244792"/>
                    <a:pt x="493395" y="250507"/>
                    <a:pt x="489585" y="256223"/>
                  </a:cubicBezTo>
                  <a:cubicBezTo>
                    <a:pt x="474345" y="258127"/>
                    <a:pt x="459105" y="258127"/>
                    <a:pt x="443865" y="260985"/>
                  </a:cubicBezTo>
                  <a:cubicBezTo>
                    <a:pt x="421005" y="265748"/>
                    <a:pt x="396240" y="270510"/>
                    <a:pt x="375285" y="280035"/>
                  </a:cubicBezTo>
                  <a:cubicBezTo>
                    <a:pt x="358140" y="287655"/>
                    <a:pt x="343852" y="298132"/>
                    <a:pt x="322897" y="295275"/>
                  </a:cubicBezTo>
                  <a:cubicBezTo>
                    <a:pt x="277177" y="290513"/>
                    <a:pt x="231457" y="285750"/>
                    <a:pt x="188595" y="314325"/>
                  </a:cubicBezTo>
                  <a:cubicBezTo>
                    <a:pt x="178117" y="321945"/>
                    <a:pt x="158115" y="316230"/>
                    <a:pt x="142875" y="316230"/>
                  </a:cubicBezTo>
                  <a:cubicBezTo>
                    <a:pt x="133350" y="316230"/>
                    <a:pt x="123825" y="316230"/>
                    <a:pt x="115252" y="316230"/>
                  </a:cubicBezTo>
                  <a:cubicBezTo>
                    <a:pt x="147638" y="347663"/>
                    <a:pt x="185738" y="347663"/>
                    <a:pt x="217170" y="328613"/>
                  </a:cubicBezTo>
                  <a:cubicBezTo>
                    <a:pt x="255270" y="304800"/>
                    <a:pt x="293370" y="312420"/>
                    <a:pt x="331470" y="314325"/>
                  </a:cubicBezTo>
                  <a:cubicBezTo>
                    <a:pt x="356235" y="315278"/>
                    <a:pt x="379095" y="315278"/>
                    <a:pt x="399097" y="299085"/>
                  </a:cubicBezTo>
                  <a:cubicBezTo>
                    <a:pt x="408622" y="300038"/>
                    <a:pt x="419100" y="300990"/>
                    <a:pt x="437197" y="301942"/>
                  </a:cubicBezTo>
                  <a:cubicBezTo>
                    <a:pt x="423863" y="294323"/>
                    <a:pt x="419100" y="292417"/>
                    <a:pt x="414338" y="289560"/>
                  </a:cubicBezTo>
                  <a:cubicBezTo>
                    <a:pt x="423863" y="285750"/>
                    <a:pt x="433388" y="280988"/>
                    <a:pt x="442913" y="280035"/>
                  </a:cubicBezTo>
                  <a:cubicBezTo>
                    <a:pt x="470535" y="277178"/>
                    <a:pt x="497205" y="275273"/>
                    <a:pt x="524827" y="273367"/>
                  </a:cubicBezTo>
                  <a:cubicBezTo>
                    <a:pt x="521017" y="290513"/>
                    <a:pt x="517207" y="307657"/>
                    <a:pt x="513397" y="324803"/>
                  </a:cubicBezTo>
                  <a:cubicBezTo>
                    <a:pt x="483870" y="333375"/>
                    <a:pt x="455295" y="342900"/>
                    <a:pt x="425767" y="351473"/>
                  </a:cubicBezTo>
                  <a:cubicBezTo>
                    <a:pt x="404813" y="357188"/>
                    <a:pt x="382905" y="360045"/>
                    <a:pt x="361950" y="367665"/>
                  </a:cubicBezTo>
                  <a:cubicBezTo>
                    <a:pt x="331470" y="379095"/>
                    <a:pt x="302895" y="391478"/>
                    <a:pt x="268605" y="376238"/>
                  </a:cubicBezTo>
                  <a:cubicBezTo>
                    <a:pt x="256222" y="370523"/>
                    <a:pt x="235267" y="372428"/>
                    <a:pt x="224790" y="380048"/>
                  </a:cubicBezTo>
                  <a:cubicBezTo>
                    <a:pt x="204788" y="394335"/>
                    <a:pt x="186690" y="407670"/>
                    <a:pt x="160020" y="405765"/>
                  </a:cubicBezTo>
                  <a:cubicBezTo>
                    <a:pt x="159067" y="405765"/>
                    <a:pt x="158115" y="408623"/>
                    <a:pt x="158115" y="410528"/>
                  </a:cubicBezTo>
                  <a:cubicBezTo>
                    <a:pt x="181927" y="436245"/>
                    <a:pt x="206692" y="436245"/>
                    <a:pt x="231457" y="412432"/>
                  </a:cubicBezTo>
                  <a:cubicBezTo>
                    <a:pt x="240030" y="403860"/>
                    <a:pt x="256222" y="392430"/>
                    <a:pt x="262890" y="395288"/>
                  </a:cubicBezTo>
                  <a:cubicBezTo>
                    <a:pt x="304800" y="416242"/>
                    <a:pt x="343852" y="404813"/>
                    <a:pt x="381952" y="386715"/>
                  </a:cubicBezTo>
                  <a:cubicBezTo>
                    <a:pt x="393382" y="381000"/>
                    <a:pt x="403860" y="374332"/>
                    <a:pt x="416242" y="371475"/>
                  </a:cubicBezTo>
                  <a:cubicBezTo>
                    <a:pt x="450532" y="362903"/>
                    <a:pt x="484822" y="355282"/>
                    <a:pt x="519113" y="347663"/>
                  </a:cubicBezTo>
                  <a:cubicBezTo>
                    <a:pt x="522922" y="382905"/>
                    <a:pt x="482917" y="381000"/>
                    <a:pt x="469582" y="402907"/>
                  </a:cubicBezTo>
                  <a:cubicBezTo>
                    <a:pt x="484822" y="409575"/>
                    <a:pt x="509588" y="383857"/>
                    <a:pt x="513397" y="418148"/>
                  </a:cubicBezTo>
                  <a:cubicBezTo>
                    <a:pt x="502920" y="421957"/>
                    <a:pt x="493395" y="428625"/>
                    <a:pt x="482917" y="428625"/>
                  </a:cubicBezTo>
                  <a:cubicBezTo>
                    <a:pt x="461963" y="429578"/>
                    <a:pt x="436245" y="418148"/>
                    <a:pt x="421005" y="426720"/>
                  </a:cubicBezTo>
                  <a:cubicBezTo>
                    <a:pt x="374332" y="452438"/>
                    <a:pt x="324802" y="462915"/>
                    <a:pt x="272415" y="472440"/>
                  </a:cubicBezTo>
                  <a:cubicBezTo>
                    <a:pt x="246697" y="477203"/>
                    <a:pt x="223838" y="497205"/>
                    <a:pt x="194310" y="488632"/>
                  </a:cubicBezTo>
                  <a:cubicBezTo>
                    <a:pt x="192405" y="487680"/>
                    <a:pt x="188595" y="492442"/>
                    <a:pt x="183832" y="496253"/>
                  </a:cubicBezTo>
                  <a:cubicBezTo>
                    <a:pt x="207645" y="518160"/>
                    <a:pt x="232410" y="520065"/>
                    <a:pt x="257175" y="505778"/>
                  </a:cubicBezTo>
                  <a:cubicBezTo>
                    <a:pt x="282892" y="491490"/>
                    <a:pt x="310515" y="487680"/>
                    <a:pt x="339090" y="485775"/>
                  </a:cubicBezTo>
                  <a:cubicBezTo>
                    <a:pt x="361950" y="483870"/>
                    <a:pt x="388620" y="478155"/>
                    <a:pt x="403860" y="463867"/>
                  </a:cubicBezTo>
                  <a:cubicBezTo>
                    <a:pt x="427672" y="441960"/>
                    <a:pt x="449580" y="437198"/>
                    <a:pt x="478155" y="447675"/>
                  </a:cubicBezTo>
                  <a:cubicBezTo>
                    <a:pt x="501015" y="456248"/>
                    <a:pt x="523875" y="454342"/>
                    <a:pt x="542925" y="437198"/>
                  </a:cubicBezTo>
                  <a:cubicBezTo>
                    <a:pt x="551497" y="437198"/>
                    <a:pt x="559117" y="438150"/>
                    <a:pt x="567690" y="438150"/>
                  </a:cubicBezTo>
                  <a:cubicBezTo>
                    <a:pt x="564832" y="447675"/>
                    <a:pt x="561975" y="454342"/>
                    <a:pt x="559117" y="465773"/>
                  </a:cubicBezTo>
                  <a:cubicBezTo>
                    <a:pt x="575310" y="464820"/>
                    <a:pt x="587692" y="461963"/>
                    <a:pt x="599122" y="463867"/>
                  </a:cubicBezTo>
                  <a:cubicBezTo>
                    <a:pt x="607695" y="464820"/>
                    <a:pt x="615315" y="472440"/>
                    <a:pt x="622935" y="476250"/>
                  </a:cubicBezTo>
                  <a:cubicBezTo>
                    <a:pt x="540067" y="479107"/>
                    <a:pt x="465772" y="508635"/>
                    <a:pt x="392430" y="543878"/>
                  </a:cubicBezTo>
                  <a:cubicBezTo>
                    <a:pt x="332422" y="571500"/>
                    <a:pt x="270510" y="596265"/>
                    <a:pt x="207645" y="617220"/>
                  </a:cubicBezTo>
                  <a:cubicBezTo>
                    <a:pt x="178117" y="624840"/>
                    <a:pt x="144780" y="621030"/>
                    <a:pt x="113347" y="62293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21"/>
            <p:cNvSpPr/>
            <p:nvPr/>
          </p:nvSpPr>
          <p:spPr>
            <a:xfrm>
              <a:off x="8093060" y="1838358"/>
              <a:ext cx="244171" cy="127752"/>
            </a:xfrm>
            <a:custGeom>
              <a:avLst/>
              <a:gdLst/>
              <a:ahLst/>
              <a:cxnLst/>
              <a:rect l="l" t="t" r="r" b="b"/>
              <a:pathLst>
                <a:path w="244171" h="127752" extrusionOk="0">
                  <a:moveTo>
                    <a:pt x="7000" y="122839"/>
                  </a:moveTo>
                  <a:cubicBezTo>
                    <a:pt x="7000" y="107599"/>
                    <a:pt x="-13003" y="89502"/>
                    <a:pt x="14620" y="79024"/>
                  </a:cubicBezTo>
                  <a:cubicBezTo>
                    <a:pt x="14620" y="79024"/>
                    <a:pt x="11762" y="69499"/>
                    <a:pt x="9857" y="64737"/>
                  </a:cubicBezTo>
                  <a:cubicBezTo>
                    <a:pt x="67007" y="43782"/>
                    <a:pt x="124157" y="20922"/>
                    <a:pt x="181307" y="1872"/>
                  </a:cubicBezTo>
                  <a:cubicBezTo>
                    <a:pt x="194642" y="-2891"/>
                    <a:pt x="211787" y="2824"/>
                    <a:pt x="226075" y="3777"/>
                  </a:cubicBezTo>
                  <a:cubicBezTo>
                    <a:pt x="231789" y="36162"/>
                    <a:pt x="238457" y="68547"/>
                    <a:pt x="244172" y="99979"/>
                  </a:cubicBezTo>
                  <a:cubicBezTo>
                    <a:pt x="220359" y="97122"/>
                    <a:pt x="196547" y="91407"/>
                    <a:pt x="171782" y="91407"/>
                  </a:cubicBezTo>
                  <a:cubicBezTo>
                    <a:pt x="153684" y="91407"/>
                    <a:pt x="135587" y="96169"/>
                    <a:pt x="118442" y="100932"/>
                  </a:cubicBezTo>
                  <a:cubicBezTo>
                    <a:pt x="84152" y="109504"/>
                    <a:pt x="50814" y="119029"/>
                    <a:pt x="16525" y="127602"/>
                  </a:cubicBezTo>
                  <a:cubicBezTo>
                    <a:pt x="13667" y="128554"/>
                    <a:pt x="9857" y="124744"/>
                    <a:pt x="7000" y="122839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21"/>
            <p:cNvSpPr/>
            <p:nvPr/>
          </p:nvSpPr>
          <p:spPr>
            <a:xfrm>
              <a:off x="8353591" y="1858327"/>
              <a:ext cx="166520" cy="549592"/>
            </a:xfrm>
            <a:custGeom>
              <a:avLst/>
              <a:gdLst/>
              <a:ahLst/>
              <a:cxnLst/>
              <a:rect l="l" t="t" r="r" b="b"/>
              <a:pathLst>
                <a:path w="166520" h="549592" extrusionOk="0">
                  <a:moveTo>
                    <a:pt x="63651" y="127635"/>
                  </a:moveTo>
                  <a:cubicBezTo>
                    <a:pt x="64603" y="129540"/>
                    <a:pt x="64603" y="131445"/>
                    <a:pt x="64603" y="133350"/>
                  </a:cubicBezTo>
                  <a:cubicBezTo>
                    <a:pt x="73176" y="168593"/>
                    <a:pt x="82701" y="202883"/>
                    <a:pt x="91273" y="238125"/>
                  </a:cubicBezTo>
                  <a:cubicBezTo>
                    <a:pt x="111276" y="319088"/>
                    <a:pt x="131278" y="400050"/>
                    <a:pt x="151281" y="481013"/>
                  </a:cubicBezTo>
                  <a:cubicBezTo>
                    <a:pt x="156043" y="501015"/>
                    <a:pt x="162710" y="521970"/>
                    <a:pt x="166521" y="541973"/>
                  </a:cubicBezTo>
                  <a:cubicBezTo>
                    <a:pt x="166521" y="543878"/>
                    <a:pt x="159853" y="546735"/>
                    <a:pt x="156996" y="549593"/>
                  </a:cubicBezTo>
                  <a:cubicBezTo>
                    <a:pt x="154138" y="541020"/>
                    <a:pt x="152233" y="525780"/>
                    <a:pt x="148423" y="524828"/>
                  </a:cubicBezTo>
                  <a:cubicBezTo>
                    <a:pt x="120801" y="521970"/>
                    <a:pt x="124610" y="499110"/>
                    <a:pt x="117943" y="481965"/>
                  </a:cubicBezTo>
                  <a:cubicBezTo>
                    <a:pt x="114133" y="471488"/>
                    <a:pt x="109371" y="461010"/>
                    <a:pt x="105560" y="451485"/>
                  </a:cubicBezTo>
                  <a:cubicBezTo>
                    <a:pt x="105560" y="447675"/>
                    <a:pt x="105560" y="443865"/>
                    <a:pt x="105560" y="440055"/>
                  </a:cubicBezTo>
                  <a:cubicBezTo>
                    <a:pt x="105560" y="434340"/>
                    <a:pt x="105560" y="428625"/>
                    <a:pt x="104608" y="422910"/>
                  </a:cubicBezTo>
                  <a:cubicBezTo>
                    <a:pt x="69366" y="292418"/>
                    <a:pt x="34123" y="161925"/>
                    <a:pt x="785" y="32385"/>
                  </a:cubicBezTo>
                  <a:cubicBezTo>
                    <a:pt x="-2072" y="22860"/>
                    <a:pt x="3643" y="10478"/>
                    <a:pt x="5548" y="0"/>
                  </a:cubicBezTo>
                  <a:cubicBezTo>
                    <a:pt x="20788" y="3810"/>
                    <a:pt x="39838" y="0"/>
                    <a:pt x="41743" y="23813"/>
                  </a:cubicBezTo>
                  <a:cubicBezTo>
                    <a:pt x="38885" y="30480"/>
                    <a:pt x="32218" y="37148"/>
                    <a:pt x="33171" y="42863"/>
                  </a:cubicBezTo>
                  <a:cubicBezTo>
                    <a:pt x="35076" y="60008"/>
                    <a:pt x="36028" y="81915"/>
                    <a:pt x="46506" y="92393"/>
                  </a:cubicBezTo>
                  <a:cubicBezTo>
                    <a:pt x="56031" y="102870"/>
                    <a:pt x="36028" y="128588"/>
                    <a:pt x="63651" y="127635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21"/>
            <p:cNvSpPr/>
            <p:nvPr/>
          </p:nvSpPr>
          <p:spPr>
            <a:xfrm>
              <a:off x="8315325" y="1843087"/>
              <a:ext cx="143113" cy="454342"/>
            </a:xfrm>
            <a:custGeom>
              <a:avLst/>
              <a:gdLst/>
              <a:ahLst/>
              <a:cxnLst/>
              <a:rect l="l" t="t" r="r" b="b"/>
              <a:pathLst>
                <a:path w="143113" h="454342" extrusionOk="0">
                  <a:moveTo>
                    <a:pt x="42863" y="14288"/>
                  </a:moveTo>
                  <a:cubicBezTo>
                    <a:pt x="40957" y="24765"/>
                    <a:pt x="36195" y="37148"/>
                    <a:pt x="38100" y="46673"/>
                  </a:cubicBezTo>
                  <a:cubicBezTo>
                    <a:pt x="72390" y="177165"/>
                    <a:pt x="107632" y="307658"/>
                    <a:pt x="141923" y="437198"/>
                  </a:cubicBezTo>
                  <a:cubicBezTo>
                    <a:pt x="143827" y="442913"/>
                    <a:pt x="142875" y="448628"/>
                    <a:pt x="142875" y="454342"/>
                  </a:cubicBezTo>
                  <a:cubicBezTo>
                    <a:pt x="129540" y="451485"/>
                    <a:pt x="115252" y="448628"/>
                    <a:pt x="101918" y="446723"/>
                  </a:cubicBezTo>
                  <a:cubicBezTo>
                    <a:pt x="103823" y="426720"/>
                    <a:pt x="107632" y="406717"/>
                    <a:pt x="106680" y="386715"/>
                  </a:cubicBezTo>
                  <a:cubicBezTo>
                    <a:pt x="106680" y="380048"/>
                    <a:pt x="92393" y="374333"/>
                    <a:pt x="84773" y="367665"/>
                  </a:cubicBezTo>
                  <a:cubicBezTo>
                    <a:pt x="76200" y="360045"/>
                    <a:pt x="51435" y="361950"/>
                    <a:pt x="67627" y="339090"/>
                  </a:cubicBezTo>
                  <a:cubicBezTo>
                    <a:pt x="70485" y="335280"/>
                    <a:pt x="73343" y="330517"/>
                    <a:pt x="76200" y="326708"/>
                  </a:cubicBezTo>
                  <a:cubicBezTo>
                    <a:pt x="71438" y="324803"/>
                    <a:pt x="65723" y="323850"/>
                    <a:pt x="60960" y="321945"/>
                  </a:cubicBezTo>
                  <a:cubicBezTo>
                    <a:pt x="59055" y="319088"/>
                    <a:pt x="56198" y="316230"/>
                    <a:pt x="54293" y="313373"/>
                  </a:cubicBezTo>
                  <a:cubicBezTo>
                    <a:pt x="50482" y="307658"/>
                    <a:pt x="46673" y="301942"/>
                    <a:pt x="42863" y="295275"/>
                  </a:cubicBezTo>
                  <a:cubicBezTo>
                    <a:pt x="40957" y="282892"/>
                    <a:pt x="39052" y="271463"/>
                    <a:pt x="37148" y="259080"/>
                  </a:cubicBezTo>
                  <a:cubicBezTo>
                    <a:pt x="39052" y="253365"/>
                    <a:pt x="40957" y="247650"/>
                    <a:pt x="42863" y="241935"/>
                  </a:cubicBezTo>
                  <a:cubicBezTo>
                    <a:pt x="40957" y="235267"/>
                    <a:pt x="40957" y="228600"/>
                    <a:pt x="38100" y="222885"/>
                  </a:cubicBezTo>
                  <a:cubicBezTo>
                    <a:pt x="34290" y="214313"/>
                    <a:pt x="30480" y="207645"/>
                    <a:pt x="25718" y="199073"/>
                  </a:cubicBezTo>
                  <a:cubicBezTo>
                    <a:pt x="28575" y="193358"/>
                    <a:pt x="31432" y="188595"/>
                    <a:pt x="34290" y="182880"/>
                  </a:cubicBezTo>
                  <a:cubicBezTo>
                    <a:pt x="37148" y="180975"/>
                    <a:pt x="40957" y="178117"/>
                    <a:pt x="43815" y="176213"/>
                  </a:cubicBezTo>
                  <a:cubicBezTo>
                    <a:pt x="39052" y="172402"/>
                    <a:pt x="35243" y="168592"/>
                    <a:pt x="30480" y="164783"/>
                  </a:cubicBezTo>
                  <a:cubicBezTo>
                    <a:pt x="30480" y="159067"/>
                    <a:pt x="30480" y="153352"/>
                    <a:pt x="30480" y="147638"/>
                  </a:cubicBezTo>
                  <a:cubicBezTo>
                    <a:pt x="30480" y="143827"/>
                    <a:pt x="30480" y="140017"/>
                    <a:pt x="30480" y="136208"/>
                  </a:cubicBezTo>
                  <a:cubicBezTo>
                    <a:pt x="30480" y="129540"/>
                    <a:pt x="31432" y="122873"/>
                    <a:pt x="31432" y="116205"/>
                  </a:cubicBezTo>
                  <a:cubicBezTo>
                    <a:pt x="45720" y="97155"/>
                    <a:pt x="24765" y="101918"/>
                    <a:pt x="18098" y="96202"/>
                  </a:cubicBezTo>
                  <a:cubicBezTo>
                    <a:pt x="12382" y="63818"/>
                    <a:pt x="5715" y="31432"/>
                    <a:pt x="0" y="0"/>
                  </a:cubicBezTo>
                  <a:cubicBezTo>
                    <a:pt x="17145" y="4763"/>
                    <a:pt x="29527" y="9525"/>
                    <a:pt x="42863" y="14288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21"/>
            <p:cNvSpPr/>
            <p:nvPr/>
          </p:nvSpPr>
          <p:spPr>
            <a:xfrm>
              <a:off x="8043862" y="2394507"/>
              <a:ext cx="457200" cy="132474"/>
            </a:xfrm>
            <a:custGeom>
              <a:avLst/>
              <a:gdLst/>
              <a:ahLst/>
              <a:cxnLst/>
              <a:rect l="l" t="t" r="r" b="b"/>
              <a:pathLst>
                <a:path w="457200" h="132474" extrusionOk="0">
                  <a:moveTo>
                    <a:pt x="0" y="121997"/>
                  </a:moveTo>
                  <a:cubicBezTo>
                    <a:pt x="102870" y="82944"/>
                    <a:pt x="205740" y="41987"/>
                    <a:pt x="309563" y="6744"/>
                  </a:cubicBezTo>
                  <a:cubicBezTo>
                    <a:pt x="360998" y="-10400"/>
                    <a:pt x="411480" y="6744"/>
                    <a:pt x="457200" y="40082"/>
                  </a:cubicBezTo>
                  <a:cubicBezTo>
                    <a:pt x="295275" y="15317"/>
                    <a:pt x="153352" y="91517"/>
                    <a:pt x="3810" y="132475"/>
                  </a:cubicBezTo>
                  <a:cubicBezTo>
                    <a:pt x="2857" y="128665"/>
                    <a:pt x="1905" y="124855"/>
                    <a:pt x="0" y="121997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21"/>
            <p:cNvSpPr/>
            <p:nvPr/>
          </p:nvSpPr>
          <p:spPr>
            <a:xfrm>
              <a:off x="8550592" y="2194560"/>
              <a:ext cx="129643" cy="174307"/>
            </a:xfrm>
            <a:custGeom>
              <a:avLst/>
              <a:gdLst/>
              <a:ahLst/>
              <a:cxnLst/>
              <a:rect l="l" t="t" r="r" b="b"/>
              <a:pathLst>
                <a:path w="129643" h="174307" extrusionOk="0">
                  <a:moveTo>
                    <a:pt x="129540" y="126682"/>
                  </a:moveTo>
                  <a:cubicBezTo>
                    <a:pt x="98107" y="142875"/>
                    <a:pt x="66675" y="158115"/>
                    <a:pt x="35243" y="174307"/>
                  </a:cubicBezTo>
                  <a:cubicBezTo>
                    <a:pt x="27622" y="150495"/>
                    <a:pt x="20002" y="126682"/>
                    <a:pt x="12382" y="103823"/>
                  </a:cubicBezTo>
                  <a:cubicBezTo>
                    <a:pt x="12382" y="102870"/>
                    <a:pt x="12382" y="100965"/>
                    <a:pt x="12382" y="100013"/>
                  </a:cubicBezTo>
                  <a:cubicBezTo>
                    <a:pt x="12382" y="97155"/>
                    <a:pt x="12382" y="95250"/>
                    <a:pt x="12382" y="92392"/>
                  </a:cubicBezTo>
                  <a:cubicBezTo>
                    <a:pt x="12382" y="90488"/>
                    <a:pt x="12382" y="88582"/>
                    <a:pt x="11430" y="86677"/>
                  </a:cubicBezTo>
                  <a:cubicBezTo>
                    <a:pt x="11430" y="84773"/>
                    <a:pt x="11430" y="82867"/>
                    <a:pt x="11430" y="81915"/>
                  </a:cubicBezTo>
                  <a:cubicBezTo>
                    <a:pt x="7620" y="54292"/>
                    <a:pt x="3810" y="27623"/>
                    <a:pt x="0" y="0"/>
                  </a:cubicBezTo>
                  <a:cubicBezTo>
                    <a:pt x="28575" y="3810"/>
                    <a:pt x="58102" y="7620"/>
                    <a:pt x="86677" y="11430"/>
                  </a:cubicBezTo>
                  <a:cubicBezTo>
                    <a:pt x="86677" y="20955"/>
                    <a:pt x="87630" y="30480"/>
                    <a:pt x="87630" y="40005"/>
                  </a:cubicBezTo>
                  <a:cubicBezTo>
                    <a:pt x="67627" y="54292"/>
                    <a:pt x="47625" y="67627"/>
                    <a:pt x="26670" y="81915"/>
                  </a:cubicBezTo>
                  <a:cubicBezTo>
                    <a:pt x="47625" y="97155"/>
                    <a:pt x="68580" y="90488"/>
                    <a:pt x="89535" y="80963"/>
                  </a:cubicBezTo>
                  <a:cubicBezTo>
                    <a:pt x="106680" y="93345"/>
                    <a:pt x="131445" y="98107"/>
                    <a:pt x="129540" y="126682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21"/>
            <p:cNvSpPr/>
            <p:nvPr/>
          </p:nvSpPr>
          <p:spPr>
            <a:xfrm>
              <a:off x="8630602" y="2350770"/>
              <a:ext cx="360997" cy="86684"/>
            </a:xfrm>
            <a:custGeom>
              <a:avLst/>
              <a:gdLst/>
              <a:ahLst/>
              <a:cxnLst/>
              <a:rect l="l" t="t" r="r" b="b"/>
              <a:pathLst>
                <a:path w="360997" h="86684" extrusionOk="0">
                  <a:moveTo>
                    <a:pt x="360998" y="5715"/>
                  </a:moveTo>
                  <a:cubicBezTo>
                    <a:pt x="254318" y="32385"/>
                    <a:pt x="148590" y="60007"/>
                    <a:pt x="41910" y="85725"/>
                  </a:cubicBezTo>
                  <a:cubicBezTo>
                    <a:pt x="28575" y="88582"/>
                    <a:pt x="14288" y="84772"/>
                    <a:pt x="0" y="78105"/>
                  </a:cubicBezTo>
                  <a:cubicBezTo>
                    <a:pt x="103823" y="19050"/>
                    <a:pt x="219075" y="17145"/>
                    <a:pt x="331470" y="0"/>
                  </a:cubicBezTo>
                  <a:cubicBezTo>
                    <a:pt x="340995" y="0"/>
                    <a:pt x="351473" y="0"/>
                    <a:pt x="360998" y="0"/>
                  </a:cubicBezTo>
                  <a:cubicBezTo>
                    <a:pt x="360998" y="1905"/>
                    <a:pt x="360998" y="3810"/>
                    <a:pt x="360998" y="5715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21"/>
            <p:cNvSpPr/>
            <p:nvPr/>
          </p:nvSpPr>
          <p:spPr>
            <a:xfrm>
              <a:off x="9104553" y="1781175"/>
              <a:ext cx="101359" cy="463867"/>
            </a:xfrm>
            <a:custGeom>
              <a:avLst/>
              <a:gdLst/>
              <a:ahLst/>
              <a:cxnLst/>
              <a:rect l="l" t="t" r="r" b="b"/>
              <a:pathLst>
                <a:path w="101359" h="463867" extrusionOk="0">
                  <a:moveTo>
                    <a:pt x="53734" y="458153"/>
                  </a:moveTo>
                  <a:cubicBezTo>
                    <a:pt x="54687" y="456248"/>
                    <a:pt x="55640" y="454342"/>
                    <a:pt x="56592" y="451485"/>
                  </a:cubicBezTo>
                  <a:cubicBezTo>
                    <a:pt x="74690" y="454342"/>
                    <a:pt x="81357" y="445770"/>
                    <a:pt x="77547" y="428625"/>
                  </a:cubicBezTo>
                  <a:cubicBezTo>
                    <a:pt x="57545" y="330517"/>
                    <a:pt x="38495" y="232410"/>
                    <a:pt x="18492" y="134302"/>
                  </a:cubicBezTo>
                  <a:cubicBezTo>
                    <a:pt x="15634" y="120968"/>
                    <a:pt x="14682" y="107632"/>
                    <a:pt x="12777" y="94298"/>
                  </a:cubicBezTo>
                  <a:cubicBezTo>
                    <a:pt x="11824" y="86677"/>
                    <a:pt x="9920" y="79057"/>
                    <a:pt x="8967" y="70485"/>
                  </a:cubicBezTo>
                  <a:cubicBezTo>
                    <a:pt x="8967" y="66675"/>
                    <a:pt x="8015" y="62865"/>
                    <a:pt x="8015" y="58102"/>
                  </a:cubicBezTo>
                  <a:cubicBezTo>
                    <a:pt x="6109" y="46673"/>
                    <a:pt x="4204" y="35243"/>
                    <a:pt x="1347" y="23813"/>
                  </a:cubicBezTo>
                  <a:cubicBezTo>
                    <a:pt x="395" y="22860"/>
                    <a:pt x="-558" y="20955"/>
                    <a:pt x="395" y="20002"/>
                  </a:cubicBezTo>
                  <a:cubicBezTo>
                    <a:pt x="3252" y="13335"/>
                    <a:pt x="5157" y="6668"/>
                    <a:pt x="8015" y="0"/>
                  </a:cubicBezTo>
                  <a:cubicBezTo>
                    <a:pt x="8015" y="0"/>
                    <a:pt x="8015" y="952"/>
                    <a:pt x="8015" y="952"/>
                  </a:cubicBezTo>
                  <a:cubicBezTo>
                    <a:pt x="9920" y="6668"/>
                    <a:pt x="10872" y="12382"/>
                    <a:pt x="12777" y="18098"/>
                  </a:cubicBezTo>
                  <a:cubicBezTo>
                    <a:pt x="13729" y="21907"/>
                    <a:pt x="13729" y="24765"/>
                    <a:pt x="14682" y="28575"/>
                  </a:cubicBezTo>
                  <a:cubicBezTo>
                    <a:pt x="15634" y="31432"/>
                    <a:pt x="16587" y="33338"/>
                    <a:pt x="17540" y="36195"/>
                  </a:cubicBezTo>
                  <a:cubicBezTo>
                    <a:pt x="18492" y="43815"/>
                    <a:pt x="19445" y="50482"/>
                    <a:pt x="20397" y="58102"/>
                  </a:cubicBezTo>
                  <a:cubicBezTo>
                    <a:pt x="21349" y="60007"/>
                    <a:pt x="22302" y="62865"/>
                    <a:pt x="23254" y="64770"/>
                  </a:cubicBezTo>
                  <a:cubicBezTo>
                    <a:pt x="36590" y="129540"/>
                    <a:pt x="50877" y="193358"/>
                    <a:pt x="63259" y="258127"/>
                  </a:cubicBezTo>
                  <a:cubicBezTo>
                    <a:pt x="76595" y="324803"/>
                    <a:pt x="88977" y="391478"/>
                    <a:pt x="101359" y="459105"/>
                  </a:cubicBezTo>
                  <a:cubicBezTo>
                    <a:pt x="93740" y="461010"/>
                    <a:pt x="86120" y="462915"/>
                    <a:pt x="77547" y="463867"/>
                  </a:cubicBezTo>
                  <a:cubicBezTo>
                    <a:pt x="70879" y="461963"/>
                    <a:pt x="62307" y="460058"/>
                    <a:pt x="53734" y="458153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21"/>
            <p:cNvSpPr/>
            <p:nvPr/>
          </p:nvSpPr>
          <p:spPr>
            <a:xfrm>
              <a:off x="8801100" y="1632584"/>
              <a:ext cx="295275" cy="76200"/>
            </a:xfrm>
            <a:custGeom>
              <a:avLst/>
              <a:gdLst/>
              <a:ahLst/>
              <a:cxnLst/>
              <a:rect l="l" t="t" r="r" b="b"/>
              <a:pathLst>
                <a:path w="295275" h="76200" extrusionOk="0">
                  <a:moveTo>
                    <a:pt x="280988" y="76200"/>
                  </a:moveTo>
                  <a:cubicBezTo>
                    <a:pt x="266700" y="27622"/>
                    <a:pt x="248602" y="20955"/>
                    <a:pt x="202882" y="44767"/>
                  </a:cubicBezTo>
                  <a:cubicBezTo>
                    <a:pt x="146685" y="74295"/>
                    <a:pt x="116205" y="79058"/>
                    <a:pt x="0" y="69533"/>
                  </a:cubicBezTo>
                  <a:cubicBezTo>
                    <a:pt x="89535" y="46672"/>
                    <a:pt x="180023" y="23813"/>
                    <a:pt x="274320" y="0"/>
                  </a:cubicBezTo>
                  <a:cubicBezTo>
                    <a:pt x="280988" y="24765"/>
                    <a:pt x="288607" y="49530"/>
                    <a:pt x="295275" y="74295"/>
                  </a:cubicBezTo>
                  <a:cubicBezTo>
                    <a:pt x="290513" y="75248"/>
                    <a:pt x="285750" y="75248"/>
                    <a:pt x="280988" y="7620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21"/>
            <p:cNvSpPr/>
            <p:nvPr/>
          </p:nvSpPr>
          <p:spPr>
            <a:xfrm>
              <a:off x="8447722" y="1820227"/>
              <a:ext cx="139064" cy="118110"/>
            </a:xfrm>
            <a:custGeom>
              <a:avLst/>
              <a:gdLst/>
              <a:ahLst/>
              <a:cxnLst/>
              <a:rect l="l" t="t" r="r" b="b"/>
              <a:pathLst>
                <a:path w="139064" h="118110" extrusionOk="0">
                  <a:moveTo>
                    <a:pt x="101917" y="48578"/>
                  </a:moveTo>
                  <a:cubicBezTo>
                    <a:pt x="114300" y="61913"/>
                    <a:pt x="126682" y="75248"/>
                    <a:pt x="139065" y="88583"/>
                  </a:cubicBezTo>
                  <a:cubicBezTo>
                    <a:pt x="110490" y="98108"/>
                    <a:pt x="81915" y="108585"/>
                    <a:pt x="52388" y="118110"/>
                  </a:cubicBezTo>
                  <a:cubicBezTo>
                    <a:pt x="46672" y="118110"/>
                    <a:pt x="40957" y="118110"/>
                    <a:pt x="34290" y="118110"/>
                  </a:cubicBezTo>
                  <a:lnTo>
                    <a:pt x="34290" y="118110"/>
                  </a:lnTo>
                  <a:cubicBezTo>
                    <a:pt x="33338" y="88583"/>
                    <a:pt x="2857" y="65723"/>
                    <a:pt x="13335" y="32385"/>
                  </a:cubicBezTo>
                  <a:cubicBezTo>
                    <a:pt x="13335" y="31433"/>
                    <a:pt x="4763" y="27623"/>
                    <a:pt x="0" y="24765"/>
                  </a:cubicBezTo>
                  <a:cubicBezTo>
                    <a:pt x="5715" y="16193"/>
                    <a:pt x="12382" y="8573"/>
                    <a:pt x="18097" y="0"/>
                  </a:cubicBezTo>
                  <a:cubicBezTo>
                    <a:pt x="23813" y="3810"/>
                    <a:pt x="30480" y="6668"/>
                    <a:pt x="36195" y="11430"/>
                  </a:cubicBezTo>
                  <a:cubicBezTo>
                    <a:pt x="45720" y="19050"/>
                    <a:pt x="54292" y="26670"/>
                    <a:pt x="62865" y="35243"/>
                  </a:cubicBezTo>
                  <a:cubicBezTo>
                    <a:pt x="52388" y="43815"/>
                    <a:pt x="40957" y="51435"/>
                    <a:pt x="29527" y="60960"/>
                  </a:cubicBezTo>
                  <a:cubicBezTo>
                    <a:pt x="60007" y="82868"/>
                    <a:pt x="79057" y="59055"/>
                    <a:pt x="101917" y="4857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21"/>
            <p:cNvSpPr/>
            <p:nvPr/>
          </p:nvSpPr>
          <p:spPr>
            <a:xfrm>
              <a:off x="8464867" y="2008822"/>
              <a:ext cx="75247" cy="232410"/>
            </a:xfrm>
            <a:custGeom>
              <a:avLst/>
              <a:gdLst/>
              <a:ahLst/>
              <a:cxnLst/>
              <a:rect l="l" t="t" r="r" b="b"/>
              <a:pathLst>
                <a:path w="75247" h="232410" extrusionOk="0">
                  <a:moveTo>
                    <a:pt x="54293" y="232410"/>
                  </a:moveTo>
                  <a:cubicBezTo>
                    <a:pt x="36195" y="155257"/>
                    <a:pt x="18097" y="78105"/>
                    <a:pt x="0" y="0"/>
                  </a:cubicBezTo>
                  <a:cubicBezTo>
                    <a:pt x="29527" y="2857"/>
                    <a:pt x="20002" y="31432"/>
                    <a:pt x="31432" y="45720"/>
                  </a:cubicBezTo>
                  <a:cubicBezTo>
                    <a:pt x="35243" y="42863"/>
                    <a:pt x="40005" y="39052"/>
                    <a:pt x="44768" y="35242"/>
                  </a:cubicBezTo>
                  <a:cubicBezTo>
                    <a:pt x="44768" y="39052"/>
                    <a:pt x="45720" y="42863"/>
                    <a:pt x="45720" y="46673"/>
                  </a:cubicBezTo>
                  <a:cubicBezTo>
                    <a:pt x="47625" y="50482"/>
                    <a:pt x="48577" y="54292"/>
                    <a:pt x="50482" y="59055"/>
                  </a:cubicBezTo>
                  <a:cubicBezTo>
                    <a:pt x="50482" y="62865"/>
                    <a:pt x="51435" y="66675"/>
                    <a:pt x="51435" y="70485"/>
                  </a:cubicBezTo>
                  <a:cubicBezTo>
                    <a:pt x="53340" y="74295"/>
                    <a:pt x="55245" y="78105"/>
                    <a:pt x="57150" y="81915"/>
                  </a:cubicBezTo>
                  <a:cubicBezTo>
                    <a:pt x="62865" y="97155"/>
                    <a:pt x="68580" y="112395"/>
                    <a:pt x="74295" y="128588"/>
                  </a:cubicBezTo>
                  <a:cubicBezTo>
                    <a:pt x="74295" y="136207"/>
                    <a:pt x="75247" y="143827"/>
                    <a:pt x="75247" y="151448"/>
                  </a:cubicBezTo>
                  <a:cubicBezTo>
                    <a:pt x="71438" y="159067"/>
                    <a:pt x="63818" y="166688"/>
                    <a:pt x="62865" y="174307"/>
                  </a:cubicBezTo>
                  <a:cubicBezTo>
                    <a:pt x="61913" y="189548"/>
                    <a:pt x="65722" y="204788"/>
                    <a:pt x="64770" y="220027"/>
                  </a:cubicBezTo>
                  <a:cubicBezTo>
                    <a:pt x="64770" y="222885"/>
                    <a:pt x="58102" y="227648"/>
                    <a:pt x="54293" y="23241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21"/>
            <p:cNvSpPr/>
            <p:nvPr/>
          </p:nvSpPr>
          <p:spPr>
            <a:xfrm>
              <a:off x="8641080" y="2245929"/>
              <a:ext cx="134424" cy="75313"/>
            </a:xfrm>
            <a:custGeom>
              <a:avLst/>
              <a:gdLst/>
              <a:ahLst/>
              <a:cxnLst/>
              <a:rect l="l" t="t" r="r" b="b"/>
              <a:pathLst>
                <a:path w="134424" h="75313" extrusionOk="0">
                  <a:moveTo>
                    <a:pt x="39052" y="75313"/>
                  </a:moveTo>
                  <a:cubicBezTo>
                    <a:pt x="40957" y="47691"/>
                    <a:pt x="16193" y="41976"/>
                    <a:pt x="0" y="28641"/>
                  </a:cubicBezTo>
                  <a:cubicBezTo>
                    <a:pt x="15240" y="4828"/>
                    <a:pt x="33338" y="66"/>
                    <a:pt x="61913" y="6733"/>
                  </a:cubicBezTo>
                  <a:cubicBezTo>
                    <a:pt x="79057" y="11496"/>
                    <a:pt x="100013" y="2923"/>
                    <a:pt x="119063" y="66"/>
                  </a:cubicBezTo>
                  <a:cubicBezTo>
                    <a:pt x="138113" y="-887"/>
                    <a:pt x="136207" y="8638"/>
                    <a:pt x="130493" y="21973"/>
                  </a:cubicBezTo>
                  <a:cubicBezTo>
                    <a:pt x="126682" y="31498"/>
                    <a:pt x="125730" y="41976"/>
                    <a:pt x="123825" y="52453"/>
                  </a:cubicBezTo>
                  <a:cubicBezTo>
                    <a:pt x="96202" y="60073"/>
                    <a:pt x="67627" y="67693"/>
                    <a:pt x="39052" y="75313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21"/>
            <p:cNvSpPr/>
            <p:nvPr/>
          </p:nvSpPr>
          <p:spPr>
            <a:xfrm>
              <a:off x="8619172" y="2328770"/>
              <a:ext cx="284797" cy="63909"/>
            </a:xfrm>
            <a:custGeom>
              <a:avLst/>
              <a:gdLst/>
              <a:ahLst/>
              <a:cxnLst/>
              <a:rect l="l" t="t" r="r" b="b"/>
              <a:pathLst>
                <a:path w="284797" h="63909" extrusionOk="0">
                  <a:moveTo>
                    <a:pt x="284797" y="9617"/>
                  </a:moveTo>
                  <a:cubicBezTo>
                    <a:pt x="215265" y="21047"/>
                    <a:pt x="146685" y="31525"/>
                    <a:pt x="77152" y="44860"/>
                  </a:cubicBezTo>
                  <a:cubicBezTo>
                    <a:pt x="51435" y="49622"/>
                    <a:pt x="26670" y="59147"/>
                    <a:pt x="0" y="63910"/>
                  </a:cubicBezTo>
                  <a:cubicBezTo>
                    <a:pt x="28575" y="32477"/>
                    <a:pt x="64770" y="15332"/>
                    <a:pt x="104775" y="4855"/>
                  </a:cubicBezTo>
                  <a:cubicBezTo>
                    <a:pt x="113347" y="8665"/>
                    <a:pt x="122872" y="15332"/>
                    <a:pt x="130492" y="15332"/>
                  </a:cubicBezTo>
                  <a:cubicBezTo>
                    <a:pt x="174307" y="11522"/>
                    <a:pt x="218122" y="4855"/>
                    <a:pt x="261938" y="92"/>
                  </a:cubicBezTo>
                  <a:cubicBezTo>
                    <a:pt x="269557" y="-860"/>
                    <a:pt x="278130" y="5807"/>
                    <a:pt x="284797" y="9617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21"/>
            <p:cNvSpPr/>
            <p:nvPr/>
          </p:nvSpPr>
          <p:spPr>
            <a:xfrm>
              <a:off x="8399003" y="2309812"/>
              <a:ext cx="110631" cy="98107"/>
            </a:xfrm>
            <a:custGeom>
              <a:avLst/>
              <a:gdLst/>
              <a:ahLst/>
              <a:cxnLst/>
              <a:rect l="l" t="t" r="r" b="b"/>
              <a:pathLst>
                <a:path w="110631" h="98107" extrusionOk="0">
                  <a:moveTo>
                    <a:pt x="59196" y="0"/>
                  </a:moveTo>
                  <a:cubicBezTo>
                    <a:pt x="63006" y="10477"/>
                    <a:pt x="67769" y="20955"/>
                    <a:pt x="71579" y="30480"/>
                  </a:cubicBezTo>
                  <a:cubicBezTo>
                    <a:pt x="78246" y="46673"/>
                    <a:pt x="75389" y="69533"/>
                    <a:pt x="102059" y="73342"/>
                  </a:cubicBezTo>
                  <a:cubicBezTo>
                    <a:pt x="105869" y="73342"/>
                    <a:pt x="107773" y="89535"/>
                    <a:pt x="110631" y="98108"/>
                  </a:cubicBezTo>
                  <a:cubicBezTo>
                    <a:pt x="82056" y="89535"/>
                    <a:pt x="53481" y="80010"/>
                    <a:pt x="23954" y="71438"/>
                  </a:cubicBezTo>
                  <a:cubicBezTo>
                    <a:pt x="22048" y="61913"/>
                    <a:pt x="21096" y="44767"/>
                    <a:pt x="17286" y="43815"/>
                  </a:cubicBezTo>
                  <a:cubicBezTo>
                    <a:pt x="-2716" y="39052"/>
                    <a:pt x="141" y="24765"/>
                    <a:pt x="141" y="11430"/>
                  </a:cubicBezTo>
                  <a:cubicBezTo>
                    <a:pt x="21096" y="7620"/>
                    <a:pt x="40146" y="3810"/>
                    <a:pt x="59196" y="0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21"/>
            <p:cNvSpPr/>
            <p:nvPr/>
          </p:nvSpPr>
          <p:spPr>
            <a:xfrm>
              <a:off x="7833360" y="1879282"/>
              <a:ext cx="244792" cy="45650"/>
            </a:xfrm>
            <a:custGeom>
              <a:avLst/>
              <a:gdLst/>
              <a:ahLst/>
              <a:cxnLst/>
              <a:rect l="l" t="t" r="r" b="b"/>
              <a:pathLst>
                <a:path w="244792" h="45650" extrusionOk="0">
                  <a:moveTo>
                    <a:pt x="244792" y="8573"/>
                  </a:moveTo>
                  <a:cubicBezTo>
                    <a:pt x="166688" y="39053"/>
                    <a:pt x="85725" y="58103"/>
                    <a:pt x="0" y="36195"/>
                  </a:cubicBezTo>
                  <a:cubicBezTo>
                    <a:pt x="80963" y="23813"/>
                    <a:pt x="162877" y="11430"/>
                    <a:pt x="243840" y="0"/>
                  </a:cubicBezTo>
                  <a:cubicBezTo>
                    <a:pt x="244792" y="2857"/>
                    <a:pt x="244792" y="5715"/>
                    <a:pt x="244792" y="8573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21"/>
            <p:cNvSpPr/>
            <p:nvPr/>
          </p:nvSpPr>
          <p:spPr>
            <a:xfrm>
              <a:off x="8723947" y="2304097"/>
              <a:ext cx="234314" cy="40086"/>
            </a:xfrm>
            <a:custGeom>
              <a:avLst/>
              <a:gdLst/>
              <a:ahLst/>
              <a:cxnLst/>
              <a:rect l="l" t="t" r="r" b="b"/>
              <a:pathLst>
                <a:path w="234314" h="40086" extrusionOk="0">
                  <a:moveTo>
                    <a:pt x="180022" y="34290"/>
                  </a:moveTo>
                  <a:cubicBezTo>
                    <a:pt x="172402" y="30480"/>
                    <a:pt x="164782" y="23813"/>
                    <a:pt x="157163" y="24765"/>
                  </a:cubicBezTo>
                  <a:cubicBezTo>
                    <a:pt x="113347" y="29527"/>
                    <a:pt x="69532" y="36195"/>
                    <a:pt x="25717" y="40005"/>
                  </a:cubicBezTo>
                  <a:cubicBezTo>
                    <a:pt x="17145" y="40957"/>
                    <a:pt x="8572" y="33338"/>
                    <a:pt x="0" y="29527"/>
                  </a:cubicBezTo>
                  <a:cubicBezTo>
                    <a:pt x="48577" y="20002"/>
                    <a:pt x="97155" y="10477"/>
                    <a:pt x="145732" y="1905"/>
                  </a:cubicBezTo>
                  <a:cubicBezTo>
                    <a:pt x="155257" y="8573"/>
                    <a:pt x="165735" y="15240"/>
                    <a:pt x="175260" y="22860"/>
                  </a:cubicBezTo>
                  <a:cubicBezTo>
                    <a:pt x="176213" y="20955"/>
                    <a:pt x="177165" y="19050"/>
                    <a:pt x="179070" y="17145"/>
                  </a:cubicBezTo>
                  <a:cubicBezTo>
                    <a:pt x="171450" y="12382"/>
                    <a:pt x="163830" y="6667"/>
                    <a:pt x="156210" y="1905"/>
                  </a:cubicBezTo>
                  <a:cubicBezTo>
                    <a:pt x="169545" y="952"/>
                    <a:pt x="182880" y="952"/>
                    <a:pt x="197167" y="0"/>
                  </a:cubicBezTo>
                  <a:cubicBezTo>
                    <a:pt x="197167" y="29527"/>
                    <a:pt x="222885" y="12382"/>
                    <a:pt x="234315" y="20002"/>
                  </a:cubicBezTo>
                  <a:cubicBezTo>
                    <a:pt x="217170" y="24765"/>
                    <a:pt x="199072" y="29527"/>
                    <a:pt x="180022" y="3429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21"/>
            <p:cNvSpPr/>
            <p:nvPr/>
          </p:nvSpPr>
          <p:spPr>
            <a:xfrm>
              <a:off x="8309610" y="2321242"/>
              <a:ext cx="115252" cy="60007"/>
            </a:xfrm>
            <a:custGeom>
              <a:avLst/>
              <a:gdLst/>
              <a:ahLst/>
              <a:cxnLst/>
              <a:rect l="l" t="t" r="r" b="b"/>
              <a:pathLst>
                <a:path w="115252" h="60007" extrusionOk="0">
                  <a:moveTo>
                    <a:pt x="91440" y="0"/>
                  </a:moveTo>
                  <a:cubicBezTo>
                    <a:pt x="91440" y="13335"/>
                    <a:pt x="88582" y="27623"/>
                    <a:pt x="108585" y="32385"/>
                  </a:cubicBezTo>
                  <a:cubicBezTo>
                    <a:pt x="112395" y="33338"/>
                    <a:pt x="113347" y="50483"/>
                    <a:pt x="115252" y="60008"/>
                  </a:cubicBezTo>
                  <a:cubicBezTo>
                    <a:pt x="103822" y="59055"/>
                    <a:pt x="91440" y="58103"/>
                    <a:pt x="80010" y="57150"/>
                  </a:cubicBezTo>
                  <a:cubicBezTo>
                    <a:pt x="72390" y="52388"/>
                    <a:pt x="64770" y="45720"/>
                    <a:pt x="56197" y="44768"/>
                  </a:cubicBezTo>
                  <a:cubicBezTo>
                    <a:pt x="44767" y="42863"/>
                    <a:pt x="32385" y="45720"/>
                    <a:pt x="16192" y="46673"/>
                  </a:cubicBezTo>
                  <a:cubicBezTo>
                    <a:pt x="20002" y="35243"/>
                    <a:pt x="21907" y="28575"/>
                    <a:pt x="24765" y="19050"/>
                  </a:cubicBezTo>
                  <a:cubicBezTo>
                    <a:pt x="16192" y="19050"/>
                    <a:pt x="7620" y="18098"/>
                    <a:pt x="0" y="18098"/>
                  </a:cubicBezTo>
                  <a:cubicBezTo>
                    <a:pt x="9525" y="14288"/>
                    <a:pt x="19050" y="8573"/>
                    <a:pt x="28575" y="5715"/>
                  </a:cubicBezTo>
                  <a:cubicBezTo>
                    <a:pt x="38100" y="2858"/>
                    <a:pt x="48577" y="3810"/>
                    <a:pt x="59055" y="2858"/>
                  </a:cubicBezTo>
                  <a:cubicBezTo>
                    <a:pt x="69532" y="1905"/>
                    <a:pt x="80010" y="953"/>
                    <a:pt x="91440" y="0"/>
                  </a:cubicBezTo>
                  <a:close/>
                  <a:moveTo>
                    <a:pt x="61913" y="23813"/>
                  </a:moveTo>
                  <a:cubicBezTo>
                    <a:pt x="64770" y="21908"/>
                    <a:pt x="67627" y="19050"/>
                    <a:pt x="70485" y="17145"/>
                  </a:cubicBezTo>
                  <a:cubicBezTo>
                    <a:pt x="69532" y="16193"/>
                    <a:pt x="69532" y="16193"/>
                    <a:pt x="68580" y="15240"/>
                  </a:cubicBezTo>
                  <a:cubicBezTo>
                    <a:pt x="66675" y="17145"/>
                    <a:pt x="64770" y="20003"/>
                    <a:pt x="61913" y="23813"/>
                  </a:cubicBezTo>
                  <a:cubicBezTo>
                    <a:pt x="61913" y="24765"/>
                    <a:pt x="60960" y="25718"/>
                    <a:pt x="60960" y="26670"/>
                  </a:cubicBezTo>
                  <a:cubicBezTo>
                    <a:pt x="60960" y="24765"/>
                    <a:pt x="61913" y="23813"/>
                    <a:pt x="61913" y="23813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21"/>
            <p:cNvSpPr/>
            <p:nvPr/>
          </p:nvSpPr>
          <p:spPr>
            <a:xfrm>
              <a:off x="8519160" y="2159317"/>
              <a:ext cx="45719" cy="140302"/>
            </a:xfrm>
            <a:custGeom>
              <a:avLst/>
              <a:gdLst/>
              <a:ahLst/>
              <a:cxnLst/>
              <a:rect l="l" t="t" r="r" b="b"/>
              <a:pathLst>
                <a:path w="45719" h="140302" extrusionOk="0">
                  <a:moveTo>
                    <a:pt x="0" y="81915"/>
                  </a:moveTo>
                  <a:cubicBezTo>
                    <a:pt x="3810" y="77153"/>
                    <a:pt x="11430" y="73343"/>
                    <a:pt x="11430" y="68580"/>
                  </a:cubicBezTo>
                  <a:cubicBezTo>
                    <a:pt x="11430" y="53340"/>
                    <a:pt x="7620" y="38100"/>
                    <a:pt x="9525" y="22860"/>
                  </a:cubicBezTo>
                  <a:cubicBezTo>
                    <a:pt x="10477" y="15240"/>
                    <a:pt x="17145" y="7620"/>
                    <a:pt x="21907" y="0"/>
                  </a:cubicBezTo>
                  <a:cubicBezTo>
                    <a:pt x="25717" y="7620"/>
                    <a:pt x="29527" y="16193"/>
                    <a:pt x="33338" y="23813"/>
                  </a:cubicBezTo>
                  <a:cubicBezTo>
                    <a:pt x="33338" y="27623"/>
                    <a:pt x="33338" y="30480"/>
                    <a:pt x="33338" y="34290"/>
                  </a:cubicBezTo>
                  <a:cubicBezTo>
                    <a:pt x="37147" y="61913"/>
                    <a:pt x="40957" y="88583"/>
                    <a:pt x="44767" y="116205"/>
                  </a:cubicBezTo>
                  <a:cubicBezTo>
                    <a:pt x="43815" y="116205"/>
                    <a:pt x="42863" y="117158"/>
                    <a:pt x="42863" y="117158"/>
                  </a:cubicBezTo>
                  <a:cubicBezTo>
                    <a:pt x="42863" y="118110"/>
                    <a:pt x="43815" y="120015"/>
                    <a:pt x="44767" y="120968"/>
                  </a:cubicBezTo>
                  <a:cubicBezTo>
                    <a:pt x="44767" y="122873"/>
                    <a:pt x="45720" y="124778"/>
                    <a:pt x="45720" y="126683"/>
                  </a:cubicBezTo>
                  <a:cubicBezTo>
                    <a:pt x="45720" y="129540"/>
                    <a:pt x="45720" y="131445"/>
                    <a:pt x="45720" y="134303"/>
                  </a:cubicBezTo>
                  <a:cubicBezTo>
                    <a:pt x="45720" y="135255"/>
                    <a:pt x="45720" y="137160"/>
                    <a:pt x="45720" y="138113"/>
                  </a:cubicBezTo>
                  <a:cubicBezTo>
                    <a:pt x="40005" y="139065"/>
                    <a:pt x="33338" y="141923"/>
                    <a:pt x="29527" y="139065"/>
                  </a:cubicBezTo>
                  <a:cubicBezTo>
                    <a:pt x="21907" y="134303"/>
                    <a:pt x="17145" y="127635"/>
                    <a:pt x="11430" y="120968"/>
                  </a:cubicBezTo>
                  <a:cubicBezTo>
                    <a:pt x="6667" y="108585"/>
                    <a:pt x="2857" y="95250"/>
                    <a:pt x="0" y="81915"/>
                  </a:cubicBezTo>
                  <a:close/>
                  <a:moveTo>
                    <a:pt x="18097" y="20955"/>
                  </a:moveTo>
                  <a:cubicBezTo>
                    <a:pt x="17145" y="20955"/>
                    <a:pt x="16192" y="20955"/>
                    <a:pt x="16192" y="20955"/>
                  </a:cubicBezTo>
                  <a:cubicBezTo>
                    <a:pt x="16192" y="21908"/>
                    <a:pt x="16192" y="22860"/>
                    <a:pt x="16192" y="22860"/>
                  </a:cubicBezTo>
                  <a:cubicBezTo>
                    <a:pt x="17145" y="22860"/>
                    <a:pt x="18097" y="22860"/>
                    <a:pt x="19050" y="21908"/>
                  </a:cubicBezTo>
                  <a:cubicBezTo>
                    <a:pt x="19050" y="22860"/>
                    <a:pt x="19050" y="21908"/>
                    <a:pt x="18097" y="20955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21"/>
            <p:cNvSpPr/>
            <p:nvPr/>
          </p:nvSpPr>
          <p:spPr>
            <a:xfrm>
              <a:off x="8442007" y="1909762"/>
              <a:ext cx="67627" cy="144779"/>
            </a:xfrm>
            <a:custGeom>
              <a:avLst/>
              <a:gdLst/>
              <a:ahLst/>
              <a:cxnLst/>
              <a:rect l="l" t="t" r="r" b="b"/>
              <a:pathLst>
                <a:path w="67627" h="144779" extrusionOk="0">
                  <a:moveTo>
                    <a:pt x="67628" y="134302"/>
                  </a:moveTo>
                  <a:cubicBezTo>
                    <a:pt x="62865" y="138113"/>
                    <a:pt x="58103" y="141923"/>
                    <a:pt x="54293" y="144780"/>
                  </a:cubicBezTo>
                  <a:cubicBezTo>
                    <a:pt x="42863" y="130492"/>
                    <a:pt x="52388" y="101917"/>
                    <a:pt x="22860" y="99060"/>
                  </a:cubicBezTo>
                  <a:cubicBezTo>
                    <a:pt x="15240" y="65723"/>
                    <a:pt x="7620" y="33338"/>
                    <a:pt x="0" y="0"/>
                  </a:cubicBezTo>
                  <a:cubicBezTo>
                    <a:pt x="5715" y="4763"/>
                    <a:pt x="11430" y="8573"/>
                    <a:pt x="17145" y="13335"/>
                  </a:cubicBezTo>
                  <a:cubicBezTo>
                    <a:pt x="24765" y="19050"/>
                    <a:pt x="32385" y="23813"/>
                    <a:pt x="40005" y="29527"/>
                  </a:cubicBezTo>
                  <a:cubicBezTo>
                    <a:pt x="40005" y="29527"/>
                    <a:pt x="40005" y="29527"/>
                    <a:pt x="40005" y="29527"/>
                  </a:cubicBezTo>
                  <a:cubicBezTo>
                    <a:pt x="41910" y="40957"/>
                    <a:pt x="42863" y="52388"/>
                    <a:pt x="45720" y="62865"/>
                  </a:cubicBezTo>
                  <a:cubicBezTo>
                    <a:pt x="52388" y="86677"/>
                    <a:pt x="60007" y="110490"/>
                    <a:pt x="67628" y="134302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21"/>
            <p:cNvSpPr/>
            <p:nvPr/>
          </p:nvSpPr>
          <p:spPr>
            <a:xfrm>
              <a:off x="8465819" y="1765935"/>
              <a:ext cx="74294" cy="91439"/>
            </a:xfrm>
            <a:custGeom>
              <a:avLst/>
              <a:gdLst/>
              <a:ahLst/>
              <a:cxnLst/>
              <a:rect l="l" t="t" r="r" b="b"/>
              <a:pathLst>
                <a:path w="74294" h="91439" extrusionOk="0">
                  <a:moveTo>
                    <a:pt x="44768" y="91440"/>
                  </a:moveTo>
                  <a:cubicBezTo>
                    <a:pt x="36195" y="83820"/>
                    <a:pt x="26670" y="75247"/>
                    <a:pt x="18098" y="67627"/>
                  </a:cubicBezTo>
                  <a:cubicBezTo>
                    <a:pt x="12382" y="62865"/>
                    <a:pt x="5715" y="60007"/>
                    <a:pt x="0" y="56197"/>
                  </a:cubicBezTo>
                  <a:cubicBezTo>
                    <a:pt x="24765" y="37147"/>
                    <a:pt x="49530" y="19050"/>
                    <a:pt x="74295" y="0"/>
                  </a:cubicBezTo>
                  <a:cubicBezTo>
                    <a:pt x="68580" y="12382"/>
                    <a:pt x="61913" y="23813"/>
                    <a:pt x="55245" y="38100"/>
                  </a:cubicBezTo>
                  <a:cubicBezTo>
                    <a:pt x="57150" y="49530"/>
                    <a:pt x="60007" y="64770"/>
                    <a:pt x="62865" y="80010"/>
                  </a:cubicBezTo>
                  <a:cubicBezTo>
                    <a:pt x="56198" y="82867"/>
                    <a:pt x="50482" y="87630"/>
                    <a:pt x="44768" y="91440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21"/>
            <p:cNvSpPr/>
            <p:nvPr/>
          </p:nvSpPr>
          <p:spPr>
            <a:xfrm>
              <a:off x="8528685" y="2280285"/>
              <a:ext cx="57150" cy="121919"/>
            </a:xfrm>
            <a:custGeom>
              <a:avLst/>
              <a:gdLst/>
              <a:ahLst/>
              <a:cxnLst/>
              <a:rect l="l" t="t" r="r" b="b"/>
              <a:pathLst>
                <a:path w="57150" h="121919" extrusionOk="0">
                  <a:moveTo>
                    <a:pt x="0" y="0"/>
                  </a:moveTo>
                  <a:cubicBezTo>
                    <a:pt x="5715" y="5715"/>
                    <a:pt x="11430" y="13335"/>
                    <a:pt x="18097" y="18098"/>
                  </a:cubicBezTo>
                  <a:cubicBezTo>
                    <a:pt x="21907" y="20002"/>
                    <a:pt x="28575" y="17145"/>
                    <a:pt x="34290" y="17145"/>
                  </a:cubicBezTo>
                  <a:cubicBezTo>
                    <a:pt x="41910" y="40957"/>
                    <a:pt x="49530" y="64770"/>
                    <a:pt x="57150" y="87630"/>
                  </a:cubicBezTo>
                  <a:cubicBezTo>
                    <a:pt x="49530" y="99060"/>
                    <a:pt x="42863" y="110490"/>
                    <a:pt x="35242" y="121920"/>
                  </a:cubicBezTo>
                  <a:cubicBezTo>
                    <a:pt x="32385" y="120967"/>
                    <a:pt x="30480" y="120967"/>
                    <a:pt x="27622" y="120015"/>
                  </a:cubicBezTo>
                  <a:cubicBezTo>
                    <a:pt x="19050" y="80963"/>
                    <a:pt x="9525" y="40957"/>
                    <a:pt x="0" y="0"/>
                  </a:cubicBezTo>
                  <a:close/>
                  <a:moveTo>
                    <a:pt x="30480" y="48577"/>
                  </a:moveTo>
                  <a:cubicBezTo>
                    <a:pt x="31432" y="48577"/>
                    <a:pt x="32385" y="48577"/>
                    <a:pt x="32385" y="48577"/>
                  </a:cubicBezTo>
                  <a:cubicBezTo>
                    <a:pt x="32385" y="45720"/>
                    <a:pt x="32385" y="42863"/>
                    <a:pt x="32385" y="40005"/>
                  </a:cubicBezTo>
                  <a:cubicBezTo>
                    <a:pt x="31432" y="40005"/>
                    <a:pt x="30480" y="40005"/>
                    <a:pt x="30480" y="40005"/>
                  </a:cubicBezTo>
                  <a:cubicBezTo>
                    <a:pt x="30480" y="42863"/>
                    <a:pt x="30480" y="45720"/>
                    <a:pt x="30480" y="48577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21"/>
            <p:cNvSpPr/>
            <p:nvPr/>
          </p:nvSpPr>
          <p:spPr>
            <a:xfrm>
              <a:off x="7736205" y="2037397"/>
              <a:ext cx="62864" cy="280035"/>
            </a:xfrm>
            <a:custGeom>
              <a:avLst/>
              <a:gdLst/>
              <a:ahLst/>
              <a:cxnLst/>
              <a:rect l="l" t="t" r="r" b="b"/>
              <a:pathLst>
                <a:path w="62864" h="280035" extrusionOk="0">
                  <a:moveTo>
                    <a:pt x="0" y="0"/>
                  </a:moveTo>
                  <a:cubicBezTo>
                    <a:pt x="2857" y="0"/>
                    <a:pt x="4763" y="0"/>
                    <a:pt x="7620" y="0"/>
                  </a:cubicBezTo>
                  <a:cubicBezTo>
                    <a:pt x="25718" y="92392"/>
                    <a:pt x="44768" y="184785"/>
                    <a:pt x="62865" y="278130"/>
                  </a:cubicBezTo>
                  <a:cubicBezTo>
                    <a:pt x="60007" y="279082"/>
                    <a:pt x="56197" y="279082"/>
                    <a:pt x="53340" y="280035"/>
                  </a:cubicBezTo>
                  <a:cubicBezTo>
                    <a:pt x="35243" y="186690"/>
                    <a:pt x="17145" y="93345"/>
                    <a:pt x="0" y="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21"/>
            <p:cNvSpPr/>
            <p:nvPr/>
          </p:nvSpPr>
          <p:spPr>
            <a:xfrm>
              <a:off x="9089707" y="2259329"/>
              <a:ext cx="121919" cy="66675"/>
            </a:xfrm>
            <a:custGeom>
              <a:avLst/>
              <a:gdLst/>
              <a:ahLst/>
              <a:cxnLst/>
              <a:rect l="l" t="t" r="r" b="b"/>
              <a:pathLst>
                <a:path w="121919" h="66675" extrusionOk="0">
                  <a:moveTo>
                    <a:pt x="0" y="57150"/>
                  </a:moveTo>
                  <a:cubicBezTo>
                    <a:pt x="25718" y="41910"/>
                    <a:pt x="60007" y="39053"/>
                    <a:pt x="73343" y="5715"/>
                  </a:cubicBezTo>
                  <a:cubicBezTo>
                    <a:pt x="74295" y="2858"/>
                    <a:pt x="81915" y="1905"/>
                    <a:pt x="85725" y="0"/>
                  </a:cubicBezTo>
                  <a:cubicBezTo>
                    <a:pt x="82868" y="9525"/>
                    <a:pt x="79057" y="19050"/>
                    <a:pt x="76200" y="27623"/>
                  </a:cubicBezTo>
                  <a:cubicBezTo>
                    <a:pt x="102870" y="47625"/>
                    <a:pt x="106680" y="15240"/>
                    <a:pt x="121920" y="10478"/>
                  </a:cubicBezTo>
                  <a:cubicBezTo>
                    <a:pt x="118110" y="19050"/>
                    <a:pt x="115253" y="34290"/>
                    <a:pt x="108585" y="36195"/>
                  </a:cubicBezTo>
                  <a:cubicBezTo>
                    <a:pt x="73343" y="48578"/>
                    <a:pt x="36195" y="57150"/>
                    <a:pt x="0" y="66675"/>
                  </a:cubicBezTo>
                  <a:cubicBezTo>
                    <a:pt x="0" y="66675"/>
                    <a:pt x="0" y="64770"/>
                    <a:pt x="0" y="64770"/>
                  </a:cubicBezTo>
                  <a:cubicBezTo>
                    <a:pt x="0" y="62865"/>
                    <a:pt x="0" y="61913"/>
                    <a:pt x="953" y="60008"/>
                  </a:cubicBezTo>
                  <a:cubicBezTo>
                    <a:pt x="0" y="60008"/>
                    <a:pt x="0" y="58103"/>
                    <a:pt x="0" y="5715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21"/>
            <p:cNvSpPr/>
            <p:nvPr/>
          </p:nvSpPr>
          <p:spPr>
            <a:xfrm>
              <a:off x="8922067" y="2295525"/>
              <a:ext cx="127634" cy="28575"/>
            </a:xfrm>
            <a:custGeom>
              <a:avLst/>
              <a:gdLst/>
              <a:ahLst/>
              <a:cxnLst/>
              <a:rect l="l" t="t" r="r" b="b"/>
              <a:pathLst>
                <a:path w="127634" h="28575" extrusionOk="0">
                  <a:moveTo>
                    <a:pt x="37147" y="28575"/>
                  </a:moveTo>
                  <a:cubicBezTo>
                    <a:pt x="25718" y="20955"/>
                    <a:pt x="0" y="38100"/>
                    <a:pt x="0" y="8573"/>
                  </a:cubicBezTo>
                  <a:cubicBezTo>
                    <a:pt x="41910" y="5715"/>
                    <a:pt x="84772" y="2858"/>
                    <a:pt x="126682" y="0"/>
                  </a:cubicBezTo>
                  <a:cubicBezTo>
                    <a:pt x="126682" y="2858"/>
                    <a:pt x="126682" y="5715"/>
                    <a:pt x="127635" y="8573"/>
                  </a:cubicBezTo>
                  <a:cubicBezTo>
                    <a:pt x="97155" y="14288"/>
                    <a:pt x="66675" y="21908"/>
                    <a:pt x="37147" y="2857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21"/>
            <p:cNvSpPr/>
            <p:nvPr/>
          </p:nvSpPr>
          <p:spPr>
            <a:xfrm>
              <a:off x="8434479" y="1845944"/>
              <a:ext cx="47533" cy="93344"/>
            </a:xfrm>
            <a:custGeom>
              <a:avLst/>
              <a:gdLst/>
              <a:ahLst/>
              <a:cxnLst/>
              <a:rect l="l" t="t" r="r" b="b"/>
              <a:pathLst>
                <a:path w="47533" h="93344" extrusionOk="0">
                  <a:moveTo>
                    <a:pt x="47533" y="93345"/>
                  </a:moveTo>
                  <a:cubicBezTo>
                    <a:pt x="39913" y="87630"/>
                    <a:pt x="32293" y="82868"/>
                    <a:pt x="24673" y="77153"/>
                  </a:cubicBezTo>
                  <a:cubicBezTo>
                    <a:pt x="18958" y="73343"/>
                    <a:pt x="13243" y="68580"/>
                    <a:pt x="7528" y="63818"/>
                  </a:cubicBezTo>
                  <a:cubicBezTo>
                    <a:pt x="860" y="41910"/>
                    <a:pt x="-7712" y="20003"/>
                    <a:pt x="13243" y="0"/>
                  </a:cubicBezTo>
                  <a:cubicBezTo>
                    <a:pt x="18006" y="2857"/>
                    <a:pt x="27531" y="6668"/>
                    <a:pt x="26578" y="7620"/>
                  </a:cubicBezTo>
                  <a:cubicBezTo>
                    <a:pt x="16101" y="40957"/>
                    <a:pt x="46581" y="63818"/>
                    <a:pt x="47533" y="93345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21"/>
            <p:cNvSpPr/>
            <p:nvPr/>
          </p:nvSpPr>
          <p:spPr>
            <a:xfrm>
              <a:off x="9165907" y="2240279"/>
              <a:ext cx="46434" cy="53134"/>
            </a:xfrm>
            <a:custGeom>
              <a:avLst/>
              <a:gdLst/>
              <a:ahLst/>
              <a:cxnLst/>
              <a:rect l="l" t="t" r="r" b="b"/>
              <a:pathLst>
                <a:path w="46434" h="53134" extrusionOk="0">
                  <a:moveTo>
                    <a:pt x="45720" y="29528"/>
                  </a:moveTo>
                  <a:cubicBezTo>
                    <a:pt x="30480" y="34290"/>
                    <a:pt x="26670" y="66675"/>
                    <a:pt x="0" y="46673"/>
                  </a:cubicBezTo>
                  <a:cubicBezTo>
                    <a:pt x="2857" y="38100"/>
                    <a:pt x="6668" y="28575"/>
                    <a:pt x="9525" y="19050"/>
                  </a:cubicBezTo>
                  <a:cubicBezTo>
                    <a:pt x="12382" y="14288"/>
                    <a:pt x="15240" y="9525"/>
                    <a:pt x="17145" y="4763"/>
                  </a:cubicBezTo>
                  <a:cubicBezTo>
                    <a:pt x="24765" y="2858"/>
                    <a:pt x="32385" y="953"/>
                    <a:pt x="40957" y="0"/>
                  </a:cubicBezTo>
                  <a:cubicBezTo>
                    <a:pt x="42863" y="7620"/>
                    <a:pt x="43815" y="15240"/>
                    <a:pt x="45720" y="22860"/>
                  </a:cubicBezTo>
                  <a:cubicBezTo>
                    <a:pt x="46673" y="24765"/>
                    <a:pt x="46673" y="27623"/>
                    <a:pt x="45720" y="29528"/>
                  </a:cubicBezTo>
                  <a:lnTo>
                    <a:pt x="45720" y="29528"/>
                  </a:ln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21"/>
            <p:cNvSpPr/>
            <p:nvPr/>
          </p:nvSpPr>
          <p:spPr>
            <a:xfrm>
              <a:off x="8503919" y="2506979"/>
              <a:ext cx="87630" cy="30965"/>
            </a:xfrm>
            <a:custGeom>
              <a:avLst/>
              <a:gdLst/>
              <a:ahLst/>
              <a:cxnLst/>
              <a:rect l="l" t="t" r="r" b="b"/>
              <a:pathLst>
                <a:path w="87630" h="30965" extrusionOk="0">
                  <a:moveTo>
                    <a:pt x="87630" y="0"/>
                  </a:moveTo>
                  <a:cubicBezTo>
                    <a:pt x="66675" y="35243"/>
                    <a:pt x="28575" y="40958"/>
                    <a:pt x="0" y="14288"/>
                  </a:cubicBezTo>
                  <a:cubicBezTo>
                    <a:pt x="29528" y="9525"/>
                    <a:pt x="58103" y="4763"/>
                    <a:pt x="87630" y="0"/>
                  </a:cubicBezTo>
                  <a:cubicBezTo>
                    <a:pt x="87630" y="0"/>
                    <a:pt x="87630" y="0"/>
                    <a:pt x="87630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21"/>
            <p:cNvSpPr/>
            <p:nvPr/>
          </p:nvSpPr>
          <p:spPr>
            <a:xfrm>
              <a:off x="9082087" y="1707832"/>
              <a:ext cx="31432" cy="94297"/>
            </a:xfrm>
            <a:custGeom>
              <a:avLst/>
              <a:gdLst/>
              <a:ahLst/>
              <a:cxnLst/>
              <a:rect l="l" t="t" r="r" b="b"/>
              <a:pathLst>
                <a:path w="31432" h="94297" extrusionOk="0">
                  <a:moveTo>
                    <a:pt x="0" y="953"/>
                  </a:moveTo>
                  <a:cubicBezTo>
                    <a:pt x="4763" y="953"/>
                    <a:pt x="9525" y="0"/>
                    <a:pt x="14288" y="0"/>
                  </a:cubicBezTo>
                  <a:cubicBezTo>
                    <a:pt x="20002" y="24765"/>
                    <a:pt x="25718" y="49530"/>
                    <a:pt x="31432" y="74295"/>
                  </a:cubicBezTo>
                  <a:cubicBezTo>
                    <a:pt x="28575" y="80963"/>
                    <a:pt x="26670" y="87630"/>
                    <a:pt x="23813" y="94298"/>
                  </a:cubicBezTo>
                  <a:cubicBezTo>
                    <a:pt x="16193" y="62865"/>
                    <a:pt x="7620" y="31432"/>
                    <a:pt x="0" y="953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21"/>
            <p:cNvSpPr/>
            <p:nvPr/>
          </p:nvSpPr>
          <p:spPr>
            <a:xfrm>
              <a:off x="8384765" y="1881187"/>
              <a:ext cx="32477" cy="104800"/>
            </a:xfrm>
            <a:custGeom>
              <a:avLst/>
              <a:gdLst/>
              <a:ahLst/>
              <a:cxnLst/>
              <a:rect l="l" t="t" r="r" b="b"/>
              <a:pathLst>
                <a:path w="32477" h="104800" extrusionOk="0">
                  <a:moveTo>
                    <a:pt x="32477" y="104775"/>
                  </a:moveTo>
                  <a:cubicBezTo>
                    <a:pt x="4855" y="105727"/>
                    <a:pt x="24858" y="80010"/>
                    <a:pt x="13427" y="68580"/>
                  </a:cubicBezTo>
                  <a:cubicBezTo>
                    <a:pt x="2950" y="58102"/>
                    <a:pt x="2950" y="36195"/>
                    <a:pt x="92" y="19050"/>
                  </a:cubicBezTo>
                  <a:cubicBezTo>
                    <a:pt x="-860" y="13335"/>
                    <a:pt x="5808" y="5715"/>
                    <a:pt x="8665" y="0"/>
                  </a:cubicBezTo>
                  <a:cubicBezTo>
                    <a:pt x="17237" y="35243"/>
                    <a:pt x="24858" y="69532"/>
                    <a:pt x="32477" y="10477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1" name="Google Shape;1881;p21"/>
            <p:cNvSpPr/>
            <p:nvPr/>
          </p:nvSpPr>
          <p:spPr>
            <a:xfrm>
              <a:off x="8418194" y="1991677"/>
              <a:ext cx="26669" cy="104775"/>
            </a:xfrm>
            <a:custGeom>
              <a:avLst/>
              <a:gdLst/>
              <a:ahLst/>
              <a:cxnLst/>
              <a:rect l="l" t="t" r="r" b="b"/>
              <a:pathLst>
                <a:path w="26669" h="104775" extrusionOk="0">
                  <a:moveTo>
                    <a:pt x="26670" y="104775"/>
                  </a:moveTo>
                  <a:cubicBezTo>
                    <a:pt x="18098" y="69533"/>
                    <a:pt x="8573" y="35243"/>
                    <a:pt x="0" y="0"/>
                  </a:cubicBezTo>
                  <a:cubicBezTo>
                    <a:pt x="9525" y="34290"/>
                    <a:pt x="18098" y="69533"/>
                    <a:pt x="26670" y="10477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2" name="Google Shape;1882;p21"/>
            <p:cNvSpPr/>
            <p:nvPr/>
          </p:nvSpPr>
          <p:spPr>
            <a:xfrm>
              <a:off x="9035414" y="2320289"/>
              <a:ext cx="53340" cy="23812"/>
            </a:xfrm>
            <a:custGeom>
              <a:avLst/>
              <a:gdLst/>
              <a:ahLst/>
              <a:cxnLst/>
              <a:rect l="l" t="t" r="r" b="b"/>
              <a:pathLst>
                <a:path w="53340" h="23812" extrusionOk="0">
                  <a:moveTo>
                    <a:pt x="1905" y="14288"/>
                  </a:moveTo>
                  <a:cubicBezTo>
                    <a:pt x="17145" y="9525"/>
                    <a:pt x="31433" y="4763"/>
                    <a:pt x="46673" y="0"/>
                  </a:cubicBezTo>
                  <a:cubicBezTo>
                    <a:pt x="46673" y="0"/>
                    <a:pt x="48578" y="1905"/>
                    <a:pt x="48578" y="1905"/>
                  </a:cubicBezTo>
                  <a:cubicBezTo>
                    <a:pt x="50483" y="2858"/>
                    <a:pt x="52388" y="4763"/>
                    <a:pt x="53340" y="5715"/>
                  </a:cubicBezTo>
                  <a:cubicBezTo>
                    <a:pt x="53340" y="5715"/>
                    <a:pt x="53340" y="7620"/>
                    <a:pt x="53340" y="7620"/>
                  </a:cubicBezTo>
                  <a:cubicBezTo>
                    <a:pt x="35243" y="13335"/>
                    <a:pt x="18098" y="19050"/>
                    <a:pt x="0" y="23813"/>
                  </a:cubicBezTo>
                  <a:cubicBezTo>
                    <a:pt x="1905" y="20002"/>
                    <a:pt x="1905" y="17145"/>
                    <a:pt x="1905" y="14288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3" name="Google Shape;1883;p21"/>
            <p:cNvSpPr/>
            <p:nvPr/>
          </p:nvSpPr>
          <p:spPr>
            <a:xfrm>
              <a:off x="8870632" y="2305050"/>
              <a:ext cx="33337" cy="20954"/>
            </a:xfrm>
            <a:custGeom>
              <a:avLst/>
              <a:gdLst/>
              <a:ahLst/>
              <a:cxnLst/>
              <a:rect l="l" t="t" r="r" b="b"/>
              <a:pathLst>
                <a:path w="33337" h="20954" extrusionOk="0">
                  <a:moveTo>
                    <a:pt x="10478" y="0"/>
                  </a:moveTo>
                  <a:cubicBezTo>
                    <a:pt x="18098" y="4763"/>
                    <a:pt x="25718" y="10477"/>
                    <a:pt x="33338" y="15240"/>
                  </a:cubicBezTo>
                  <a:cubicBezTo>
                    <a:pt x="32385" y="17145"/>
                    <a:pt x="31432" y="19050"/>
                    <a:pt x="29528" y="20955"/>
                  </a:cubicBezTo>
                  <a:cubicBezTo>
                    <a:pt x="20003" y="14288"/>
                    <a:pt x="9525" y="7620"/>
                    <a:pt x="0" y="0"/>
                  </a:cubicBezTo>
                  <a:cubicBezTo>
                    <a:pt x="2857" y="952"/>
                    <a:pt x="6668" y="952"/>
                    <a:pt x="10478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4" name="Google Shape;1884;p21"/>
            <p:cNvSpPr/>
            <p:nvPr/>
          </p:nvSpPr>
          <p:spPr>
            <a:xfrm>
              <a:off x="7798117" y="2330767"/>
              <a:ext cx="13334" cy="32385"/>
            </a:xfrm>
            <a:custGeom>
              <a:avLst/>
              <a:gdLst/>
              <a:ahLst/>
              <a:cxnLst/>
              <a:rect l="l" t="t" r="r" b="b"/>
              <a:pathLst>
                <a:path w="13334" h="32385" extrusionOk="0">
                  <a:moveTo>
                    <a:pt x="7620" y="32385"/>
                  </a:moveTo>
                  <a:cubicBezTo>
                    <a:pt x="4763" y="21908"/>
                    <a:pt x="1905" y="12383"/>
                    <a:pt x="0" y="1905"/>
                  </a:cubicBezTo>
                  <a:cubicBezTo>
                    <a:pt x="1905" y="953"/>
                    <a:pt x="3810" y="953"/>
                    <a:pt x="5715" y="0"/>
                  </a:cubicBezTo>
                  <a:cubicBezTo>
                    <a:pt x="8572" y="9525"/>
                    <a:pt x="10477" y="20003"/>
                    <a:pt x="13335" y="29528"/>
                  </a:cubicBezTo>
                  <a:cubicBezTo>
                    <a:pt x="11430" y="30480"/>
                    <a:pt x="9525" y="31433"/>
                    <a:pt x="7620" y="32385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Google Shape;1885;p21"/>
            <p:cNvSpPr/>
            <p:nvPr/>
          </p:nvSpPr>
          <p:spPr>
            <a:xfrm>
              <a:off x="9047797" y="2289810"/>
              <a:ext cx="31432" cy="13335"/>
            </a:xfrm>
            <a:custGeom>
              <a:avLst/>
              <a:gdLst/>
              <a:ahLst/>
              <a:cxnLst/>
              <a:rect l="l" t="t" r="r" b="b"/>
              <a:pathLst>
                <a:path w="31432" h="13335" extrusionOk="0">
                  <a:moveTo>
                    <a:pt x="952" y="13335"/>
                  </a:moveTo>
                  <a:cubicBezTo>
                    <a:pt x="952" y="10477"/>
                    <a:pt x="952" y="7620"/>
                    <a:pt x="0" y="4763"/>
                  </a:cubicBezTo>
                  <a:cubicBezTo>
                    <a:pt x="9525" y="2857"/>
                    <a:pt x="19050" y="1905"/>
                    <a:pt x="28575" y="0"/>
                  </a:cubicBezTo>
                  <a:cubicBezTo>
                    <a:pt x="29527" y="952"/>
                    <a:pt x="30480" y="1905"/>
                    <a:pt x="31432" y="2857"/>
                  </a:cubicBezTo>
                  <a:cubicBezTo>
                    <a:pt x="21907" y="7620"/>
                    <a:pt x="11430" y="10477"/>
                    <a:pt x="952" y="13335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6" name="Google Shape;1886;p21"/>
            <p:cNvSpPr/>
            <p:nvPr/>
          </p:nvSpPr>
          <p:spPr>
            <a:xfrm>
              <a:off x="9106852" y="1805939"/>
              <a:ext cx="6667" cy="34290"/>
            </a:xfrm>
            <a:custGeom>
              <a:avLst/>
              <a:gdLst/>
              <a:ahLst/>
              <a:cxnLst/>
              <a:rect l="l" t="t" r="r" b="b"/>
              <a:pathLst>
                <a:path w="6667" h="34290" extrusionOk="0">
                  <a:moveTo>
                    <a:pt x="0" y="0"/>
                  </a:moveTo>
                  <a:cubicBezTo>
                    <a:pt x="1905" y="11430"/>
                    <a:pt x="3810" y="22860"/>
                    <a:pt x="6668" y="34290"/>
                  </a:cubicBezTo>
                  <a:cubicBezTo>
                    <a:pt x="4763" y="22860"/>
                    <a:pt x="1905" y="11430"/>
                    <a:pt x="0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7" name="Google Shape;1887;p21"/>
            <p:cNvSpPr/>
            <p:nvPr/>
          </p:nvSpPr>
          <p:spPr>
            <a:xfrm>
              <a:off x="9014460" y="2334577"/>
              <a:ext cx="22859" cy="10477"/>
            </a:xfrm>
            <a:custGeom>
              <a:avLst/>
              <a:gdLst/>
              <a:ahLst/>
              <a:cxnLst/>
              <a:rect l="l" t="t" r="r" b="b"/>
              <a:pathLst>
                <a:path w="22859" h="10477" extrusionOk="0">
                  <a:moveTo>
                    <a:pt x="22860" y="0"/>
                  </a:moveTo>
                  <a:cubicBezTo>
                    <a:pt x="22860" y="2858"/>
                    <a:pt x="22860" y="6668"/>
                    <a:pt x="21907" y="9525"/>
                  </a:cubicBezTo>
                  <a:cubicBezTo>
                    <a:pt x="14288" y="9525"/>
                    <a:pt x="6667" y="10477"/>
                    <a:pt x="0" y="10477"/>
                  </a:cubicBezTo>
                  <a:cubicBezTo>
                    <a:pt x="1905" y="8573"/>
                    <a:pt x="2857" y="6668"/>
                    <a:pt x="4763" y="3810"/>
                  </a:cubicBezTo>
                  <a:cubicBezTo>
                    <a:pt x="7620" y="2858"/>
                    <a:pt x="9525" y="2858"/>
                    <a:pt x="12382" y="1905"/>
                  </a:cubicBezTo>
                  <a:cubicBezTo>
                    <a:pt x="16192" y="952"/>
                    <a:pt x="19050" y="0"/>
                    <a:pt x="22860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8" name="Google Shape;1888;p21"/>
            <p:cNvSpPr/>
            <p:nvPr/>
          </p:nvSpPr>
          <p:spPr>
            <a:xfrm>
              <a:off x="8962072" y="2345054"/>
              <a:ext cx="31432" cy="5715"/>
            </a:xfrm>
            <a:custGeom>
              <a:avLst/>
              <a:gdLst/>
              <a:ahLst/>
              <a:cxnLst/>
              <a:rect l="l" t="t" r="r" b="b"/>
              <a:pathLst>
                <a:path w="31432" h="5715" extrusionOk="0">
                  <a:moveTo>
                    <a:pt x="29527" y="5715"/>
                  </a:moveTo>
                  <a:cubicBezTo>
                    <a:pt x="20002" y="5715"/>
                    <a:pt x="9525" y="5715"/>
                    <a:pt x="0" y="5715"/>
                  </a:cubicBezTo>
                  <a:cubicBezTo>
                    <a:pt x="9525" y="3810"/>
                    <a:pt x="20002" y="1905"/>
                    <a:pt x="29527" y="0"/>
                  </a:cubicBezTo>
                  <a:cubicBezTo>
                    <a:pt x="29527" y="0"/>
                    <a:pt x="31432" y="1905"/>
                    <a:pt x="31432" y="1905"/>
                  </a:cubicBezTo>
                  <a:cubicBezTo>
                    <a:pt x="30480" y="2858"/>
                    <a:pt x="29527" y="3810"/>
                    <a:pt x="29527" y="5715"/>
                  </a:cubicBezTo>
                  <a:lnTo>
                    <a:pt x="29527" y="5715"/>
                  </a:ln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21"/>
            <p:cNvSpPr/>
            <p:nvPr/>
          </p:nvSpPr>
          <p:spPr>
            <a:xfrm>
              <a:off x="9114472" y="1852612"/>
              <a:ext cx="3809" cy="23812"/>
            </a:xfrm>
            <a:custGeom>
              <a:avLst/>
              <a:gdLst/>
              <a:ahLst/>
              <a:cxnLst/>
              <a:rect l="l" t="t" r="r" b="b"/>
              <a:pathLst>
                <a:path w="3809" h="23812" extrusionOk="0">
                  <a:moveTo>
                    <a:pt x="0" y="0"/>
                  </a:moveTo>
                  <a:cubicBezTo>
                    <a:pt x="952" y="7620"/>
                    <a:pt x="2857" y="15240"/>
                    <a:pt x="3810" y="23813"/>
                  </a:cubicBezTo>
                  <a:cubicBezTo>
                    <a:pt x="2857" y="15240"/>
                    <a:pt x="952" y="7620"/>
                    <a:pt x="0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8783002" y="2292667"/>
              <a:ext cx="12382" cy="2857"/>
            </a:xfrm>
            <a:custGeom>
              <a:avLst/>
              <a:gdLst/>
              <a:ahLst/>
              <a:cxnLst/>
              <a:rect l="l" t="t" r="r" b="b"/>
              <a:pathLst>
                <a:path w="12382" h="2857" extrusionOk="0">
                  <a:moveTo>
                    <a:pt x="0" y="2858"/>
                  </a:moveTo>
                  <a:cubicBezTo>
                    <a:pt x="3810" y="1905"/>
                    <a:pt x="7620" y="953"/>
                    <a:pt x="12383" y="0"/>
                  </a:cubicBezTo>
                  <a:cubicBezTo>
                    <a:pt x="7620" y="953"/>
                    <a:pt x="3810" y="1905"/>
                    <a:pt x="0" y="2858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21"/>
            <p:cNvSpPr/>
            <p:nvPr/>
          </p:nvSpPr>
          <p:spPr>
            <a:xfrm>
              <a:off x="8991600" y="2341245"/>
              <a:ext cx="19050" cy="4762"/>
            </a:xfrm>
            <a:custGeom>
              <a:avLst/>
              <a:gdLst/>
              <a:ahLst/>
              <a:cxnLst/>
              <a:rect l="l" t="t" r="r" b="b"/>
              <a:pathLst>
                <a:path w="19050" h="4762" extrusionOk="0">
                  <a:moveTo>
                    <a:pt x="0" y="2857"/>
                  </a:moveTo>
                  <a:cubicBezTo>
                    <a:pt x="6668" y="1905"/>
                    <a:pt x="12382" y="952"/>
                    <a:pt x="19050" y="0"/>
                  </a:cubicBezTo>
                  <a:cubicBezTo>
                    <a:pt x="13335" y="1905"/>
                    <a:pt x="7620" y="2857"/>
                    <a:pt x="1905" y="4763"/>
                  </a:cubicBezTo>
                  <a:cubicBezTo>
                    <a:pt x="952" y="4763"/>
                    <a:pt x="0" y="2857"/>
                    <a:pt x="0" y="2857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21"/>
            <p:cNvSpPr/>
            <p:nvPr/>
          </p:nvSpPr>
          <p:spPr>
            <a:xfrm>
              <a:off x="9113519" y="1783080"/>
              <a:ext cx="4762" cy="17144"/>
            </a:xfrm>
            <a:custGeom>
              <a:avLst/>
              <a:gdLst/>
              <a:ahLst/>
              <a:cxnLst/>
              <a:rect l="l" t="t" r="r" b="b"/>
              <a:pathLst>
                <a:path w="4762" h="17144" extrusionOk="0">
                  <a:moveTo>
                    <a:pt x="4763" y="17145"/>
                  </a:moveTo>
                  <a:cubicBezTo>
                    <a:pt x="2857" y="11430"/>
                    <a:pt x="1905" y="5715"/>
                    <a:pt x="0" y="0"/>
                  </a:cubicBezTo>
                  <a:cubicBezTo>
                    <a:pt x="1905" y="5715"/>
                    <a:pt x="2857" y="11430"/>
                    <a:pt x="4763" y="1714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3" name="Google Shape;1893;p21"/>
            <p:cNvSpPr/>
            <p:nvPr/>
          </p:nvSpPr>
          <p:spPr>
            <a:xfrm>
              <a:off x="8991600" y="2350770"/>
              <a:ext cx="19050" cy="5714"/>
            </a:xfrm>
            <a:custGeom>
              <a:avLst/>
              <a:gdLst/>
              <a:ahLst/>
              <a:cxnLst/>
              <a:rect l="l" t="t" r="r" b="b"/>
              <a:pathLst>
                <a:path w="19050" h="5714" extrusionOk="0">
                  <a:moveTo>
                    <a:pt x="0" y="5715"/>
                  </a:moveTo>
                  <a:cubicBezTo>
                    <a:pt x="0" y="3810"/>
                    <a:pt x="0" y="190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668" y="0"/>
                    <a:pt x="12382" y="0"/>
                    <a:pt x="19050" y="0"/>
                  </a:cubicBezTo>
                  <a:cubicBezTo>
                    <a:pt x="12382" y="1905"/>
                    <a:pt x="5715" y="3810"/>
                    <a:pt x="0" y="571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21"/>
            <p:cNvSpPr/>
            <p:nvPr/>
          </p:nvSpPr>
          <p:spPr>
            <a:xfrm>
              <a:off x="8990647" y="2342197"/>
              <a:ext cx="19050" cy="8572"/>
            </a:xfrm>
            <a:custGeom>
              <a:avLst/>
              <a:gdLst/>
              <a:ahLst/>
              <a:cxnLst/>
              <a:rect l="l" t="t" r="r" b="b"/>
              <a:pathLst>
                <a:path w="19050" h="8572" extrusionOk="0">
                  <a:moveTo>
                    <a:pt x="19050" y="8573"/>
                  </a:moveTo>
                  <a:cubicBezTo>
                    <a:pt x="12382" y="8573"/>
                    <a:pt x="6667" y="8573"/>
                    <a:pt x="0" y="8573"/>
                  </a:cubicBezTo>
                  <a:cubicBezTo>
                    <a:pt x="0" y="6667"/>
                    <a:pt x="952" y="5715"/>
                    <a:pt x="952" y="4763"/>
                  </a:cubicBezTo>
                  <a:cubicBezTo>
                    <a:pt x="6667" y="2857"/>
                    <a:pt x="12382" y="1905"/>
                    <a:pt x="18097" y="0"/>
                  </a:cubicBezTo>
                  <a:cubicBezTo>
                    <a:pt x="19050" y="2857"/>
                    <a:pt x="19050" y="5715"/>
                    <a:pt x="19050" y="8573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21"/>
            <p:cNvSpPr/>
            <p:nvPr/>
          </p:nvSpPr>
          <p:spPr>
            <a:xfrm>
              <a:off x="9076372" y="2286952"/>
              <a:ext cx="14287" cy="6667"/>
            </a:xfrm>
            <a:custGeom>
              <a:avLst/>
              <a:gdLst/>
              <a:ahLst/>
              <a:cxnLst/>
              <a:rect l="l" t="t" r="r" b="b"/>
              <a:pathLst>
                <a:path w="14287" h="6667" extrusionOk="0">
                  <a:moveTo>
                    <a:pt x="0" y="3810"/>
                  </a:moveTo>
                  <a:cubicBezTo>
                    <a:pt x="4763" y="2858"/>
                    <a:pt x="9525" y="1905"/>
                    <a:pt x="13335" y="0"/>
                  </a:cubicBezTo>
                  <a:cubicBezTo>
                    <a:pt x="13335" y="952"/>
                    <a:pt x="14288" y="1905"/>
                    <a:pt x="14288" y="3810"/>
                  </a:cubicBezTo>
                  <a:cubicBezTo>
                    <a:pt x="10477" y="4763"/>
                    <a:pt x="6667" y="5715"/>
                    <a:pt x="2857" y="6668"/>
                  </a:cubicBezTo>
                  <a:cubicBezTo>
                    <a:pt x="1905" y="5715"/>
                    <a:pt x="952" y="4763"/>
                    <a:pt x="0" y="381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21"/>
            <p:cNvSpPr/>
            <p:nvPr/>
          </p:nvSpPr>
          <p:spPr>
            <a:xfrm>
              <a:off x="8091487" y="1878330"/>
              <a:ext cx="3810" cy="952"/>
            </a:xfrm>
            <a:custGeom>
              <a:avLst/>
              <a:gdLst/>
              <a:ahLst/>
              <a:cxnLst/>
              <a:rect l="l" t="t" r="r" b="b"/>
              <a:pathLst>
                <a:path w="3810" h="952" extrusionOk="0">
                  <a:moveTo>
                    <a:pt x="0" y="0"/>
                  </a:moveTo>
                  <a:cubicBezTo>
                    <a:pt x="952" y="0"/>
                    <a:pt x="2857" y="0"/>
                    <a:pt x="3810" y="952"/>
                  </a:cubicBezTo>
                  <a:cubicBezTo>
                    <a:pt x="3810" y="952"/>
                    <a:pt x="3810" y="952"/>
                    <a:pt x="3810" y="952"/>
                  </a:cubicBezTo>
                  <a:cubicBezTo>
                    <a:pt x="2857" y="0"/>
                    <a:pt x="95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21"/>
            <p:cNvSpPr/>
            <p:nvPr/>
          </p:nvSpPr>
          <p:spPr>
            <a:xfrm>
              <a:off x="8591550" y="2505075"/>
              <a:ext cx="2857" cy="1904"/>
            </a:xfrm>
            <a:custGeom>
              <a:avLst/>
              <a:gdLst/>
              <a:ahLst/>
              <a:cxnLst/>
              <a:rect l="l" t="t" r="r" b="b"/>
              <a:pathLst>
                <a:path w="2857" h="1904" extrusionOk="0">
                  <a:moveTo>
                    <a:pt x="0" y="1905"/>
                  </a:moveTo>
                  <a:cubicBezTo>
                    <a:pt x="0" y="952"/>
                    <a:pt x="952" y="0"/>
                    <a:pt x="952" y="0"/>
                  </a:cubicBezTo>
                  <a:cubicBezTo>
                    <a:pt x="1905" y="952"/>
                    <a:pt x="1905" y="952"/>
                    <a:pt x="2857" y="1905"/>
                  </a:cubicBezTo>
                  <a:cubicBezTo>
                    <a:pt x="1905" y="952"/>
                    <a:pt x="952" y="1905"/>
                    <a:pt x="0" y="1905"/>
                  </a:cubicBezTo>
                  <a:cubicBezTo>
                    <a:pt x="0" y="1905"/>
                    <a:pt x="0" y="1905"/>
                    <a:pt x="0" y="190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21"/>
            <p:cNvSpPr/>
            <p:nvPr/>
          </p:nvSpPr>
          <p:spPr>
            <a:xfrm>
              <a:off x="8610600" y="2397442"/>
              <a:ext cx="3810" cy="3252"/>
            </a:xfrm>
            <a:custGeom>
              <a:avLst/>
              <a:gdLst/>
              <a:ahLst/>
              <a:cxnLst/>
              <a:rect l="l" t="t" r="r" b="b"/>
              <a:pathLst>
                <a:path w="3810" h="3252" extrusionOk="0">
                  <a:moveTo>
                    <a:pt x="3810" y="1905"/>
                  </a:moveTo>
                  <a:cubicBezTo>
                    <a:pt x="2857" y="2858"/>
                    <a:pt x="1905" y="3810"/>
                    <a:pt x="1905" y="2858"/>
                  </a:cubicBezTo>
                  <a:cubicBezTo>
                    <a:pt x="952" y="2858"/>
                    <a:pt x="952" y="1905"/>
                    <a:pt x="0" y="953"/>
                  </a:cubicBezTo>
                  <a:cubicBezTo>
                    <a:pt x="952" y="0"/>
                    <a:pt x="952" y="0"/>
                    <a:pt x="1905" y="0"/>
                  </a:cubicBezTo>
                  <a:cubicBezTo>
                    <a:pt x="2857" y="953"/>
                    <a:pt x="2857" y="1905"/>
                    <a:pt x="3810" y="190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21"/>
            <p:cNvSpPr/>
            <p:nvPr/>
          </p:nvSpPr>
          <p:spPr>
            <a:xfrm>
              <a:off x="9212580" y="2263139"/>
              <a:ext cx="9525" cy="6667"/>
            </a:xfrm>
            <a:custGeom>
              <a:avLst/>
              <a:gdLst/>
              <a:ahLst/>
              <a:cxnLst/>
              <a:rect l="l" t="t" r="r" b="b"/>
              <a:pathLst>
                <a:path w="9525" h="6667" extrusionOk="0">
                  <a:moveTo>
                    <a:pt x="0" y="6668"/>
                  </a:moveTo>
                  <a:cubicBezTo>
                    <a:pt x="0" y="4763"/>
                    <a:pt x="0" y="1905"/>
                    <a:pt x="0" y="0"/>
                  </a:cubicBezTo>
                  <a:cubicBezTo>
                    <a:pt x="0" y="1905"/>
                    <a:pt x="0" y="4763"/>
                    <a:pt x="0" y="6668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21"/>
            <p:cNvSpPr/>
            <p:nvPr/>
          </p:nvSpPr>
          <p:spPr>
            <a:xfrm>
              <a:off x="9019222" y="2336482"/>
              <a:ext cx="7619" cy="1904"/>
            </a:xfrm>
            <a:custGeom>
              <a:avLst/>
              <a:gdLst/>
              <a:ahLst/>
              <a:cxnLst/>
              <a:rect l="l" t="t" r="r" b="b"/>
              <a:pathLst>
                <a:path w="7619" h="1904" extrusionOk="0">
                  <a:moveTo>
                    <a:pt x="7620" y="0"/>
                  </a:moveTo>
                  <a:cubicBezTo>
                    <a:pt x="4763" y="952"/>
                    <a:pt x="2857" y="952"/>
                    <a:pt x="0" y="1905"/>
                  </a:cubicBezTo>
                  <a:cubicBezTo>
                    <a:pt x="2857" y="952"/>
                    <a:pt x="4763" y="952"/>
                    <a:pt x="7620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21"/>
            <p:cNvSpPr/>
            <p:nvPr/>
          </p:nvSpPr>
          <p:spPr>
            <a:xfrm>
              <a:off x="9082087" y="2316479"/>
              <a:ext cx="7619" cy="4762"/>
            </a:xfrm>
            <a:custGeom>
              <a:avLst/>
              <a:gdLst/>
              <a:ahLst/>
              <a:cxnLst/>
              <a:rect l="l" t="t" r="r" b="b"/>
              <a:pathLst>
                <a:path w="7619" h="4762" extrusionOk="0">
                  <a:moveTo>
                    <a:pt x="7620" y="0"/>
                  </a:moveTo>
                  <a:cubicBezTo>
                    <a:pt x="7620" y="953"/>
                    <a:pt x="7620" y="2858"/>
                    <a:pt x="7620" y="3810"/>
                  </a:cubicBezTo>
                  <a:cubicBezTo>
                    <a:pt x="5715" y="3810"/>
                    <a:pt x="3810" y="4763"/>
                    <a:pt x="1905" y="4763"/>
                  </a:cubicBezTo>
                  <a:cubicBezTo>
                    <a:pt x="1905" y="4763"/>
                    <a:pt x="0" y="2858"/>
                    <a:pt x="0" y="2858"/>
                  </a:cubicBezTo>
                  <a:cubicBezTo>
                    <a:pt x="2857" y="1905"/>
                    <a:pt x="5715" y="953"/>
                    <a:pt x="7620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21"/>
            <p:cNvSpPr/>
            <p:nvPr/>
          </p:nvSpPr>
          <p:spPr>
            <a:xfrm>
              <a:off x="9125902" y="1839277"/>
              <a:ext cx="2857" cy="6667"/>
            </a:xfrm>
            <a:custGeom>
              <a:avLst/>
              <a:gdLst/>
              <a:ahLst/>
              <a:cxnLst/>
              <a:rect l="l" t="t" r="r" b="b"/>
              <a:pathLst>
                <a:path w="2857" h="6667" extrusionOk="0">
                  <a:moveTo>
                    <a:pt x="2858" y="6668"/>
                  </a:moveTo>
                  <a:cubicBezTo>
                    <a:pt x="1905" y="4763"/>
                    <a:pt x="953" y="1905"/>
                    <a:pt x="0" y="0"/>
                  </a:cubicBezTo>
                  <a:cubicBezTo>
                    <a:pt x="953" y="1905"/>
                    <a:pt x="1905" y="4763"/>
                    <a:pt x="2858" y="6668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21"/>
            <p:cNvSpPr/>
            <p:nvPr/>
          </p:nvSpPr>
          <p:spPr>
            <a:xfrm>
              <a:off x="9120187" y="1809750"/>
              <a:ext cx="2857" cy="7619"/>
            </a:xfrm>
            <a:custGeom>
              <a:avLst/>
              <a:gdLst/>
              <a:ahLst/>
              <a:cxnLst/>
              <a:rect l="l" t="t" r="r" b="b"/>
              <a:pathLst>
                <a:path w="2857" h="7619" extrusionOk="0">
                  <a:moveTo>
                    <a:pt x="2857" y="7620"/>
                  </a:moveTo>
                  <a:cubicBezTo>
                    <a:pt x="1905" y="4763"/>
                    <a:pt x="952" y="2857"/>
                    <a:pt x="0" y="0"/>
                  </a:cubicBezTo>
                  <a:cubicBezTo>
                    <a:pt x="952" y="2857"/>
                    <a:pt x="1905" y="5715"/>
                    <a:pt x="2857" y="762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21"/>
            <p:cNvSpPr/>
            <p:nvPr/>
          </p:nvSpPr>
          <p:spPr>
            <a:xfrm>
              <a:off x="8498128" y="1882056"/>
              <a:ext cx="293446" cy="262020"/>
            </a:xfrm>
            <a:custGeom>
              <a:avLst/>
              <a:gdLst/>
              <a:ahLst/>
              <a:cxnLst/>
              <a:rect l="l" t="t" r="r" b="b"/>
              <a:pathLst>
                <a:path w="293446" h="262020" extrusionOk="0">
                  <a:moveTo>
                    <a:pt x="1029" y="57233"/>
                  </a:moveTo>
                  <a:cubicBezTo>
                    <a:pt x="29604" y="47708"/>
                    <a:pt x="58179" y="37231"/>
                    <a:pt x="87706" y="27706"/>
                  </a:cubicBezTo>
                  <a:cubicBezTo>
                    <a:pt x="120091" y="20086"/>
                    <a:pt x="152476" y="12466"/>
                    <a:pt x="184861" y="3893"/>
                  </a:cubicBezTo>
                  <a:cubicBezTo>
                    <a:pt x="220104" y="-4679"/>
                    <a:pt x="233439" y="-869"/>
                    <a:pt x="244869" y="33421"/>
                  </a:cubicBezTo>
                  <a:cubicBezTo>
                    <a:pt x="262014" y="81998"/>
                    <a:pt x="275348" y="130576"/>
                    <a:pt x="290589" y="179153"/>
                  </a:cubicBezTo>
                  <a:cubicBezTo>
                    <a:pt x="293446" y="188678"/>
                    <a:pt x="293446" y="200108"/>
                    <a:pt x="293446" y="203918"/>
                  </a:cubicBezTo>
                  <a:cubicBezTo>
                    <a:pt x="234391" y="221063"/>
                    <a:pt x="179146" y="238208"/>
                    <a:pt x="122948" y="254401"/>
                  </a:cubicBezTo>
                  <a:cubicBezTo>
                    <a:pt x="107709" y="257258"/>
                    <a:pt x="92469" y="262021"/>
                    <a:pt x="77229" y="262021"/>
                  </a:cubicBezTo>
                  <a:cubicBezTo>
                    <a:pt x="63894" y="262021"/>
                    <a:pt x="61036" y="254401"/>
                    <a:pt x="71514" y="243923"/>
                  </a:cubicBezTo>
                  <a:cubicBezTo>
                    <a:pt x="76276" y="242971"/>
                    <a:pt x="81991" y="242018"/>
                    <a:pt x="86754" y="241066"/>
                  </a:cubicBezTo>
                  <a:cubicBezTo>
                    <a:pt x="86754" y="240113"/>
                    <a:pt x="86754" y="239161"/>
                    <a:pt x="86754" y="238208"/>
                  </a:cubicBezTo>
                  <a:cubicBezTo>
                    <a:pt x="81991" y="238208"/>
                    <a:pt x="76276" y="237256"/>
                    <a:pt x="71514" y="237256"/>
                  </a:cubicBezTo>
                  <a:cubicBezTo>
                    <a:pt x="68656" y="236303"/>
                    <a:pt x="66751" y="235351"/>
                    <a:pt x="63894" y="234398"/>
                  </a:cubicBezTo>
                  <a:cubicBezTo>
                    <a:pt x="51511" y="206776"/>
                    <a:pt x="38176" y="180106"/>
                    <a:pt x="25794" y="152483"/>
                  </a:cubicBezTo>
                  <a:cubicBezTo>
                    <a:pt x="24841" y="150578"/>
                    <a:pt x="26746" y="147721"/>
                    <a:pt x="27698" y="144863"/>
                  </a:cubicBezTo>
                  <a:cubicBezTo>
                    <a:pt x="31509" y="117241"/>
                    <a:pt x="25794" y="93428"/>
                    <a:pt x="1981" y="75331"/>
                  </a:cubicBezTo>
                  <a:cubicBezTo>
                    <a:pt x="-1829" y="72473"/>
                    <a:pt x="1029" y="62948"/>
                    <a:pt x="1029" y="57233"/>
                  </a:cubicBezTo>
                  <a:close/>
                  <a:moveTo>
                    <a:pt x="244869" y="195346"/>
                  </a:moveTo>
                  <a:cubicBezTo>
                    <a:pt x="248679" y="192488"/>
                    <a:pt x="256298" y="189631"/>
                    <a:pt x="256298" y="187726"/>
                  </a:cubicBezTo>
                  <a:cubicBezTo>
                    <a:pt x="254394" y="177248"/>
                    <a:pt x="250584" y="166771"/>
                    <a:pt x="247726" y="155341"/>
                  </a:cubicBezTo>
                  <a:cubicBezTo>
                    <a:pt x="234391" y="110573"/>
                    <a:pt x="220104" y="64853"/>
                    <a:pt x="206769" y="19133"/>
                  </a:cubicBezTo>
                  <a:cubicBezTo>
                    <a:pt x="159144" y="33421"/>
                    <a:pt x="118186" y="45803"/>
                    <a:pt x="77229" y="58186"/>
                  </a:cubicBezTo>
                  <a:cubicBezTo>
                    <a:pt x="67704" y="61043"/>
                    <a:pt x="58179" y="63901"/>
                    <a:pt x="45796" y="67711"/>
                  </a:cubicBezTo>
                  <a:cubicBezTo>
                    <a:pt x="51511" y="80093"/>
                    <a:pt x="55321" y="88666"/>
                    <a:pt x="60084" y="98191"/>
                  </a:cubicBezTo>
                  <a:cubicBezTo>
                    <a:pt x="71514" y="143911"/>
                    <a:pt x="82944" y="190583"/>
                    <a:pt x="95326" y="238208"/>
                  </a:cubicBezTo>
                  <a:cubicBezTo>
                    <a:pt x="145809" y="222968"/>
                    <a:pt x="195339" y="209633"/>
                    <a:pt x="244869" y="195346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5" name="Google Shape;1905;p21"/>
            <p:cNvSpPr/>
            <p:nvPr/>
          </p:nvSpPr>
          <p:spPr>
            <a:xfrm>
              <a:off x="8477250" y="1769744"/>
              <a:ext cx="551497" cy="120748"/>
            </a:xfrm>
            <a:custGeom>
              <a:avLst/>
              <a:gdLst/>
              <a:ahLst/>
              <a:cxnLst/>
              <a:rect l="l" t="t" r="r" b="b"/>
              <a:pathLst>
                <a:path w="551497" h="120748" extrusionOk="0">
                  <a:moveTo>
                    <a:pt x="33338" y="87630"/>
                  </a:moveTo>
                  <a:cubicBezTo>
                    <a:pt x="39052" y="83820"/>
                    <a:pt x="44768" y="80010"/>
                    <a:pt x="50482" y="76200"/>
                  </a:cubicBezTo>
                  <a:cubicBezTo>
                    <a:pt x="91440" y="61913"/>
                    <a:pt x="133350" y="59055"/>
                    <a:pt x="176213" y="70485"/>
                  </a:cubicBezTo>
                  <a:cubicBezTo>
                    <a:pt x="176213" y="70485"/>
                    <a:pt x="177165" y="70485"/>
                    <a:pt x="178118" y="69532"/>
                  </a:cubicBezTo>
                  <a:cubicBezTo>
                    <a:pt x="218123" y="22860"/>
                    <a:pt x="218123" y="22860"/>
                    <a:pt x="272415" y="47625"/>
                  </a:cubicBezTo>
                  <a:cubicBezTo>
                    <a:pt x="286702" y="54293"/>
                    <a:pt x="296227" y="55245"/>
                    <a:pt x="305752" y="39053"/>
                  </a:cubicBezTo>
                  <a:cubicBezTo>
                    <a:pt x="319088" y="14288"/>
                    <a:pt x="341948" y="12382"/>
                    <a:pt x="365760" y="20955"/>
                  </a:cubicBezTo>
                  <a:cubicBezTo>
                    <a:pt x="387668" y="28575"/>
                    <a:pt x="406718" y="29528"/>
                    <a:pt x="423863" y="9525"/>
                  </a:cubicBezTo>
                  <a:cubicBezTo>
                    <a:pt x="428625" y="3810"/>
                    <a:pt x="437198" y="0"/>
                    <a:pt x="443865" y="0"/>
                  </a:cubicBezTo>
                  <a:cubicBezTo>
                    <a:pt x="477202" y="1905"/>
                    <a:pt x="510540" y="4763"/>
                    <a:pt x="551498" y="7620"/>
                  </a:cubicBezTo>
                  <a:cubicBezTo>
                    <a:pt x="525780" y="27623"/>
                    <a:pt x="504825" y="29528"/>
                    <a:pt x="481965" y="23813"/>
                  </a:cubicBezTo>
                  <a:cubicBezTo>
                    <a:pt x="473393" y="21907"/>
                    <a:pt x="459105" y="18098"/>
                    <a:pt x="456248" y="22860"/>
                  </a:cubicBezTo>
                  <a:cubicBezTo>
                    <a:pt x="430530" y="54293"/>
                    <a:pt x="397193" y="42863"/>
                    <a:pt x="365760" y="40005"/>
                  </a:cubicBezTo>
                  <a:cubicBezTo>
                    <a:pt x="358140" y="39053"/>
                    <a:pt x="345757" y="41910"/>
                    <a:pt x="341948" y="47625"/>
                  </a:cubicBezTo>
                  <a:cubicBezTo>
                    <a:pt x="323850" y="80010"/>
                    <a:pt x="299085" y="78105"/>
                    <a:pt x="270510" y="66675"/>
                  </a:cubicBezTo>
                  <a:cubicBezTo>
                    <a:pt x="259080" y="61913"/>
                    <a:pt x="247650" y="57150"/>
                    <a:pt x="232410" y="51435"/>
                  </a:cubicBezTo>
                  <a:cubicBezTo>
                    <a:pt x="213360" y="97155"/>
                    <a:pt x="179070" y="94298"/>
                    <a:pt x="139065" y="82868"/>
                  </a:cubicBezTo>
                  <a:cubicBezTo>
                    <a:pt x="116205" y="76200"/>
                    <a:pt x="90488" y="77153"/>
                    <a:pt x="72390" y="99060"/>
                  </a:cubicBezTo>
                  <a:cubicBezTo>
                    <a:pt x="50482" y="109538"/>
                    <a:pt x="31432" y="133350"/>
                    <a:pt x="0" y="112395"/>
                  </a:cubicBezTo>
                  <a:cubicBezTo>
                    <a:pt x="11430" y="103823"/>
                    <a:pt x="22860" y="95250"/>
                    <a:pt x="33338" y="8763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21"/>
            <p:cNvSpPr/>
            <p:nvPr/>
          </p:nvSpPr>
          <p:spPr>
            <a:xfrm>
              <a:off x="8579167" y="2140844"/>
              <a:ext cx="535305" cy="144101"/>
            </a:xfrm>
            <a:custGeom>
              <a:avLst/>
              <a:gdLst/>
              <a:ahLst/>
              <a:cxnLst/>
              <a:rect l="l" t="t" r="r" b="b"/>
              <a:pathLst>
                <a:path w="535305" h="144101" extrusionOk="0">
                  <a:moveTo>
                    <a:pt x="181927" y="105150"/>
                  </a:moveTo>
                  <a:cubicBezTo>
                    <a:pt x="162877" y="108008"/>
                    <a:pt x="141922" y="115628"/>
                    <a:pt x="124777" y="111818"/>
                  </a:cubicBezTo>
                  <a:cubicBezTo>
                    <a:pt x="97155" y="105150"/>
                    <a:pt x="78105" y="109913"/>
                    <a:pt x="62865" y="133725"/>
                  </a:cubicBezTo>
                  <a:cubicBezTo>
                    <a:pt x="41910" y="143250"/>
                    <a:pt x="20955" y="150870"/>
                    <a:pt x="0" y="134678"/>
                  </a:cubicBezTo>
                  <a:cubicBezTo>
                    <a:pt x="20955" y="120390"/>
                    <a:pt x="40957" y="106103"/>
                    <a:pt x="60960" y="92768"/>
                  </a:cubicBezTo>
                  <a:cubicBezTo>
                    <a:pt x="86677" y="93720"/>
                    <a:pt x="112395" y="94673"/>
                    <a:pt x="137160" y="95625"/>
                  </a:cubicBezTo>
                  <a:cubicBezTo>
                    <a:pt x="139065" y="95625"/>
                    <a:pt x="141922" y="95625"/>
                    <a:pt x="142875" y="95625"/>
                  </a:cubicBezTo>
                  <a:cubicBezTo>
                    <a:pt x="161925" y="55620"/>
                    <a:pt x="190500" y="53715"/>
                    <a:pt x="225743" y="72765"/>
                  </a:cubicBezTo>
                  <a:cubicBezTo>
                    <a:pt x="231457" y="75623"/>
                    <a:pt x="240030" y="72765"/>
                    <a:pt x="246697" y="70860"/>
                  </a:cubicBezTo>
                  <a:cubicBezTo>
                    <a:pt x="268605" y="66098"/>
                    <a:pt x="290513" y="61335"/>
                    <a:pt x="312420" y="55620"/>
                  </a:cubicBezTo>
                  <a:cubicBezTo>
                    <a:pt x="317182" y="54668"/>
                    <a:pt x="322897" y="50858"/>
                    <a:pt x="326707" y="48000"/>
                  </a:cubicBezTo>
                  <a:cubicBezTo>
                    <a:pt x="330518" y="45143"/>
                    <a:pt x="333375" y="39428"/>
                    <a:pt x="337185" y="38475"/>
                  </a:cubicBezTo>
                  <a:cubicBezTo>
                    <a:pt x="373380" y="36570"/>
                    <a:pt x="401955" y="1328"/>
                    <a:pt x="441960" y="16568"/>
                  </a:cubicBezTo>
                  <a:cubicBezTo>
                    <a:pt x="445770" y="18473"/>
                    <a:pt x="453390" y="18473"/>
                    <a:pt x="455295" y="15615"/>
                  </a:cubicBezTo>
                  <a:cubicBezTo>
                    <a:pt x="483870" y="-16770"/>
                    <a:pt x="508635" y="9900"/>
                    <a:pt x="535305" y="18473"/>
                  </a:cubicBezTo>
                  <a:cubicBezTo>
                    <a:pt x="534352" y="22283"/>
                    <a:pt x="533400" y="25140"/>
                    <a:pt x="533400" y="25140"/>
                  </a:cubicBezTo>
                  <a:cubicBezTo>
                    <a:pt x="500063" y="27998"/>
                    <a:pt x="466725" y="27998"/>
                    <a:pt x="434340" y="33713"/>
                  </a:cubicBezTo>
                  <a:cubicBezTo>
                    <a:pt x="408622" y="38475"/>
                    <a:pt x="383857" y="49905"/>
                    <a:pt x="359093" y="58478"/>
                  </a:cubicBezTo>
                  <a:cubicBezTo>
                    <a:pt x="352425" y="61335"/>
                    <a:pt x="345757" y="69908"/>
                    <a:pt x="340043" y="69908"/>
                  </a:cubicBezTo>
                  <a:cubicBezTo>
                    <a:pt x="307657" y="67050"/>
                    <a:pt x="280988" y="83243"/>
                    <a:pt x="252413" y="90863"/>
                  </a:cubicBezTo>
                  <a:cubicBezTo>
                    <a:pt x="234315" y="95625"/>
                    <a:pt x="213360" y="88005"/>
                    <a:pt x="190500" y="85148"/>
                  </a:cubicBezTo>
                  <a:cubicBezTo>
                    <a:pt x="187643" y="89910"/>
                    <a:pt x="184785" y="97530"/>
                    <a:pt x="181927" y="10515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7" name="Google Shape;1907;p21"/>
            <p:cNvSpPr/>
            <p:nvPr/>
          </p:nvSpPr>
          <p:spPr>
            <a:xfrm>
              <a:off x="8551544" y="2055600"/>
              <a:ext cx="502919" cy="151342"/>
            </a:xfrm>
            <a:custGeom>
              <a:avLst/>
              <a:gdLst/>
              <a:ahLst/>
              <a:cxnLst/>
              <a:rect l="l" t="t" r="r" b="b"/>
              <a:pathLst>
                <a:path w="502919" h="151342" extrusionOk="0">
                  <a:moveTo>
                    <a:pt x="0" y="138008"/>
                  </a:moveTo>
                  <a:cubicBezTo>
                    <a:pt x="0" y="134198"/>
                    <a:pt x="0" y="131340"/>
                    <a:pt x="0" y="127530"/>
                  </a:cubicBezTo>
                  <a:cubicBezTo>
                    <a:pt x="10478" y="127530"/>
                    <a:pt x="21907" y="124673"/>
                    <a:pt x="30480" y="128483"/>
                  </a:cubicBezTo>
                  <a:cubicBezTo>
                    <a:pt x="55245" y="139913"/>
                    <a:pt x="72390" y="130387"/>
                    <a:pt x="86678" y="110385"/>
                  </a:cubicBezTo>
                  <a:cubicBezTo>
                    <a:pt x="111443" y="92287"/>
                    <a:pt x="134303" y="74190"/>
                    <a:pt x="166688" y="98002"/>
                  </a:cubicBezTo>
                  <a:cubicBezTo>
                    <a:pt x="172403" y="101812"/>
                    <a:pt x="187643" y="97050"/>
                    <a:pt x="195263" y="92287"/>
                  </a:cubicBezTo>
                  <a:cubicBezTo>
                    <a:pt x="222885" y="75142"/>
                    <a:pt x="251460" y="66570"/>
                    <a:pt x="282893" y="73237"/>
                  </a:cubicBezTo>
                  <a:cubicBezTo>
                    <a:pt x="300990" y="77048"/>
                    <a:pt x="312420" y="71333"/>
                    <a:pt x="320993" y="55140"/>
                  </a:cubicBezTo>
                  <a:cubicBezTo>
                    <a:pt x="330518" y="37042"/>
                    <a:pt x="347663" y="35137"/>
                    <a:pt x="365760" y="29423"/>
                  </a:cubicBezTo>
                  <a:cubicBezTo>
                    <a:pt x="399098" y="18945"/>
                    <a:pt x="436245" y="28470"/>
                    <a:pt x="465773" y="3705"/>
                  </a:cubicBezTo>
                  <a:cubicBezTo>
                    <a:pt x="473393" y="-2963"/>
                    <a:pt x="489585" y="848"/>
                    <a:pt x="502920" y="3705"/>
                  </a:cubicBezTo>
                  <a:cubicBezTo>
                    <a:pt x="484823" y="26565"/>
                    <a:pt x="465773" y="36090"/>
                    <a:pt x="436245" y="38948"/>
                  </a:cubicBezTo>
                  <a:cubicBezTo>
                    <a:pt x="405765" y="41805"/>
                    <a:pt x="368618" y="37995"/>
                    <a:pt x="345757" y="75142"/>
                  </a:cubicBezTo>
                  <a:cubicBezTo>
                    <a:pt x="339090" y="86573"/>
                    <a:pt x="311468" y="91335"/>
                    <a:pt x="294323" y="90383"/>
                  </a:cubicBezTo>
                  <a:cubicBezTo>
                    <a:pt x="268605" y="88477"/>
                    <a:pt x="248603" y="95145"/>
                    <a:pt x="225743" y="104670"/>
                  </a:cubicBezTo>
                  <a:cubicBezTo>
                    <a:pt x="204788" y="113242"/>
                    <a:pt x="180023" y="113242"/>
                    <a:pt x="157163" y="116100"/>
                  </a:cubicBezTo>
                  <a:cubicBezTo>
                    <a:pt x="149543" y="117052"/>
                    <a:pt x="140970" y="117052"/>
                    <a:pt x="133350" y="117052"/>
                  </a:cubicBezTo>
                  <a:cubicBezTo>
                    <a:pt x="128588" y="120862"/>
                    <a:pt x="123825" y="125625"/>
                    <a:pt x="119063" y="129435"/>
                  </a:cubicBezTo>
                  <a:cubicBezTo>
                    <a:pt x="119063" y="129435"/>
                    <a:pt x="117157" y="131340"/>
                    <a:pt x="117157" y="131340"/>
                  </a:cubicBezTo>
                  <a:cubicBezTo>
                    <a:pt x="106680" y="138008"/>
                    <a:pt x="97155" y="144675"/>
                    <a:pt x="86678" y="151342"/>
                  </a:cubicBezTo>
                  <a:cubicBezTo>
                    <a:pt x="57150" y="145627"/>
                    <a:pt x="28575" y="141817"/>
                    <a:pt x="0" y="138008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8" name="Google Shape;1908;p21"/>
            <p:cNvSpPr/>
            <p:nvPr/>
          </p:nvSpPr>
          <p:spPr>
            <a:xfrm>
              <a:off x="8801100" y="1969163"/>
              <a:ext cx="265747" cy="82067"/>
            </a:xfrm>
            <a:custGeom>
              <a:avLst/>
              <a:gdLst/>
              <a:ahLst/>
              <a:cxnLst/>
              <a:rect l="l" t="t" r="r" b="b"/>
              <a:pathLst>
                <a:path w="265747" h="82067" extrusionOk="0">
                  <a:moveTo>
                    <a:pt x="106680" y="50136"/>
                  </a:moveTo>
                  <a:cubicBezTo>
                    <a:pt x="122873" y="12036"/>
                    <a:pt x="148590" y="12036"/>
                    <a:pt x="179070" y="16799"/>
                  </a:cubicBezTo>
                  <a:cubicBezTo>
                    <a:pt x="191452" y="18704"/>
                    <a:pt x="205740" y="9179"/>
                    <a:pt x="219075" y="5369"/>
                  </a:cubicBezTo>
                  <a:cubicBezTo>
                    <a:pt x="234315" y="1559"/>
                    <a:pt x="249555" y="-1299"/>
                    <a:pt x="265748" y="606"/>
                  </a:cubicBezTo>
                  <a:cubicBezTo>
                    <a:pt x="243840" y="22514"/>
                    <a:pt x="223838" y="44421"/>
                    <a:pt x="189548" y="35849"/>
                  </a:cubicBezTo>
                  <a:cubicBezTo>
                    <a:pt x="172402" y="31086"/>
                    <a:pt x="157163" y="34896"/>
                    <a:pt x="141923" y="52041"/>
                  </a:cubicBezTo>
                  <a:cubicBezTo>
                    <a:pt x="133350" y="61566"/>
                    <a:pt x="110490" y="60614"/>
                    <a:pt x="94298" y="60614"/>
                  </a:cubicBezTo>
                  <a:cubicBezTo>
                    <a:pt x="84773" y="60614"/>
                    <a:pt x="74295" y="53946"/>
                    <a:pt x="62865" y="50136"/>
                  </a:cubicBezTo>
                  <a:cubicBezTo>
                    <a:pt x="49530" y="75854"/>
                    <a:pt x="30480" y="92999"/>
                    <a:pt x="0" y="73949"/>
                  </a:cubicBezTo>
                  <a:cubicBezTo>
                    <a:pt x="24765" y="29181"/>
                    <a:pt x="57150" y="9179"/>
                    <a:pt x="106680" y="50136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21"/>
            <p:cNvSpPr/>
            <p:nvPr/>
          </p:nvSpPr>
          <p:spPr>
            <a:xfrm>
              <a:off x="8777287" y="1904047"/>
              <a:ext cx="280035" cy="67671"/>
            </a:xfrm>
            <a:custGeom>
              <a:avLst/>
              <a:gdLst/>
              <a:ahLst/>
              <a:cxnLst/>
              <a:rect l="l" t="t" r="r" b="b"/>
              <a:pathLst>
                <a:path w="280035" h="67671" extrusionOk="0">
                  <a:moveTo>
                    <a:pt x="197168" y="17145"/>
                  </a:moveTo>
                  <a:cubicBezTo>
                    <a:pt x="178118" y="51435"/>
                    <a:pt x="151448" y="56198"/>
                    <a:pt x="117157" y="46672"/>
                  </a:cubicBezTo>
                  <a:cubicBezTo>
                    <a:pt x="106680" y="43815"/>
                    <a:pt x="91440" y="49530"/>
                    <a:pt x="80963" y="56198"/>
                  </a:cubicBezTo>
                  <a:cubicBezTo>
                    <a:pt x="52388" y="73342"/>
                    <a:pt x="28575" y="72390"/>
                    <a:pt x="0" y="45720"/>
                  </a:cubicBezTo>
                  <a:cubicBezTo>
                    <a:pt x="13335" y="45720"/>
                    <a:pt x="21907" y="45720"/>
                    <a:pt x="30480" y="45720"/>
                  </a:cubicBezTo>
                  <a:cubicBezTo>
                    <a:pt x="36195" y="45720"/>
                    <a:pt x="43815" y="47625"/>
                    <a:pt x="46673" y="44767"/>
                  </a:cubicBezTo>
                  <a:cubicBezTo>
                    <a:pt x="72390" y="21907"/>
                    <a:pt x="100965" y="24765"/>
                    <a:pt x="131445" y="29527"/>
                  </a:cubicBezTo>
                  <a:cubicBezTo>
                    <a:pt x="138113" y="30480"/>
                    <a:pt x="147638" y="23813"/>
                    <a:pt x="154305" y="19050"/>
                  </a:cubicBezTo>
                  <a:cubicBezTo>
                    <a:pt x="163830" y="13335"/>
                    <a:pt x="172402" y="0"/>
                    <a:pt x="180975" y="0"/>
                  </a:cubicBezTo>
                  <a:cubicBezTo>
                    <a:pt x="212407" y="952"/>
                    <a:pt x="244793" y="6667"/>
                    <a:pt x="280035" y="10477"/>
                  </a:cubicBezTo>
                  <a:cubicBezTo>
                    <a:pt x="253365" y="40957"/>
                    <a:pt x="226695" y="29527"/>
                    <a:pt x="197168" y="17145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21"/>
            <p:cNvSpPr/>
            <p:nvPr/>
          </p:nvSpPr>
          <p:spPr>
            <a:xfrm>
              <a:off x="8760142" y="1847672"/>
              <a:ext cx="247650" cy="62328"/>
            </a:xfrm>
            <a:custGeom>
              <a:avLst/>
              <a:gdLst/>
              <a:ahLst/>
              <a:cxnLst/>
              <a:rect l="l" t="t" r="r" b="b"/>
              <a:pathLst>
                <a:path w="247650" h="62328" extrusionOk="0">
                  <a:moveTo>
                    <a:pt x="0" y="50660"/>
                  </a:moveTo>
                  <a:cubicBezTo>
                    <a:pt x="27622" y="23990"/>
                    <a:pt x="58102" y="3035"/>
                    <a:pt x="89535" y="14465"/>
                  </a:cubicBezTo>
                  <a:cubicBezTo>
                    <a:pt x="128588" y="28752"/>
                    <a:pt x="159068" y="18275"/>
                    <a:pt x="193357" y="3035"/>
                  </a:cubicBezTo>
                  <a:cubicBezTo>
                    <a:pt x="208597" y="-3633"/>
                    <a:pt x="229552" y="2082"/>
                    <a:pt x="247650" y="6845"/>
                  </a:cubicBezTo>
                  <a:cubicBezTo>
                    <a:pt x="194310" y="16370"/>
                    <a:pt x="149543" y="65900"/>
                    <a:pt x="88582" y="34467"/>
                  </a:cubicBezTo>
                  <a:cubicBezTo>
                    <a:pt x="80010" y="29705"/>
                    <a:pt x="60007" y="40182"/>
                    <a:pt x="50482" y="49707"/>
                  </a:cubicBezTo>
                  <a:cubicBezTo>
                    <a:pt x="33338" y="66852"/>
                    <a:pt x="19050" y="65900"/>
                    <a:pt x="0" y="5066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21"/>
            <p:cNvSpPr/>
            <p:nvPr/>
          </p:nvSpPr>
          <p:spPr>
            <a:xfrm>
              <a:off x="8539162" y="2115502"/>
              <a:ext cx="99060" cy="73493"/>
            </a:xfrm>
            <a:custGeom>
              <a:avLst/>
              <a:gdLst/>
              <a:ahLst/>
              <a:cxnLst/>
              <a:rect l="l" t="t" r="r" b="b"/>
              <a:pathLst>
                <a:path w="99060" h="73493" extrusionOk="0">
                  <a:moveTo>
                    <a:pt x="99060" y="50483"/>
                  </a:moveTo>
                  <a:cubicBezTo>
                    <a:pt x="84773" y="70485"/>
                    <a:pt x="68580" y="80010"/>
                    <a:pt x="42863" y="68580"/>
                  </a:cubicBezTo>
                  <a:cubicBezTo>
                    <a:pt x="34290" y="64770"/>
                    <a:pt x="22860" y="67627"/>
                    <a:pt x="12382" y="67627"/>
                  </a:cubicBezTo>
                  <a:cubicBezTo>
                    <a:pt x="8573" y="60008"/>
                    <a:pt x="4763" y="51435"/>
                    <a:pt x="952" y="43815"/>
                  </a:cubicBezTo>
                  <a:cubicBezTo>
                    <a:pt x="952" y="36195"/>
                    <a:pt x="0" y="28575"/>
                    <a:pt x="0" y="20955"/>
                  </a:cubicBezTo>
                  <a:cubicBezTo>
                    <a:pt x="7620" y="14288"/>
                    <a:pt x="15240" y="6668"/>
                    <a:pt x="22860" y="0"/>
                  </a:cubicBezTo>
                  <a:cubicBezTo>
                    <a:pt x="25718" y="952"/>
                    <a:pt x="27623" y="1905"/>
                    <a:pt x="30480" y="2858"/>
                  </a:cubicBezTo>
                  <a:cubicBezTo>
                    <a:pt x="30480" y="4763"/>
                    <a:pt x="30480" y="7620"/>
                    <a:pt x="30480" y="9525"/>
                  </a:cubicBezTo>
                  <a:cubicBezTo>
                    <a:pt x="20002" y="20002"/>
                    <a:pt x="22860" y="27623"/>
                    <a:pt x="36195" y="27623"/>
                  </a:cubicBezTo>
                  <a:cubicBezTo>
                    <a:pt x="51435" y="27623"/>
                    <a:pt x="66675" y="22860"/>
                    <a:pt x="81915" y="20002"/>
                  </a:cubicBezTo>
                  <a:cubicBezTo>
                    <a:pt x="87630" y="30480"/>
                    <a:pt x="93345" y="40005"/>
                    <a:pt x="99060" y="5048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2" name="Google Shape;1912;p21"/>
            <p:cNvSpPr/>
            <p:nvPr/>
          </p:nvSpPr>
          <p:spPr>
            <a:xfrm>
              <a:off x="8638222" y="2185035"/>
              <a:ext cx="78104" cy="51435"/>
            </a:xfrm>
            <a:custGeom>
              <a:avLst/>
              <a:gdLst/>
              <a:ahLst/>
              <a:cxnLst/>
              <a:rect l="l" t="t" r="r" b="b"/>
              <a:pathLst>
                <a:path w="78104" h="51435" extrusionOk="0">
                  <a:moveTo>
                    <a:pt x="0" y="20002"/>
                  </a:moveTo>
                  <a:cubicBezTo>
                    <a:pt x="10477" y="13335"/>
                    <a:pt x="20002" y="6667"/>
                    <a:pt x="30480" y="0"/>
                  </a:cubicBezTo>
                  <a:cubicBezTo>
                    <a:pt x="31432" y="9525"/>
                    <a:pt x="32385" y="18098"/>
                    <a:pt x="33338" y="23813"/>
                  </a:cubicBezTo>
                  <a:cubicBezTo>
                    <a:pt x="49530" y="33338"/>
                    <a:pt x="63817" y="42863"/>
                    <a:pt x="78105" y="51435"/>
                  </a:cubicBezTo>
                  <a:cubicBezTo>
                    <a:pt x="52388" y="50482"/>
                    <a:pt x="26670" y="49530"/>
                    <a:pt x="1905" y="48577"/>
                  </a:cubicBezTo>
                  <a:cubicBezTo>
                    <a:pt x="952" y="39052"/>
                    <a:pt x="0" y="29527"/>
                    <a:pt x="0" y="20002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21"/>
            <p:cNvSpPr/>
            <p:nvPr/>
          </p:nvSpPr>
          <p:spPr>
            <a:xfrm>
              <a:off x="8670607" y="2171700"/>
              <a:ext cx="14287" cy="12382"/>
            </a:xfrm>
            <a:custGeom>
              <a:avLst/>
              <a:gdLst/>
              <a:ahLst/>
              <a:cxnLst/>
              <a:rect l="l" t="t" r="r" b="b"/>
              <a:pathLst>
                <a:path w="14287" h="12382" extrusionOk="0">
                  <a:moveTo>
                    <a:pt x="0" y="12383"/>
                  </a:moveTo>
                  <a:cubicBezTo>
                    <a:pt x="4763" y="8573"/>
                    <a:pt x="9525" y="3810"/>
                    <a:pt x="14288" y="0"/>
                  </a:cubicBezTo>
                  <a:cubicBezTo>
                    <a:pt x="9525" y="3810"/>
                    <a:pt x="4763" y="7620"/>
                    <a:pt x="0" y="12383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21"/>
            <p:cNvSpPr/>
            <p:nvPr/>
          </p:nvSpPr>
          <p:spPr>
            <a:xfrm>
              <a:off x="7818119" y="1930717"/>
              <a:ext cx="537204" cy="97607"/>
            </a:xfrm>
            <a:custGeom>
              <a:avLst/>
              <a:gdLst/>
              <a:ahLst/>
              <a:cxnLst/>
              <a:rect l="l" t="t" r="r" b="b"/>
              <a:pathLst>
                <a:path w="537204" h="97607" extrusionOk="0">
                  <a:moveTo>
                    <a:pt x="519113" y="8572"/>
                  </a:moveTo>
                  <a:cubicBezTo>
                    <a:pt x="524828" y="14288"/>
                    <a:pt x="546735" y="9525"/>
                    <a:pt x="532448" y="28575"/>
                  </a:cubicBezTo>
                  <a:cubicBezTo>
                    <a:pt x="486728" y="43815"/>
                    <a:pt x="436245" y="2857"/>
                    <a:pt x="391478" y="40005"/>
                  </a:cubicBezTo>
                  <a:cubicBezTo>
                    <a:pt x="362903" y="29528"/>
                    <a:pt x="340043" y="46672"/>
                    <a:pt x="316230" y="57150"/>
                  </a:cubicBezTo>
                  <a:cubicBezTo>
                    <a:pt x="290513" y="54293"/>
                    <a:pt x="265748" y="58103"/>
                    <a:pt x="240030" y="62865"/>
                  </a:cubicBezTo>
                  <a:cubicBezTo>
                    <a:pt x="201930" y="70485"/>
                    <a:pt x="163830" y="71437"/>
                    <a:pt x="124778" y="85725"/>
                  </a:cubicBezTo>
                  <a:cubicBezTo>
                    <a:pt x="103823" y="93345"/>
                    <a:pt x="76200" y="92393"/>
                    <a:pt x="51435" y="97155"/>
                  </a:cubicBezTo>
                  <a:cubicBezTo>
                    <a:pt x="35243" y="100012"/>
                    <a:pt x="18098" y="88582"/>
                    <a:pt x="0" y="83820"/>
                  </a:cubicBezTo>
                  <a:cubicBezTo>
                    <a:pt x="4763" y="74295"/>
                    <a:pt x="5715" y="71437"/>
                    <a:pt x="5715" y="71437"/>
                  </a:cubicBezTo>
                  <a:cubicBezTo>
                    <a:pt x="36195" y="78105"/>
                    <a:pt x="65723" y="67628"/>
                    <a:pt x="95250" y="65722"/>
                  </a:cubicBezTo>
                  <a:cubicBezTo>
                    <a:pt x="109538" y="64770"/>
                    <a:pt x="124778" y="62865"/>
                    <a:pt x="136207" y="55245"/>
                  </a:cubicBezTo>
                  <a:cubicBezTo>
                    <a:pt x="156210" y="41910"/>
                    <a:pt x="176213" y="39053"/>
                    <a:pt x="199073" y="44768"/>
                  </a:cubicBezTo>
                  <a:cubicBezTo>
                    <a:pt x="207645" y="47625"/>
                    <a:pt x="219075" y="45720"/>
                    <a:pt x="228600" y="43815"/>
                  </a:cubicBezTo>
                  <a:cubicBezTo>
                    <a:pt x="246698" y="40005"/>
                    <a:pt x="264795" y="35243"/>
                    <a:pt x="281940" y="31432"/>
                  </a:cubicBezTo>
                  <a:cubicBezTo>
                    <a:pt x="285750" y="33337"/>
                    <a:pt x="289560" y="37147"/>
                    <a:pt x="292418" y="36195"/>
                  </a:cubicBezTo>
                  <a:cubicBezTo>
                    <a:pt x="326707" y="27622"/>
                    <a:pt x="360045" y="18097"/>
                    <a:pt x="394335" y="9525"/>
                  </a:cubicBezTo>
                  <a:cubicBezTo>
                    <a:pt x="411480" y="4763"/>
                    <a:pt x="429578" y="0"/>
                    <a:pt x="447675" y="0"/>
                  </a:cubicBezTo>
                  <a:cubicBezTo>
                    <a:pt x="470535" y="0"/>
                    <a:pt x="495300" y="5715"/>
                    <a:pt x="519113" y="8572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21"/>
            <p:cNvSpPr/>
            <p:nvPr/>
          </p:nvSpPr>
          <p:spPr>
            <a:xfrm>
              <a:off x="7950517" y="2285047"/>
              <a:ext cx="509587" cy="131328"/>
            </a:xfrm>
            <a:custGeom>
              <a:avLst/>
              <a:gdLst/>
              <a:ahLst/>
              <a:cxnLst/>
              <a:rect l="l" t="t" r="r" b="b"/>
              <a:pathLst>
                <a:path w="509587" h="131328" extrusionOk="0">
                  <a:moveTo>
                    <a:pt x="450532" y="36195"/>
                  </a:moveTo>
                  <a:cubicBezTo>
                    <a:pt x="440055" y="37148"/>
                    <a:pt x="428625" y="38100"/>
                    <a:pt x="418147" y="39052"/>
                  </a:cubicBezTo>
                  <a:cubicBezTo>
                    <a:pt x="407670" y="40005"/>
                    <a:pt x="398145" y="39052"/>
                    <a:pt x="387668" y="41910"/>
                  </a:cubicBezTo>
                  <a:cubicBezTo>
                    <a:pt x="377190" y="44767"/>
                    <a:pt x="368618" y="50482"/>
                    <a:pt x="359093" y="54292"/>
                  </a:cubicBezTo>
                  <a:cubicBezTo>
                    <a:pt x="340043" y="72390"/>
                    <a:pt x="318135" y="73342"/>
                    <a:pt x="294322" y="64770"/>
                  </a:cubicBezTo>
                  <a:cubicBezTo>
                    <a:pt x="265747" y="54292"/>
                    <a:pt x="243840" y="59055"/>
                    <a:pt x="220027" y="80963"/>
                  </a:cubicBezTo>
                  <a:cubicBezTo>
                    <a:pt x="204788" y="95250"/>
                    <a:pt x="177165" y="100965"/>
                    <a:pt x="155257" y="102870"/>
                  </a:cubicBezTo>
                  <a:cubicBezTo>
                    <a:pt x="125730" y="105727"/>
                    <a:pt x="99060" y="108585"/>
                    <a:pt x="73343" y="122873"/>
                  </a:cubicBezTo>
                  <a:cubicBezTo>
                    <a:pt x="49530" y="136207"/>
                    <a:pt x="23813" y="134302"/>
                    <a:pt x="0" y="113348"/>
                  </a:cubicBezTo>
                  <a:cubicBezTo>
                    <a:pt x="4763" y="109538"/>
                    <a:pt x="8572" y="105727"/>
                    <a:pt x="10477" y="105727"/>
                  </a:cubicBezTo>
                  <a:cubicBezTo>
                    <a:pt x="40005" y="115252"/>
                    <a:pt x="62865" y="95250"/>
                    <a:pt x="88582" y="89535"/>
                  </a:cubicBezTo>
                  <a:cubicBezTo>
                    <a:pt x="140018" y="80010"/>
                    <a:pt x="189547" y="69532"/>
                    <a:pt x="237172" y="43815"/>
                  </a:cubicBezTo>
                  <a:cubicBezTo>
                    <a:pt x="252413" y="35242"/>
                    <a:pt x="278130" y="46673"/>
                    <a:pt x="299085" y="45720"/>
                  </a:cubicBezTo>
                  <a:cubicBezTo>
                    <a:pt x="309563" y="45720"/>
                    <a:pt x="320040" y="39052"/>
                    <a:pt x="329565" y="35242"/>
                  </a:cubicBezTo>
                  <a:cubicBezTo>
                    <a:pt x="362902" y="23813"/>
                    <a:pt x="395288" y="11430"/>
                    <a:pt x="428625" y="0"/>
                  </a:cubicBezTo>
                  <a:cubicBezTo>
                    <a:pt x="441960" y="1905"/>
                    <a:pt x="455295" y="3810"/>
                    <a:pt x="468630" y="5715"/>
                  </a:cubicBezTo>
                  <a:cubicBezTo>
                    <a:pt x="481965" y="8573"/>
                    <a:pt x="496252" y="11430"/>
                    <a:pt x="509588" y="13335"/>
                  </a:cubicBezTo>
                  <a:cubicBezTo>
                    <a:pt x="509588" y="17145"/>
                    <a:pt x="509588" y="20955"/>
                    <a:pt x="509588" y="24765"/>
                  </a:cubicBezTo>
                  <a:cubicBezTo>
                    <a:pt x="488632" y="28575"/>
                    <a:pt x="469582" y="32385"/>
                    <a:pt x="450532" y="36195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21"/>
            <p:cNvSpPr/>
            <p:nvPr/>
          </p:nvSpPr>
          <p:spPr>
            <a:xfrm>
              <a:off x="7824787" y="2005841"/>
              <a:ext cx="527685" cy="91790"/>
            </a:xfrm>
            <a:custGeom>
              <a:avLst/>
              <a:gdLst/>
              <a:ahLst/>
              <a:cxnLst/>
              <a:rect l="l" t="t" r="r" b="b"/>
              <a:pathLst>
                <a:path w="527685" h="91790" extrusionOk="0">
                  <a:moveTo>
                    <a:pt x="527685" y="21079"/>
                  </a:moveTo>
                  <a:cubicBezTo>
                    <a:pt x="524827" y="26794"/>
                    <a:pt x="521970" y="31556"/>
                    <a:pt x="519113" y="37271"/>
                  </a:cubicBezTo>
                  <a:cubicBezTo>
                    <a:pt x="484823" y="37271"/>
                    <a:pt x="452438" y="16316"/>
                    <a:pt x="417195" y="33461"/>
                  </a:cubicBezTo>
                  <a:cubicBezTo>
                    <a:pt x="412432" y="36319"/>
                    <a:pt x="403860" y="30604"/>
                    <a:pt x="397193" y="30604"/>
                  </a:cubicBezTo>
                  <a:cubicBezTo>
                    <a:pt x="388620" y="31556"/>
                    <a:pt x="380048" y="34414"/>
                    <a:pt x="371475" y="36319"/>
                  </a:cubicBezTo>
                  <a:cubicBezTo>
                    <a:pt x="333375" y="40129"/>
                    <a:pt x="294323" y="42986"/>
                    <a:pt x="256223" y="48701"/>
                  </a:cubicBezTo>
                  <a:cubicBezTo>
                    <a:pt x="241935" y="50606"/>
                    <a:pt x="228600" y="63941"/>
                    <a:pt x="214313" y="65846"/>
                  </a:cubicBezTo>
                  <a:cubicBezTo>
                    <a:pt x="189548" y="69656"/>
                    <a:pt x="164782" y="81086"/>
                    <a:pt x="142875" y="83944"/>
                  </a:cubicBezTo>
                  <a:cubicBezTo>
                    <a:pt x="107632" y="88706"/>
                    <a:pt x="71438" y="83944"/>
                    <a:pt x="35243" y="91564"/>
                  </a:cubicBezTo>
                  <a:cubicBezTo>
                    <a:pt x="24765" y="93469"/>
                    <a:pt x="11430" y="82991"/>
                    <a:pt x="0" y="73466"/>
                  </a:cubicBezTo>
                  <a:cubicBezTo>
                    <a:pt x="39052" y="82039"/>
                    <a:pt x="73343" y="39176"/>
                    <a:pt x="113348" y="63941"/>
                  </a:cubicBezTo>
                  <a:cubicBezTo>
                    <a:pt x="116205" y="65846"/>
                    <a:pt x="121920" y="68704"/>
                    <a:pt x="123825" y="66799"/>
                  </a:cubicBezTo>
                  <a:cubicBezTo>
                    <a:pt x="143827" y="49654"/>
                    <a:pt x="171450" y="56321"/>
                    <a:pt x="189548" y="47749"/>
                  </a:cubicBezTo>
                  <a:cubicBezTo>
                    <a:pt x="220027" y="33461"/>
                    <a:pt x="251460" y="32509"/>
                    <a:pt x="281940" y="24889"/>
                  </a:cubicBezTo>
                  <a:cubicBezTo>
                    <a:pt x="287655" y="22031"/>
                    <a:pt x="294323" y="20126"/>
                    <a:pt x="300038" y="17269"/>
                  </a:cubicBezTo>
                  <a:cubicBezTo>
                    <a:pt x="311468" y="17269"/>
                    <a:pt x="322898" y="16316"/>
                    <a:pt x="333375" y="16316"/>
                  </a:cubicBezTo>
                  <a:cubicBezTo>
                    <a:pt x="337185" y="17269"/>
                    <a:pt x="340995" y="19174"/>
                    <a:pt x="343852" y="18221"/>
                  </a:cubicBezTo>
                  <a:cubicBezTo>
                    <a:pt x="380048" y="12506"/>
                    <a:pt x="417195" y="4886"/>
                    <a:pt x="453390" y="124"/>
                  </a:cubicBezTo>
                  <a:cubicBezTo>
                    <a:pt x="462915" y="-829"/>
                    <a:pt x="473393" y="3934"/>
                    <a:pt x="483870" y="6791"/>
                  </a:cubicBezTo>
                  <a:cubicBezTo>
                    <a:pt x="498157" y="10601"/>
                    <a:pt x="512445" y="14411"/>
                    <a:pt x="527685" y="18221"/>
                  </a:cubicBezTo>
                  <a:lnTo>
                    <a:pt x="527685" y="21079"/>
                  </a:ln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21"/>
            <p:cNvSpPr/>
            <p:nvPr/>
          </p:nvSpPr>
          <p:spPr>
            <a:xfrm>
              <a:off x="8234362" y="2155507"/>
              <a:ext cx="164782" cy="164782"/>
            </a:xfrm>
            <a:custGeom>
              <a:avLst/>
              <a:gdLst/>
              <a:ahLst/>
              <a:cxnLst/>
              <a:rect l="l" t="t" r="r" b="b"/>
              <a:pathLst>
                <a:path w="164782" h="164782" extrusionOk="0">
                  <a:moveTo>
                    <a:pt x="142875" y="129540"/>
                  </a:moveTo>
                  <a:cubicBezTo>
                    <a:pt x="109538" y="140970"/>
                    <a:pt x="77152" y="153352"/>
                    <a:pt x="43815" y="164782"/>
                  </a:cubicBezTo>
                  <a:cubicBezTo>
                    <a:pt x="40005" y="130492"/>
                    <a:pt x="15240" y="157163"/>
                    <a:pt x="0" y="149542"/>
                  </a:cubicBezTo>
                  <a:cubicBezTo>
                    <a:pt x="13335" y="127635"/>
                    <a:pt x="53340" y="129540"/>
                    <a:pt x="49530" y="94297"/>
                  </a:cubicBezTo>
                  <a:cubicBezTo>
                    <a:pt x="82868" y="87630"/>
                    <a:pt x="115252" y="80963"/>
                    <a:pt x="148590" y="74295"/>
                  </a:cubicBezTo>
                  <a:cubicBezTo>
                    <a:pt x="148590" y="70485"/>
                    <a:pt x="147638" y="65722"/>
                    <a:pt x="147638" y="61913"/>
                  </a:cubicBezTo>
                  <a:cubicBezTo>
                    <a:pt x="134302" y="61913"/>
                    <a:pt x="121920" y="60960"/>
                    <a:pt x="108585" y="61913"/>
                  </a:cubicBezTo>
                  <a:cubicBezTo>
                    <a:pt x="86677" y="64770"/>
                    <a:pt x="65723" y="68580"/>
                    <a:pt x="43815" y="71438"/>
                  </a:cubicBezTo>
                  <a:cubicBezTo>
                    <a:pt x="47625" y="54292"/>
                    <a:pt x="51435" y="37147"/>
                    <a:pt x="55245" y="20002"/>
                  </a:cubicBezTo>
                  <a:cubicBezTo>
                    <a:pt x="81915" y="13335"/>
                    <a:pt x="108585" y="6667"/>
                    <a:pt x="135255" y="0"/>
                  </a:cubicBezTo>
                  <a:cubicBezTo>
                    <a:pt x="137160" y="2857"/>
                    <a:pt x="140018" y="5715"/>
                    <a:pt x="141923" y="8572"/>
                  </a:cubicBezTo>
                  <a:cubicBezTo>
                    <a:pt x="143827" y="14288"/>
                    <a:pt x="145732" y="20002"/>
                    <a:pt x="147638" y="25717"/>
                  </a:cubicBezTo>
                  <a:cubicBezTo>
                    <a:pt x="131445" y="48577"/>
                    <a:pt x="156210" y="46672"/>
                    <a:pt x="164782" y="54292"/>
                  </a:cubicBezTo>
                  <a:cubicBezTo>
                    <a:pt x="159068" y="80010"/>
                    <a:pt x="151448" y="104775"/>
                    <a:pt x="142875" y="129540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21"/>
            <p:cNvSpPr/>
            <p:nvPr/>
          </p:nvSpPr>
          <p:spPr>
            <a:xfrm>
              <a:off x="7923847" y="2217525"/>
              <a:ext cx="460057" cy="115629"/>
            </a:xfrm>
            <a:custGeom>
              <a:avLst/>
              <a:gdLst/>
              <a:ahLst/>
              <a:cxnLst/>
              <a:rect l="l" t="t" r="r" b="b"/>
              <a:pathLst>
                <a:path w="460057" h="115629" extrusionOk="0">
                  <a:moveTo>
                    <a:pt x="355282" y="10372"/>
                  </a:moveTo>
                  <a:cubicBezTo>
                    <a:pt x="377190" y="6562"/>
                    <a:pt x="398145" y="2752"/>
                    <a:pt x="420052" y="847"/>
                  </a:cubicBezTo>
                  <a:cubicBezTo>
                    <a:pt x="432435" y="-1058"/>
                    <a:pt x="445770" y="847"/>
                    <a:pt x="459105" y="847"/>
                  </a:cubicBezTo>
                  <a:cubicBezTo>
                    <a:pt x="459105" y="4657"/>
                    <a:pt x="460057" y="9419"/>
                    <a:pt x="460057" y="13229"/>
                  </a:cubicBezTo>
                  <a:cubicBezTo>
                    <a:pt x="426720" y="19897"/>
                    <a:pt x="394335" y="26564"/>
                    <a:pt x="360997" y="33232"/>
                  </a:cubicBezTo>
                  <a:cubicBezTo>
                    <a:pt x="326707" y="40852"/>
                    <a:pt x="292417" y="47519"/>
                    <a:pt x="258127" y="57044"/>
                  </a:cubicBezTo>
                  <a:cubicBezTo>
                    <a:pt x="246697" y="59902"/>
                    <a:pt x="235267" y="67522"/>
                    <a:pt x="223838" y="72284"/>
                  </a:cubicBezTo>
                  <a:cubicBezTo>
                    <a:pt x="184785" y="90382"/>
                    <a:pt x="146685" y="101812"/>
                    <a:pt x="104775" y="80857"/>
                  </a:cubicBezTo>
                  <a:cubicBezTo>
                    <a:pt x="99060" y="77999"/>
                    <a:pt x="81915" y="90382"/>
                    <a:pt x="73342" y="98002"/>
                  </a:cubicBezTo>
                  <a:cubicBezTo>
                    <a:pt x="48577" y="121814"/>
                    <a:pt x="23813" y="121814"/>
                    <a:pt x="0" y="96097"/>
                  </a:cubicBezTo>
                  <a:cubicBezTo>
                    <a:pt x="952" y="94192"/>
                    <a:pt x="1905" y="91334"/>
                    <a:pt x="1905" y="91334"/>
                  </a:cubicBezTo>
                  <a:cubicBezTo>
                    <a:pt x="27622" y="93239"/>
                    <a:pt x="46672" y="79904"/>
                    <a:pt x="66675" y="65617"/>
                  </a:cubicBezTo>
                  <a:cubicBezTo>
                    <a:pt x="77152" y="57997"/>
                    <a:pt x="98107" y="57044"/>
                    <a:pt x="110490" y="61807"/>
                  </a:cubicBezTo>
                  <a:cubicBezTo>
                    <a:pt x="144780" y="77047"/>
                    <a:pt x="173355" y="63712"/>
                    <a:pt x="203835" y="53234"/>
                  </a:cubicBezTo>
                  <a:cubicBezTo>
                    <a:pt x="223838" y="45614"/>
                    <a:pt x="246697" y="43709"/>
                    <a:pt x="267652" y="37042"/>
                  </a:cubicBezTo>
                  <a:cubicBezTo>
                    <a:pt x="297180" y="28469"/>
                    <a:pt x="325755" y="18944"/>
                    <a:pt x="355282" y="10372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21"/>
            <p:cNvSpPr/>
            <p:nvPr/>
          </p:nvSpPr>
          <p:spPr>
            <a:xfrm>
              <a:off x="7881937" y="2138362"/>
              <a:ext cx="489585" cy="106372"/>
            </a:xfrm>
            <a:custGeom>
              <a:avLst/>
              <a:gdLst/>
              <a:ahLst/>
              <a:cxnLst/>
              <a:rect l="l" t="t" r="r" b="b"/>
              <a:pathLst>
                <a:path w="489585" h="106372" extrusionOk="0">
                  <a:moveTo>
                    <a:pt x="489585" y="18098"/>
                  </a:moveTo>
                  <a:cubicBezTo>
                    <a:pt x="462915" y="24765"/>
                    <a:pt x="436245" y="31433"/>
                    <a:pt x="409575" y="38100"/>
                  </a:cubicBezTo>
                  <a:cubicBezTo>
                    <a:pt x="381952" y="40005"/>
                    <a:pt x="355282" y="41910"/>
                    <a:pt x="327660" y="44767"/>
                  </a:cubicBezTo>
                  <a:cubicBezTo>
                    <a:pt x="318135" y="45720"/>
                    <a:pt x="308610" y="51435"/>
                    <a:pt x="299085" y="54292"/>
                  </a:cubicBezTo>
                  <a:cubicBezTo>
                    <a:pt x="294323" y="57150"/>
                    <a:pt x="288607" y="60960"/>
                    <a:pt x="283845" y="63817"/>
                  </a:cubicBezTo>
                  <a:cubicBezTo>
                    <a:pt x="263843" y="80010"/>
                    <a:pt x="240982" y="80963"/>
                    <a:pt x="216218" y="79058"/>
                  </a:cubicBezTo>
                  <a:cubicBezTo>
                    <a:pt x="178118" y="77152"/>
                    <a:pt x="140018" y="69533"/>
                    <a:pt x="101918" y="93345"/>
                  </a:cubicBezTo>
                  <a:cubicBezTo>
                    <a:pt x="70485" y="112395"/>
                    <a:pt x="32385" y="112395"/>
                    <a:pt x="0" y="80963"/>
                  </a:cubicBezTo>
                  <a:cubicBezTo>
                    <a:pt x="9525" y="80963"/>
                    <a:pt x="19050" y="80963"/>
                    <a:pt x="27623" y="80963"/>
                  </a:cubicBezTo>
                  <a:cubicBezTo>
                    <a:pt x="42863" y="80963"/>
                    <a:pt x="62865" y="86677"/>
                    <a:pt x="73343" y="79058"/>
                  </a:cubicBezTo>
                  <a:cubicBezTo>
                    <a:pt x="116205" y="50483"/>
                    <a:pt x="161925" y="55245"/>
                    <a:pt x="207645" y="60008"/>
                  </a:cubicBezTo>
                  <a:cubicBezTo>
                    <a:pt x="229552" y="62865"/>
                    <a:pt x="242888" y="52388"/>
                    <a:pt x="260032" y="44767"/>
                  </a:cubicBezTo>
                  <a:cubicBezTo>
                    <a:pt x="280988" y="35242"/>
                    <a:pt x="305752" y="30480"/>
                    <a:pt x="328613" y="25717"/>
                  </a:cubicBezTo>
                  <a:cubicBezTo>
                    <a:pt x="343852" y="22860"/>
                    <a:pt x="359093" y="21908"/>
                    <a:pt x="374332" y="20955"/>
                  </a:cubicBezTo>
                  <a:cubicBezTo>
                    <a:pt x="381952" y="19050"/>
                    <a:pt x="389573" y="18098"/>
                    <a:pt x="397193" y="16192"/>
                  </a:cubicBezTo>
                  <a:cubicBezTo>
                    <a:pt x="414338" y="11430"/>
                    <a:pt x="431482" y="5715"/>
                    <a:pt x="448627" y="952"/>
                  </a:cubicBezTo>
                  <a:cubicBezTo>
                    <a:pt x="458152" y="952"/>
                    <a:pt x="467677" y="0"/>
                    <a:pt x="477202" y="0"/>
                  </a:cubicBezTo>
                  <a:cubicBezTo>
                    <a:pt x="481965" y="6667"/>
                    <a:pt x="485775" y="12383"/>
                    <a:pt x="489585" y="18098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21"/>
            <p:cNvSpPr/>
            <p:nvPr/>
          </p:nvSpPr>
          <p:spPr>
            <a:xfrm>
              <a:off x="7845742" y="2085975"/>
              <a:ext cx="514350" cy="76324"/>
            </a:xfrm>
            <a:custGeom>
              <a:avLst/>
              <a:gdLst/>
              <a:ahLst/>
              <a:cxnLst/>
              <a:rect l="l" t="t" r="r" b="b"/>
              <a:pathLst>
                <a:path w="514350" h="76324" extrusionOk="0">
                  <a:moveTo>
                    <a:pt x="514350" y="0"/>
                  </a:moveTo>
                  <a:cubicBezTo>
                    <a:pt x="512445" y="5715"/>
                    <a:pt x="510540" y="11430"/>
                    <a:pt x="508635" y="17145"/>
                  </a:cubicBezTo>
                  <a:cubicBezTo>
                    <a:pt x="489585" y="18098"/>
                    <a:pt x="470535" y="19050"/>
                    <a:pt x="451485" y="19050"/>
                  </a:cubicBezTo>
                  <a:cubicBezTo>
                    <a:pt x="434340" y="19050"/>
                    <a:pt x="417195" y="18098"/>
                    <a:pt x="400050" y="19050"/>
                  </a:cubicBezTo>
                  <a:cubicBezTo>
                    <a:pt x="384810" y="20002"/>
                    <a:pt x="366713" y="17145"/>
                    <a:pt x="354330" y="23813"/>
                  </a:cubicBezTo>
                  <a:cubicBezTo>
                    <a:pt x="312420" y="48577"/>
                    <a:pt x="269557" y="45720"/>
                    <a:pt x="224790" y="36195"/>
                  </a:cubicBezTo>
                  <a:cubicBezTo>
                    <a:pt x="213360" y="34290"/>
                    <a:pt x="199072" y="40958"/>
                    <a:pt x="186690" y="43815"/>
                  </a:cubicBezTo>
                  <a:cubicBezTo>
                    <a:pt x="131445" y="55245"/>
                    <a:pt x="76200" y="65723"/>
                    <a:pt x="20955" y="76200"/>
                  </a:cubicBezTo>
                  <a:cubicBezTo>
                    <a:pt x="14288" y="77152"/>
                    <a:pt x="6668" y="72390"/>
                    <a:pt x="0" y="70485"/>
                  </a:cubicBezTo>
                  <a:cubicBezTo>
                    <a:pt x="0" y="67627"/>
                    <a:pt x="0" y="65723"/>
                    <a:pt x="0" y="62865"/>
                  </a:cubicBezTo>
                  <a:cubicBezTo>
                    <a:pt x="29527" y="58102"/>
                    <a:pt x="59055" y="55245"/>
                    <a:pt x="87630" y="48577"/>
                  </a:cubicBezTo>
                  <a:cubicBezTo>
                    <a:pt x="112395" y="42863"/>
                    <a:pt x="137160" y="34290"/>
                    <a:pt x="161925" y="28575"/>
                  </a:cubicBezTo>
                  <a:cubicBezTo>
                    <a:pt x="183832" y="23813"/>
                    <a:pt x="208597" y="15240"/>
                    <a:pt x="228600" y="20002"/>
                  </a:cubicBezTo>
                  <a:cubicBezTo>
                    <a:pt x="270510" y="30480"/>
                    <a:pt x="305752" y="20002"/>
                    <a:pt x="340995" y="2858"/>
                  </a:cubicBezTo>
                  <a:cubicBezTo>
                    <a:pt x="398145" y="1905"/>
                    <a:pt x="456247" y="952"/>
                    <a:pt x="514350" y="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21"/>
            <p:cNvSpPr/>
            <p:nvPr/>
          </p:nvSpPr>
          <p:spPr>
            <a:xfrm>
              <a:off x="8134350" y="1954635"/>
              <a:ext cx="217169" cy="70573"/>
            </a:xfrm>
            <a:custGeom>
              <a:avLst/>
              <a:gdLst/>
              <a:ahLst/>
              <a:cxnLst/>
              <a:rect l="l" t="t" r="r" b="b"/>
              <a:pathLst>
                <a:path w="217169" h="70573" extrusionOk="0">
                  <a:moveTo>
                    <a:pt x="217170" y="70379"/>
                  </a:moveTo>
                  <a:cubicBezTo>
                    <a:pt x="202882" y="66569"/>
                    <a:pt x="188595" y="62759"/>
                    <a:pt x="173355" y="58949"/>
                  </a:cubicBezTo>
                  <a:cubicBezTo>
                    <a:pt x="162877" y="56092"/>
                    <a:pt x="152400" y="51329"/>
                    <a:pt x="142875" y="52282"/>
                  </a:cubicBezTo>
                  <a:cubicBezTo>
                    <a:pt x="105727" y="57044"/>
                    <a:pt x="69532" y="64664"/>
                    <a:pt x="33338" y="70379"/>
                  </a:cubicBezTo>
                  <a:cubicBezTo>
                    <a:pt x="30480" y="71332"/>
                    <a:pt x="26670" y="68474"/>
                    <a:pt x="22860" y="68474"/>
                  </a:cubicBezTo>
                  <a:cubicBezTo>
                    <a:pt x="15240" y="57044"/>
                    <a:pt x="7620" y="44662"/>
                    <a:pt x="0" y="33232"/>
                  </a:cubicBezTo>
                  <a:cubicBezTo>
                    <a:pt x="23813" y="22754"/>
                    <a:pt x="46673" y="5609"/>
                    <a:pt x="75248" y="16087"/>
                  </a:cubicBezTo>
                  <a:cubicBezTo>
                    <a:pt x="119063" y="-21061"/>
                    <a:pt x="169545" y="19897"/>
                    <a:pt x="216218" y="4657"/>
                  </a:cubicBezTo>
                  <a:cubicBezTo>
                    <a:pt x="216218" y="11324"/>
                    <a:pt x="215265" y="17992"/>
                    <a:pt x="215265" y="24659"/>
                  </a:cubicBezTo>
                  <a:cubicBezTo>
                    <a:pt x="215265" y="28469"/>
                    <a:pt x="215265" y="32279"/>
                    <a:pt x="215265" y="36089"/>
                  </a:cubicBezTo>
                  <a:cubicBezTo>
                    <a:pt x="215265" y="41804"/>
                    <a:pt x="215265" y="47519"/>
                    <a:pt x="215265" y="53234"/>
                  </a:cubicBezTo>
                  <a:cubicBezTo>
                    <a:pt x="215265" y="59902"/>
                    <a:pt x="216218" y="65617"/>
                    <a:pt x="217170" y="70379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21"/>
            <p:cNvSpPr/>
            <p:nvPr/>
          </p:nvSpPr>
          <p:spPr>
            <a:xfrm>
              <a:off x="8186737" y="2033093"/>
              <a:ext cx="173355" cy="56691"/>
            </a:xfrm>
            <a:custGeom>
              <a:avLst/>
              <a:gdLst/>
              <a:ahLst/>
              <a:cxnLst/>
              <a:rect l="l" t="t" r="r" b="b"/>
              <a:pathLst>
                <a:path w="173355" h="56691" extrusionOk="0">
                  <a:moveTo>
                    <a:pt x="173355" y="52882"/>
                  </a:moveTo>
                  <a:cubicBezTo>
                    <a:pt x="115252" y="53834"/>
                    <a:pt x="58102" y="54787"/>
                    <a:pt x="0" y="56692"/>
                  </a:cubicBezTo>
                  <a:cubicBezTo>
                    <a:pt x="2857" y="41452"/>
                    <a:pt x="6668" y="26212"/>
                    <a:pt x="9525" y="10019"/>
                  </a:cubicBezTo>
                  <a:cubicBezTo>
                    <a:pt x="18098" y="8114"/>
                    <a:pt x="26670" y="5257"/>
                    <a:pt x="35243" y="4304"/>
                  </a:cubicBezTo>
                  <a:cubicBezTo>
                    <a:pt x="41910" y="3352"/>
                    <a:pt x="50482" y="9067"/>
                    <a:pt x="55245" y="7162"/>
                  </a:cubicBezTo>
                  <a:cubicBezTo>
                    <a:pt x="90488" y="-10936"/>
                    <a:pt x="122873" y="10972"/>
                    <a:pt x="157163" y="10972"/>
                  </a:cubicBezTo>
                  <a:cubicBezTo>
                    <a:pt x="160973" y="18592"/>
                    <a:pt x="165735" y="26212"/>
                    <a:pt x="169545" y="34784"/>
                  </a:cubicBezTo>
                  <a:cubicBezTo>
                    <a:pt x="170498" y="39547"/>
                    <a:pt x="171450" y="46214"/>
                    <a:pt x="173355" y="52882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21"/>
            <p:cNvSpPr/>
            <p:nvPr/>
          </p:nvSpPr>
          <p:spPr>
            <a:xfrm>
              <a:off x="8297227" y="2103120"/>
              <a:ext cx="62865" cy="37147"/>
            </a:xfrm>
            <a:custGeom>
              <a:avLst/>
              <a:gdLst/>
              <a:ahLst/>
              <a:cxnLst/>
              <a:rect l="l" t="t" r="r" b="b"/>
              <a:pathLst>
                <a:path w="62865" h="37147" extrusionOk="0">
                  <a:moveTo>
                    <a:pt x="0" y="1905"/>
                  </a:moveTo>
                  <a:cubicBezTo>
                    <a:pt x="19050" y="952"/>
                    <a:pt x="38100" y="0"/>
                    <a:pt x="57150" y="0"/>
                  </a:cubicBezTo>
                  <a:cubicBezTo>
                    <a:pt x="59055" y="12382"/>
                    <a:pt x="60960" y="23813"/>
                    <a:pt x="62865" y="36195"/>
                  </a:cubicBezTo>
                  <a:cubicBezTo>
                    <a:pt x="53340" y="36195"/>
                    <a:pt x="43815" y="37147"/>
                    <a:pt x="34290" y="37147"/>
                  </a:cubicBezTo>
                  <a:cubicBezTo>
                    <a:pt x="28575" y="30480"/>
                    <a:pt x="22860" y="23813"/>
                    <a:pt x="16193" y="17145"/>
                  </a:cubicBezTo>
                  <a:cubicBezTo>
                    <a:pt x="10478" y="11430"/>
                    <a:pt x="4763" y="6667"/>
                    <a:pt x="0" y="1905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21"/>
            <p:cNvSpPr/>
            <p:nvPr/>
          </p:nvSpPr>
          <p:spPr>
            <a:xfrm>
              <a:off x="8256269" y="2143125"/>
              <a:ext cx="22860" cy="17145"/>
            </a:xfrm>
            <a:custGeom>
              <a:avLst/>
              <a:gdLst/>
              <a:ahLst/>
              <a:cxnLst/>
              <a:rect l="l" t="t" r="r" b="b"/>
              <a:pathLst>
                <a:path w="22860" h="17145" extrusionOk="0">
                  <a:moveTo>
                    <a:pt x="22860" y="12383"/>
                  </a:moveTo>
                  <a:cubicBezTo>
                    <a:pt x="15240" y="14288"/>
                    <a:pt x="7620" y="15240"/>
                    <a:pt x="0" y="17145"/>
                  </a:cubicBezTo>
                  <a:cubicBezTo>
                    <a:pt x="3810" y="11430"/>
                    <a:pt x="7620" y="5715"/>
                    <a:pt x="11430" y="0"/>
                  </a:cubicBezTo>
                  <a:cubicBezTo>
                    <a:pt x="15240" y="3810"/>
                    <a:pt x="19050" y="7620"/>
                    <a:pt x="22860" y="12383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25;p21"/>
            <p:cNvSpPr/>
            <p:nvPr/>
          </p:nvSpPr>
          <p:spPr>
            <a:xfrm>
              <a:off x="8105775" y="2016442"/>
              <a:ext cx="18097" cy="16192"/>
            </a:xfrm>
            <a:custGeom>
              <a:avLst/>
              <a:gdLst/>
              <a:ahLst/>
              <a:cxnLst/>
              <a:rect l="l" t="t" r="r" b="b"/>
              <a:pathLst>
                <a:path w="18097" h="16192" extrusionOk="0">
                  <a:moveTo>
                    <a:pt x="18098" y="8573"/>
                  </a:moveTo>
                  <a:cubicBezTo>
                    <a:pt x="12382" y="11430"/>
                    <a:pt x="5715" y="13335"/>
                    <a:pt x="0" y="16193"/>
                  </a:cubicBezTo>
                  <a:cubicBezTo>
                    <a:pt x="1905" y="10478"/>
                    <a:pt x="3810" y="5715"/>
                    <a:pt x="6668" y="0"/>
                  </a:cubicBezTo>
                  <a:cubicBezTo>
                    <a:pt x="10477" y="2858"/>
                    <a:pt x="14288" y="5715"/>
                    <a:pt x="18098" y="8573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6" name="Google Shape;1926;p21"/>
            <p:cNvSpPr/>
            <p:nvPr/>
          </p:nvSpPr>
          <p:spPr>
            <a:xfrm>
              <a:off x="8164830" y="2193607"/>
              <a:ext cx="38100" cy="12382"/>
            </a:xfrm>
            <a:custGeom>
              <a:avLst/>
              <a:gdLst/>
              <a:ahLst/>
              <a:cxnLst/>
              <a:rect l="l" t="t" r="r" b="b"/>
              <a:pathLst>
                <a:path w="38100" h="12382" extrusionOk="0">
                  <a:moveTo>
                    <a:pt x="0" y="9525"/>
                  </a:moveTo>
                  <a:cubicBezTo>
                    <a:pt x="4763" y="6667"/>
                    <a:pt x="10477" y="2857"/>
                    <a:pt x="15240" y="0"/>
                  </a:cubicBezTo>
                  <a:cubicBezTo>
                    <a:pt x="20002" y="2857"/>
                    <a:pt x="24765" y="5715"/>
                    <a:pt x="38100" y="12382"/>
                  </a:cubicBezTo>
                  <a:cubicBezTo>
                    <a:pt x="20002" y="11430"/>
                    <a:pt x="10477" y="10477"/>
                    <a:pt x="0" y="9525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21"/>
            <p:cNvSpPr/>
            <p:nvPr/>
          </p:nvSpPr>
          <p:spPr>
            <a:xfrm>
              <a:off x="8377237" y="2211704"/>
              <a:ext cx="45870" cy="79057"/>
            </a:xfrm>
            <a:custGeom>
              <a:avLst/>
              <a:gdLst/>
              <a:ahLst/>
              <a:cxnLst/>
              <a:rect l="l" t="t" r="r" b="b"/>
              <a:pathLst>
                <a:path w="45870" h="79057" extrusionOk="0">
                  <a:moveTo>
                    <a:pt x="0" y="73343"/>
                  </a:moveTo>
                  <a:cubicBezTo>
                    <a:pt x="7620" y="48578"/>
                    <a:pt x="15240" y="23813"/>
                    <a:pt x="23813" y="0"/>
                  </a:cubicBezTo>
                  <a:cubicBezTo>
                    <a:pt x="31432" y="6668"/>
                    <a:pt x="44768" y="12383"/>
                    <a:pt x="45720" y="19050"/>
                  </a:cubicBezTo>
                  <a:cubicBezTo>
                    <a:pt x="46673" y="39053"/>
                    <a:pt x="42863" y="59055"/>
                    <a:pt x="40957" y="79058"/>
                  </a:cubicBezTo>
                  <a:cubicBezTo>
                    <a:pt x="27623" y="77153"/>
                    <a:pt x="13335" y="75248"/>
                    <a:pt x="0" y="7334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21"/>
            <p:cNvSpPr/>
            <p:nvPr/>
          </p:nvSpPr>
          <p:spPr>
            <a:xfrm>
              <a:off x="8378189" y="2165032"/>
              <a:ext cx="15240" cy="17144"/>
            </a:xfrm>
            <a:custGeom>
              <a:avLst/>
              <a:gdLst/>
              <a:ahLst/>
              <a:cxnLst/>
              <a:rect l="l" t="t" r="r" b="b"/>
              <a:pathLst>
                <a:path w="15240" h="17144" extrusionOk="0">
                  <a:moveTo>
                    <a:pt x="5715" y="17145"/>
                  </a:moveTo>
                  <a:cubicBezTo>
                    <a:pt x="3810" y="11430"/>
                    <a:pt x="1905" y="5715"/>
                    <a:pt x="0" y="0"/>
                  </a:cubicBezTo>
                  <a:cubicBezTo>
                    <a:pt x="4763" y="1905"/>
                    <a:pt x="10478" y="2857"/>
                    <a:pt x="15240" y="4763"/>
                  </a:cubicBezTo>
                  <a:cubicBezTo>
                    <a:pt x="11430" y="9525"/>
                    <a:pt x="8573" y="13335"/>
                    <a:pt x="5715" y="1714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21"/>
            <p:cNvSpPr/>
            <p:nvPr/>
          </p:nvSpPr>
          <p:spPr>
            <a:xfrm>
              <a:off x="8348662" y="2007870"/>
              <a:ext cx="13335" cy="18364"/>
            </a:xfrm>
            <a:custGeom>
              <a:avLst/>
              <a:gdLst/>
              <a:ahLst/>
              <a:cxnLst/>
              <a:rect l="l" t="t" r="r" b="b"/>
              <a:pathLst>
                <a:path w="13335" h="18364" extrusionOk="0">
                  <a:moveTo>
                    <a:pt x="2857" y="17145"/>
                  </a:moveTo>
                  <a:cubicBezTo>
                    <a:pt x="1905" y="11430"/>
                    <a:pt x="952" y="5715"/>
                    <a:pt x="0" y="0"/>
                  </a:cubicBezTo>
                  <a:cubicBezTo>
                    <a:pt x="4763" y="3810"/>
                    <a:pt x="8573" y="7620"/>
                    <a:pt x="13335" y="11430"/>
                  </a:cubicBezTo>
                  <a:cubicBezTo>
                    <a:pt x="10477" y="13335"/>
                    <a:pt x="6668" y="16192"/>
                    <a:pt x="3810" y="18097"/>
                  </a:cubicBezTo>
                  <a:cubicBezTo>
                    <a:pt x="3810" y="19050"/>
                    <a:pt x="2857" y="17145"/>
                    <a:pt x="2857" y="1714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21"/>
            <p:cNvSpPr/>
            <p:nvPr/>
          </p:nvSpPr>
          <p:spPr>
            <a:xfrm>
              <a:off x="8348662" y="1980247"/>
              <a:ext cx="9525" cy="11429"/>
            </a:xfrm>
            <a:custGeom>
              <a:avLst/>
              <a:gdLst/>
              <a:ahLst/>
              <a:cxnLst/>
              <a:rect l="l" t="t" r="r" b="b"/>
              <a:pathLst>
                <a:path w="9525" h="11429" extrusionOk="0">
                  <a:moveTo>
                    <a:pt x="0" y="11430"/>
                  </a:moveTo>
                  <a:cubicBezTo>
                    <a:pt x="0" y="7620"/>
                    <a:pt x="0" y="3810"/>
                    <a:pt x="0" y="0"/>
                  </a:cubicBezTo>
                  <a:cubicBezTo>
                    <a:pt x="0" y="3810"/>
                    <a:pt x="0" y="7620"/>
                    <a:pt x="0" y="1143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21"/>
            <p:cNvSpPr/>
            <p:nvPr/>
          </p:nvSpPr>
          <p:spPr>
            <a:xfrm>
              <a:off x="8562975" y="2286000"/>
              <a:ext cx="9525" cy="7620"/>
            </a:xfrm>
            <a:custGeom>
              <a:avLst/>
              <a:gdLst/>
              <a:ahLst/>
              <a:cxnLst/>
              <a:rect l="l" t="t" r="r" b="b"/>
              <a:pathLst>
                <a:path w="9525" h="7620" extrusionOk="0">
                  <a:moveTo>
                    <a:pt x="0" y="7620"/>
                  </a:moveTo>
                  <a:cubicBezTo>
                    <a:pt x="0" y="4763"/>
                    <a:pt x="0" y="2858"/>
                    <a:pt x="0" y="0"/>
                  </a:cubicBezTo>
                  <a:cubicBezTo>
                    <a:pt x="0" y="2858"/>
                    <a:pt x="0" y="4763"/>
                    <a:pt x="0" y="762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21"/>
            <p:cNvSpPr/>
            <p:nvPr/>
          </p:nvSpPr>
          <p:spPr>
            <a:xfrm>
              <a:off x="8560117" y="2275522"/>
              <a:ext cx="2619" cy="4762"/>
            </a:xfrm>
            <a:custGeom>
              <a:avLst/>
              <a:gdLst/>
              <a:ahLst/>
              <a:cxnLst/>
              <a:rect l="l" t="t" r="r" b="b"/>
              <a:pathLst>
                <a:path w="2619" h="4762" extrusionOk="0">
                  <a:moveTo>
                    <a:pt x="1905" y="4763"/>
                  </a:moveTo>
                  <a:cubicBezTo>
                    <a:pt x="952" y="3810"/>
                    <a:pt x="952" y="1905"/>
                    <a:pt x="0" y="952"/>
                  </a:cubicBezTo>
                  <a:cubicBezTo>
                    <a:pt x="0" y="952"/>
                    <a:pt x="952" y="0"/>
                    <a:pt x="1905" y="0"/>
                  </a:cubicBezTo>
                  <a:cubicBezTo>
                    <a:pt x="2857" y="1905"/>
                    <a:pt x="2857" y="2857"/>
                    <a:pt x="1905" y="4763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21"/>
            <p:cNvSpPr/>
            <p:nvPr/>
          </p:nvSpPr>
          <p:spPr>
            <a:xfrm>
              <a:off x="8481060" y="1938337"/>
              <a:ext cx="80009" cy="198120"/>
            </a:xfrm>
            <a:custGeom>
              <a:avLst/>
              <a:gdLst/>
              <a:ahLst/>
              <a:cxnLst/>
              <a:rect l="l" t="t" r="r" b="b"/>
              <a:pathLst>
                <a:path w="80009" h="198120" extrusionOk="0">
                  <a:moveTo>
                    <a:pt x="80010" y="177165"/>
                  </a:moveTo>
                  <a:cubicBezTo>
                    <a:pt x="72390" y="183833"/>
                    <a:pt x="64770" y="191452"/>
                    <a:pt x="57150" y="198120"/>
                  </a:cubicBezTo>
                  <a:cubicBezTo>
                    <a:pt x="51435" y="182880"/>
                    <a:pt x="45720" y="167640"/>
                    <a:pt x="40005" y="151448"/>
                  </a:cubicBezTo>
                  <a:cubicBezTo>
                    <a:pt x="38100" y="147638"/>
                    <a:pt x="36195" y="143827"/>
                    <a:pt x="34290" y="140017"/>
                  </a:cubicBezTo>
                  <a:cubicBezTo>
                    <a:pt x="34290" y="136208"/>
                    <a:pt x="33338" y="132398"/>
                    <a:pt x="33338" y="128588"/>
                  </a:cubicBezTo>
                  <a:cubicBezTo>
                    <a:pt x="31432" y="124777"/>
                    <a:pt x="30480" y="120967"/>
                    <a:pt x="28575" y="116205"/>
                  </a:cubicBezTo>
                  <a:cubicBezTo>
                    <a:pt x="28575" y="112395"/>
                    <a:pt x="27622" y="108585"/>
                    <a:pt x="27622" y="104775"/>
                  </a:cubicBezTo>
                  <a:cubicBezTo>
                    <a:pt x="20002" y="80963"/>
                    <a:pt x="12382" y="57150"/>
                    <a:pt x="5715" y="33338"/>
                  </a:cubicBezTo>
                  <a:cubicBezTo>
                    <a:pt x="2857" y="22860"/>
                    <a:pt x="1905" y="10477"/>
                    <a:pt x="0" y="0"/>
                  </a:cubicBezTo>
                  <a:cubicBezTo>
                    <a:pt x="5715" y="0"/>
                    <a:pt x="11430" y="0"/>
                    <a:pt x="18097" y="0"/>
                  </a:cubicBezTo>
                  <a:cubicBezTo>
                    <a:pt x="18097" y="5715"/>
                    <a:pt x="15240" y="15240"/>
                    <a:pt x="18097" y="17145"/>
                  </a:cubicBezTo>
                  <a:cubicBezTo>
                    <a:pt x="42863" y="35242"/>
                    <a:pt x="47625" y="59055"/>
                    <a:pt x="43815" y="86677"/>
                  </a:cubicBezTo>
                  <a:cubicBezTo>
                    <a:pt x="43815" y="89535"/>
                    <a:pt x="41910" y="92392"/>
                    <a:pt x="41910" y="94298"/>
                  </a:cubicBezTo>
                  <a:cubicBezTo>
                    <a:pt x="55245" y="122873"/>
                    <a:pt x="67627" y="150495"/>
                    <a:pt x="80010" y="177165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21"/>
            <p:cNvSpPr/>
            <p:nvPr/>
          </p:nvSpPr>
          <p:spPr>
            <a:xfrm>
              <a:off x="8510587" y="2055495"/>
              <a:ext cx="4762" cy="12382"/>
            </a:xfrm>
            <a:custGeom>
              <a:avLst/>
              <a:gdLst/>
              <a:ahLst/>
              <a:cxnLst/>
              <a:rect l="l" t="t" r="r" b="b"/>
              <a:pathLst>
                <a:path w="4762" h="12382" extrusionOk="0">
                  <a:moveTo>
                    <a:pt x="0" y="0"/>
                  </a:moveTo>
                  <a:cubicBezTo>
                    <a:pt x="1905" y="3810"/>
                    <a:pt x="2857" y="7620"/>
                    <a:pt x="4763" y="12382"/>
                  </a:cubicBezTo>
                  <a:cubicBezTo>
                    <a:pt x="2857" y="7620"/>
                    <a:pt x="1905" y="3810"/>
                    <a:pt x="0" y="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21"/>
            <p:cNvSpPr/>
            <p:nvPr/>
          </p:nvSpPr>
          <p:spPr>
            <a:xfrm>
              <a:off x="8516302" y="2078354"/>
              <a:ext cx="5715" cy="11430"/>
            </a:xfrm>
            <a:custGeom>
              <a:avLst/>
              <a:gdLst/>
              <a:ahLst/>
              <a:cxnLst/>
              <a:rect l="l" t="t" r="r" b="b"/>
              <a:pathLst>
                <a:path w="5715" h="11430" extrusionOk="0">
                  <a:moveTo>
                    <a:pt x="0" y="0"/>
                  </a:moveTo>
                  <a:cubicBezTo>
                    <a:pt x="1905" y="3810"/>
                    <a:pt x="3810" y="7620"/>
                    <a:pt x="5715" y="11430"/>
                  </a:cubicBezTo>
                  <a:cubicBezTo>
                    <a:pt x="3810" y="7620"/>
                    <a:pt x="1905" y="3810"/>
                    <a:pt x="0" y="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21"/>
            <p:cNvSpPr/>
            <p:nvPr/>
          </p:nvSpPr>
          <p:spPr>
            <a:xfrm>
              <a:off x="8371522" y="2336482"/>
              <a:ext cx="8572" cy="8572"/>
            </a:xfrm>
            <a:custGeom>
              <a:avLst/>
              <a:gdLst/>
              <a:ahLst/>
              <a:cxnLst/>
              <a:rect l="l" t="t" r="r" b="b"/>
              <a:pathLst>
                <a:path w="8572" h="8572" extrusionOk="0">
                  <a:moveTo>
                    <a:pt x="0" y="8572"/>
                  </a:moveTo>
                  <a:cubicBezTo>
                    <a:pt x="1905" y="5715"/>
                    <a:pt x="4763" y="2857"/>
                    <a:pt x="6667" y="0"/>
                  </a:cubicBezTo>
                  <a:cubicBezTo>
                    <a:pt x="7620" y="952"/>
                    <a:pt x="7620" y="952"/>
                    <a:pt x="8572" y="1905"/>
                  </a:cubicBezTo>
                  <a:cubicBezTo>
                    <a:pt x="6667" y="3810"/>
                    <a:pt x="2857" y="5715"/>
                    <a:pt x="0" y="8572"/>
                  </a:cubicBezTo>
                  <a:lnTo>
                    <a:pt x="0" y="8572"/>
                  </a:ln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21"/>
            <p:cNvSpPr/>
            <p:nvPr/>
          </p:nvSpPr>
          <p:spPr>
            <a:xfrm>
              <a:off x="8370569" y="2345054"/>
              <a:ext cx="952" cy="2857"/>
            </a:xfrm>
            <a:custGeom>
              <a:avLst/>
              <a:gdLst/>
              <a:ahLst/>
              <a:cxnLst/>
              <a:rect l="l" t="t" r="r" b="b"/>
              <a:pathLst>
                <a:path w="952" h="2857" extrusionOk="0">
                  <a:moveTo>
                    <a:pt x="953" y="0"/>
                  </a:moveTo>
                  <a:cubicBezTo>
                    <a:pt x="953" y="953"/>
                    <a:pt x="0" y="1905"/>
                    <a:pt x="0" y="2858"/>
                  </a:cubicBezTo>
                  <a:cubicBezTo>
                    <a:pt x="0" y="953"/>
                    <a:pt x="953" y="0"/>
                    <a:pt x="953" y="0"/>
                  </a:cubicBezTo>
                  <a:cubicBezTo>
                    <a:pt x="953" y="0"/>
                    <a:pt x="953" y="0"/>
                    <a:pt x="953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21"/>
            <p:cNvSpPr/>
            <p:nvPr/>
          </p:nvSpPr>
          <p:spPr>
            <a:xfrm>
              <a:off x="8535352" y="2180272"/>
              <a:ext cx="2857" cy="2857"/>
            </a:xfrm>
            <a:custGeom>
              <a:avLst/>
              <a:gdLst/>
              <a:ahLst/>
              <a:cxnLst/>
              <a:rect l="l" t="t" r="r" b="b"/>
              <a:pathLst>
                <a:path w="2857" h="2857" extrusionOk="0">
                  <a:moveTo>
                    <a:pt x="1905" y="0"/>
                  </a:moveTo>
                  <a:cubicBezTo>
                    <a:pt x="1905" y="952"/>
                    <a:pt x="2858" y="952"/>
                    <a:pt x="2858" y="1905"/>
                  </a:cubicBezTo>
                  <a:cubicBezTo>
                    <a:pt x="1905" y="1905"/>
                    <a:pt x="953" y="1905"/>
                    <a:pt x="0" y="2857"/>
                  </a:cubicBezTo>
                  <a:cubicBezTo>
                    <a:pt x="0" y="1905"/>
                    <a:pt x="0" y="952"/>
                    <a:pt x="0" y="952"/>
                  </a:cubicBezTo>
                  <a:cubicBezTo>
                    <a:pt x="953" y="952"/>
                    <a:pt x="1905" y="952"/>
                    <a:pt x="1905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21"/>
            <p:cNvSpPr/>
            <p:nvPr/>
          </p:nvSpPr>
          <p:spPr>
            <a:xfrm>
              <a:off x="8559164" y="2320289"/>
              <a:ext cx="1905" cy="8572"/>
            </a:xfrm>
            <a:custGeom>
              <a:avLst/>
              <a:gdLst/>
              <a:ahLst/>
              <a:cxnLst/>
              <a:rect l="l" t="t" r="r" b="b"/>
              <a:pathLst>
                <a:path w="1905" h="8572" extrusionOk="0">
                  <a:moveTo>
                    <a:pt x="0" y="8573"/>
                  </a:moveTo>
                  <a:cubicBezTo>
                    <a:pt x="0" y="5715"/>
                    <a:pt x="0" y="2858"/>
                    <a:pt x="0" y="0"/>
                  </a:cubicBezTo>
                  <a:cubicBezTo>
                    <a:pt x="953" y="0"/>
                    <a:pt x="1905" y="0"/>
                    <a:pt x="1905" y="0"/>
                  </a:cubicBezTo>
                  <a:cubicBezTo>
                    <a:pt x="1905" y="2858"/>
                    <a:pt x="1905" y="5715"/>
                    <a:pt x="1905" y="8573"/>
                  </a:cubicBezTo>
                  <a:cubicBezTo>
                    <a:pt x="953" y="8573"/>
                    <a:pt x="0" y="8573"/>
                    <a:pt x="0" y="8573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21"/>
            <p:cNvSpPr/>
            <p:nvPr/>
          </p:nvSpPr>
          <p:spPr>
            <a:xfrm>
              <a:off x="9083992" y="2320289"/>
              <a:ext cx="5714" cy="4762"/>
            </a:xfrm>
            <a:custGeom>
              <a:avLst/>
              <a:gdLst/>
              <a:ahLst/>
              <a:cxnLst/>
              <a:rect l="l" t="t" r="r" b="b"/>
              <a:pathLst>
                <a:path w="5714" h="4762" extrusionOk="0">
                  <a:moveTo>
                    <a:pt x="0" y="952"/>
                  </a:moveTo>
                  <a:cubicBezTo>
                    <a:pt x="1905" y="952"/>
                    <a:pt x="3810" y="0"/>
                    <a:pt x="5715" y="0"/>
                  </a:cubicBezTo>
                  <a:cubicBezTo>
                    <a:pt x="5715" y="1905"/>
                    <a:pt x="5715" y="2858"/>
                    <a:pt x="4763" y="4763"/>
                  </a:cubicBezTo>
                  <a:cubicBezTo>
                    <a:pt x="3810" y="3810"/>
                    <a:pt x="1905" y="2858"/>
                    <a:pt x="0" y="952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21"/>
            <p:cNvSpPr/>
            <p:nvPr/>
          </p:nvSpPr>
          <p:spPr>
            <a:xfrm>
              <a:off x="8574405" y="1900237"/>
              <a:ext cx="170497" cy="142875"/>
            </a:xfrm>
            <a:custGeom>
              <a:avLst/>
              <a:gdLst/>
              <a:ahLst/>
              <a:cxnLst/>
              <a:rect l="l" t="t" r="r" b="b"/>
              <a:pathLst>
                <a:path w="170497" h="142875" extrusionOk="0">
                  <a:moveTo>
                    <a:pt x="0" y="39052"/>
                  </a:moveTo>
                  <a:cubicBezTo>
                    <a:pt x="40957" y="26670"/>
                    <a:pt x="81915" y="14288"/>
                    <a:pt x="129540" y="0"/>
                  </a:cubicBezTo>
                  <a:cubicBezTo>
                    <a:pt x="142875" y="45720"/>
                    <a:pt x="157163" y="91440"/>
                    <a:pt x="170497" y="136208"/>
                  </a:cubicBezTo>
                  <a:cubicBezTo>
                    <a:pt x="129540" y="138113"/>
                    <a:pt x="87630" y="140970"/>
                    <a:pt x="44768" y="142875"/>
                  </a:cubicBezTo>
                  <a:cubicBezTo>
                    <a:pt x="31432" y="110490"/>
                    <a:pt x="15240" y="75248"/>
                    <a:pt x="0" y="39052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21"/>
            <p:cNvSpPr/>
            <p:nvPr/>
          </p:nvSpPr>
          <p:spPr>
            <a:xfrm>
              <a:off x="8557260" y="1974638"/>
              <a:ext cx="185737" cy="144674"/>
            </a:xfrm>
            <a:custGeom>
              <a:avLst/>
              <a:gdLst/>
              <a:ahLst/>
              <a:cxnLst/>
              <a:rect l="l" t="t" r="r" b="b"/>
              <a:pathLst>
                <a:path w="185737" h="144674" extrusionOk="0">
                  <a:moveTo>
                    <a:pt x="185738" y="102764"/>
                  </a:moveTo>
                  <a:cubicBezTo>
                    <a:pt x="136207" y="117052"/>
                    <a:pt x="86677" y="130387"/>
                    <a:pt x="35242" y="144674"/>
                  </a:cubicBezTo>
                  <a:cubicBezTo>
                    <a:pt x="22860" y="97049"/>
                    <a:pt x="11430" y="50377"/>
                    <a:pt x="0" y="4657"/>
                  </a:cubicBezTo>
                  <a:cubicBezTo>
                    <a:pt x="15240" y="-4868"/>
                    <a:pt x="21907" y="847"/>
                    <a:pt x="26670" y="16087"/>
                  </a:cubicBezTo>
                  <a:cubicBezTo>
                    <a:pt x="36195" y="48472"/>
                    <a:pt x="46672" y="80857"/>
                    <a:pt x="56197" y="113242"/>
                  </a:cubicBezTo>
                  <a:cubicBezTo>
                    <a:pt x="75247" y="104669"/>
                    <a:pt x="91440" y="96097"/>
                    <a:pt x="108585" y="89429"/>
                  </a:cubicBezTo>
                  <a:cubicBezTo>
                    <a:pt x="147638" y="74189"/>
                    <a:pt x="162877" y="77047"/>
                    <a:pt x="185738" y="102764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21"/>
            <p:cNvSpPr/>
            <p:nvPr/>
          </p:nvSpPr>
          <p:spPr>
            <a:xfrm>
              <a:off x="8542972" y="1940242"/>
              <a:ext cx="211454" cy="148590"/>
            </a:xfrm>
            <a:custGeom>
              <a:avLst/>
              <a:gdLst/>
              <a:ahLst/>
              <a:cxnLst/>
              <a:rect l="l" t="t" r="r" b="b"/>
              <a:pathLst>
                <a:path w="211454" h="148590" extrusionOk="0">
                  <a:moveTo>
                    <a:pt x="200025" y="137160"/>
                  </a:moveTo>
                  <a:cubicBezTo>
                    <a:pt x="178117" y="111443"/>
                    <a:pt x="161925" y="108585"/>
                    <a:pt x="122872" y="124778"/>
                  </a:cubicBezTo>
                  <a:cubicBezTo>
                    <a:pt x="105727" y="131445"/>
                    <a:pt x="89535" y="140018"/>
                    <a:pt x="70485" y="148590"/>
                  </a:cubicBezTo>
                  <a:cubicBezTo>
                    <a:pt x="60007" y="116205"/>
                    <a:pt x="49530" y="83820"/>
                    <a:pt x="40957" y="51435"/>
                  </a:cubicBezTo>
                  <a:cubicBezTo>
                    <a:pt x="36195" y="36195"/>
                    <a:pt x="29527" y="29528"/>
                    <a:pt x="14288" y="40005"/>
                  </a:cubicBezTo>
                  <a:cubicBezTo>
                    <a:pt x="10477" y="31432"/>
                    <a:pt x="5715" y="21907"/>
                    <a:pt x="0" y="9525"/>
                  </a:cubicBezTo>
                  <a:cubicBezTo>
                    <a:pt x="12382" y="5715"/>
                    <a:pt x="21907" y="2857"/>
                    <a:pt x="31432" y="0"/>
                  </a:cubicBezTo>
                  <a:cubicBezTo>
                    <a:pt x="46672" y="35243"/>
                    <a:pt x="61913" y="70485"/>
                    <a:pt x="77152" y="103822"/>
                  </a:cubicBezTo>
                  <a:cubicBezTo>
                    <a:pt x="120015" y="101918"/>
                    <a:pt x="160972" y="99060"/>
                    <a:pt x="202882" y="97155"/>
                  </a:cubicBezTo>
                  <a:cubicBezTo>
                    <a:pt x="205740" y="107632"/>
                    <a:pt x="209550" y="118110"/>
                    <a:pt x="211455" y="129540"/>
                  </a:cubicBezTo>
                  <a:cubicBezTo>
                    <a:pt x="211455" y="131445"/>
                    <a:pt x="203835" y="134303"/>
                    <a:pt x="200025" y="13716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21"/>
            <p:cNvSpPr/>
            <p:nvPr/>
          </p:nvSpPr>
          <p:spPr>
            <a:xfrm>
              <a:off x="8568689" y="2118360"/>
              <a:ext cx="15240" cy="6667"/>
            </a:xfrm>
            <a:custGeom>
              <a:avLst/>
              <a:gdLst/>
              <a:ahLst/>
              <a:cxnLst/>
              <a:rect l="l" t="t" r="r" b="b"/>
              <a:pathLst>
                <a:path w="15240" h="6667" extrusionOk="0">
                  <a:moveTo>
                    <a:pt x="0" y="6667"/>
                  </a:moveTo>
                  <a:cubicBezTo>
                    <a:pt x="0" y="4763"/>
                    <a:pt x="0" y="1905"/>
                    <a:pt x="0" y="0"/>
                  </a:cubicBezTo>
                  <a:cubicBezTo>
                    <a:pt x="4763" y="0"/>
                    <a:pt x="10478" y="952"/>
                    <a:pt x="15240" y="952"/>
                  </a:cubicBezTo>
                  <a:cubicBezTo>
                    <a:pt x="15240" y="1905"/>
                    <a:pt x="15240" y="2857"/>
                    <a:pt x="15240" y="3810"/>
                  </a:cubicBezTo>
                  <a:cubicBezTo>
                    <a:pt x="10478" y="4763"/>
                    <a:pt x="5715" y="5715"/>
                    <a:pt x="0" y="6667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5" name="Google Shape;1945;p21"/>
          <p:cNvGrpSpPr/>
          <p:nvPr/>
        </p:nvGrpSpPr>
        <p:grpSpPr>
          <a:xfrm>
            <a:off x="8306644" y="579938"/>
            <a:ext cx="361051" cy="659165"/>
            <a:chOff x="7076952" y="1578518"/>
            <a:chExt cx="481402" cy="876200"/>
          </a:xfrm>
        </p:grpSpPr>
        <p:sp>
          <p:nvSpPr>
            <p:cNvPr id="1946" name="Google Shape;1946;p21"/>
            <p:cNvSpPr/>
            <p:nvPr/>
          </p:nvSpPr>
          <p:spPr>
            <a:xfrm>
              <a:off x="7076952" y="1578518"/>
              <a:ext cx="481402" cy="876200"/>
            </a:xfrm>
            <a:custGeom>
              <a:avLst/>
              <a:gdLst/>
              <a:ahLst/>
              <a:cxnLst/>
              <a:rect l="l" t="t" r="r" b="b"/>
              <a:pathLst>
                <a:path w="481402" h="876200" extrusionOk="0">
                  <a:moveTo>
                    <a:pt x="481135" y="272189"/>
                  </a:moveTo>
                  <a:cubicBezTo>
                    <a:pt x="483992" y="339817"/>
                    <a:pt x="463990" y="419827"/>
                    <a:pt x="420175" y="492217"/>
                  </a:cubicBezTo>
                  <a:cubicBezTo>
                    <a:pt x="352547" y="606517"/>
                    <a:pt x="301112" y="729389"/>
                    <a:pt x="258250" y="854167"/>
                  </a:cubicBezTo>
                  <a:cubicBezTo>
                    <a:pt x="249678" y="877979"/>
                    <a:pt x="230628" y="875121"/>
                    <a:pt x="214435" y="876074"/>
                  </a:cubicBezTo>
                  <a:cubicBezTo>
                    <a:pt x="192528" y="877979"/>
                    <a:pt x="200147" y="857977"/>
                    <a:pt x="199195" y="846546"/>
                  </a:cubicBezTo>
                  <a:cubicBezTo>
                    <a:pt x="194433" y="773204"/>
                    <a:pt x="161095" y="709386"/>
                    <a:pt x="125853" y="648427"/>
                  </a:cubicBezTo>
                  <a:cubicBezTo>
                    <a:pt x="69655" y="550319"/>
                    <a:pt x="24887" y="447449"/>
                    <a:pt x="5837" y="335054"/>
                  </a:cubicBezTo>
                  <a:cubicBezTo>
                    <a:pt x="-14165" y="217896"/>
                    <a:pt x="16315" y="116931"/>
                    <a:pt x="111565" y="41684"/>
                  </a:cubicBezTo>
                  <a:cubicBezTo>
                    <a:pt x="183003" y="-15466"/>
                    <a:pt x="312542" y="-12609"/>
                    <a:pt x="385885" y="42636"/>
                  </a:cubicBezTo>
                  <a:cubicBezTo>
                    <a:pt x="459228" y="99786"/>
                    <a:pt x="483040" y="151221"/>
                    <a:pt x="481135" y="272189"/>
                  </a:cubicBezTo>
                  <a:close/>
                  <a:moveTo>
                    <a:pt x="230628" y="798921"/>
                  </a:moveTo>
                  <a:cubicBezTo>
                    <a:pt x="236342" y="792254"/>
                    <a:pt x="243010" y="785586"/>
                    <a:pt x="245867" y="777967"/>
                  </a:cubicBezTo>
                  <a:cubicBezTo>
                    <a:pt x="291587" y="679859"/>
                    <a:pt x="337308" y="581752"/>
                    <a:pt x="381122" y="482692"/>
                  </a:cubicBezTo>
                  <a:cubicBezTo>
                    <a:pt x="402078" y="435067"/>
                    <a:pt x="425890" y="386489"/>
                    <a:pt x="437320" y="336006"/>
                  </a:cubicBezTo>
                  <a:cubicBezTo>
                    <a:pt x="446845" y="296001"/>
                    <a:pt x="442083" y="252186"/>
                    <a:pt x="442083" y="209324"/>
                  </a:cubicBezTo>
                  <a:cubicBezTo>
                    <a:pt x="443035" y="95024"/>
                    <a:pt x="327783" y="-17371"/>
                    <a:pt x="194433" y="30254"/>
                  </a:cubicBezTo>
                  <a:cubicBezTo>
                    <a:pt x="183955" y="34064"/>
                    <a:pt x="174430" y="37874"/>
                    <a:pt x="163953" y="41684"/>
                  </a:cubicBezTo>
                  <a:cubicBezTo>
                    <a:pt x="156332" y="46446"/>
                    <a:pt x="148712" y="52161"/>
                    <a:pt x="141092" y="56924"/>
                  </a:cubicBezTo>
                  <a:cubicBezTo>
                    <a:pt x="137282" y="60734"/>
                    <a:pt x="133472" y="64544"/>
                    <a:pt x="129662" y="68354"/>
                  </a:cubicBezTo>
                  <a:cubicBezTo>
                    <a:pt x="129662" y="68354"/>
                    <a:pt x="129662" y="69306"/>
                    <a:pt x="129662" y="69306"/>
                  </a:cubicBezTo>
                  <a:cubicBezTo>
                    <a:pt x="119185" y="78831"/>
                    <a:pt x="106803" y="87404"/>
                    <a:pt x="98230" y="97881"/>
                  </a:cubicBezTo>
                  <a:cubicBezTo>
                    <a:pt x="22982" y="190274"/>
                    <a:pt x="28697" y="294096"/>
                    <a:pt x="55367" y="400777"/>
                  </a:cubicBezTo>
                  <a:cubicBezTo>
                    <a:pt x="87753" y="530317"/>
                    <a:pt x="163953" y="640807"/>
                    <a:pt x="218245" y="759869"/>
                  </a:cubicBezTo>
                  <a:cubicBezTo>
                    <a:pt x="220150" y="765584"/>
                    <a:pt x="222055" y="771299"/>
                    <a:pt x="223960" y="777014"/>
                  </a:cubicBezTo>
                  <a:cubicBezTo>
                    <a:pt x="225865" y="784634"/>
                    <a:pt x="228722" y="792254"/>
                    <a:pt x="230628" y="798921"/>
                  </a:cubicBezTo>
                  <a:close/>
                </a:path>
              </a:pathLst>
            </a:custGeom>
            <a:solidFill>
              <a:srgbClr val="1810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21"/>
            <p:cNvSpPr/>
            <p:nvPr/>
          </p:nvSpPr>
          <p:spPr>
            <a:xfrm>
              <a:off x="7180281" y="1620202"/>
              <a:ext cx="292419" cy="673417"/>
            </a:xfrm>
            <a:custGeom>
              <a:avLst/>
              <a:gdLst/>
              <a:ahLst/>
              <a:cxnLst/>
              <a:rect l="l" t="t" r="r" b="b"/>
              <a:pathLst>
                <a:path w="292419" h="673417" extrusionOk="0">
                  <a:moveTo>
                    <a:pt x="37763" y="15240"/>
                  </a:moveTo>
                  <a:cubicBezTo>
                    <a:pt x="45384" y="10478"/>
                    <a:pt x="53003" y="4763"/>
                    <a:pt x="60624" y="0"/>
                  </a:cubicBezTo>
                  <a:cubicBezTo>
                    <a:pt x="67291" y="8572"/>
                    <a:pt x="73959" y="17145"/>
                    <a:pt x="78721" y="22860"/>
                  </a:cubicBezTo>
                  <a:cubicBezTo>
                    <a:pt x="101581" y="22860"/>
                    <a:pt x="122536" y="22860"/>
                    <a:pt x="143491" y="22860"/>
                  </a:cubicBezTo>
                  <a:cubicBezTo>
                    <a:pt x="151111" y="22860"/>
                    <a:pt x="158731" y="23813"/>
                    <a:pt x="166351" y="23813"/>
                  </a:cubicBezTo>
                  <a:cubicBezTo>
                    <a:pt x="170161" y="27622"/>
                    <a:pt x="173971" y="31433"/>
                    <a:pt x="177781" y="34290"/>
                  </a:cubicBezTo>
                  <a:cubicBezTo>
                    <a:pt x="181591" y="34290"/>
                    <a:pt x="185401" y="34290"/>
                    <a:pt x="189211" y="35242"/>
                  </a:cubicBezTo>
                  <a:cubicBezTo>
                    <a:pt x="196831" y="39053"/>
                    <a:pt x="204451" y="42862"/>
                    <a:pt x="212071" y="46672"/>
                  </a:cubicBezTo>
                  <a:cubicBezTo>
                    <a:pt x="212071" y="46672"/>
                    <a:pt x="213024" y="46672"/>
                    <a:pt x="213024" y="46672"/>
                  </a:cubicBezTo>
                  <a:cubicBezTo>
                    <a:pt x="214929" y="50483"/>
                    <a:pt x="216833" y="56197"/>
                    <a:pt x="219691" y="59055"/>
                  </a:cubicBezTo>
                  <a:cubicBezTo>
                    <a:pt x="256838" y="92392"/>
                    <a:pt x="277793" y="133350"/>
                    <a:pt x="285413" y="181928"/>
                  </a:cubicBezTo>
                  <a:cubicBezTo>
                    <a:pt x="287318" y="191453"/>
                    <a:pt x="293986" y="201930"/>
                    <a:pt x="292081" y="211455"/>
                  </a:cubicBezTo>
                  <a:cubicBezTo>
                    <a:pt x="286366" y="245745"/>
                    <a:pt x="277793" y="279083"/>
                    <a:pt x="271126" y="313373"/>
                  </a:cubicBezTo>
                  <a:cubicBezTo>
                    <a:pt x="266363" y="338137"/>
                    <a:pt x="263506" y="362902"/>
                    <a:pt x="259696" y="388620"/>
                  </a:cubicBezTo>
                  <a:cubicBezTo>
                    <a:pt x="259696" y="390525"/>
                    <a:pt x="259696" y="392430"/>
                    <a:pt x="259696" y="395287"/>
                  </a:cubicBezTo>
                  <a:cubicBezTo>
                    <a:pt x="255886" y="402908"/>
                    <a:pt x="252076" y="410527"/>
                    <a:pt x="248266" y="418148"/>
                  </a:cubicBezTo>
                  <a:cubicBezTo>
                    <a:pt x="226358" y="458152"/>
                    <a:pt x="202546" y="498158"/>
                    <a:pt x="182543" y="539115"/>
                  </a:cubicBezTo>
                  <a:cubicBezTo>
                    <a:pt x="167304" y="571500"/>
                    <a:pt x="156826" y="606743"/>
                    <a:pt x="143491" y="640080"/>
                  </a:cubicBezTo>
                  <a:cubicBezTo>
                    <a:pt x="138729" y="652463"/>
                    <a:pt x="129204" y="661988"/>
                    <a:pt x="122536" y="673418"/>
                  </a:cubicBezTo>
                  <a:cubicBezTo>
                    <a:pt x="119679" y="656273"/>
                    <a:pt x="116821" y="639127"/>
                    <a:pt x="114916" y="621983"/>
                  </a:cubicBezTo>
                  <a:cubicBezTo>
                    <a:pt x="111106" y="562927"/>
                    <a:pt x="95866" y="508635"/>
                    <a:pt x="65386" y="457200"/>
                  </a:cubicBezTo>
                  <a:cubicBezTo>
                    <a:pt x="41574" y="418148"/>
                    <a:pt x="23476" y="377190"/>
                    <a:pt x="12999" y="329565"/>
                  </a:cubicBezTo>
                  <a:cubicBezTo>
                    <a:pt x="-5099" y="247650"/>
                    <a:pt x="-4147" y="168592"/>
                    <a:pt x="14903" y="88583"/>
                  </a:cubicBezTo>
                  <a:cubicBezTo>
                    <a:pt x="19666" y="68580"/>
                    <a:pt x="22524" y="48578"/>
                    <a:pt x="26334" y="28575"/>
                  </a:cubicBezTo>
                  <a:cubicBezTo>
                    <a:pt x="26334" y="28575"/>
                    <a:pt x="26334" y="27622"/>
                    <a:pt x="26334" y="27622"/>
                  </a:cubicBezTo>
                  <a:cubicBezTo>
                    <a:pt x="30143" y="23813"/>
                    <a:pt x="33953" y="19050"/>
                    <a:pt x="37763" y="15240"/>
                  </a:cubicBezTo>
                  <a:close/>
                  <a:moveTo>
                    <a:pt x="250171" y="230505"/>
                  </a:moveTo>
                  <a:cubicBezTo>
                    <a:pt x="248266" y="169545"/>
                    <a:pt x="213976" y="137160"/>
                    <a:pt x="153968" y="138112"/>
                  </a:cubicBezTo>
                  <a:cubicBezTo>
                    <a:pt x="90151" y="140017"/>
                    <a:pt x="52051" y="180975"/>
                    <a:pt x="53956" y="245745"/>
                  </a:cubicBezTo>
                  <a:cubicBezTo>
                    <a:pt x="55861" y="297180"/>
                    <a:pt x="104438" y="337185"/>
                    <a:pt x="163493" y="336233"/>
                  </a:cubicBezTo>
                  <a:cubicBezTo>
                    <a:pt x="217786" y="336233"/>
                    <a:pt x="252076" y="293370"/>
                    <a:pt x="250171" y="230505"/>
                  </a:cubicBezTo>
                  <a:close/>
                </a:path>
              </a:pathLst>
            </a:custGeom>
            <a:solidFill>
              <a:srgbClr val="EE3F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21"/>
            <p:cNvSpPr/>
            <p:nvPr/>
          </p:nvSpPr>
          <p:spPr>
            <a:xfrm>
              <a:off x="7112308" y="1648777"/>
              <a:ext cx="189556" cy="690562"/>
            </a:xfrm>
            <a:custGeom>
              <a:avLst/>
              <a:gdLst/>
              <a:ahLst/>
              <a:cxnLst/>
              <a:rect l="l" t="t" r="r" b="b"/>
              <a:pathLst>
                <a:path w="189556" h="690562" extrusionOk="0">
                  <a:moveTo>
                    <a:pt x="93354" y="0"/>
                  </a:moveTo>
                  <a:cubicBezTo>
                    <a:pt x="89544" y="20003"/>
                    <a:pt x="86687" y="40958"/>
                    <a:pt x="81924" y="60008"/>
                  </a:cubicBezTo>
                  <a:cubicBezTo>
                    <a:pt x="62874" y="140018"/>
                    <a:pt x="61922" y="219075"/>
                    <a:pt x="80019" y="300990"/>
                  </a:cubicBezTo>
                  <a:cubicBezTo>
                    <a:pt x="90497" y="348615"/>
                    <a:pt x="108594" y="389573"/>
                    <a:pt x="132407" y="428625"/>
                  </a:cubicBezTo>
                  <a:cubicBezTo>
                    <a:pt x="163839" y="480060"/>
                    <a:pt x="178127" y="534353"/>
                    <a:pt x="181937" y="593408"/>
                  </a:cubicBezTo>
                  <a:cubicBezTo>
                    <a:pt x="182889" y="610553"/>
                    <a:pt x="186699" y="627698"/>
                    <a:pt x="189556" y="644843"/>
                  </a:cubicBezTo>
                  <a:cubicBezTo>
                    <a:pt x="189556" y="652463"/>
                    <a:pt x="189556" y="660083"/>
                    <a:pt x="189556" y="667703"/>
                  </a:cubicBezTo>
                  <a:cubicBezTo>
                    <a:pt x="187652" y="671513"/>
                    <a:pt x="185747" y="675323"/>
                    <a:pt x="183842" y="679133"/>
                  </a:cubicBezTo>
                  <a:cubicBezTo>
                    <a:pt x="182889" y="682943"/>
                    <a:pt x="181937" y="686753"/>
                    <a:pt x="180984" y="690563"/>
                  </a:cubicBezTo>
                  <a:cubicBezTo>
                    <a:pt x="126692" y="570548"/>
                    <a:pt x="49539" y="461010"/>
                    <a:pt x="18107" y="331470"/>
                  </a:cubicBezTo>
                  <a:cubicBezTo>
                    <a:pt x="-8563" y="224790"/>
                    <a:pt x="-14278" y="120968"/>
                    <a:pt x="60969" y="28575"/>
                  </a:cubicBezTo>
                  <a:cubicBezTo>
                    <a:pt x="71447" y="17145"/>
                    <a:pt x="82877" y="9525"/>
                    <a:pt x="93354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21"/>
            <p:cNvSpPr/>
            <p:nvPr/>
          </p:nvSpPr>
          <p:spPr>
            <a:xfrm>
              <a:off x="7271305" y="1597553"/>
              <a:ext cx="248572" cy="779886"/>
            </a:xfrm>
            <a:custGeom>
              <a:avLst/>
              <a:gdLst/>
              <a:ahLst/>
              <a:cxnLst/>
              <a:rect l="l" t="t" r="r" b="b"/>
              <a:pathLst>
                <a:path w="248572" h="779886" extrusionOk="0">
                  <a:moveTo>
                    <a:pt x="31512" y="718927"/>
                  </a:moveTo>
                  <a:cubicBezTo>
                    <a:pt x="31512" y="711307"/>
                    <a:pt x="31512" y="703687"/>
                    <a:pt x="31512" y="696067"/>
                  </a:cubicBezTo>
                  <a:cubicBezTo>
                    <a:pt x="39132" y="684637"/>
                    <a:pt x="47704" y="675112"/>
                    <a:pt x="52467" y="662729"/>
                  </a:cubicBezTo>
                  <a:cubicBezTo>
                    <a:pt x="66754" y="629392"/>
                    <a:pt x="76279" y="594149"/>
                    <a:pt x="91519" y="561764"/>
                  </a:cubicBezTo>
                  <a:cubicBezTo>
                    <a:pt x="111521" y="519854"/>
                    <a:pt x="135334" y="480802"/>
                    <a:pt x="157242" y="440797"/>
                  </a:cubicBezTo>
                  <a:cubicBezTo>
                    <a:pt x="161051" y="433177"/>
                    <a:pt x="164862" y="425557"/>
                    <a:pt x="168671" y="417937"/>
                  </a:cubicBezTo>
                  <a:cubicBezTo>
                    <a:pt x="168671" y="416032"/>
                    <a:pt x="168671" y="414127"/>
                    <a:pt x="168671" y="411269"/>
                  </a:cubicBezTo>
                  <a:cubicBezTo>
                    <a:pt x="172482" y="407459"/>
                    <a:pt x="178196" y="404602"/>
                    <a:pt x="179149" y="399839"/>
                  </a:cubicBezTo>
                  <a:cubicBezTo>
                    <a:pt x="191532" y="345547"/>
                    <a:pt x="203914" y="291254"/>
                    <a:pt x="213439" y="236009"/>
                  </a:cubicBezTo>
                  <a:cubicBezTo>
                    <a:pt x="222964" y="182669"/>
                    <a:pt x="201057" y="137902"/>
                    <a:pt x="167719" y="99802"/>
                  </a:cubicBezTo>
                  <a:cubicBezTo>
                    <a:pt x="156289" y="86467"/>
                    <a:pt x="137239" y="78847"/>
                    <a:pt x="121999" y="69322"/>
                  </a:cubicBezTo>
                  <a:cubicBezTo>
                    <a:pt x="121999" y="69322"/>
                    <a:pt x="121046" y="69322"/>
                    <a:pt x="121046" y="69322"/>
                  </a:cubicBezTo>
                  <a:cubicBezTo>
                    <a:pt x="113426" y="65512"/>
                    <a:pt x="105807" y="61702"/>
                    <a:pt x="98187" y="57892"/>
                  </a:cubicBezTo>
                  <a:cubicBezTo>
                    <a:pt x="94376" y="57892"/>
                    <a:pt x="90567" y="57892"/>
                    <a:pt x="86757" y="56939"/>
                  </a:cubicBezTo>
                  <a:cubicBezTo>
                    <a:pt x="82946" y="53129"/>
                    <a:pt x="79137" y="49319"/>
                    <a:pt x="75326" y="46462"/>
                  </a:cubicBezTo>
                  <a:cubicBezTo>
                    <a:pt x="67707" y="46462"/>
                    <a:pt x="60087" y="45509"/>
                    <a:pt x="52467" y="45509"/>
                  </a:cubicBezTo>
                  <a:cubicBezTo>
                    <a:pt x="42942" y="41699"/>
                    <a:pt x="33417" y="35032"/>
                    <a:pt x="23892" y="35032"/>
                  </a:cubicBezTo>
                  <a:cubicBezTo>
                    <a:pt x="6746" y="34079"/>
                    <a:pt x="-874" y="28364"/>
                    <a:pt x="79" y="11219"/>
                  </a:cubicBezTo>
                  <a:cubicBezTo>
                    <a:pt x="134382" y="-36406"/>
                    <a:pt x="249634" y="75989"/>
                    <a:pt x="247729" y="190289"/>
                  </a:cubicBezTo>
                  <a:cubicBezTo>
                    <a:pt x="246776" y="232199"/>
                    <a:pt x="252492" y="276967"/>
                    <a:pt x="242967" y="316972"/>
                  </a:cubicBezTo>
                  <a:cubicBezTo>
                    <a:pt x="230584" y="367454"/>
                    <a:pt x="207724" y="416032"/>
                    <a:pt x="186769" y="463657"/>
                  </a:cubicBezTo>
                  <a:cubicBezTo>
                    <a:pt x="142954" y="562717"/>
                    <a:pt x="97234" y="660824"/>
                    <a:pt x="51514" y="758932"/>
                  </a:cubicBezTo>
                  <a:cubicBezTo>
                    <a:pt x="47704" y="766552"/>
                    <a:pt x="41037" y="773219"/>
                    <a:pt x="36274" y="779887"/>
                  </a:cubicBezTo>
                  <a:cubicBezTo>
                    <a:pt x="33417" y="773219"/>
                    <a:pt x="31512" y="765599"/>
                    <a:pt x="28654" y="758932"/>
                  </a:cubicBezTo>
                  <a:cubicBezTo>
                    <a:pt x="26749" y="753217"/>
                    <a:pt x="24844" y="747502"/>
                    <a:pt x="22939" y="741787"/>
                  </a:cubicBezTo>
                  <a:cubicBezTo>
                    <a:pt x="23892" y="737977"/>
                    <a:pt x="24844" y="734167"/>
                    <a:pt x="25796" y="730357"/>
                  </a:cubicBezTo>
                  <a:cubicBezTo>
                    <a:pt x="27701" y="726547"/>
                    <a:pt x="29607" y="722737"/>
                    <a:pt x="31512" y="718927"/>
                  </a:cubicBezTo>
                  <a:close/>
                </a:path>
              </a:pathLst>
            </a:custGeom>
            <a:solidFill>
              <a:srgbClr val="EA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21"/>
            <p:cNvSpPr/>
            <p:nvPr/>
          </p:nvSpPr>
          <p:spPr>
            <a:xfrm>
              <a:off x="7240905" y="1608772"/>
              <a:ext cx="82867" cy="34290"/>
            </a:xfrm>
            <a:custGeom>
              <a:avLst/>
              <a:gdLst/>
              <a:ahLst/>
              <a:cxnLst/>
              <a:rect l="l" t="t" r="r" b="b"/>
              <a:pathLst>
                <a:path w="82867" h="34290" extrusionOk="0">
                  <a:moveTo>
                    <a:pt x="30480" y="0"/>
                  </a:moveTo>
                  <a:cubicBezTo>
                    <a:pt x="29527" y="17145"/>
                    <a:pt x="38100" y="22860"/>
                    <a:pt x="54293" y="23813"/>
                  </a:cubicBezTo>
                  <a:cubicBezTo>
                    <a:pt x="63818" y="24765"/>
                    <a:pt x="73343" y="30480"/>
                    <a:pt x="82868" y="34290"/>
                  </a:cubicBezTo>
                  <a:cubicBezTo>
                    <a:pt x="61913" y="34290"/>
                    <a:pt x="40005" y="34290"/>
                    <a:pt x="18097" y="34290"/>
                  </a:cubicBezTo>
                  <a:cubicBezTo>
                    <a:pt x="13335" y="28575"/>
                    <a:pt x="6667" y="20003"/>
                    <a:pt x="0" y="11430"/>
                  </a:cubicBezTo>
                  <a:cubicBezTo>
                    <a:pt x="10477" y="7620"/>
                    <a:pt x="20955" y="3810"/>
                    <a:pt x="30480" y="0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21"/>
            <p:cNvSpPr/>
            <p:nvPr/>
          </p:nvSpPr>
          <p:spPr>
            <a:xfrm>
              <a:off x="7299960" y="2356485"/>
              <a:ext cx="7619" cy="20954"/>
            </a:xfrm>
            <a:custGeom>
              <a:avLst/>
              <a:gdLst/>
              <a:ahLst/>
              <a:cxnLst/>
              <a:rect l="l" t="t" r="r" b="b"/>
              <a:pathLst>
                <a:path w="7619" h="20954" extrusionOk="0">
                  <a:moveTo>
                    <a:pt x="0" y="0"/>
                  </a:moveTo>
                  <a:cubicBezTo>
                    <a:pt x="2857" y="6667"/>
                    <a:pt x="4763" y="14288"/>
                    <a:pt x="7620" y="20955"/>
                  </a:cubicBezTo>
                  <a:cubicBezTo>
                    <a:pt x="5715" y="14288"/>
                    <a:pt x="2857" y="6667"/>
                    <a:pt x="0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21"/>
            <p:cNvSpPr/>
            <p:nvPr/>
          </p:nvSpPr>
          <p:spPr>
            <a:xfrm>
              <a:off x="7206615" y="1635442"/>
              <a:ext cx="11429" cy="11429"/>
            </a:xfrm>
            <a:custGeom>
              <a:avLst/>
              <a:gdLst/>
              <a:ahLst/>
              <a:cxnLst/>
              <a:rect l="l" t="t" r="r" b="b"/>
              <a:pathLst>
                <a:path w="11429" h="11429" extrusionOk="0">
                  <a:moveTo>
                    <a:pt x="11430" y="0"/>
                  </a:moveTo>
                  <a:cubicBezTo>
                    <a:pt x="7620" y="3810"/>
                    <a:pt x="3810" y="7620"/>
                    <a:pt x="0" y="11430"/>
                  </a:cubicBezTo>
                  <a:cubicBezTo>
                    <a:pt x="3810" y="8572"/>
                    <a:pt x="7620" y="3810"/>
                    <a:pt x="11430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21"/>
            <p:cNvSpPr/>
            <p:nvPr/>
          </p:nvSpPr>
          <p:spPr>
            <a:xfrm>
              <a:off x="7234169" y="1759188"/>
              <a:ext cx="196356" cy="198216"/>
            </a:xfrm>
            <a:custGeom>
              <a:avLst/>
              <a:gdLst/>
              <a:ahLst/>
              <a:cxnLst/>
              <a:rect l="l" t="t" r="r" b="b"/>
              <a:pathLst>
                <a:path w="196356" h="198216" extrusionOk="0">
                  <a:moveTo>
                    <a:pt x="196283" y="91519"/>
                  </a:moveTo>
                  <a:cubicBezTo>
                    <a:pt x="198188" y="154385"/>
                    <a:pt x="162946" y="197247"/>
                    <a:pt x="109606" y="198199"/>
                  </a:cubicBezTo>
                  <a:cubicBezTo>
                    <a:pt x="50551" y="199152"/>
                    <a:pt x="1973" y="159147"/>
                    <a:pt x="68" y="107712"/>
                  </a:cubicBezTo>
                  <a:cubicBezTo>
                    <a:pt x="-1837" y="42942"/>
                    <a:pt x="36263" y="1032"/>
                    <a:pt x="100081" y="79"/>
                  </a:cubicBezTo>
                  <a:cubicBezTo>
                    <a:pt x="160088" y="-1826"/>
                    <a:pt x="194378" y="30560"/>
                    <a:pt x="196283" y="91519"/>
                  </a:cubicBezTo>
                  <a:close/>
                  <a:moveTo>
                    <a:pt x="167708" y="95330"/>
                  </a:moveTo>
                  <a:cubicBezTo>
                    <a:pt x="165803" y="94377"/>
                    <a:pt x="164851" y="93424"/>
                    <a:pt x="162946" y="92472"/>
                  </a:cubicBezTo>
                  <a:cubicBezTo>
                    <a:pt x="160088" y="80089"/>
                    <a:pt x="160088" y="67707"/>
                    <a:pt x="155326" y="56277"/>
                  </a:cubicBezTo>
                  <a:cubicBezTo>
                    <a:pt x="140086" y="16272"/>
                    <a:pt x="104843" y="5794"/>
                    <a:pt x="70553" y="30560"/>
                  </a:cubicBezTo>
                  <a:cubicBezTo>
                    <a:pt x="38168" y="53419"/>
                    <a:pt x="26738" y="111522"/>
                    <a:pt x="46741" y="145812"/>
                  </a:cubicBezTo>
                  <a:cubicBezTo>
                    <a:pt x="69601" y="183912"/>
                    <a:pt x="104843" y="191532"/>
                    <a:pt x="134371" y="160099"/>
                  </a:cubicBezTo>
                  <a:cubicBezTo>
                    <a:pt x="150563" y="142955"/>
                    <a:pt x="156278" y="117237"/>
                    <a:pt x="167708" y="95330"/>
                  </a:cubicBezTo>
                  <a:close/>
                </a:path>
              </a:pathLst>
            </a:custGeom>
            <a:solidFill>
              <a:srgbClr val="1810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21"/>
            <p:cNvSpPr/>
            <p:nvPr/>
          </p:nvSpPr>
          <p:spPr>
            <a:xfrm>
              <a:off x="7393305" y="1666875"/>
              <a:ext cx="93742" cy="341947"/>
            </a:xfrm>
            <a:custGeom>
              <a:avLst/>
              <a:gdLst/>
              <a:ahLst/>
              <a:cxnLst/>
              <a:rect l="l" t="t" r="r" b="b"/>
              <a:pathLst>
                <a:path w="93742" h="341947" extrusionOk="0">
                  <a:moveTo>
                    <a:pt x="0" y="0"/>
                  </a:moveTo>
                  <a:cubicBezTo>
                    <a:pt x="15240" y="9525"/>
                    <a:pt x="34290" y="17145"/>
                    <a:pt x="45720" y="30480"/>
                  </a:cubicBezTo>
                  <a:cubicBezTo>
                    <a:pt x="80010" y="68580"/>
                    <a:pt x="100965" y="113348"/>
                    <a:pt x="91440" y="166688"/>
                  </a:cubicBezTo>
                  <a:cubicBezTo>
                    <a:pt x="81915" y="221933"/>
                    <a:pt x="68580" y="276225"/>
                    <a:pt x="57150" y="330517"/>
                  </a:cubicBezTo>
                  <a:cubicBezTo>
                    <a:pt x="56197" y="334328"/>
                    <a:pt x="50482" y="338138"/>
                    <a:pt x="46672" y="341948"/>
                  </a:cubicBezTo>
                  <a:cubicBezTo>
                    <a:pt x="50482" y="317183"/>
                    <a:pt x="53340" y="291465"/>
                    <a:pt x="58102" y="266700"/>
                  </a:cubicBezTo>
                  <a:cubicBezTo>
                    <a:pt x="64770" y="232410"/>
                    <a:pt x="73343" y="199073"/>
                    <a:pt x="79057" y="164783"/>
                  </a:cubicBezTo>
                  <a:cubicBezTo>
                    <a:pt x="80963" y="156210"/>
                    <a:pt x="73343" y="145733"/>
                    <a:pt x="72390" y="135255"/>
                  </a:cubicBezTo>
                  <a:cubicBezTo>
                    <a:pt x="64770" y="86677"/>
                    <a:pt x="43815" y="44768"/>
                    <a:pt x="6668" y="12382"/>
                  </a:cubicBezTo>
                  <a:cubicBezTo>
                    <a:pt x="3810" y="9525"/>
                    <a:pt x="2857" y="4763"/>
                    <a:pt x="0" y="0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21"/>
            <p:cNvSpPr/>
            <p:nvPr/>
          </p:nvSpPr>
          <p:spPr>
            <a:xfrm>
              <a:off x="7428547" y="2014537"/>
              <a:ext cx="11429" cy="22860"/>
            </a:xfrm>
            <a:custGeom>
              <a:avLst/>
              <a:gdLst/>
              <a:ahLst/>
              <a:cxnLst/>
              <a:rect l="l" t="t" r="r" b="b"/>
              <a:pathLst>
                <a:path w="11429" h="22860" extrusionOk="0">
                  <a:moveTo>
                    <a:pt x="11430" y="0"/>
                  </a:moveTo>
                  <a:cubicBezTo>
                    <a:pt x="7620" y="7620"/>
                    <a:pt x="3810" y="15240"/>
                    <a:pt x="0" y="22860"/>
                  </a:cubicBezTo>
                  <a:cubicBezTo>
                    <a:pt x="3810" y="15240"/>
                    <a:pt x="7620" y="7620"/>
                    <a:pt x="11430" y="0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21"/>
            <p:cNvSpPr/>
            <p:nvPr/>
          </p:nvSpPr>
          <p:spPr>
            <a:xfrm>
              <a:off x="7370444" y="1655444"/>
              <a:ext cx="22860" cy="11430"/>
            </a:xfrm>
            <a:custGeom>
              <a:avLst/>
              <a:gdLst/>
              <a:ahLst/>
              <a:cxnLst/>
              <a:rect l="l" t="t" r="r" b="b"/>
              <a:pathLst>
                <a:path w="22860" h="11430" extrusionOk="0">
                  <a:moveTo>
                    <a:pt x="0" y="0"/>
                  </a:moveTo>
                  <a:cubicBezTo>
                    <a:pt x="7620" y="3810"/>
                    <a:pt x="15240" y="7620"/>
                    <a:pt x="22860" y="11430"/>
                  </a:cubicBezTo>
                  <a:cubicBezTo>
                    <a:pt x="15240" y="7620"/>
                    <a:pt x="7620" y="3810"/>
                    <a:pt x="0" y="0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21"/>
            <p:cNvSpPr/>
            <p:nvPr/>
          </p:nvSpPr>
          <p:spPr>
            <a:xfrm>
              <a:off x="7346632" y="1644015"/>
              <a:ext cx="11430" cy="10477"/>
            </a:xfrm>
            <a:custGeom>
              <a:avLst/>
              <a:gdLst/>
              <a:ahLst/>
              <a:cxnLst/>
              <a:rect l="l" t="t" r="r" b="b"/>
              <a:pathLst>
                <a:path w="11430" h="10477" extrusionOk="0">
                  <a:moveTo>
                    <a:pt x="0" y="0"/>
                  </a:moveTo>
                  <a:cubicBezTo>
                    <a:pt x="3810" y="3810"/>
                    <a:pt x="7620" y="7620"/>
                    <a:pt x="11430" y="10478"/>
                  </a:cubicBezTo>
                  <a:cubicBezTo>
                    <a:pt x="7620" y="7620"/>
                    <a:pt x="3810" y="3810"/>
                    <a:pt x="0" y="0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21"/>
            <p:cNvSpPr/>
            <p:nvPr/>
          </p:nvSpPr>
          <p:spPr>
            <a:xfrm>
              <a:off x="7297102" y="2316479"/>
              <a:ext cx="5715" cy="11430"/>
            </a:xfrm>
            <a:custGeom>
              <a:avLst/>
              <a:gdLst/>
              <a:ahLst/>
              <a:cxnLst/>
              <a:rect l="l" t="t" r="r" b="b"/>
              <a:pathLst>
                <a:path w="5715" h="11430" extrusionOk="0">
                  <a:moveTo>
                    <a:pt x="5715" y="0"/>
                  </a:moveTo>
                  <a:cubicBezTo>
                    <a:pt x="3810" y="3810"/>
                    <a:pt x="1905" y="7620"/>
                    <a:pt x="0" y="11430"/>
                  </a:cubicBezTo>
                  <a:cubicBezTo>
                    <a:pt x="1905" y="7620"/>
                    <a:pt x="3810" y="3810"/>
                    <a:pt x="5715" y="0"/>
                  </a:cubicBezTo>
                  <a:close/>
                </a:path>
              </a:pathLst>
            </a:custGeom>
            <a:solidFill>
              <a:srgbClr val="EE3F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21"/>
            <p:cNvSpPr/>
            <p:nvPr/>
          </p:nvSpPr>
          <p:spPr>
            <a:xfrm>
              <a:off x="7270995" y="1775484"/>
              <a:ext cx="130881" cy="162424"/>
            </a:xfrm>
            <a:custGeom>
              <a:avLst/>
              <a:gdLst/>
              <a:ahLst/>
              <a:cxnLst/>
              <a:rect l="l" t="t" r="r" b="b"/>
              <a:pathLst>
                <a:path w="130881" h="162424" extrusionOk="0">
                  <a:moveTo>
                    <a:pt x="130882" y="79033"/>
                  </a:moveTo>
                  <a:cubicBezTo>
                    <a:pt x="120404" y="100941"/>
                    <a:pt x="113737" y="126658"/>
                    <a:pt x="97544" y="142851"/>
                  </a:cubicBezTo>
                  <a:cubicBezTo>
                    <a:pt x="67064" y="174283"/>
                    <a:pt x="31822" y="166663"/>
                    <a:pt x="9914" y="128563"/>
                  </a:cubicBezTo>
                  <a:cubicBezTo>
                    <a:pt x="-10088" y="94273"/>
                    <a:pt x="1342" y="37123"/>
                    <a:pt x="33727" y="13311"/>
                  </a:cubicBezTo>
                  <a:cubicBezTo>
                    <a:pt x="68017" y="-11454"/>
                    <a:pt x="104212" y="-977"/>
                    <a:pt x="118499" y="39028"/>
                  </a:cubicBezTo>
                  <a:cubicBezTo>
                    <a:pt x="122309" y="50458"/>
                    <a:pt x="123262" y="62841"/>
                    <a:pt x="126119" y="75223"/>
                  </a:cubicBezTo>
                  <a:cubicBezTo>
                    <a:pt x="128024" y="77128"/>
                    <a:pt x="128977" y="78081"/>
                    <a:pt x="130882" y="7903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0" name="Google Shape;1960;p21"/>
          <p:cNvGrpSpPr/>
          <p:nvPr/>
        </p:nvGrpSpPr>
        <p:grpSpPr>
          <a:xfrm>
            <a:off x="7430708" y="886216"/>
            <a:ext cx="747607" cy="758424"/>
            <a:chOff x="6291262" y="3627677"/>
            <a:chExt cx="996810" cy="1008140"/>
          </a:xfrm>
        </p:grpSpPr>
        <p:sp>
          <p:nvSpPr>
            <p:cNvPr id="1961" name="Google Shape;1961;p21"/>
            <p:cNvSpPr/>
            <p:nvPr/>
          </p:nvSpPr>
          <p:spPr>
            <a:xfrm>
              <a:off x="6291262" y="3659504"/>
              <a:ext cx="407669" cy="810577"/>
            </a:xfrm>
            <a:custGeom>
              <a:avLst/>
              <a:gdLst/>
              <a:ahLst/>
              <a:cxnLst/>
              <a:rect l="l" t="t" r="r" b="b"/>
              <a:pathLst>
                <a:path w="407669" h="810577" extrusionOk="0">
                  <a:moveTo>
                    <a:pt x="257175" y="44767"/>
                  </a:moveTo>
                  <a:cubicBezTo>
                    <a:pt x="260985" y="42863"/>
                    <a:pt x="263843" y="41910"/>
                    <a:pt x="267653" y="40005"/>
                  </a:cubicBezTo>
                  <a:cubicBezTo>
                    <a:pt x="279082" y="34290"/>
                    <a:pt x="291465" y="28575"/>
                    <a:pt x="302895" y="22860"/>
                  </a:cubicBezTo>
                  <a:cubicBezTo>
                    <a:pt x="303847" y="20955"/>
                    <a:pt x="304800" y="20955"/>
                    <a:pt x="306705" y="21908"/>
                  </a:cubicBezTo>
                  <a:cubicBezTo>
                    <a:pt x="320993" y="16192"/>
                    <a:pt x="335280" y="10478"/>
                    <a:pt x="349568" y="4763"/>
                  </a:cubicBezTo>
                  <a:cubicBezTo>
                    <a:pt x="352425" y="3810"/>
                    <a:pt x="354330" y="3810"/>
                    <a:pt x="357188" y="2858"/>
                  </a:cubicBezTo>
                  <a:cubicBezTo>
                    <a:pt x="374332" y="1905"/>
                    <a:pt x="391478" y="953"/>
                    <a:pt x="407670" y="0"/>
                  </a:cubicBezTo>
                  <a:cubicBezTo>
                    <a:pt x="407670" y="0"/>
                    <a:pt x="406718" y="0"/>
                    <a:pt x="406718" y="0"/>
                  </a:cubicBezTo>
                  <a:cubicBezTo>
                    <a:pt x="402907" y="1905"/>
                    <a:pt x="399097" y="2858"/>
                    <a:pt x="394335" y="4763"/>
                  </a:cubicBezTo>
                  <a:lnTo>
                    <a:pt x="393382" y="4763"/>
                  </a:lnTo>
                  <a:cubicBezTo>
                    <a:pt x="391478" y="4763"/>
                    <a:pt x="389572" y="5715"/>
                    <a:pt x="388620" y="6667"/>
                  </a:cubicBezTo>
                  <a:cubicBezTo>
                    <a:pt x="378143" y="9525"/>
                    <a:pt x="368618" y="13335"/>
                    <a:pt x="358140" y="16192"/>
                  </a:cubicBezTo>
                  <a:cubicBezTo>
                    <a:pt x="356235" y="17145"/>
                    <a:pt x="354330" y="18098"/>
                    <a:pt x="353378" y="19050"/>
                  </a:cubicBezTo>
                  <a:cubicBezTo>
                    <a:pt x="345757" y="20955"/>
                    <a:pt x="339090" y="22860"/>
                    <a:pt x="331470" y="23813"/>
                  </a:cubicBezTo>
                  <a:cubicBezTo>
                    <a:pt x="329565" y="24765"/>
                    <a:pt x="326707" y="26670"/>
                    <a:pt x="324803" y="27623"/>
                  </a:cubicBezTo>
                  <a:cubicBezTo>
                    <a:pt x="319088" y="29528"/>
                    <a:pt x="313372" y="32385"/>
                    <a:pt x="307657" y="34290"/>
                  </a:cubicBezTo>
                  <a:cubicBezTo>
                    <a:pt x="305753" y="36195"/>
                    <a:pt x="302895" y="37148"/>
                    <a:pt x="300990" y="39053"/>
                  </a:cubicBezTo>
                  <a:lnTo>
                    <a:pt x="300990" y="39053"/>
                  </a:lnTo>
                  <a:cubicBezTo>
                    <a:pt x="299085" y="40005"/>
                    <a:pt x="297180" y="40958"/>
                    <a:pt x="295275" y="41910"/>
                  </a:cubicBezTo>
                  <a:cubicBezTo>
                    <a:pt x="251460" y="70485"/>
                    <a:pt x="206693" y="96203"/>
                    <a:pt x="164782" y="126683"/>
                  </a:cubicBezTo>
                  <a:cubicBezTo>
                    <a:pt x="140970" y="143827"/>
                    <a:pt x="120968" y="168592"/>
                    <a:pt x="137160" y="202883"/>
                  </a:cubicBezTo>
                  <a:cubicBezTo>
                    <a:pt x="138113" y="213360"/>
                    <a:pt x="138113" y="223838"/>
                    <a:pt x="140018" y="234315"/>
                  </a:cubicBezTo>
                  <a:cubicBezTo>
                    <a:pt x="145732" y="264795"/>
                    <a:pt x="133350" y="285750"/>
                    <a:pt x="104775" y="297180"/>
                  </a:cubicBezTo>
                  <a:cubicBezTo>
                    <a:pt x="94297" y="301942"/>
                    <a:pt x="84772" y="305752"/>
                    <a:pt x="74295" y="310515"/>
                  </a:cubicBezTo>
                  <a:cubicBezTo>
                    <a:pt x="74295" y="310515"/>
                    <a:pt x="74295" y="310515"/>
                    <a:pt x="74295" y="310515"/>
                  </a:cubicBezTo>
                  <a:cubicBezTo>
                    <a:pt x="65722" y="316230"/>
                    <a:pt x="52388" y="320040"/>
                    <a:pt x="49530" y="327660"/>
                  </a:cubicBezTo>
                  <a:cubicBezTo>
                    <a:pt x="22860" y="401955"/>
                    <a:pt x="16193" y="473392"/>
                    <a:pt x="74295" y="538163"/>
                  </a:cubicBezTo>
                  <a:cubicBezTo>
                    <a:pt x="84772" y="550545"/>
                    <a:pt x="92393" y="564833"/>
                    <a:pt x="100965" y="579120"/>
                  </a:cubicBezTo>
                  <a:cubicBezTo>
                    <a:pt x="87630" y="585788"/>
                    <a:pt x="85725" y="585788"/>
                    <a:pt x="66675" y="564833"/>
                  </a:cubicBezTo>
                  <a:cubicBezTo>
                    <a:pt x="55245" y="549593"/>
                    <a:pt x="43815" y="534352"/>
                    <a:pt x="31432" y="519113"/>
                  </a:cubicBezTo>
                  <a:cubicBezTo>
                    <a:pt x="37147" y="625793"/>
                    <a:pt x="78105" y="716280"/>
                    <a:pt x="140970" y="797243"/>
                  </a:cubicBezTo>
                  <a:cubicBezTo>
                    <a:pt x="137160" y="802005"/>
                    <a:pt x="134303" y="805815"/>
                    <a:pt x="130493" y="810577"/>
                  </a:cubicBezTo>
                  <a:cubicBezTo>
                    <a:pt x="119063" y="797243"/>
                    <a:pt x="107632" y="783908"/>
                    <a:pt x="96203" y="770573"/>
                  </a:cubicBezTo>
                  <a:cubicBezTo>
                    <a:pt x="93345" y="765810"/>
                    <a:pt x="90488" y="762000"/>
                    <a:pt x="87630" y="757238"/>
                  </a:cubicBezTo>
                  <a:cubicBezTo>
                    <a:pt x="86678" y="755333"/>
                    <a:pt x="85725" y="754380"/>
                    <a:pt x="84772" y="752475"/>
                  </a:cubicBezTo>
                  <a:cubicBezTo>
                    <a:pt x="82868" y="750570"/>
                    <a:pt x="81915" y="747713"/>
                    <a:pt x="80010" y="745808"/>
                  </a:cubicBezTo>
                  <a:cubicBezTo>
                    <a:pt x="78105" y="744855"/>
                    <a:pt x="77153" y="743902"/>
                    <a:pt x="78105" y="741998"/>
                  </a:cubicBezTo>
                  <a:cubicBezTo>
                    <a:pt x="75247" y="737235"/>
                    <a:pt x="72390" y="732473"/>
                    <a:pt x="69532" y="727710"/>
                  </a:cubicBezTo>
                  <a:cubicBezTo>
                    <a:pt x="67628" y="726758"/>
                    <a:pt x="66675" y="724852"/>
                    <a:pt x="67628" y="722948"/>
                  </a:cubicBezTo>
                  <a:cubicBezTo>
                    <a:pt x="62865" y="714375"/>
                    <a:pt x="58103" y="706755"/>
                    <a:pt x="54293" y="698183"/>
                  </a:cubicBezTo>
                  <a:cubicBezTo>
                    <a:pt x="52388" y="695325"/>
                    <a:pt x="51435" y="692468"/>
                    <a:pt x="49530" y="689610"/>
                  </a:cubicBezTo>
                  <a:cubicBezTo>
                    <a:pt x="40005" y="665798"/>
                    <a:pt x="31432" y="641985"/>
                    <a:pt x="21907" y="617220"/>
                  </a:cubicBezTo>
                  <a:cubicBezTo>
                    <a:pt x="20955" y="614363"/>
                    <a:pt x="20955" y="611505"/>
                    <a:pt x="20003" y="608648"/>
                  </a:cubicBezTo>
                  <a:cubicBezTo>
                    <a:pt x="14288" y="583883"/>
                    <a:pt x="8572" y="560070"/>
                    <a:pt x="2857" y="535305"/>
                  </a:cubicBezTo>
                  <a:cubicBezTo>
                    <a:pt x="1905" y="527685"/>
                    <a:pt x="953" y="520065"/>
                    <a:pt x="0" y="512445"/>
                  </a:cubicBezTo>
                  <a:cubicBezTo>
                    <a:pt x="0" y="481965"/>
                    <a:pt x="0" y="451485"/>
                    <a:pt x="0" y="421005"/>
                  </a:cubicBezTo>
                  <a:cubicBezTo>
                    <a:pt x="953" y="417195"/>
                    <a:pt x="953" y="413385"/>
                    <a:pt x="1905" y="409575"/>
                  </a:cubicBezTo>
                  <a:cubicBezTo>
                    <a:pt x="7620" y="383858"/>
                    <a:pt x="13335" y="357188"/>
                    <a:pt x="20003" y="331470"/>
                  </a:cubicBezTo>
                  <a:cubicBezTo>
                    <a:pt x="20955" y="328613"/>
                    <a:pt x="20955" y="325755"/>
                    <a:pt x="21907" y="322898"/>
                  </a:cubicBezTo>
                  <a:cubicBezTo>
                    <a:pt x="26670" y="308610"/>
                    <a:pt x="32385" y="294323"/>
                    <a:pt x="37147" y="280035"/>
                  </a:cubicBezTo>
                  <a:cubicBezTo>
                    <a:pt x="39053" y="275273"/>
                    <a:pt x="40957" y="270510"/>
                    <a:pt x="42863" y="265748"/>
                  </a:cubicBezTo>
                  <a:cubicBezTo>
                    <a:pt x="53340" y="246698"/>
                    <a:pt x="62865" y="226695"/>
                    <a:pt x="73343" y="207645"/>
                  </a:cubicBezTo>
                  <a:cubicBezTo>
                    <a:pt x="78105" y="200025"/>
                    <a:pt x="82868" y="192405"/>
                    <a:pt x="86678" y="184785"/>
                  </a:cubicBezTo>
                  <a:cubicBezTo>
                    <a:pt x="89535" y="180975"/>
                    <a:pt x="92393" y="176213"/>
                    <a:pt x="96203" y="172402"/>
                  </a:cubicBezTo>
                  <a:cubicBezTo>
                    <a:pt x="99060" y="168592"/>
                    <a:pt x="101918" y="165735"/>
                    <a:pt x="103822" y="161925"/>
                  </a:cubicBezTo>
                  <a:cubicBezTo>
                    <a:pt x="106680" y="158115"/>
                    <a:pt x="110490" y="154305"/>
                    <a:pt x="113347" y="149542"/>
                  </a:cubicBezTo>
                  <a:cubicBezTo>
                    <a:pt x="120015" y="141923"/>
                    <a:pt x="126682" y="134302"/>
                    <a:pt x="133350" y="127635"/>
                  </a:cubicBezTo>
                  <a:cubicBezTo>
                    <a:pt x="136207" y="124777"/>
                    <a:pt x="140018" y="120967"/>
                    <a:pt x="142875" y="118110"/>
                  </a:cubicBezTo>
                  <a:cubicBezTo>
                    <a:pt x="148590" y="113348"/>
                    <a:pt x="154305" y="108585"/>
                    <a:pt x="160020" y="103823"/>
                  </a:cubicBezTo>
                  <a:cubicBezTo>
                    <a:pt x="165735" y="99060"/>
                    <a:pt x="172403" y="94298"/>
                    <a:pt x="178118" y="89535"/>
                  </a:cubicBezTo>
                  <a:cubicBezTo>
                    <a:pt x="199072" y="77153"/>
                    <a:pt x="220028" y="63817"/>
                    <a:pt x="240030" y="51435"/>
                  </a:cubicBezTo>
                  <a:cubicBezTo>
                    <a:pt x="248603" y="48578"/>
                    <a:pt x="253365" y="46673"/>
                    <a:pt x="257175" y="44767"/>
                  </a:cubicBezTo>
                  <a:close/>
                  <a:moveTo>
                    <a:pt x="63818" y="285750"/>
                  </a:moveTo>
                  <a:cubicBezTo>
                    <a:pt x="64770" y="288608"/>
                    <a:pt x="66675" y="290513"/>
                    <a:pt x="67628" y="293370"/>
                  </a:cubicBezTo>
                  <a:cubicBezTo>
                    <a:pt x="82868" y="286702"/>
                    <a:pt x="107632" y="283845"/>
                    <a:pt x="112395" y="272415"/>
                  </a:cubicBezTo>
                  <a:cubicBezTo>
                    <a:pt x="120968" y="252413"/>
                    <a:pt x="117157" y="228600"/>
                    <a:pt x="118110" y="205740"/>
                  </a:cubicBezTo>
                  <a:cubicBezTo>
                    <a:pt x="114300" y="204788"/>
                    <a:pt x="111443" y="204788"/>
                    <a:pt x="107632" y="203835"/>
                  </a:cubicBezTo>
                  <a:cubicBezTo>
                    <a:pt x="79057" y="223838"/>
                    <a:pt x="79057" y="259080"/>
                    <a:pt x="63818" y="28575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21"/>
            <p:cNvSpPr/>
            <p:nvPr/>
          </p:nvSpPr>
          <p:spPr>
            <a:xfrm>
              <a:off x="7057072" y="3734752"/>
              <a:ext cx="226695" cy="823912"/>
            </a:xfrm>
            <a:custGeom>
              <a:avLst/>
              <a:gdLst/>
              <a:ahLst/>
              <a:cxnLst/>
              <a:rect l="l" t="t" r="r" b="b"/>
              <a:pathLst>
                <a:path w="226695" h="823912" extrusionOk="0">
                  <a:moveTo>
                    <a:pt x="35243" y="803910"/>
                  </a:moveTo>
                  <a:cubicBezTo>
                    <a:pt x="32385" y="806767"/>
                    <a:pt x="28575" y="808672"/>
                    <a:pt x="25718" y="811530"/>
                  </a:cubicBezTo>
                  <a:cubicBezTo>
                    <a:pt x="20003" y="815340"/>
                    <a:pt x="13335" y="819150"/>
                    <a:pt x="7620" y="823913"/>
                  </a:cubicBezTo>
                  <a:lnTo>
                    <a:pt x="6668" y="822960"/>
                  </a:lnTo>
                  <a:cubicBezTo>
                    <a:pt x="6668" y="822960"/>
                    <a:pt x="7620" y="823913"/>
                    <a:pt x="7620" y="823913"/>
                  </a:cubicBezTo>
                  <a:cubicBezTo>
                    <a:pt x="4763" y="814388"/>
                    <a:pt x="2858" y="803910"/>
                    <a:pt x="0" y="794385"/>
                  </a:cubicBezTo>
                  <a:cubicBezTo>
                    <a:pt x="1905" y="794385"/>
                    <a:pt x="4763" y="794385"/>
                    <a:pt x="6668" y="793432"/>
                  </a:cubicBezTo>
                  <a:cubicBezTo>
                    <a:pt x="8572" y="793432"/>
                    <a:pt x="11430" y="792480"/>
                    <a:pt x="13335" y="792480"/>
                  </a:cubicBezTo>
                  <a:cubicBezTo>
                    <a:pt x="37147" y="770572"/>
                    <a:pt x="66675" y="751522"/>
                    <a:pt x="83820" y="724853"/>
                  </a:cubicBezTo>
                  <a:cubicBezTo>
                    <a:pt x="94297" y="708660"/>
                    <a:pt x="84772" y="681038"/>
                    <a:pt x="83820" y="658178"/>
                  </a:cubicBezTo>
                  <a:cubicBezTo>
                    <a:pt x="76200" y="640080"/>
                    <a:pt x="72390" y="619125"/>
                    <a:pt x="60960" y="603885"/>
                  </a:cubicBezTo>
                  <a:cubicBezTo>
                    <a:pt x="45720" y="581978"/>
                    <a:pt x="43815" y="560070"/>
                    <a:pt x="48578" y="536257"/>
                  </a:cubicBezTo>
                  <a:cubicBezTo>
                    <a:pt x="51435" y="522922"/>
                    <a:pt x="50483" y="509588"/>
                    <a:pt x="54293" y="497205"/>
                  </a:cubicBezTo>
                  <a:cubicBezTo>
                    <a:pt x="59055" y="482917"/>
                    <a:pt x="66675" y="469582"/>
                    <a:pt x="73343" y="456247"/>
                  </a:cubicBezTo>
                  <a:cubicBezTo>
                    <a:pt x="76200" y="462915"/>
                    <a:pt x="78105" y="468630"/>
                    <a:pt x="80963" y="474345"/>
                  </a:cubicBezTo>
                  <a:cubicBezTo>
                    <a:pt x="80010" y="476250"/>
                    <a:pt x="80010" y="479107"/>
                    <a:pt x="79058" y="481013"/>
                  </a:cubicBezTo>
                  <a:cubicBezTo>
                    <a:pt x="76200" y="501967"/>
                    <a:pt x="72390" y="522922"/>
                    <a:pt x="69533" y="543878"/>
                  </a:cubicBezTo>
                  <a:cubicBezTo>
                    <a:pt x="69533" y="543878"/>
                    <a:pt x="69533" y="544830"/>
                    <a:pt x="69533" y="544830"/>
                  </a:cubicBezTo>
                  <a:cubicBezTo>
                    <a:pt x="69533" y="556260"/>
                    <a:pt x="69533" y="567690"/>
                    <a:pt x="69533" y="579120"/>
                  </a:cubicBezTo>
                  <a:lnTo>
                    <a:pt x="69533" y="580072"/>
                  </a:lnTo>
                  <a:cubicBezTo>
                    <a:pt x="72390" y="584835"/>
                    <a:pt x="75247" y="590550"/>
                    <a:pt x="77153" y="595313"/>
                  </a:cubicBezTo>
                  <a:cubicBezTo>
                    <a:pt x="81915" y="598170"/>
                    <a:pt x="86678" y="601980"/>
                    <a:pt x="90488" y="604838"/>
                  </a:cubicBezTo>
                  <a:cubicBezTo>
                    <a:pt x="94297" y="612457"/>
                    <a:pt x="97155" y="619125"/>
                    <a:pt x="100965" y="626745"/>
                  </a:cubicBezTo>
                  <a:cubicBezTo>
                    <a:pt x="104775" y="641032"/>
                    <a:pt x="108585" y="656272"/>
                    <a:pt x="112395" y="670560"/>
                  </a:cubicBezTo>
                  <a:cubicBezTo>
                    <a:pt x="115253" y="670560"/>
                    <a:pt x="118110" y="670560"/>
                    <a:pt x="120968" y="670560"/>
                  </a:cubicBezTo>
                  <a:cubicBezTo>
                    <a:pt x="138113" y="631507"/>
                    <a:pt x="156210" y="593407"/>
                    <a:pt x="173355" y="554355"/>
                  </a:cubicBezTo>
                  <a:cubicBezTo>
                    <a:pt x="176213" y="544830"/>
                    <a:pt x="180022" y="535305"/>
                    <a:pt x="182880" y="526732"/>
                  </a:cubicBezTo>
                  <a:cubicBezTo>
                    <a:pt x="182880" y="524828"/>
                    <a:pt x="182880" y="522922"/>
                    <a:pt x="182880" y="521017"/>
                  </a:cubicBezTo>
                  <a:cubicBezTo>
                    <a:pt x="183833" y="514350"/>
                    <a:pt x="183833" y="506730"/>
                    <a:pt x="184785" y="500063"/>
                  </a:cubicBezTo>
                  <a:cubicBezTo>
                    <a:pt x="186690" y="497205"/>
                    <a:pt x="188595" y="495300"/>
                    <a:pt x="191453" y="492442"/>
                  </a:cubicBezTo>
                  <a:cubicBezTo>
                    <a:pt x="192405" y="489585"/>
                    <a:pt x="193358" y="487680"/>
                    <a:pt x="194310" y="484822"/>
                  </a:cubicBezTo>
                  <a:cubicBezTo>
                    <a:pt x="196215" y="461963"/>
                    <a:pt x="198120" y="439103"/>
                    <a:pt x="199072" y="416242"/>
                  </a:cubicBezTo>
                  <a:cubicBezTo>
                    <a:pt x="213360" y="286703"/>
                    <a:pt x="188595" y="165735"/>
                    <a:pt x="116205" y="56197"/>
                  </a:cubicBezTo>
                  <a:cubicBezTo>
                    <a:pt x="104775" y="38100"/>
                    <a:pt x="89535" y="29527"/>
                    <a:pt x="67628" y="35242"/>
                  </a:cubicBezTo>
                  <a:lnTo>
                    <a:pt x="67628" y="33338"/>
                  </a:lnTo>
                  <a:cubicBezTo>
                    <a:pt x="90488" y="30480"/>
                    <a:pt x="77153" y="10477"/>
                    <a:pt x="84772" y="0"/>
                  </a:cubicBezTo>
                  <a:cubicBezTo>
                    <a:pt x="92393" y="6667"/>
                    <a:pt x="100013" y="12382"/>
                    <a:pt x="107633" y="19050"/>
                  </a:cubicBezTo>
                  <a:cubicBezTo>
                    <a:pt x="114300" y="26670"/>
                    <a:pt x="120968" y="34290"/>
                    <a:pt x="128588" y="40957"/>
                  </a:cubicBezTo>
                  <a:cubicBezTo>
                    <a:pt x="131445" y="44767"/>
                    <a:pt x="134303" y="48578"/>
                    <a:pt x="137160" y="52388"/>
                  </a:cubicBezTo>
                  <a:cubicBezTo>
                    <a:pt x="143828" y="61913"/>
                    <a:pt x="149543" y="71438"/>
                    <a:pt x="156210" y="81915"/>
                  </a:cubicBezTo>
                  <a:cubicBezTo>
                    <a:pt x="161925" y="93345"/>
                    <a:pt x="167640" y="103822"/>
                    <a:pt x="173355" y="115253"/>
                  </a:cubicBezTo>
                  <a:cubicBezTo>
                    <a:pt x="182880" y="139065"/>
                    <a:pt x="193358" y="162878"/>
                    <a:pt x="202883" y="185738"/>
                  </a:cubicBezTo>
                  <a:cubicBezTo>
                    <a:pt x="203835" y="189547"/>
                    <a:pt x="204788" y="193357"/>
                    <a:pt x="205740" y="197167"/>
                  </a:cubicBezTo>
                  <a:cubicBezTo>
                    <a:pt x="208597" y="208597"/>
                    <a:pt x="211455" y="220028"/>
                    <a:pt x="214313" y="231457"/>
                  </a:cubicBezTo>
                  <a:cubicBezTo>
                    <a:pt x="215265" y="233363"/>
                    <a:pt x="216217" y="235267"/>
                    <a:pt x="216217" y="236220"/>
                  </a:cubicBezTo>
                  <a:cubicBezTo>
                    <a:pt x="216217" y="237172"/>
                    <a:pt x="216217" y="238125"/>
                    <a:pt x="215265" y="239078"/>
                  </a:cubicBezTo>
                  <a:cubicBezTo>
                    <a:pt x="219075" y="269557"/>
                    <a:pt x="221933" y="299085"/>
                    <a:pt x="225742" y="329565"/>
                  </a:cubicBezTo>
                  <a:cubicBezTo>
                    <a:pt x="225742" y="332422"/>
                    <a:pt x="225742" y="335280"/>
                    <a:pt x="226695" y="339090"/>
                  </a:cubicBezTo>
                  <a:cubicBezTo>
                    <a:pt x="218122" y="401955"/>
                    <a:pt x="210503" y="463867"/>
                    <a:pt x="201930" y="526732"/>
                  </a:cubicBezTo>
                  <a:cubicBezTo>
                    <a:pt x="183833" y="608647"/>
                    <a:pt x="150495" y="682942"/>
                    <a:pt x="95250" y="746760"/>
                  </a:cubicBezTo>
                  <a:cubicBezTo>
                    <a:pt x="80963" y="763905"/>
                    <a:pt x="62865" y="778192"/>
                    <a:pt x="46672" y="793432"/>
                  </a:cubicBezTo>
                  <a:cubicBezTo>
                    <a:pt x="43815" y="797242"/>
                    <a:pt x="39053" y="801053"/>
                    <a:pt x="35243" y="80391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21"/>
            <p:cNvSpPr/>
            <p:nvPr/>
          </p:nvSpPr>
          <p:spPr>
            <a:xfrm>
              <a:off x="6757034" y="3630289"/>
              <a:ext cx="207645" cy="351720"/>
            </a:xfrm>
            <a:custGeom>
              <a:avLst/>
              <a:gdLst/>
              <a:ahLst/>
              <a:cxnLst/>
              <a:rect l="l" t="t" r="r" b="b"/>
              <a:pathLst>
                <a:path w="207645" h="351720" extrusionOk="0">
                  <a:moveTo>
                    <a:pt x="4763" y="5403"/>
                  </a:moveTo>
                  <a:cubicBezTo>
                    <a:pt x="13335" y="4451"/>
                    <a:pt x="21908" y="3498"/>
                    <a:pt x="31433" y="3498"/>
                  </a:cubicBezTo>
                  <a:cubicBezTo>
                    <a:pt x="38100" y="8261"/>
                    <a:pt x="44768" y="13023"/>
                    <a:pt x="51435" y="16833"/>
                  </a:cubicBezTo>
                  <a:cubicBezTo>
                    <a:pt x="46672" y="24453"/>
                    <a:pt x="41910" y="33026"/>
                    <a:pt x="37147" y="40646"/>
                  </a:cubicBezTo>
                  <a:cubicBezTo>
                    <a:pt x="37147" y="69221"/>
                    <a:pt x="31433" y="98748"/>
                    <a:pt x="40005" y="124466"/>
                  </a:cubicBezTo>
                  <a:cubicBezTo>
                    <a:pt x="48578" y="152088"/>
                    <a:pt x="54293" y="176853"/>
                    <a:pt x="42863" y="204476"/>
                  </a:cubicBezTo>
                  <a:cubicBezTo>
                    <a:pt x="38100" y="214953"/>
                    <a:pt x="38100" y="226383"/>
                    <a:pt x="35243" y="237813"/>
                  </a:cubicBezTo>
                  <a:cubicBezTo>
                    <a:pt x="33338" y="249243"/>
                    <a:pt x="31433" y="260673"/>
                    <a:pt x="28575" y="272103"/>
                  </a:cubicBezTo>
                  <a:cubicBezTo>
                    <a:pt x="27622" y="275913"/>
                    <a:pt x="26670" y="279723"/>
                    <a:pt x="25718" y="284486"/>
                  </a:cubicBezTo>
                  <a:cubicBezTo>
                    <a:pt x="25718" y="290201"/>
                    <a:pt x="24765" y="296868"/>
                    <a:pt x="26670" y="300678"/>
                  </a:cubicBezTo>
                  <a:cubicBezTo>
                    <a:pt x="34290" y="312108"/>
                    <a:pt x="43815" y="321633"/>
                    <a:pt x="52388" y="332111"/>
                  </a:cubicBezTo>
                  <a:cubicBezTo>
                    <a:pt x="60960" y="321633"/>
                    <a:pt x="71438" y="312108"/>
                    <a:pt x="79058" y="300678"/>
                  </a:cubicBezTo>
                  <a:cubicBezTo>
                    <a:pt x="85725" y="291153"/>
                    <a:pt x="87630" y="277818"/>
                    <a:pt x="96203" y="271151"/>
                  </a:cubicBezTo>
                  <a:cubicBezTo>
                    <a:pt x="137160" y="240671"/>
                    <a:pt x="143828" y="201618"/>
                    <a:pt x="127635" y="155898"/>
                  </a:cubicBezTo>
                  <a:cubicBezTo>
                    <a:pt x="127635" y="152088"/>
                    <a:pt x="127635" y="147326"/>
                    <a:pt x="128588" y="143516"/>
                  </a:cubicBezTo>
                  <a:cubicBezTo>
                    <a:pt x="129540" y="139706"/>
                    <a:pt x="131445" y="135896"/>
                    <a:pt x="132397" y="132086"/>
                  </a:cubicBezTo>
                  <a:cubicBezTo>
                    <a:pt x="157163" y="103511"/>
                    <a:pt x="180022" y="74936"/>
                    <a:pt x="174308" y="33026"/>
                  </a:cubicBezTo>
                  <a:cubicBezTo>
                    <a:pt x="178118" y="7308"/>
                    <a:pt x="158115" y="16833"/>
                    <a:pt x="146685" y="13976"/>
                  </a:cubicBezTo>
                  <a:cubicBezTo>
                    <a:pt x="153353" y="9213"/>
                    <a:pt x="160020" y="1593"/>
                    <a:pt x="166688" y="641"/>
                  </a:cubicBezTo>
                  <a:cubicBezTo>
                    <a:pt x="177165" y="-1264"/>
                    <a:pt x="188595" y="1593"/>
                    <a:pt x="199072" y="2546"/>
                  </a:cubicBezTo>
                  <a:cubicBezTo>
                    <a:pt x="201930" y="3498"/>
                    <a:pt x="204788" y="5403"/>
                    <a:pt x="207645" y="6356"/>
                  </a:cubicBezTo>
                  <a:cubicBezTo>
                    <a:pt x="204788" y="22548"/>
                    <a:pt x="200978" y="38741"/>
                    <a:pt x="198120" y="54933"/>
                  </a:cubicBezTo>
                  <a:cubicBezTo>
                    <a:pt x="190500" y="73983"/>
                    <a:pt x="185738" y="95891"/>
                    <a:pt x="174308" y="112083"/>
                  </a:cubicBezTo>
                  <a:cubicBezTo>
                    <a:pt x="159068" y="133991"/>
                    <a:pt x="151447" y="154946"/>
                    <a:pt x="158115" y="181616"/>
                  </a:cubicBezTo>
                  <a:cubicBezTo>
                    <a:pt x="166688" y="214001"/>
                    <a:pt x="156210" y="241623"/>
                    <a:pt x="131445" y="264483"/>
                  </a:cubicBezTo>
                  <a:cubicBezTo>
                    <a:pt x="121920" y="273056"/>
                    <a:pt x="113347" y="284486"/>
                    <a:pt x="107633" y="295916"/>
                  </a:cubicBezTo>
                  <a:cubicBezTo>
                    <a:pt x="74295" y="364496"/>
                    <a:pt x="56197" y="368306"/>
                    <a:pt x="5715" y="315918"/>
                  </a:cubicBezTo>
                  <a:cubicBezTo>
                    <a:pt x="3810" y="310203"/>
                    <a:pt x="1905" y="304488"/>
                    <a:pt x="0" y="299726"/>
                  </a:cubicBezTo>
                  <a:cubicBezTo>
                    <a:pt x="0" y="292106"/>
                    <a:pt x="0" y="284486"/>
                    <a:pt x="0" y="276866"/>
                  </a:cubicBezTo>
                  <a:cubicBezTo>
                    <a:pt x="0" y="273056"/>
                    <a:pt x="953" y="269246"/>
                    <a:pt x="953" y="265436"/>
                  </a:cubicBezTo>
                  <a:cubicBezTo>
                    <a:pt x="9525" y="234003"/>
                    <a:pt x="19050" y="203523"/>
                    <a:pt x="25718" y="172091"/>
                  </a:cubicBezTo>
                  <a:cubicBezTo>
                    <a:pt x="27622" y="161613"/>
                    <a:pt x="26670" y="148278"/>
                    <a:pt x="20955" y="138753"/>
                  </a:cubicBezTo>
                  <a:cubicBezTo>
                    <a:pt x="4763" y="110178"/>
                    <a:pt x="4763" y="80651"/>
                    <a:pt x="11430" y="50171"/>
                  </a:cubicBezTo>
                  <a:cubicBezTo>
                    <a:pt x="12383" y="42551"/>
                    <a:pt x="12383" y="34931"/>
                    <a:pt x="13335" y="27311"/>
                  </a:cubicBezTo>
                  <a:cubicBezTo>
                    <a:pt x="12383" y="23501"/>
                    <a:pt x="11430" y="19691"/>
                    <a:pt x="10478" y="15881"/>
                  </a:cubicBezTo>
                  <a:cubicBezTo>
                    <a:pt x="8572" y="13976"/>
                    <a:pt x="6668" y="9213"/>
                    <a:pt x="4763" y="540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21"/>
            <p:cNvSpPr/>
            <p:nvPr/>
          </p:nvSpPr>
          <p:spPr>
            <a:xfrm>
              <a:off x="6616065" y="3640454"/>
              <a:ext cx="129540" cy="552450"/>
            </a:xfrm>
            <a:custGeom>
              <a:avLst/>
              <a:gdLst/>
              <a:ahLst/>
              <a:cxnLst/>
              <a:rect l="l" t="t" r="r" b="b"/>
              <a:pathLst>
                <a:path w="129540" h="552450" extrusionOk="0">
                  <a:moveTo>
                    <a:pt x="94297" y="4763"/>
                  </a:moveTo>
                  <a:cubicBezTo>
                    <a:pt x="103822" y="2858"/>
                    <a:pt x="113347" y="953"/>
                    <a:pt x="121920" y="0"/>
                  </a:cubicBezTo>
                  <a:cubicBezTo>
                    <a:pt x="124778" y="4763"/>
                    <a:pt x="126682" y="9525"/>
                    <a:pt x="129540" y="14288"/>
                  </a:cubicBezTo>
                  <a:cubicBezTo>
                    <a:pt x="125730" y="27623"/>
                    <a:pt x="125730" y="43815"/>
                    <a:pt x="119063" y="55245"/>
                  </a:cubicBezTo>
                  <a:cubicBezTo>
                    <a:pt x="103822" y="80963"/>
                    <a:pt x="102870" y="103823"/>
                    <a:pt x="113347" y="131445"/>
                  </a:cubicBezTo>
                  <a:cubicBezTo>
                    <a:pt x="117157" y="140970"/>
                    <a:pt x="112395" y="165735"/>
                    <a:pt x="106680" y="167640"/>
                  </a:cubicBezTo>
                  <a:cubicBezTo>
                    <a:pt x="76200" y="177165"/>
                    <a:pt x="56197" y="191452"/>
                    <a:pt x="53340" y="225742"/>
                  </a:cubicBezTo>
                  <a:cubicBezTo>
                    <a:pt x="52388" y="231458"/>
                    <a:pt x="42863" y="236220"/>
                    <a:pt x="38100" y="241935"/>
                  </a:cubicBezTo>
                  <a:cubicBezTo>
                    <a:pt x="34290" y="246698"/>
                    <a:pt x="32385" y="252413"/>
                    <a:pt x="28575" y="258127"/>
                  </a:cubicBezTo>
                  <a:cubicBezTo>
                    <a:pt x="54292" y="260985"/>
                    <a:pt x="76200" y="262890"/>
                    <a:pt x="98107" y="264795"/>
                  </a:cubicBezTo>
                  <a:lnTo>
                    <a:pt x="98107" y="263842"/>
                  </a:lnTo>
                  <a:cubicBezTo>
                    <a:pt x="104775" y="299085"/>
                    <a:pt x="86678" y="326708"/>
                    <a:pt x="71438" y="355283"/>
                  </a:cubicBezTo>
                  <a:cubicBezTo>
                    <a:pt x="70485" y="356235"/>
                    <a:pt x="69532" y="358140"/>
                    <a:pt x="70485" y="359092"/>
                  </a:cubicBezTo>
                  <a:cubicBezTo>
                    <a:pt x="65722" y="375285"/>
                    <a:pt x="63817" y="393383"/>
                    <a:pt x="55245" y="407670"/>
                  </a:cubicBezTo>
                  <a:cubicBezTo>
                    <a:pt x="28575" y="451485"/>
                    <a:pt x="25717" y="490538"/>
                    <a:pt x="70485" y="522923"/>
                  </a:cubicBezTo>
                  <a:cubicBezTo>
                    <a:pt x="70485" y="526733"/>
                    <a:pt x="71438" y="530543"/>
                    <a:pt x="71438" y="534352"/>
                  </a:cubicBezTo>
                  <a:cubicBezTo>
                    <a:pt x="70485" y="536258"/>
                    <a:pt x="69532" y="538163"/>
                    <a:pt x="68580" y="540068"/>
                  </a:cubicBezTo>
                  <a:cubicBezTo>
                    <a:pt x="65722" y="543877"/>
                    <a:pt x="62865" y="546735"/>
                    <a:pt x="59055" y="550545"/>
                  </a:cubicBezTo>
                  <a:cubicBezTo>
                    <a:pt x="57150" y="551498"/>
                    <a:pt x="54292" y="552450"/>
                    <a:pt x="52388" y="552450"/>
                  </a:cubicBezTo>
                  <a:cubicBezTo>
                    <a:pt x="44767" y="552450"/>
                    <a:pt x="36195" y="552450"/>
                    <a:pt x="28575" y="552450"/>
                  </a:cubicBezTo>
                  <a:cubicBezTo>
                    <a:pt x="26670" y="551498"/>
                    <a:pt x="24765" y="550545"/>
                    <a:pt x="22860" y="550545"/>
                  </a:cubicBezTo>
                  <a:cubicBezTo>
                    <a:pt x="27622" y="548640"/>
                    <a:pt x="31432" y="545783"/>
                    <a:pt x="36195" y="543877"/>
                  </a:cubicBezTo>
                  <a:cubicBezTo>
                    <a:pt x="39053" y="541973"/>
                    <a:pt x="41910" y="541020"/>
                    <a:pt x="45720" y="539115"/>
                  </a:cubicBezTo>
                  <a:cubicBezTo>
                    <a:pt x="46672" y="539115"/>
                    <a:pt x="48578" y="539115"/>
                    <a:pt x="48578" y="538163"/>
                  </a:cubicBezTo>
                  <a:cubicBezTo>
                    <a:pt x="48578" y="536258"/>
                    <a:pt x="48578" y="535305"/>
                    <a:pt x="48578" y="533400"/>
                  </a:cubicBezTo>
                  <a:cubicBezTo>
                    <a:pt x="40957" y="522923"/>
                    <a:pt x="33338" y="513398"/>
                    <a:pt x="24765" y="502920"/>
                  </a:cubicBezTo>
                  <a:cubicBezTo>
                    <a:pt x="21907" y="500063"/>
                    <a:pt x="19050" y="496252"/>
                    <a:pt x="16192" y="493395"/>
                  </a:cubicBezTo>
                  <a:cubicBezTo>
                    <a:pt x="15240" y="491490"/>
                    <a:pt x="13335" y="488633"/>
                    <a:pt x="12382" y="486727"/>
                  </a:cubicBezTo>
                  <a:cubicBezTo>
                    <a:pt x="11430" y="481013"/>
                    <a:pt x="9525" y="476250"/>
                    <a:pt x="8572" y="470535"/>
                  </a:cubicBezTo>
                  <a:cubicBezTo>
                    <a:pt x="8572" y="463867"/>
                    <a:pt x="8572" y="457200"/>
                    <a:pt x="8572" y="451485"/>
                  </a:cubicBezTo>
                  <a:cubicBezTo>
                    <a:pt x="9525" y="445770"/>
                    <a:pt x="10478" y="441008"/>
                    <a:pt x="11430" y="435292"/>
                  </a:cubicBezTo>
                  <a:cubicBezTo>
                    <a:pt x="20003" y="413385"/>
                    <a:pt x="29528" y="392430"/>
                    <a:pt x="38100" y="370523"/>
                  </a:cubicBezTo>
                  <a:cubicBezTo>
                    <a:pt x="39053" y="362902"/>
                    <a:pt x="40957" y="356235"/>
                    <a:pt x="41910" y="348615"/>
                  </a:cubicBezTo>
                  <a:cubicBezTo>
                    <a:pt x="60007" y="326708"/>
                    <a:pt x="76200" y="303848"/>
                    <a:pt x="74295" y="280988"/>
                  </a:cubicBezTo>
                  <a:cubicBezTo>
                    <a:pt x="46672" y="273367"/>
                    <a:pt x="23813" y="266700"/>
                    <a:pt x="953" y="260033"/>
                  </a:cubicBezTo>
                  <a:cubicBezTo>
                    <a:pt x="953" y="258127"/>
                    <a:pt x="953" y="257175"/>
                    <a:pt x="0" y="256223"/>
                  </a:cubicBezTo>
                  <a:cubicBezTo>
                    <a:pt x="5715" y="247650"/>
                    <a:pt x="11430" y="240030"/>
                    <a:pt x="16192" y="231458"/>
                  </a:cubicBezTo>
                  <a:cubicBezTo>
                    <a:pt x="21907" y="222885"/>
                    <a:pt x="31432" y="214313"/>
                    <a:pt x="32385" y="205740"/>
                  </a:cubicBezTo>
                  <a:cubicBezTo>
                    <a:pt x="35242" y="180023"/>
                    <a:pt x="49530" y="169545"/>
                    <a:pt x="72390" y="162877"/>
                  </a:cubicBezTo>
                  <a:cubicBezTo>
                    <a:pt x="85725" y="159067"/>
                    <a:pt x="102870" y="154305"/>
                    <a:pt x="89535" y="133350"/>
                  </a:cubicBezTo>
                  <a:cubicBezTo>
                    <a:pt x="87630" y="127635"/>
                    <a:pt x="84772" y="120967"/>
                    <a:pt x="82867" y="115253"/>
                  </a:cubicBezTo>
                  <a:cubicBezTo>
                    <a:pt x="81915" y="100965"/>
                    <a:pt x="80010" y="87630"/>
                    <a:pt x="79057" y="73342"/>
                  </a:cubicBezTo>
                  <a:cubicBezTo>
                    <a:pt x="87630" y="55245"/>
                    <a:pt x="96203" y="37148"/>
                    <a:pt x="103822" y="19050"/>
                  </a:cubicBezTo>
                  <a:cubicBezTo>
                    <a:pt x="100965" y="14288"/>
                    <a:pt x="98107" y="9525"/>
                    <a:pt x="94297" y="476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21"/>
            <p:cNvSpPr/>
            <p:nvPr/>
          </p:nvSpPr>
          <p:spPr>
            <a:xfrm>
              <a:off x="6544627" y="4270057"/>
              <a:ext cx="208597" cy="359092"/>
            </a:xfrm>
            <a:custGeom>
              <a:avLst/>
              <a:gdLst/>
              <a:ahLst/>
              <a:cxnLst/>
              <a:rect l="l" t="t" r="r" b="b"/>
              <a:pathLst>
                <a:path w="208597" h="359092" extrusionOk="0">
                  <a:moveTo>
                    <a:pt x="204788" y="359093"/>
                  </a:moveTo>
                  <a:cubicBezTo>
                    <a:pt x="198120" y="358140"/>
                    <a:pt x="191453" y="357188"/>
                    <a:pt x="184785" y="356235"/>
                  </a:cubicBezTo>
                  <a:cubicBezTo>
                    <a:pt x="180022" y="356235"/>
                    <a:pt x="176213" y="356235"/>
                    <a:pt x="171450" y="356235"/>
                  </a:cubicBezTo>
                  <a:cubicBezTo>
                    <a:pt x="144780" y="349568"/>
                    <a:pt x="119063" y="343853"/>
                    <a:pt x="93345" y="337185"/>
                  </a:cubicBezTo>
                  <a:cubicBezTo>
                    <a:pt x="82867" y="334328"/>
                    <a:pt x="72390" y="329565"/>
                    <a:pt x="61913" y="324803"/>
                  </a:cubicBezTo>
                  <a:cubicBezTo>
                    <a:pt x="61913" y="312420"/>
                    <a:pt x="62865" y="299085"/>
                    <a:pt x="62865" y="286703"/>
                  </a:cubicBezTo>
                  <a:cubicBezTo>
                    <a:pt x="59055" y="281940"/>
                    <a:pt x="55245" y="276225"/>
                    <a:pt x="51435" y="271463"/>
                  </a:cubicBezTo>
                  <a:cubicBezTo>
                    <a:pt x="49530" y="270510"/>
                    <a:pt x="46672" y="268605"/>
                    <a:pt x="44767" y="267653"/>
                  </a:cubicBezTo>
                  <a:lnTo>
                    <a:pt x="44767" y="267653"/>
                  </a:lnTo>
                  <a:cubicBezTo>
                    <a:pt x="38100" y="252413"/>
                    <a:pt x="31432" y="237173"/>
                    <a:pt x="24765" y="221933"/>
                  </a:cubicBezTo>
                  <a:cubicBezTo>
                    <a:pt x="16192" y="190500"/>
                    <a:pt x="7620" y="160020"/>
                    <a:pt x="0" y="128588"/>
                  </a:cubicBezTo>
                  <a:cubicBezTo>
                    <a:pt x="23813" y="129540"/>
                    <a:pt x="34290" y="141923"/>
                    <a:pt x="39053" y="164783"/>
                  </a:cubicBezTo>
                  <a:cubicBezTo>
                    <a:pt x="42863" y="187643"/>
                    <a:pt x="50482" y="210503"/>
                    <a:pt x="56197" y="232410"/>
                  </a:cubicBezTo>
                  <a:cubicBezTo>
                    <a:pt x="67628" y="258128"/>
                    <a:pt x="79057" y="284798"/>
                    <a:pt x="89535" y="310515"/>
                  </a:cubicBezTo>
                  <a:cubicBezTo>
                    <a:pt x="90488" y="313373"/>
                    <a:pt x="91440" y="317183"/>
                    <a:pt x="93345" y="318135"/>
                  </a:cubicBezTo>
                  <a:cubicBezTo>
                    <a:pt x="120967" y="326708"/>
                    <a:pt x="148590" y="334328"/>
                    <a:pt x="179070" y="341948"/>
                  </a:cubicBezTo>
                  <a:cubicBezTo>
                    <a:pt x="177165" y="321945"/>
                    <a:pt x="176213" y="309563"/>
                    <a:pt x="175260" y="297180"/>
                  </a:cubicBezTo>
                  <a:cubicBezTo>
                    <a:pt x="175260" y="287655"/>
                    <a:pt x="175260" y="277178"/>
                    <a:pt x="176213" y="267653"/>
                  </a:cubicBezTo>
                  <a:cubicBezTo>
                    <a:pt x="176213" y="258128"/>
                    <a:pt x="175260" y="248603"/>
                    <a:pt x="175260" y="239078"/>
                  </a:cubicBezTo>
                  <a:cubicBezTo>
                    <a:pt x="175260" y="228600"/>
                    <a:pt x="175260" y="219075"/>
                    <a:pt x="175260" y="208598"/>
                  </a:cubicBezTo>
                  <a:cubicBezTo>
                    <a:pt x="174307" y="204788"/>
                    <a:pt x="174307" y="200978"/>
                    <a:pt x="173355" y="197168"/>
                  </a:cubicBezTo>
                  <a:cubicBezTo>
                    <a:pt x="174307" y="185738"/>
                    <a:pt x="175260" y="174308"/>
                    <a:pt x="176213" y="162878"/>
                  </a:cubicBezTo>
                  <a:cubicBezTo>
                    <a:pt x="177165" y="155258"/>
                    <a:pt x="179070" y="147638"/>
                    <a:pt x="180022" y="140970"/>
                  </a:cubicBezTo>
                  <a:cubicBezTo>
                    <a:pt x="180022" y="124778"/>
                    <a:pt x="180022" y="109538"/>
                    <a:pt x="180022" y="93345"/>
                  </a:cubicBezTo>
                  <a:cubicBezTo>
                    <a:pt x="178117" y="77153"/>
                    <a:pt x="176213" y="60008"/>
                    <a:pt x="174307" y="43815"/>
                  </a:cubicBezTo>
                  <a:cubicBezTo>
                    <a:pt x="171450" y="39053"/>
                    <a:pt x="168592" y="34290"/>
                    <a:pt x="165735" y="30480"/>
                  </a:cubicBezTo>
                  <a:cubicBezTo>
                    <a:pt x="160972" y="23813"/>
                    <a:pt x="156210" y="16193"/>
                    <a:pt x="151447" y="9525"/>
                  </a:cubicBezTo>
                  <a:cubicBezTo>
                    <a:pt x="156210" y="6668"/>
                    <a:pt x="160972" y="3810"/>
                    <a:pt x="165735" y="0"/>
                  </a:cubicBezTo>
                  <a:cubicBezTo>
                    <a:pt x="194310" y="16193"/>
                    <a:pt x="191453" y="47625"/>
                    <a:pt x="200978" y="73343"/>
                  </a:cubicBezTo>
                  <a:cubicBezTo>
                    <a:pt x="200978" y="103823"/>
                    <a:pt x="200978" y="134303"/>
                    <a:pt x="200978" y="164783"/>
                  </a:cubicBezTo>
                  <a:cubicBezTo>
                    <a:pt x="200978" y="168593"/>
                    <a:pt x="200025" y="172403"/>
                    <a:pt x="200025" y="176213"/>
                  </a:cubicBezTo>
                  <a:cubicBezTo>
                    <a:pt x="200025" y="221933"/>
                    <a:pt x="200025" y="267653"/>
                    <a:pt x="200025" y="314325"/>
                  </a:cubicBezTo>
                  <a:cubicBezTo>
                    <a:pt x="202882" y="323850"/>
                    <a:pt x="205740" y="334328"/>
                    <a:pt x="208597" y="343853"/>
                  </a:cubicBezTo>
                  <a:cubicBezTo>
                    <a:pt x="207645" y="349568"/>
                    <a:pt x="205740" y="354330"/>
                    <a:pt x="204788" y="35909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21"/>
            <p:cNvSpPr/>
            <p:nvPr/>
          </p:nvSpPr>
          <p:spPr>
            <a:xfrm>
              <a:off x="6425565" y="4457700"/>
              <a:ext cx="181927" cy="137159"/>
            </a:xfrm>
            <a:custGeom>
              <a:avLst/>
              <a:gdLst/>
              <a:ahLst/>
              <a:cxnLst/>
              <a:rect l="l" t="t" r="r" b="b"/>
              <a:pathLst>
                <a:path w="181927" h="137159" extrusionOk="0">
                  <a:moveTo>
                    <a:pt x="181928" y="99060"/>
                  </a:moveTo>
                  <a:cubicBezTo>
                    <a:pt x="181928" y="111443"/>
                    <a:pt x="180975" y="124778"/>
                    <a:pt x="180975" y="137160"/>
                  </a:cubicBezTo>
                  <a:cubicBezTo>
                    <a:pt x="111442" y="109538"/>
                    <a:pt x="48578" y="71438"/>
                    <a:pt x="0" y="13335"/>
                  </a:cubicBezTo>
                  <a:cubicBezTo>
                    <a:pt x="3810" y="8572"/>
                    <a:pt x="6667" y="4763"/>
                    <a:pt x="10478" y="0"/>
                  </a:cubicBezTo>
                  <a:cubicBezTo>
                    <a:pt x="14288" y="2857"/>
                    <a:pt x="17145" y="5715"/>
                    <a:pt x="20955" y="8572"/>
                  </a:cubicBezTo>
                  <a:cubicBezTo>
                    <a:pt x="67628" y="42863"/>
                    <a:pt x="113347" y="76200"/>
                    <a:pt x="159067" y="110490"/>
                  </a:cubicBezTo>
                  <a:cubicBezTo>
                    <a:pt x="173355" y="120968"/>
                    <a:pt x="180975" y="118110"/>
                    <a:pt x="181928" y="9906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21"/>
            <p:cNvSpPr/>
            <p:nvPr/>
          </p:nvSpPr>
          <p:spPr>
            <a:xfrm>
              <a:off x="6749415" y="4586287"/>
              <a:ext cx="243840" cy="42862"/>
            </a:xfrm>
            <a:custGeom>
              <a:avLst/>
              <a:gdLst/>
              <a:ahLst/>
              <a:cxnLst/>
              <a:rect l="l" t="t" r="r" b="b"/>
              <a:pathLst>
                <a:path w="243840" h="42862" extrusionOk="0">
                  <a:moveTo>
                    <a:pt x="0" y="42863"/>
                  </a:moveTo>
                  <a:cubicBezTo>
                    <a:pt x="953" y="38100"/>
                    <a:pt x="1905" y="33338"/>
                    <a:pt x="2857" y="28575"/>
                  </a:cubicBezTo>
                  <a:cubicBezTo>
                    <a:pt x="33338" y="26670"/>
                    <a:pt x="63817" y="24765"/>
                    <a:pt x="94297" y="22860"/>
                  </a:cubicBezTo>
                  <a:cubicBezTo>
                    <a:pt x="134303" y="15240"/>
                    <a:pt x="174307" y="7620"/>
                    <a:pt x="215265" y="0"/>
                  </a:cubicBezTo>
                  <a:cubicBezTo>
                    <a:pt x="224790" y="2857"/>
                    <a:pt x="234315" y="5715"/>
                    <a:pt x="243840" y="8572"/>
                  </a:cubicBezTo>
                  <a:cubicBezTo>
                    <a:pt x="208597" y="18097"/>
                    <a:pt x="173355" y="27622"/>
                    <a:pt x="138113" y="36195"/>
                  </a:cubicBezTo>
                  <a:cubicBezTo>
                    <a:pt x="126682" y="38100"/>
                    <a:pt x="116205" y="40957"/>
                    <a:pt x="105728" y="42863"/>
                  </a:cubicBezTo>
                  <a:cubicBezTo>
                    <a:pt x="70485" y="42863"/>
                    <a:pt x="35242" y="42863"/>
                    <a:pt x="0" y="42863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21"/>
            <p:cNvSpPr/>
            <p:nvPr/>
          </p:nvSpPr>
          <p:spPr>
            <a:xfrm>
              <a:off x="6788467" y="3627677"/>
              <a:ext cx="166687" cy="20397"/>
            </a:xfrm>
            <a:custGeom>
              <a:avLst/>
              <a:gdLst/>
              <a:ahLst/>
              <a:cxnLst/>
              <a:rect l="l" t="t" r="r" b="b"/>
              <a:pathLst>
                <a:path w="166687" h="20397" extrusionOk="0">
                  <a:moveTo>
                    <a:pt x="166688" y="7062"/>
                  </a:moveTo>
                  <a:cubicBezTo>
                    <a:pt x="156210" y="6110"/>
                    <a:pt x="144780" y="3252"/>
                    <a:pt x="134302" y="5157"/>
                  </a:cubicBezTo>
                  <a:cubicBezTo>
                    <a:pt x="126682" y="6110"/>
                    <a:pt x="120967" y="13730"/>
                    <a:pt x="114300" y="18492"/>
                  </a:cubicBezTo>
                  <a:cubicBezTo>
                    <a:pt x="82867" y="19444"/>
                    <a:pt x="51435" y="19444"/>
                    <a:pt x="20002" y="20397"/>
                  </a:cubicBezTo>
                  <a:cubicBezTo>
                    <a:pt x="13335" y="15635"/>
                    <a:pt x="6667" y="10872"/>
                    <a:pt x="0" y="7062"/>
                  </a:cubicBezTo>
                  <a:cubicBezTo>
                    <a:pt x="13335" y="4205"/>
                    <a:pt x="27622" y="394"/>
                    <a:pt x="40957" y="394"/>
                  </a:cubicBezTo>
                  <a:cubicBezTo>
                    <a:pt x="78105" y="-558"/>
                    <a:pt x="115252" y="394"/>
                    <a:pt x="151447" y="1347"/>
                  </a:cubicBezTo>
                  <a:cubicBezTo>
                    <a:pt x="157163" y="-558"/>
                    <a:pt x="161925" y="4205"/>
                    <a:pt x="166688" y="7062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21"/>
            <p:cNvSpPr/>
            <p:nvPr/>
          </p:nvSpPr>
          <p:spPr>
            <a:xfrm>
              <a:off x="6963727" y="4528184"/>
              <a:ext cx="100012" cy="66675"/>
            </a:xfrm>
            <a:custGeom>
              <a:avLst/>
              <a:gdLst/>
              <a:ahLst/>
              <a:cxnLst/>
              <a:rect l="l" t="t" r="r" b="b"/>
              <a:pathLst>
                <a:path w="100012" h="66675" extrusionOk="0">
                  <a:moveTo>
                    <a:pt x="28575" y="66675"/>
                  </a:moveTo>
                  <a:cubicBezTo>
                    <a:pt x="19050" y="63818"/>
                    <a:pt x="9525" y="60960"/>
                    <a:pt x="0" y="58103"/>
                  </a:cubicBezTo>
                  <a:cubicBezTo>
                    <a:pt x="11430" y="52388"/>
                    <a:pt x="23813" y="46672"/>
                    <a:pt x="35242" y="40958"/>
                  </a:cubicBezTo>
                  <a:cubicBezTo>
                    <a:pt x="45720" y="37147"/>
                    <a:pt x="57150" y="33338"/>
                    <a:pt x="67628" y="29528"/>
                  </a:cubicBezTo>
                  <a:cubicBezTo>
                    <a:pt x="80010" y="23813"/>
                    <a:pt x="91440" y="17145"/>
                    <a:pt x="82867" y="0"/>
                  </a:cubicBezTo>
                  <a:cubicBezTo>
                    <a:pt x="85725" y="0"/>
                    <a:pt x="89535" y="0"/>
                    <a:pt x="92392" y="953"/>
                  </a:cubicBezTo>
                  <a:cubicBezTo>
                    <a:pt x="95250" y="10478"/>
                    <a:pt x="97155" y="20955"/>
                    <a:pt x="100013" y="30480"/>
                  </a:cubicBezTo>
                  <a:cubicBezTo>
                    <a:pt x="77153" y="41910"/>
                    <a:pt x="52388" y="54293"/>
                    <a:pt x="28575" y="6667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0" name="Google Shape;1970;p21"/>
            <p:cNvSpPr/>
            <p:nvPr/>
          </p:nvSpPr>
          <p:spPr>
            <a:xfrm>
              <a:off x="7259955" y="4073842"/>
              <a:ext cx="28117" cy="187642"/>
            </a:xfrm>
            <a:custGeom>
              <a:avLst/>
              <a:gdLst/>
              <a:ahLst/>
              <a:cxnLst/>
              <a:rect l="l" t="t" r="r" b="b"/>
              <a:pathLst>
                <a:path w="28117" h="187642" extrusionOk="0">
                  <a:moveTo>
                    <a:pt x="0" y="187642"/>
                  </a:moveTo>
                  <a:cubicBezTo>
                    <a:pt x="8572" y="124777"/>
                    <a:pt x="16193" y="62865"/>
                    <a:pt x="24765" y="0"/>
                  </a:cubicBezTo>
                  <a:cubicBezTo>
                    <a:pt x="31432" y="64770"/>
                    <a:pt x="30480" y="127635"/>
                    <a:pt x="0" y="187642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21"/>
            <p:cNvSpPr/>
            <p:nvPr/>
          </p:nvSpPr>
          <p:spPr>
            <a:xfrm>
              <a:off x="6954202" y="3638550"/>
              <a:ext cx="86677" cy="48577"/>
            </a:xfrm>
            <a:custGeom>
              <a:avLst/>
              <a:gdLst/>
              <a:ahLst/>
              <a:cxnLst/>
              <a:rect l="l" t="t" r="r" b="b"/>
              <a:pathLst>
                <a:path w="86677" h="48577" extrusionOk="0">
                  <a:moveTo>
                    <a:pt x="0" y="48578"/>
                  </a:moveTo>
                  <a:cubicBezTo>
                    <a:pt x="2857" y="32385"/>
                    <a:pt x="6667" y="16192"/>
                    <a:pt x="9525" y="0"/>
                  </a:cubicBezTo>
                  <a:cubicBezTo>
                    <a:pt x="35242" y="10478"/>
                    <a:pt x="60960" y="20955"/>
                    <a:pt x="86678" y="32385"/>
                  </a:cubicBezTo>
                  <a:cubicBezTo>
                    <a:pt x="85725" y="33338"/>
                    <a:pt x="83820" y="33338"/>
                    <a:pt x="82867" y="33338"/>
                  </a:cubicBezTo>
                  <a:cubicBezTo>
                    <a:pt x="60007" y="30480"/>
                    <a:pt x="37147" y="27622"/>
                    <a:pt x="13335" y="24765"/>
                  </a:cubicBezTo>
                  <a:cubicBezTo>
                    <a:pt x="9525" y="30480"/>
                    <a:pt x="4763" y="40005"/>
                    <a:pt x="0" y="48578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21"/>
            <p:cNvSpPr/>
            <p:nvPr/>
          </p:nvSpPr>
          <p:spPr>
            <a:xfrm>
              <a:off x="7037069" y="3669982"/>
              <a:ext cx="78105" cy="61912"/>
            </a:xfrm>
            <a:custGeom>
              <a:avLst/>
              <a:gdLst/>
              <a:ahLst/>
              <a:cxnLst/>
              <a:rect l="l" t="t" r="r" b="b"/>
              <a:pathLst>
                <a:path w="78105" h="61912" extrusionOk="0">
                  <a:moveTo>
                    <a:pt x="0" y="952"/>
                  </a:moveTo>
                  <a:cubicBezTo>
                    <a:pt x="1905" y="952"/>
                    <a:pt x="2858" y="952"/>
                    <a:pt x="3810" y="0"/>
                  </a:cubicBezTo>
                  <a:cubicBezTo>
                    <a:pt x="24765" y="10477"/>
                    <a:pt x="45720" y="20955"/>
                    <a:pt x="66675" y="31433"/>
                  </a:cubicBezTo>
                  <a:cubicBezTo>
                    <a:pt x="70485" y="41910"/>
                    <a:pt x="74295" y="51435"/>
                    <a:pt x="78105" y="61913"/>
                  </a:cubicBezTo>
                  <a:cubicBezTo>
                    <a:pt x="55245" y="47625"/>
                    <a:pt x="31433" y="33338"/>
                    <a:pt x="9525" y="17145"/>
                  </a:cubicBezTo>
                  <a:cubicBezTo>
                    <a:pt x="4763" y="14288"/>
                    <a:pt x="2858" y="6667"/>
                    <a:pt x="0" y="952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21"/>
            <p:cNvSpPr/>
            <p:nvPr/>
          </p:nvSpPr>
          <p:spPr>
            <a:xfrm>
              <a:off x="7051357" y="3724275"/>
              <a:ext cx="92392" cy="43815"/>
            </a:xfrm>
            <a:custGeom>
              <a:avLst/>
              <a:gdLst/>
              <a:ahLst/>
              <a:cxnLst/>
              <a:rect l="l" t="t" r="r" b="b"/>
              <a:pathLst>
                <a:path w="92392" h="43815" extrusionOk="0">
                  <a:moveTo>
                    <a:pt x="92393" y="10478"/>
                  </a:moveTo>
                  <a:cubicBezTo>
                    <a:pt x="84773" y="20955"/>
                    <a:pt x="99060" y="41910"/>
                    <a:pt x="75248" y="43815"/>
                  </a:cubicBezTo>
                  <a:cubicBezTo>
                    <a:pt x="59055" y="43815"/>
                    <a:pt x="43815" y="43815"/>
                    <a:pt x="27623" y="43815"/>
                  </a:cubicBezTo>
                  <a:cubicBezTo>
                    <a:pt x="18098" y="41910"/>
                    <a:pt x="9525" y="40958"/>
                    <a:pt x="0" y="39053"/>
                  </a:cubicBezTo>
                  <a:cubicBezTo>
                    <a:pt x="19050" y="35242"/>
                    <a:pt x="38100" y="32385"/>
                    <a:pt x="57150" y="28575"/>
                  </a:cubicBezTo>
                  <a:cubicBezTo>
                    <a:pt x="60960" y="22860"/>
                    <a:pt x="64770" y="17145"/>
                    <a:pt x="68580" y="11430"/>
                  </a:cubicBezTo>
                  <a:cubicBezTo>
                    <a:pt x="72390" y="7620"/>
                    <a:pt x="76200" y="3810"/>
                    <a:pt x="80010" y="0"/>
                  </a:cubicBezTo>
                  <a:cubicBezTo>
                    <a:pt x="84773" y="2858"/>
                    <a:pt x="88583" y="6667"/>
                    <a:pt x="92393" y="1047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21"/>
            <p:cNvSpPr/>
            <p:nvPr/>
          </p:nvSpPr>
          <p:spPr>
            <a:xfrm>
              <a:off x="6295072" y="4082415"/>
              <a:ext cx="9525" cy="91440"/>
            </a:xfrm>
            <a:custGeom>
              <a:avLst/>
              <a:gdLst/>
              <a:ahLst/>
              <a:cxnLst/>
              <a:rect l="l" t="t" r="r" b="b"/>
              <a:pathLst>
                <a:path w="9525" h="91440" extrusionOk="0">
                  <a:moveTo>
                    <a:pt x="0" y="0"/>
                  </a:moveTo>
                  <a:cubicBezTo>
                    <a:pt x="0" y="30480"/>
                    <a:pt x="0" y="60960"/>
                    <a:pt x="0" y="91440"/>
                  </a:cubicBezTo>
                  <a:cubicBezTo>
                    <a:pt x="0" y="60960"/>
                    <a:pt x="0" y="3048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21"/>
            <p:cNvSpPr/>
            <p:nvPr/>
          </p:nvSpPr>
          <p:spPr>
            <a:xfrm>
              <a:off x="7273289" y="3973830"/>
              <a:ext cx="10477" cy="90487"/>
            </a:xfrm>
            <a:custGeom>
              <a:avLst/>
              <a:gdLst/>
              <a:ahLst/>
              <a:cxnLst/>
              <a:rect l="l" t="t" r="r" b="b"/>
              <a:pathLst>
                <a:path w="10477" h="90487" extrusionOk="0">
                  <a:moveTo>
                    <a:pt x="10478" y="90488"/>
                  </a:moveTo>
                  <a:cubicBezTo>
                    <a:pt x="6668" y="60007"/>
                    <a:pt x="3810" y="30480"/>
                    <a:pt x="0" y="0"/>
                  </a:cubicBezTo>
                  <a:cubicBezTo>
                    <a:pt x="3810" y="30480"/>
                    <a:pt x="7620" y="60960"/>
                    <a:pt x="10478" y="9048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21"/>
            <p:cNvSpPr/>
            <p:nvPr/>
          </p:nvSpPr>
          <p:spPr>
            <a:xfrm>
              <a:off x="6296977" y="3991927"/>
              <a:ext cx="18097" cy="78104"/>
            </a:xfrm>
            <a:custGeom>
              <a:avLst/>
              <a:gdLst/>
              <a:ahLst/>
              <a:cxnLst/>
              <a:rect l="l" t="t" r="r" b="b"/>
              <a:pathLst>
                <a:path w="18097" h="78104" extrusionOk="0">
                  <a:moveTo>
                    <a:pt x="18097" y="0"/>
                  </a:moveTo>
                  <a:cubicBezTo>
                    <a:pt x="12382" y="25717"/>
                    <a:pt x="6667" y="52388"/>
                    <a:pt x="0" y="78105"/>
                  </a:cubicBezTo>
                  <a:cubicBezTo>
                    <a:pt x="5715" y="52388"/>
                    <a:pt x="11430" y="26670"/>
                    <a:pt x="18097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21"/>
            <p:cNvSpPr/>
            <p:nvPr/>
          </p:nvSpPr>
          <p:spPr>
            <a:xfrm>
              <a:off x="6316980" y="4278630"/>
              <a:ext cx="27622" cy="72389"/>
            </a:xfrm>
            <a:custGeom>
              <a:avLst/>
              <a:gdLst/>
              <a:ahLst/>
              <a:cxnLst/>
              <a:rect l="l" t="t" r="r" b="b"/>
              <a:pathLst>
                <a:path w="27622" h="72389" extrusionOk="0">
                  <a:moveTo>
                    <a:pt x="0" y="0"/>
                  </a:moveTo>
                  <a:cubicBezTo>
                    <a:pt x="9525" y="23813"/>
                    <a:pt x="18097" y="47625"/>
                    <a:pt x="27622" y="72390"/>
                  </a:cubicBezTo>
                  <a:cubicBezTo>
                    <a:pt x="18097" y="48577"/>
                    <a:pt x="8572" y="24765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21"/>
            <p:cNvSpPr/>
            <p:nvPr/>
          </p:nvSpPr>
          <p:spPr>
            <a:xfrm>
              <a:off x="7232332" y="3850005"/>
              <a:ext cx="29527" cy="70484"/>
            </a:xfrm>
            <a:custGeom>
              <a:avLst/>
              <a:gdLst/>
              <a:ahLst/>
              <a:cxnLst/>
              <a:rect l="l" t="t" r="r" b="b"/>
              <a:pathLst>
                <a:path w="29527" h="70484" extrusionOk="0">
                  <a:moveTo>
                    <a:pt x="29528" y="70485"/>
                  </a:moveTo>
                  <a:cubicBezTo>
                    <a:pt x="20003" y="46672"/>
                    <a:pt x="9525" y="22860"/>
                    <a:pt x="0" y="0"/>
                  </a:cubicBezTo>
                  <a:cubicBezTo>
                    <a:pt x="9525" y="22860"/>
                    <a:pt x="19050" y="46672"/>
                    <a:pt x="29528" y="7048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21"/>
            <p:cNvSpPr/>
            <p:nvPr/>
          </p:nvSpPr>
          <p:spPr>
            <a:xfrm>
              <a:off x="6648450" y="3645217"/>
              <a:ext cx="72390" cy="18097"/>
            </a:xfrm>
            <a:custGeom>
              <a:avLst/>
              <a:gdLst/>
              <a:ahLst/>
              <a:cxnLst/>
              <a:rect l="l" t="t" r="r" b="b"/>
              <a:pathLst>
                <a:path w="72390" h="18097" extrusionOk="0">
                  <a:moveTo>
                    <a:pt x="61913" y="0"/>
                  </a:moveTo>
                  <a:cubicBezTo>
                    <a:pt x="65722" y="4763"/>
                    <a:pt x="68580" y="9525"/>
                    <a:pt x="72390" y="15240"/>
                  </a:cubicBezTo>
                  <a:cubicBezTo>
                    <a:pt x="64770" y="15240"/>
                    <a:pt x="58103" y="15240"/>
                    <a:pt x="50482" y="15240"/>
                  </a:cubicBezTo>
                  <a:cubicBezTo>
                    <a:pt x="33338" y="16192"/>
                    <a:pt x="16193" y="17145"/>
                    <a:pt x="0" y="18098"/>
                  </a:cubicBezTo>
                  <a:cubicBezTo>
                    <a:pt x="20955" y="11430"/>
                    <a:pt x="41910" y="5715"/>
                    <a:pt x="61913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21"/>
            <p:cNvSpPr/>
            <p:nvPr/>
          </p:nvSpPr>
          <p:spPr>
            <a:xfrm>
              <a:off x="6297930" y="4197667"/>
              <a:ext cx="17144" cy="73342"/>
            </a:xfrm>
            <a:custGeom>
              <a:avLst/>
              <a:gdLst/>
              <a:ahLst/>
              <a:cxnLst/>
              <a:rect l="l" t="t" r="r" b="b"/>
              <a:pathLst>
                <a:path w="17144" h="73342" extrusionOk="0">
                  <a:moveTo>
                    <a:pt x="0" y="0"/>
                  </a:moveTo>
                  <a:cubicBezTo>
                    <a:pt x="5715" y="24765"/>
                    <a:pt x="11430" y="48577"/>
                    <a:pt x="17145" y="73342"/>
                  </a:cubicBezTo>
                  <a:cubicBezTo>
                    <a:pt x="10477" y="48577"/>
                    <a:pt x="5715" y="23813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21"/>
            <p:cNvSpPr/>
            <p:nvPr/>
          </p:nvSpPr>
          <p:spPr>
            <a:xfrm>
              <a:off x="6337934" y="3867150"/>
              <a:ext cx="30480" cy="58102"/>
            </a:xfrm>
            <a:custGeom>
              <a:avLst/>
              <a:gdLst/>
              <a:ahLst/>
              <a:cxnLst/>
              <a:rect l="l" t="t" r="r" b="b"/>
              <a:pathLst>
                <a:path w="30480" h="58102" extrusionOk="0">
                  <a:moveTo>
                    <a:pt x="30480" y="0"/>
                  </a:moveTo>
                  <a:cubicBezTo>
                    <a:pt x="20003" y="19050"/>
                    <a:pt x="10478" y="39053"/>
                    <a:pt x="0" y="58103"/>
                  </a:cubicBezTo>
                  <a:cubicBezTo>
                    <a:pt x="10478" y="39053"/>
                    <a:pt x="20003" y="20003"/>
                    <a:pt x="3048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21"/>
            <p:cNvSpPr/>
            <p:nvPr/>
          </p:nvSpPr>
          <p:spPr>
            <a:xfrm>
              <a:off x="6738937" y="3635692"/>
              <a:ext cx="29527" cy="18097"/>
            </a:xfrm>
            <a:custGeom>
              <a:avLst/>
              <a:gdLst/>
              <a:ahLst/>
              <a:cxnLst/>
              <a:rect l="l" t="t" r="r" b="b"/>
              <a:pathLst>
                <a:path w="29527" h="18097" extrusionOk="0">
                  <a:moveTo>
                    <a:pt x="7620" y="18098"/>
                  </a:moveTo>
                  <a:cubicBezTo>
                    <a:pt x="4763" y="13335"/>
                    <a:pt x="2857" y="8573"/>
                    <a:pt x="0" y="3810"/>
                  </a:cubicBezTo>
                  <a:cubicBezTo>
                    <a:pt x="7620" y="2858"/>
                    <a:pt x="16193" y="953"/>
                    <a:pt x="23813" y="0"/>
                  </a:cubicBezTo>
                  <a:cubicBezTo>
                    <a:pt x="25718" y="3810"/>
                    <a:pt x="27622" y="8573"/>
                    <a:pt x="29528" y="12383"/>
                  </a:cubicBezTo>
                  <a:cubicBezTo>
                    <a:pt x="21907" y="14288"/>
                    <a:pt x="14288" y="16192"/>
                    <a:pt x="7620" y="18098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21"/>
            <p:cNvSpPr/>
            <p:nvPr/>
          </p:nvSpPr>
          <p:spPr>
            <a:xfrm>
              <a:off x="6597967" y="3664267"/>
              <a:ext cx="42862" cy="17145"/>
            </a:xfrm>
            <a:custGeom>
              <a:avLst/>
              <a:gdLst/>
              <a:ahLst/>
              <a:cxnLst/>
              <a:rect l="l" t="t" r="r" b="b"/>
              <a:pathLst>
                <a:path w="42862" h="17145" extrusionOk="0">
                  <a:moveTo>
                    <a:pt x="42863" y="0"/>
                  </a:moveTo>
                  <a:cubicBezTo>
                    <a:pt x="28575" y="5715"/>
                    <a:pt x="14288" y="11430"/>
                    <a:pt x="0" y="17145"/>
                  </a:cubicBezTo>
                  <a:cubicBezTo>
                    <a:pt x="14288" y="11430"/>
                    <a:pt x="28575" y="5715"/>
                    <a:pt x="42863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21"/>
            <p:cNvSpPr/>
            <p:nvPr/>
          </p:nvSpPr>
          <p:spPr>
            <a:xfrm>
              <a:off x="6316980" y="3940492"/>
              <a:ext cx="15239" cy="42862"/>
            </a:xfrm>
            <a:custGeom>
              <a:avLst/>
              <a:gdLst/>
              <a:ahLst/>
              <a:cxnLst/>
              <a:rect l="l" t="t" r="r" b="b"/>
              <a:pathLst>
                <a:path w="15239" h="42862" extrusionOk="0">
                  <a:moveTo>
                    <a:pt x="15240" y="0"/>
                  </a:moveTo>
                  <a:cubicBezTo>
                    <a:pt x="10477" y="14288"/>
                    <a:pt x="4763" y="28575"/>
                    <a:pt x="0" y="42863"/>
                  </a:cubicBezTo>
                  <a:cubicBezTo>
                    <a:pt x="4763" y="28575"/>
                    <a:pt x="10477" y="14288"/>
                    <a:pt x="1524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21"/>
            <p:cNvSpPr/>
            <p:nvPr/>
          </p:nvSpPr>
          <p:spPr>
            <a:xfrm>
              <a:off x="7263765" y="3931919"/>
              <a:ext cx="8572" cy="34290"/>
            </a:xfrm>
            <a:custGeom>
              <a:avLst/>
              <a:gdLst/>
              <a:ahLst/>
              <a:cxnLst/>
              <a:rect l="l" t="t" r="r" b="b"/>
              <a:pathLst>
                <a:path w="8572" h="34290" extrusionOk="0">
                  <a:moveTo>
                    <a:pt x="8572" y="34290"/>
                  </a:moveTo>
                  <a:cubicBezTo>
                    <a:pt x="5715" y="22860"/>
                    <a:pt x="2857" y="11430"/>
                    <a:pt x="0" y="0"/>
                  </a:cubicBezTo>
                  <a:cubicBezTo>
                    <a:pt x="3810" y="11430"/>
                    <a:pt x="5715" y="22860"/>
                    <a:pt x="8572" y="3429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21"/>
            <p:cNvSpPr/>
            <p:nvPr/>
          </p:nvSpPr>
          <p:spPr>
            <a:xfrm>
              <a:off x="7196137" y="3786187"/>
              <a:ext cx="19050" cy="29527"/>
            </a:xfrm>
            <a:custGeom>
              <a:avLst/>
              <a:gdLst/>
              <a:ahLst/>
              <a:cxnLst/>
              <a:rect l="l" t="t" r="r" b="b"/>
              <a:pathLst>
                <a:path w="19050" h="29527" extrusionOk="0">
                  <a:moveTo>
                    <a:pt x="19050" y="29528"/>
                  </a:moveTo>
                  <a:cubicBezTo>
                    <a:pt x="12382" y="20003"/>
                    <a:pt x="6668" y="10478"/>
                    <a:pt x="0" y="0"/>
                  </a:cubicBezTo>
                  <a:cubicBezTo>
                    <a:pt x="6668" y="10478"/>
                    <a:pt x="12382" y="20003"/>
                    <a:pt x="19050" y="2952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21"/>
            <p:cNvSpPr/>
            <p:nvPr/>
          </p:nvSpPr>
          <p:spPr>
            <a:xfrm>
              <a:off x="7166609" y="3753802"/>
              <a:ext cx="20955" cy="21907"/>
            </a:xfrm>
            <a:custGeom>
              <a:avLst/>
              <a:gdLst/>
              <a:ahLst/>
              <a:cxnLst/>
              <a:rect l="l" t="t" r="r" b="b"/>
              <a:pathLst>
                <a:path w="20955" h="21907" extrusionOk="0">
                  <a:moveTo>
                    <a:pt x="20955" y="21907"/>
                  </a:moveTo>
                  <a:cubicBezTo>
                    <a:pt x="14288" y="14288"/>
                    <a:pt x="7620" y="6667"/>
                    <a:pt x="0" y="0"/>
                  </a:cubicBezTo>
                  <a:cubicBezTo>
                    <a:pt x="7620" y="6667"/>
                    <a:pt x="14288" y="14288"/>
                    <a:pt x="20955" y="21907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21"/>
            <p:cNvSpPr/>
            <p:nvPr/>
          </p:nvSpPr>
          <p:spPr>
            <a:xfrm>
              <a:off x="7103744" y="3702367"/>
              <a:ext cx="28575" cy="33337"/>
            </a:xfrm>
            <a:custGeom>
              <a:avLst/>
              <a:gdLst/>
              <a:ahLst/>
              <a:cxnLst/>
              <a:rect l="l" t="t" r="r" b="b"/>
              <a:pathLst>
                <a:path w="28575" h="33337" extrusionOk="0">
                  <a:moveTo>
                    <a:pt x="28575" y="21908"/>
                  </a:moveTo>
                  <a:cubicBezTo>
                    <a:pt x="24765" y="25717"/>
                    <a:pt x="20955" y="29528"/>
                    <a:pt x="17145" y="33338"/>
                  </a:cubicBezTo>
                  <a:cubicBezTo>
                    <a:pt x="15240" y="32385"/>
                    <a:pt x="13335" y="31433"/>
                    <a:pt x="11430" y="30480"/>
                  </a:cubicBezTo>
                  <a:cubicBezTo>
                    <a:pt x="7620" y="20003"/>
                    <a:pt x="3810" y="10478"/>
                    <a:pt x="0" y="0"/>
                  </a:cubicBezTo>
                  <a:cubicBezTo>
                    <a:pt x="5715" y="3810"/>
                    <a:pt x="11430" y="6667"/>
                    <a:pt x="17145" y="10478"/>
                  </a:cubicBezTo>
                  <a:cubicBezTo>
                    <a:pt x="20955" y="13335"/>
                    <a:pt x="24765" y="17145"/>
                    <a:pt x="28575" y="21908"/>
                  </a:cubicBezTo>
                  <a:cubicBezTo>
                    <a:pt x="28575" y="20955"/>
                    <a:pt x="28575" y="21908"/>
                    <a:pt x="28575" y="21908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21"/>
            <p:cNvSpPr/>
            <p:nvPr/>
          </p:nvSpPr>
          <p:spPr>
            <a:xfrm>
              <a:off x="6558915" y="3682365"/>
              <a:ext cx="35242" cy="17144"/>
            </a:xfrm>
            <a:custGeom>
              <a:avLst/>
              <a:gdLst/>
              <a:ahLst/>
              <a:cxnLst/>
              <a:rect l="l" t="t" r="r" b="b"/>
              <a:pathLst>
                <a:path w="35242" h="17144" extrusionOk="0">
                  <a:moveTo>
                    <a:pt x="35242" y="0"/>
                  </a:moveTo>
                  <a:cubicBezTo>
                    <a:pt x="23813" y="5715"/>
                    <a:pt x="11430" y="11430"/>
                    <a:pt x="0" y="17145"/>
                  </a:cubicBezTo>
                  <a:cubicBezTo>
                    <a:pt x="11430" y="11430"/>
                    <a:pt x="23813" y="5715"/>
                    <a:pt x="35242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21"/>
            <p:cNvSpPr/>
            <p:nvPr/>
          </p:nvSpPr>
          <p:spPr>
            <a:xfrm>
              <a:off x="6854190" y="4622482"/>
              <a:ext cx="32384" cy="6667"/>
            </a:xfrm>
            <a:custGeom>
              <a:avLst/>
              <a:gdLst/>
              <a:ahLst/>
              <a:cxnLst/>
              <a:rect l="l" t="t" r="r" b="b"/>
              <a:pathLst>
                <a:path w="32384" h="6667" extrusionOk="0">
                  <a:moveTo>
                    <a:pt x="0" y="6668"/>
                  </a:moveTo>
                  <a:cubicBezTo>
                    <a:pt x="10478" y="4763"/>
                    <a:pt x="21907" y="1905"/>
                    <a:pt x="32385" y="0"/>
                  </a:cubicBezTo>
                  <a:cubicBezTo>
                    <a:pt x="21907" y="1905"/>
                    <a:pt x="11430" y="4763"/>
                    <a:pt x="0" y="6668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21"/>
            <p:cNvSpPr/>
            <p:nvPr/>
          </p:nvSpPr>
          <p:spPr>
            <a:xfrm>
              <a:off x="6348412" y="4359592"/>
              <a:ext cx="13334" cy="24764"/>
            </a:xfrm>
            <a:custGeom>
              <a:avLst/>
              <a:gdLst/>
              <a:ahLst/>
              <a:cxnLst/>
              <a:rect l="l" t="t" r="r" b="b"/>
              <a:pathLst>
                <a:path w="13334" h="24764" extrusionOk="0">
                  <a:moveTo>
                    <a:pt x="0" y="0"/>
                  </a:moveTo>
                  <a:cubicBezTo>
                    <a:pt x="4763" y="8572"/>
                    <a:pt x="9525" y="16192"/>
                    <a:pt x="13335" y="24765"/>
                  </a:cubicBezTo>
                  <a:cubicBezTo>
                    <a:pt x="9525" y="16192"/>
                    <a:pt x="4763" y="762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21"/>
            <p:cNvSpPr/>
            <p:nvPr/>
          </p:nvSpPr>
          <p:spPr>
            <a:xfrm>
              <a:off x="6455092" y="3749040"/>
              <a:ext cx="18097" cy="14287"/>
            </a:xfrm>
            <a:custGeom>
              <a:avLst/>
              <a:gdLst/>
              <a:ahLst/>
              <a:cxnLst/>
              <a:rect l="l" t="t" r="r" b="b"/>
              <a:pathLst>
                <a:path w="18097" h="14287" extrusionOk="0">
                  <a:moveTo>
                    <a:pt x="18097" y="0"/>
                  </a:moveTo>
                  <a:cubicBezTo>
                    <a:pt x="12382" y="4763"/>
                    <a:pt x="5715" y="9525"/>
                    <a:pt x="0" y="14288"/>
                  </a:cubicBezTo>
                  <a:cubicBezTo>
                    <a:pt x="5715" y="9525"/>
                    <a:pt x="12382" y="4763"/>
                    <a:pt x="18097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21"/>
            <p:cNvSpPr/>
            <p:nvPr/>
          </p:nvSpPr>
          <p:spPr>
            <a:xfrm>
              <a:off x="7064692" y="4546282"/>
              <a:ext cx="18097" cy="12382"/>
            </a:xfrm>
            <a:custGeom>
              <a:avLst/>
              <a:gdLst/>
              <a:ahLst/>
              <a:cxnLst/>
              <a:rect l="l" t="t" r="r" b="b"/>
              <a:pathLst>
                <a:path w="18097" h="12382" extrusionOk="0">
                  <a:moveTo>
                    <a:pt x="0" y="12383"/>
                  </a:moveTo>
                  <a:cubicBezTo>
                    <a:pt x="5715" y="8573"/>
                    <a:pt x="12382" y="4763"/>
                    <a:pt x="18097" y="0"/>
                  </a:cubicBezTo>
                  <a:cubicBezTo>
                    <a:pt x="11430" y="3810"/>
                    <a:pt x="5715" y="7620"/>
                    <a:pt x="0" y="12383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21"/>
            <p:cNvSpPr/>
            <p:nvPr/>
          </p:nvSpPr>
          <p:spPr>
            <a:xfrm>
              <a:off x="6716077" y="4626292"/>
              <a:ext cx="13334" cy="9525"/>
            </a:xfrm>
            <a:custGeom>
              <a:avLst/>
              <a:gdLst/>
              <a:ahLst/>
              <a:cxnLst/>
              <a:rect l="l" t="t" r="r" b="b"/>
              <a:pathLst>
                <a:path w="13334" h="9525" extrusionOk="0">
                  <a:moveTo>
                    <a:pt x="0" y="0"/>
                  </a:moveTo>
                  <a:cubicBezTo>
                    <a:pt x="4763" y="0"/>
                    <a:pt x="8572" y="0"/>
                    <a:pt x="13335" y="0"/>
                  </a:cubicBezTo>
                  <a:cubicBezTo>
                    <a:pt x="8572" y="0"/>
                    <a:pt x="3810" y="0"/>
                    <a:pt x="0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21"/>
            <p:cNvSpPr/>
            <p:nvPr/>
          </p:nvSpPr>
          <p:spPr>
            <a:xfrm>
              <a:off x="6381750" y="3831907"/>
              <a:ext cx="9525" cy="12382"/>
            </a:xfrm>
            <a:custGeom>
              <a:avLst/>
              <a:gdLst/>
              <a:ahLst/>
              <a:cxnLst/>
              <a:rect l="l" t="t" r="r" b="b"/>
              <a:pathLst>
                <a:path w="9525" h="12382" extrusionOk="0">
                  <a:moveTo>
                    <a:pt x="9525" y="0"/>
                  </a:moveTo>
                  <a:cubicBezTo>
                    <a:pt x="6668" y="3810"/>
                    <a:pt x="3810" y="8573"/>
                    <a:pt x="0" y="12383"/>
                  </a:cubicBezTo>
                  <a:cubicBezTo>
                    <a:pt x="2857" y="8573"/>
                    <a:pt x="6668" y="4763"/>
                    <a:pt x="952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21"/>
            <p:cNvSpPr/>
            <p:nvPr/>
          </p:nvSpPr>
          <p:spPr>
            <a:xfrm>
              <a:off x="6398894" y="3810000"/>
              <a:ext cx="9525" cy="12382"/>
            </a:xfrm>
            <a:custGeom>
              <a:avLst/>
              <a:gdLst/>
              <a:ahLst/>
              <a:cxnLst/>
              <a:rect l="l" t="t" r="r" b="b"/>
              <a:pathLst>
                <a:path w="9525" h="12382" extrusionOk="0">
                  <a:moveTo>
                    <a:pt x="9525" y="0"/>
                  </a:moveTo>
                  <a:cubicBezTo>
                    <a:pt x="6668" y="3810"/>
                    <a:pt x="2858" y="7620"/>
                    <a:pt x="0" y="12382"/>
                  </a:cubicBezTo>
                  <a:cubicBezTo>
                    <a:pt x="3810" y="7620"/>
                    <a:pt x="6668" y="3810"/>
                    <a:pt x="952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21"/>
            <p:cNvSpPr/>
            <p:nvPr/>
          </p:nvSpPr>
          <p:spPr>
            <a:xfrm>
              <a:off x="6428422" y="377761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9525" y="0"/>
                  </a:moveTo>
                  <a:cubicBezTo>
                    <a:pt x="6668" y="2857"/>
                    <a:pt x="2858" y="6667"/>
                    <a:pt x="0" y="9525"/>
                  </a:cubicBezTo>
                  <a:cubicBezTo>
                    <a:pt x="3810" y="6667"/>
                    <a:pt x="6668" y="2857"/>
                    <a:pt x="952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21"/>
            <p:cNvSpPr/>
            <p:nvPr/>
          </p:nvSpPr>
          <p:spPr>
            <a:xfrm>
              <a:off x="7092315" y="4528184"/>
              <a:ext cx="12382" cy="10477"/>
            </a:xfrm>
            <a:custGeom>
              <a:avLst/>
              <a:gdLst/>
              <a:ahLst/>
              <a:cxnLst/>
              <a:rect l="l" t="t" r="r" b="b"/>
              <a:pathLst>
                <a:path w="12382" h="10477" extrusionOk="0">
                  <a:moveTo>
                    <a:pt x="0" y="10478"/>
                  </a:moveTo>
                  <a:cubicBezTo>
                    <a:pt x="3810" y="6668"/>
                    <a:pt x="8572" y="3810"/>
                    <a:pt x="12382" y="0"/>
                  </a:cubicBezTo>
                  <a:cubicBezTo>
                    <a:pt x="8572" y="3810"/>
                    <a:pt x="3810" y="7620"/>
                    <a:pt x="0" y="1047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21"/>
            <p:cNvSpPr/>
            <p:nvPr/>
          </p:nvSpPr>
          <p:spPr>
            <a:xfrm>
              <a:off x="6382702" y="4417694"/>
              <a:ext cx="8572" cy="13335"/>
            </a:xfrm>
            <a:custGeom>
              <a:avLst/>
              <a:gdLst/>
              <a:ahLst/>
              <a:cxnLst/>
              <a:rect l="l" t="t" r="r" b="b"/>
              <a:pathLst>
                <a:path w="8572" h="13335" extrusionOk="0">
                  <a:moveTo>
                    <a:pt x="0" y="0"/>
                  </a:moveTo>
                  <a:cubicBezTo>
                    <a:pt x="2857" y="4763"/>
                    <a:pt x="5715" y="8573"/>
                    <a:pt x="8572" y="13335"/>
                  </a:cubicBezTo>
                  <a:cubicBezTo>
                    <a:pt x="5715" y="8573"/>
                    <a:pt x="2857" y="381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21"/>
            <p:cNvSpPr/>
            <p:nvPr/>
          </p:nvSpPr>
          <p:spPr>
            <a:xfrm>
              <a:off x="7120890" y="3712845"/>
              <a:ext cx="11429" cy="10477"/>
            </a:xfrm>
            <a:custGeom>
              <a:avLst/>
              <a:gdLst/>
              <a:ahLst/>
              <a:cxnLst/>
              <a:rect l="l" t="t" r="r" b="b"/>
              <a:pathLst>
                <a:path w="11429" h="10477" extrusionOk="0">
                  <a:moveTo>
                    <a:pt x="11430" y="10477"/>
                  </a:moveTo>
                  <a:cubicBezTo>
                    <a:pt x="7620" y="6667"/>
                    <a:pt x="3810" y="3810"/>
                    <a:pt x="0" y="0"/>
                  </a:cubicBezTo>
                  <a:cubicBezTo>
                    <a:pt x="3810" y="2858"/>
                    <a:pt x="7620" y="6667"/>
                    <a:pt x="11430" y="10477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21"/>
            <p:cNvSpPr/>
            <p:nvPr/>
          </p:nvSpPr>
          <p:spPr>
            <a:xfrm>
              <a:off x="6535102" y="3704272"/>
              <a:ext cx="13334" cy="6667"/>
            </a:xfrm>
            <a:custGeom>
              <a:avLst/>
              <a:gdLst/>
              <a:ahLst/>
              <a:cxnLst/>
              <a:rect l="l" t="t" r="r" b="b"/>
              <a:pathLst>
                <a:path w="13334" h="6667" extrusionOk="0">
                  <a:moveTo>
                    <a:pt x="13335" y="0"/>
                  </a:moveTo>
                  <a:cubicBezTo>
                    <a:pt x="8572" y="1905"/>
                    <a:pt x="4763" y="4763"/>
                    <a:pt x="0" y="6668"/>
                  </a:cubicBezTo>
                  <a:cubicBezTo>
                    <a:pt x="4763" y="3810"/>
                    <a:pt x="9525" y="1905"/>
                    <a:pt x="1333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21"/>
            <p:cNvSpPr/>
            <p:nvPr/>
          </p:nvSpPr>
          <p:spPr>
            <a:xfrm>
              <a:off x="6364605" y="4389119"/>
              <a:ext cx="8572" cy="14287"/>
            </a:xfrm>
            <a:custGeom>
              <a:avLst/>
              <a:gdLst/>
              <a:ahLst/>
              <a:cxnLst/>
              <a:rect l="l" t="t" r="r" b="b"/>
              <a:pathLst>
                <a:path w="8572" h="14287" extrusionOk="0">
                  <a:moveTo>
                    <a:pt x="0" y="0"/>
                  </a:moveTo>
                  <a:cubicBezTo>
                    <a:pt x="2857" y="4763"/>
                    <a:pt x="5715" y="9525"/>
                    <a:pt x="8572" y="14288"/>
                  </a:cubicBezTo>
                  <a:cubicBezTo>
                    <a:pt x="5715" y="8573"/>
                    <a:pt x="2857" y="381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21"/>
            <p:cNvSpPr/>
            <p:nvPr/>
          </p:nvSpPr>
          <p:spPr>
            <a:xfrm>
              <a:off x="6375082" y="4406265"/>
              <a:ext cx="4762" cy="6667"/>
            </a:xfrm>
            <a:custGeom>
              <a:avLst/>
              <a:gdLst/>
              <a:ahLst/>
              <a:cxnLst/>
              <a:rect l="l" t="t" r="r" b="b"/>
              <a:pathLst>
                <a:path w="4762" h="6667" extrusionOk="0">
                  <a:moveTo>
                    <a:pt x="0" y="0"/>
                  </a:moveTo>
                  <a:cubicBezTo>
                    <a:pt x="1905" y="1905"/>
                    <a:pt x="2858" y="4763"/>
                    <a:pt x="4763" y="6667"/>
                  </a:cubicBezTo>
                  <a:cubicBezTo>
                    <a:pt x="2858" y="3810"/>
                    <a:pt x="1905" y="1905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21"/>
            <p:cNvSpPr/>
            <p:nvPr/>
          </p:nvSpPr>
          <p:spPr>
            <a:xfrm>
              <a:off x="6361747" y="3713797"/>
              <a:ext cx="349493" cy="547687"/>
            </a:xfrm>
            <a:custGeom>
              <a:avLst/>
              <a:gdLst/>
              <a:ahLst/>
              <a:cxnLst/>
              <a:rect l="l" t="t" r="r" b="b"/>
              <a:pathLst>
                <a:path w="349493" h="547687" extrusionOk="0">
                  <a:moveTo>
                    <a:pt x="334328" y="0"/>
                  </a:moveTo>
                  <a:cubicBezTo>
                    <a:pt x="335280" y="14288"/>
                    <a:pt x="337185" y="27623"/>
                    <a:pt x="338138" y="41910"/>
                  </a:cubicBezTo>
                  <a:cubicBezTo>
                    <a:pt x="340043" y="47625"/>
                    <a:pt x="342900" y="54293"/>
                    <a:pt x="344805" y="60008"/>
                  </a:cubicBezTo>
                  <a:cubicBezTo>
                    <a:pt x="358140" y="80963"/>
                    <a:pt x="340043" y="85725"/>
                    <a:pt x="327660" y="89535"/>
                  </a:cubicBezTo>
                  <a:cubicBezTo>
                    <a:pt x="304800" y="96203"/>
                    <a:pt x="290513" y="106680"/>
                    <a:pt x="287655" y="132397"/>
                  </a:cubicBezTo>
                  <a:cubicBezTo>
                    <a:pt x="286703" y="141922"/>
                    <a:pt x="277178" y="149543"/>
                    <a:pt x="271463" y="158115"/>
                  </a:cubicBezTo>
                  <a:cubicBezTo>
                    <a:pt x="265747" y="166688"/>
                    <a:pt x="260033" y="174308"/>
                    <a:pt x="255270" y="182880"/>
                  </a:cubicBezTo>
                  <a:cubicBezTo>
                    <a:pt x="208597" y="190500"/>
                    <a:pt x="201930" y="204788"/>
                    <a:pt x="222885" y="244793"/>
                  </a:cubicBezTo>
                  <a:cubicBezTo>
                    <a:pt x="229553" y="256222"/>
                    <a:pt x="233363" y="272415"/>
                    <a:pt x="231458" y="284797"/>
                  </a:cubicBezTo>
                  <a:cubicBezTo>
                    <a:pt x="225743" y="318135"/>
                    <a:pt x="214313" y="349568"/>
                    <a:pt x="185738" y="371475"/>
                  </a:cubicBezTo>
                  <a:cubicBezTo>
                    <a:pt x="172403" y="381953"/>
                    <a:pt x="159068" y="394335"/>
                    <a:pt x="149543" y="407670"/>
                  </a:cubicBezTo>
                  <a:cubicBezTo>
                    <a:pt x="141922" y="418147"/>
                    <a:pt x="140018" y="431483"/>
                    <a:pt x="135255" y="443865"/>
                  </a:cubicBezTo>
                  <a:cubicBezTo>
                    <a:pt x="146685" y="447675"/>
                    <a:pt x="157163" y="450533"/>
                    <a:pt x="168593" y="454343"/>
                  </a:cubicBezTo>
                  <a:cubicBezTo>
                    <a:pt x="169545" y="490538"/>
                    <a:pt x="203835" y="503872"/>
                    <a:pt x="220980" y="529590"/>
                  </a:cubicBezTo>
                  <a:cubicBezTo>
                    <a:pt x="200025" y="535305"/>
                    <a:pt x="179070" y="541972"/>
                    <a:pt x="158115" y="547688"/>
                  </a:cubicBezTo>
                  <a:cubicBezTo>
                    <a:pt x="158115" y="521970"/>
                    <a:pt x="141922" y="508635"/>
                    <a:pt x="121920" y="499110"/>
                  </a:cubicBezTo>
                  <a:cubicBezTo>
                    <a:pt x="114300" y="494347"/>
                    <a:pt x="106680" y="490538"/>
                    <a:pt x="103822" y="488633"/>
                  </a:cubicBezTo>
                  <a:cubicBezTo>
                    <a:pt x="103822" y="478155"/>
                    <a:pt x="107633" y="463868"/>
                    <a:pt x="102870" y="461963"/>
                  </a:cubicBezTo>
                  <a:cubicBezTo>
                    <a:pt x="78105" y="446722"/>
                    <a:pt x="88583" y="426720"/>
                    <a:pt x="90488" y="406718"/>
                  </a:cubicBezTo>
                  <a:cubicBezTo>
                    <a:pt x="92393" y="383858"/>
                    <a:pt x="90488" y="360997"/>
                    <a:pt x="87630" y="339090"/>
                  </a:cubicBezTo>
                  <a:cubicBezTo>
                    <a:pt x="85725" y="323850"/>
                    <a:pt x="81915" y="309563"/>
                    <a:pt x="78105" y="294322"/>
                  </a:cubicBezTo>
                  <a:cubicBezTo>
                    <a:pt x="75247" y="284797"/>
                    <a:pt x="72390" y="275272"/>
                    <a:pt x="66675" y="268605"/>
                  </a:cubicBezTo>
                  <a:cubicBezTo>
                    <a:pt x="64770" y="266700"/>
                    <a:pt x="52388" y="273368"/>
                    <a:pt x="51435" y="274320"/>
                  </a:cubicBezTo>
                  <a:cubicBezTo>
                    <a:pt x="30480" y="271463"/>
                    <a:pt x="15240" y="269558"/>
                    <a:pt x="0" y="267653"/>
                  </a:cubicBezTo>
                  <a:cubicBezTo>
                    <a:pt x="953" y="264795"/>
                    <a:pt x="2858" y="261938"/>
                    <a:pt x="4763" y="258128"/>
                  </a:cubicBezTo>
                  <a:cubicBezTo>
                    <a:pt x="4763" y="258128"/>
                    <a:pt x="4763" y="258128"/>
                    <a:pt x="4763" y="258128"/>
                  </a:cubicBezTo>
                  <a:cubicBezTo>
                    <a:pt x="15240" y="253365"/>
                    <a:pt x="24765" y="249555"/>
                    <a:pt x="35243" y="244793"/>
                  </a:cubicBezTo>
                  <a:cubicBezTo>
                    <a:pt x="63818" y="233363"/>
                    <a:pt x="75247" y="212408"/>
                    <a:pt x="70485" y="181928"/>
                  </a:cubicBezTo>
                  <a:cubicBezTo>
                    <a:pt x="68580" y="171450"/>
                    <a:pt x="68580" y="160972"/>
                    <a:pt x="67628" y="150495"/>
                  </a:cubicBezTo>
                  <a:cubicBezTo>
                    <a:pt x="69533" y="148590"/>
                    <a:pt x="73343" y="144780"/>
                    <a:pt x="74295" y="145733"/>
                  </a:cubicBezTo>
                  <a:cubicBezTo>
                    <a:pt x="111443" y="162878"/>
                    <a:pt x="145733" y="160020"/>
                    <a:pt x="180022" y="136208"/>
                  </a:cubicBezTo>
                  <a:cubicBezTo>
                    <a:pt x="199072" y="123825"/>
                    <a:pt x="221933" y="111443"/>
                    <a:pt x="243840" y="110490"/>
                  </a:cubicBezTo>
                  <a:cubicBezTo>
                    <a:pt x="268605" y="108585"/>
                    <a:pt x="285750" y="99060"/>
                    <a:pt x="295275" y="80963"/>
                  </a:cubicBezTo>
                  <a:cubicBezTo>
                    <a:pt x="307658" y="57150"/>
                    <a:pt x="330518" y="36195"/>
                    <a:pt x="324803" y="4763"/>
                  </a:cubicBezTo>
                  <a:cubicBezTo>
                    <a:pt x="325755" y="2858"/>
                    <a:pt x="331470" y="953"/>
                    <a:pt x="334328" y="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21"/>
            <p:cNvSpPr/>
            <p:nvPr/>
          </p:nvSpPr>
          <p:spPr>
            <a:xfrm>
              <a:off x="6424463" y="3659504"/>
              <a:ext cx="298281" cy="209470"/>
            </a:xfrm>
            <a:custGeom>
              <a:avLst/>
              <a:gdLst/>
              <a:ahLst/>
              <a:cxnLst/>
              <a:rect l="l" t="t" r="r" b="b"/>
              <a:pathLst>
                <a:path w="298281" h="209470" extrusionOk="0">
                  <a:moveTo>
                    <a:pt x="271612" y="54292"/>
                  </a:moveTo>
                  <a:cubicBezTo>
                    <a:pt x="268754" y="55245"/>
                    <a:pt x="263039" y="57150"/>
                    <a:pt x="263039" y="57150"/>
                  </a:cubicBezTo>
                  <a:cubicBezTo>
                    <a:pt x="269707" y="88583"/>
                    <a:pt x="246847" y="109538"/>
                    <a:pt x="233512" y="133350"/>
                  </a:cubicBezTo>
                  <a:cubicBezTo>
                    <a:pt x="223987" y="151448"/>
                    <a:pt x="206842" y="161925"/>
                    <a:pt x="182077" y="162877"/>
                  </a:cubicBezTo>
                  <a:cubicBezTo>
                    <a:pt x="160169" y="164783"/>
                    <a:pt x="137309" y="176213"/>
                    <a:pt x="118259" y="188595"/>
                  </a:cubicBezTo>
                  <a:cubicBezTo>
                    <a:pt x="83969" y="212408"/>
                    <a:pt x="49679" y="216217"/>
                    <a:pt x="12532" y="198120"/>
                  </a:cubicBezTo>
                  <a:cubicBezTo>
                    <a:pt x="11579" y="197167"/>
                    <a:pt x="7769" y="200977"/>
                    <a:pt x="5864" y="202883"/>
                  </a:cubicBezTo>
                  <a:cubicBezTo>
                    <a:pt x="-10328" y="168592"/>
                    <a:pt x="9674" y="144780"/>
                    <a:pt x="33487" y="126683"/>
                  </a:cubicBezTo>
                  <a:cubicBezTo>
                    <a:pt x="75397" y="96203"/>
                    <a:pt x="120164" y="69533"/>
                    <a:pt x="163979" y="41910"/>
                  </a:cubicBezTo>
                  <a:cubicBezTo>
                    <a:pt x="165884" y="40958"/>
                    <a:pt x="167789" y="40005"/>
                    <a:pt x="169694" y="39053"/>
                  </a:cubicBezTo>
                  <a:cubicBezTo>
                    <a:pt x="169694" y="39053"/>
                    <a:pt x="169694" y="39053"/>
                    <a:pt x="169694" y="39053"/>
                  </a:cubicBezTo>
                  <a:cubicBezTo>
                    <a:pt x="171599" y="37148"/>
                    <a:pt x="174457" y="36195"/>
                    <a:pt x="176362" y="34290"/>
                  </a:cubicBezTo>
                  <a:cubicBezTo>
                    <a:pt x="182077" y="32385"/>
                    <a:pt x="187792" y="29528"/>
                    <a:pt x="193507" y="27623"/>
                  </a:cubicBezTo>
                  <a:cubicBezTo>
                    <a:pt x="195412" y="26670"/>
                    <a:pt x="198269" y="24765"/>
                    <a:pt x="200174" y="23813"/>
                  </a:cubicBezTo>
                  <a:cubicBezTo>
                    <a:pt x="207794" y="21908"/>
                    <a:pt x="214462" y="20003"/>
                    <a:pt x="222082" y="19050"/>
                  </a:cubicBezTo>
                  <a:cubicBezTo>
                    <a:pt x="223987" y="18098"/>
                    <a:pt x="224939" y="17145"/>
                    <a:pt x="226844" y="16192"/>
                  </a:cubicBezTo>
                  <a:cubicBezTo>
                    <a:pt x="237322" y="13335"/>
                    <a:pt x="246847" y="9525"/>
                    <a:pt x="257324" y="6667"/>
                  </a:cubicBezTo>
                  <a:cubicBezTo>
                    <a:pt x="259229" y="5715"/>
                    <a:pt x="260182" y="5715"/>
                    <a:pt x="262087" y="4763"/>
                  </a:cubicBezTo>
                  <a:cubicBezTo>
                    <a:pt x="262087" y="4763"/>
                    <a:pt x="263039" y="4763"/>
                    <a:pt x="263039" y="4763"/>
                  </a:cubicBezTo>
                  <a:cubicBezTo>
                    <a:pt x="266849" y="2858"/>
                    <a:pt x="270659" y="1905"/>
                    <a:pt x="275422" y="0"/>
                  </a:cubicBezTo>
                  <a:cubicBezTo>
                    <a:pt x="275422" y="0"/>
                    <a:pt x="275422" y="0"/>
                    <a:pt x="276374" y="0"/>
                  </a:cubicBezTo>
                  <a:cubicBezTo>
                    <a:pt x="283994" y="0"/>
                    <a:pt x="290662" y="0"/>
                    <a:pt x="298282" y="0"/>
                  </a:cubicBezTo>
                  <a:cubicBezTo>
                    <a:pt x="287804" y="18098"/>
                    <a:pt x="280184" y="36195"/>
                    <a:pt x="271612" y="54292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21"/>
            <p:cNvSpPr/>
            <p:nvPr/>
          </p:nvSpPr>
          <p:spPr>
            <a:xfrm>
              <a:off x="6323312" y="3970972"/>
              <a:ext cx="161307" cy="266700"/>
            </a:xfrm>
            <a:custGeom>
              <a:avLst/>
              <a:gdLst/>
              <a:ahLst/>
              <a:cxnLst/>
              <a:rect l="l" t="t" r="r" b="b"/>
              <a:pathLst>
                <a:path w="161307" h="266700" extrusionOk="0">
                  <a:moveTo>
                    <a:pt x="44150" y="0"/>
                  </a:moveTo>
                  <a:cubicBezTo>
                    <a:pt x="42245" y="2858"/>
                    <a:pt x="40340" y="6668"/>
                    <a:pt x="39388" y="9525"/>
                  </a:cubicBezTo>
                  <a:cubicBezTo>
                    <a:pt x="54628" y="11430"/>
                    <a:pt x="69868" y="13335"/>
                    <a:pt x="90823" y="16193"/>
                  </a:cubicBezTo>
                  <a:cubicBezTo>
                    <a:pt x="91775" y="15240"/>
                    <a:pt x="104158" y="8572"/>
                    <a:pt x="106063" y="10478"/>
                  </a:cubicBezTo>
                  <a:cubicBezTo>
                    <a:pt x="111778" y="17145"/>
                    <a:pt x="114635" y="27622"/>
                    <a:pt x="117493" y="36195"/>
                  </a:cubicBezTo>
                  <a:cubicBezTo>
                    <a:pt x="121303" y="50483"/>
                    <a:pt x="125113" y="65722"/>
                    <a:pt x="127018" y="80963"/>
                  </a:cubicBezTo>
                  <a:cubicBezTo>
                    <a:pt x="128923" y="103822"/>
                    <a:pt x="131781" y="126683"/>
                    <a:pt x="129875" y="148590"/>
                  </a:cubicBezTo>
                  <a:cubicBezTo>
                    <a:pt x="127970" y="168593"/>
                    <a:pt x="118445" y="189547"/>
                    <a:pt x="142258" y="203835"/>
                  </a:cubicBezTo>
                  <a:cubicBezTo>
                    <a:pt x="146068" y="205740"/>
                    <a:pt x="143210" y="220028"/>
                    <a:pt x="143210" y="230505"/>
                  </a:cubicBezTo>
                  <a:cubicBezTo>
                    <a:pt x="146068" y="232410"/>
                    <a:pt x="153688" y="237172"/>
                    <a:pt x="161308" y="240983"/>
                  </a:cubicBezTo>
                  <a:cubicBezTo>
                    <a:pt x="131781" y="243840"/>
                    <a:pt x="102253" y="244793"/>
                    <a:pt x="79393" y="266700"/>
                  </a:cubicBezTo>
                  <a:cubicBezTo>
                    <a:pt x="76535" y="266700"/>
                    <a:pt x="73678" y="266700"/>
                    <a:pt x="70820" y="266700"/>
                  </a:cubicBezTo>
                  <a:cubicBezTo>
                    <a:pt x="62248" y="253365"/>
                    <a:pt x="54628" y="238125"/>
                    <a:pt x="44150" y="225743"/>
                  </a:cubicBezTo>
                  <a:cubicBezTo>
                    <a:pt x="-13952" y="160972"/>
                    <a:pt x="-6332" y="88583"/>
                    <a:pt x="19385" y="15240"/>
                  </a:cubicBezTo>
                  <a:cubicBezTo>
                    <a:pt x="22243" y="8572"/>
                    <a:pt x="35578" y="4763"/>
                    <a:pt x="44150" y="0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21"/>
            <p:cNvSpPr/>
            <p:nvPr/>
          </p:nvSpPr>
          <p:spPr>
            <a:xfrm>
              <a:off x="6356793" y="4225290"/>
              <a:ext cx="233554" cy="312419"/>
            </a:xfrm>
            <a:custGeom>
              <a:avLst/>
              <a:gdLst/>
              <a:ahLst/>
              <a:cxnLst/>
              <a:rect l="l" t="t" r="r" b="b"/>
              <a:pathLst>
                <a:path w="233554" h="312419" extrusionOk="0">
                  <a:moveTo>
                    <a:pt x="37339" y="13335"/>
                  </a:moveTo>
                  <a:cubicBezTo>
                    <a:pt x="40197" y="13335"/>
                    <a:pt x="43054" y="13335"/>
                    <a:pt x="45912" y="13335"/>
                  </a:cubicBezTo>
                  <a:cubicBezTo>
                    <a:pt x="48769" y="16192"/>
                    <a:pt x="51627" y="20003"/>
                    <a:pt x="54484" y="22860"/>
                  </a:cubicBezTo>
                  <a:cubicBezTo>
                    <a:pt x="80202" y="23813"/>
                    <a:pt x="78297" y="43815"/>
                    <a:pt x="74487" y="58103"/>
                  </a:cubicBezTo>
                  <a:cubicBezTo>
                    <a:pt x="63057" y="107632"/>
                    <a:pt x="87822" y="137160"/>
                    <a:pt x="123064" y="164782"/>
                  </a:cubicBezTo>
                  <a:cubicBezTo>
                    <a:pt x="140209" y="178117"/>
                    <a:pt x="162117" y="196215"/>
                    <a:pt x="164022" y="213360"/>
                  </a:cubicBezTo>
                  <a:cubicBezTo>
                    <a:pt x="166879" y="248603"/>
                    <a:pt x="189739" y="256222"/>
                    <a:pt x="213552" y="266700"/>
                  </a:cubicBezTo>
                  <a:cubicBezTo>
                    <a:pt x="220219" y="281940"/>
                    <a:pt x="226887" y="297180"/>
                    <a:pt x="233554" y="312420"/>
                  </a:cubicBezTo>
                  <a:cubicBezTo>
                    <a:pt x="213552" y="300038"/>
                    <a:pt x="194502" y="286703"/>
                    <a:pt x="173547" y="274320"/>
                  </a:cubicBezTo>
                  <a:cubicBezTo>
                    <a:pt x="104014" y="231457"/>
                    <a:pt x="52579" y="175260"/>
                    <a:pt x="29719" y="95250"/>
                  </a:cubicBezTo>
                  <a:cubicBezTo>
                    <a:pt x="22099" y="67628"/>
                    <a:pt x="9717" y="40957"/>
                    <a:pt x="192" y="13335"/>
                  </a:cubicBezTo>
                  <a:cubicBezTo>
                    <a:pt x="-761" y="9525"/>
                    <a:pt x="2097" y="4763"/>
                    <a:pt x="3049" y="0"/>
                  </a:cubicBezTo>
                  <a:cubicBezTo>
                    <a:pt x="22099" y="20003"/>
                    <a:pt x="24004" y="20955"/>
                    <a:pt x="37339" y="13335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21"/>
            <p:cNvSpPr/>
            <p:nvPr/>
          </p:nvSpPr>
          <p:spPr>
            <a:xfrm>
              <a:off x="6327457" y="4178617"/>
              <a:ext cx="280987" cy="394683"/>
            </a:xfrm>
            <a:custGeom>
              <a:avLst/>
              <a:gdLst/>
              <a:ahLst/>
              <a:cxnLst/>
              <a:rect l="l" t="t" r="r" b="b"/>
              <a:pathLst>
                <a:path w="280987" h="394683" extrusionOk="0">
                  <a:moveTo>
                    <a:pt x="32385" y="46672"/>
                  </a:moveTo>
                  <a:cubicBezTo>
                    <a:pt x="31433" y="51435"/>
                    <a:pt x="28575" y="56197"/>
                    <a:pt x="29528" y="60007"/>
                  </a:cubicBezTo>
                  <a:cubicBezTo>
                    <a:pt x="39053" y="87630"/>
                    <a:pt x="51435" y="114300"/>
                    <a:pt x="59055" y="141922"/>
                  </a:cubicBezTo>
                  <a:cubicBezTo>
                    <a:pt x="81915" y="221932"/>
                    <a:pt x="133350" y="279082"/>
                    <a:pt x="202883" y="320992"/>
                  </a:cubicBezTo>
                  <a:cubicBezTo>
                    <a:pt x="222885" y="333375"/>
                    <a:pt x="242888" y="346710"/>
                    <a:pt x="262890" y="359092"/>
                  </a:cubicBezTo>
                  <a:cubicBezTo>
                    <a:pt x="262890" y="359092"/>
                    <a:pt x="262890" y="359092"/>
                    <a:pt x="262890" y="359092"/>
                  </a:cubicBezTo>
                  <a:cubicBezTo>
                    <a:pt x="262890" y="361950"/>
                    <a:pt x="263843" y="363855"/>
                    <a:pt x="263843" y="366713"/>
                  </a:cubicBezTo>
                  <a:cubicBezTo>
                    <a:pt x="265748" y="365760"/>
                    <a:pt x="267653" y="363855"/>
                    <a:pt x="269558" y="362902"/>
                  </a:cubicBezTo>
                  <a:cubicBezTo>
                    <a:pt x="273368" y="367665"/>
                    <a:pt x="277178" y="372427"/>
                    <a:pt x="280988" y="378142"/>
                  </a:cubicBezTo>
                  <a:cubicBezTo>
                    <a:pt x="280035" y="396240"/>
                    <a:pt x="272415" y="399097"/>
                    <a:pt x="258128" y="388620"/>
                  </a:cubicBezTo>
                  <a:cubicBezTo>
                    <a:pt x="212408" y="354330"/>
                    <a:pt x="165735" y="320992"/>
                    <a:pt x="120015" y="286702"/>
                  </a:cubicBezTo>
                  <a:cubicBezTo>
                    <a:pt x="116205" y="283845"/>
                    <a:pt x="112395" y="280988"/>
                    <a:pt x="109538" y="278130"/>
                  </a:cubicBezTo>
                  <a:cubicBezTo>
                    <a:pt x="46673" y="197167"/>
                    <a:pt x="5715" y="106680"/>
                    <a:pt x="0" y="0"/>
                  </a:cubicBezTo>
                  <a:cubicBezTo>
                    <a:pt x="9525" y="16192"/>
                    <a:pt x="20955" y="31432"/>
                    <a:pt x="32385" y="46672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21"/>
            <p:cNvSpPr/>
            <p:nvPr/>
          </p:nvSpPr>
          <p:spPr>
            <a:xfrm>
              <a:off x="6355080" y="3864292"/>
              <a:ext cx="54342" cy="89534"/>
            </a:xfrm>
            <a:custGeom>
              <a:avLst/>
              <a:gdLst/>
              <a:ahLst/>
              <a:cxnLst/>
              <a:rect l="l" t="t" r="r" b="b"/>
              <a:pathLst>
                <a:path w="54342" h="89534" extrusionOk="0">
                  <a:moveTo>
                    <a:pt x="0" y="80963"/>
                  </a:moveTo>
                  <a:cubicBezTo>
                    <a:pt x="15240" y="54292"/>
                    <a:pt x="15240" y="19050"/>
                    <a:pt x="43815" y="0"/>
                  </a:cubicBezTo>
                  <a:cubicBezTo>
                    <a:pt x="47625" y="952"/>
                    <a:pt x="50482" y="952"/>
                    <a:pt x="54292" y="1905"/>
                  </a:cubicBezTo>
                  <a:cubicBezTo>
                    <a:pt x="53340" y="24765"/>
                    <a:pt x="57150" y="48577"/>
                    <a:pt x="48577" y="68580"/>
                  </a:cubicBezTo>
                  <a:cubicBezTo>
                    <a:pt x="43815" y="80010"/>
                    <a:pt x="20002" y="82867"/>
                    <a:pt x="3810" y="89535"/>
                  </a:cubicBezTo>
                  <a:cubicBezTo>
                    <a:pt x="2857" y="86677"/>
                    <a:pt x="952" y="83820"/>
                    <a:pt x="0" y="80963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21"/>
            <p:cNvSpPr/>
            <p:nvPr/>
          </p:nvSpPr>
          <p:spPr>
            <a:xfrm>
              <a:off x="6367462" y="3957637"/>
              <a:ext cx="30480" cy="13334"/>
            </a:xfrm>
            <a:custGeom>
              <a:avLst/>
              <a:gdLst/>
              <a:ahLst/>
              <a:cxnLst/>
              <a:rect l="l" t="t" r="r" b="b"/>
              <a:pathLst>
                <a:path w="30480" h="13334" extrusionOk="0">
                  <a:moveTo>
                    <a:pt x="30480" y="0"/>
                  </a:moveTo>
                  <a:cubicBezTo>
                    <a:pt x="20003" y="4763"/>
                    <a:pt x="10478" y="8572"/>
                    <a:pt x="0" y="13335"/>
                  </a:cubicBezTo>
                  <a:cubicBezTo>
                    <a:pt x="10478" y="8572"/>
                    <a:pt x="20003" y="4763"/>
                    <a:pt x="30480" y="0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21"/>
            <p:cNvSpPr/>
            <p:nvPr/>
          </p:nvSpPr>
          <p:spPr>
            <a:xfrm>
              <a:off x="6686550" y="3659504"/>
              <a:ext cx="12382" cy="4762"/>
            </a:xfrm>
            <a:custGeom>
              <a:avLst/>
              <a:gdLst/>
              <a:ahLst/>
              <a:cxnLst/>
              <a:rect l="l" t="t" r="r" b="b"/>
              <a:pathLst>
                <a:path w="12382" h="4762" extrusionOk="0">
                  <a:moveTo>
                    <a:pt x="12382" y="0"/>
                  </a:moveTo>
                  <a:cubicBezTo>
                    <a:pt x="8572" y="1905"/>
                    <a:pt x="4763" y="2858"/>
                    <a:pt x="0" y="4763"/>
                  </a:cubicBezTo>
                  <a:cubicBezTo>
                    <a:pt x="4763" y="3810"/>
                    <a:pt x="8572" y="1905"/>
                    <a:pt x="12382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21"/>
            <p:cNvSpPr/>
            <p:nvPr/>
          </p:nvSpPr>
          <p:spPr>
            <a:xfrm>
              <a:off x="6681787" y="3664267"/>
              <a:ext cx="4762" cy="1904"/>
            </a:xfrm>
            <a:custGeom>
              <a:avLst/>
              <a:gdLst/>
              <a:ahLst/>
              <a:cxnLst/>
              <a:rect l="l" t="t" r="r" b="b"/>
              <a:pathLst>
                <a:path w="4762" h="1904" extrusionOk="0">
                  <a:moveTo>
                    <a:pt x="4763" y="0"/>
                  </a:moveTo>
                  <a:cubicBezTo>
                    <a:pt x="2857" y="953"/>
                    <a:pt x="1905" y="953"/>
                    <a:pt x="0" y="1905"/>
                  </a:cubicBezTo>
                  <a:cubicBezTo>
                    <a:pt x="953" y="953"/>
                    <a:pt x="2857" y="953"/>
                    <a:pt x="4763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21"/>
            <p:cNvSpPr/>
            <p:nvPr/>
          </p:nvSpPr>
          <p:spPr>
            <a:xfrm>
              <a:off x="6617969" y="3684270"/>
              <a:ext cx="6667" cy="3809"/>
            </a:xfrm>
            <a:custGeom>
              <a:avLst/>
              <a:gdLst/>
              <a:ahLst/>
              <a:cxnLst/>
              <a:rect l="l" t="t" r="r" b="b"/>
              <a:pathLst>
                <a:path w="6667" h="3809" extrusionOk="0">
                  <a:moveTo>
                    <a:pt x="6668" y="0"/>
                  </a:moveTo>
                  <a:cubicBezTo>
                    <a:pt x="4763" y="952"/>
                    <a:pt x="1905" y="2858"/>
                    <a:pt x="0" y="3810"/>
                  </a:cubicBezTo>
                  <a:cubicBezTo>
                    <a:pt x="1905" y="2858"/>
                    <a:pt x="3810" y="952"/>
                    <a:pt x="6668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21"/>
            <p:cNvSpPr/>
            <p:nvPr/>
          </p:nvSpPr>
          <p:spPr>
            <a:xfrm>
              <a:off x="6594157" y="3694747"/>
              <a:ext cx="6667" cy="4762"/>
            </a:xfrm>
            <a:custGeom>
              <a:avLst/>
              <a:gdLst/>
              <a:ahLst/>
              <a:cxnLst/>
              <a:rect l="l" t="t" r="r" b="b"/>
              <a:pathLst>
                <a:path w="6667" h="4762" extrusionOk="0">
                  <a:moveTo>
                    <a:pt x="6668" y="0"/>
                  </a:moveTo>
                  <a:cubicBezTo>
                    <a:pt x="4763" y="1905"/>
                    <a:pt x="1905" y="2858"/>
                    <a:pt x="0" y="4763"/>
                  </a:cubicBezTo>
                  <a:cubicBezTo>
                    <a:pt x="1905" y="2858"/>
                    <a:pt x="4763" y="1905"/>
                    <a:pt x="6668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21"/>
            <p:cNvSpPr/>
            <p:nvPr/>
          </p:nvSpPr>
          <p:spPr>
            <a:xfrm>
              <a:off x="6645592" y="3675697"/>
              <a:ext cx="4762" cy="2857"/>
            </a:xfrm>
            <a:custGeom>
              <a:avLst/>
              <a:gdLst/>
              <a:ahLst/>
              <a:cxnLst/>
              <a:rect l="l" t="t" r="r" b="b"/>
              <a:pathLst>
                <a:path w="4762" h="2857" extrusionOk="0">
                  <a:moveTo>
                    <a:pt x="4763" y="0"/>
                  </a:moveTo>
                  <a:cubicBezTo>
                    <a:pt x="2857" y="953"/>
                    <a:pt x="1905" y="1905"/>
                    <a:pt x="0" y="2858"/>
                  </a:cubicBezTo>
                  <a:cubicBezTo>
                    <a:pt x="1905" y="1905"/>
                    <a:pt x="3810" y="953"/>
                    <a:pt x="4763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21"/>
            <p:cNvSpPr/>
            <p:nvPr/>
          </p:nvSpPr>
          <p:spPr>
            <a:xfrm>
              <a:off x="6588442" y="3699509"/>
              <a:ext cx="5714" cy="2857"/>
            </a:xfrm>
            <a:custGeom>
              <a:avLst/>
              <a:gdLst/>
              <a:ahLst/>
              <a:cxnLst/>
              <a:rect l="l" t="t" r="r" b="b"/>
              <a:pathLst>
                <a:path w="5714" h="2857" extrusionOk="0">
                  <a:moveTo>
                    <a:pt x="5715" y="0"/>
                  </a:moveTo>
                  <a:cubicBezTo>
                    <a:pt x="3810" y="953"/>
                    <a:pt x="1905" y="1905"/>
                    <a:pt x="0" y="2858"/>
                  </a:cubicBezTo>
                  <a:cubicBezTo>
                    <a:pt x="1905" y="1905"/>
                    <a:pt x="3810" y="953"/>
                    <a:pt x="571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21"/>
            <p:cNvSpPr/>
            <p:nvPr/>
          </p:nvSpPr>
          <p:spPr>
            <a:xfrm>
              <a:off x="6904706" y="3768090"/>
              <a:ext cx="354295" cy="643253"/>
            </a:xfrm>
            <a:custGeom>
              <a:avLst/>
              <a:gdLst/>
              <a:ahLst/>
              <a:cxnLst/>
              <a:rect l="l" t="t" r="r" b="b"/>
              <a:pathLst>
                <a:path w="354295" h="643253" extrusionOk="0">
                  <a:moveTo>
                    <a:pt x="175226" y="0"/>
                  </a:moveTo>
                  <a:cubicBezTo>
                    <a:pt x="191418" y="0"/>
                    <a:pt x="206658" y="0"/>
                    <a:pt x="222851" y="0"/>
                  </a:cubicBezTo>
                  <a:cubicBezTo>
                    <a:pt x="222851" y="0"/>
                    <a:pt x="222851" y="1905"/>
                    <a:pt x="222851" y="1905"/>
                  </a:cubicBezTo>
                  <a:cubicBezTo>
                    <a:pt x="221898" y="11430"/>
                    <a:pt x="223803" y="22860"/>
                    <a:pt x="219041" y="29528"/>
                  </a:cubicBezTo>
                  <a:cubicBezTo>
                    <a:pt x="208563" y="47625"/>
                    <a:pt x="212373" y="60007"/>
                    <a:pt x="226661" y="74295"/>
                  </a:cubicBezTo>
                  <a:cubicBezTo>
                    <a:pt x="237138" y="85725"/>
                    <a:pt x="245711" y="103822"/>
                    <a:pt x="247616" y="120015"/>
                  </a:cubicBezTo>
                  <a:cubicBezTo>
                    <a:pt x="251426" y="155257"/>
                    <a:pt x="249521" y="191453"/>
                    <a:pt x="253331" y="226695"/>
                  </a:cubicBezTo>
                  <a:cubicBezTo>
                    <a:pt x="256188" y="249555"/>
                    <a:pt x="264761" y="271463"/>
                    <a:pt x="269523" y="294322"/>
                  </a:cubicBezTo>
                  <a:cubicBezTo>
                    <a:pt x="275238" y="321945"/>
                    <a:pt x="280001" y="350520"/>
                    <a:pt x="285716" y="378142"/>
                  </a:cubicBezTo>
                  <a:cubicBezTo>
                    <a:pt x="286668" y="381953"/>
                    <a:pt x="293336" y="384810"/>
                    <a:pt x="298098" y="389572"/>
                  </a:cubicBezTo>
                  <a:cubicBezTo>
                    <a:pt x="302861" y="381000"/>
                    <a:pt x="306671" y="374332"/>
                    <a:pt x="309528" y="367665"/>
                  </a:cubicBezTo>
                  <a:cubicBezTo>
                    <a:pt x="314291" y="380047"/>
                    <a:pt x="310481" y="391478"/>
                    <a:pt x="312386" y="401955"/>
                  </a:cubicBezTo>
                  <a:cubicBezTo>
                    <a:pt x="314291" y="414338"/>
                    <a:pt x="320958" y="426720"/>
                    <a:pt x="325721" y="438150"/>
                  </a:cubicBezTo>
                  <a:cubicBezTo>
                    <a:pt x="330483" y="427672"/>
                    <a:pt x="334293" y="418147"/>
                    <a:pt x="339056" y="407670"/>
                  </a:cubicBezTo>
                  <a:cubicBezTo>
                    <a:pt x="343818" y="399097"/>
                    <a:pt x="349533" y="390525"/>
                    <a:pt x="354296" y="381953"/>
                  </a:cubicBezTo>
                  <a:cubicBezTo>
                    <a:pt x="352391" y="404813"/>
                    <a:pt x="350486" y="427672"/>
                    <a:pt x="349533" y="450532"/>
                  </a:cubicBezTo>
                  <a:cubicBezTo>
                    <a:pt x="348581" y="453390"/>
                    <a:pt x="347628" y="455295"/>
                    <a:pt x="346676" y="458153"/>
                  </a:cubicBezTo>
                  <a:cubicBezTo>
                    <a:pt x="344771" y="461010"/>
                    <a:pt x="342866" y="462915"/>
                    <a:pt x="340008" y="465772"/>
                  </a:cubicBezTo>
                  <a:cubicBezTo>
                    <a:pt x="327626" y="458153"/>
                    <a:pt x="312386" y="452438"/>
                    <a:pt x="302861" y="441007"/>
                  </a:cubicBezTo>
                  <a:cubicBezTo>
                    <a:pt x="282858" y="417195"/>
                    <a:pt x="259998" y="409575"/>
                    <a:pt x="227613" y="421005"/>
                  </a:cubicBezTo>
                  <a:cubicBezTo>
                    <a:pt x="220946" y="434340"/>
                    <a:pt x="212373" y="447675"/>
                    <a:pt x="208563" y="461963"/>
                  </a:cubicBezTo>
                  <a:cubicBezTo>
                    <a:pt x="204753" y="474345"/>
                    <a:pt x="205706" y="488632"/>
                    <a:pt x="202848" y="501015"/>
                  </a:cubicBezTo>
                  <a:cubicBezTo>
                    <a:pt x="197133" y="525780"/>
                    <a:pt x="199038" y="546735"/>
                    <a:pt x="215231" y="568642"/>
                  </a:cubicBezTo>
                  <a:cubicBezTo>
                    <a:pt x="226661" y="583882"/>
                    <a:pt x="230471" y="604838"/>
                    <a:pt x="238091" y="622935"/>
                  </a:cubicBezTo>
                  <a:cubicBezTo>
                    <a:pt x="229518" y="623888"/>
                    <a:pt x="219041" y="622935"/>
                    <a:pt x="212373" y="627697"/>
                  </a:cubicBezTo>
                  <a:cubicBezTo>
                    <a:pt x="179036" y="650557"/>
                    <a:pt x="157128" y="648653"/>
                    <a:pt x="130458" y="619125"/>
                  </a:cubicBezTo>
                  <a:cubicBezTo>
                    <a:pt x="133316" y="608647"/>
                    <a:pt x="139983" y="596265"/>
                    <a:pt x="137126" y="588645"/>
                  </a:cubicBezTo>
                  <a:cubicBezTo>
                    <a:pt x="127601" y="564832"/>
                    <a:pt x="119028" y="538163"/>
                    <a:pt x="83786" y="540067"/>
                  </a:cubicBezTo>
                  <a:cubicBezTo>
                    <a:pt x="65688" y="541020"/>
                    <a:pt x="47591" y="536257"/>
                    <a:pt x="30446" y="532447"/>
                  </a:cubicBezTo>
                  <a:cubicBezTo>
                    <a:pt x="5681" y="527685"/>
                    <a:pt x="-8607" y="509588"/>
                    <a:pt x="5681" y="492442"/>
                  </a:cubicBezTo>
                  <a:cubicBezTo>
                    <a:pt x="23778" y="470535"/>
                    <a:pt x="10443" y="453390"/>
                    <a:pt x="8538" y="434340"/>
                  </a:cubicBezTo>
                  <a:cubicBezTo>
                    <a:pt x="49496" y="416242"/>
                    <a:pt x="93311" y="415290"/>
                    <a:pt x="137126" y="416242"/>
                  </a:cubicBezTo>
                  <a:cubicBezTo>
                    <a:pt x="149508" y="416242"/>
                    <a:pt x="160938" y="410528"/>
                    <a:pt x="173321" y="407670"/>
                  </a:cubicBezTo>
                  <a:cubicBezTo>
                    <a:pt x="175226" y="374332"/>
                    <a:pt x="177131" y="340995"/>
                    <a:pt x="179036" y="307657"/>
                  </a:cubicBezTo>
                  <a:cubicBezTo>
                    <a:pt x="179036" y="307657"/>
                    <a:pt x="178083" y="307657"/>
                    <a:pt x="178083" y="307657"/>
                  </a:cubicBezTo>
                  <a:cubicBezTo>
                    <a:pt x="176178" y="306705"/>
                    <a:pt x="174273" y="305753"/>
                    <a:pt x="172368" y="304800"/>
                  </a:cubicBezTo>
                  <a:cubicBezTo>
                    <a:pt x="158081" y="297180"/>
                    <a:pt x="144746" y="289560"/>
                    <a:pt x="130458" y="280988"/>
                  </a:cubicBezTo>
                  <a:cubicBezTo>
                    <a:pt x="135221" y="274320"/>
                    <a:pt x="139031" y="262890"/>
                    <a:pt x="146651" y="260032"/>
                  </a:cubicBezTo>
                  <a:cubicBezTo>
                    <a:pt x="168558" y="251460"/>
                    <a:pt x="175226" y="236220"/>
                    <a:pt x="167606" y="213360"/>
                  </a:cubicBezTo>
                  <a:cubicBezTo>
                    <a:pt x="163796" y="202882"/>
                    <a:pt x="165701" y="188595"/>
                    <a:pt x="167606" y="177165"/>
                  </a:cubicBezTo>
                  <a:cubicBezTo>
                    <a:pt x="169511" y="162878"/>
                    <a:pt x="176178" y="148590"/>
                    <a:pt x="178083" y="134303"/>
                  </a:cubicBezTo>
                  <a:cubicBezTo>
                    <a:pt x="179988" y="114300"/>
                    <a:pt x="177131" y="94297"/>
                    <a:pt x="179036" y="74295"/>
                  </a:cubicBezTo>
                  <a:cubicBezTo>
                    <a:pt x="181893" y="46672"/>
                    <a:pt x="172368" y="34290"/>
                    <a:pt x="144746" y="40005"/>
                  </a:cubicBezTo>
                  <a:cubicBezTo>
                    <a:pt x="153318" y="27622"/>
                    <a:pt x="163796" y="14288"/>
                    <a:pt x="175226" y="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21"/>
            <p:cNvSpPr/>
            <p:nvPr/>
          </p:nvSpPr>
          <p:spPr>
            <a:xfrm>
              <a:off x="7116829" y="3770145"/>
              <a:ext cx="145090" cy="437999"/>
            </a:xfrm>
            <a:custGeom>
              <a:avLst/>
              <a:gdLst/>
              <a:ahLst/>
              <a:cxnLst/>
              <a:rect l="l" t="t" r="r" b="b"/>
              <a:pathLst>
                <a:path w="145090" h="437999" extrusionOk="0">
                  <a:moveTo>
                    <a:pt x="141221" y="381802"/>
                  </a:moveTo>
                  <a:cubicBezTo>
                    <a:pt x="136458" y="390375"/>
                    <a:pt x="130743" y="398947"/>
                    <a:pt x="125981" y="407520"/>
                  </a:cubicBezTo>
                  <a:cubicBezTo>
                    <a:pt x="121218" y="417045"/>
                    <a:pt x="116456" y="427522"/>
                    <a:pt x="112646" y="438000"/>
                  </a:cubicBezTo>
                  <a:cubicBezTo>
                    <a:pt x="107883" y="425617"/>
                    <a:pt x="101216" y="414187"/>
                    <a:pt x="99311" y="401805"/>
                  </a:cubicBezTo>
                  <a:cubicBezTo>
                    <a:pt x="97406" y="391327"/>
                    <a:pt x="101216" y="379897"/>
                    <a:pt x="96453" y="367515"/>
                  </a:cubicBezTo>
                  <a:cubicBezTo>
                    <a:pt x="92643" y="374182"/>
                    <a:pt x="89786" y="380850"/>
                    <a:pt x="85023" y="389422"/>
                  </a:cubicBezTo>
                  <a:cubicBezTo>
                    <a:pt x="79308" y="384660"/>
                    <a:pt x="73593" y="381802"/>
                    <a:pt x="72641" y="377992"/>
                  </a:cubicBezTo>
                  <a:cubicBezTo>
                    <a:pt x="66926" y="350370"/>
                    <a:pt x="62163" y="321795"/>
                    <a:pt x="56448" y="294172"/>
                  </a:cubicBezTo>
                  <a:cubicBezTo>
                    <a:pt x="51686" y="271312"/>
                    <a:pt x="42161" y="249405"/>
                    <a:pt x="40256" y="226545"/>
                  </a:cubicBezTo>
                  <a:cubicBezTo>
                    <a:pt x="36446" y="191302"/>
                    <a:pt x="39303" y="155107"/>
                    <a:pt x="34541" y="119865"/>
                  </a:cubicBezTo>
                  <a:cubicBezTo>
                    <a:pt x="32636" y="103672"/>
                    <a:pt x="25016" y="86527"/>
                    <a:pt x="13586" y="74145"/>
                  </a:cubicBezTo>
                  <a:cubicBezTo>
                    <a:pt x="-702" y="58905"/>
                    <a:pt x="-4512" y="47475"/>
                    <a:pt x="5966" y="29377"/>
                  </a:cubicBezTo>
                  <a:cubicBezTo>
                    <a:pt x="10728" y="21757"/>
                    <a:pt x="8823" y="10327"/>
                    <a:pt x="9776" y="1755"/>
                  </a:cubicBezTo>
                  <a:cubicBezTo>
                    <a:pt x="31683" y="-3960"/>
                    <a:pt x="46923" y="4612"/>
                    <a:pt x="58353" y="22710"/>
                  </a:cubicBezTo>
                  <a:cubicBezTo>
                    <a:pt x="130743" y="131295"/>
                    <a:pt x="155508" y="251310"/>
                    <a:pt x="141221" y="381802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21"/>
            <p:cNvSpPr/>
            <p:nvPr/>
          </p:nvSpPr>
          <p:spPr>
            <a:xfrm>
              <a:off x="7023734" y="4388167"/>
              <a:ext cx="122563" cy="138112"/>
            </a:xfrm>
            <a:custGeom>
              <a:avLst/>
              <a:gdLst/>
              <a:ahLst/>
              <a:cxnLst/>
              <a:rect l="l" t="t" r="r" b="b"/>
              <a:pathLst>
                <a:path w="122563" h="138112" extrusionOk="0">
                  <a:moveTo>
                    <a:pt x="10478" y="0"/>
                  </a:moveTo>
                  <a:cubicBezTo>
                    <a:pt x="36195" y="29527"/>
                    <a:pt x="59055" y="31432"/>
                    <a:pt x="92393" y="8572"/>
                  </a:cubicBezTo>
                  <a:cubicBezTo>
                    <a:pt x="99060" y="3810"/>
                    <a:pt x="109538" y="5715"/>
                    <a:pt x="118110" y="3810"/>
                  </a:cubicBezTo>
                  <a:cubicBezTo>
                    <a:pt x="119063" y="26670"/>
                    <a:pt x="127635" y="54292"/>
                    <a:pt x="118110" y="70485"/>
                  </a:cubicBezTo>
                  <a:cubicBezTo>
                    <a:pt x="100965" y="97155"/>
                    <a:pt x="71438" y="116205"/>
                    <a:pt x="47625" y="138113"/>
                  </a:cubicBezTo>
                  <a:cubicBezTo>
                    <a:pt x="46672" y="134302"/>
                    <a:pt x="45720" y="130492"/>
                    <a:pt x="44768" y="126682"/>
                  </a:cubicBezTo>
                  <a:cubicBezTo>
                    <a:pt x="38100" y="116205"/>
                    <a:pt x="28575" y="106680"/>
                    <a:pt x="24765" y="95250"/>
                  </a:cubicBezTo>
                  <a:cubicBezTo>
                    <a:pt x="15240" y="63817"/>
                    <a:pt x="7620" y="32385"/>
                    <a:pt x="0" y="952"/>
                  </a:cubicBezTo>
                  <a:cubicBezTo>
                    <a:pt x="2858" y="952"/>
                    <a:pt x="4763" y="0"/>
                    <a:pt x="7620" y="0"/>
                  </a:cubicBezTo>
                  <a:lnTo>
                    <a:pt x="10478" y="0"/>
                  </a:lnTo>
                  <a:lnTo>
                    <a:pt x="10478" y="0"/>
                  </a:ln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21"/>
            <p:cNvSpPr/>
            <p:nvPr/>
          </p:nvSpPr>
          <p:spPr>
            <a:xfrm>
              <a:off x="7159942" y="4244340"/>
              <a:ext cx="81914" cy="160972"/>
            </a:xfrm>
            <a:custGeom>
              <a:avLst/>
              <a:gdLst/>
              <a:ahLst/>
              <a:cxnLst/>
              <a:rect l="l" t="t" r="r" b="b"/>
              <a:pathLst>
                <a:path w="81914" h="160972" extrusionOk="0">
                  <a:moveTo>
                    <a:pt x="81915" y="11430"/>
                  </a:moveTo>
                  <a:cubicBezTo>
                    <a:pt x="81915" y="13335"/>
                    <a:pt x="81915" y="15240"/>
                    <a:pt x="81915" y="17145"/>
                  </a:cubicBezTo>
                  <a:cubicBezTo>
                    <a:pt x="79057" y="26670"/>
                    <a:pt x="75247" y="36195"/>
                    <a:pt x="72390" y="44767"/>
                  </a:cubicBezTo>
                  <a:cubicBezTo>
                    <a:pt x="55245" y="83820"/>
                    <a:pt x="37147" y="121920"/>
                    <a:pt x="20002" y="160972"/>
                  </a:cubicBezTo>
                  <a:cubicBezTo>
                    <a:pt x="17145" y="160972"/>
                    <a:pt x="14288" y="160972"/>
                    <a:pt x="11430" y="160972"/>
                  </a:cubicBezTo>
                  <a:cubicBezTo>
                    <a:pt x="7620" y="146685"/>
                    <a:pt x="3810" y="131445"/>
                    <a:pt x="0" y="117157"/>
                  </a:cubicBezTo>
                  <a:cubicBezTo>
                    <a:pt x="39052" y="87630"/>
                    <a:pt x="35242" y="40005"/>
                    <a:pt x="48577" y="0"/>
                  </a:cubicBezTo>
                  <a:cubicBezTo>
                    <a:pt x="59055" y="3810"/>
                    <a:pt x="70485" y="7620"/>
                    <a:pt x="81915" y="11430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21"/>
            <p:cNvSpPr/>
            <p:nvPr/>
          </p:nvSpPr>
          <p:spPr>
            <a:xfrm>
              <a:off x="7128509" y="4202155"/>
              <a:ext cx="69532" cy="136482"/>
            </a:xfrm>
            <a:custGeom>
              <a:avLst/>
              <a:gdLst/>
              <a:ahLst/>
              <a:cxnLst/>
              <a:rect l="l" t="t" r="r" b="b"/>
              <a:pathLst>
                <a:path w="69532" h="136482" extrusionOk="0">
                  <a:moveTo>
                    <a:pt x="20955" y="136482"/>
                  </a:moveTo>
                  <a:cubicBezTo>
                    <a:pt x="16193" y="133625"/>
                    <a:pt x="11430" y="129814"/>
                    <a:pt x="7620" y="126957"/>
                  </a:cubicBezTo>
                  <a:cubicBezTo>
                    <a:pt x="4763" y="122195"/>
                    <a:pt x="1905" y="116480"/>
                    <a:pt x="0" y="111717"/>
                  </a:cubicBezTo>
                  <a:cubicBezTo>
                    <a:pt x="0" y="111717"/>
                    <a:pt x="0" y="110764"/>
                    <a:pt x="0" y="110764"/>
                  </a:cubicBezTo>
                  <a:cubicBezTo>
                    <a:pt x="0" y="99335"/>
                    <a:pt x="0" y="87905"/>
                    <a:pt x="0" y="76475"/>
                  </a:cubicBezTo>
                  <a:cubicBezTo>
                    <a:pt x="0" y="76475"/>
                    <a:pt x="0" y="75522"/>
                    <a:pt x="0" y="75522"/>
                  </a:cubicBezTo>
                  <a:cubicBezTo>
                    <a:pt x="2858" y="54567"/>
                    <a:pt x="6668" y="33612"/>
                    <a:pt x="9525" y="12657"/>
                  </a:cubicBezTo>
                  <a:cubicBezTo>
                    <a:pt x="10478" y="10752"/>
                    <a:pt x="10478" y="7895"/>
                    <a:pt x="11430" y="5989"/>
                  </a:cubicBezTo>
                  <a:cubicBezTo>
                    <a:pt x="28575" y="-5440"/>
                    <a:pt x="41910" y="275"/>
                    <a:pt x="52388" y="16467"/>
                  </a:cubicBezTo>
                  <a:cubicBezTo>
                    <a:pt x="57150" y="23135"/>
                    <a:pt x="63818" y="28850"/>
                    <a:pt x="69533" y="34564"/>
                  </a:cubicBezTo>
                  <a:cubicBezTo>
                    <a:pt x="42863" y="32660"/>
                    <a:pt x="25718" y="46947"/>
                    <a:pt x="36195" y="71712"/>
                  </a:cubicBezTo>
                  <a:cubicBezTo>
                    <a:pt x="46672" y="101239"/>
                    <a:pt x="37147" y="118385"/>
                    <a:pt x="20955" y="13648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21"/>
            <p:cNvSpPr/>
            <p:nvPr/>
          </p:nvSpPr>
          <p:spPr>
            <a:xfrm>
              <a:off x="7149465" y="4237503"/>
              <a:ext cx="59054" cy="123041"/>
            </a:xfrm>
            <a:custGeom>
              <a:avLst/>
              <a:gdLst/>
              <a:ahLst/>
              <a:cxnLst/>
              <a:rect l="l" t="t" r="r" b="b"/>
              <a:pathLst>
                <a:path w="59054" h="123041" extrusionOk="0">
                  <a:moveTo>
                    <a:pt x="0" y="101134"/>
                  </a:moveTo>
                  <a:cubicBezTo>
                    <a:pt x="16192" y="82084"/>
                    <a:pt x="25717" y="64939"/>
                    <a:pt x="14288" y="37317"/>
                  </a:cubicBezTo>
                  <a:cubicBezTo>
                    <a:pt x="3810" y="12552"/>
                    <a:pt x="20955" y="-1736"/>
                    <a:pt x="47625" y="169"/>
                  </a:cubicBezTo>
                  <a:cubicBezTo>
                    <a:pt x="51435" y="2074"/>
                    <a:pt x="55245" y="3979"/>
                    <a:pt x="59055" y="5884"/>
                  </a:cubicBezTo>
                  <a:cubicBezTo>
                    <a:pt x="45720" y="45889"/>
                    <a:pt x="50482" y="93514"/>
                    <a:pt x="10478" y="123042"/>
                  </a:cubicBezTo>
                  <a:cubicBezTo>
                    <a:pt x="6667" y="116374"/>
                    <a:pt x="2857" y="108754"/>
                    <a:pt x="0" y="101134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21"/>
            <p:cNvSpPr/>
            <p:nvPr/>
          </p:nvSpPr>
          <p:spPr>
            <a:xfrm>
              <a:off x="6994207" y="4375784"/>
              <a:ext cx="72390" cy="152400"/>
            </a:xfrm>
            <a:custGeom>
              <a:avLst/>
              <a:gdLst/>
              <a:ahLst/>
              <a:cxnLst/>
              <a:rect l="l" t="t" r="r" b="b"/>
              <a:pathLst>
                <a:path w="72390" h="152400" extrusionOk="0">
                  <a:moveTo>
                    <a:pt x="27623" y="14288"/>
                  </a:moveTo>
                  <a:cubicBezTo>
                    <a:pt x="36195" y="45720"/>
                    <a:pt x="42863" y="78105"/>
                    <a:pt x="52388" y="108585"/>
                  </a:cubicBezTo>
                  <a:cubicBezTo>
                    <a:pt x="56198" y="120015"/>
                    <a:pt x="65723" y="129540"/>
                    <a:pt x="72390" y="140018"/>
                  </a:cubicBezTo>
                  <a:cubicBezTo>
                    <a:pt x="71438" y="143828"/>
                    <a:pt x="69533" y="147638"/>
                    <a:pt x="68580" y="151447"/>
                  </a:cubicBezTo>
                  <a:cubicBezTo>
                    <a:pt x="66675" y="151447"/>
                    <a:pt x="63818" y="151447"/>
                    <a:pt x="61913" y="152400"/>
                  </a:cubicBezTo>
                  <a:cubicBezTo>
                    <a:pt x="59055" y="152400"/>
                    <a:pt x="55245" y="152400"/>
                    <a:pt x="52388" y="151447"/>
                  </a:cubicBezTo>
                  <a:cubicBezTo>
                    <a:pt x="52388" y="151447"/>
                    <a:pt x="51435" y="150495"/>
                    <a:pt x="51435" y="150495"/>
                  </a:cubicBezTo>
                  <a:cubicBezTo>
                    <a:pt x="47625" y="147638"/>
                    <a:pt x="43815" y="143828"/>
                    <a:pt x="40958" y="140970"/>
                  </a:cubicBezTo>
                  <a:cubicBezTo>
                    <a:pt x="36195" y="129540"/>
                    <a:pt x="30480" y="119063"/>
                    <a:pt x="26670" y="106680"/>
                  </a:cubicBezTo>
                  <a:cubicBezTo>
                    <a:pt x="19050" y="77153"/>
                    <a:pt x="12383" y="46672"/>
                    <a:pt x="4763" y="17145"/>
                  </a:cubicBezTo>
                  <a:cubicBezTo>
                    <a:pt x="4763" y="15240"/>
                    <a:pt x="3810" y="14288"/>
                    <a:pt x="2858" y="12383"/>
                  </a:cubicBezTo>
                  <a:cubicBezTo>
                    <a:pt x="1905" y="12383"/>
                    <a:pt x="953" y="11430"/>
                    <a:pt x="0" y="9525"/>
                  </a:cubicBezTo>
                  <a:cubicBezTo>
                    <a:pt x="3810" y="6668"/>
                    <a:pt x="7620" y="2858"/>
                    <a:pt x="11430" y="0"/>
                  </a:cubicBezTo>
                  <a:cubicBezTo>
                    <a:pt x="15240" y="1905"/>
                    <a:pt x="19050" y="4763"/>
                    <a:pt x="22860" y="6668"/>
                  </a:cubicBezTo>
                  <a:cubicBezTo>
                    <a:pt x="24765" y="9525"/>
                    <a:pt x="25718" y="11430"/>
                    <a:pt x="27623" y="14288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21"/>
            <p:cNvSpPr/>
            <p:nvPr/>
          </p:nvSpPr>
          <p:spPr>
            <a:xfrm>
              <a:off x="7130415" y="4184824"/>
              <a:ext cx="112394" cy="70945"/>
            </a:xfrm>
            <a:custGeom>
              <a:avLst/>
              <a:gdLst/>
              <a:ahLst/>
              <a:cxnLst/>
              <a:rect l="l" t="t" r="r" b="b"/>
              <a:pathLst>
                <a:path w="112394" h="70945" extrusionOk="0">
                  <a:moveTo>
                    <a:pt x="77153" y="58563"/>
                  </a:moveTo>
                  <a:cubicBezTo>
                    <a:pt x="73342" y="56658"/>
                    <a:pt x="69532" y="54753"/>
                    <a:pt x="65722" y="52848"/>
                  </a:cubicBezTo>
                  <a:cubicBezTo>
                    <a:pt x="60007" y="47133"/>
                    <a:pt x="53340" y="41418"/>
                    <a:pt x="48578" y="34751"/>
                  </a:cubicBezTo>
                  <a:cubicBezTo>
                    <a:pt x="38100" y="18558"/>
                    <a:pt x="25717" y="12843"/>
                    <a:pt x="7620" y="24273"/>
                  </a:cubicBezTo>
                  <a:cubicBezTo>
                    <a:pt x="4763" y="17606"/>
                    <a:pt x="2857" y="11891"/>
                    <a:pt x="0" y="5223"/>
                  </a:cubicBezTo>
                  <a:cubicBezTo>
                    <a:pt x="32385" y="-6207"/>
                    <a:pt x="54292" y="1413"/>
                    <a:pt x="75247" y="25226"/>
                  </a:cubicBezTo>
                  <a:cubicBezTo>
                    <a:pt x="84772" y="35703"/>
                    <a:pt x="100013" y="41418"/>
                    <a:pt x="112395" y="49991"/>
                  </a:cubicBezTo>
                  <a:cubicBezTo>
                    <a:pt x="111442" y="56658"/>
                    <a:pt x="111442" y="64278"/>
                    <a:pt x="110490" y="70946"/>
                  </a:cubicBezTo>
                  <a:cubicBezTo>
                    <a:pt x="100013" y="67136"/>
                    <a:pt x="88582" y="63326"/>
                    <a:pt x="77153" y="58563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21"/>
            <p:cNvSpPr/>
            <p:nvPr/>
          </p:nvSpPr>
          <p:spPr>
            <a:xfrm>
              <a:off x="7127557" y="4215765"/>
              <a:ext cx="9525" cy="62865"/>
            </a:xfrm>
            <a:custGeom>
              <a:avLst/>
              <a:gdLst/>
              <a:ahLst/>
              <a:cxnLst/>
              <a:rect l="l" t="t" r="r" b="b"/>
              <a:pathLst>
                <a:path w="9525" h="62865" extrusionOk="0">
                  <a:moveTo>
                    <a:pt x="9525" y="0"/>
                  </a:moveTo>
                  <a:cubicBezTo>
                    <a:pt x="6668" y="20955"/>
                    <a:pt x="2858" y="41910"/>
                    <a:pt x="0" y="62865"/>
                  </a:cubicBezTo>
                  <a:cubicBezTo>
                    <a:pt x="2858" y="41910"/>
                    <a:pt x="6668" y="20955"/>
                    <a:pt x="952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21"/>
            <p:cNvSpPr/>
            <p:nvPr/>
          </p:nvSpPr>
          <p:spPr>
            <a:xfrm>
              <a:off x="7232332" y="4261484"/>
              <a:ext cx="9525" cy="27622"/>
            </a:xfrm>
            <a:custGeom>
              <a:avLst/>
              <a:gdLst/>
              <a:ahLst/>
              <a:cxnLst/>
              <a:rect l="l" t="t" r="r" b="b"/>
              <a:pathLst>
                <a:path w="9525" h="27622" extrusionOk="0">
                  <a:moveTo>
                    <a:pt x="0" y="27622"/>
                  </a:moveTo>
                  <a:cubicBezTo>
                    <a:pt x="2858" y="18097"/>
                    <a:pt x="6668" y="8572"/>
                    <a:pt x="9525" y="0"/>
                  </a:cubicBezTo>
                  <a:cubicBezTo>
                    <a:pt x="6668" y="9525"/>
                    <a:pt x="3810" y="19050"/>
                    <a:pt x="0" y="27622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21"/>
            <p:cNvSpPr/>
            <p:nvPr/>
          </p:nvSpPr>
          <p:spPr>
            <a:xfrm>
              <a:off x="7127557" y="4279582"/>
              <a:ext cx="9525" cy="34290"/>
            </a:xfrm>
            <a:custGeom>
              <a:avLst/>
              <a:gdLst/>
              <a:ahLst/>
              <a:cxnLst/>
              <a:rect l="l" t="t" r="r" b="b"/>
              <a:pathLst>
                <a:path w="9525" h="34290" extrusionOk="0">
                  <a:moveTo>
                    <a:pt x="0" y="0"/>
                  </a:moveTo>
                  <a:cubicBezTo>
                    <a:pt x="0" y="11430"/>
                    <a:pt x="0" y="22860"/>
                    <a:pt x="0" y="34290"/>
                  </a:cubicBezTo>
                  <a:cubicBezTo>
                    <a:pt x="0" y="22860"/>
                    <a:pt x="0" y="1143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21"/>
            <p:cNvSpPr/>
            <p:nvPr/>
          </p:nvSpPr>
          <p:spPr>
            <a:xfrm>
              <a:off x="7127557" y="4313872"/>
              <a:ext cx="7620" cy="15240"/>
            </a:xfrm>
            <a:custGeom>
              <a:avLst/>
              <a:gdLst/>
              <a:ahLst/>
              <a:cxnLst/>
              <a:rect l="l" t="t" r="r" b="b"/>
              <a:pathLst>
                <a:path w="7620" h="15240" extrusionOk="0">
                  <a:moveTo>
                    <a:pt x="0" y="0"/>
                  </a:moveTo>
                  <a:cubicBezTo>
                    <a:pt x="2858" y="4763"/>
                    <a:pt x="5715" y="10478"/>
                    <a:pt x="7620" y="15240"/>
                  </a:cubicBezTo>
                  <a:cubicBezTo>
                    <a:pt x="4763" y="10478"/>
                    <a:pt x="1905" y="4763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21"/>
            <p:cNvSpPr/>
            <p:nvPr/>
          </p:nvSpPr>
          <p:spPr>
            <a:xfrm>
              <a:off x="7063740" y="4516755"/>
              <a:ext cx="6667" cy="11429"/>
            </a:xfrm>
            <a:custGeom>
              <a:avLst/>
              <a:gdLst/>
              <a:ahLst/>
              <a:cxnLst/>
              <a:rect l="l" t="t" r="r" b="b"/>
              <a:pathLst>
                <a:path w="6667" h="11429" extrusionOk="0">
                  <a:moveTo>
                    <a:pt x="0" y="11430"/>
                  </a:moveTo>
                  <a:cubicBezTo>
                    <a:pt x="953" y="7620"/>
                    <a:pt x="2857" y="3810"/>
                    <a:pt x="3810" y="0"/>
                  </a:cubicBezTo>
                  <a:cubicBezTo>
                    <a:pt x="4763" y="3810"/>
                    <a:pt x="5715" y="7620"/>
                    <a:pt x="6667" y="11430"/>
                  </a:cubicBezTo>
                  <a:cubicBezTo>
                    <a:pt x="3810" y="10477"/>
                    <a:pt x="1905" y="10477"/>
                    <a:pt x="0" y="1143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21"/>
            <p:cNvSpPr/>
            <p:nvPr/>
          </p:nvSpPr>
          <p:spPr>
            <a:xfrm>
              <a:off x="7249477" y="4219575"/>
              <a:ext cx="2857" cy="7619"/>
            </a:xfrm>
            <a:custGeom>
              <a:avLst/>
              <a:gdLst/>
              <a:ahLst/>
              <a:cxnLst/>
              <a:rect l="l" t="t" r="r" b="b"/>
              <a:pathLst>
                <a:path w="2857" h="7619" extrusionOk="0">
                  <a:moveTo>
                    <a:pt x="0" y="7620"/>
                  </a:moveTo>
                  <a:cubicBezTo>
                    <a:pt x="953" y="4763"/>
                    <a:pt x="1905" y="2857"/>
                    <a:pt x="2857" y="0"/>
                  </a:cubicBezTo>
                  <a:cubicBezTo>
                    <a:pt x="2857" y="2857"/>
                    <a:pt x="1905" y="4763"/>
                    <a:pt x="0" y="762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21"/>
            <p:cNvSpPr/>
            <p:nvPr/>
          </p:nvSpPr>
          <p:spPr>
            <a:xfrm>
              <a:off x="6714877" y="3661409"/>
              <a:ext cx="406012" cy="906780"/>
            </a:xfrm>
            <a:custGeom>
              <a:avLst/>
              <a:gdLst/>
              <a:ahLst/>
              <a:cxnLst/>
              <a:rect l="l" t="t" r="r" b="b"/>
              <a:pathLst>
                <a:path w="406012" h="906780" extrusionOk="0">
                  <a:moveTo>
                    <a:pt x="284093" y="731520"/>
                  </a:moveTo>
                  <a:cubicBezTo>
                    <a:pt x="291713" y="761047"/>
                    <a:pt x="297428" y="791528"/>
                    <a:pt x="306000" y="821055"/>
                  </a:cubicBezTo>
                  <a:cubicBezTo>
                    <a:pt x="308858" y="832485"/>
                    <a:pt x="315525" y="843915"/>
                    <a:pt x="320288" y="855345"/>
                  </a:cubicBezTo>
                  <a:cubicBezTo>
                    <a:pt x="324098" y="858203"/>
                    <a:pt x="327908" y="862013"/>
                    <a:pt x="330765" y="864870"/>
                  </a:cubicBezTo>
                  <a:cubicBezTo>
                    <a:pt x="330765" y="864870"/>
                    <a:pt x="331718" y="865822"/>
                    <a:pt x="331718" y="865822"/>
                  </a:cubicBezTo>
                  <a:cubicBezTo>
                    <a:pt x="340290" y="882968"/>
                    <a:pt x="328860" y="889635"/>
                    <a:pt x="316478" y="895350"/>
                  </a:cubicBezTo>
                  <a:cubicBezTo>
                    <a:pt x="306000" y="900113"/>
                    <a:pt x="294570" y="902970"/>
                    <a:pt x="284093" y="906780"/>
                  </a:cubicBezTo>
                  <a:cubicBezTo>
                    <a:pt x="284093" y="902970"/>
                    <a:pt x="284093" y="899160"/>
                    <a:pt x="284093" y="895350"/>
                  </a:cubicBezTo>
                  <a:cubicBezTo>
                    <a:pt x="282188" y="864870"/>
                    <a:pt x="277425" y="863918"/>
                    <a:pt x="250755" y="877253"/>
                  </a:cubicBezTo>
                  <a:cubicBezTo>
                    <a:pt x="229800" y="887730"/>
                    <a:pt x="206940" y="893445"/>
                    <a:pt x="189795" y="900113"/>
                  </a:cubicBezTo>
                  <a:cubicBezTo>
                    <a:pt x="183128" y="885825"/>
                    <a:pt x="180270" y="870585"/>
                    <a:pt x="172650" y="867728"/>
                  </a:cubicBezTo>
                  <a:cubicBezTo>
                    <a:pt x="149790" y="857250"/>
                    <a:pt x="130740" y="829628"/>
                    <a:pt x="99308" y="845820"/>
                  </a:cubicBezTo>
                  <a:cubicBezTo>
                    <a:pt x="97403" y="846772"/>
                    <a:pt x="90735" y="842963"/>
                    <a:pt x="90735" y="841058"/>
                  </a:cubicBezTo>
                  <a:cubicBezTo>
                    <a:pt x="86925" y="805815"/>
                    <a:pt x="55493" y="778193"/>
                    <a:pt x="75495" y="736283"/>
                  </a:cubicBezTo>
                  <a:cubicBezTo>
                    <a:pt x="101213" y="681990"/>
                    <a:pt x="75495" y="603885"/>
                    <a:pt x="27870" y="566738"/>
                  </a:cubicBezTo>
                  <a:cubicBezTo>
                    <a:pt x="24060" y="563880"/>
                    <a:pt x="18345" y="558165"/>
                    <a:pt x="18345" y="553403"/>
                  </a:cubicBezTo>
                  <a:cubicBezTo>
                    <a:pt x="16440" y="502920"/>
                    <a:pt x="-20707" y="452438"/>
                    <a:pt x="16440" y="401955"/>
                  </a:cubicBezTo>
                  <a:cubicBezTo>
                    <a:pt x="18345" y="399097"/>
                    <a:pt x="18345" y="394335"/>
                    <a:pt x="17393" y="390525"/>
                  </a:cubicBezTo>
                  <a:cubicBezTo>
                    <a:pt x="12630" y="358140"/>
                    <a:pt x="23108" y="330518"/>
                    <a:pt x="42158" y="304800"/>
                  </a:cubicBezTo>
                  <a:cubicBezTo>
                    <a:pt x="45968" y="300038"/>
                    <a:pt x="45015" y="292418"/>
                    <a:pt x="46920" y="285750"/>
                  </a:cubicBezTo>
                  <a:cubicBezTo>
                    <a:pt x="97403" y="338138"/>
                    <a:pt x="115500" y="334328"/>
                    <a:pt x="148838" y="265747"/>
                  </a:cubicBezTo>
                  <a:cubicBezTo>
                    <a:pt x="154553" y="254318"/>
                    <a:pt x="163125" y="242888"/>
                    <a:pt x="172650" y="234315"/>
                  </a:cubicBezTo>
                  <a:cubicBezTo>
                    <a:pt x="197415" y="211455"/>
                    <a:pt x="207893" y="183833"/>
                    <a:pt x="199320" y="151447"/>
                  </a:cubicBezTo>
                  <a:cubicBezTo>
                    <a:pt x="192653" y="124778"/>
                    <a:pt x="200273" y="103823"/>
                    <a:pt x="215513" y="81915"/>
                  </a:cubicBezTo>
                  <a:cubicBezTo>
                    <a:pt x="226943" y="65723"/>
                    <a:pt x="231705" y="43815"/>
                    <a:pt x="239325" y="24765"/>
                  </a:cubicBezTo>
                  <a:cubicBezTo>
                    <a:pt x="244088" y="16193"/>
                    <a:pt x="248850" y="7620"/>
                    <a:pt x="252660" y="0"/>
                  </a:cubicBezTo>
                  <a:cubicBezTo>
                    <a:pt x="275520" y="2858"/>
                    <a:pt x="298380" y="5715"/>
                    <a:pt x="322193" y="8573"/>
                  </a:cubicBezTo>
                  <a:cubicBezTo>
                    <a:pt x="325050" y="14288"/>
                    <a:pt x="326955" y="21908"/>
                    <a:pt x="331718" y="25718"/>
                  </a:cubicBezTo>
                  <a:cubicBezTo>
                    <a:pt x="354578" y="40958"/>
                    <a:pt x="377438" y="55245"/>
                    <a:pt x="400298" y="70485"/>
                  </a:cubicBezTo>
                  <a:cubicBezTo>
                    <a:pt x="402203" y="71438"/>
                    <a:pt x="404108" y="72390"/>
                    <a:pt x="406013" y="73343"/>
                  </a:cubicBezTo>
                  <a:cubicBezTo>
                    <a:pt x="402203" y="79058"/>
                    <a:pt x="398393" y="84773"/>
                    <a:pt x="394583" y="90488"/>
                  </a:cubicBezTo>
                  <a:cubicBezTo>
                    <a:pt x="389820" y="86678"/>
                    <a:pt x="385058" y="80963"/>
                    <a:pt x="378390" y="78105"/>
                  </a:cubicBezTo>
                  <a:cubicBezTo>
                    <a:pt x="356483" y="69533"/>
                    <a:pt x="337433" y="87630"/>
                    <a:pt x="318383" y="87630"/>
                  </a:cubicBezTo>
                  <a:cubicBezTo>
                    <a:pt x="287903" y="88583"/>
                    <a:pt x="271710" y="103823"/>
                    <a:pt x="262185" y="128588"/>
                  </a:cubicBezTo>
                  <a:cubicBezTo>
                    <a:pt x="249803" y="164783"/>
                    <a:pt x="240278" y="200978"/>
                    <a:pt x="205035" y="223838"/>
                  </a:cubicBezTo>
                  <a:cubicBezTo>
                    <a:pt x="195510" y="229553"/>
                    <a:pt x="180270" y="244793"/>
                    <a:pt x="201225" y="258128"/>
                  </a:cubicBezTo>
                  <a:cubicBezTo>
                    <a:pt x="202178" y="271463"/>
                    <a:pt x="199320" y="290513"/>
                    <a:pt x="206940" y="298133"/>
                  </a:cubicBezTo>
                  <a:cubicBezTo>
                    <a:pt x="214560" y="305753"/>
                    <a:pt x="234563" y="305753"/>
                    <a:pt x="245993" y="301943"/>
                  </a:cubicBezTo>
                  <a:cubicBezTo>
                    <a:pt x="267900" y="293370"/>
                    <a:pt x="265995" y="272415"/>
                    <a:pt x="263138" y="252413"/>
                  </a:cubicBezTo>
                  <a:cubicBezTo>
                    <a:pt x="285998" y="244793"/>
                    <a:pt x="285045" y="226695"/>
                    <a:pt x="280283" y="207645"/>
                  </a:cubicBezTo>
                  <a:cubicBezTo>
                    <a:pt x="272663" y="174308"/>
                    <a:pt x="292665" y="124778"/>
                    <a:pt x="317430" y="111443"/>
                  </a:cubicBezTo>
                  <a:cubicBezTo>
                    <a:pt x="317430" y="113348"/>
                    <a:pt x="318383" y="115253"/>
                    <a:pt x="319335" y="117158"/>
                  </a:cubicBezTo>
                  <a:cubicBezTo>
                    <a:pt x="314573" y="125730"/>
                    <a:pt x="307905" y="133350"/>
                    <a:pt x="306000" y="141922"/>
                  </a:cubicBezTo>
                  <a:cubicBezTo>
                    <a:pt x="299333" y="175260"/>
                    <a:pt x="294570" y="209550"/>
                    <a:pt x="289808" y="242888"/>
                  </a:cubicBezTo>
                  <a:cubicBezTo>
                    <a:pt x="288855" y="250508"/>
                    <a:pt x="287903" y="259080"/>
                    <a:pt x="289808" y="265747"/>
                  </a:cubicBezTo>
                  <a:cubicBezTo>
                    <a:pt x="300285" y="296228"/>
                    <a:pt x="289808" y="313372"/>
                    <a:pt x="259328" y="320993"/>
                  </a:cubicBezTo>
                  <a:cubicBezTo>
                    <a:pt x="249803" y="323850"/>
                    <a:pt x="240278" y="327660"/>
                    <a:pt x="230753" y="330518"/>
                  </a:cubicBezTo>
                  <a:cubicBezTo>
                    <a:pt x="225038" y="334328"/>
                    <a:pt x="217418" y="336233"/>
                    <a:pt x="215513" y="340995"/>
                  </a:cubicBezTo>
                  <a:cubicBezTo>
                    <a:pt x="202178" y="373380"/>
                    <a:pt x="177413" y="394335"/>
                    <a:pt x="151695" y="415290"/>
                  </a:cubicBezTo>
                  <a:cubicBezTo>
                    <a:pt x="144075" y="421958"/>
                    <a:pt x="138360" y="431483"/>
                    <a:pt x="133598" y="440055"/>
                  </a:cubicBezTo>
                  <a:cubicBezTo>
                    <a:pt x="113595" y="472440"/>
                    <a:pt x="118358" y="483870"/>
                    <a:pt x="156458" y="492443"/>
                  </a:cubicBezTo>
                  <a:cubicBezTo>
                    <a:pt x="152648" y="502920"/>
                    <a:pt x="148838" y="513397"/>
                    <a:pt x="145980" y="523875"/>
                  </a:cubicBezTo>
                  <a:cubicBezTo>
                    <a:pt x="145980" y="524828"/>
                    <a:pt x="145980" y="526733"/>
                    <a:pt x="146933" y="527685"/>
                  </a:cubicBezTo>
                  <a:cubicBezTo>
                    <a:pt x="140265" y="532447"/>
                    <a:pt x="130740" y="536258"/>
                    <a:pt x="126930" y="542925"/>
                  </a:cubicBezTo>
                  <a:cubicBezTo>
                    <a:pt x="90735" y="595313"/>
                    <a:pt x="115500" y="683895"/>
                    <a:pt x="174555" y="714375"/>
                  </a:cubicBezTo>
                  <a:cubicBezTo>
                    <a:pt x="176460" y="715328"/>
                    <a:pt x="177413" y="716280"/>
                    <a:pt x="179318" y="717233"/>
                  </a:cubicBezTo>
                  <a:cubicBezTo>
                    <a:pt x="180270" y="718185"/>
                    <a:pt x="181223" y="719138"/>
                    <a:pt x="182175" y="719138"/>
                  </a:cubicBezTo>
                  <a:cubicBezTo>
                    <a:pt x="185033" y="721043"/>
                    <a:pt x="188843" y="722947"/>
                    <a:pt x="191700" y="724853"/>
                  </a:cubicBezTo>
                  <a:cubicBezTo>
                    <a:pt x="188843" y="730568"/>
                    <a:pt x="182175" y="738188"/>
                    <a:pt x="183128" y="741045"/>
                  </a:cubicBezTo>
                  <a:cubicBezTo>
                    <a:pt x="192653" y="758190"/>
                    <a:pt x="204083" y="774383"/>
                    <a:pt x="216465" y="789622"/>
                  </a:cubicBezTo>
                  <a:cubicBezTo>
                    <a:pt x="219323" y="792480"/>
                    <a:pt x="236468" y="788670"/>
                    <a:pt x="236468" y="787718"/>
                  </a:cubicBezTo>
                  <a:cubicBezTo>
                    <a:pt x="237420" y="774383"/>
                    <a:pt x="237420" y="761047"/>
                    <a:pt x="234563" y="748665"/>
                  </a:cubicBezTo>
                  <a:cubicBezTo>
                    <a:pt x="232658" y="740093"/>
                    <a:pt x="227895" y="731520"/>
                    <a:pt x="224085" y="722947"/>
                  </a:cubicBezTo>
                  <a:cubicBezTo>
                    <a:pt x="225990" y="720090"/>
                    <a:pt x="227895" y="717233"/>
                    <a:pt x="229800" y="714375"/>
                  </a:cubicBezTo>
                  <a:cubicBezTo>
                    <a:pt x="231705" y="714375"/>
                    <a:pt x="234563" y="713422"/>
                    <a:pt x="236468" y="713422"/>
                  </a:cubicBezTo>
                  <a:cubicBezTo>
                    <a:pt x="249803" y="716280"/>
                    <a:pt x="264090" y="720090"/>
                    <a:pt x="277425" y="722947"/>
                  </a:cubicBezTo>
                  <a:cubicBezTo>
                    <a:pt x="277425" y="723900"/>
                    <a:pt x="278378" y="724853"/>
                    <a:pt x="280283" y="725805"/>
                  </a:cubicBezTo>
                  <a:cubicBezTo>
                    <a:pt x="283140" y="728663"/>
                    <a:pt x="284093" y="730568"/>
                    <a:pt x="284093" y="73152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21"/>
            <p:cNvSpPr/>
            <p:nvPr/>
          </p:nvSpPr>
          <p:spPr>
            <a:xfrm>
              <a:off x="6660053" y="3821430"/>
              <a:ext cx="339868" cy="787717"/>
            </a:xfrm>
            <a:custGeom>
              <a:avLst/>
              <a:gdLst/>
              <a:ahLst/>
              <a:cxnLst/>
              <a:rect l="l" t="t" r="r" b="b"/>
              <a:pathLst>
                <a:path w="339868" h="787717" extrusionOk="0">
                  <a:moveTo>
                    <a:pt x="102696" y="126682"/>
                  </a:moveTo>
                  <a:cubicBezTo>
                    <a:pt x="100791" y="133350"/>
                    <a:pt x="101744" y="140970"/>
                    <a:pt x="97934" y="145732"/>
                  </a:cubicBezTo>
                  <a:cubicBezTo>
                    <a:pt x="78884" y="171450"/>
                    <a:pt x="68406" y="199072"/>
                    <a:pt x="73169" y="231457"/>
                  </a:cubicBezTo>
                  <a:cubicBezTo>
                    <a:pt x="74121" y="235267"/>
                    <a:pt x="74121" y="240030"/>
                    <a:pt x="72216" y="242888"/>
                  </a:cubicBezTo>
                  <a:cubicBezTo>
                    <a:pt x="35069" y="293370"/>
                    <a:pt x="72216" y="343852"/>
                    <a:pt x="74121" y="394335"/>
                  </a:cubicBezTo>
                  <a:cubicBezTo>
                    <a:pt x="74121" y="399097"/>
                    <a:pt x="79837" y="403860"/>
                    <a:pt x="83646" y="407670"/>
                  </a:cubicBezTo>
                  <a:cubicBezTo>
                    <a:pt x="131271" y="444817"/>
                    <a:pt x="157941" y="522922"/>
                    <a:pt x="131271" y="577215"/>
                  </a:cubicBezTo>
                  <a:cubicBezTo>
                    <a:pt x="111269" y="619125"/>
                    <a:pt x="142702" y="646747"/>
                    <a:pt x="146512" y="681990"/>
                  </a:cubicBezTo>
                  <a:cubicBezTo>
                    <a:pt x="146512" y="683895"/>
                    <a:pt x="154131" y="687705"/>
                    <a:pt x="155084" y="686752"/>
                  </a:cubicBezTo>
                  <a:cubicBezTo>
                    <a:pt x="186516" y="669607"/>
                    <a:pt x="205566" y="698182"/>
                    <a:pt x="228427" y="708660"/>
                  </a:cubicBezTo>
                  <a:cubicBezTo>
                    <a:pt x="236046" y="711517"/>
                    <a:pt x="237952" y="726757"/>
                    <a:pt x="245571" y="741045"/>
                  </a:cubicBezTo>
                  <a:cubicBezTo>
                    <a:pt x="262716" y="734377"/>
                    <a:pt x="285577" y="728663"/>
                    <a:pt x="306531" y="718185"/>
                  </a:cubicBezTo>
                  <a:cubicBezTo>
                    <a:pt x="333202" y="704850"/>
                    <a:pt x="337964" y="705802"/>
                    <a:pt x="339869" y="736282"/>
                  </a:cubicBezTo>
                  <a:cubicBezTo>
                    <a:pt x="339869" y="740092"/>
                    <a:pt x="339869" y="743902"/>
                    <a:pt x="339869" y="747713"/>
                  </a:cubicBezTo>
                  <a:cubicBezTo>
                    <a:pt x="328439" y="753427"/>
                    <a:pt x="316056" y="759142"/>
                    <a:pt x="304627" y="764857"/>
                  </a:cubicBezTo>
                  <a:cubicBezTo>
                    <a:pt x="264621" y="772477"/>
                    <a:pt x="224616" y="780097"/>
                    <a:pt x="183659" y="787717"/>
                  </a:cubicBezTo>
                  <a:cubicBezTo>
                    <a:pt x="174134" y="787717"/>
                    <a:pt x="164609" y="787717"/>
                    <a:pt x="155084" y="787717"/>
                  </a:cubicBezTo>
                  <a:cubicBezTo>
                    <a:pt x="155084" y="786765"/>
                    <a:pt x="155084" y="784860"/>
                    <a:pt x="155084" y="783907"/>
                  </a:cubicBezTo>
                  <a:cubicBezTo>
                    <a:pt x="163656" y="782002"/>
                    <a:pt x="172229" y="780097"/>
                    <a:pt x="188421" y="776288"/>
                  </a:cubicBezTo>
                  <a:cubicBezTo>
                    <a:pt x="173181" y="770572"/>
                    <a:pt x="165562" y="764857"/>
                    <a:pt x="157941" y="764857"/>
                  </a:cubicBezTo>
                  <a:cubicBezTo>
                    <a:pt x="126509" y="768667"/>
                    <a:pt x="115079" y="744855"/>
                    <a:pt x="104602" y="724852"/>
                  </a:cubicBezTo>
                  <a:cubicBezTo>
                    <a:pt x="94124" y="704850"/>
                    <a:pt x="91266" y="681990"/>
                    <a:pt x="85552" y="660082"/>
                  </a:cubicBezTo>
                  <a:cubicBezTo>
                    <a:pt x="85552" y="656272"/>
                    <a:pt x="85552" y="652463"/>
                    <a:pt x="85552" y="648652"/>
                  </a:cubicBezTo>
                  <a:cubicBezTo>
                    <a:pt x="88409" y="646747"/>
                    <a:pt x="94124" y="644842"/>
                    <a:pt x="94124" y="642938"/>
                  </a:cubicBezTo>
                  <a:cubicBezTo>
                    <a:pt x="96981" y="600075"/>
                    <a:pt x="101744" y="557213"/>
                    <a:pt x="101744" y="513397"/>
                  </a:cubicBezTo>
                  <a:cubicBezTo>
                    <a:pt x="101744" y="501015"/>
                    <a:pt x="87456" y="488632"/>
                    <a:pt x="85552" y="475297"/>
                  </a:cubicBezTo>
                  <a:cubicBezTo>
                    <a:pt x="82694" y="451485"/>
                    <a:pt x="68406" y="442913"/>
                    <a:pt x="47452" y="441007"/>
                  </a:cubicBezTo>
                  <a:cubicBezTo>
                    <a:pt x="38879" y="436245"/>
                    <a:pt x="29354" y="431482"/>
                    <a:pt x="20781" y="426720"/>
                  </a:cubicBezTo>
                  <a:cubicBezTo>
                    <a:pt x="18877" y="424815"/>
                    <a:pt x="16971" y="423863"/>
                    <a:pt x="15066" y="421957"/>
                  </a:cubicBezTo>
                  <a:lnTo>
                    <a:pt x="15066" y="421957"/>
                  </a:lnTo>
                  <a:cubicBezTo>
                    <a:pt x="17924" y="412432"/>
                    <a:pt x="21734" y="402907"/>
                    <a:pt x="22687" y="393382"/>
                  </a:cubicBezTo>
                  <a:cubicBezTo>
                    <a:pt x="24591" y="380047"/>
                    <a:pt x="25544" y="365760"/>
                    <a:pt x="27449" y="352425"/>
                  </a:cubicBezTo>
                  <a:cubicBezTo>
                    <a:pt x="27449" y="348615"/>
                    <a:pt x="26496" y="344805"/>
                    <a:pt x="26496" y="340995"/>
                  </a:cubicBezTo>
                  <a:cubicBezTo>
                    <a:pt x="22687" y="326707"/>
                    <a:pt x="22687" y="309563"/>
                    <a:pt x="14114" y="299085"/>
                  </a:cubicBezTo>
                  <a:cubicBezTo>
                    <a:pt x="-4936" y="274320"/>
                    <a:pt x="-6841" y="260032"/>
                    <a:pt x="21734" y="243840"/>
                  </a:cubicBezTo>
                  <a:cubicBezTo>
                    <a:pt x="41737" y="232410"/>
                    <a:pt x="38879" y="220027"/>
                    <a:pt x="33164" y="203835"/>
                  </a:cubicBezTo>
                  <a:cubicBezTo>
                    <a:pt x="30306" y="195263"/>
                    <a:pt x="28402" y="185738"/>
                    <a:pt x="25544" y="176213"/>
                  </a:cubicBezTo>
                  <a:cubicBezTo>
                    <a:pt x="24591" y="174307"/>
                    <a:pt x="25544" y="173355"/>
                    <a:pt x="26496" y="172402"/>
                  </a:cubicBezTo>
                  <a:cubicBezTo>
                    <a:pt x="68406" y="146685"/>
                    <a:pt x="78884" y="110490"/>
                    <a:pt x="53166" y="80963"/>
                  </a:cubicBezTo>
                  <a:cubicBezTo>
                    <a:pt x="53166" y="80963"/>
                    <a:pt x="53166" y="81915"/>
                    <a:pt x="53166" y="81915"/>
                  </a:cubicBezTo>
                  <a:cubicBezTo>
                    <a:pt x="56024" y="61913"/>
                    <a:pt x="56977" y="41910"/>
                    <a:pt x="60787" y="22860"/>
                  </a:cubicBezTo>
                  <a:cubicBezTo>
                    <a:pt x="62691" y="14288"/>
                    <a:pt x="69359" y="7620"/>
                    <a:pt x="74121" y="0"/>
                  </a:cubicBezTo>
                  <a:cubicBezTo>
                    <a:pt x="78884" y="7620"/>
                    <a:pt x="86504" y="13335"/>
                    <a:pt x="88409" y="21907"/>
                  </a:cubicBezTo>
                  <a:cubicBezTo>
                    <a:pt x="92219" y="39052"/>
                    <a:pt x="93171" y="58102"/>
                    <a:pt x="96029" y="75247"/>
                  </a:cubicBezTo>
                  <a:cubicBezTo>
                    <a:pt x="96029" y="79057"/>
                    <a:pt x="95077" y="82867"/>
                    <a:pt x="95077" y="86677"/>
                  </a:cubicBezTo>
                  <a:cubicBezTo>
                    <a:pt x="95077" y="94297"/>
                    <a:pt x="95077" y="101917"/>
                    <a:pt x="95077" y="109538"/>
                  </a:cubicBezTo>
                  <a:cubicBezTo>
                    <a:pt x="98887" y="115252"/>
                    <a:pt x="100791" y="120967"/>
                    <a:pt x="102696" y="12668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21"/>
            <p:cNvSpPr/>
            <p:nvPr/>
          </p:nvSpPr>
          <p:spPr>
            <a:xfrm>
              <a:off x="6645592" y="3647122"/>
              <a:ext cx="138842" cy="256222"/>
            </a:xfrm>
            <a:custGeom>
              <a:avLst/>
              <a:gdLst/>
              <a:ahLst/>
              <a:cxnLst/>
              <a:rect l="l" t="t" r="r" b="b"/>
              <a:pathLst>
                <a:path w="138842" h="256222" extrusionOk="0">
                  <a:moveTo>
                    <a:pt x="112395" y="249555"/>
                  </a:moveTo>
                  <a:cubicBezTo>
                    <a:pt x="110490" y="231458"/>
                    <a:pt x="108585" y="213360"/>
                    <a:pt x="104775" y="196215"/>
                  </a:cubicBezTo>
                  <a:cubicBezTo>
                    <a:pt x="102870" y="188595"/>
                    <a:pt x="95250" y="181928"/>
                    <a:pt x="90488" y="174308"/>
                  </a:cubicBezTo>
                  <a:cubicBezTo>
                    <a:pt x="85725" y="181928"/>
                    <a:pt x="79057" y="189547"/>
                    <a:pt x="77152" y="197168"/>
                  </a:cubicBezTo>
                  <a:cubicBezTo>
                    <a:pt x="73342" y="216218"/>
                    <a:pt x="71438" y="236220"/>
                    <a:pt x="69532" y="256222"/>
                  </a:cubicBezTo>
                  <a:cubicBezTo>
                    <a:pt x="47625" y="254318"/>
                    <a:pt x="25717" y="252413"/>
                    <a:pt x="0" y="249555"/>
                  </a:cubicBezTo>
                  <a:cubicBezTo>
                    <a:pt x="3810" y="243840"/>
                    <a:pt x="5715" y="238125"/>
                    <a:pt x="9525" y="233363"/>
                  </a:cubicBezTo>
                  <a:cubicBezTo>
                    <a:pt x="14288" y="227647"/>
                    <a:pt x="23813" y="222885"/>
                    <a:pt x="24765" y="217170"/>
                  </a:cubicBezTo>
                  <a:cubicBezTo>
                    <a:pt x="27622" y="183833"/>
                    <a:pt x="47625" y="168593"/>
                    <a:pt x="78105" y="159068"/>
                  </a:cubicBezTo>
                  <a:cubicBezTo>
                    <a:pt x="83820" y="157163"/>
                    <a:pt x="89535" y="133350"/>
                    <a:pt x="84772" y="122873"/>
                  </a:cubicBezTo>
                  <a:cubicBezTo>
                    <a:pt x="73342" y="95250"/>
                    <a:pt x="74295" y="72390"/>
                    <a:pt x="90488" y="46673"/>
                  </a:cubicBezTo>
                  <a:cubicBezTo>
                    <a:pt x="97155" y="35243"/>
                    <a:pt x="98107" y="19050"/>
                    <a:pt x="100965" y="5715"/>
                  </a:cubicBezTo>
                  <a:cubicBezTo>
                    <a:pt x="108585" y="3810"/>
                    <a:pt x="115252" y="1905"/>
                    <a:pt x="122872" y="0"/>
                  </a:cubicBezTo>
                  <a:cubicBezTo>
                    <a:pt x="123825" y="3810"/>
                    <a:pt x="124777" y="7620"/>
                    <a:pt x="125730" y="11430"/>
                  </a:cubicBezTo>
                  <a:cubicBezTo>
                    <a:pt x="124777" y="19050"/>
                    <a:pt x="124777" y="26670"/>
                    <a:pt x="123825" y="34290"/>
                  </a:cubicBezTo>
                  <a:cubicBezTo>
                    <a:pt x="116205" y="64770"/>
                    <a:pt x="116205" y="94298"/>
                    <a:pt x="133350" y="122873"/>
                  </a:cubicBezTo>
                  <a:cubicBezTo>
                    <a:pt x="138113" y="131445"/>
                    <a:pt x="140017" y="145733"/>
                    <a:pt x="138113" y="156210"/>
                  </a:cubicBezTo>
                  <a:cubicBezTo>
                    <a:pt x="129540" y="187643"/>
                    <a:pt x="120015" y="219075"/>
                    <a:pt x="112395" y="249555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21"/>
            <p:cNvSpPr/>
            <p:nvPr/>
          </p:nvSpPr>
          <p:spPr>
            <a:xfrm>
              <a:off x="6794182" y="3645217"/>
              <a:ext cx="136900" cy="133350"/>
            </a:xfrm>
            <a:custGeom>
              <a:avLst/>
              <a:gdLst/>
              <a:ahLst/>
              <a:cxnLst/>
              <a:rect l="l" t="t" r="r" b="b"/>
              <a:pathLst>
                <a:path w="136900" h="133350" extrusionOk="0">
                  <a:moveTo>
                    <a:pt x="14288" y="1905"/>
                  </a:moveTo>
                  <a:cubicBezTo>
                    <a:pt x="45720" y="953"/>
                    <a:pt x="77153" y="953"/>
                    <a:pt x="108585" y="0"/>
                  </a:cubicBezTo>
                  <a:cubicBezTo>
                    <a:pt x="120015" y="2858"/>
                    <a:pt x="140970" y="-6667"/>
                    <a:pt x="136208" y="19050"/>
                  </a:cubicBezTo>
                  <a:cubicBezTo>
                    <a:pt x="118110" y="23813"/>
                    <a:pt x="102870" y="30480"/>
                    <a:pt x="104775" y="54292"/>
                  </a:cubicBezTo>
                  <a:cubicBezTo>
                    <a:pt x="104775" y="60960"/>
                    <a:pt x="98108" y="69533"/>
                    <a:pt x="93345" y="76200"/>
                  </a:cubicBezTo>
                  <a:cubicBezTo>
                    <a:pt x="80963" y="92392"/>
                    <a:pt x="68580" y="108585"/>
                    <a:pt x="54293" y="123825"/>
                  </a:cubicBezTo>
                  <a:cubicBezTo>
                    <a:pt x="49530" y="129540"/>
                    <a:pt x="40005" y="130492"/>
                    <a:pt x="33338" y="133350"/>
                  </a:cubicBezTo>
                  <a:cubicBezTo>
                    <a:pt x="31433" y="126683"/>
                    <a:pt x="28575" y="120015"/>
                    <a:pt x="26670" y="113348"/>
                  </a:cubicBezTo>
                  <a:cubicBezTo>
                    <a:pt x="22860" y="101917"/>
                    <a:pt x="20003" y="90488"/>
                    <a:pt x="17145" y="79058"/>
                  </a:cubicBezTo>
                  <a:cubicBezTo>
                    <a:pt x="14288" y="70485"/>
                    <a:pt x="11430" y="61913"/>
                    <a:pt x="8573" y="53340"/>
                  </a:cubicBezTo>
                  <a:cubicBezTo>
                    <a:pt x="5715" y="43815"/>
                    <a:pt x="2858" y="34290"/>
                    <a:pt x="0" y="25717"/>
                  </a:cubicBezTo>
                  <a:cubicBezTo>
                    <a:pt x="4763" y="18098"/>
                    <a:pt x="9525" y="9525"/>
                    <a:pt x="14288" y="1905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21"/>
            <p:cNvSpPr/>
            <p:nvPr/>
          </p:nvSpPr>
          <p:spPr>
            <a:xfrm>
              <a:off x="6792277" y="3664267"/>
              <a:ext cx="139248" cy="220979"/>
            </a:xfrm>
            <a:custGeom>
              <a:avLst/>
              <a:gdLst/>
              <a:ahLst/>
              <a:cxnLst/>
              <a:rect l="l" t="t" r="r" b="b"/>
              <a:pathLst>
                <a:path w="139248" h="220979" extrusionOk="0">
                  <a:moveTo>
                    <a:pt x="1905" y="6667"/>
                  </a:moveTo>
                  <a:cubicBezTo>
                    <a:pt x="4763" y="16192"/>
                    <a:pt x="7620" y="25717"/>
                    <a:pt x="10478" y="34290"/>
                  </a:cubicBezTo>
                  <a:cubicBezTo>
                    <a:pt x="13335" y="42863"/>
                    <a:pt x="16192" y="51435"/>
                    <a:pt x="19050" y="60008"/>
                  </a:cubicBezTo>
                  <a:cubicBezTo>
                    <a:pt x="22860" y="71438"/>
                    <a:pt x="25717" y="82867"/>
                    <a:pt x="28575" y="94298"/>
                  </a:cubicBezTo>
                  <a:cubicBezTo>
                    <a:pt x="30480" y="100965"/>
                    <a:pt x="32385" y="107633"/>
                    <a:pt x="35242" y="114300"/>
                  </a:cubicBezTo>
                  <a:cubicBezTo>
                    <a:pt x="42863" y="111442"/>
                    <a:pt x="51435" y="109538"/>
                    <a:pt x="56197" y="104775"/>
                  </a:cubicBezTo>
                  <a:cubicBezTo>
                    <a:pt x="70485" y="89535"/>
                    <a:pt x="82867" y="73342"/>
                    <a:pt x="95250" y="57150"/>
                  </a:cubicBezTo>
                  <a:cubicBezTo>
                    <a:pt x="100013" y="50483"/>
                    <a:pt x="107632" y="41910"/>
                    <a:pt x="106680" y="35242"/>
                  </a:cubicBezTo>
                  <a:cubicBezTo>
                    <a:pt x="104775" y="11430"/>
                    <a:pt x="120967" y="4763"/>
                    <a:pt x="138113" y="0"/>
                  </a:cubicBezTo>
                  <a:cubicBezTo>
                    <a:pt x="144780" y="40958"/>
                    <a:pt x="120967" y="70485"/>
                    <a:pt x="96203" y="99060"/>
                  </a:cubicBezTo>
                  <a:cubicBezTo>
                    <a:pt x="91440" y="99060"/>
                    <a:pt x="85725" y="100013"/>
                    <a:pt x="80963" y="100013"/>
                  </a:cubicBezTo>
                  <a:cubicBezTo>
                    <a:pt x="84772" y="103823"/>
                    <a:pt x="88582" y="106680"/>
                    <a:pt x="93345" y="110490"/>
                  </a:cubicBezTo>
                  <a:cubicBezTo>
                    <a:pt x="93345" y="114300"/>
                    <a:pt x="93345" y="119063"/>
                    <a:pt x="92392" y="122873"/>
                  </a:cubicBezTo>
                  <a:cubicBezTo>
                    <a:pt x="73342" y="121920"/>
                    <a:pt x="45720" y="119063"/>
                    <a:pt x="53340" y="147638"/>
                  </a:cubicBezTo>
                  <a:cubicBezTo>
                    <a:pt x="62865" y="184785"/>
                    <a:pt x="31432" y="196215"/>
                    <a:pt x="20955" y="220980"/>
                  </a:cubicBezTo>
                  <a:cubicBezTo>
                    <a:pt x="12382" y="213360"/>
                    <a:pt x="5715" y="208598"/>
                    <a:pt x="0" y="203835"/>
                  </a:cubicBezTo>
                  <a:cubicBezTo>
                    <a:pt x="2857" y="192405"/>
                    <a:pt x="2857" y="180975"/>
                    <a:pt x="7620" y="170498"/>
                  </a:cubicBezTo>
                  <a:cubicBezTo>
                    <a:pt x="19050" y="142875"/>
                    <a:pt x="13335" y="118110"/>
                    <a:pt x="4763" y="90488"/>
                  </a:cubicBezTo>
                  <a:cubicBezTo>
                    <a:pt x="-3810" y="64770"/>
                    <a:pt x="1905" y="35242"/>
                    <a:pt x="1905" y="6667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21"/>
            <p:cNvSpPr/>
            <p:nvPr/>
          </p:nvSpPr>
          <p:spPr>
            <a:xfrm>
              <a:off x="6781177" y="3786585"/>
              <a:ext cx="110065" cy="176766"/>
            </a:xfrm>
            <a:custGeom>
              <a:avLst/>
              <a:gdLst/>
              <a:ahLst/>
              <a:cxnLst/>
              <a:rect l="l" t="t" r="r" b="b"/>
              <a:pathLst>
                <a:path w="110065" h="176766" extrusionOk="0">
                  <a:moveTo>
                    <a:pt x="10147" y="81517"/>
                  </a:moveTo>
                  <a:cubicBezTo>
                    <a:pt x="15862" y="86279"/>
                    <a:pt x="22529" y="91995"/>
                    <a:pt x="31102" y="98662"/>
                  </a:cubicBezTo>
                  <a:cubicBezTo>
                    <a:pt x="41579" y="73897"/>
                    <a:pt x="73012" y="62467"/>
                    <a:pt x="63487" y="25320"/>
                  </a:cubicBezTo>
                  <a:cubicBezTo>
                    <a:pt x="56820" y="-3255"/>
                    <a:pt x="83490" y="-398"/>
                    <a:pt x="102540" y="554"/>
                  </a:cubicBezTo>
                  <a:cubicBezTo>
                    <a:pt x="117779" y="46274"/>
                    <a:pt x="111112" y="85327"/>
                    <a:pt x="71107" y="115807"/>
                  </a:cubicBezTo>
                  <a:cubicBezTo>
                    <a:pt x="62535" y="122474"/>
                    <a:pt x="60629" y="135809"/>
                    <a:pt x="53962" y="145334"/>
                  </a:cubicBezTo>
                  <a:cubicBezTo>
                    <a:pt x="46342" y="156764"/>
                    <a:pt x="35865" y="166289"/>
                    <a:pt x="27292" y="176767"/>
                  </a:cubicBezTo>
                  <a:cubicBezTo>
                    <a:pt x="18720" y="166289"/>
                    <a:pt x="9195" y="155812"/>
                    <a:pt x="1575" y="145334"/>
                  </a:cubicBezTo>
                  <a:cubicBezTo>
                    <a:pt x="-1283" y="141524"/>
                    <a:pt x="622" y="134857"/>
                    <a:pt x="622" y="129142"/>
                  </a:cubicBezTo>
                  <a:cubicBezTo>
                    <a:pt x="1575" y="125332"/>
                    <a:pt x="2527" y="121522"/>
                    <a:pt x="3479" y="116759"/>
                  </a:cubicBezTo>
                  <a:cubicBezTo>
                    <a:pt x="6337" y="104377"/>
                    <a:pt x="8242" y="92947"/>
                    <a:pt x="10147" y="81517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21"/>
            <p:cNvSpPr/>
            <p:nvPr/>
          </p:nvSpPr>
          <p:spPr>
            <a:xfrm>
              <a:off x="6873240" y="3763327"/>
              <a:ext cx="15240" cy="11429"/>
            </a:xfrm>
            <a:custGeom>
              <a:avLst/>
              <a:gdLst/>
              <a:ahLst/>
              <a:cxnLst/>
              <a:rect l="l" t="t" r="r" b="b"/>
              <a:pathLst>
                <a:path w="15240" h="11429" extrusionOk="0">
                  <a:moveTo>
                    <a:pt x="12382" y="11430"/>
                  </a:moveTo>
                  <a:cubicBezTo>
                    <a:pt x="8572" y="7620"/>
                    <a:pt x="4763" y="4763"/>
                    <a:pt x="0" y="952"/>
                  </a:cubicBezTo>
                  <a:cubicBezTo>
                    <a:pt x="4763" y="952"/>
                    <a:pt x="10478" y="0"/>
                    <a:pt x="15240" y="0"/>
                  </a:cubicBezTo>
                  <a:cubicBezTo>
                    <a:pt x="14288" y="3810"/>
                    <a:pt x="13335" y="7620"/>
                    <a:pt x="12382" y="11430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21"/>
            <p:cNvSpPr/>
            <p:nvPr/>
          </p:nvSpPr>
          <p:spPr>
            <a:xfrm>
              <a:off x="6756320" y="3908107"/>
              <a:ext cx="714" cy="22860"/>
            </a:xfrm>
            <a:custGeom>
              <a:avLst/>
              <a:gdLst/>
              <a:ahLst/>
              <a:cxnLst/>
              <a:rect l="l" t="t" r="r" b="b"/>
              <a:pathLst>
                <a:path w="714" h="22860" extrusionOk="0">
                  <a:moveTo>
                    <a:pt x="714" y="22860"/>
                  </a:moveTo>
                  <a:cubicBezTo>
                    <a:pt x="714" y="15240"/>
                    <a:pt x="714" y="7620"/>
                    <a:pt x="714" y="0"/>
                  </a:cubicBezTo>
                  <a:cubicBezTo>
                    <a:pt x="-238" y="7620"/>
                    <a:pt x="-238" y="15240"/>
                    <a:pt x="714" y="2286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21"/>
            <p:cNvSpPr/>
            <p:nvPr/>
          </p:nvSpPr>
          <p:spPr>
            <a:xfrm>
              <a:off x="6782752" y="3902392"/>
              <a:ext cx="2857" cy="12382"/>
            </a:xfrm>
            <a:custGeom>
              <a:avLst/>
              <a:gdLst/>
              <a:ahLst/>
              <a:cxnLst/>
              <a:rect l="l" t="t" r="r" b="b"/>
              <a:pathLst>
                <a:path w="2857" h="12382" extrusionOk="0">
                  <a:moveTo>
                    <a:pt x="2857" y="0"/>
                  </a:moveTo>
                  <a:cubicBezTo>
                    <a:pt x="1905" y="3810"/>
                    <a:pt x="953" y="7620"/>
                    <a:pt x="0" y="12382"/>
                  </a:cubicBezTo>
                  <a:cubicBezTo>
                    <a:pt x="953" y="7620"/>
                    <a:pt x="1905" y="3810"/>
                    <a:pt x="2857" y="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21"/>
            <p:cNvSpPr/>
            <p:nvPr/>
          </p:nvSpPr>
          <p:spPr>
            <a:xfrm>
              <a:off x="6769417" y="3659504"/>
              <a:ext cx="1904" cy="22860"/>
            </a:xfrm>
            <a:custGeom>
              <a:avLst/>
              <a:gdLst/>
              <a:ahLst/>
              <a:cxnLst/>
              <a:rect l="l" t="t" r="r" b="b"/>
              <a:pathLst>
                <a:path w="1904" h="22860" extrusionOk="0">
                  <a:moveTo>
                    <a:pt x="0" y="22860"/>
                  </a:moveTo>
                  <a:cubicBezTo>
                    <a:pt x="952" y="15240"/>
                    <a:pt x="952" y="7620"/>
                    <a:pt x="1905" y="0"/>
                  </a:cubicBezTo>
                  <a:cubicBezTo>
                    <a:pt x="952" y="7620"/>
                    <a:pt x="0" y="15240"/>
                    <a:pt x="0" y="2286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21"/>
            <p:cNvSpPr/>
            <p:nvPr/>
          </p:nvSpPr>
          <p:spPr>
            <a:xfrm>
              <a:off x="6497955" y="3897630"/>
              <a:ext cx="161925" cy="271462"/>
            </a:xfrm>
            <a:custGeom>
              <a:avLst/>
              <a:gdLst/>
              <a:ahLst/>
              <a:cxnLst/>
              <a:rect l="l" t="t" r="r" b="b"/>
              <a:pathLst>
                <a:path w="161925" h="271462" extrusionOk="0">
                  <a:moveTo>
                    <a:pt x="33338" y="271463"/>
                  </a:moveTo>
                  <a:cubicBezTo>
                    <a:pt x="21907" y="267652"/>
                    <a:pt x="11430" y="264795"/>
                    <a:pt x="0" y="260985"/>
                  </a:cubicBezTo>
                  <a:cubicBezTo>
                    <a:pt x="4763" y="248602"/>
                    <a:pt x="6667" y="235267"/>
                    <a:pt x="14288" y="224790"/>
                  </a:cubicBezTo>
                  <a:cubicBezTo>
                    <a:pt x="24765" y="211455"/>
                    <a:pt x="37147" y="199072"/>
                    <a:pt x="50482" y="188595"/>
                  </a:cubicBezTo>
                  <a:cubicBezTo>
                    <a:pt x="79057" y="165735"/>
                    <a:pt x="90488" y="135255"/>
                    <a:pt x="96202" y="101917"/>
                  </a:cubicBezTo>
                  <a:cubicBezTo>
                    <a:pt x="98107" y="89535"/>
                    <a:pt x="93345" y="73342"/>
                    <a:pt x="87630" y="61913"/>
                  </a:cubicBezTo>
                  <a:cubicBezTo>
                    <a:pt x="66675" y="21907"/>
                    <a:pt x="73342" y="8572"/>
                    <a:pt x="120015" y="0"/>
                  </a:cubicBezTo>
                  <a:cubicBezTo>
                    <a:pt x="120967" y="952"/>
                    <a:pt x="121920" y="2857"/>
                    <a:pt x="120967" y="3810"/>
                  </a:cubicBezTo>
                  <a:cubicBezTo>
                    <a:pt x="120015" y="39052"/>
                    <a:pt x="145732" y="62865"/>
                    <a:pt x="159067" y="91440"/>
                  </a:cubicBezTo>
                  <a:cubicBezTo>
                    <a:pt x="159067" y="92392"/>
                    <a:pt x="160972" y="92392"/>
                    <a:pt x="161925" y="92392"/>
                  </a:cubicBezTo>
                  <a:cubicBezTo>
                    <a:pt x="160972" y="100013"/>
                    <a:pt x="159067" y="106680"/>
                    <a:pt x="158115" y="114300"/>
                  </a:cubicBezTo>
                  <a:cubicBezTo>
                    <a:pt x="150495" y="114300"/>
                    <a:pt x="140017" y="110490"/>
                    <a:pt x="135255" y="114300"/>
                  </a:cubicBezTo>
                  <a:cubicBezTo>
                    <a:pt x="117157" y="128588"/>
                    <a:pt x="117157" y="156210"/>
                    <a:pt x="131445" y="180022"/>
                  </a:cubicBezTo>
                  <a:cubicBezTo>
                    <a:pt x="130492" y="185738"/>
                    <a:pt x="129540" y="190500"/>
                    <a:pt x="128588" y="196215"/>
                  </a:cubicBezTo>
                  <a:cubicBezTo>
                    <a:pt x="128588" y="202882"/>
                    <a:pt x="128588" y="209550"/>
                    <a:pt x="128588" y="215265"/>
                  </a:cubicBezTo>
                  <a:cubicBezTo>
                    <a:pt x="129540" y="220980"/>
                    <a:pt x="131445" y="225742"/>
                    <a:pt x="132397" y="231457"/>
                  </a:cubicBezTo>
                  <a:cubicBezTo>
                    <a:pt x="133350" y="233363"/>
                    <a:pt x="135255" y="236220"/>
                    <a:pt x="136207" y="238125"/>
                  </a:cubicBezTo>
                  <a:cubicBezTo>
                    <a:pt x="139065" y="240982"/>
                    <a:pt x="141922" y="244792"/>
                    <a:pt x="144780" y="247650"/>
                  </a:cubicBezTo>
                  <a:cubicBezTo>
                    <a:pt x="143827" y="255270"/>
                    <a:pt x="142875" y="262890"/>
                    <a:pt x="142875" y="270510"/>
                  </a:cubicBezTo>
                  <a:cubicBezTo>
                    <a:pt x="133350" y="265747"/>
                    <a:pt x="123825" y="261938"/>
                    <a:pt x="114300" y="257175"/>
                  </a:cubicBezTo>
                  <a:cubicBezTo>
                    <a:pt x="77152" y="240030"/>
                    <a:pt x="60007" y="242888"/>
                    <a:pt x="33338" y="271463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21"/>
            <p:cNvSpPr/>
            <p:nvPr/>
          </p:nvSpPr>
          <p:spPr>
            <a:xfrm>
              <a:off x="6531292" y="4144196"/>
              <a:ext cx="179069" cy="139196"/>
            </a:xfrm>
            <a:custGeom>
              <a:avLst/>
              <a:gdLst/>
              <a:ahLst/>
              <a:cxnLst/>
              <a:rect l="l" t="t" r="r" b="b"/>
              <a:pathLst>
                <a:path w="179069" h="139196" extrusionOk="0">
                  <a:moveTo>
                    <a:pt x="0" y="24896"/>
                  </a:moveTo>
                  <a:cubicBezTo>
                    <a:pt x="26670" y="-3679"/>
                    <a:pt x="43815" y="-6536"/>
                    <a:pt x="79057" y="10609"/>
                  </a:cubicBezTo>
                  <a:cubicBezTo>
                    <a:pt x="88582" y="15371"/>
                    <a:pt x="98107" y="19181"/>
                    <a:pt x="107632" y="23944"/>
                  </a:cubicBezTo>
                  <a:cubicBezTo>
                    <a:pt x="112395" y="29659"/>
                    <a:pt x="117157" y="35374"/>
                    <a:pt x="121920" y="41089"/>
                  </a:cubicBezTo>
                  <a:cubicBezTo>
                    <a:pt x="117157" y="42994"/>
                    <a:pt x="113347" y="45851"/>
                    <a:pt x="108585" y="47756"/>
                  </a:cubicBezTo>
                  <a:cubicBezTo>
                    <a:pt x="92392" y="38231"/>
                    <a:pt x="77152" y="26801"/>
                    <a:pt x="59055" y="20134"/>
                  </a:cubicBezTo>
                  <a:cubicBezTo>
                    <a:pt x="51435" y="17276"/>
                    <a:pt x="40005" y="22039"/>
                    <a:pt x="32385" y="27754"/>
                  </a:cubicBezTo>
                  <a:cubicBezTo>
                    <a:pt x="29527" y="29659"/>
                    <a:pt x="31432" y="43946"/>
                    <a:pt x="35242" y="49661"/>
                  </a:cubicBezTo>
                  <a:cubicBezTo>
                    <a:pt x="53340" y="71569"/>
                    <a:pt x="69532" y="96334"/>
                    <a:pt x="104775" y="92524"/>
                  </a:cubicBezTo>
                  <a:cubicBezTo>
                    <a:pt x="117157" y="91571"/>
                    <a:pt x="130492" y="98239"/>
                    <a:pt x="143827" y="101096"/>
                  </a:cubicBezTo>
                  <a:cubicBezTo>
                    <a:pt x="143827" y="101096"/>
                    <a:pt x="143827" y="101096"/>
                    <a:pt x="143827" y="101096"/>
                  </a:cubicBezTo>
                  <a:cubicBezTo>
                    <a:pt x="145732" y="103001"/>
                    <a:pt x="147638" y="103954"/>
                    <a:pt x="149542" y="105859"/>
                  </a:cubicBezTo>
                  <a:cubicBezTo>
                    <a:pt x="158115" y="110621"/>
                    <a:pt x="167640" y="115384"/>
                    <a:pt x="176213" y="120146"/>
                  </a:cubicBezTo>
                  <a:cubicBezTo>
                    <a:pt x="177165" y="123004"/>
                    <a:pt x="178117" y="125861"/>
                    <a:pt x="179070" y="129671"/>
                  </a:cubicBezTo>
                  <a:cubicBezTo>
                    <a:pt x="174307" y="132529"/>
                    <a:pt x="169545" y="135386"/>
                    <a:pt x="164782" y="139196"/>
                  </a:cubicBezTo>
                  <a:cubicBezTo>
                    <a:pt x="132397" y="111574"/>
                    <a:pt x="91440" y="109669"/>
                    <a:pt x="51435" y="102049"/>
                  </a:cubicBezTo>
                  <a:cubicBezTo>
                    <a:pt x="35242" y="74426"/>
                    <a:pt x="952" y="61091"/>
                    <a:pt x="0" y="24896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21"/>
            <p:cNvSpPr/>
            <p:nvPr/>
          </p:nvSpPr>
          <p:spPr>
            <a:xfrm>
              <a:off x="6562301" y="4162611"/>
              <a:ext cx="126153" cy="81728"/>
            </a:xfrm>
            <a:custGeom>
              <a:avLst/>
              <a:gdLst/>
              <a:ahLst/>
              <a:cxnLst/>
              <a:rect l="l" t="t" r="r" b="b"/>
              <a:pathLst>
                <a:path w="126153" h="81728" extrusionOk="0">
                  <a:moveTo>
                    <a:pt x="112818" y="81729"/>
                  </a:moveTo>
                  <a:cubicBezTo>
                    <a:pt x="99483" y="78871"/>
                    <a:pt x="86148" y="72204"/>
                    <a:pt x="73766" y="73156"/>
                  </a:cubicBezTo>
                  <a:cubicBezTo>
                    <a:pt x="38523" y="76966"/>
                    <a:pt x="22331" y="52201"/>
                    <a:pt x="4233" y="30294"/>
                  </a:cubicBezTo>
                  <a:cubicBezTo>
                    <a:pt x="423" y="25531"/>
                    <a:pt x="-1482" y="10291"/>
                    <a:pt x="1376" y="8386"/>
                  </a:cubicBezTo>
                  <a:cubicBezTo>
                    <a:pt x="8996" y="3624"/>
                    <a:pt x="21378" y="-2092"/>
                    <a:pt x="28046" y="766"/>
                  </a:cubicBezTo>
                  <a:cubicBezTo>
                    <a:pt x="45191" y="7433"/>
                    <a:pt x="60431" y="18864"/>
                    <a:pt x="77576" y="28389"/>
                  </a:cubicBezTo>
                  <a:cubicBezTo>
                    <a:pt x="79481" y="29341"/>
                    <a:pt x="81386" y="30294"/>
                    <a:pt x="83291" y="30294"/>
                  </a:cubicBezTo>
                  <a:cubicBezTo>
                    <a:pt x="90911" y="30294"/>
                    <a:pt x="99483" y="30294"/>
                    <a:pt x="107103" y="30294"/>
                  </a:cubicBezTo>
                  <a:cubicBezTo>
                    <a:pt x="109008" y="29341"/>
                    <a:pt x="111866" y="28389"/>
                    <a:pt x="113771" y="28389"/>
                  </a:cubicBezTo>
                  <a:cubicBezTo>
                    <a:pt x="116628" y="24579"/>
                    <a:pt x="119486" y="21721"/>
                    <a:pt x="123296" y="17911"/>
                  </a:cubicBezTo>
                  <a:cubicBezTo>
                    <a:pt x="124248" y="16006"/>
                    <a:pt x="125201" y="14101"/>
                    <a:pt x="126153" y="12196"/>
                  </a:cubicBezTo>
                  <a:cubicBezTo>
                    <a:pt x="125201" y="25531"/>
                    <a:pt x="124248" y="39819"/>
                    <a:pt x="121391" y="53154"/>
                  </a:cubicBezTo>
                  <a:cubicBezTo>
                    <a:pt x="119486" y="62679"/>
                    <a:pt x="115676" y="72204"/>
                    <a:pt x="112818" y="81729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21"/>
            <p:cNvSpPr/>
            <p:nvPr/>
          </p:nvSpPr>
          <p:spPr>
            <a:xfrm>
              <a:off x="6617944" y="3901440"/>
              <a:ext cx="73521" cy="88582"/>
            </a:xfrm>
            <a:custGeom>
              <a:avLst/>
              <a:gdLst/>
              <a:ahLst/>
              <a:cxnLst/>
              <a:rect l="l" t="t" r="r" b="b"/>
              <a:pathLst>
                <a:path w="73521" h="88582" extrusionOk="0">
                  <a:moveTo>
                    <a:pt x="40983" y="88582"/>
                  </a:moveTo>
                  <a:cubicBezTo>
                    <a:pt x="40031" y="88582"/>
                    <a:pt x="39078" y="88582"/>
                    <a:pt x="38126" y="87630"/>
                  </a:cubicBezTo>
                  <a:cubicBezTo>
                    <a:pt x="24791" y="59055"/>
                    <a:pt x="-927" y="35242"/>
                    <a:pt x="26" y="0"/>
                  </a:cubicBezTo>
                  <a:cubicBezTo>
                    <a:pt x="22886" y="6667"/>
                    <a:pt x="45746" y="13335"/>
                    <a:pt x="73368" y="20955"/>
                  </a:cubicBezTo>
                  <a:cubicBezTo>
                    <a:pt x="75273" y="43815"/>
                    <a:pt x="59081" y="66675"/>
                    <a:pt x="40983" y="88582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21"/>
            <p:cNvSpPr/>
            <p:nvPr/>
          </p:nvSpPr>
          <p:spPr>
            <a:xfrm>
              <a:off x="6652565" y="3999547"/>
              <a:ext cx="45814" cy="164782"/>
            </a:xfrm>
            <a:custGeom>
              <a:avLst/>
              <a:gdLst/>
              <a:ahLst/>
              <a:cxnLst/>
              <a:rect l="l" t="t" r="r" b="b"/>
              <a:pathLst>
                <a:path w="45814" h="164782" extrusionOk="0">
                  <a:moveTo>
                    <a:pt x="33985" y="0"/>
                  </a:moveTo>
                  <a:cubicBezTo>
                    <a:pt x="36842" y="9525"/>
                    <a:pt x="38747" y="18097"/>
                    <a:pt x="41604" y="27622"/>
                  </a:cubicBezTo>
                  <a:cubicBezTo>
                    <a:pt x="47320" y="43815"/>
                    <a:pt x="50177" y="56197"/>
                    <a:pt x="30175" y="67628"/>
                  </a:cubicBezTo>
                  <a:cubicBezTo>
                    <a:pt x="1600" y="83820"/>
                    <a:pt x="3504" y="98108"/>
                    <a:pt x="22554" y="122872"/>
                  </a:cubicBezTo>
                  <a:cubicBezTo>
                    <a:pt x="31127" y="133350"/>
                    <a:pt x="31127" y="150495"/>
                    <a:pt x="34937" y="164783"/>
                  </a:cubicBezTo>
                  <a:cubicBezTo>
                    <a:pt x="-10783" y="131445"/>
                    <a:pt x="-6973" y="92393"/>
                    <a:pt x="19697" y="49530"/>
                  </a:cubicBezTo>
                  <a:cubicBezTo>
                    <a:pt x="27317" y="34290"/>
                    <a:pt x="29222" y="16193"/>
                    <a:pt x="33985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21"/>
            <p:cNvSpPr/>
            <p:nvPr/>
          </p:nvSpPr>
          <p:spPr>
            <a:xfrm>
              <a:off x="6617787" y="4009284"/>
              <a:ext cx="37330" cy="67415"/>
            </a:xfrm>
            <a:custGeom>
              <a:avLst/>
              <a:gdLst/>
              <a:ahLst/>
              <a:cxnLst/>
              <a:rect l="l" t="t" r="r" b="b"/>
              <a:pathLst>
                <a:path w="37330" h="67415" extrusionOk="0">
                  <a:moveTo>
                    <a:pt x="10660" y="67416"/>
                  </a:moveTo>
                  <a:cubicBezTo>
                    <a:pt x="-4580" y="44556"/>
                    <a:pt x="-3627" y="15981"/>
                    <a:pt x="14470" y="1693"/>
                  </a:cubicBezTo>
                  <a:cubicBezTo>
                    <a:pt x="19233" y="-2117"/>
                    <a:pt x="29710" y="1693"/>
                    <a:pt x="37331" y="1693"/>
                  </a:cubicBezTo>
                  <a:cubicBezTo>
                    <a:pt x="28758" y="23601"/>
                    <a:pt x="19233" y="45508"/>
                    <a:pt x="10660" y="67416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21"/>
            <p:cNvSpPr/>
            <p:nvPr/>
          </p:nvSpPr>
          <p:spPr>
            <a:xfrm>
              <a:off x="6687502" y="3903344"/>
              <a:ext cx="39936" cy="91440"/>
            </a:xfrm>
            <a:custGeom>
              <a:avLst/>
              <a:gdLst/>
              <a:ahLst/>
              <a:cxnLst/>
              <a:rect l="l" t="t" r="r" b="b"/>
              <a:pathLst>
                <a:path w="39936" h="91440" extrusionOk="0">
                  <a:moveTo>
                    <a:pt x="26670" y="0"/>
                  </a:moveTo>
                  <a:cubicBezTo>
                    <a:pt x="51435" y="30480"/>
                    <a:pt x="40957" y="66675"/>
                    <a:pt x="0" y="91440"/>
                  </a:cubicBezTo>
                  <a:cubicBezTo>
                    <a:pt x="15240" y="62865"/>
                    <a:pt x="33338" y="35243"/>
                    <a:pt x="26670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21"/>
            <p:cNvSpPr/>
            <p:nvPr/>
          </p:nvSpPr>
          <p:spPr>
            <a:xfrm>
              <a:off x="6638925" y="4144327"/>
              <a:ext cx="25717" cy="40004"/>
            </a:xfrm>
            <a:custGeom>
              <a:avLst/>
              <a:gdLst/>
              <a:ahLst/>
              <a:cxnLst/>
              <a:rect l="l" t="t" r="r" b="b"/>
              <a:pathLst>
                <a:path w="25717" h="40004" extrusionOk="0">
                  <a:moveTo>
                    <a:pt x="14288" y="40005"/>
                  </a:moveTo>
                  <a:cubicBezTo>
                    <a:pt x="9525" y="34290"/>
                    <a:pt x="4763" y="28575"/>
                    <a:pt x="0" y="22860"/>
                  </a:cubicBezTo>
                  <a:cubicBezTo>
                    <a:pt x="953" y="15240"/>
                    <a:pt x="1905" y="7620"/>
                    <a:pt x="1905" y="0"/>
                  </a:cubicBezTo>
                  <a:cubicBezTo>
                    <a:pt x="9525" y="10478"/>
                    <a:pt x="17145" y="20003"/>
                    <a:pt x="25718" y="30480"/>
                  </a:cubicBezTo>
                  <a:cubicBezTo>
                    <a:pt x="24765" y="32385"/>
                    <a:pt x="23813" y="34290"/>
                    <a:pt x="23813" y="36195"/>
                  </a:cubicBezTo>
                  <a:cubicBezTo>
                    <a:pt x="20955" y="37147"/>
                    <a:pt x="18097" y="38100"/>
                    <a:pt x="14288" y="40005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21"/>
            <p:cNvSpPr/>
            <p:nvPr/>
          </p:nvSpPr>
          <p:spPr>
            <a:xfrm>
              <a:off x="6625590" y="4092892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 extrusionOk="0">
                  <a:moveTo>
                    <a:pt x="0" y="19050"/>
                  </a:moveTo>
                  <a:cubicBezTo>
                    <a:pt x="0" y="12382"/>
                    <a:pt x="0" y="5715"/>
                    <a:pt x="0" y="0"/>
                  </a:cubicBezTo>
                  <a:cubicBezTo>
                    <a:pt x="0" y="5715"/>
                    <a:pt x="0" y="12382"/>
                    <a:pt x="0" y="1905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21"/>
            <p:cNvSpPr/>
            <p:nvPr/>
          </p:nvSpPr>
          <p:spPr>
            <a:xfrm>
              <a:off x="6676072" y="4180522"/>
              <a:ext cx="9525" cy="10477"/>
            </a:xfrm>
            <a:custGeom>
              <a:avLst/>
              <a:gdLst/>
              <a:ahLst/>
              <a:cxnLst/>
              <a:rect l="l" t="t" r="r" b="b"/>
              <a:pathLst>
                <a:path w="9525" h="10477" extrusionOk="0">
                  <a:moveTo>
                    <a:pt x="9525" y="0"/>
                  </a:moveTo>
                  <a:cubicBezTo>
                    <a:pt x="6668" y="3810"/>
                    <a:pt x="3810" y="6668"/>
                    <a:pt x="0" y="10478"/>
                  </a:cubicBezTo>
                  <a:cubicBezTo>
                    <a:pt x="2858" y="6668"/>
                    <a:pt x="5715" y="3810"/>
                    <a:pt x="952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21"/>
            <p:cNvSpPr/>
            <p:nvPr/>
          </p:nvSpPr>
          <p:spPr>
            <a:xfrm>
              <a:off x="6645592" y="4192905"/>
              <a:ext cx="23812" cy="714"/>
            </a:xfrm>
            <a:custGeom>
              <a:avLst/>
              <a:gdLst/>
              <a:ahLst/>
              <a:cxnLst/>
              <a:rect l="l" t="t" r="r" b="b"/>
              <a:pathLst>
                <a:path w="23812" h="714" extrusionOk="0">
                  <a:moveTo>
                    <a:pt x="23813" y="0"/>
                  </a:moveTo>
                  <a:cubicBezTo>
                    <a:pt x="16192" y="0"/>
                    <a:pt x="7620" y="0"/>
                    <a:pt x="0" y="0"/>
                  </a:cubicBezTo>
                  <a:cubicBezTo>
                    <a:pt x="8572" y="952"/>
                    <a:pt x="16192" y="952"/>
                    <a:pt x="23813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21"/>
            <p:cNvSpPr/>
            <p:nvPr/>
          </p:nvSpPr>
          <p:spPr>
            <a:xfrm>
              <a:off x="6699884" y="3755707"/>
              <a:ext cx="6667" cy="18097"/>
            </a:xfrm>
            <a:custGeom>
              <a:avLst/>
              <a:gdLst/>
              <a:ahLst/>
              <a:cxnLst/>
              <a:rect l="l" t="t" r="r" b="b"/>
              <a:pathLst>
                <a:path w="6667" h="18097" extrusionOk="0">
                  <a:moveTo>
                    <a:pt x="6668" y="18097"/>
                  </a:moveTo>
                  <a:cubicBezTo>
                    <a:pt x="4763" y="12383"/>
                    <a:pt x="1905" y="5715"/>
                    <a:pt x="0" y="0"/>
                  </a:cubicBezTo>
                  <a:cubicBezTo>
                    <a:pt x="1905" y="6667"/>
                    <a:pt x="4763" y="12383"/>
                    <a:pt x="6668" y="18097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21"/>
            <p:cNvSpPr/>
            <p:nvPr/>
          </p:nvSpPr>
          <p:spPr>
            <a:xfrm>
              <a:off x="6629400" y="4128134"/>
              <a:ext cx="3809" cy="6667"/>
            </a:xfrm>
            <a:custGeom>
              <a:avLst/>
              <a:gdLst/>
              <a:ahLst/>
              <a:cxnLst/>
              <a:rect l="l" t="t" r="r" b="b"/>
              <a:pathLst>
                <a:path w="3809" h="6667" extrusionOk="0">
                  <a:moveTo>
                    <a:pt x="3810" y="6668"/>
                  </a:moveTo>
                  <a:cubicBezTo>
                    <a:pt x="2857" y="4763"/>
                    <a:pt x="953" y="1905"/>
                    <a:pt x="0" y="0"/>
                  </a:cubicBezTo>
                  <a:cubicBezTo>
                    <a:pt x="953" y="1905"/>
                    <a:pt x="2857" y="3810"/>
                    <a:pt x="3810" y="6668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21"/>
            <p:cNvSpPr/>
            <p:nvPr/>
          </p:nvSpPr>
          <p:spPr>
            <a:xfrm>
              <a:off x="6662737" y="4173855"/>
              <a:ext cx="2164" cy="5714"/>
            </a:xfrm>
            <a:custGeom>
              <a:avLst/>
              <a:gdLst/>
              <a:ahLst/>
              <a:cxnLst/>
              <a:rect l="l" t="t" r="r" b="b"/>
              <a:pathLst>
                <a:path w="2164" h="5714" extrusionOk="0">
                  <a:moveTo>
                    <a:pt x="0" y="5715"/>
                  </a:moveTo>
                  <a:cubicBezTo>
                    <a:pt x="953" y="3810"/>
                    <a:pt x="1905" y="1905"/>
                    <a:pt x="1905" y="0"/>
                  </a:cubicBezTo>
                  <a:cubicBezTo>
                    <a:pt x="1905" y="1905"/>
                    <a:pt x="1905" y="2857"/>
                    <a:pt x="1905" y="4763"/>
                  </a:cubicBezTo>
                  <a:cubicBezTo>
                    <a:pt x="2857" y="5715"/>
                    <a:pt x="953" y="5715"/>
                    <a:pt x="0" y="571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21"/>
            <p:cNvSpPr/>
            <p:nvPr/>
          </p:nvSpPr>
          <p:spPr>
            <a:xfrm>
              <a:off x="6491572" y="4243387"/>
              <a:ext cx="234029" cy="197737"/>
            </a:xfrm>
            <a:custGeom>
              <a:avLst/>
              <a:gdLst/>
              <a:ahLst/>
              <a:cxnLst/>
              <a:rect l="l" t="t" r="r" b="b"/>
              <a:pathLst>
                <a:path w="234029" h="197737" extrusionOk="0">
                  <a:moveTo>
                    <a:pt x="92107" y="0"/>
                  </a:moveTo>
                  <a:cubicBezTo>
                    <a:pt x="131160" y="6668"/>
                    <a:pt x="172117" y="9525"/>
                    <a:pt x="205455" y="37147"/>
                  </a:cubicBezTo>
                  <a:cubicBezTo>
                    <a:pt x="210217" y="43815"/>
                    <a:pt x="214980" y="51435"/>
                    <a:pt x="219742" y="58103"/>
                  </a:cubicBezTo>
                  <a:cubicBezTo>
                    <a:pt x="222600" y="62865"/>
                    <a:pt x="225457" y="67628"/>
                    <a:pt x="228315" y="71438"/>
                  </a:cubicBezTo>
                  <a:cubicBezTo>
                    <a:pt x="230220" y="87630"/>
                    <a:pt x="232125" y="104775"/>
                    <a:pt x="234030" y="120968"/>
                  </a:cubicBezTo>
                  <a:cubicBezTo>
                    <a:pt x="234030" y="137160"/>
                    <a:pt x="234030" y="152400"/>
                    <a:pt x="234030" y="168593"/>
                  </a:cubicBezTo>
                  <a:cubicBezTo>
                    <a:pt x="233077" y="176213"/>
                    <a:pt x="231172" y="183832"/>
                    <a:pt x="230220" y="190500"/>
                  </a:cubicBezTo>
                  <a:cubicBezTo>
                    <a:pt x="220695" y="192405"/>
                    <a:pt x="212122" y="196215"/>
                    <a:pt x="202597" y="197168"/>
                  </a:cubicBezTo>
                  <a:cubicBezTo>
                    <a:pt x="196882" y="198120"/>
                    <a:pt x="187357" y="198120"/>
                    <a:pt x="185452" y="195263"/>
                  </a:cubicBezTo>
                  <a:cubicBezTo>
                    <a:pt x="174022" y="171450"/>
                    <a:pt x="161640" y="146685"/>
                    <a:pt x="155925" y="120968"/>
                  </a:cubicBezTo>
                  <a:cubicBezTo>
                    <a:pt x="154020" y="111443"/>
                    <a:pt x="169260" y="97155"/>
                    <a:pt x="177832" y="83820"/>
                  </a:cubicBezTo>
                  <a:cubicBezTo>
                    <a:pt x="168307" y="76200"/>
                    <a:pt x="160687" y="67628"/>
                    <a:pt x="150210" y="62865"/>
                  </a:cubicBezTo>
                  <a:cubicBezTo>
                    <a:pt x="137827" y="57150"/>
                    <a:pt x="122587" y="57150"/>
                    <a:pt x="110205" y="51435"/>
                  </a:cubicBezTo>
                  <a:cubicBezTo>
                    <a:pt x="77820" y="35243"/>
                    <a:pt x="72105" y="37147"/>
                    <a:pt x="64485" y="72390"/>
                  </a:cubicBezTo>
                  <a:cubicBezTo>
                    <a:pt x="58770" y="72390"/>
                    <a:pt x="52102" y="73343"/>
                    <a:pt x="41625" y="73343"/>
                  </a:cubicBezTo>
                  <a:cubicBezTo>
                    <a:pt x="47340" y="82868"/>
                    <a:pt x="51150" y="90488"/>
                    <a:pt x="55912" y="97155"/>
                  </a:cubicBezTo>
                  <a:cubicBezTo>
                    <a:pt x="61627" y="105728"/>
                    <a:pt x="67342" y="115253"/>
                    <a:pt x="73057" y="123825"/>
                  </a:cubicBezTo>
                  <a:cubicBezTo>
                    <a:pt x="61627" y="128588"/>
                    <a:pt x="51150" y="134303"/>
                    <a:pt x="39720" y="139065"/>
                  </a:cubicBezTo>
                  <a:cubicBezTo>
                    <a:pt x="-10763" y="86678"/>
                    <a:pt x="-10763" y="86678"/>
                    <a:pt x="26385" y="21907"/>
                  </a:cubicBezTo>
                  <a:cubicBezTo>
                    <a:pt x="27337" y="20003"/>
                    <a:pt x="28290" y="19050"/>
                    <a:pt x="29242" y="17145"/>
                  </a:cubicBezTo>
                  <a:cubicBezTo>
                    <a:pt x="50197" y="12382"/>
                    <a:pt x="71152" y="6668"/>
                    <a:pt x="92107" y="0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21"/>
            <p:cNvSpPr/>
            <p:nvPr/>
          </p:nvSpPr>
          <p:spPr>
            <a:xfrm>
              <a:off x="6528434" y="4285726"/>
              <a:ext cx="193357" cy="218646"/>
            </a:xfrm>
            <a:custGeom>
              <a:avLst/>
              <a:gdLst/>
              <a:ahLst/>
              <a:cxnLst/>
              <a:rect l="l" t="t" r="r" b="b"/>
              <a:pathLst>
                <a:path w="193357" h="218646" extrusionOk="0">
                  <a:moveTo>
                    <a:pt x="2858" y="97679"/>
                  </a:moveTo>
                  <a:cubicBezTo>
                    <a:pt x="14288" y="92916"/>
                    <a:pt x="24765" y="87201"/>
                    <a:pt x="36195" y="82439"/>
                  </a:cubicBezTo>
                  <a:cubicBezTo>
                    <a:pt x="30480" y="73866"/>
                    <a:pt x="24765" y="64341"/>
                    <a:pt x="19050" y="55769"/>
                  </a:cubicBezTo>
                  <a:cubicBezTo>
                    <a:pt x="15240" y="49101"/>
                    <a:pt x="10478" y="41481"/>
                    <a:pt x="4763" y="31956"/>
                  </a:cubicBezTo>
                  <a:cubicBezTo>
                    <a:pt x="16193" y="31004"/>
                    <a:pt x="21908" y="31004"/>
                    <a:pt x="27622" y="31004"/>
                  </a:cubicBezTo>
                  <a:cubicBezTo>
                    <a:pt x="35243" y="-5191"/>
                    <a:pt x="40958" y="-6144"/>
                    <a:pt x="73343" y="10049"/>
                  </a:cubicBezTo>
                  <a:cubicBezTo>
                    <a:pt x="85725" y="15764"/>
                    <a:pt x="100965" y="15764"/>
                    <a:pt x="113347" y="21479"/>
                  </a:cubicBezTo>
                  <a:cubicBezTo>
                    <a:pt x="122872" y="26241"/>
                    <a:pt x="131445" y="34814"/>
                    <a:pt x="140970" y="42434"/>
                  </a:cubicBezTo>
                  <a:cubicBezTo>
                    <a:pt x="132397" y="56721"/>
                    <a:pt x="117158" y="70056"/>
                    <a:pt x="119063" y="79581"/>
                  </a:cubicBezTo>
                  <a:cubicBezTo>
                    <a:pt x="124778" y="105299"/>
                    <a:pt x="137160" y="130064"/>
                    <a:pt x="148590" y="153876"/>
                  </a:cubicBezTo>
                  <a:cubicBezTo>
                    <a:pt x="149543" y="156734"/>
                    <a:pt x="160020" y="156734"/>
                    <a:pt x="165735" y="155781"/>
                  </a:cubicBezTo>
                  <a:cubicBezTo>
                    <a:pt x="175260" y="154829"/>
                    <a:pt x="183833" y="151971"/>
                    <a:pt x="193358" y="149114"/>
                  </a:cubicBezTo>
                  <a:cubicBezTo>
                    <a:pt x="192405" y="160544"/>
                    <a:pt x="191453" y="171974"/>
                    <a:pt x="190500" y="183404"/>
                  </a:cubicBezTo>
                  <a:cubicBezTo>
                    <a:pt x="148590" y="191976"/>
                    <a:pt x="115253" y="169116"/>
                    <a:pt x="77153" y="151019"/>
                  </a:cubicBezTo>
                  <a:cubicBezTo>
                    <a:pt x="79058" y="168164"/>
                    <a:pt x="80963" y="182451"/>
                    <a:pt x="80963" y="195786"/>
                  </a:cubicBezTo>
                  <a:cubicBezTo>
                    <a:pt x="80963" y="203406"/>
                    <a:pt x="76200" y="211026"/>
                    <a:pt x="73343" y="218646"/>
                  </a:cubicBezTo>
                  <a:cubicBezTo>
                    <a:pt x="67628" y="195786"/>
                    <a:pt x="60008" y="173879"/>
                    <a:pt x="56197" y="151019"/>
                  </a:cubicBezTo>
                  <a:cubicBezTo>
                    <a:pt x="52388" y="128159"/>
                    <a:pt x="40958" y="115776"/>
                    <a:pt x="17145" y="114824"/>
                  </a:cubicBezTo>
                  <a:cubicBezTo>
                    <a:pt x="11430" y="110061"/>
                    <a:pt x="5715" y="105299"/>
                    <a:pt x="0" y="101489"/>
                  </a:cubicBezTo>
                  <a:cubicBezTo>
                    <a:pt x="0" y="99584"/>
                    <a:pt x="953" y="98631"/>
                    <a:pt x="2858" y="97679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21"/>
            <p:cNvSpPr/>
            <p:nvPr/>
          </p:nvSpPr>
          <p:spPr>
            <a:xfrm>
              <a:off x="6600825" y="4436744"/>
              <a:ext cx="122872" cy="177165"/>
            </a:xfrm>
            <a:custGeom>
              <a:avLst/>
              <a:gdLst/>
              <a:ahLst/>
              <a:cxnLst/>
              <a:rect l="l" t="t" r="r" b="b"/>
              <a:pathLst>
                <a:path w="122872" h="177165" extrusionOk="0">
                  <a:moveTo>
                    <a:pt x="0" y="67628"/>
                  </a:moveTo>
                  <a:cubicBezTo>
                    <a:pt x="2857" y="60008"/>
                    <a:pt x="6668" y="52388"/>
                    <a:pt x="7620" y="44768"/>
                  </a:cubicBezTo>
                  <a:cubicBezTo>
                    <a:pt x="7620" y="30480"/>
                    <a:pt x="5715" y="17145"/>
                    <a:pt x="3810" y="0"/>
                  </a:cubicBezTo>
                  <a:cubicBezTo>
                    <a:pt x="41910" y="19050"/>
                    <a:pt x="76200" y="40958"/>
                    <a:pt x="117157" y="32385"/>
                  </a:cubicBezTo>
                  <a:cubicBezTo>
                    <a:pt x="118110" y="36195"/>
                    <a:pt x="118110" y="40005"/>
                    <a:pt x="119063" y="43815"/>
                  </a:cubicBezTo>
                  <a:cubicBezTo>
                    <a:pt x="119063" y="54293"/>
                    <a:pt x="119063" y="63818"/>
                    <a:pt x="119063" y="74295"/>
                  </a:cubicBezTo>
                  <a:cubicBezTo>
                    <a:pt x="119063" y="83820"/>
                    <a:pt x="120015" y="93345"/>
                    <a:pt x="120015" y="102870"/>
                  </a:cubicBezTo>
                  <a:cubicBezTo>
                    <a:pt x="120015" y="112395"/>
                    <a:pt x="120015" y="122873"/>
                    <a:pt x="119063" y="132398"/>
                  </a:cubicBezTo>
                  <a:cubicBezTo>
                    <a:pt x="120015" y="144780"/>
                    <a:pt x="120968" y="157163"/>
                    <a:pt x="122872" y="177165"/>
                  </a:cubicBezTo>
                  <a:cubicBezTo>
                    <a:pt x="92393" y="168593"/>
                    <a:pt x="64770" y="160973"/>
                    <a:pt x="37147" y="153353"/>
                  </a:cubicBezTo>
                  <a:cubicBezTo>
                    <a:pt x="35243" y="152400"/>
                    <a:pt x="34290" y="148590"/>
                    <a:pt x="33338" y="145733"/>
                  </a:cubicBezTo>
                  <a:cubicBezTo>
                    <a:pt x="22860" y="120015"/>
                    <a:pt x="11430" y="93345"/>
                    <a:pt x="0" y="67628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2058;p21"/>
            <p:cNvSpPr/>
            <p:nvPr/>
          </p:nvSpPr>
          <p:spPr>
            <a:xfrm>
              <a:off x="6410325" y="4226163"/>
              <a:ext cx="159067" cy="266778"/>
            </a:xfrm>
            <a:custGeom>
              <a:avLst/>
              <a:gdLst/>
              <a:ahLst/>
              <a:cxnLst/>
              <a:rect l="l" t="t" r="r" b="b"/>
              <a:pathLst>
                <a:path w="159067" h="266778" extrusionOk="0">
                  <a:moveTo>
                    <a:pt x="117157" y="160099"/>
                  </a:moveTo>
                  <a:cubicBezTo>
                    <a:pt x="122872" y="164861"/>
                    <a:pt x="128588" y="169624"/>
                    <a:pt x="134303" y="173433"/>
                  </a:cubicBezTo>
                  <a:cubicBezTo>
                    <a:pt x="142875" y="204866"/>
                    <a:pt x="150495" y="235346"/>
                    <a:pt x="159068" y="266779"/>
                  </a:cubicBezTo>
                  <a:cubicBezTo>
                    <a:pt x="135255" y="256301"/>
                    <a:pt x="112395" y="248681"/>
                    <a:pt x="109538" y="213439"/>
                  </a:cubicBezTo>
                  <a:cubicBezTo>
                    <a:pt x="108585" y="196293"/>
                    <a:pt x="85725" y="178196"/>
                    <a:pt x="68580" y="164861"/>
                  </a:cubicBezTo>
                  <a:cubicBezTo>
                    <a:pt x="33338" y="137239"/>
                    <a:pt x="8572" y="106758"/>
                    <a:pt x="20003" y="58181"/>
                  </a:cubicBezTo>
                  <a:cubicBezTo>
                    <a:pt x="23813" y="42941"/>
                    <a:pt x="25718" y="23891"/>
                    <a:pt x="0" y="22939"/>
                  </a:cubicBezTo>
                  <a:cubicBezTo>
                    <a:pt x="6668" y="21033"/>
                    <a:pt x="13335" y="20081"/>
                    <a:pt x="19050" y="16271"/>
                  </a:cubicBezTo>
                  <a:cubicBezTo>
                    <a:pt x="37147" y="2936"/>
                    <a:pt x="57150" y="-8494"/>
                    <a:pt x="75247" y="8651"/>
                  </a:cubicBezTo>
                  <a:cubicBezTo>
                    <a:pt x="96203" y="28654"/>
                    <a:pt x="74295" y="44846"/>
                    <a:pt x="64770" y="61039"/>
                  </a:cubicBezTo>
                  <a:cubicBezTo>
                    <a:pt x="45720" y="98186"/>
                    <a:pt x="76200" y="158193"/>
                    <a:pt x="117157" y="160099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21"/>
            <p:cNvSpPr/>
            <p:nvPr/>
          </p:nvSpPr>
          <p:spPr>
            <a:xfrm>
              <a:off x="6743700" y="4481512"/>
              <a:ext cx="104775" cy="133350"/>
            </a:xfrm>
            <a:custGeom>
              <a:avLst/>
              <a:gdLst/>
              <a:ahLst/>
              <a:cxnLst/>
              <a:rect l="l" t="t" r="r" b="b"/>
              <a:pathLst>
                <a:path w="104775" h="133350" extrusionOk="0">
                  <a:moveTo>
                    <a:pt x="1905" y="0"/>
                  </a:moveTo>
                  <a:cubicBezTo>
                    <a:pt x="7620" y="21907"/>
                    <a:pt x="10478" y="45720"/>
                    <a:pt x="20955" y="64770"/>
                  </a:cubicBezTo>
                  <a:cubicBezTo>
                    <a:pt x="31432" y="84772"/>
                    <a:pt x="42863" y="108585"/>
                    <a:pt x="74295" y="104775"/>
                  </a:cubicBezTo>
                  <a:cubicBezTo>
                    <a:pt x="81915" y="103822"/>
                    <a:pt x="89535" y="110490"/>
                    <a:pt x="104775" y="116205"/>
                  </a:cubicBezTo>
                  <a:cubicBezTo>
                    <a:pt x="88582" y="120015"/>
                    <a:pt x="80010" y="121920"/>
                    <a:pt x="71438" y="123825"/>
                  </a:cubicBezTo>
                  <a:cubicBezTo>
                    <a:pt x="71438" y="124778"/>
                    <a:pt x="71438" y="126682"/>
                    <a:pt x="71438" y="127635"/>
                  </a:cubicBezTo>
                  <a:cubicBezTo>
                    <a:pt x="80963" y="127635"/>
                    <a:pt x="90488" y="127635"/>
                    <a:pt x="100013" y="127635"/>
                  </a:cubicBezTo>
                  <a:cubicBezTo>
                    <a:pt x="69532" y="129540"/>
                    <a:pt x="39053" y="131445"/>
                    <a:pt x="8572" y="133350"/>
                  </a:cubicBezTo>
                  <a:cubicBezTo>
                    <a:pt x="5715" y="123825"/>
                    <a:pt x="2857" y="113347"/>
                    <a:pt x="0" y="103822"/>
                  </a:cubicBezTo>
                  <a:cubicBezTo>
                    <a:pt x="953" y="68580"/>
                    <a:pt x="953" y="34290"/>
                    <a:pt x="1905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21"/>
            <p:cNvSpPr/>
            <p:nvPr/>
          </p:nvSpPr>
          <p:spPr>
            <a:xfrm>
              <a:off x="6707505" y="4261484"/>
              <a:ext cx="54292" cy="207645"/>
            </a:xfrm>
            <a:custGeom>
              <a:avLst/>
              <a:gdLst/>
              <a:ahLst/>
              <a:cxnLst/>
              <a:rect l="l" t="t" r="r" b="b"/>
              <a:pathLst>
                <a:path w="54292" h="207645" extrusionOk="0">
                  <a:moveTo>
                    <a:pt x="2857" y="9525"/>
                  </a:moveTo>
                  <a:cubicBezTo>
                    <a:pt x="1905" y="6668"/>
                    <a:pt x="952" y="3810"/>
                    <a:pt x="0" y="0"/>
                  </a:cubicBezTo>
                  <a:cubicBezTo>
                    <a:pt x="20955" y="1905"/>
                    <a:pt x="35242" y="10478"/>
                    <a:pt x="38100" y="34290"/>
                  </a:cubicBezTo>
                  <a:cubicBezTo>
                    <a:pt x="40005" y="47625"/>
                    <a:pt x="54292" y="60008"/>
                    <a:pt x="54292" y="72390"/>
                  </a:cubicBezTo>
                  <a:cubicBezTo>
                    <a:pt x="54292" y="115253"/>
                    <a:pt x="49530" y="158115"/>
                    <a:pt x="46672" y="201930"/>
                  </a:cubicBezTo>
                  <a:cubicBezTo>
                    <a:pt x="46672" y="203835"/>
                    <a:pt x="40957" y="205740"/>
                    <a:pt x="38100" y="207645"/>
                  </a:cubicBezTo>
                  <a:cubicBezTo>
                    <a:pt x="38100" y="200025"/>
                    <a:pt x="37147" y="192405"/>
                    <a:pt x="37147" y="184785"/>
                  </a:cubicBezTo>
                  <a:cubicBezTo>
                    <a:pt x="37147" y="180975"/>
                    <a:pt x="38100" y="177165"/>
                    <a:pt x="38100" y="173355"/>
                  </a:cubicBezTo>
                  <a:cubicBezTo>
                    <a:pt x="38100" y="142875"/>
                    <a:pt x="38100" y="112395"/>
                    <a:pt x="38100" y="81915"/>
                  </a:cubicBezTo>
                  <a:cubicBezTo>
                    <a:pt x="28575" y="57150"/>
                    <a:pt x="31432" y="25718"/>
                    <a:pt x="2857" y="9525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21"/>
            <p:cNvSpPr/>
            <p:nvPr/>
          </p:nvSpPr>
          <p:spPr>
            <a:xfrm>
              <a:off x="6744652" y="4447222"/>
              <a:ext cx="952" cy="138112"/>
            </a:xfrm>
            <a:custGeom>
              <a:avLst/>
              <a:gdLst/>
              <a:ahLst/>
              <a:cxnLst/>
              <a:rect l="l" t="t" r="r" b="b"/>
              <a:pathLst>
                <a:path w="952" h="138112" extrusionOk="0">
                  <a:moveTo>
                    <a:pt x="0" y="0"/>
                  </a:moveTo>
                  <a:cubicBezTo>
                    <a:pt x="0" y="7620"/>
                    <a:pt x="953" y="15240"/>
                    <a:pt x="953" y="22860"/>
                  </a:cubicBezTo>
                  <a:cubicBezTo>
                    <a:pt x="953" y="26670"/>
                    <a:pt x="953" y="30480"/>
                    <a:pt x="953" y="34290"/>
                  </a:cubicBezTo>
                  <a:cubicBezTo>
                    <a:pt x="953" y="68580"/>
                    <a:pt x="0" y="102870"/>
                    <a:pt x="0" y="138113"/>
                  </a:cubicBezTo>
                  <a:cubicBezTo>
                    <a:pt x="0" y="91440"/>
                    <a:pt x="0" y="4572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21"/>
            <p:cNvSpPr/>
            <p:nvPr/>
          </p:nvSpPr>
          <p:spPr>
            <a:xfrm>
              <a:off x="6745605" y="4344352"/>
              <a:ext cx="9525" cy="91440"/>
            </a:xfrm>
            <a:custGeom>
              <a:avLst/>
              <a:gdLst/>
              <a:ahLst/>
              <a:cxnLst/>
              <a:rect l="l" t="t" r="r" b="b"/>
              <a:pathLst>
                <a:path w="9525" h="91440" extrusionOk="0">
                  <a:moveTo>
                    <a:pt x="0" y="0"/>
                  </a:moveTo>
                  <a:cubicBezTo>
                    <a:pt x="0" y="30480"/>
                    <a:pt x="0" y="60960"/>
                    <a:pt x="0" y="91440"/>
                  </a:cubicBezTo>
                  <a:cubicBezTo>
                    <a:pt x="0" y="60960"/>
                    <a:pt x="0" y="3048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21"/>
            <p:cNvSpPr/>
            <p:nvPr/>
          </p:nvSpPr>
          <p:spPr>
            <a:xfrm>
              <a:off x="6725602" y="4365307"/>
              <a:ext cx="9525" cy="47625"/>
            </a:xfrm>
            <a:custGeom>
              <a:avLst/>
              <a:gdLst/>
              <a:ahLst/>
              <a:cxnLst/>
              <a:rect l="l" t="t" r="r" b="b"/>
              <a:pathLst>
                <a:path w="9525" h="47625" extrusionOk="0">
                  <a:moveTo>
                    <a:pt x="0" y="47625"/>
                  </a:moveTo>
                  <a:cubicBezTo>
                    <a:pt x="0" y="31433"/>
                    <a:pt x="0" y="16193"/>
                    <a:pt x="0" y="0"/>
                  </a:cubicBezTo>
                  <a:cubicBezTo>
                    <a:pt x="0" y="15240"/>
                    <a:pt x="0" y="31433"/>
                    <a:pt x="0" y="4762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21"/>
            <p:cNvSpPr/>
            <p:nvPr/>
          </p:nvSpPr>
          <p:spPr>
            <a:xfrm>
              <a:off x="6720840" y="4539615"/>
              <a:ext cx="952" cy="29527"/>
            </a:xfrm>
            <a:custGeom>
              <a:avLst/>
              <a:gdLst/>
              <a:ahLst/>
              <a:cxnLst/>
              <a:rect l="l" t="t" r="r" b="b"/>
              <a:pathLst>
                <a:path w="952" h="29527" extrusionOk="0">
                  <a:moveTo>
                    <a:pt x="0" y="29528"/>
                  </a:moveTo>
                  <a:cubicBezTo>
                    <a:pt x="0" y="20003"/>
                    <a:pt x="0" y="9525"/>
                    <a:pt x="953" y="0"/>
                  </a:cubicBezTo>
                  <a:cubicBezTo>
                    <a:pt x="0" y="9525"/>
                    <a:pt x="0" y="19050"/>
                    <a:pt x="0" y="2952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21"/>
            <p:cNvSpPr/>
            <p:nvPr/>
          </p:nvSpPr>
          <p:spPr>
            <a:xfrm>
              <a:off x="6720840" y="4480559"/>
              <a:ext cx="9525" cy="30480"/>
            </a:xfrm>
            <a:custGeom>
              <a:avLst/>
              <a:gdLst/>
              <a:ahLst/>
              <a:cxnLst/>
              <a:rect l="l" t="t" r="r" b="b"/>
              <a:pathLst>
                <a:path w="9525" h="30480" extrusionOk="0">
                  <a:moveTo>
                    <a:pt x="0" y="30480"/>
                  </a:moveTo>
                  <a:cubicBezTo>
                    <a:pt x="0" y="20003"/>
                    <a:pt x="0" y="10478"/>
                    <a:pt x="0" y="0"/>
                  </a:cubicBezTo>
                  <a:cubicBezTo>
                    <a:pt x="0" y="10478"/>
                    <a:pt x="0" y="20955"/>
                    <a:pt x="0" y="3048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21"/>
            <p:cNvSpPr/>
            <p:nvPr/>
          </p:nvSpPr>
          <p:spPr>
            <a:xfrm>
              <a:off x="6711315" y="4302442"/>
              <a:ext cx="8572" cy="13334"/>
            </a:xfrm>
            <a:custGeom>
              <a:avLst/>
              <a:gdLst/>
              <a:ahLst/>
              <a:cxnLst/>
              <a:rect l="l" t="t" r="r" b="b"/>
              <a:pathLst>
                <a:path w="8572" h="13334" extrusionOk="0">
                  <a:moveTo>
                    <a:pt x="8572" y="13335"/>
                  </a:moveTo>
                  <a:cubicBezTo>
                    <a:pt x="5715" y="8572"/>
                    <a:pt x="2857" y="3810"/>
                    <a:pt x="0" y="0"/>
                  </a:cubicBezTo>
                  <a:cubicBezTo>
                    <a:pt x="2857" y="3810"/>
                    <a:pt x="5715" y="8572"/>
                    <a:pt x="8572" y="1333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21"/>
            <p:cNvSpPr/>
            <p:nvPr/>
          </p:nvSpPr>
          <p:spPr>
            <a:xfrm>
              <a:off x="6589394" y="4538662"/>
              <a:ext cx="6667" cy="7619"/>
            </a:xfrm>
            <a:custGeom>
              <a:avLst/>
              <a:gdLst/>
              <a:ahLst/>
              <a:cxnLst/>
              <a:rect l="l" t="t" r="r" b="b"/>
              <a:pathLst>
                <a:path w="6667" h="7619" extrusionOk="0">
                  <a:moveTo>
                    <a:pt x="6668" y="3810"/>
                  </a:moveTo>
                  <a:cubicBezTo>
                    <a:pt x="4763" y="4763"/>
                    <a:pt x="2858" y="6668"/>
                    <a:pt x="953" y="7620"/>
                  </a:cubicBezTo>
                  <a:cubicBezTo>
                    <a:pt x="953" y="4763"/>
                    <a:pt x="0" y="2857"/>
                    <a:pt x="0" y="0"/>
                  </a:cubicBezTo>
                  <a:cubicBezTo>
                    <a:pt x="1905" y="953"/>
                    <a:pt x="4763" y="1905"/>
                    <a:pt x="6668" y="381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21"/>
            <p:cNvSpPr/>
            <p:nvPr/>
          </p:nvSpPr>
          <p:spPr>
            <a:xfrm>
              <a:off x="6906537" y="3739611"/>
              <a:ext cx="203875" cy="182783"/>
            </a:xfrm>
            <a:custGeom>
              <a:avLst/>
              <a:gdLst/>
              <a:ahLst/>
              <a:cxnLst/>
              <a:rect l="l" t="t" r="r" b="b"/>
              <a:pathLst>
                <a:path w="203875" h="182783" extrusionOk="0">
                  <a:moveTo>
                    <a:pt x="126723" y="35146"/>
                  </a:moveTo>
                  <a:cubicBezTo>
                    <a:pt x="101958" y="48481"/>
                    <a:pt x="81956" y="98011"/>
                    <a:pt x="89575" y="131349"/>
                  </a:cubicBezTo>
                  <a:cubicBezTo>
                    <a:pt x="93385" y="150399"/>
                    <a:pt x="95290" y="167544"/>
                    <a:pt x="72431" y="176116"/>
                  </a:cubicBezTo>
                  <a:cubicBezTo>
                    <a:pt x="70525" y="175164"/>
                    <a:pt x="69573" y="174211"/>
                    <a:pt x="69573" y="172306"/>
                  </a:cubicBezTo>
                  <a:cubicBezTo>
                    <a:pt x="58143" y="171354"/>
                    <a:pt x="46713" y="170401"/>
                    <a:pt x="35283" y="169449"/>
                  </a:cubicBezTo>
                  <a:cubicBezTo>
                    <a:pt x="26710" y="174211"/>
                    <a:pt x="19090" y="178021"/>
                    <a:pt x="10518" y="182784"/>
                  </a:cubicBezTo>
                  <a:cubicBezTo>
                    <a:pt x="-10437" y="169449"/>
                    <a:pt x="4803" y="154209"/>
                    <a:pt x="14328" y="148494"/>
                  </a:cubicBezTo>
                  <a:cubicBezTo>
                    <a:pt x="49570" y="125634"/>
                    <a:pt x="59095" y="88486"/>
                    <a:pt x="71478" y="53244"/>
                  </a:cubicBezTo>
                  <a:cubicBezTo>
                    <a:pt x="80050" y="28479"/>
                    <a:pt x="96243" y="13239"/>
                    <a:pt x="127675" y="12286"/>
                  </a:cubicBezTo>
                  <a:cubicBezTo>
                    <a:pt x="147678" y="11334"/>
                    <a:pt x="165775" y="-6764"/>
                    <a:pt x="187683" y="2761"/>
                  </a:cubicBezTo>
                  <a:cubicBezTo>
                    <a:pt x="193398" y="4666"/>
                    <a:pt x="198160" y="10381"/>
                    <a:pt x="203875" y="15144"/>
                  </a:cubicBezTo>
                  <a:cubicBezTo>
                    <a:pt x="184825" y="18954"/>
                    <a:pt x="165775" y="21811"/>
                    <a:pt x="146725" y="25621"/>
                  </a:cubicBezTo>
                  <a:cubicBezTo>
                    <a:pt x="146725" y="25621"/>
                    <a:pt x="145773" y="26574"/>
                    <a:pt x="145773" y="26574"/>
                  </a:cubicBezTo>
                  <a:cubicBezTo>
                    <a:pt x="139106" y="28479"/>
                    <a:pt x="133390" y="32289"/>
                    <a:pt x="126723" y="35146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21"/>
            <p:cNvSpPr/>
            <p:nvPr/>
          </p:nvSpPr>
          <p:spPr>
            <a:xfrm>
              <a:off x="6976109" y="3763327"/>
              <a:ext cx="104775" cy="230504"/>
            </a:xfrm>
            <a:custGeom>
              <a:avLst/>
              <a:gdLst/>
              <a:ahLst/>
              <a:cxnLst/>
              <a:rect l="l" t="t" r="r" b="b"/>
              <a:pathLst>
                <a:path w="104775" h="230504" extrusionOk="0">
                  <a:moveTo>
                    <a:pt x="0" y="220980"/>
                  </a:moveTo>
                  <a:cubicBezTo>
                    <a:pt x="30480" y="213360"/>
                    <a:pt x="40958" y="196215"/>
                    <a:pt x="30480" y="165735"/>
                  </a:cubicBezTo>
                  <a:cubicBezTo>
                    <a:pt x="27622" y="159067"/>
                    <a:pt x="28575" y="150495"/>
                    <a:pt x="30480" y="142875"/>
                  </a:cubicBezTo>
                  <a:cubicBezTo>
                    <a:pt x="35243" y="109538"/>
                    <a:pt x="40005" y="75247"/>
                    <a:pt x="46672" y="41910"/>
                  </a:cubicBezTo>
                  <a:cubicBezTo>
                    <a:pt x="48578" y="33338"/>
                    <a:pt x="55245" y="25717"/>
                    <a:pt x="60008" y="17145"/>
                  </a:cubicBezTo>
                  <a:cubicBezTo>
                    <a:pt x="65722" y="11430"/>
                    <a:pt x="71438" y="6667"/>
                    <a:pt x="76200" y="952"/>
                  </a:cubicBezTo>
                  <a:cubicBezTo>
                    <a:pt x="76200" y="952"/>
                    <a:pt x="77153" y="0"/>
                    <a:pt x="77153" y="0"/>
                  </a:cubicBezTo>
                  <a:cubicBezTo>
                    <a:pt x="86678" y="1905"/>
                    <a:pt x="95250" y="2857"/>
                    <a:pt x="104775" y="4763"/>
                  </a:cubicBezTo>
                  <a:cubicBezTo>
                    <a:pt x="93345" y="19050"/>
                    <a:pt x="81915" y="32385"/>
                    <a:pt x="71438" y="46672"/>
                  </a:cubicBezTo>
                  <a:cubicBezTo>
                    <a:pt x="71438" y="56197"/>
                    <a:pt x="72390" y="65722"/>
                    <a:pt x="72390" y="75247"/>
                  </a:cubicBezTo>
                  <a:cubicBezTo>
                    <a:pt x="72390" y="77153"/>
                    <a:pt x="72390" y="79057"/>
                    <a:pt x="72390" y="80963"/>
                  </a:cubicBezTo>
                  <a:cubicBezTo>
                    <a:pt x="69533" y="96203"/>
                    <a:pt x="65722" y="111442"/>
                    <a:pt x="62865" y="126682"/>
                  </a:cubicBezTo>
                  <a:cubicBezTo>
                    <a:pt x="60960" y="142875"/>
                    <a:pt x="59055" y="158115"/>
                    <a:pt x="57150" y="174307"/>
                  </a:cubicBezTo>
                  <a:cubicBezTo>
                    <a:pt x="59055" y="195263"/>
                    <a:pt x="60960" y="216217"/>
                    <a:pt x="35243" y="224790"/>
                  </a:cubicBezTo>
                  <a:cubicBezTo>
                    <a:pt x="23813" y="226695"/>
                    <a:pt x="12383" y="228600"/>
                    <a:pt x="953" y="230505"/>
                  </a:cubicBezTo>
                  <a:cubicBezTo>
                    <a:pt x="0" y="227647"/>
                    <a:pt x="0" y="224790"/>
                    <a:pt x="0" y="22098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21"/>
            <p:cNvSpPr/>
            <p:nvPr/>
          </p:nvSpPr>
          <p:spPr>
            <a:xfrm>
              <a:off x="6402705" y="4213859"/>
              <a:ext cx="128587" cy="172402"/>
            </a:xfrm>
            <a:custGeom>
              <a:avLst/>
              <a:gdLst/>
              <a:ahLst/>
              <a:cxnLst/>
              <a:rect l="l" t="t" r="r" b="b"/>
              <a:pathLst>
                <a:path w="128587" h="172402" extrusionOk="0">
                  <a:moveTo>
                    <a:pt x="124777" y="172403"/>
                  </a:moveTo>
                  <a:cubicBezTo>
                    <a:pt x="83820" y="170497"/>
                    <a:pt x="53340" y="110490"/>
                    <a:pt x="73342" y="73343"/>
                  </a:cubicBezTo>
                  <a:cubicBezTo>
                    <a:pt x="82867" y="57150"/>
                    <a:pt x="104775" y="40005"/>
                    <a:pt x="83820" y="20955"/>
                  </a:cubicBezTo>
                  <a:cubicBezTo>
                    <a:pt x="64770" y="3810"/>
                    <a:pt x="44767" y="15240"/>
                    <a:pt x="27622" y="28575"/>
                  </a:cubicBezTo>
                  <a:cubicBezTo>
                    <a:pt x="22860" y="32385"/>
                    <a:pt x="15240" y="33338"/>
                    <a:pt x="8572" y="35243"/>
                  </a:cubicBezTo>
                  <a:cubicBezTo>
                    <a:pt x="5715" y="32385"/>
                    <a:pt x="2857" y="28575"/>
                    <a:pt x="0" y="25718"/>
                  </a:cubicBezTo>
                  <a:cubicBezTo>
                    <a:pt x="22860" y="3810"/>
                    <a:pt x="52388" y="2858"/>
                    <a:pt x="81915" y="0"/>
                  </a:cubicBezTo>
                  <a:cubicBezTo>
                    <a:pt x="102870" y="9525"/>
                    <a:pt x="118110" y="23813"/>
                    <a:pt x="118110" y="48578"/>
                  </a:cubicBezTo>
                  <a:cubicBezTo>
                    <a:pt x="117157" y="50483"/>
                    <a:pt x="116205" y="51435"/>
                    <a:pt x="115252" y="53340"/>
                  </a:cubicBezTo>
                  <a:cubicBezTo>
                    <a:pt x="77152" y="117158"/>
                    <a:pt x="77152" y="117158"/>
                    <a:pt x="128588" y="170497"/>
                  </a:cubicBezTo>
                  <a:cubicBezTo>
                    <a:pt x="126682" y="170497"/>
                    <a:pt x="125730" y="171450"/>
                    <a:pt x="124777" y="17240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21"/>
            <p:cNvSpPr/>
            <p:nvPr/>
          </p:nvSpPr>
          <p:spPr>
            <a:xfrm>
              <a:off x="6867525" y="3809587"/>
              <a:ext cx="214832" cy="309974"/>
            </a:xfrm>
            <a:custGeom>
              <a:avLst/>
              <a:gdLst/>
              <a:ahLst/>
              <a:cxnLst/>
              <a:rect l="l" t="t" r="r" b="b"/>
              <a:pathLst>
                <a:path w="214832" h="309974" extrusionOk="0">
                  <a:moveTo>
                    <a:pt x="143828" y="179482"/>
                  </a:moveTo>
                  <a:cubicBezTo>
                    <a:pt x="169545" y="169957"/>
                    <a:pt x="167640" y="149955"/>
                    <a:pt x="165735" y="129000"/>
                  </a:cubicBezTo>
                  <a:cubicBezTo>
                    <a:pt x="199072" y="101378"/>
                    <a:pt x="200025" y="93757"/>
                    <a:pt x="171450" y="81375"/>
                  </a:cubicBezTo>
                  <a:cubicBezTo>
                    <a:pt x="174307" y="66135"/>
                    <a:pt x="178118" y="50895"/>
                    <a:pt x="180975" y="35655"/>
                  </a:cubicBezTo>
                  <a:cubicBezTo>
                    <a:pt x="181928" y="34703"/>
                    <a:pt x="182880" y="34703"/>
                    <a:pt x="182880" y="33750"/>
                  </a:cubicBezTo>
                  <a:cubicBezTo>
                    <a:pt x="182880" y="32797"/>
                    <a:pt x="181928" y="30893"/>
                    <a:pt x="180975" y="29940"/>
                  </a:cubicBezTo>
                  <a:cubicBezTo>
                    <a:pt x="180975" y="20415"/>
                    <a:pt x="180022" y="10890"/>
                    <a:pt x="180022" y="1365"/>
                  </a:cubicBezTo>
                  <a:cubicBezTo>
                    <a:pt x="208597" y="-4350"/>
                    <a:pt x="217170" y="8032"/>
                    <a:pt x="214313" y="35655"/>
                  </a:cubicBezTo>
                  <a:cubicBezTo>
                    <a:pt x="212407" y="55657"/>
                    <a:pt x="215265" y="75660"/>
                    <a:pt x="213360" y="95662"/>
                  </a:cubicBezTo>
                  <a:cubicBezTo>
                    <a:pt x="212407" y="109950"/>
                    <a:pt x="205740" y="124237"/>
                    <a:pt x="202882" y="138525"/>
                  </a:cubicBezTo>
                  <a:cubicBezTo>
                    <a:pt x="200978" y="150907"/>
                    <a:pt x="199072" y="164243"/>
                    <a:pt x="202882" y="174720"/>
                  </a:cubicBezTo>
                  <a:cubicBezTo>
                    <a:pt x="210503" y="196628"/>
                    <a:pt x="204788" y="212820"/>
                    <a:pt x="181928" y="221393"/>
                  </a:cubicBezTo>
                  <a:cubicBezTo>
                    <a:pt x="175260" y="224250"/>
                    <a:pt x="171450" y="234728"/>
                    <a:pt x="165735" y="242347"/>
                  </a:cubicBezTo>
                  <a:cubicBezTo>
                    <a:pt x="157163" y="243300"/>
                    <a:pt x="147638" y="241395"/>
                    <a:pt x="140018" y="244253"/>
                  </a:cubicBezTo>
                  <a:cubicBezTo>
                    <a:pt x="105728" y="258540"/>
                    <a:pt x="72390" y="274732"/>
                    <a:pt x="38100" y="289972"/>
                  </a:cubicBezTo>
                  <a:cubicBezTo>
                    <a:pt x="27622" y="296640"/>
                    <a:pt x="17145" y="303307"/>
                    <a:pt x="7620" y="309975"/>
                  </a:cubicBezTo>
                  <a:cubicBezTo>
                    <a:pt x="4763" y="307118"/>
                    <a:pt x="2857" y="304260"/>
                    <a:pt x="0" y="300450"/>
                  </a:cubicBezTo>
                  <a:cubicBezTo>
                    <a:pt x="18097" y="285210"/>
                    <a:pt x="36195" y="269970"/>
                    <a:pt x="53340" y="254730"/>
                  </a:cubicBezTo>
                  <a:cubicBezTo>
                    <a:pt x="56197" y="252825"/>
                    <a:pt x="58103" y="250920"/>
                    <a:pt x="60960" y="249015"/>
                  </a:cubicBezTo>
                  <a:lnTo>
                    <a:pt x="60960" y="249015"/>
                  </a:lnTo>
                  <a:cubicBezTo>
                    <a:pt x="64770" y="244253"/>
                    <a:pt x="67628" y="239490"/>
                    <a:pt x="71438" y="234728"/>
                  </a:cubicBezTo>
                  <a:cubicBezTo>
                    <a:pt x="75247" y="226155"/>
                    <a:pt x="80010" y="216630"/>
                    <a:pt x="83820" y="208057"/>
                  </a:cubicBezTo>
                  <a:cubicBezTo>
                    <a:pt x="104775" y="198532"/>
                    <a:pt x="123825" y="189007"/>
                    <a:pt x="143828" y="179482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21"/>
            <p:cNvSpPr/>
            <p:nvPr/>
          </p:nvSpPr>
          <p:spPr>
            <a:xfrm>
              <a:off x="6860857" y="4202430"/>
              <a:ext cx="180719" cy="186689"/>
            </a:xfrm>
            <a:custGeom>
              <a:avLst/>
              <a:gdLst/>
              <a:ahLst/>
              <a:cxnLst/>
              <a:rect l="l" t="t" r="r" b="b"/>
              <a:pathLst>
                <a:path w="180719" h="186689" extrusionOk="0">
                  <a:moveTo>
                    <a:pt x="156210" y="180975"/>
                  </a:moveTo>
                  <a:cubicBezTo>
                    <a:pt x="152400" y="179070"/>
                    <a:pt x="148590" y="176213"/>
                    <a:pt x="144780" y="174307"/>
                  </a:cubicBezTo>
                  <a:cubicBezTo>
                    <a:pt x="127635" y="170497"/>
                    <a:pt x="109538" y="166688"/>
                    <a:pt x="92393" y="162877"/>
                  </a:cubicBezTo>
                  <a:cubicBezTo>
                    <a:pt x="80963" y="164782"/>
                    <a:pt x="69533" y="166688"/>
                    <a:pt x="58103" y="168592"/>
                  </a:cubicBezTo>
                  <a:cubicBezTo>
                    <a:pt x="54293" y="166688"/>
                    <a:pt x="50483" y="165735"/>
                    <a:pt x="45720" y="163830"/>
                  </a:cubicBezTo>
                  <a:cubicBezTo>
                    <a:pt x="48578" y="157163"/>
                    <a:pt x="51435" y="150495"/>
                    <a:pt x="55245" y="143827"/>
                  </a:cubicBezTo>
                  <a:cubicBezTo>
                    <a:pt x="40958" y="140970"/>
                    <a:pt x="28575" y="138113"/>
                    <a:pt x="15240" y="135255"/>
                  </a:cubicBezTo>
                  <a:cubicBezTo>
                    <a:pt x="13335" y="134302"/>
                    <a:pt x="13335" y="132397"/>
                    <a:pt x="13335" y="130492"/>
                  </a:cubicBezTo>
                  <a:cubicBezTo>
                    <a:pt x="15240" y="126682"/>
                    <a:pt x="20003" y="120967"/>
                    <a:pt x="19050" y="120967"/>
                  </a:cubicBezTo>
                  <a:cubicBezTo>
                    <a:pt x="3810" y="103822"/>
                    <a:pt x="6668" y="84772"/>
                    <a:pt x="10478" y="63817"/>
                  </a:cubicBezTo>
                  <a:cubicBezTo>
                    <a:pt x="11430" y="55245"/>
                    <a:pt x="3810" y="45720"/>
                    <a:pt x="0" y="36195"/>
                  </a:cubicBezTo>
                  <a:cubicBezTo>
                    <a:pt x="1905" y="28575"/>
                    <a:pt x="4763" y="20955"/>
                    <a:pt x="6668" y="13335"/>
                  </a:cubicBezTo>
                  <a:cubicBezTo>
                    <a:pt x="8573" y="11430"/>
                    <a:pt x="10478" y="9525"/>
                    <a:pt x="12383" y="7620"/>
                  </a:cubicBezTo>
                  <a:cubicBezTo>
                    <a:pt x="12383" y="7620"/>
                    <a:pt x="12383" y="7620"/>
                    <a:pt x="12383" y="7620"/>
                  </a:cubicBezTo>
                  <a:cubicBezTo>
                    <a:pt x="14288" y="6667"/>
                    <a:pt x="16193" y="5715"/>
                    <a:pt x="18098" y="4763"/>
                  </a:cubicBezTo>
                  <a:cubicBezTo>
                    <a:pt x="20003" y="2857"/>
                    <a:pt x="20955" y="1905"/>
                    <a:pt x="22860" y="0"/>
                  </a:cubicBezTo>
                  <a:cubicBezTo>
                    <a:pt x="24765" y="952"/>
                    <a:pt x="26670" y="2857"/>
                    <a:pt x="28575" y="3810"/>
                  </a:cubicBezTo>
                  <a:cubicBezTo>
                    <a:pt x="30480" y="3810"/>
                    <a:pt x="33338" y="3810"/>
                    <a:pt x="35243" y="2857"/>
                  </a:cubicBezTo>
                  <a:cubicBezTo>
                    <a:pt x="40958" y="2857"/>
                    <a:pt x="45720" y="1905"/>
                    <a:pt x="51435" y="1905"/>
                  </a:cubicBezTo>
                  <a:cubicBezTo>
                    <a:pt x="53340" y="20955"/>
                    <a:pt x="66675" y="38100"/>
                    <a:pt x="48578" y="60007"/>
                  </a:cubicBezTo>
                  <a:cubicBezTo>
                    <a:pt x="34290" y="77152"/>
                    <a:pt x="48578" y="96202"/>
                    <a:pt x="73343" y="100013"/>
                  </a:cubicBezTo>
                  <a:cubicBezTo>
                    <a:pt x="91440" y="102870"/>
                    <a:pt x="109538" y="108585"/>
                    <a:pt x="126683" y="107632"/>
                  </a:cubicBezTo>
                  <a:cubicBezTo>
                    <a:pt x="161925" y="105727"/>
                    <a:pt x="170498" y="132397"/>
                    <a:pt x="180023" y="156210"/>
                  </a:cubicBezTo>
                  <a:cubicBezTo>
                    <a:pt x="182880" y="163830"/>
                    <a:pt x="176213" y="176213"/>
                    <a:pt x="173355" y="186690"/>
                  </a:cubicBezTo>
                  <a:cubicBezTo>
                    <a:pt x="173355" y="186690"/>
                    <a:pt x="170498" y="186690"/>
                    <a:pt x="170498" y="186690"/>
                  </a:cubicBezTo>
                  <a:cubicBezTo>
                    <a:pt x="170498" y="186690"/>
                    <a:pt x="167640" y="186690"/>
                    <a:pt x="167640" y="186690"/>
                  </a:cubicBezTo>
                  <a:cubicBezTo>
                    <a:pt x="163830" y="183832"/>
                    <a:pt x="160020" y="182880"/>
                    <a:pt x="156210" y="180975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21"/>
            <p:cNvSpPr/>
            <p:nvPr/>
          </p:nvSpPr>
          <p:spPr>
            <a:xfrm>
              <a:off x="6861809" y="4051934"/>
              <a:ext cx="217170" cy="154305"/>
            </a:xfrm>
            <a:custGeom>
              <a:avLst/>
              <a:gdLst/>
              <a:ahLst/>
              <a:cxnLst/>
              <a:rect l="l" t="t" r="r" b="b"/>
              <a:pathLst>
                <a:path w="217170" h="154305" extrusionOk="0">
                  <a:moveTo>
                    <a:pt x="50483" y="152400"/>
                  </a:moveTo>
                  <a:cubicBezTo>
                    <a:pt x="44768" y="152400"/>
                    <a:pt x="40005" y="153353"/>
                    <a:pt x="34290" y="153353"/>
                  </a:cubicBezTo>
                  <a:cubicBezTo>
                    <a:pt x="32385" y="153353"/>
                    <a:pt x="29528" y="153353"/>
                    <a:pt x="27622" y="154305"/>
                  </a:cubicBezTo>
                  <a:cubicBezTo>
                    <a:pt x="25718" y="153353"/>
                    <a:pt x="23813" y="151447"/>
                    <a:pt x="21908" y="150495"/>
                  </a:cubicBezTo>
                  <a:cubicBezTo>
                    <a:pt x="15240" y="146685"/>
                    <a:pt x="7620" y="143828"/>
                    <a:pt x="953" y="140018"/>
                  </a:cubicBezTo>
                  <a:cubicBezTo>
                    <a:pt x="953" y="139065"/>
                    <a:pt x="953" y="137160"/>
                    <a:pt x="0" y="136208"/>
                  </a:cubicBezTo>
                  <a:cubicBezTo>
                    <a:pt x="56197" y="129540"/>
                    <a:pt x="111443" y="123825"/>
                    <a:pt x="167640" y="117158"/>
                  </a:cubicBezTo>
                  <a:cubicBezTo>
                    <a:pt x="176213" y="116205"/>
                    <a:pt x="183833" y="111443"/>
                    <a:pt x="191453" y="107633"/>
                  </a:cubicBezTo>
                  <a:cubicBezTo>
                    <a:pt x="193358" y="91440"/>
                    <a:pt x="196215" y="74295"/>
                    <a:pt x="197168" y="58103"/>
                  </a:cubicBezTo>
                  <a:cubicBezTo>
                    <a:pt x="197168" y="43815"/>
                    <a:pt x="203835" y="22860"/>
                    <a:pt x="182880" y="20955"/>
                  </a:cubicBezTo>
                  <a:cubicBezTo>
                    <a:pt x="167640" y="19050"/>
                    <a:pt x="146685" y="21908"/>
                    <a:pt x="136208" y="31433"/>
                  </a:cubicBezTo>
                  <a:cubicBezTo>
                    <a:pt x="114300" y="50483"/>
                    <a:pt x="90488" y="56197"/>
                    <a:pt x="62865" y="57150"/>
                  </a:cubicBezTo>
                  <a:cubicBezTo>
                    <a:pt x="57150" y="54293"/>
                    <a:pt x="51435" y="50483"/>
                    <a:pt x="45720" y="47625"/>
                  </a:cubicBezTo>
                  <a:cubicBezTo>
                    <a:pt x="80010" y="32385"/>
                    <a:pt x="113347" y="16193"/>
                    <a:pt x="147638" y="1905"/>
                  </a:cubicBezTo>
                  <a:cubicBezTo>
                    <a:pt x="155258" y="-953"/>
                    <a:pt x="164783" y="953"/>
                    <a:pt x="173355" y="0"/>
                  </a:cubicBezTo>
                  <a:cubicBezTo>
                    <a:pt x="187643" y="7620"/>
                    <a:pt x="200978" y="15240"/>
                    <a:pt x="215265" y="23813"/>
                  </a:cubicBezTo>
                  <a:cubicBezTo>
                    <a:pt x="212408" y="34290"/>
                    <a:pt x="208597" y="44768"/>
                    <a:pt x="208597" y="56197"/>
                  </a:cubicBezTo>
                  <a:cubicBezTo>
                    <a:pt x="207645" y="78105"/>
                    <a:pt x="208597" y="100965"/>
                    <a:pt x="208597" y="124778"/>
                  </a:cubicBezTo>
                  <a:cubicBezTo>
                    <a:pt x="207645" y="124778"/>
                    <a:pt x="212408" y="125730"/>
                    <a:pt x="217170" y="126683"/>
                  </a:cubicBezTo>
                  <a:cubicBezTo>
                    <a:pt x="204788" y="129540"/>
                    <a:pt x="193358" y="136208"/>
                    <a:pt x="180975" y="135255"/>
                  </a:cubicBezTo>
                  <a:cubicBezTo>
                    <a:pt x="134303" y="133350"/>
                    <a:pt x="91440" y="134303"/>
                    <a:pt x="50483" y="15240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21"/>
            <p:cNvSpPr/>
            <p:nvPr/>
          </p:nvSpPr>
          <p:spPr>
            <a:xfrm>
              <a:off x="7068079" y="4074794"/>
              <a:ext cx="13758" cy="102870"/>
            </a:xfrm>
            <a:custGeom>
              <a:avLst/>
              <a:gdLst/>
              <a:ahLst/>
              <a:cxnLst/>
              <a:rect l="l" t="t" r="r" b="b"/>
              <a:pathLst>
                <a:path w="13758" h="102870" extrusionOk="0">
                  <a:moveTo>
                    <a:pt x="8996" y="102870"/>
                  </a:moveTo>
                  <a:cubicBezTo>
                    <a:pt x="4233" y="101918"/>
                    <a:pt x="-529" y="100013"/>
                    <a:pt x="423" y="100965"/>
                  </a:cubicBezTo>
                  <a:cubicBezTo>
                    <a:pt x="423" y="77153"/>
                    <a:pt x="-529" y="54293"/>
                    <a:pt x="423" y="32385"/>
                  </a:cubicBezTo>
                  <a:cubicBezTo>
                    <a:pt x="1376" y="21908"/>
                    <a:pt x="5186" y="11430"/>
                    <a:pt x="7091" y="0"/>
                  </a:cubicBezTo>
                  <a:cubicBezTo>
                    <a:pt x="8996" y="953"/>
                    <a:pt x="10901" y="1905"/>
                    <a:pt x="12806" y="1905"/>
                  </a:cubicBezTo>
                  <a:cubicBezTo>
                    <a:pt x="12806" y="1905"/>
                    <a:pt x="13758" y="1905"/>
                    <a:pt x="13758" y="1905"/>
                  </a:cubicBezTo>
                  <a:cubicBezTo>
                    <a:pt x="12806" y="36195"/>
                    <a:pt x="10901" y="69533"/>
                    <a:pt x="8996" y="10287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21"/>
            <p:cNvSpPr/>
            <p:nvPr/>
          </p:nvSpPr>
          <p:spPr>
            <a:xfrm>
              <a:off x="7082075" y="4076938"/>
              <a:ext cx="714" cy="714"/>
            </a:xfrm>
            <a:custGeom>
              <a:avLst/>
              <a:gdLst/>
              <a:ahLst/>
              <a:cxnLst/>
              <a:rect l="l" t="t" r="r" b="b"/>
              <a:pathLst>
                <a:path w="714" h="714" extrusionOk="0">
                  <a:moveTo>
                    <a:pt x="714" y="714"/>
                  </a:moveTo>
                  <a:cubicBezTo>
                    <a:pt x="714" y="714"/>
                    <a:pt x="-238" y="-238"/>
                    <a:pt x="714" y="714"/>
                  </a:cubicBezTo>
                  <a:cubicBezTo>
                    <a:pt x="-238" y="-238"/>
                    <a:pt x="-238" y="-238"/>
                    <a:pt x="714" y="714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21"/>
            <p:cNvSpPr/>
            <p:nvPr/>
          </p:nvSpPr>
          <p:spPr>
            <a:xfrm>
              <a:off x="7017067" y="4383405"/>
              <a:ext cx="11429" cy="6667"/>
            </a:xfrm>
            <a:custGeom>
              <a:avLst/>
              <a:gdLst/>
              <a:ahLst/>
              <a:cxnLst/>
              <a:rect l="l" t="t" r="r" b="b"/>
              <a:pathLst>
                <a:path w="11429" h="6667" extrusionOk="0">
                  <a:moveTo>
                    <a:pt x="0" y="0"/>
                  </a:moveTo>
                  <a:cubicBezTo>
                    <a:pt x="3810" y="1905"/>
                    <a:pt x="7620" y="3810"/>
                    <a:pt x="11430" y="5715"/>
                  </a:cubicBezTo>
                  <a:cubicBezTo>
                    <a:pt x="8572" y="5715"/>
                    <a:pt x="6667" y="6667"/>
                    <a:pt x="3810" y="6667"/>
                  </a:cubicBezTo>
                  <a:cubicBezTo>
                    <a:pt x="2857" y="3810"/>
                    <a:pt x="1905" y="1905"/>
                    <a:pt x="0" y="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21"/>
            <p:cNvSpPr/>
            <p:nvPr/>
          </p:nvSpPr>
          <p:spPr>
            <a:xfrm>
              <a:off x="6953250" y="4365307"/>
              <a:ext cx="52387" cy="20955"/>
            </a:xfrm>
            <a:custGeom>
              <a:avLst/>
              <a:gdLst/>
              <a:ahLst/>
              <a:cxnLst/>
              <a:rect l="l" t="t" r="r" b="b"/>
              <a:pathLst>
                <a:path w="52387" h="20955" extrusionOk="0">
                  <a:moveTo>
                    <a:pt x="0" y="0"/>
                  </a:moveTo>
                  <a:cubicBezTo>
                    <a:pt x="17145" y="3810"/>
                    <a:pt x="35243" y="7620"/>
                    <a:pt x="52388" y="11430"/>
                  </a:cubicBezTo>
                  <a:cubicBezTo>
                    <a:pt x="48578" y="14288"/>
                    <a:pt x="44768" y="18098"/>
                    <a:pt x="40957" y="20955"/>
                  </a:cubicBezTo>
                  <a:cubicBezTo>
                    <a:pt x="27622" y="18098"/>
                    <a:pt x="13335" y="14288"/>
                    <a:pt x="0" y="11430"/>
                  </a:cubicBezTo>
                  <a:cubicBezTo>
                    <a:pt x="0" y="7620"/>
                    <a:pt x="0" y="381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21"/>
            <p:cNvSpPr/>
            <p:nvPr/>
          </p:nvSpPr>
          <p:spPr>
            <a:xfrm>
              <a:off x="7035165" y="4516755"/>
              <a:ext cx="10477" cy="9525"/>
            </a:xfrm>
            <a:custGeom>
              <a:avLst/>
              <a:gdLst/>
              <a:ahLst/>
              <a:cxnLst/>
              <a:rect l="l" t="t" r="r" b="b"/>
              <a:pathLst>
                <a:path w="10477" h="9525" extrusionOk="0">
                  <a:moveTo>
                    <a:pt x="10478" y="9525"/>
                  </a:moveTo>
                  <a:cubicBezTo>
                    <a:pt x="6667" y="6667"/>
                    <a:pt x="2857" y="2857"/>
                    <a:pt x="0" y="0"/>
                  </a:cubicBezTo>
                  <a:cubicBezTo>
                    <a:pt x="3810" y="3810"/>
                    <a:pt x="7620" y="6667"/>
                    <a:pt x="10478" y="952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21"/>
            <p:cNvSpPr/>
            <p:nvPr/>
          </p:nvSpPr>
          <p:spPr>
            <a:xfrm>
              <a:off x="6997065" y="4388167"/>
              <a:ext cx="2278" cy="4762"/>
            </a:xfrm>
            <a:custGeom>
              <a:avLst/>
              <a:gdLst/>
              <a:ahLst/>
              <a:cxnLst/>
              <a:rect l="l" t="t" r="r" b="b"/>
              <a:pathLst>
                <a:path w="2278" h="4762" extrusionOk="0">
                  <a:moveTo>
                    <a:pt x="1905" y="4763"/>
                  </a:moveTo>
                  <a:cubicBezTo>
                    <a:pt x="953" y="2857"/>
                    <a:pt x="0" y="1905"/>
                    <a:pt x="0" y="0"/>
                  </a:cubicBezTo>
                  <a:cubicBezTo>
                    <a:pt x="1905" y="1905"/>
                    <a:pt x="2857" y="3810"/>
                    <a:pt x="1905" y="4763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21"/>
            <p:cNvSpPr/>
            <p:nvPr/>
          </p:nvSpPr>
          <p:spPr>
            <a:xfrm>
              <a:off x="6838775" y="3994784"/>
              <a:ext cx="132571" cy="161925"/>
            </a:xfrm>
            <a:custGeom>
              <a:avLst/>
              <a:gdLst/>
              <a:ahLst/>
              <a:cxnLst/>
              <a:rect l="l" t="t" r="r" b="b"/>
              <a:pathLst>
                <a:path w="132571" h="161925" extrusionOk="0">
                  <a:moveTo>
                    <a:pt x="68754" y="104775"/>
                  </a:moveTo>
                  <a:cubicBezTo>
                    <a:pt x="74469" y="107633"/>
                    <a:pt x="80184" y="111443"/>
                    <a:pt x="85899" y="114300"/>
                  </a:cubicBezTo>
                  <a:cubicBezTo>
                    <a:pt x="71612" y="130493"/>
                    <a:pt x="57324" y="145733"/>
                    <a:pt x="43037" y="161925"/>
                  </a:cubicBezTo>
                  <a:cubicBezTo>
                    <a:pt x="40179" y="161925"/>
                    <a:pt x="37322" y="161925"/>
                    <a:pt x="34464" y="161925"/>
                  </a:cubicBezTo>
                  <a:cubicBezTo>
                    <a:pt x="-3636" y="153353"/>
                    <a:pt x="-8398" y="141922"/>
                    <a:pt x="11604" y="109538"/>
                  </a:cubicBezTo>
                  <a:cubicBezTo>
                    <a:pt x="17319" y="100965"/>
                    <a:pt x="22082" y="90488"/>
                    <a:pt x="29702" y="84772"/>
                  </a:cubicBezTo>
                  <a:cubicBezTo>
                    <a:pt x="56372" y="63818"/>
                    <a:pt x="81137" y="42863"/>
                    <a:pt x="93519" y="10478"/>
                  </a:cubicBezTo>
                  <a:cubicBezTo>
                    <a:pt x="95424" y="5715"/>
                    <a:pt x="103997" y="2858"/>
                    <a:pt x="108759" y="0"/>
                  </a:cubicBezTo>
                  <a:cubicBezTo>
                    <a:pt x="116379" y="0"/>
                    <a:pt x="124952" y="953"/>
                    <a:pt x="132572" y="953"/>
                  </a:cubicBezTo>
                  <a:cubicBezTo>
                    <a:pt x="125904" y="8572"/>
                    <a:pt x="120189" y="16193"/>
                    <a:pt x="113522" y="23813"/>
                  </a:cubicBezTo>
                  <a:cubicBezTo>
                    <a:pt x="109712" y="32385"/>
                    <a:pt x="104949" y="41910"/>
                    <a:pt x="101139" y="50483"/>
                  </a:cubicBezTo>
                  <a:cubicBezTo>
                    <a:pt x="97329" y="55245"/>
                    <a:pt x="94472" y="60008"/>
                    <a:pt x="90662" y="64770"/>
                  </a:cubicBezTo>
                  <a:cubicBezTo>
                    <a:pt x="90662" y="64770"/>
                    <a:pt x="90662" y="64770"/>
                    <a:pt x="90662" y="64770"/>
                  </a:cubicBezTo>
                  <a:cubicBezTo>
                    <a:pt x="87804" y="66675"/>
                    <a:pt x="85899" y="68580"/>
                    <a:pt x="83042" y="70485"/>
                  </a:cubicBezTo>
                  <a:cubicBezTo>
                    <a:pt x="64944" y="85725"/>
                    <a:pt x="46847" y="100965"/>
                    <a:pt x="29702" y="116205"/>
                  </a:cubicBezTo>
                  <a:cubicBezTo>
                    <a:pt x="32559" y="119063"/>
                    <a:pt x="34464" y="121920"/>
                    <a:pt x="37322" y="125730"/>
                  </a:cubicBezTo>
                  <a:cubicBezTo>
                    <a:pt x="47799" y="117158"/>
                    <a:pt x="58277" y="110490"/>
                    <a:pt x="68754" y="104775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21"/>
            <p:cNvSpPr/>
            <p:nvPr/>
          </p:nvSpPr>
          <p:spPr>
            <a:xfrm>
              <a:off x="6825442" y="4191000"/>
              <a:ext cx="128759" cy="191452"/>
            </a:xfrm>
            <a:custGeom>
              <a:avLst/>
              <a:gdLst/>
              <a:ahLst/>
              <a:cxnLst/>
              <a:rect l="l" t="t" r="r" b="b"/>
              <a:pathLst>
                <a:path w="128759" h="191452" extrusionOk="0">
                  <a:moveTo>
                    <a:pt x="127807" y="174307"/>
                  </a:moveTo>
                  <a:cubicBezTo>
                    <a:pt x="127807" y="178118"/>
                    <a:pt x="127807" y="181928"/>
                    <a:pt x="128760" y="185738"/>
                  </a:cubicBezTo>
                  <a:cubicBezTo>
                    <a:pt x="126855" y="185738"/>
                    <a:pt x="123997" y="186690"/>
                    <a:pt x="122092" y="186690"/>
                  </a:cubicBezTo>
                  <a:cubicBezTo>
                    <a:pt x="105900" y="188595"/>
                    <a:pt x="88755" y="190500"/>
                    <a:pt x="72562" y="191453"/>
                  </a:cubicBezTo>
                  <a:cubicBezTo>
                    <a:pt x="71610" y="191453"/>
                    <a:pt x="70657" y="190500"/>
                    <a:pt x="69705" y="189547"/>
                  </a:cubicBezTo>
                  <a:cubicBezTo>
                    <a:pt x="67800" y="188595"/>
                    <a:pt x="66847" y="187643"/>
                    <a:pt x="64942" y="186690"/>
                  </a:cubicBezTo>
                  <a:cubicBezTo>
                    <a:pt x="5887" y="156210"/>
                    <a:pt x="-19830" y="67628"/>
                    <a:pt x="17317" y="15240"/>
                  </a:cubicBezTo>
                  <a:cubicBezTo>
                    <a:pt x="22080" y="8572"/>
                    <a:pt x="30652" y="5715"/>
                    <a:pt x="37320" y="0"/>
                  </a:cubicBezTo>
                  <a:cubicBezTo>
                    <a:pt x="43987" y="3810"/>
                    <a:pt x="51607" y="6668"/>
                    <a:pt x="58275" y="10478"/>
                  </a:cubicBezTo>
                  <a:cubicBezTo>
                    <a:pt x="56370" y="12382"/>
                    <a:pt x="55417" y="13335"/>
                    <a:pt x="53512" y="15240"/>
                  </a:cubicBezTo>
                  <a:cubicBezTo>
                    <a:pt x="51607" y="16193"/>
                    <a:pt x="49702" y="17145"/>
                    <a:pt x="47797" y="18097"/>
                  </a:cubicBezTo>
                  <a:cubicBezTo>
                    <a:pt x="47797" y="18097"/>
                    <a:pt x="47797" y="18097"/>
                    <a:pt x="47797" y="18097"/>
                  </a:cubicBezTo>
                  <a:cubicBezTo>
                    <a:pt x="45892" y="20003"/>
                    <a:pt x="43987" y="21907"/>
                    <a:pt x="42082" y="23813"/>
                  </a:cubicBezTo>
                  <a:cubicBezTo>
                    <a:pt x="40177" y="31432"/>
                    <a:pt x="37320" y="39053"/>
                    <a:pt x="35414" y="46672"/>
                  </a:cubicBezTo>
                  <a:cubicBezTo>
                    <a:pt x="24937" y="80010"/>
                    <a:pt x="21127" y="113347"/>
                    <a:pt x="48750" y="140970"/>
                  </a:cubicBezTo>
                  <a:cubicBezTo>
                    <a:pt x="48750" y="142875"/>
                    <a:pt x="49702" y="144780"/>
                    <a:pt x="50655" y="145732"/>
                  </a:cubicBezTo>
                  <a:cubicBezTo>
                    <a:pt x="58275" y="156210"/>
                    <a:pt x="66847" y="166688"/>
                    <a:pt x="74467" y="177165"/>
                  </a:cubicBezTo>
                  <a:cubicBezTo>
                    <a:pt x="80182" y="178118"/>
                    <a:pt x="86850" y="179070"/>
                    <a:pt x="92564" y="179070"/>
                  </a:cubicBezTo>
                  <a:cubicBezTo>
                    <a:pt x="104947" y="178118"/>
                    <a:pt x="116377" y="176213"/>
                    <a:pt x="127807" y="174307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21"/>
            <p:cNvSpPr/>
            <p:nvPr/>
          </p:nvSpPr>
          <p:spPr>
            <a:xfrm>
              <a:off x="6861809" y="4128696"/>
              <a:ext cx="191452" cy="59445"/>
            </a:xfrm>
            <a:custGeom>
              <a:avLst/>
              <a:gdLst/>
              <a:ahLst/>
              <a:cxnLst/>
              <a:rect l="l" t="t" r="r" b="b"/>
              <a:pathLst>
                <a:path w="191452" h="59445" extrusionOk="0">
                  <a:moveTo>
                    <a:pt x="10478" y="28013"/>
                  </a:moveTo>
                  <a:cubicBezTo>
                    <a:pt x="13335" y="28013"/>
                    <a:pt x="16193" y="28013"/>
                    <a:pt x="19050" y="28013"/>
                  </a:cubicBezTo>
                  <a:cubicBezTo>
                    <a:pt x="61913" y="24203"/>
                    <a:pt x="103822" y="20393"/>
                    <a:pt x="146685" y="16583"/>
                  </a:cubicBezTo>
                  <a:cubicBezTo>
                    <a:pt x="150495" y="16583"/>
                    <a:pt x="153353" y="13725"/>
                    <a:pt x="157163" y="11821"/>
                  </a:cubicBezTo>
                  <a:cubicBezTo>
                    <a:pt x="188595" y="-6277"/>
                    <a:pt x="188595" y="-6277"/>
                    <a:pt x="191453" y="30871"/>
                  </a:cubicBezTo>
                  <a:cubicBezTo>
                    <a:pt x="183833" y="33728"/>
                    <a:pt x="176213" y="39443"/>
                    <a:pt x="167640" y="40396"/>
                  </a:cubicBezTo>
                  <a:cubicBezTo>
                    <a:pt x="111443" y="47063"/>
                    <a:pt x="56197" y="53731"/>
                    <a:pt x="0" y="59446"/>
                  </a:cubicBezTo>
                  <a:cubicBezTo>
                    <a:pt x="2858" y="48968"/>
                    <a:pt x="6668" y="38491"/>
                    <a:pt x="10478" y="28013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21"/>
            <p:cNvSpPr/>
            <p:nvPr/>
          </p:nvSpPr>
          <p:spPr>
            <a:xfrm>
              <a:off x="6917055" y="3908107"/>
              <a:ext cx="63614" cy="60061"/>
            </a:xfrm>
            <a:custGeom>
              <a:avLst/>
              <a:gdLst/>
              <a:ahLst/>
              <a:cxnLst/>
              <a:rect l="l" t="t" r="r" b="b"/>
              <a:pathLst>
                <a:path w="63614" h="60061" extrusionOk="0">
                  <a:moveTo>
                    <a:pt x="59055" y="3810"/>
                  </a:moveTo>
                  <a:cubicBezTo>
                    <a:pt x="59055" y="5715"/>
                    <a:pt x="60007" y="7620"/>
                    <a:pt x="61913" y="7620"/>
                  </a:cubicBezTo>
                  <a:cubicBezTo>
                    <a:pt x="64770" y="27623"/>
                    <a:pt x="66675" y="48578"/>
                    <a:pt x="44767" y="57150"/>
                  </a:cubicBezTo>
                  <a:cubicBezTo>
                    <a:pt x="33338" y="61913"/>
                    <a:pt x="12382" y="60960"/>
                    <a:pt x="5715" y="53340"/>
                  </a:cubicBezTo>
                  <a:cubicBezTo>
                    <a:pt x="-1905" y="45720"/>
                    <a:pt x="1905" y="26670"/>
                    <a:pt x="0" y="13335"/>
                  </a:cubicBezTo>
                  <a:cubicBezTo>
                    <a:pt x="8572" y="8573"/>
                    <a:pt x="16192" y="4763"/>
                    <a:pt x="24765" y="0"/>
                  </a:cubicBezTo>
                  <a:cubicBezTo>
                    <a:pt x="36195" y="1905"/>
                    <a:pt x="47625" y="2858"/>
                    <a:pt x="59055" y="381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21"/>
            <p:cNvSpPr/>
            <p:nvPr/>
          </p:nvSpPr>
          <p:spPr>
            <a:xfrm>
              <a:off x="6899608" y="4386262"/>
              <a:ext cx="54015" cy="68305"/>
            </a:xfrm>
            <a:custGeom>
              <a:avLst/>
              <a:gdLst/>
              <a:ahLst/>
              <a:cxnLst/>
              <a:rect l="l" t="t" r="r" b="b"/>
              <a:pathLst>
                <a:path w="54015" h="68305" extrusionOk="0">
                  <a:moveTo>
                    <a:pt x="41260" y="0"/>
                  </a:moveTo>
                  <a:cubicBezTo>
                    <a:pt x="45070" y="8572"/>
                    <a:pt x="49832" y="16193"/>
                    <a:pt x="51737" y="25718"/>
                  </a:cubicBezTo>
                  <a:cubicBezTo>
                    <a:pt x="53642" y="38100"/>
                    <a:pt x="54595" y="51435"/>
                    <a:pt x="53642" y="64770"/>
                  </a:cubicBezTo>
                  <a:cubicBezTo>
                    <a:pt x="53642" y="66675"/>
                    <a:pt x="36497" y="70485"/>
                    <a:pt x="33639" y="66675"/>
                  </a:cubicBezTo>
                  <a:cubicBezTo>
                    <a:pt x="21257" y="51435"/>
                    <a:pt x="9827" y="35243"/>
                    <a:pt x="302" y="18097"/>
                  </a:cubicBezTo>
                  <a:cubicBezTo>
                    <a:pt x="-1603" y="15240"/>
                    <a:pt x="6017" y="7620"/>
                    <a:pt x="8874" y="1905"/>
                  </a:cubicBezTo>
                  <a:cubicBezTo>
                    <a:pt x="18399" y="953"/>
                    <a:pt x="29829" y="953"/>
                    <a:pt x="41260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21"/>
            <p:cNvSpPr/>
            <p:nvPr/>
          </p:nvSpPr>
          <p:spPr>
            <a:xfrm>
              <a:off x="6898005" y="4377690"/>
              <a:ext cx="49529" cy="10477"/>
            </a:xfrm>
            <a:custGeom>
              <a:avLst/>
              <a:gdLst/>
              <a:ahLst/>
              <a:cxnLst/>
              <a:rect l="l" t="t" r="r" b="b"/>
              <a:pathLst>
                <a:path w="49529" h="10477" extrusionOk="0">
                  <a:moveTo>
                    <a:pt x="42863" y="8572"/>
                  </a:moveTo>
                  <a:cubicBezTo>
                    <a:pt x="31432" y="9525"/>
                    <a:pt x="20955" y="9525"/>
                    <a:pt x="9525" y="10478"/>
                  </a:cubicBezTo>
                  <a:cubicBezTo>
                    <a:pt x="6667" y="8572"/>
                    <a:pt x="2857" y="6667"/>
                    <a:pt x="0" y="4763"/>
                  </a:cubicBezTo>
                  <a:cubicBezTo>
                    <a:pt x="16192" y="2857"/>
                    <a:pt x="33338" y="953"/>
                    <a:pt x="49530" y="0"/>
                  </a:cubicBezTo>
                  <a:cubicBezTo>
                    <a:pt x="46672" y="2857"/>
                    <a:pt x="44767" y="5715"/>
                    <a:pt x="42863" y="8572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21"/>
            <p:cNvSpPr/>
            <p:nvPr/>
          </p:nvSpPr>
          <p:spPr>
            <a:xfrm>
              <a:off x="6947534" y="3985259"/>
              <a:ext cx="28575" cy="10477"/>
            </a:xfrm>
            <a:custGeom>
              <a:avLst/>
              <a:gdLst/>
              <a:ahLst/>
              <a:cxnLst/>
              <a:rect l="l" t="t" r="r" b="b"/>
              <a:pathLst>
                <a:path w="28575" h="10477" extrusionOk="0">
                  <a:moveTo>
                    <a:pt x="23813" y="10478"/>
                  </a:moveTo>
                  <a:cubicBezTo>
                    <a:pt x="16193" y="10478"/>
                    <a:pt x="7620" y="9525"/>
                    <a:pt x="0" y="9525"/>
                  </a:cubicBezTo>
                  <a:cubicBezTo>
                    <a:pt x="9525" y="6668"/>
                    <a:pt x="19050" y="2858"/>
                    <a:pt x="28575" y="0"/>
                  </a:cubicBezTo>
                  <a:cubicBezTo>
                    <a:pt x="28575" y="3810"/>
                    <a:pt x="28575" y="6668"/>
                    <a:pt x="28575" y="10478"/>
                  </a:cubicBezTo>
                  <a:cubicBezTo>
                    <a:pt x="27622" y="10478"/>
                    <a:pt x="25718" y="10478"/>
                    <a:pt x="23813" y="1047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21"/>
            <p:cNvSpPr/>
            <p:nvPr/>
          </p:nvSpPr>
          <p:spPr>
            <a:xfrm>
              <a:off x="7033259" y="3764279"/>
              <a:ext cx="18097" cy="16192"/>
            </a:xfrm>
            <a:custGeom>
              <a:avLst/>
              <a:gdLst/>
              <a:ahLst/>
              <a:cxnLst/>
              <a:rect l="l" t="t" r="r" b="b"/>
              <a:pathLst>
                <a:path w="18097" h="16192" extrusionOk="0">
                  <a:moveTo>
                    <a:pt x="18097" y="0"/>
                  </a:moveTo>
                  <a:cubicBezTo>
                    <a:pt x="12383" y="5715"/>
                    <a:pt x="6668" y="10478"/>
                    <a:pt x="1905" y="16192"/>
                  </a:cubicBezTo>
                  <a:cubicBezTo>
                    <a:pt x="953" y="14288"/>
                    <a:pt x="953" y="12383"/>
                    <a:pt x="0" y="10478"/>
                  </a:cubicBezTo>
                  <a:cubicBezTo>
                    <a:pt x="6668" y="7620"/>
                    <a:pt x="12383" y="3810"/>
                    <a:pt x="18097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21"/>
            <p:cNvSpPr/>
            <p:nvPr/>
          </p:nvSpPr>
          <p:spPr>
            <a:xfrm>
              <a:off x="6889432" y="4378642"/>
              <a:ext cx="4762" cy="2857"/>
            </a:xfrm>
            <a:custGeom>
              <a:avLst/>
              <a:gdLst/>
              <a:ahLst/>
              <a:cxnLst/>
              <a:rect l="l" t="t" r="r" b="b"/>
              <a:pathLst>
                <a:path w="4762" h="2857" extrusionOk="0">
                  <a:moveTo>
                    <a:pt x="0" y="0"/>
                  </a:moveTo>
                  <a:cubicBezTo>
                    <a:pt x="1905" y="952"/>
                    <a:pt x="2858" y="1905"/>
                    <a:pt x="4763" y="2857"/>
                  </a:cubicBezTo>
                  <a:cubicBezTo>
                    <a:pt x="3810" y="1905"/>
                    <a:pt x="1905" y="952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21"/>
            <p:cNvSpPr/>
            <p:nvPr/>
          </p:nvSpPr>
          <p:spPr>
            <a:xfrm>
              <a:off x="6675119" y="4243387"/>
              <a:ext cx="5715" cy="4762"/>
            </a:xfrm>
            <a:custGeom>
              <a:avLst/>
              <a:gdLst/>
              <a:ahLst/>
              <a:cxnLst/>
              <a:rect l="l" t="t" r="r" b="b"/>
              <a:pathLst>
                <a:path w="5715" h="4762" extrusionOk="0">
                  <a:moveTo>
                    <a:pt x="5715" y="4763"/>
                  </a:moveTo>
                  <a:cubicBezTo>
                    <a:pt x="3810" y="2857"/>
                    <a:pt x="1905" y="1905"/>
                    <a:pt x="0" y="0"/>
                  </a:cubicBezTo>
                  <a:cubicBezTo>
                    <a:pt x="1905" y="1905"/>
                    <a:pt x="3810" y="3810"/>
                    <a:pt x="5715" y="4763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21"/>
            <p:cNvSpPr/>
            <p:nvPr/>
          </p:nvSpPr>
          <p:spPr>
            <a:xfrm>
              <a:off x="6941819" y="3909059"/>
              <a:ext cx="34290" cy="2857"/>
            </a:xfrm>
            <a:custGeom>
              <a:avLst/>
              <a:gdLst/>
              <a:ahLst/>
              <a:cxnLst/>
              <a:rect l="l" t="t" r="r" b="b"/>
              <a:pathLst>
                <a:path w="34290" h="2857" extrusionOk="0">
                  <a:moveTo>
                    <a:pt x="34290" y="2858"/>
                  </a:moveTo>
                  <a:cubicBezTo>
                    <a:pt x="22860" y="1905"/>
                    <a:pt x="11430" y="953"/>
                    <a:pt x="0" y="0"/>
                  </a:cubicBezTo>
                  <a:cubicBezTo>
                    <a:pt x="11430" y="953"/>
                    <a:pt x="22860" y="1905"/>
                    <a:pt x="34290" y="2858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21"/>
            <p:cNvSpPr/>
            <p:nvPr/>
          </p:nvSpPr>
          <p:spPr>
            <a:xfrm>
              <a:off x="7032307" y="3890009"/>
              <a:ext cx="26142" cy="47625"/>
            </a:xfrm>
            <a:custGeom>
              <a:avLst/>
              <a:gdLst/>
              <a:ahLst/>
              <a:cxnLst/>
              <a:rect l="l" t="t" r="r" b="b"/>
              <a:pathLst>
                <a:path w="26142" h="47625" extrusionOk="0">
                  <a:moveTo>
                    <a:pt x="5715" y="0"/>
                  </a:moveTo>
                  <a:cubicBezTo>
                    <a:pt x="34290" y="13335"/>
                    <a:pt x="33338" y="20955"/>
                    <a:pt x="0" y="47625"/>
                  </a:cubicBezTo>
                  <a:cubicBezTo>
                    <a:pt x="1905" y="32385"/>
                    <a:pt x="3810" y="16193"/>
                    <a:pt x="5715" y="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21"/>
            <p:cNvSpPr/>
            <p:nvPr/>
          </p:nvSpPr>
          <p:spPr>
            <a:xfrm>
              <a:off x="6951344" y="3989069"/>
              <a:ext cx="59055" cy="28575"/>
            </a:xfrm>
            <a:custGeom>
              <a:avLst/>
              <a:gdLst/>
              <a:ahLst/>
              <a:cxnLst/>
              <a:rect l="l" t="t" r="r" b="b"/>
              <a:pathLst>
                <a:path w="59055" h="28575" extrusionOk="0">
                  <a:moveTo>
                    <a:pt x="20003" y="6668"/>
                  </a:moveTo>
                  <a:cubicBezTo>
                    <a:pt x="21908" y="6668"/>
                    <a:pt x="23813" y="6668"/>
                    <a:pt x="24765" y="5715"/>
                  </a:cubicBezTo>
                  <a:cubicBezTo>
                    <a:pt x="36195" y="3810"/>
                    <a:pt x="47625" y="1905"/>
                    <a:pt x="59055" y="0"/>
                  </a:cubicBezTo>
                  <a:cubicBezTo>
                    <a:pt x="39053" y="9525"/>
                    <a:pt x="20003" y="19050"/>
                    <a:pt x="0" y="28575"/>
                  </a:cubicBezTo>
                  <a:cubicBezTo>
                    <a:pt x="7620" y="20955"/>
                    <a:pt x="14288" y="13335"/>
                    <a:pt x="20003" y="6668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21"/>
            <p:cNvSpPr/>
            <p:nvPr/>
          </p:nvSpPr>
          <p:spPr>
            <a:xfrm>
              <a:off x="7047547" y="3838575"/>
              <a:ext cx="1905" cy="5715"/>
            </a:xfrm>
            <a:custGeom>
              <a:avLst/>
              <a:gdLst/>
              <a:ahLst/>
              <a:cxnLst/>
              <a:rect l="l" t="t" r="r" b="b"/>
              <a:pathLst>
                <a:path w="1905" h="5715" extrusionOk="0">
                  <a:moveTo>
                    <a:pt x="0" y="0"/>
                  </a:moveTo>
                  <a:cubicBezTo>
                    <a:pt x="953" y="953"/>
                    <a:pt x="1905" y="2857"/>
                    <a:pt x="1905" y="3810"/>
                  </a:cubicBezTo>
                  <a:cubicBezTo>
                    <a:pt x="1905" y="3810"/>
                    <a:pt x="953" y="4763"/>
                    <a:pt x="0" y="5715"/>
                  </a:cubicBezTo>
                  <a:cubicBezTo>
                    <a:pt x="0" y="3810"/>
                    <a:pt x="0" y="1905"/>
                    <a:pt x="0" y="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21"/>
            <p:cNvSpPr/>
            <p:nvPr/>
          </p:nvSpPr>
          <p:spPr>
            <a:xfrm>
              <a:off x="6929437" y="4044315"/>
              <a:ext cx="10477" cy="14287"/>
            </a:xfrm>
            <a:custGeom>
              <a:avLst/>
              <a:gdLst/>
              <a:ahLst/>
              <a:cxnLst/>
              <a:rect l="l" t="t" r="r" b="b"/>
              <a:pathLst>
                <a:path w="10477" h="14287" extrusionOk="0">
                  <a:moveTo>
                    <a:pt x="0" y="14288"/>
                  </a:moveTo>
                  <a:cubicBezTo>
                    <a:pt x="3810" y="9525"/>
                    <a:pt x="6668" y="4763"/>
                    <a:pt x="10478" y="0"/>
                  </a:cubicBezTo>
                  <a:cubicBezTo>
                    <a:pt x="6668" y="4763"/>
                    <a:pt x="3810" y="9525"/>
                    <a:pt x="0" y="14288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21"/>
            <p:cNvSpPr/>
            <p:nvPr/>
          </p:nvSpPr>
          <p:spPr>
            <a:xfrm>
              <a:off x="6922769" y="4057650"/>
              <a:ext cx="7620" cy="5715"/>
            </a:xfrm>
            <a:custGeom>
              <a:avLst/>
              <a:gdLst/>
              <a:ahLst/>
              <a:cxnLst/>
              <a:rect l="l" t="t" r="r" b="b"/>
              <a:pathLst>
                <a:path w="7620" h="5715" extrusionOk="0">
                  <a:moveTo>
                    <a:pt x="0" y="5715"/>
                  </a:moveTo>
                  <a:cubicBezTo>
                    <a:pt x="2858" y="3810"/>
                    <a:pt x="4763" y="1905"/>
                    <a:pt x="7620" y="0"/>
                  </a:cubicBezTo>
                  <a:cubicBezTo>
                    <a:pt x="4763" y="1905"/>
                    <a:pt x="1905" y="3810"/>
                    <a:pt x="0" y="5715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21"/>
            <p:cNvSpPr/>
            <p:nvPr/>
          </p:nvSpPr>
          <p:spPr>
            <a:xfrm>
              <a:off x="6852609" y="4238625"/>
              <a:ext cx="27422" cy="94297"/>
            </a:xfrm>
            <a:custGeom>
              <a:avLst/>
              <a:gdLst/>
              <a:ahLst/>
              <a:cxnLst/>
              <a:rect l="l" t="t" r="r" b="b"/>
              <a:pathLst>
                <a:path w="27422" h="94297" extrusionOk="0">
                  <a:moveTo>
                    <a:pt x="21583" y="94297"/>
                  </a:moveTo>
                  <a:cubicBezTo>
                    <a:pt x="-6040" y="66675"/>
                    <a:pt x="-3182" y="33338"/>
                    <a:pt x="8248" y="0"/>
                  </a:cubicBezTo>
                  <a:cubicBezTo>
                    <a:pt x="12058" y="9525"/>
                    <a:pt x="20630" y="19050"/>
                    <a:pt x="18725" y="27622"/>
                  </a:cubicBezTo>
                  <a:cubicBezTo>
                    <a:pt x="15868" y="48578"/>
                    <a:pt x="12058" y="67628"/>
                    <a:pt x="27298" y="84772"/>
                  </a:cubicBezTo>
                  <a:cubicBezTo>
                    <a:pt x="28250" y="84772"/>
                    <a:pt x="23488" y="90488"/>
                    <a:pt x="21583" y="94297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21"/>
            <p:cNvSpPr/>
            <p:nvPr/>
          </p:nvSpPr>
          <p:spPr>
            <a:xfrm>
              <a:off x="6877050" y="4336732"/>
              <a:ext cx="40005" cy="31432"/>
            </a:xfrm>
            <a:custGeom>
              <a:avLst/>
              <a:gdLst/>
              <a:ahLst/>
              <a:cxnLst/>
              <a:rect l="l" t="t" r="r" b="b"/>
              <a:pathLst>
                <a:path w="40005" h="31432" extrusionOk="0">
                  <a:moveTo>
                    <a:pt x="23813" y="31433"/>
                  </a:moveTo>
                  <a:cubicBezTo>
                    <a:pt x="16193" y="20955"/>
                    <a:pt x="7620" y="10478"/>
                    <a:pt x="0" y="0"/>
                  </a:cubicBezTo>
                  <a:cubicBezTo>
                    <a:pt x="12382" y="2858"/>
                    <a:pt x="25718" y="5715"/>
                    <a:pt x="40005" y="8573"/>
                  </a:cubicBezTo>
                  <a:cubicBezTo>
                    <a:pt x="37147" y="16193"/>
                    <a:pt x="33338" y="22860"/>
                    <a:pt x="30480" y="28575"/>
                  </a:cubicBezTo>
                  <a:cubicBezTo>
                    <a:pt x="27622" y="30480"/>
                    <a:pt x="25718" y="31433"/>
                    <a:pt x="23813" y="31433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21"/>
            <p:cNvSpPr/>
            <p:nvPr/>
          </p:nvSpPr>
          <p:spPr>
            <a:xfrm>
              <a:off x="6900862" y="4365307"/>
              <a:ext cx="19050" cy="4762"/>
            </a:xfrm>
            <a:custGeom>
              <a:avLst/>
              <a:gdLst/>
              <a:ahLst/>
              <a:cxnLst/>
              <a:rect l="l" t="t" r="r" b="b"/>
              <a:pathLst>
                <a:path w="19050" h="4762" extrusionOk="0">
                  <a:moveTo>
                    <a:pt x="0" y="2858"/>
                  </a:moveTo>
                  <a:cubicBezTo>
                    <a:pt x="1905" y="1905"/>
                    <a:pt x="3810" y="953"/>
                    <a:pt x="6668" y="0"/>
                  </a:cubicBezTo>
                  <a:cubicBezTo>
                    <a:pt x="10478" y="1905"/>
                    <a:pt x="14288" y="2858"/>
                    <a:pt x="19050" y="4763"/>
                  </a:cubicBezTo>
                  <a:cubicBezTo>
                    <a:pt x="12382" y="4763"/>
                    <a:pt x="5715" y="3810"/>
                    <a:pt x="0" y="285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21"/>
            <p:cNvSpPr/>
            <p:nvPr/>
          </p:nvSpPr>
          <p:spPr>
            <a:xfrm>
              <a:off x="6867525" y="4210050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5" extrusionOk="0">
                  <a:moveTo>
                    <a:pt x="0" y="5715"/>
                  </a:moveTo>
                  <a:cubicBezTo>
                    <a:pt x="1905" y="3810"/>
                    <a:pt x="3810" y="1905"/>
                    <a:pt x="5715" y="0"/>
                  </a:cubicBezTo>
                  <a:cubicBezTo>
                    <a:pt x="2857" y="1905"/>
                    <a:pt x="1905" y="3810"/>
                    <a:pt x="0" y="5715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21"/>
            <p:cNvSpPr/>
            <p:nvPr/>
          </p:nvSpPr>
          <p:spPr>
            <a:xfrm>
              <a:off x="6889432" y="4205287"/>
              <a:ext cx="6667" cy="952"/>
            </a:xfrm>
            <a:custGeom>
              <a:avLst/>
              <a:gdLst/>
              <a:ahLst/>
              <a:cxnLst/>
              <a:rect l="l" t="t" r="r" b="b"/>
              <a:pathLst>
                <a:path w="6667" h="952" extrusionOk="0">
                  <a:moveTo>
                    <a:pt x="0" y="953"/>
                  </a:moveTo>
                  <a:cubicBezTo>
                    <a:pt x="1905" y="953"/>
                    <a:pt x="4763" y="953"/>
                    <a:pt x="6668" y="0"/>
                  </a:cubicBezTo>
                  <a:cubicBezTo>
                    <a:pt x="3810" y="0"/>
                    <a:pt x="1905" y="0"/>
                    <a:pt x="0" y="953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21"/>
            <p:cNvSpPr/>
            <p:nvPr/>
          </p:nvSpPr>
          <p:spPr>
            <a:xfrm>
              <a:off x="6873240" y="4207192"/>
              <a:ext cx="5715" cy="2857"/>
            </a:xfrm>
            <a:custGeom>
              <a:avLst/>
              <a:gdLst/>
              <a:ahLst/>
              <a:cxnLst/>
              <a:rect l="l" t="t" r="r" b="b"/>
              <a:pathLst>
                <a:path w="5715" h="2857" extrusionOk="0">
                  <a:moveTo>
                    <a:pt x="0" y="2857"/>
                  </a:moveTo>
                  <a:cubicBezTo>
                    <a:pt x="1905" y="1905"/>
                    <a:pt x="3810" y="952"/>
                    <a:pt x="5715" y="0"/>
                  </a:cubicBezTo>
                  <a:cubicBezTo>
                    <a:pt x="3810" y="952"/>
                    <a:pt x="1905" y="1905"/>
                    <a:pt x="0" y="2857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21"/>
            <p:cNvSpPr/>
            <p:nvPr/>
          </p:nvSpPr>
          <p:spPr>
            <a:xfrm>
              <a:off x="6879907" y="4072332"/>
              <a:ext cx="178589" cy="87234"/>
            </a:xfrm>
            <a:custGeom>
              <a:avLst/>
              <a:gdLst/>
              <a:ahLst/>
              <a:cxnLst/>
              <a:rect l="l" t="t" r="r" b="b"/>
              <a:pathLst>
                <a:path w="178589" h="87234" extrusionOk="0">
                  <a:moveTo>
                    <a:pt x="172403" y="87235"/>
                  </a:moveTo>
                  <a:cubicBezTo>
                    <a:pt x="169545" y="50087"/>
                    <a:pt x="169545" y="50087"/>
                    <a:pt x="138113" y="68185"/>
                  </a:cubicBezTo>
                  <a:cubicBezTo>
                    <a:pt x="135255" y="70090"/>
                    <a:pt x="131445" y="71995"/>
                    <a:pt x="127635" y="72947"/>
                  </a:cubicBezTo>
                  <a:cubicBezTo>
                    <a:pt x="84773" y="76757"/>
                    <a:pt x="42863" y="80567"/>
                    <a:pt x="0" y="84377"/>
                  </a:cubicBezTo>
                  <a:cubicBezTo>
                    <a:pt x="14288" y="68185"/>
                    <a:pt x="28575" y="52945"/>
                    <a:pt x="42863" y="36752"/>
                  </a:cubicBezTo>
                  <a:cubicBezTo>
                    <a:pt x="69533" y="35799"/>
                    <a:pt x="94298" y="30085"/>
                    <a:pt x="116205" y="11035"/>
                  </a:cubicBezTo>
                  <a:cubicBezTo>
                    <a:pt x="126683" y="1510"/>
                    <a:pt x="147638" y="-1348"/>
                    <a:pt x="162878" y="557"/>
                  </a:cubicBezTo>
                  <a:cubicBezTo>
                    <a:pt x="183833" y="3415"/>
                    <a:pt x="178118" y="24370"/>
                    <a:pt x="177165" y="37705"/>
                  </a:cubicBezTo>
                  <a:cubicBezTo>
                    <a:pt x="178118" y="54849"/>
                    <a:pt x="174308" y="71042"/>
                    <a:pt x="172403" y="87235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3" name="Google Shape;2103;p21"/>
          <p:cNvGrpSpPr/>
          <p:nvPr/>
        </p:nvGrpSpPr>
        <p:grpSpPr>
          <a:xfrm>
            <a:off x="140820" y="4031947"/>
            <a:ext cx="730334" cy="882891"/>
            <a:chOff x="8713999" y="2534537"/>
            <a:chExt cx="973779" cy="1173589"/>
          </a:xfrm>
        </p:grpSpPr>
        <p:sp>
          <p:nvSpPr>
            <p:cNvPr id="2104" name="Google Shape;2104;p21"/>
            <p:cNvSpPr/>
            <p:nvPr/>
          </p:nvSpPr>
          <p:spPr>
            <a:xfrm>
              <a:off x="8713999" y="2534537"/>
              <a:ext cx="973779" cy="1173589"/>
            </a:xfrm>
            <a:custGeom>
              <a:avLst/>
              <a:gdLst/>
              <a:ahLst/>
              <a:cxnLst/>
              <a:rect l="l" t="t" r="r" b="b"/>
              <a:pathLst>
                <a:path w="973779" h="1173589" extrusionOk="0">
                  <a:moveTo>
                    <a:pt x="841481" y="1017335"/>
                  </a:moveTo>
                  <a:cubicBezTo>
                    <a:pt x="862436" y="1044005"/>
                    <a:pt x="881486" y="1068770"/>
                    <a:pt x="900536" y="1093535"/>
                  </a:cubicBezTo>
                  <a:cubicBezTo>
                    <a:pt x="915776" y="1112585"/>
                    <a:pt x="907203" y="1122110"/>
                    <a:pt x="887201" y="1128778"/>
                  </a:cubicBezTo>
                  <a:cubicBezTo>
                    <a:pt x="833861" y="1144018"/>
                    <a:pt x="797666" y="1136398"/>
                    <a:pt x="770996" y="1086868"/>
                  </a:cubicBezTo>
                  <a:cubicBezTo>
                    <a:pt x="744326" y="1037338"/>
                    <a:pt x="710988" y="1025908"/>
                    <a:pt x="656696" y="1030670"/>
                  </a:cubicBezTo>
                  <a:cubicBezTo>
                    <a:pt x="546206" y="1041148"/>
                    <a:pt x="435716" y="1041148"/>
                    <a:pt x="330941" y="1045910"/>
                  </a:cubicBezTo>
                  <a:cubicBezTo>
                    <a:pt x="308081" y="1087820"/>
                    <a:pt x="289031" y="1126873"/>
                    <a:pt x="266171" y="1163068"/>
                  </a:cubicBezTo>
                  <a:cubicBezTo>
                    <a:pt x="256646" y="1178308"/>
                    <a:pt x="176636" y="1176403"/>
                    <a:pt x="165206" y="1161163"/>
                  </a:cubicBezTo>
                  <a:cubicBezTo>
                    <a:pt x="161396" y="1155448"/>
                    <a:pt x="162348" y="1143065"/>
                    <a:pt x="165206" y="1136398"/>
                  </a:cubicBezTo>
                  <a:cubicBezTo>
                    <a:pt x="176636" y="1109728"/>
                    <a:pt x="189018" y="1084963"/>
                    <a:pt x="205211" y="1051625"/>
                  </a:cubicBezTo>
                  <a:cubicBezTo>
                    <a:pt x="161396" y="1054483"/>
                    <a:pt x="125201" y="1056388"/>
                    <a:pt x="89006" y="1058293"/>
                  </a:cubicBezTo>
                  <a:cubicBezTo>
                    <a:pt x="66146" y="1059245"/>
                    <a:pt x="54716" y="1045910"/>
                    <a:pt x="51858" y="1025908"/>
                  </a:cubicBezTo>
                  <a:cubicBezTo>
                    <a:pt x="43286" y="974473"/>
                    <a:pt x="32808" y="923038"/>
                    <a:pt x="29951" y="871603"/>
                  </a:cubicBezTo>
                  <a:cubicBezTo>
                    <a:pt x="18521" y="709678"/>
                    <a:pt x="9948" y="548705"/>
                    <a:pt x="423" y="386780"/>
                  </a:cubicBezTo>
                  <a:cubicBezTo>
                    <a:pt x="-529" y="378208"/>
                    <a:pt x="423" y="369635"/>
                    <a:pt x="423" y="356300"/>
                  </a:cubicBezTo>
                  <a:cubicBezTo>
                    <a:pt x="53763" y="349633"/>
                    <a:pt x="107103" y="342965"/>
                    <a:pt x="160443" y="337250"/>
                  </a:cubicBezTo>
                  <a:cubicBezTo>
                    <a:pt x="196638" y="332488"/>
                    <a:pt x="232833" y="328678"/>
                    <a:pt x="269981" y="324868"/>
                  </a:cubicBezTo>
                  <a:cubicBezTo>
                    <a:pt x="292841" y="322010"/>
                    <a:pt x="315701" y="322010"/>
                    <a:pt x="322368" y="291530"/>
                  </a:cubicBezTo>
                  <a:cubicBezTo>
                    <a:pt x="324274" y="282005"/>
                    <a:pt x="334751" y="275338"/>
                    <a:pt x="342371" y="264860"/>
                  </a:cubicBezTo>
                  <a:cubicBezTo>
                    <a:pt x="339513" y="262003"/>
                    <a:pt x="336656" y="259145"/>
                    <a:pt x="332846" y="256288"/>
                  </a:cubicBezTo>
                  <a:cubicBezTo>
                    <a:pt x="263313" y="202948"/>
                    <a:pt x="193781" y="149608"/>
                    <a:pt x="123296" y="98173"/>
                  </a:cubicBezTo>
                  <a:cubicBezTo>
                    <a:pt x="112818" y="90553"/>
                    <a:pt x="97578" y="87695"/>
                    <a:pt x="85196" y="83885"/>
                  </a:cubicBezTo>
                  <a:cubicBezTo>
                    <a:pt x="75671" y="81028"/>
                    <a:pt x="63288" y="81028"/>
                    <a:pt x="54716" y="75313"/>
                  </a:cubicBezTo>
                  <a:cubicBezTo>
                    <a:pt x="48048" y="71503"/>
                    <a:pt x="40428" y="59120"/>
                    <a:pt x="42333" y="53405"/>
                  </a:cubicBezTo>
                  <a:cubicBezTo>
                    <a:pt x="45191" y="45785"/>
                    <a:pt x="56621" y="37213"/>
                    <a:pt x="64241" y="37213"/>
                  </a:cubicBezTo>
                  <a:cubicBezTo>
                    <a:pt x="87101" y="36260"/>
                    <a:pt x="111866" y="35308"/>
                    <a:pt x="119486" y="65788"/>
                  </a:cubicBezTo>
                  <a:cubicBezTo>
                    <a:pt x="120438" y="68645"/>
                    <a:pt x="124248" y="71503"/>
                    <a:pt x="127106" y="74360"/>
                  </a:cubicBezTo>
                  <a:cubicBezTo>
                    <a:pt x="200448" y="130558"/>
                    <a:pt x="273791" y="186755"/>
                    <a:pt x="349038" y="241048"/>
                  </a:cubicBezTo>
                  <a:cubicBezTo>
                    <a:pt x="357611" y="247715"/>
                    <a:pt x="372851" y="246763"/>
                    <a:pt x="385233" y="246763"/>
                  </a:cubicBezTo>
                  <a:cubicBezTo>
                    <a:pt x="417618" y="246763"/>
                    <a:pt x="450003" y="245810"/>
                    <a:pt x="482388" y="243905"/>
                  </a:cubicBezTo>
                  <a:cubicBezTo>
                    <a:pt x="493818" y="242953"/>
                    <a:pt x="508106" y="242953"/>
                    <a:pt x="516678" y="237238"/>
                  </a:cubicBezTo>
                  <a:cubicBezTo>
                    <a:pt x="604308" y="173420"/>
                    <a:pt x="691938" y="108650"/>
                    <a:pt x="779568" y="42928"/>
                  </a:cubicBezTo>
                  <a:cubicBezTo>
                    <a:pt x="785283" y="39118"/>
                    <a:pt x="791951" y="31498"/>
                    <a:pt x="792903" y="25783"/>
                  </a:cubicBezTo>
                  <a:cubicBezTo>
                    <a:pt x="794808" y="8638"/>
                    <a:pt x="801476" y="-887"/>
                    <a:pt x="820526" y="65"/>
                  </a:cubicBezTo>
                  <a:cubicBezTo>
                    <a:pt x="842433" y="1970"/>
                    <a:pt x="863388" y="6733"/>
                    <a:pt x="871961" y="29593"/>
                  </a:cubicBezTo>
                  <a:cubicBezTo>
                    <a:pt x="878628" y="46738"/>
                    <a:pt x="863388" y="64835"/>
                    <a:pt x="842433" y="60073"/>
                  </a:cubicBezTo>
                  <a:cubicBezTo>
                    <a:pt x="817668" y="54358"/>
                    <a:pt x="802428" y="65788"/>
                    <a:pt x="785283" y="78170"/>
                  </a:cubicBezTo>
                  <a:cubicBezTo>
                    <a:pt x="701463" y="140083"/>
                    <a:pt x="617643" y="201995"/>
                    <a:pt x="533824" y="263908"/>
                  </a:cubicBezTo>
                  <a:cubicBezTo>
                    <a:pt x="549063" y="288673"/>
                    <a:pt x="566208" y="300103"/>
                    <a:pt x="596688" y="298198"/>
                  </a:cubicBezTo>
                  <a:cubicBezTo>
                    <a:pt x="682413" y="294388"/>
                    <a:pt x="768138" y="294388"/>
                    <a:pt x="853863" y="295340"/>
                  </a:cubicBezTo>
                  <a:cubicBezTo>
                    <a:pt x="896726" y="295340"/>
                    <a:pt x="905299" y="302960"/>
                    <a:pt x="909108" y="343918"/>
                  </a:cubicBezTo>
                  <a:cubicBezTo>
                    <a:pt x="918633" y="439168"/>
                    <a:pt x="925301" y="534418"/>
                    <a:pt x="935778" y="628715"/>
                  </a:cubicBezTo>
                  <a:cubicBezTo>
                    <a:pt x="946256" y="727775"/>
                    <a:pt x="961496" y="826835"/>
                    <a:pt x="971974" y="926848"/>
                  </a:cubicBezTo>
                  <a:cubicBezTo>
                    <a:pt x="977688" y="977330"/>
                    <a:pt x="971974" y="983998"/>
                    <a:pt x="923396" y="999238"/>
                  </a:cubicBezTo>
                  <a:cubicBezTo>
                    <a:pt x="911013" y="1003048"/>
                    <a:pt x="897678" y="1006858"/>
                    <a:pt x="884343" y="1009715"/>
                  </a:cubicBezTo>
                  <a:cubicBezTo>
                    <a:pt x="869103" y="1012573"/>
                    <a:pt x="855768" y="1014478"/>
                    <a:pt x="841481" y="1017335"/>
                  </a:cubicBezTo>
                  <a:close/>
                  <a:moveTo>
                    <a:pt x="788141" y="1022098"/>
                  </a:moveTo>
                  <a:cubicBezTo>
                    <a:pt x="779568" y="1024003"/>
                    <a:pt x="770996" y="1024955"/>
                    <a:pt x="761471" y="1026860"/>
                  </a:cubicBezTo>
                  <a:cubicBezTo>
                    <a:pt x="778616" y="1051625"/>
                    <a:pt x="792903" y="1075438"/>
                    <a:pt x="811001" y="1095440"/>
                  </a:cubicBezTo>
                  <a:cubicBezTo>
                    <a:pt x="818621" y="1104013"/>
                    <a:pt x="834813" y="1105918"/>
                    <a:pt x="846243" y="1111633"/>
                  </a:cubicBezTo>
                  <a:cubicBezTo>
                    <a:pt x="854816" y="1109728"/>
                    <a:pt x="863388" y="1108775"/>
                    <a:pt x="875771" y="1105918"/>
                  </a:cubicBezTo>
                  <a:cubicBezTo>
                    <a:pt x="859578" y="1084010"/>
                    <a:pt x="847196" y="1064960"/>
                    <a:pt x="831956" y="1049720"/>
                  </a:cubicBezTo>
                  <a:cubicBezTo>
                    <a:pt x="819574" y="1037338"/>
                    <a:pt x="802428" y="1030670"/>
                    <a:pt x="788141" y="1022098"/>
                  </a:cubicBezTo>
                  <a:close/>
                  <a:moveTo>
                    <a:pt x="445241" y="302008"/>
                  </a:moveTo>
                  <a:cubicBezTo>
                    <a:pt x="469053" y="302008"/>
                    <a:pt x="491913" y="302008"/>
                    <a:pt x="519536" y="302008"/>
                  </a:cubicBezTo>
                  <a:cubicBezTo>
                    <a:pt x="503343" y="270575"/>
                    <a:pt x="482388" y="254383"/>
                    <a:pt x="451908" y="258193"/>
                  </a:cubicBezTo>
                  <a:cubicBezTo>
                    <a:pt x="430001" y="261050"/>
                    <a:pt x="409046" y="268670"/>
                    <a:pt x="388091" y="274385"/>
                  </a:cubicBezTo>
                  <a:cubicBezTo>
                    <a:pt x="374756" y="285815"/>
                    <a:pt x="361421" y="297245"/>
                    <a:pt x="348086" y="307723"/>
                  </a:cubicBezTo>
                  <a:cubicBezTo>
                    <a:pt x="349038" y="309628"/>
                    <a:pt x="349991" y="312485"/>
                    <a:pt x="351896" y="314390"/>
                  </a:cubicBezTo>
                  <a:cubicBezTo>
                    <a:pt x="383328" y="310580"/>
                    <a:pt x="414761" y="305818"/>
                    <a:pt x="445241" y="302008"/>
                  </a:cubicBezTo>
                  <a:close/>
                  <a:moveTo>
                    <a:pt x="196638" y="355348"/>
                  </a:moveTo>
                  <a:cubicBezTo>
                    <a:pt x="151871" y="360110"/>
                    <a:pt x="107103" y="364873"/>
                    <a:pt x="62336" y="369635"/>
                  </a:cubicBezTo>
                  <a:cubicBezTo>
                    <a:pt x="53763" y="370588"/>
                    <a:pt x="46143" y="371540"/>
                    <a:pt x="35666" y="373445"/>
                  </a:cubicBezTo>
                  <a:cubicBezTo>
                    <a:pt x="35666" y="386780"/>
                    <a:pt x="34713" y="398210"/>
                    <a:pt x="35666" y="409640"/>
                  </a:cubicBezTo>
                  <a:cubicBezTo>
                    <a:pt x="41381" y="511558"/>
                    <a:pt x="47096" y="613475"/>
                    <a:pt x="54716" y="715393"/>
                  </a:cubicBezTo>
                  <a:cubicBezTo>
                    <a:pt x="61383" y="806833"/>
                    <a:pt x="69003" y="897320"/>
                    <a:pt x="79481" y="988760"/>
                  </a:cubicBezTo>
                  <a:cubicBezTo>
                    <a:pt x="84243" y="1031623"/>
                    <a:pt x="87101" y="1033528"/>
                    <a:pt x="130916" y="1032575"/>
                  </a:cubicBezTo>
                  <a:cubicBezTo>
                    <a:pt x="207116" y="1031623"/>
                    <a:pt x="283316" y="1028765"/>
                    <a:pt x="359516" y="1024955"/>
                  </a:cubicBezTo>
                  <a:cubicBezTo>
                    <a:pt x="516678" y="1016383"/>
                    <a:pt x="672888" y="1007810"/>
                    <a:pt x="829099" y="995428"/>
                  </a:cubicBezTo>
                  <a:cubicBezTo>
                    <a:pt x="863388" y="992570"/>
                    <a:pt x="896726" y="974473"/>
                    <a:pt x="930063" y="963043"/>
                  </a:cubicBezTo>
                  <a:cubicBezTo>
                    <a:pt x="931016" y="961138"/>
                    <a:pt x="931016" y="959233"/>
                    <a:pt x="931968" y="958280"/>
                  </a:cubicBezTo>
                  <a:cubicBezTo>
                    <a:pt x="932921" y="958280"/>
                    <a:pt x="933874" y="957328"/>
                    <a:pt x="933874" y="957328"/>
                  </a:cubicBezTo>
                  <a:cubicBezTo>
                    <a:pt x="933874" y="955423"/>
                    <a:pt x="932921" y="954470"/>
                    <a:pt x="932921" y="952565"/>
                  </a:cubicBezTo>
                  <a:cubicBezTo>
                    <a:pt x="933874" y="939230"/>
                    <a:pt x="935778" y="925895"/>
                    <a:pt x="934826" y="912560"/>
                  </a:cubicBezTo>
                  <a:cubicBezTo>
                    <a:pt x="917681" y="766828"/>
                    <a:pt x="900536" y="622048"/>
                    <a:pt x="883391" y="476315"/>
                  </a:cubicBezTo>
                  <a:cubicBezTo>
                    <a:pt x="882438" y="469648"/>
                    <a:pt x="881486" y="462980"/>
                    <a:pt x="881486" y="456313"/>
                  </a:cubicBezTo>
                  <a:cubicBezTo>
                    <a:pt x="879581" y="438215"/>
                    <a:pt x="878628" y="419165"/>
                    <a:pt x="876724" y="401068"/>
                  </a:cubicBezTo>
                  <a:cubicBezTo>
                    <a:pt x="876724" y="400115"/>
                    <a:pt x="877676" y="399163"/>
                    <a:pt x="877676" y="398210"/>
                  </a:cubicBezTo>
                  <a:cubicBezTo>
                    <a:pt x="876724" y="396305"/>
                    <a:pt x="875771" y="395353"/>
                    <a:pt x="874818" y="393448"/>
                  </a:cubicBezTo>
                  <a:cubicBezTo>
                    <a:pt x="873866" y="390590"/>
                    <a:pt x="873866" y="386780"/>
                    <a:pt x="872913" y="383923"/>
                  </a:cubicBezTo>
                  <a:cubicBezTo>
                    <a:pt x="871961" y="369635"/>
                    <a:pt x="870056" y="355348"/>
                    <a:pt x="869103" y="340108"/>
                  </a:cubicBezTo>
                  <a:cubicBezTo>
                    <a:pt x="869103" y="333440"/>
                    <a:pt x="868151" y="326773"/>
                    <a:pt x="868151" y="320105"/>
                  </a:cubicBezTo>
                  <a:cubicBezTo>
                    <a:pt x="866246" y="318200"/>
                    <a:pt x="864341" y="317248"/>
                    <a:pt x="862436" y="315343"/>
                  </a:cubicBezTo>
                  <a:cubicBezTo>
                    <a:pt x="785283" y="315343"/>
                    <a:pt x="708131" y="316295"/>
                    <a:pt x="630978" y="316295"/>
                  </a:cubicBezTo>
                  <a:cubicBezTo>
                    <a:pt x="629074" y="316295"/>
                    <a:pt x="627168" y="316295"/>
                    <a:pt x="625263" y="316295"/>
                  </a:cubicBezTo>
                  <a:cubicBezTo>
                    <a:pt x="567161" y="320105"/>
                    <a:pt x="510011" y="322010"/>
                    <a:pt x="451908" y="326773"/>
                  </a:cubicBezTo>
                  <a:cubicBezTo>
                    <a:pt x="366183" y="335345"/>
                    <a:pt x="281411" y="345823"/>
                    <a:pt x="196638" y="355348"/>
                  </a:cubicBezTo>
                  <a:close/>
                  <a:moveTo>
                    <a:pt x="197591" y="1149733"/>
                  </a:moveTo>
                  <a:cubicBezTo>
                    <a:pt x="199496" y="1152590"/>
                    <a:pt x="200448" y="1155448"/>
                    <a:pt x="202353" y="1157353"/>
                  </a:cubicBezTo>
                  <a:cubicBezTo>
                    <a:pt x="214736" y="1152590"/>
                    <a:pt x="231881" y="1150685"/>
                    <a:pt x="237596" y="1142113"/>
                  </a:cubicBezTo>
                  <a:cubicBezTo>
                    <a:pt x="256646" y="1113538"/>
                    <a:pt x="270933" y="1083058"/>
                    <a:pt x="287126" y="1052578"/>
                  </a:cubicBezTo>
                  <a:cubicBezTo>
                    <a:pt x="285221" y="1049720"/>
                    <a:pt x="284268" y="1047815"/>
                    <a:pt x="282363" y="1044958"/>
                  </a:cubicBezTo>
                  <a:cubicBezTo>
                    <a:pt x="267124" y="1049720"/>
                    <a:pt x="244263" y="1050673"/>
                    <a:pt x="237596" y="1061150"/>
                  </a:cubicBezTo>
                  <a:cubicBezTo>
                    <a:pt x="220451" y="1088773"/>
                    <a:pt x="209973" y="1120205"/>
                    <a:pt x="197591" y="1149733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21"/>
            <p:cNvSpPr/>
            <p:nvPr/>
          </p:nvSpPr>
          <p:spPr>
            <a:xfrm>
              <a:off x="8749241" y="2903220"/>
              <a:ext cx="894820" cy="663101"/>
            </a:xfrm>
            <a:custGeom>
              <a:avLst/>
              <a:gdLst/>
              <a:ahLst/>
              <a:cxnLst/>
              <a:rect l="l" t="t" r="r" b="b"/>
              <a:pathLst>
                <a:path w="894820" h="663101" extrusionOk="0">
                  <a:moveTo>
                    <a:pt x="894821" y="593408"/>
                  </a:moveTo>
                  <a:cubicBezTo>
                    <a:pt x="861483" y="604838"/>
                    <a:pt x="828146" y="622935"/>
                    <a:pt x="793856" y="625793"/>
                  </a:cubicBezTo>
                  <a:cubicBezTo>
                    <a:pt x="637646" y="638175"/>
                    <a:pt x="480483" y="646747"/>
                    <a:pt x="324273" y="655320"/>
                  </a:cubicBezTo>
                  <a:cubicBezTo>
                    <a:pt x="248073" y="659130"/>
                    <a:pt x="171873" y="661988"/>
                    <a:pt x="95673" y="662940"/>
                  </a:cubicBezTo>
                  <a:cubicBezTo>
                    <a:pt x="51858" y="663893"/>
                    <a:pt x="49001" y="661988"/>
                    <a:pt x="44239" y="619125"/>
                  </a:cubicBezTo>
                  <a:cubicBezTo>
                    <a:pt x="33761" y="528638"/>
                    <a:pt x="26141" y="437197"/>
                    <a:pt x="19473" y="345758"/>
                  </a:cubicBezTo>
                  <a:cubicBezTo>
                    <a:pt x="11853" y="243840"/>
                    <a:pt x="7091" y="141922"/>
                    <a:pt x="423" y="40005"/>
                  </a:cubicBezTo>
                  <a:cubicBezTo>
                    <a:pt x="-529" y="28575"/>
                    <a:pt x="423" y="17145"/>
                    <a:pt x="423" y="3810"/>
                  </a:cubicBezTo>
                  <a:cubicBezTo>
                    <a:pt x="9948" y="2858"/>
                    <a:pt x="18521" y="1905"/>
                    <a:pt x="27094" y="0"/>
                  </a:cubicBezTo>
                  <a:cubicBezTo>
                    <a:pt x="28998" y="9525"/>
                    <a:pt x="33761" y="18097"/>
                    <a:pt x="33761" y="27622"/>
                  </a:cubicBezTo>
                  <a:cubicBezTo>
                    <a:pt x="36619" y="71438"/>
                    <a:pt x="40428" y="116205"/>
                    <a:pt x="39476" y="160020"/>
                  </a:cubicBezTo>
                  <a:cubicBezTo>
                    <a:pt x="35666" y="306705"/>
                    <a:pt x="51858" y="451485"/>
                    <a:pt x="69956" y="596265"/>
                  </a:cubicBezTo>
                  <a:cubicBezTo>
                    <a:pt x="70908" y="606743"/>
                    <a:pt x="84244" y="622935"/>
                    <a:pt x="92816" y="622935"/>
                  </a:cubicBezTo>
                  <a:cubicBezTo>
                    <a:pt x="117581" y="623888"/>
                    <a:pt x="143298" y="619125"/>
                    <a:pt x="168064" y="616268"/>
                  </a:cubicBezTo>
                  <a:cubicBezTo>
                    <a:pt x="173778" y="618172"/>
                    <a:pt x="179494" y="620077"/>
                    <a:pt x="186161" y="621983"/>
                  </a:cubicBezTo>
                  <a:cubicBezTo>
                    <a:pt x="183303" y="622935"/>
                    <a:pt x="181398" y="623888"/>
                    <a:pt x="186161" y="621983"/>
                  </a:cubicBezTo>
                  <a:cubicBezTo>
                    <a:pt x="182351" y="625793"/>
                    <a:pt x="184256" y="623888"/>
                    <a:pt x="186161" y="621983"/>
                  </a:cubicBezTo>
                  <a:cubicBezTo>
                    <a:pt x="236644" y="623888"/>
                    <a:pt x="288078" y="628650"/>
                    <a:pt x="338561" y="627697"/>
                  </a:cubicBezTo>
                  <a:cubicBezTo>
                    <a:pt x="393806" y="625793"/>
                    <a:pt x="449051" y="617220"/>
                    <a:pt x="504296" y="611505"/>
                  </a:cubicBezTo>
                  <a:cubicBezTo>
                    <a:pt x="513821" y="613410"/>
                    <a:pt x="522394" y="617220"/>
                    <a:pt x="531919" y="616268"/>
                  </a:cubicBezTo>
                  <a:cubicBezTo>
                    <a:pt x="576686" y="612458"/>
                    <a:pt x="621453" y="607695"/>
                    <a:pt x="664316" y="603885"/>
                  </a:cubicBezTo>
                  <a:cubicBezTo>
                    <a:pt x="660506" y="594360"/>
                    <a:pt x="657648" y="584835"/>
                    <a:pt x="653839" y="576263"/>
                  </a:cubicBezTo>
                  <a:cubicBezTo>
                    <a:pt x="671936" y="553402"/>
                    <a:pt x="689081" y="529590"/>
                    <a:pt x="707178" y="506730"/>
                  </a:cubicBezTo>
                  <a:cubicBezTo>
                    <a:pt x="708131" y="501015"/>
                    <a:pt x="709083" y="496252"/>
                    <a:pt x="709083" y="490538"/>
                  </a:cubicBezTo>
                  <a:cubicBezTo>
                    <a:pt x="710036" y="486727"/>
                    <a:pt x="710989" y="482917"/>
                    <a:pt x="710989" y="478155"/>
                  </a:cubicBezTo>
                  <a:cubicBezTo>
                    <a:pt x="720514" y="476250"/>
                    <a:pt x="729086" y="474345"/>
                    <a:pt x="738611" y="471488"/>
                  </a:cubicBezTo>
                  <a:cubicBezTo>
                    <a:pt x="777664" y="506730"/>
                    <a:pt x="814811" y="504825"/>
                    <a:pt x="851006" y="465772"/>
                  </a:cubicBezTo>
                  <a:lnTo>
                    <a:pt x="852911" y="465772"/>
                  </a:lnTo>
                  <a:cubicBezTo>
                    <a:pt x="837671" y="526733"/>
                    <a:pt x="793856" y="541020"/>
                    <a:pt x="736706" y="508635"/>
                  </a:cubicBezTo>
                  <a:cubicBezTo>
                    <a:pt x="720514" y="539115"/>
                    <a:pt x="704321" y="569595"/>
                    <a:pt x="688128" y="600075"/>
                  </a:cubicBezTo>
                  <a:cubicBezTo>
                    <a:pt x="716703" y="597218"/>
                    <a:pt x="749089" y="593408"/>
                    <a:pt x="782426" y="589597"/>
                  </a:cubicBezTo>
                  <a:cubicBezTo>
                    <a:pt x="818621" y="585788"/>
                    <a:pt x="854816" y="569595"/>
                    <a:pt x="891011" y="591502"/>
                  </a:cubicBezTo>
                  <a:cubicBezTo>
                    <a:pt x="891964" y="592455"/>
                    <a:pt x="893869" y="593408"/>
                    <a:pt x="894821" y="593408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21"/>
            <p:cNvSpPr/>
            <p:nvPr/>
          </p:nvSpPr>
          <p:spPr>
            <a:xfrm>
              <a:off x="8910637" y="2851784"/>
              <a:ext cx="737875" cy="644842"/>
            </a:xfrm>
            <a:custGeom>
              <a:avLst/>
              <a:gdLst/>
              <a:ahLst/>
              <a:cxnLst/>
              <a:rect l="l" t="t" r="r" b="b"/>
              <a:pathLst>
                <a:path w="737875" h="644842" extrusionOk="0">
                  <a:moveTo>
                    <a:pt x="733425" y="644843"/>
                  </a:moveTo>
                  <a:cubicBezTo>
                    <a:pt x="732473" y="643890"/>
                    <a:pt x="730568" y="643890"/>
                    <a:pt x="729615" y="643890"/>
                  </a:cubicBezTo>
                  <a:cubicBezTo>
                    <a:pt x="717232" y="613410"/>
                    <a:pt x="704850" y="582930"/>
                    <a:pt x="693420" y="554355"/>
                  </a:cubicBezTo>
                  <a:cubicBezTo>
                    <a:pt x="692468" y="541020"/>
                    <a:pt x="726757" y="527685"/>
                    <a:pt x="690563" y="518160"/>
                  </a:cubicBezTo>
                  <a:cubicBezTo>
                    <a:pt x="690563" y="518160"/>
                    <a:pt x="688657" y="518160"/>
                    <a:pt x="688657" y="518160"/>
                  </a:cubicBezTo>
                  <a:cubicBezTo>
                    <a:pt x="688657" y="505778"/>
                    <a:pt x="692468" y="492443"/>
                    <a:pt x="687705" y="482918"/>
                  </a:cubicBezTo>
                  <a:cubicBezTo>
                    <a:pt x="681038" y="466725"/>
                    <a:pt x="668655" y="453390"/>
                    <a:pt x="658177" y="439103"/>
                  </a:cubicBezTo>
                  <a:cubicBezTo>
                    <a:pt x="667702" y="437198"/>
                    <a:pt x="676275" y="436245"/>
                    <a:pt x="694373" y="433388"/>
                  </a:cubicBezTo>
                  <a:cubicBezTo>
                    <a:pt x="683895" y="405765"/>
                    <a:pt x="674370" y="381000"/>
                    <a:pt x="665798" y="357188"/>
                  </a:cubicBezTo>
                  <a:cubicBezTo>
                    <a:pt x="665798" y="353378"/>
                    <a:pt x="665798" y="350520"/>
                    <a:pt x="665798" y="346710"/>
                  </a:cubicBezTo>
                  <a:cubicBezTo>
                    <a:pt x="681990" y="312420"/>
                    <a:pt x="662940" y="288608"/>
                    <a:pt x="641032" y="265748"/>
                  </a:cubicBezTo>
                  <a:cubicBezTo>
                    <a:pt x="657225" y="264795"/>
                    <a:pt x="661035" y="255270"/>
                    <a:pt x="660082" y="240983"/>
                  </a:cubicBezTo>
                  <a:cubicBezTo>
                    <a:pt x="658177" y="203835"/>
                    <a:pt x="657225" y="165735"/>
                    <a:pt x="655320" y="128588"/>
                  </a:cubicBezTo>
                  <a:cubicBezTo>
                    <a:pt x="655320" y="123825"/>
                    <a:pt x="646748" y="119063"/>
                    <a:pt x="641985" y="114300"/>
                  </a:cubicBezTo>
                  <a:cubicBezTo>
                    <a:pt x="638175" y="108585"/>
                    <a:pt x="634365" y="103823"/>
                    <a:pt x="630555" y="98108"/>
                  </a:cubicBezTo>
                  <a:cubicBezTo>
                    <a:pt x="640080" y="86678"/>
                    <a:pt x="650557" y="76200"/>
                    <a:pt x="657225" y="63818"/>
                  </a:cubicBezTo>
                  <a:cubicBezTo>
                    <a:pt x="663893" y="51435"/>
                    <a:pt x="661988" y="41910"/>
                    <a:pt x="642938" y="38100"/>
                  </a:cubicBezTo>
                  <a:cubicBezTo>
                    <a:pt x="585788" y="28575"/>
                    <a:pt x="529590" y="35243"/>
                    <a:pt x="474345" y="45720"/>
                  </a:cubicBezTo>
                  <a:cubicBezTo>
                    <a:pt x="366713" y="45720"/>
                    <a:pt x="259080" y="45720"/>
                    <a:pt x="151448" y="45720"/>
                  </a:cubicBezTo>
                  <a:cubicBezTo>
                    <a:pt x="128588" y="45720"/>
                    <a:pt x="105727" y="45720"/>
                    <a:pt x="82868" y="44768"/>
                  </a:cubicBezTo>
                  <a:cubicBezTo>
                    <a:pt x="55245" y="43815"/>
                    <a:pt x="27623" y="41910"/>
                    <a:pt x="0" y="40005"/>
                  </a:cubicBezTo>
                  <a:cubicBezTo>
                    <a:pt x="84773" y="30480"/>
                    <a:pt x="170498" y="20003"/>
                    <a:pt x="255270" y="11430"/>
                  </a:cubicBezTo>
                  <a:cubicBezTo>
                    <a:pt x="312420" y="5715"/>
                    <a:pt x="370523" y="3810"/>
                    <a:pt x="428625" y="953"/>
                  </a:cubicBezTo>
                  <a:cubicBezTo>
                    <a:pt x="430530" y="953"/>
                    <a:pt x="432435" y="953"/>
                    <a:pt x="434340" y="953"/>
                  </a:cubicBezTo>
                  <a:cubicBezTo>
                    <a:pt x="511493" y="953"/>
                    <a:pt x="588645" y="0"/>
                    <a:pt x="665798" y="0"/>
                  </a:cubicBezTo>
                  <a:cubicBezTo>
                    <a:pt x="667702" y="1905"/>
                    <a:pt x="669607" y="2858"/>
                    <a:pt x="671513" y="4763"/>
                  </a:cubicBezTo>
                  <a:cubicBezTo>
                    <a:pt x="671513" y="11430"/>
                    <a:pt x="672465" y="18098"/>
                    <a:pt x="672465" y="24765"/>
                  </a:cubicBezTo>
                  <a:cubicBezTo>
                    <a:pt x="673418" y="39053"/>
                    <a:pt x="675323" y="53340"/>
                    <a:pt x="676275" y="68580"/>
                  </a:cubicBezTo>
                  <a:cubicBezTo>
                    <a:pt x="677227" y="71438"/>
                    <a:pt x="677227" y="75248"/>
                    <a:pt x="678180" y="78105"/>
                  </a:cubicBezTo>
                  <a:cubicBezTo>
                    <a:pt x="678180" y="80963"/>
                    <a:pt x="679132" y="82868"/>
                    <a:pt x="679132" y="85725"/>
                  </a:cubicBezTo>
                  <a:cubicBezTo>
                    <a:pt x="681038" y="103823"/>
                    <a:pt x="681990" y="122873"/>
                    <a:pt x="683895" y="140970"/>
                  </a:cubicBezTo>
                  <a:cubicBezTo>
                    <a:pt x="684848" y="147638"/>
                    <a:pt x="685800" y="154305"/>
                    <a:pt x="685800" y="160973"/>
                  </a:cubicBezTo>
                  <a:cubicBezTo>
                    <a:pt x="702945" y="306705"/>
                    <a:pt x="720090" y="451485"/>
                    <a:pt x="737235" y="597218"/>
                  </a:cubicBezTo>
                  <a:cubicBezTo>
                    <a:pt x="739140" y="610553"/>
                    <a:pt x="736282" y="623888"/>
                    <a:pt x="735330" y="637223"/>
                  </a:cubicBezTo>
                  <a:cubicBezTo>
                    <a:pt x="735330" y="639128"/>
                    <a:pt x="734377" y="641033"/>
                    <a:pt x="734377" y="642938"/>
                  </a:cubicBezTo>
                  <a:cubicBezTo>
                    <a:pt x="734377" y="641985"/>
                    <a:pt x="734377" y="642938"/>
                    <a:pt x="733425" y="644843"/>
                  </a:cubicBezTo>
                  <a:close/>
                  <a:moveTo>
                    <a:pt x="669607" y="81915"/>
                  </a:moveTo>
                  <a:cubicBezTo>
                    <a:pt x="665798" y="81915"/>
                    <a:pt x="661988" y="81915"/>
                    <a:pt x="658177" y="81915"/>
                  </a:cubicBezTo>
                  <a:cubicBezTo>
                    <a:pt x="661035" y="94298"/>
                    <a:pt x="662940" y="105728"/>
                    <a:pt x="665798" y="118110"/>
                  </a:cubicBezTo>
                  <a:cubicBezTo>
                    <a:pt x="666750" y="118110"/>
                    <a:pt x="668655" y="118110"/>
                    <a:pt x="669607" y="117158"/>
                  </a:cubicBezTo>
                  <a:cubicBezTo>
                    <a:pt x="669607" y="105728"/>
                    <a:pt x="669607" y="94298"/>
                    <a:pt x="669607" y="81915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21"/>
            <p:cNvSpPr/>
            <p:nvPr/>
          </p:nvSpPr>
          <p:spPr>
            <a:xfrm>
              <a:off x="8777287" y="2889884"/>
              <a:ext cx="284797" cy="638298"/>
            </a:xfrm>
            <a:custGeom>
              <a:avLst/>
              <a:gdLst/>
              <a:ahLst/>
              <a:cxnLst/>
              <a:rect l="l" t="t" r="r" b="b"/>
              <a:pathLst>
                <a:path w="284797" h="638298" extrusionOk="0">
                  <a:moveTo>
                    <a:pt x="133350" y="0"/>
                  </a:moveTo>
                  <a:cubicBezTo>
                    <a:pt x="160973" y="1905"/>
                    <a:pt x="188595" y="3810"/>
                    <a:pt x="216218" y="4763"/>
                  </a:cubicBezTo>
                  <a:cubicBezTo>
                    <a:pt x="239077" y="5715"/>
                    <a:pt x="261938" y="5715"/>
                    <a:pt x="284798" y="5715"/>
                  </a:cubicBezTo>
                  <a:cubicBezTo>
                    <a:pt x="261938" y="9525"/>
                    <a:pt x="238125" y="11430"/>
                    <a:pt x="215265" y="17145"/>
                  </a:cubicBezTo>
                  <a:cubicBezTo>
                    <a:pt x="165735" y="29528"/>
                    <a:pt x="110490" y="23813"/>
                    <a:pt x="67627" y="61913"/>
                  </a:cubicBezTo>
                  <a:cubicBezTo>
                    <a:pt x="51435" y="76200"/>
                    <a:pt x="45720" y="85725"/>
                    <a:pt x="59055" y="103823"/>
                  </a:cubicBezTo>
                  <a:cubicBezTo>
                    <a:pt x="50482" y="133350"/>
                    <a:pt x="35243" y="161925"/>
                    <a:pt x="33338" y="191453"/>
                  </a:cubicBezTo>
                  <a:cubicBezTo>
                    <a:pt x="24765" y="323850"/>
                    <a:pt x="44768" y="452438"/>
                    <a:pt x="82868" y="579120"/>
                  </a:cubicBezTo>
                  <a:cubicBezTo>
                    <a:pt x="91440" y="607695"/>
                    <a:pt x="114300" y="621983"/>
                    <a:pt x="140970" y="631508"/>
                  </a:cubicBezTo>
                  <a:cubicBezTo>
                    <a:pt x="116205" y="634365"/>
                    <a:pt x="90488" y="639128"/>
                    <a:pt x="65723" y="638175"/>
                  </a:cubicBezTo>
                  <a:cubicBezTo>
                    <a:pt x="57150" y="638175"/>
                    <a:pt x="44768" y="621983"/>
                    <a:pt x="42863" y="611505"/>
                  </a:cubicBezTo>
                  <a:cubicBezTo>
                    <a:pt x="24765" y="466725"/>
                    <a:pt x="9525" y="321945"/>
                    <a:pt x="12382" y="175260"/>
                  </a:cubicBezTo>
                  <a:cubicBezTo>
                    <a:pt x="13335" y="131445"/>
                    <a:pt x="9525" y="86678"/>
                    <a:pt x="6668" y="42863"/>
                  </a:cubicBezTo>
                  <a:cubicBezTo>
                    <a:pt x="5715" y="33338"/>
                    <a:pt x="1905" y="24765"/>
                    <a:pt x="0" y="15240"/>
                  </a:cubicBezTo>
                  <a:cubicBezTo>
                    <a:pt x="43815" y="9525"/>
                    <a:pt x="88582" y="4763"/>
                    <a:pt x="133350" y="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21"/>
            <p:cNvSpPr/>
            <p:nvPr/>
          </p:nvSpPr>
          <p:spPr>
            <a:xfrm>
              <a:off x="8911589" y="3580447"/>
              <a:ext cx="89535" cy="112395"/>
            </a:xfrm>
            <a:custGeom>
              <a:avLst/>
              <a:gdLst/>
              <a:ahLst/>
              <a:cxnLst/>
              <a:rect l="l" t="t" r="r" b="b"/>
              <a:pathLst>
                <a:path w="89535" h="112395" extrusionOk="0">
                  <a:moveTo>
                    <a:pt x="0" y="103823"/>
                  </a:moveTo>
                  <a:cubicBezTo>
                    <a:pt x="12383" y="74295"/>
                    <a:pt x="22860" y="42863"/>
                    <a:pt x="40005" y="16193"/>
                  </a:cubicBezTo>
                  <a:cubicBezTo>
                    <a:pt x="46673" y="5715"/>
                    <a:pt x="69533" y="4763"/>
                    <a:pt x="84773" y="0"/>
                  </a:cubicBezTo>
                  <a:cubicBezTo>
                    <a:pt x="86678" y="2858"/>
                    <a:pt x="87630" y="4763"/>
                    <a:pt x="89535" y="7620"/>
                  </a:cubicBezTo>
                  <a:cubicBezTo>
                    <a:pt x="73343" y="38100"/>
                    <a:pt x="59055" y="68580"/>
                    <a:pt x="40005" y="97155"/>
                  </a:cubicBezTo>
                  <a:cubicBezTo>
                    <a:pt x="34290" y="106680"/>
                    <a:pt x="16193" y="107633"/>
                    <a:pt x="4763" y="112395"/>
                  </a:cubicBezTo>
                  <a:cubicBezTo>
                    <a:pt x="2858" y="108585"/>
                    <a:pt x="953" y="106680"/>
                    <a:pt x="0" y="103823"/>
                  </a:cubicBezTo>
                  <a:close/>
                </a:path>
              </a:pathLst>
            </a:custGeom>
            <a:solidFill>
              <a:srgbClr val="785D4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21"/>
            <p:cNvSpPr/>
            <p:nvPr/>
          </p:nvSpPr>
          <p:spPr>
            <a:xfrm>
              <a:off x="9102089" y="2792181"/>
              <a:ext cx="131445" cy="44363"/>
            </a:xfrm>
            <a:custGeom>
              <a:avLst/>
              <a:gdLst/>
              <a:ahLst/>
              <a:cxnLst/>
              <a:rect l="l" t="t" r="r" b="b"/>
              <a:pathLst>
                <a:path w="131445" h="44363" extrusionOk="0">
                  <a:moveTo>
                    <a:pt x="0" y="16741"/>
                  </a:moveTo>
                  <a:cubicBezTo>
                    <a:pt x="20955" y="11026"/>
                    <a:pt x="41910" y="2453"/>
                    <a:pt x="63818" y="548"/>
                  </a:cubicBezTo>
                  <a:cubicBezTo>
                    <a:pt x="94298" y="-3261"/>
                    <a:pt x="116205" y="12931"/>
                    <a:pt x="131445" y="44364"/>
                  </a:cubicBezTo>
                  <a:cubicBezTo>
                    <a:pt x="104775" y="44364"/>
                    <a:pt x="80963" y="44364"/>
                    <a:pt x="57150" y="44364"/>
                  </a:cubicBezTo>
                  <a:cubicBezTo>
                    <a:pt x="58103" y="28171"/>
                    <a:pt x="52388" y="20551"/>
                    <a:pt x="34290" y="21503"/>
                  </a:cubicBezTo>
                  <a:cubicBezTo>
                    <a:pt x="23813" y="21503"/>
                    <a:pt x="11430" y="17693"/>
                    <a:pt x="0" y="16741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21"/>
            <p:cNvSpPr/>
            <p:nvPr/>
          </p:nvSpPr>
          <p:spPr>
            <a:xfrm>
              <a:off x="9475469" y="3555682"/>
              <a:ext cx="84772" cy="89534"/>
            </a:xfrm>
            <a:custGeom>
              <a:avLst/>
              <a:gdLst/>
              <a:ahLst/>
              <a:cxnLst/>
              <a:rect l="l" t="t" r="r" b="b"/>
              <a:pathLst>
                <a:path w="84772" h="89534" extrusionOk="0">
                  <a:moveTo>
                    <a:pt x="84773" y="89535"/>
                  </a:moveTo>
                  <a:cubicBezTo>
                    <a:pt x="72390" y="84772"/>
                    <a:pt x="57150" y="81915"/>
                    <a:pt x="49530" y="73342"/>
                  </a:cubicBezTo>
                  <a:cubicBezTo>
                    <a:pt x="31432" y="53340"/>
                    <a:pt x="18098" y="29527"/>
                    <a:pt x="0" y="4763"/>
                  </a:cubicBezTo>
                  <a:cubicBezTo>
                    <a:pt x="9525" y="2858"/>
                    <a:pt x="18098" y="1905"/>
                    <a:pt x="26670" y="0"/>
                  </a:cubicBezTo>
                  <a:cubicBezTo>
                    <a:pt x="30480" y="6667"/>
                    <a:pt x="34290" y="14288"/>
                    <a:pt x="39053" y="20955"/>
                  </a:cubicBezTo>
                  <a:cubicBezTo>
                    <a:pt x="53340" y="44767"/>
                    <a:pt x="69532" y="66675"/>
                    <a:pt x="84773" y="89535"/>
                  </a:cubicBezTo>
                  <a:close/>
                </a:path>
              </a:pathLst>
            </a:custGeom>
            <a:solidFill>
              <a:srgbClr val="785D4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21"/>
            <p:cNvSpPr/>
            <p:nvPr/>
          </p:nvSpPr>
          <p:spPr>
            <a:xfrm>
              <a:off x="9063037" y="2808922"/>
              <a:ext cx="97255" cy="40957"/>
            </a:xfrm>
            <a:custGeom>
              <a:avLst/>
              <a:gdLst/>
              <a:ahLst/>
              <a:cxnLst/>
              <a:rect l="l" t="t" r="r" b="b"/>
              <a:pathLst>
                <a:path w="97255" h="40957" extrusionOk="0">
                  <a:moveTo>
                    <a:pt x="39052" y="0"/>
                  </a:moveTo>
                  <a:cubicBezTo>
                    <a:pt x="50482" y="1905"/>
                    <a:pt x="61913" y="5715"/>
                    <a:pt x="74295" y="4763"/>
                  </a:cubicBezTo>
                  <a:cubicBezTo>
                    <a:pt x="92393" y="3810"/>
                    <a:pt x="98107" y="11430"/>
                    <a:pt x="97155" y="27623"/>
                  </a:cubicBezTo>
                  <a:cubicBezTo>
                    <a:pt x="65723" y="32385"/>
                    <a:pt x="34290" y="36195"/>
                    <a:pt x="3810" y="40958"/>
                  </a:cubicBezTo>
                  <a:cubicBezTo>
                    <a:pt x="2857" y="39053"/>
                    <a:pt x="1905" y="36195"/>
                    <a:pt x="0" y="34290"/>
                  </a:cubicBezTo>
                  <a:cubicBezTo>
                    <a:pt x="12382" y="21908"/>
                    <a:pt x="25718" y="10478"/>
                    <a:pt x="39052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21"/>
            <p:cNvSpPr/>
            <p:nvPr/>
          </p:nvSpPr>
          <p:spPr>
            <a:xfrm>
              <a:off x="9502139" y="3555682"/>
              <a:ext cx="87630" cy="89534"/>
            </a:xfrm>
            <a:custGeom>
              <a:avLst/>
              <a:gdLst/>
              <a:ahLst/>
              <a:cxnLst/>
              <a:rect l="l" t="t" r="r" b="b"/>
              <a:pathLst>
                <a:path w="87630" h="89534" extrusionOk="0">
                  <a:moveTo>
                    <a:pt x="58103" y="89535"/>
                  </a:moveTo>
                  <a:cubicBezTo>
                    <a:pt x="42863" y="66675"/>
                    <a:pt x="27623" y="43815"/>
                    <a:pt x="12383" y="20955"/>
                  </a:cubicBezTo>
                  <a:cubicBezTo>
                    <a:pt x="7620" y="14288"/>
                    <a:pt x="3810" y="6667"/>
                    <a:pt x="0" y="0"/>
                  </a:cubicBezTo>
                  <a:cubicBezTo>
                    <a:pt x="15240" y="8572"/>
                    <a:pt x="32385" y="15240"/>
                    <a:pt x="43815" y="27622"/>
                  </a:cubicBezTo>
                  <a:cubicBezTo>
                    <a:pt x="59055" y="42863"/>
                    <a:pt x="71438" y="61913"/>
                    <a:pt x="87630" y="83820"/>
                  </a:cubicBezTo>
                  <a:cubicBezTo>
                    <a:pt x="75248" y="86677"/>
                    <a:pt x="66675" y="88583"/>
                    <a:pt x="58103" y="89535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21"/>
            <p:cNvSpPr/>
            <p:nvPr/>
          </p:nvSpPr>
          <p:spPr>
            <a:xfrm>
              <a:off x="9583102" y="2873692"/>
              <a:ext cx="3810" cy="43815"/>
            </a:xfrm>
            <a:custGeom>
              <a:avLst/>
              <a:gdLst/>
              <a:ahLst/>
              <a:cxnLst/>
              <a:rect l="l" t="t" r="r" b="b"/>
              <a:pathLst>
                <a:path w="3810" h="43815" extrusionOk="0">
                  <a:moveTo>
                    <a:pt x="3810" y="43815"/>
                  </a:moveTo>
                  <a:cubicBezTo>
                    <a:pt x="2858" y="29528"/>
                    <a:pt x="953" y="15240"/>
                    <a:pt x="0" y="0"/>
                  </a:cubicBezTo>
                  <a:cubicBezTo>
                    <a:pt x="953" y="15240"/>
                    <a:pt x="2858" y="29528"/>
                    <a:pt x="3810" y="4381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21"/>
            <p:cNvSpPr/>
            <p:nvPr/>
          </p:nvSpPr>
          <p:spPr>
            <a:xfrm>
              <a:off x="9595485" y="2989897"/>
              <a:ext cx="1904" cy="20002"/>
            </a:xfrm>
            <a:custGeom>
              <a:avLst/>
              <a:gdLst/>
              <a:ahLst/>
              <a:cxnLst/>
              <a:rect l="l" t="t" r="r" b="b"/>
              <a:pathLst>
                <a:path w="1904" h="20002" extrusionOk="0">
                  <a:moveTo>
                    <a:pt x="1905" y="20003"/>
                  </a:moveTo>
                  <a:cubicBezTo>
                    <a:pt x="952" y="13335"/>
                    <a:pt x="0" y="6668"/>
                    <a:pt x="0" y="0"/>
                  </a:cubicBezTo>
                  <a:cubicBezTo>
                    <a:pt x="0" y="6668"/>
                    <a:pt x="952" y="13335"/>
                    <a:pt x="1905" y="20003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21"/>
            <p:cNvSpPr/>
            <p:nvPr/>
          </p:nvSpPr>
          <p:spPr>
            <a:xfrm>
              <a:off x="9575482" y="2849879"/>
              <a:ext cx="5715" cy="4762"/>
            </a:xfrm>
            <a:custGeom>
              <a:avLst/>
              <a:gdLst/>
              <a:ahLst/>
              <a:cxnLst/>
              <a:rect l="l" t="t" r="r" b="b"/>
              <a:pathLst>
                <a:path w="5715" h="4762" extrusionOk="0">
                  <a:moveTo>
                    <a:pt x="5715" y="4763"/>
                  </a:moveTo>
                  <a:cubicBezTo>
                    <a:pt x="3810" y="2858"/>
                    <a:pt x="1905" y="1905"/>
                    <a:pt x="0" y="0"/>
                  </a:cubicBezTo>
                  <a:cubicBezTo>
                    <a:pt x="2857" y="953"/>
                    <a:pt x="4763" y="2858"/>
                    <a:pt x="5715" y="4763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21"/>
            <p:cNvSpPr/>
            <p:nvPr/>
          </p:nvSpPr>
          <p:spPr>
            <a:xfrm>
              <a:off x="9588817" y="2927032"/>
              <a:ext cx="2857" cy="7620"/>
            </a:xfrm>
            <a:custGeom>
              <a:avLst/>
              <a:gdLst/>
              <a:ahLst/>
              <a:cxnLst/>
              <a:rect l="l" t="t" r="r" b="b"/>
              <a:pathLst>
                <a:path w="2857" h="7620" extrusionOk="0">
                  <a:moveTo>
                    <a:pt x="952" y="7620"/>
                  </a:moveTo>
                  <a:cubicBezTo>
                    <a:pt x="952" y="4763"/>
                    <a:pt x="0" y="2858"/>
                    <a:pt x="0" y="0"/>
                  </a:cubicBezTo>
                  <a:cubicBezTo>
                    <a:pt x="952" y="1905"/>
                    <a:pt x="1905" y="2858"/>
                    <a:pt x="2857" y="4763"/>
                  </a:cubicBezTo>
                  <a:cubicBezTo>
                    <a:pt x="2857" y="5715"/>
                    <a:pt x="1905" y="6667"/>
                    <a:pt x="952" y="762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21"/>
            <p:cNvSpPr/>
            <p:nvPr/>
          </p:nvSpPr>
          <p:spPr>
            <a:xfrm>
              <a:off x="9645967" y="3486150"/>
              <a:ext cx="1905" cy="5715"/>
            </a:xfrm>
            <a:custGeom>
              <a:avLst/>
              <a:gdLst/>
              <a:ahLst/>
              <a:cxnLst/>
              <a:rect l="l" t="t" r="r" b="b"/>
              <a:pathLst>
                <a:path w="1905" h="5715" extrusionOk="0">
                  <a:moveTo>
                    <a:pt x="0" y="5715"/>
                  </a:moveTo>
                  <a:cubicBezTo>
                    <a:pt x="0" y="3810"/>
                    <a:pt x="952" y="1905"/>
                    <a:pt x="952" y="0"/>
                  </a:cubicBezTo>
                  <a:cubicBezTo>
                    <a:pt x="952" y="1905"/>
                    <a:pt x="1905" y="2858"/>
                    <a:pt x="1905" y="4763"/>
                  </a:cubicBezTo>
                  <a:cubicBezTo>
                    <a:pt x="1905" y="4763"/>
                    <a:pt x="952" y="4763"/>
                    <a:pt x="0" y="571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21"/>
            <p:cNvSpPr/>
            <p:nvPr/>
          </p:nvSpPr>
          <p:spPr>
            <a:xfrm>
              <a:off x="9338310" y="2850832"/>
              <a:ext cx="5714" cy="9525"/>
            </a:xfrm>
            <a:custGeom>
              <a:avLst/>
              <a:gdLst/>
              <a:ahLst/>
              <a:cxnLst/>
              <a:rect l="l" t="t" r="r" b="b"/>
              <a:pathLst>
                <a:path w="5714" h="9525" extrusionOk="0">
                  <a:moveTo>
                    <a:pt x="5715" y="0"/>
                  </a:moveTo>
                  <a:cubicBezTo>
                    <a:pt x="3810" y="0"/>
                    <a:pt x="1905" y="0"/>
                    <a:pt x="0" y="0"/>
                  </a:cubicBezTo>
                  <a:cubicBezTo>
                    <a:pt x="2857" y="0"/>
                    <a:pt x="3810" y="0"/>
                    <a:pt x="5715" y="0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21"/>
            <p:cNvSpPr/>
            <p:nvPr/>
          </p:nvSpPr>
          <p:spPr>
            <a:xfrm>
              <a:off x="8807064" y="2916500"/>
              <a:ext cx="654118" cy="615806"/>
            </a:xfrm>
            <a:custGeom>
              <a:avLst/>
              <a:gdLst/>
              <a:ahLst/>
              <a:cxnLst/>
              <a:rect l="l" t="t" r="r" b="b"/>
              <a:pathLst>
                <a:path w="654118" h="615806" extrusionOk="0">
                  <a:moveTo>
                    <a:pt x="109288" y="603939"/>
                  </a:moveTo>
                  <a:cubicBezTo>
                    <a:pt x="82618" y="594414"/>
                    <a:pt x="59759" y="580127"/>
                    <a:pt x="51186" y="551552"/>
                  </a:cubicBezTo>
                  <a:cubicBezTo>
                    <a:pt x="13086" y="424869"/>
                    <a:pt x="-5964" y="296282"/>
                    <a:pt x="1656" y="163884"/>
                  </a:cubicBezTo>
                  <a:cubicBezTo>
                    <a:pt x="3561" y="134357"/>
                    <a:pt x="18801" y="105782"/>
                    <a:pt x="27373" y="76254"/>
                  </a:cubicBezTo>
                  <a:cubicBezTo>
                    <a:pt x="49281" y="63872"/>
                    <a:pt x="70236" y="43869"/>
                    <a:pt x="94048" y="40059"/>
                  </a:cubicBezTo>
                  <a:cubicBezTo>
                    <a:pt x="239781" y="11484"/>
                    <a:pt x="386466" y="-7566"/>
                    <a:pt x="536009" y="2912"/>
                  </a:cubicBezTo>
                  <a:cubicBezTo>
                    <a:pt x="550296" y="14342"/>
                    <a:pt x="564584" y="24819"/>
                    <a:pt x="579823" y="36249"/>
                  </a:cubicBezTo>
                  <a:cubicBezTo>
                    <a:pt x="580776" y="38154"/>
                    <a:pt x="581729" y="40059"/>
                    <a:pt x="582681" y="41964"/>
                  </a:cubicBezTo>
                  <a:cubicBezTo>
                    <a:pt x="595063" y="81969"/>
                    <a:pt x="607446" y="121974"/>
                    <a:pt x="619829" y="161027"/>
                  </a:cubicBezTo>
                  <a:cubicBezTo>
                    <a:pt x="618876" y="161979"/>
                    <a:pt x="619829" y="163884"/>
                    <a:pt x="620781" y="163884"/>
                  </a:cubicBezTo>
                  <a:cubicBezTo>
                    <a:pt x="621734" y="169599"/>
                    <a:pt x="622686" y="175314"/>
                    <a:pt x="623638" y="181982"/>
                  </a:cubicBezTo>
                  <a:cubicBezTo>
                    <a:pt x="624591" y="185792"/>
                    <a:pt x="625543" y="189602"/>
                    <a:pt x="626496" y="193412"/>
                  </a:cubicBezTo>
                  <a:cubicBezTo>
                    <a:pt x="634116" y="235322"/>
                    <a:pt x="640784" y="277232"/>
                    <a:pt x="648404" y="319142"/>
                  </a:cubicBezTo>
                  <a:cubicBezTo>
                    <a:pt x="649356" y="323904"/>
                    <a:pt x="649356" y="327714"/>
                    <a:pt x="650309" y="332477"/>
                  </a:cubicBezTo>
                  <a:cubicBezTo>
                    <a:pt x="651261" y="376292"/>
                    <a:pt x="653166" y="421059"/>
                    <a:pt x="654118" y="464874"/>
                  </a:cubicBezTo>
                  <a:cubicBezTo>
                    <a:pt x="653166" y="468684"/>
                    <a:pt x="652213" y="472494"/>
                    <a:pt x="652213" y="477257"/>
                  </a:cubicBezTo>
                  <a:cubicBezTo>
                    <a:pt x="651261" y="482972"/>
                    <a:pt x="650309" y="487734"/>
                    <a:pt x="650309" y="493449"/>
                  </a:cubicBezTo>
                  <a:cubicBezTo>
                    <a:pt x="632211" y="516309"/>
                    <a:pt x="615066" y="540122"/>
                    <a:pt x="596968" y="562982"/>
                  </a:cubicBezTo>
                  <a:cubicBezTo>
                    <a:pt x="551248" y="573459"/>
                    <a:pt x="504576" y="583937"/>
                    <a:pt x="458856" y="595367"/>
                  </a:cubicBezTo>
                  <a:cubicBezTo>
                    <a:pt x="455046" y="596319"/>
                    <a:pt x="451236" y="598224"/>
                    <a:pt x="448378" y="599177"/>
                  </a:cubicBezTo>
                  <a:cubicBezTo>
                    <a:pt x="448378" y="599177"/>
                    <a:pt x="448378" y="599177"/>
                    <a:pt x="448378" y="599177"/>
                  </a:cubicBezTo>
                  <a:cubicBezTo>
                    <a:pt x="393134" y="604892"/>
                    <a:pt x="337888" y="613464"/>
                    <a:pt x="282643" y="615369"/>
                  </a:cubicBezTo>
                  <a:cubicBezTo>
                    <a:pt x="232161" y="617274"/>
                    <a:pt x="180726" y="612512"/>
                    <a:pt x="130243" y="609654"/>
                  </a:cubicBezTo>
                  <a:lnTo>
                    <a:pt x="130243" y="609654"/>
                  </a:lnTo>
                  <a:cubicBezTo>
                    <a:pt x="120718" y="606797"/>
                    <a:pt x="115003" y="605844"/>
                    <a:pt x="109288" y="603939"/>
                  </a:cubicBezTo>
                  <a:close/>
                  <a:moveTo>
                    <a:pt x="346461" y="586794"/>
                  </a:moveTo>
                  <a:cubicBezTo>
                    <a:pt x="354081" y="585842"/>
                    <a:pt x="361701" y="585842"/>
                    <a:pt x="369321" y="584889"/>
                  </a:cubicBezTo>
                  <a:cubicBezTo>
                    <a:pt x="420756" y="575364"/>
                    <a:pt x="473143" y="568697"/>
                    <a:pt x="524579" y="557267"/>
                  </a:cubicBezTo>
                  <a:cubicBezTo>
                    <a:pt x="593159" y="541074"/>
                    <a:pt x="620781" y="501069"/>
                    <a:pt x="616018" y="429632"/>
                  </a:cubicBezTo>
                  <a:cubicBezTo>
                    <a:pt x="615066" y="410582"/>
                    <a:pt x="614113" y="391532"/>
                    <a:pt x="613161" y="372482"/>
                  </a:cubicBezTo>
                  <a:cubicBezTo>
                    <a:pt x="608398" y="333429"/>
                    <a:pt x="606493" y="293424"/>
                    <a:pt x="598873" y="255324"/>
                  </a:cubicBezTo>
                  <a:cubicBezTo>
                    <a:pt x="584586" y="186744"/>
                    <a:pt x="567441" y="119117"/>
                    <a:pt x="550296" y="51489"/>
                  </a:cubicBezTo>
                  <a:cubicBezTo>
                    <a:pt x="544581" y="27677"/>
                    <a:pt x="528388" y="20057"/>
                    <a:pt x="503623" y="19104"/>
                  </a:cubicBezTo>
                  <a:cubicBezTo>
                    <a:pt x="389323" y="17199"/>
                    <a:pt x="276928" y="29582"/>
                    <a:pt x="165486" y="50537"/>
                  </a:cubicBezTo>
                  <a:cubicBezTo>
                    <a:pt x="146436" y="54347"/>
                    <a:pt x="128338" y="57204"/>
                    <a:pt x="109288" y="61014"/>
                  </a:cubicBezTo>
                  <a:cubicBezTo>
                    <a:pt x="92143" y="75302"/>
                    <a:pt x="74998" y="90542"/>
                    <a:pt x="57853" y="104829"/>
                  </a:cubicBezTo>
                  <a:cubicBezTo>
                    <a:pt x="52138" y="117212"/>
                    <a:pt x="41661" y="129594"/>
                    <a:pt x="41661" y="142929"/>
                  </a:cubicBezTo>
                  <a:cubicBezTo>
                    <a:pt x="39756" y="200079"/>
                    <a:pt x="35946" y="258182"/>
                    <a:pt x="42613" y="315332"/>
                  </a:cubicBezTo>
                  <a:cubicBezTo>
                    <a:pt x="52138" y="393437"/>
                    <a:pt x="68331" y="470589"/>
                    <a:pt x="85476" y="547742"/>
                  </a:cubicBezTo>
                  <a:cubicBezTo>
                    <a:pt x="88334" y="562982"/>
                    <a:pt x="105478" y="584889"/>
                    <a:pt x="117861" y="586794"/>
                  </a:cubicBezTo>
                  <a:cubicBezTo>
                    <a:pt x="169296" y="592509"/>
                    <a:pt x="220731" y="592509"/>
                    <a:pt x="272166" y="594414"/>
                  </a:cubicBezTo>
                  <a:cubicBezTo>
                    <a:pt x="295978" y="590604"/>
                    <a:pt x="321696" y="588699"/>
                    <a:pt x="346461" y="586794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21"/>
            <p:cNvSpPr/>
            <p:nvPr/>
          </p:nvSpPr>
          <p:spPr>
            <a:xfrm>
              <a:off x="9437369" y="3369945"/>
              <a:ext cx="202882" cy="134302"/>
            </a:xfrm>
            <a:custGeom>
              <a:avLst/>
              <a:gdLst/>
              <a:ahLst/>
              <a:cxnLst/>
              <a:rect l="l" t="t" r="r" b="b"/>
              <a:pathLst>
                <a:path w="202882" h="134302" extrusionOk="0">
                  <a:moveTo>
                    <a:pt x="163830" y="0"/>
                  </a:moveTo>
                  <a:cubicBezTo>
                    <a:pt x="200025" y="9525"/>
                    <a:pt x="164782" y="22860"/>
                    <a:pt x="166688" y="36195"/>
                  </a:cubicBezTo>
                  <a:cubicBezTo>
                    <a:pt x="178118" y="64770"/>
                    <a:pt x="190500" y="95250"/>
                    <a:pt x="202882" y="125730"/>
                  </a:cubicBezTo>
                  <a:cubicBezTo>
                    <a:pt x="166688" y="103822"/>
                    <a:pt x="130493" y="120015"/>
                    <a:pt x="94298" y="123825"/>
                  </a:cubicBezTo>
                  <a:cubicBezTo>
                    <a:pt x="60960" y="126683"/>
                    <a:pt x="28575" y="130492"/>
                    <a:pt x="0" y="134302"/>
                  </a:cubicBezTo>
                  <a:cubicBezTo>
                    <a:pt x="16193" y="104775"/>
                    <a:pt x="32385" y="73342"/>
                    <a:pt x="48578" y="42863"/>
                  </a:cubicBezTo>
                  <a:cubicBezTo>
                    <a:pt x="104775" y="75247"/>
                    <a:pt x="149543" y="60960"/>
                    <a:pt x="163830" y="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21"/>
            <p:cNvSpPr/>
            <p:nvPr/>
          </p:nvSpPr>
          <p:spPr>
            <a:xfrm>
              <a:off x="9476920" y="3278759"/>
              <a:ext cx="123817" cy="121024"/>
            </a:xfrm>
            <a:custGeom>
              <a:avLst/>
              <a:gdLst/>
              <a:ahLst/>
              <a:cxnLst/>
              <a:rect l="l" t="t" r="r" b="b"/>
              <a:pathLst>
                <a:path w="123817" h="121024" extrusionOk="0">
                  <a:moveTo>
                    <a:pt x="91895" y="11175"/>
                  </a:moveTo>
                  <a:cubicBezTo>
                    <a:pt x="102372" y="25463"/>
                    <a:pt x="114755" y="38798"/>
                    <a:pt x="121422" y="54990"/>
                  </a:cubicBezTo>
                  <a:cubicBezTo>
                    <a:pt x="126185" y="64515"/>
                    <a:pt x="122375" y="78803"/>
                    <a:pt x="122375" y="90233"/>
                  </a:cubicBezTo>
                  <a:cubicBezTo>
                    <a:pt x="86180" y="129285"/>
                    <a:pt x="49985" y="131190"/>
                    <a:pt x="9980" y="95948"/>
                  </a:cubicBezTo>
                  <a:cubicBezTo>
                    <a:pt x="-7165" y="71183"/>
                    <a:pt x="455" y="46418"/>
                    <a:pt x="12837" y="21653"/>
                  </a:cubicBezTo>
                  <a:cubicBezTo>
                    <a:pt x="30935" y="3555"/>
                    <a:pt x="51890" y="-2160"/>
                    <a:pt x="76655" y="698"/>
                  </a:cubicBezTo>
                  <a:cubicBezTo>
                    <a:pt x="81417" y="5460"/>
                    <a:pt x="87132" y="8318"/>
                    <a:pt x="91895" y="11175"/>
                  </a:cubicBezTo>
                  <a:lnTo>
                    <a:pt x="91895" y="11175"/>
                  </a:lnTo>
                  <a:close/>
                  <a:moveTo>
                    <a:pt x="47127" y="38798"/>
                  </a:moveTo>
                  <a:cubicBezTo>
                    <a:pt x="47127" y="38798"/>
                    <a:pt x="47127" y="38798"/>
                    <a:pt x="47127" y="38798"/>
                  </a:cubicBezTo>
                  <a:cubicBezTo>
                    <a:pt x="46175" y="40703"/>
                    <a:pt x="44269" y="42608"/>
                    <a:pt x="43317" y="44513"/>
                  </a:cubicBezTo>
                  <a:cubicBezTo>
                    <a:pt x="41412" y="48323"/>
                    <a:pt x="39507" y="52133"/>
                    <a:pt x="38555" y="55943"/>
                  </a:cubicBezTo>
                  <a:cubicBezTo>
                    <a:pt x="41412" y="70230"/>
                    <a:pt x="43317" y="83565"/>
                    <a:pt x="46175" y="97853"/>
                  </a:cubicBezTo>
                  <a:cubicBezTo>
                    <a:pt x="57605" y="93090"/>
                    <a:pt x="69035" y="89280"/>
                    <a:pt x="80465" y="84518"/>
                  </a:cubicBezTo>
                  <a:cubicBezTo>
                    <a:pt x="82370" y="71183"/>
                    <a:pt x="89037" y="55943"/>
                    <a:pt x="85227" y="44513"/>
                  </a:cubicBezTo>
                  <a:cubicBezTo>
                    <a:pt x="81417" y="33083"/>
                    <a:pt x="71892" y="13080"/>
                    <a:pt x="51890" y="32130"/>
                  </a:cubicBezTo>
                  <a:cubicBezTo>
                    <a:pt x="50937" y="34035"/>
                    <a:pt x="49032" y="36893"/>
                    <a:pt x="47127" y="38798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21"/>
            <p:cNvSpPr/>
            <p:nvPr/>
          </p:nvSpPr>
          <p:spPr>
            <a:xfrm>
              <a:off x="9251632" y="3478529"/>
              <a:ext cx="160019" cy="40155"/>
            </a:xfrm>
            <a:custGeom>
              <a:avLst/>
              <a:gdLst/>
              <a:ahLst/>
              <a:cxnLst/>
              <a:rect l="l" t="t" r="r" b="b"/>
              <a:pathLst>
                <a:path w="160019" h="40155" extrusionOk="0">
                  <a:moveTo>
                    <a:pt x="11430" y="32385"/>
                  </a:moveTo>
                  <a:cubicBezTo>
                    <a:pt x="57150" y="21908"/>
                    <a:pt x="103823" y="11430"/>
                    <a:pt x="149543" y="0"/>
                  </a:cubicBezTo>
                  <a:cubicBezTo>
                    <a:pt x="153353" y="9525"/>
                    <a:pt x="156210" y="18098"/>
                    <a:pt x="160020" y="27623"/>
                  </a:cubicBezTo>
                  <a:cubicBezTo>
                    <a:pt x="117157" y="31433"/>
                    <a:pt x="72390" y="36195"/>
                    <a:pt x="27623" y="40005"/>
                  </a:cubicBezTo>
                  <a:cubicBezTo>
                    <a:pt x="19050" y="40958"/>
                    <a:pt x="9525" y="37148"/>
                    <a:pt x="0" y="35242"/>
                  </a:cubicBezTo>
                  <a:cubicBezTo>
                    <a:pt x="0" y="35242"/>
                    <a:pt x="0" y="35242"/>
                    <a:pt x="0" y="35242"/>
                  </a:cubicBezTo>
                  <a:cubicBezTo>
                    <a:pt x="4763" y="35242"/>
                    <a:pt x="8573" y="34290"/>
                    <a:pt x="11430" y="3238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21"/>
            <p:cNvSpPr/>
            <p:nvPr/>
          </p:nvSpPr>
          <p:spPr>
            <a:xfrm>
              <a:off x="9455467" y="3249929"/>
              <a:ext cx="34289" cy="132397"/>
            </a:xfrm>
            <a:custGeom>
              <a:avLst/>
              <a:gdLst/>
              <a:ahLst/>
              <a:cxnLst/>
              <a:rect l="l" t="t" r="r" b="b"/>
              <a:pathLst>
                <a:path w="34289" h="132397" extrusionOk="0">
                  <a:moveTo>
                    <a:pt x="34290" y="51435"/>
                  </a:moveTo>
                  <a:cubicBezTo>
                    <a:pt x="22860" y="75248"/>
                    <a:pt x="14288" y="100013"/>
                    <a:pt x="31432" y="125730"/>
                  </a:cubicBezTo>
                  <a:cubicBezTo>
                    <a:pt x="21907" y="127635"/>
                    <a:pt x="12382" y="129540"/>
                    <a:pt x="3810" y="132398"/>
                  </a:cubicBezTo>
                  <a:cubicBezTo>
                    <a:pt x="2857" y="88583"/>
                    <a:pt x="952" y="43815"/>
                    <a:pt x="0" y="0"/>
                  </a:cubicBezTo>
                  <a:cubicBezTo>
                    <a:pt x="2857" y="13335"/>
                    <a:pt x="4763" y="26670"/>
                    <a:pt x="6668" y="35242"/>
                  </a:cubicBezTo>
                  <a:cubicBezTo>
                    <a:pt x="17145" y="40958"/>
                    <a:pt x="25718" y="46673"/>
                    <a:pt x="34290" y="51435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21"/>
            <p:cNvSpPr/>
            <p:nvPr/>
          </p:nvSpPr>
          <p:spPr>
            <a:xfrm>
              <a:off x="9454514" y="3393757"/>
              <a:ext cx="1905" cy="16192"/>
            </a:xfrm>
            <a:custGeom>
              <a:avLst/>
              <a:gdLst/>
              <a:ahLst/>
              <a:cxnLst/>
              <a:rect l="l" t="t" r="r" b="b"/>
              <a:pathLst>
                <a:path w="1905" h="16192" extrusionOk="0">
                  <a:moveTo>
                    <a:pt x="0" y="16192"/>
                  </a:moveTo>
                  <a:cubicBezTo>
                    <a:pt x="953" y="10477"/>
                    <a:pt x="1905" y="5715"/>
                    <a:pt x="1905" y="0"/>
                  </a:cubicBezTo>
                  <a:cubicBezTo>
                    <a:pt x="1905" y="5715"/>
                    <a:pt x="953" y="10477"/>
                    <a:pt x="0" y="16192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21"/>
            <p:cNvSpPr/>
            <p:nvPr/>
          </p:nvSpPr>
          <p:spPr>
            <a:xfrm>
              <a:off x="8931150" y="3525202"/>
              <a:ext cx="3299" cy="2199"/>
            </a:xfrm>
            <a:custGeom>
              <a:avLst/>
              <a:gdLst/>
              <a:ahLst/>
              <a:cxnLst/>
              <a:rect l="l" t="t" r="r" b="b"/>
              <a:pathLst>
                <a:path w="3299" h="2199" extrusionOk="0">
                  <a:moveTo>
                    <a:pt x="3299" y="0"/>
                  </a:moveTo>
                  <a:cubicBezTo>
                    <a:pt x="1394" y="1905"/>
                    <a:pt x="-511" y="3810"/>
                    <a:pt x="3299" y="0"/>
                  </a:cubicBezTo>
                  <a:cubicBezTo>
                    <a:pt x="-2415" y="1905"/>
                    <a:pt x="442" y="952"/>
                    <a:pt x="3299" y="0"/>
                  </a:cubicBezTo>
                  <a:cubicBezTo>
                    <a:pt x="3299" y="0"/>
                    <a:pt x="3299" y="0"/>
                    <a:pt x="3299" y="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21"/>
            <p:cNvSpPr/>
            <p:nvPr/>
          </p:nvSpPr>
          <p:spPr>
            <a:xfrm>
              <a:off x="8827017" y="2893695"/>
              <a:ext cx="557012" cy="98107"/>
            </a:xfrm>
            <a:custGeom>
              <a:avLst/>
              <a:gdLst/>
              <a:ahLst/>
              <a:cxnLst/>
              <a:rect l="l" t="t" r="r" b="b"/>
              <a:pathLst>
                <a:path w="557012" h="98107" extrusionOk="0">
                  <a:moveTo>
                    <a:pt x="516056" y="24765"/>
                  </a:moveTo>
                  <a:cubicBezTo>
                    <a:pt x="366513" y="14288"/>
                    <a:pt x="219828" y="33338"/>
                    <a:pt x="74095" y="61913"/>
                  </a:cubicBezTo>
                  <a:cubicBezTo>
                    <a:pt x="50283" y="66675"/>
                    <a:pt x="29328" y="85725"/>
                    <a:pt x="7420" y="98108"/>
                  </a:cubicBezTo>
                  <a:cubicBezTo>
                    <a:pt x="-5915" y="80963"/>
                    <a:pt x="-200" y="71438"/>
                    <a:pt x="15993" y="56197"/>
                  </a:cubicBezTo>
                  <a:cubicBezTo>
                    <a:pt x="58856" y="18097"/>
                    <a:pt x="114100" y="23813"/>
                    <a:pt x="163631" y="11430"/>
                  </a:cubicBezTo>
                  <a:cubicBezTo>
                    <a:pt x="186490" y="5715"/>
                    <a:pt x="210303" y="3810"/>
                    <a:pt x="233163" y="0"/>
                  </a:cubicBezTo>
                  <a:cubicBezTo>
                    <a:pt x="340795" y="0"/>
                    <a:pt x="448428" y="0"/>
                    <a:pt x="556060" y="0"/>
                  </a:cubicBezTo>
                  <a:cubicBezTo>
                    <a:pt x="556060" y="3810"/>
                    <a:pt x="557013" y="6667"/>
                    <a:pt x="557013" y="10477"/>
                  </a:cubicBezTo>
                  <a:cubicBezTo>
                    <a:pt x="540820" y="4763"/>
                    <a:pt x="527485" y="11430"/>
                    <a:pt x="516056" y="2476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21"/>
            <p:cNvSpPr/>
            <p:nvPr/>
          </p:nvSpPr>
          <p:spPr>
            <a:xfrm>
              <a:off x="9455944" y="3096577"/>
              <a:ext cx="127099" cy="120014"/>
            </a:xfrm>
            <a:custGeom>
              <a:avLst/>
              <a:gdLst/>
              <a:ahLst/>
              <a:cxnLst/>
              <a:rect l="l" t="t" r="r" b="b"/>
              <a:pathLst>
                <a:path w="127099" h="120014" extrusionOk="0">
                  <a:moveTo>
                    <a:pt x="95725" y="20002"/>
                  </a:moveTo>
                  <a:cubicBezTo>
                    <a:pt x="118585" y="42863"/>
                    <a:pt x="137635" y="65722"/>
                    <a:pt x="120490" y="100965"/>
                  </a:cubicBezTo>
                  <a:cubicBezTo>
                    <a:pt x="118585" y="104775"/>
                    <a:pt x="116680" y="107632"/>
                    <a:pt x="114775" y="111442"/>
                  </a:cubicBezTo>
                  <a:cubicBezTo>
                    <a:pt x="113823" y="111442"/>
                    <a:pt x="112870" y="112395"/>
                    <a:pt x="112870" y="113347"/>
                  </a:cubicBezTo>
                  <a:cubicBezTo>
                    <a:pt x="110965" y="115252"/>
                    <a:pt x="109060" y="118110"/>
                    <a:pt x="106203" y="120015"/>
                  </a:cubicBezTo>
                  <a:lnTo>
                    <a:pt x="105250" y="120015"/>
                  </a:lnTo>
                  <a:cubicBezTo>
                    <a:pt x="77628" y="118110"/>
                    <a:pt x="50005" y="116205"/>
                    <a:pt x="22382" y="114300"/>
                  </a:cubicBezTo>
                  <a:cubicBezTo>
                    <a:pt x="20478" y="111442"/>
                    <a:pt x="17620" y="109538"/>
                    <a:pt x="15715" y="106680"/>
                  </a:cubicBezTo>
                  <a:cubicBezTo>
                    <a:pt x="13810" y="104775"/>
                    <a:pt x="12857" y="103822"/>
                    <a:pt x="10953" y="101917"/>
                  </a:cubicBezTo>
                  <a:cubicBezTo>
                    <a:pt x="-5240" y="73342"/>
                    <a:pt x="-3335" y="45720"/>
                    <a:pt x="15715" y="19050"/>
                  </a:cubicBezTo>
                  <a:cubicBezTo>
                    <a:pt x="27145" y="12382"/>
                    <a:pt x="39528" y="6667"/>
                    <a:pt x="50957" y="0"/>
                  </a:cubicBezTo>
                  <a:cubicBezTo>
                    <a:pt x="56673" y="1905"/>
                    <a:pt x="62388" y="2857"/>
                    <a:pt x="68103" y="4763"/>
                  </a:cubicBezTo>
                  <a:cubicBezTo>
                    <a:pt x="75723" y="6667"/>
                    <a:pt x="83343" y="8572"/>
                    <a:pt x="91915" y="10477"/>
                  </a:cubicBezTo>
                  <a:cubicBezTo>
                    <a:pt x="91915" y="10477"/>
                    <a:pt x="92868" y="11430"/>
                    <a:pt x="92868" y="11430"/>
                  </a:cubicBezTo>
                  <a:cubicBezTo>
                    <a:pt x="93820" y="14288"/>
                    <a:pt x="95725" y="16192"/>
                    <a:pt x="96678" y="19050"/>
                  </a:cubicBezTo>
                  <a:cubicBezTo>
                    <a:pt x="96678" y="20002"/>
                    <a:pt x="95725" y="20002"/>
                    <a:pt x="95725" y="20002"/>
                  </a:cubicBezTo>
                  <a:close/>
                  <a:moveTo>
                    <a:pt x="43338" y="40957"/>
                  </a:moveTo>
                  <a:cubicBezTo>
                    <a:pt x="40480" y="54292"/>
                    <a:pt x="34765" y="67627"/>
                    <a:pt x="35718" y="80963"/>
                  </a:cubicBezTo>
                  <a:cubicBezTo>
                    <a:pt x="36670" y="89535"/>
                    <a:pt x="47148" y="101917"/>
                    <a:pt x="53815" y="102870"/>
                  </a:cubicBezTo>
                  <a:cubicBezTo>
                    <a:pt x="62388" y="103822"/>
                    <a:pt x="71913" y="93345"/>
                    <a:pt x="80485" y="88582"/>
                  </a:cubicBezTo>
                  <a:cubicBezTo>
                    <a:pt x="90963" y="63817"/>
                    <a:pt x="85248" y="42863"/>
                    <a:pt x="66198" y="21907"/>
                  </a:cubicBezTo>
                  <a:cubicBezTo>
                    <a:pt x="59530" y="28575"/>
                    <a:pt x="51910" y="35242"/>
                    <a:pt x="43338" y="40957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21"/>
            <p:cNvSpPr/>
            <p:nvPr/>
          </p:nvSpPr>
          <p:spPr>
            <a:xfrm>
              <a:off x="9424987" y="2923222"/>
              <a:ext cx="129882" cy="122734"/>
            </a:xfrm>
            <a:custGeom>
              <a:avLst/>
              <a:gdLst/>
              <a:ahLst/>
              <a:cxnLst/>
              <a:rect l="l" t="t" r="r" b="b"/>
              <a:pathLst>
                <a:path w="129882" h="122734" extrusionOk="0">
                  <a:moveTo>
                    <a:pt x="115252" y="25718"/>
                  </a:moveTo>
                  <a:cubicBezTo>
                    <a:pt x="119063" y="31433"/>
                    <a:pt x="122873" y="36195"/>
                    <a:pt x="126682" y="41910"/>
                  </a:cubicBezTo>
                  <a:cubicBezTo>
                    <a:pt x="136207" y="75248"/>
                    <a:pt x="123825" y="100965"/>
                    <a:pt x="98107" y="120968"/>
                  </a:cubicBezTo>
                  <a:cubicBezTo>
                    <a:pt x="71438" y="124778"/>
                    <a:pt x="45720" y="123825"/>
                    <a:pt x="23813" y="103823"/>
                  </a:cubicBezTo>
                  <a:cubicBezTo>
                    <a:pt x="16193" y="82868"/>
                    <a:pt x="7620" y="62865"/>
                    <a:pt x="0" y="41910"/>
                  </a:cubicBezTo>
                  <a:cubicBezTo>
                    <a:pt x="11430" y="13335"/>
                    <a:pt x="34290" y="1905"/>
                    <a:pt x="63818" y="0"/>
                  </a:cubicBezTo>
                  <a:cubicBezTo>
                    <a:pt x="80963" y="7620"/>
                    <a:pt x="98107" y="17145"/>
                    <a:pt x="115252" y="25718"/>
                  </a:cubicBezTo>
                  <a:close/>
                  <a:moveTo>
                    <a:pt x="46673" y="35243"/>
                  </a:moveTo>
                  <a:cubicBezTo>
                    <a:pt x="29527" y="56198"/>
                    <a:pt x="32385" y="77153"/>
                    <a:pt x="50482" y="93345"/>
                  </a:cubicBezTo>
                  <a:cubicBezTo>
                    <a:pt x="64770" y="106680"/>
                    <a:pt x="78105" y="96203"/>
                    <a:pt x="88582" y="82868"/>
                  </a:cubicBezTo>
                  <a:cubicBezTo>
                    <a:pt x="102870" y="60960"/>
                    <a:pt x="97155" y="40005"/>
                    <a:pt x="78105" y="25718"/>
                  </a:cubicBezTo>
                  <a:cubicBezTo>
                    <a:pt x="72390" y="21908"/>
                    <a:pt x="57150" y="32385"/>
                    <a:pt x="46673" y="35243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21"/>
            <p:cNvSpPr/>
            <p:nvPr/>
          </p:nvSpPr>
          <p:spPr>
            <a:xfrm>
              <a:off x="9384982" y="2883885"/>
              <a:ext cx="186372" cy="65054"/>
            </a:xfrm>
            <a:custGeom>
              <a:avLst/>
              <a:gdLst/>
              <a:ahLst/>
              <a:cxnLst/>
              <a:rect l="l" t="t" r="r" b="b"/>
              <a:pathLst>
                <a:path w="186372" h="65054" extrusionOk="0">
                  <a:moveTo>
                    <a:pt x="155257" y="65055"/>
                  </a:moveTo>
                  <a:cubicBezTo>
                    <a:pt x="138113" y="56482"/>
                    <a:pt x="120968" y="47910"/>
                    <a:pt x="103823" y="38385"/>
                  </a:cubicBezTo>
                  <a:cubicBezTo>
                    <a:pt x="93345" y="32670"/>
                    <a:pt x="81915" y="21240"/>
                    <a:pt x="73343" y="23145"/>
                  </a:cubicBezTo>
                  <a:cubicBezTo>
                    <a:pt x="53340" y="27907"/>
                    <a:pt x="36195" y="38385"/>
                    <a:pt x="16193" y="47910"/>
                  </a:cubicBezTo>
                  <a:cubicBezTo>
                    <a:pt x="16193" y="47910"/>
                    <a:pt x="13335" y="44100"/>
                    <a:pt x="11430" y="39337"/>
                  </a:cubicBezTo>
                  <a:cubicBezTo>
                    <a:pt x="7620" y="33622"/>
                    <a:pt x="4763" y="27907"/>
                    <a:pt x="953" y="22192"/>
                  </a:cubicBezTo>
                  <a:cubicBezTo>
                    <a:pt x="953" y="18382"/>
                    <a:pt x="0" y="15525"/>
                    <a:pt x="0" y="11715"/>
                  </a:cubicBezTo>
                  <a:cubicBezTo>
                    <a:pt x="56198" y="2190"/>
                    <a:pt x="111443" y="-5430"/>
                    <a:pt x="168593" y="5047"/>
                  </a:cubicBezTo>
                  <a:cubicBezTo>
                    <a:pt x="187643" y="7905"/>
                    <a:pt x="189548" y="17430"/>
                    <a:pt x="182880" y="30765"/>
                  </a:cubicBezTo>
                  <a:cubicBezTo>
                    <a:pt x="175260" y="43147"/>
                    <a:pt x="164782" y="53625"/>
                    <a:pt x="155257" y="6505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21"/>
            <p:cNvSpPr/>
            <p:nvPr/>
          </p:nvSpPr>
          <p:spPr>
            <a:xfrm>
              <a:off x="9453562" y="2965132"/>
              <a:ext cx="116341" cy="151447"/>
            </a:xfrm>
            <a:custGeom>
              <a:avLst/>
              <a:gdLst/>
              <a:ahLst/>
              <a:cxnLst/>
              <a:rect l="l" t="t" r="r" b="b"/>
              <a:pathLst>
                <a:path w="116341" h="151447" extrusionOk="0">
                  <a:moveTo>
                    <a:pt x="69532" y="79058"/>
                  </a:moveTo>
                  <a:cubicBezTo>
                    <a:pt x="95250" y="58102"/>
                    <a:pt x="107632" y="33338"/>
                    <a:pt x="98107" y="0"/>
                  </a:cubicBezTo>
                  <a:cubicBezTo>
                    <a:pt x="102870" y="4763"/>
                    <a:pt x="111443" y="9525"/>
                    <a:pt x="111443" y="14288"/>
                  </a:cubicBezTo>
                  <a:cubicBezTo>
                    <a:pt x="114300" y="51435"/>
                    <a:pt x="114300" y="89535"/>
                    <a:pt x="116205" y="126683"/>
                  </a:cubicBezTo>
                  <a:cubicBezTo>
                    <a:pt x="117157" y="140970"/>
                    <a:pt x="113348" y="151447"/>
                    <a:pt x="97155" y="151447"/>
                  </a:cubicBezTo>
                  <a:cubicBezTo>
                    <a:pt x="97155" y="151447"/>
                    <a:pt x="98107" y="150495"/>
                    <a:pt x="98107" y="150495"/>
                  </a:cubicBezTo>
                  <a:cubicBezTo>
                    <a:pt x="97155" y="147638"/>
                    <a:pt x="95250" y="145733"/>
                    <a:pt x="94298" y="142875"/>
                  </a:cubicBezTo>
                  <a:cubicBezTo>
                    <a:pt x="94298" y="142875"/>
                    <a:pt x="93345" y="141922"/>
                    <a:pt x="93345" y="141922"/>
                  </a:cubicBezTo>
                  <a:cubicBezTo>
                    <a:pt x="89535" y="136208"/>
                    <a:pt x="86677" y="131445"/>
                    <a:pt x="82868" y="125730"/>
                  </a:cubicBezTo>
                  <a:cubicBezTo>
                    <a:pt x="78105" y="128588"/>
                    <a:pt x="74295" y="132397"/>
                    <a:pt x="69532" y="135255"/>
                  </a:cubicBezTo>
                  <a:cubicBezTo>
                    <a:pt x="63818" y="133350"/>
                    <a:pt x="58102" y="132397"/>
                    <a:pt x="52388" y="130492"/>
                  </a:cubicBezTo>
                  <a:cubicBezTo>
                    <a:pt x="41910" y="125730"/>
                    <a:pt x="31432" y="120015"/>
                    <a:pt x="21907" y="114300"/>
                  </a:cubicBezTo>
                  <a:cubicBezTo>
                    <a:pt x="14288" y="110490"/>
                    <a:pt x="7620" y="105727"/>
                    <a:pt x="0" y="101917"/>
                  </a:cubicBezTo>
                  <a:lnTo>
                    <a:pt x="0" y="101917"/>
                  </a:lnTo>
                  <a:cubicBezTo>
                    <a:pt x="10477" y="101917"/>
                    <a:pt x="21907" y="104775"/>
                    <a:pt x="30480" y="100965"/>
                  </a:cubicBezTo>
                  <a:cubicBezTo>
                    <a:pt x="45720" y="97155"/>
                    <a:pt x="57150" y="86677"/>
                    <a:pt x="69532" y="79058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21"/>
            <p:cNvSpPr/>
            <p:nvPr/>
          </p:nvSpPr>
          <p:spPr>
            <a:xfrm>
              <a:off x="9480990" y="3208020"/>
              <a:ext cx="124019" cy="81914"/>
            </a:xfrm>
            <a:custGeom>
              <a:avLst/>
              <a:gdLst/>
              <a:ahLst/>
              <a:cxnLst/>
              <a:rect l="l" t="t" r="r" b="b"/>
              <a:pathLst>
                <a:path w="124019" h="81914" extrusionOk="0">
                  <a:moveTo>
                    <a:pt x="87825" y="1905"/>
                  </a:moveTo>
                  <a:cubicBezTo>
                    <a:pt x="87825" y="952"/>
                    <a:pt x="88777" y="0"/>
                    <a:pt x="89730" y="0"/>
                  </a:cubicBezTo>
                  <a:cubicBezTo>
                    <a:pt x="91635" y="0"/>
                    <a:pt x="93540" y="0"/>
                    <a:pt x="95445" y="0"/>
                  </a:cubicBezTo>
                  <a:cubicBezTo>
                    <a:pt x="104970" y="24765"/>
                    <a:pt x="113542" y="49530"/>
                    <a:pt x="124020" y="76200"/>
                  </a:cubicBezTo>
                  <a:cubicBezTo>
                    <a:pt x="106875" y="79058"/>
                    <a:pt x="97350" y="80963"/>
                    <a:pt x="87825" y="81915"/>
                  </a:cubicBezTo>
                  <a:cubicBezTo>
                    <a:pt x="87825" y="81915"/>
                    <a:pt x="87825" y="81915"/>
                    <a:pt x="87825" y="81915"/>
                  </a:cubicBezTo>
                  <a:cubicBezTo>
                    <a:pt x="82110" y="77152"/>
                    <a:pt x="77347" y="73342"/>
                    <a:pt x="71632" y="68580"/>
                  </a:cubicBezTo>
                  <a:cubicBezTo>
                    <a:pt x="48772" y="61913"/>
                    <a:pt x="26865" y="56197"/>
                    <a:pt x="195" y="48577"/>
                  </a:cubicBezTo>
                  <a:cubicBezTo>
                    <a:pt x="-1710" y="35242"/>
                    <a:pt x="10672" y="40958"/>
                    <a:pt x="23055" y="43815"/>
                  </a:cubicBezTo>
                  <a:cubicBezTo>
                    <a:pt x="58297" y="51435"/>
                    <a:pt x="77347" y="39052"/>
                    <a:pt x="79252" y="8572"/>
                  </a:cubicBezTo>
                  <a:cubicBezTo>
                    <a:pt x="79252" y="8572"/>
                    <a:pt x="80205" y="8572"/>
                    <a:pt x="80205" y="8572"/>
                  </a:cubicBezTo>
                  <a:cubicBezTo>
                    <a:pt x="83062" y="6667"/>
                    <a:pt x="84967" y="3810"/>
                    <a:pt x="87825" y="190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21"/>
            <p:cNvSpPr/>
            <p:nvPr/>
          </p:nvSpPr>
          <p:spPr>
            <a:xfrm>
              <a:off x="9568814" y="2933700"/>
              <a:ext cx="11430" cy="37147"/>
            </a:xfrm>
            <a:custGeom>
              <a:avLst/>
              <a:gdLst/>
              <a:ahLst/>
              <a:cxnLst/>
              <a:rect l="l" t="t" r="r" b="b"/>
              <a:pathLst>
                <a:path w="11430" h="37147" extrusionOk="0">
                  <a:moveTo>
                    <a:pt x="11430" y="0"/>
                  </a:moveTo>
                  <a:cubicBezTo>
                    <a:pt x="11430" y="12383"/>
                    <a:pt x="11430" y="23813"/>
                    <a:pt x="11430" y="36195"/>
                  </a:cubicBezTo>
                  <a:cubicBezTo>
                    <a:pt x="10478" y="36195"/>
                    <a:pt x="8573" y="36195"/>
                    <a:pt x="7620" y="37147"/>
                  </a:cubicBezTo>
                  <a:cubicBezTo>
                    <a:pt x="4763" y="24765"/>
                    <a:pt x="2858" y="13335"/>
                    <a:pt x="0" y="953"/>
                  </a:cubicBezTo>
                  <a:cubicBezTo>
                    <a:pt x="3810" y="0"/>
                    <a:pt x="7620" y="0"/>
                    <a:pt x="11430" y="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21"/>
            <p:cNvSpPr/>
            <p:nvPr/>
          </p:nvSpPr>
          <p:spPr>
            <a:xfrm>
              <a:off x="9570719" y="3197542"/>
              <a:ext cx="5715" cy="10477"/>
            </a:xfrm>
            <a:custGeom>
              <a:avLst/>
              <a:gdLst/>
              <a:ahLst/>
              <a:cxnLst/>
              <a:rect l="l" t="t" r="r" b="b"/>
              <a:pathLst>
                <a:path w="5715" h="10477" extrusionOk="0">
                  <a:moveTo>
                    <a:pt x="5715" y="10478"/>
                  </a:moveTo>
                  <a:cubicBezTo>
                    <a:pt x="3810" y="10478"/>
                    <a:pt x="1905" y="10478"/>
                    <a:pt x="0" y="10478"/>
                  </a:cubicBezTo>
                  <a:cubicBezTo>
                    <a:pt x="1905" y="6667"/>
                    <a:pt x="3810" y="3810"/>
                    <a:pt x="5715" y="0"/>
                  </a:cubicBezTo>
                  <a:cubicBezTo>
                    <a:pt x="5715" y="2858"/>
                    <a:pt x="5715" y="6667"/>
                    <a:pt x="5715" y="10478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21"/>
            <p:cNvSpPr/>
            <p:nvPr/>
          </p:nvSpPr>
          <p:spPr>
            <a:xfrm>
              <a:off x="8886571" y="2935412"/>
              <a:ext cx="533653" cy="514988"/>
            </a:xfrm>
            <a:custGeom>
              <a:avLst/>
              <a:gdLst/>
              <a:ahLst/>
              <a:cxnLst/>
              <a:rect l="l" t="t" r="r" b="b"/>
              <a:pathLst>
                <a:path w="533653" h="514988" extrusionOk="0">
                  <a:moveTo>
                    <a:pt x="85978" y="31625"/>
                  </a:moveTo>
                  <a:cubicBezTo>
                    <a:pt x="197421" y="10670"/>
                    <a:pt x="310768" y="-1713"/>
                    <a:pt x="424116" y="192"/>
                  </a:cubicBezTo>
                  <a:cubicBezTo>
                    <a:pt x="448881" y="192"/>
                    <a:pt x="465073" y="7812"/>
                    <a:pt x="470789" y="32577"/>
                  </a:cubicBezTo>
                  <a:cubicBezTo>
                    <a:pt x="487933" y="100205"/>
                    <a:pt x="505078" y="168785"/>
                    <a:pt x="519366" y="236412"/>
                  </a:cubicBezTo>
                  <a:cubicBezTo>
                    <a:pt x="526986" y="274512"/>
                    <a:pt x="528891" y="314517"/>
                    <a:pt x="533653" y="353570"/>
                  </a:cubicBezTo>
                  <a:cubicBezTo>
                    <a:pt x="526033" y="362142"/>
                    <a:pt x="517461" y="369762"/>
                    <a:pt x="511746" y="379287"/>
                  </a:cubicBezTo>
                  <a:cubicBezTo>
                    <a:pt x="503173" y="392622"/>
                    <a:pt x="500316" y="409767"/>
                    <a:pt x="489839" y="422150"/>
                  </a:cubicBezTo>
                  <a:cubicBezTo>
                    <a:pt x="446976" y="473585"/>
                    <a:pt x="386968" y="489777"/>
                    <a:pt x="325056" y="504065"/>
                  </a:cubicBezTo>
                  <a:cubicBezTo>
                    <a:pt x="269811" y="517400"/>
                    <a:pt x="216471" y="518352"/>
                    <a:pt x="160273" y="507875"/>
                  </a:cubicBezTo>
                  <a:cubicBezTo>
                    <a:pt x="133603" y="503112"/>
                    <a:pt x="110743" y="501207"/>
                    <a:pt x="95503" y="476442"/>
                  </a:cubicBezTo>
                  <a:cubicBezTo>
                    <a:pt x="82168" y="453582"/>
                    <a:pt x="62166" y="433580"/>
                    <a:pt x="52641" y="409767"/>
                  </a:cubicBezTo>
                  <a:cubicBezTo>
                    <a:pt x="33591" y="355475"/>
                    <a:pt x="19303" y="299277"/>
                    <a:pt x="3111" y="244032"/>
                  </a:cubicBezTo>
                  <a:cubicBezTo>
                    <a:pt x="1206" y="237365"/>
                    <a:pt x="-699" y="230697"/>
                    <a:pt x="253" y="224030"/>
                  </a:cubicBezTo>
                  <a:cubicBezTo>
                    <a:pt x="3111" y="203075"/>
                    <a:pt x="7873" y="183072"/>
                    <a:pt x="10731" y="162117"/>
                  </a:cubicBezTo>
                  <a:cubicBezTo>
                    <a:pt x="23114" y="164022"/>
                    <a:pt x="39306" y="148782"/>
                    <a:pt x="46926" y="170690"/>
                  </a:cubicBezTo>
                  <a:cubicBezTo>
                    <a:pt x="19303" y="194502"/>
                    <a:pt x="19303" y="197360"/>
                    <a:pt x="50736" y="209742"/>
                  </a:cubicBezTo>
                  <a:cubicBezTo>
                    <a:pt x="52641" y="213552"/>
                    <a:pt x="55498" y="216410"/>
                    <a:pt x="57403" y="220220"/>
                  </a:cubicBezTo>
                  <a:cubicBezTo>
                    <a:pt x="47878" y="230697"/>
                    <a:pt x="37401" y="242127"/>
                    <a:pt x="26923" y="253557"/>
                  </a:cubicBezTo>
                  <a:cubicBezTo>
                    <a:pt x="42164" y="268797"/>
                    <a:pt x="55498" y="270702"/>
                    <a:pt x="72643" y="256415"/>
                  </a:cubicBezTo>
                  <a:cubicBezTo>
                    <a:pt x="110743" y="225935"/>
                    <a:pt x="149796" y="197360"/>
                    <a:pt x="188848" y="167832"/>
                  </a:cubicBezTo>
                  <a:cubicBezTo>
                    <a:pt x="200278" y="160212"/>
                    <a:pt x="211708" y="152592"/>
                    <a:pt x="224091" y="144972"/>
                  </a:cubicBezTo>
                  <a:cubicBezTo>
                    <a:pt x="225996" y="144972"/>
                    <a:pt x="228853" y="144972"/>
                    <a:pt x="230758" y="144972"/>
                  </a:cubicBezTo>
                  <a:cubicBezTo>
                    <a:pt x="255523" y="154497"/>
                    <a:pt x="243141" y="166880"/>
                    <a:pt x="231711" y="175452"/>
                  </a:cubicBezTo>
                  <a:cubicBezTo>
                    <a:pt x="195516" y="202122"/>
                    <a:pt x="157416" y="225935"/>
                    <a:pt x="121221" y="252605"/>
                  </a:cubicBezTo>
                  <a:cubicBezTo>
                    <a:pt x="114553" y="257367"/>
                    <a:pt x="110743" y="268797"/>
                    <a:pt x="105981" y="276417"/>
                  </a:cubicBezTo>
                  <a:cubicBezTo>
                    <a:pt x="115506" y="276417"/>
                    <a:pt x="125031" y="278322"/>
                    <a:pt x="133603" y="276417"/>
                  </a:cubicBezTo>
                  <a:cubicBezTo>
                    <a:pt x="141223" y="274512"/>
                    <a:pt x="148843" y="267845"/>
                    <a:pt x="155511" y="263082"/>
                  </a:cubicBezTo>
                  <a:cubicBezTo>
                    <a:pt x="184086" y="241175"/>
                    <a:pt x="212661" y="219267"/>
                    <a:pt x="239331" y="196407"/>
                  </a:cubicBezTo>
                  <a:cubicBezTo>
                    <a:pt x="252666" y="184977"/>
                    <a:pt x="264096" y="170690"/>
                    <a:pt x="276478" y="157355"/>
                  </a:cubicBezTo>
                  <a:cubicBezTo>
                    <a:pt x="309816" y="157355"/>
                    <a:pt x="344106" y="157355"/>
                    <a:pt x="385064" y="157355"/>
                  </a:cubicBezTo>
                  <a:cubicBezTo>
                    <a:pt x="365061" y="164975"/>
                    <a:pt x="352678" y="169737"/>
                    <a:pt x="340296" y="175452"/>
                  </a:cubicBezTo>
                  <a:cubicBezTo>
                    <a:pt x="341248" y="179262"/>
                    <a:pt x="343153" y="183072"/>
                    <a:pt x="344106" y="186882"/>
                  </a:cubicBezTo>
                  <a:cubicBezTo>
                    <a:pt x="375539" y="178310"/>
                    <a:pt x="406018" y="169737"/>
                    <a:pt x="439356" y="161165"/>
                  </a:cubicBezTo>
                  <a:cubicBezTo>
                    <a:pt x="438403" y="153545"/>
                    <a:pt x="437451" y="144972"/>
                    <a:pt x="436498" y="136400"/>
                  </a:cubicBezTo>
                  <a:cubicBezTo>
                    <a:pt x="421258" y="134495"/>
                    <a:pt x="407923" y="133542"/>
                    <a:pt x="395541" y="131637"/>
                  </a:cubicBezTo>
                  <a:cubicBezTo>
                    <a:pt x="395541" y="129732"/>
                    <a:pt x="395541" y="126875"/>
                    <a:pt x="395541" y="124970"/>
                  </a:cubicBezTo>
                  <a:cubicBezTo>
                    <a:pt x="406018" y="121160"/>
                    <a:pt x="416496" y="117350"/>
                    <a:pt x="435546" y="110682"/>
                  </a:cubicBezTo>
                  <a:cubicBezTo>
                    <a:pt x="415543" y="98300"/>
                    <a:pt x="400303" y="88775"/>
                    <a:pt x="383158" y="79250"/>
                  </a:cubicBezTo>
                  <a:cubicBezTo>
                    <a:pt x="388873" y="72582"/>
                    <a:pt x="394589" y="65915"/>
                    <a:pt x="401256" y="58295"/>
                  </a:cubicBezTo>
                  <a:cubicBezTo>
                    <a:pt x="401256" y="55437"/>
                    <a:pt x="400303" y="52580"/>
                    <a:pt x="400303" y="49722"/>
                  </a:cubicBezTo>
                  <a:cubicBezTo>
                    <a:pt x="360298" y="53532"/>
                    <a:pt x="319341" y="54485"/>
                    <a:pt x="279336" y="61152"/>
                  </a:cubicBezTo>
                  <a:cubicBezTo>
                    <a:pt x="241236" y="67820"/>
                    <a:pt x="204089" y="76392"/>
                    <a:pt x="166941" y="62105"/>
                  </a:cubicBezTo>
                  <a:cubicBezTo>
                    <a:pt x="173608" y="35435"/>
                    <a:pt x="158368" y="34482"/>
                    <a:pt x="138366" y="36387"/>
                  </a:cubicBezTo>
                  <a:cubicBezTo>
                    <a:pt x="121221" y="36387"/>
                    <a:pt x="104076" y="32577"/>
                    <a:pt x="85978" y="31625"/>
                  </a:cubicBezTo>
                  <a:close/>
                  <a:moveTo>
                    <a:pt x="347916" y="358332"/>
                  </a:moveTo>
                  <a:cubicBezTo>
                    <a:pt x="334581" y="371667"/>
                    <a:pt x="320293" y="385955"/>
                    <a:pt x="306958" y="399290"/>
                  </a:cubicBezTo>
                  <a:cubicBezTo>
                    <a:pt x="280289" y="408815"/>
                    <a:pt x="277431" y="420245"/>
                    <a:pt x="299339" y="442152"/>
                  </a:cubicBezTo>
                  <a:cubicBezTo>
                    <a:pt x="292671" y="449772"/>
                    <a:pt x="285051" y="457392"/>
                    <a:pt x="281241" y="465965"/>
                  </a:cubicBezTo>
                  <a:cubicBezTo>
                    <a:pt x="278383" y="471680"/>
                    <a:pt x="277431" y="483110"/>
                    <a:pt x="281241" y="486920"/>
                  </a:cubicBezTo>
                  <a:cubicBezTo>
                    <a:pt x="285051" y="491682"/>
                    <a:pt x="296481" y="494540"/>
                    <a:pt x="303148" y="492635"/>
                  </a:cubicBezTo>
                  <a:cubicBezTo>
                    <a:pt x="309816" y="490730"/>
                    <a:pt x="315531" y="482157"/>
                    <a:pt x="321246" y="476442"/>
                  </a:cubicBezTo>
                  <a:cubicBezTo>
                    <a:pt x="328866" y="476442"/>
                    <a:pt x="338391" y="479300"/>
                    <a:pt x="343153" y="475490"/>
                  </a:cubicBezTo>
                  <a:cubicBezTo>
                    <a:pt x="386016" y="442152"/>
                    <a:pt x="426973" y="406910"/>
                    <a:pt x="468883" y="372620"/>
                  </a:cubicBezTo>
                  <a:cubicBezTo>
                    <a:pt x="476503" y="339282"/>
                    <a:pt x="472693" y="336425"/>
                    <a:pt x="440308" y="341187"/>
                  </a:cubicBezTo>
                  <a:cubicBezTo>
                    <a:pt x="430783" y="343092"/>
                    <a:pt x="418401" y="343092"/>
                    <a:pt x="409828" y="339282"/>
                  </a:cubicBezTo>
                  <a:cubicBezTo>
                    <a:pt x="382206" y="326900"/>
                    <a:pt x="364108" y="340235"/>
                    <a:pt x="347916" y="358332"/>
                  </a:cubicBezTo>
                  <a:close/>
                  <a:moveTo>
                    <a:pt x="277431" y="199265"/>
                  </a:moveTo>
                  <a:cubicBezTo>
                    <a:pt x="292671" y="194502"/>
                    <a:pt x="302196" y="190692"/>
                    <a:pt x="313626" y="186882"/>
                  </a:cubicBezTo>
                  <a:cubicBezTo>
                    <a:pt x="290766" y="168785"/>
                    <a:pt x="287908" y="168785"/>
                    <a:pt x="277431" y="199265"/>
                  </a:cubicBezTo>
                  <a:close/>
                  <a:moveTo>
                    <a:pt x="316483" y="212600"/>
                  </a:moveTo>
                  <a:cubicBezTo>
                    <a:pt x="314578" y="211647"/>
                    <a:pt x="312673" y="210695"/>
                    <a:pt x="311721" y="210695"/>
                  </a:cubicBezTo>
                  <a:cubicBezTo>
                    <a:pt x="310768" y="210695"/>
                    <a:pt x="309816" y="213552"/>
                    <a:pt x="309816" y="215457"/>
                  </a:cubicBezTo>
                  <a:cubicBezTo>
                    <a:pt x="311721" y="216410"/>
                    <a:pt x="313626" y="217362"/>
                    <a:pt x="314578" y="217362"/>
                  </a:cubicBezTo>
                  <a:cubicBezTo>
                    <a:pt x="315531" y="216410"/>
                    <a:pt x="316483" y="214505"/>
                    <a:pt x="316483" y="212600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5" name="Google Shape;2135;p21"/>
            <p:cNvSpPr/>
            <p:nvPr/>
          </p:nvSpPr>
          <p:spPr>
            <a:xfrm>
              <a:off x="8898255" y="2966084"/>
              <a:ext cx="427672" cy="154305"/>
            </a:xfrm>
            <a:custGeom>
              <a:avLst/>
              <a:gdLst/>
              <a:ahLst/>
              <a:cxnLst/>
              <a:rect l="l" t="t" r="r" b="b"/>
              <a:pathLst>
                <a:path w="427672" h="154305" extrusionOk="0">
                  <a:moveTo>
                    <a:pt x="36195" y="140018"/>
                  </a:moveTo>
                  <a:cubicBezTo>
                    <a:pt x="28575" y="117158"/>
                    <a:pt x="12382" y="133350"/>
                    <a:pt x="0" y="131445"/>
                  </a:cubicBezTo>
                  <a:cubicBezTo>
                    <a:pt x="5715" y="91440"/>
                    <a:pt x="11430" y="51435"/>
                    <a:pt x="17145" y="10478"/>
                  </a:cubicBezTo>
                  <a:cubicBezTo>
                    <a:pt x="36195" y="6668"/>
                    <a:pt x="54293" y="3810"/>
                    <a:pt x="73343" y="0"/>
                  </a:cubicBezTo>
                  <a:cubicBezTo>
                    <a:pt x="91440" y="1905"/>
                    <a:pt x="109538" y="4763"/>
                    <a:pt x="126682" y="3810"/>
                  </a:cubicBezTo>
                  <a:cubicBezTo>
                    <a:pt x="146685" y="2858"/>
                    <a:pt x="161925" y="2858"/>
                    <a:pt x="155257" y="29528"/>
                  </a:cubicBezTo>
                  <a:cubicBezTo>
                    <a:pt x="193357" y="43815"/>
                    <a:pt x="229552" y="35243"/>
                    <a:pt x="267652" y="28575"/>
                  </a:cubicBezTo>
                  <a:cubicBezTo>
                    <a:pt x="307657" y="21908"/>
                    <a:pt x="348615" y="20955"/>
                    <a:pt x="388620" y="17145"/>
                  </a:cubicBezTo>
                  <a:cubicBezTo>
                    <a:pt x="388620" y="20003"/>
                    <a:pt x="389572" y="22860"/>
                    <a:pt x="389572" y="25718"/>
                  </a:cubicBezTo>
                  <a:cubicBezTo>
                    <a:pt x="382905" y="33338"/>
                    <a:pt x="377190" y="40958"/>
                    <a:pt x="371475" y="46673"/>
                  </a:cubicBezTo>
                  <a:cubicBezTo>
                    <a:pt x="388620" y="57150"/>
                    <a:pt x="403860" y="66675"/>
                    <a:pt x="423863" y="78105"/>
                  </a:cubicBezTo>
                  <a:cubicBezTo>
                    <a:pt x="404813" y="84773"/>
                    <a:pt x="394335" y="88583"/>
                    <a:pt x="383857" y="92393"/>
                  </a:cubicBezTo>
                  <a:cubicBezTo>
                    <a:pt x="383857" y="94298"/>
                    <a:pt x="383857" y="97155"/>
                    <a:pt x="383857" y="99060"/>
                  </a:cubicBezTo>
                  <a:cubicBezTo>
                    <a:pt x="397193" y="100013"/>
                    <a:pt x="410527" y="101918"/>
                    <a:pt x="424815" y="103823"/>
                  </a:cubicBezTo>
                  <a:cubicBezTo>
                    <a:pt x="425768" y="112395"/>
                    <a:pt x="426720" y="120968"/>
                    <a:pt x="427672" y="128588"/>
                  </a:cubicBezTo>
                  <a:cubicBezTo>
                    <a:pt x="395288" y="137160"/>
                    <a:pt x="363855" y="145733"/>
                    <a:pt x="332422" y="154305"/>
                  </a:cubicBezTo>
                  <a:cubicBezTo>
                    <a:pt x="331470" y="150495"/>
                    <a:pt x="329565" y="146685"/>
                    <a:pt x="328613" y="142875"/>
                  </a:cubicBezTo>
                  <a:cubicBezTo>
                    <a:pt x="340995" y="138113"/>
                    <a:pt x="354330" y="132398"/>
                    <a:pt x="373380" y="124778"/>
                  </a:cubicBezTo>
                  <a:cubicBezTo>
                    <a:pt x="332422" y="124778"/>
                    <a:pt x="298132" y="124778"/>
                    <a:pt x="264795" y="124778"/>
                  </a:cubicBezTo>
                  <a:cubicBezTo>
                    <a:pt x="262890" y="119063"/>
                    <a:pt x="260985" y="113348"/>
                    <a:pt x="259080" y="107633"/>
                  </a:cubicBezTo>
                  <a:cubicBezTo>
                    <a:pt x="256222" y="72390"/>
                    <a:pt x="240982" y="100013"/>
                    <a:pt x="230505" y="101918"/>
                  </a:cubicBezTo>
                  <a:cubicBezTo>
                    <a:pt x="226695" y="105728"/>
                    <a:pt x="222885" y="109538"/>
                    <a:pt x="219075" y="113348"/>
                  </a:cubicBezTo>
                  <a:cubicBezTo>
                    <a:pt x="217170" y="113348"/>
                    <a:pt x="214313" y="113348"/>
                    <a:pt x="212407" y="113348"/>
                  </a:cubicBezTo>
                  <a:cubicBezTo>
                    <a:pt x="192405" y="81915"/>
                    <a:pt x="180975" y="113348"/>
                    <a:pt x="166688" y="120015"/>
                  </a:cubicBezTo>
                  <a:cubicBezTo>
                    <a:pt x="162877" y="119063"/>
                    <a:pt x="159068" y="119063"/>
                    <a:pt x="155257" y="118110"/>
                  </a:cubicBezTo>
                  <a:cubicBezTo>
                    <a:pt x="153352" y="115253"/>
                    <a:pt x="148590" y="112395"/>
                    <a:pt x="148590" y="109538"/>
                  </a:cubicBezTo>
                  <a:cubicBezTo>
                    <a:pt x="150495" y="82868"/>
                    <a:pt x="139065" y="70485"/>
                    <a:pt x="117157" y="80010"/>
                  </a:cubicBezTo>
                  <a:cubicBezTo>
                    <a:pt x="102870" y="85725"/>
                    <a:pt x="92393" y="100965"/>
                    <a:pt x="80010" y="112395"/>
                  </a:cubicBezTo>
                  <a:cubicBezTo>
                    <a:pt x="66675" y="121920"/>
                    <a:pt x="51435" y="131445"/>
                    <a:pt x="36195" y="140018"/>
                  </a:cubicBezTo>
                  <a:close/>
                  <a:moveTo>
                    <a:pt x="330518" y="80963"/>
                  </a:moveTo>
                  <a:cubicBezTo>
                    <a:pt x="330518" y="82868"/>
                    <a:pt x="331470" y="84773"/>
                    <a:pt x="331470" y="86678"/>
                  </a:cubicBezTo>
                  <a:cubicBezTo>
                    <a:pt x="349568" y="83820"/>
                    <a:pt x="367665" y="80963"/>
                    <a:pt x="385763" y="77153"/>
                  </a:cubicBezTo>
                  <a:cubicBezTo>
                    <a:pt x="384810" y="74295"/>
                    <a:pt x="384810" y="71438"/>
                    <a:pt x="383857" y="69533"/>
                  </a:cubicBezTo>
                  <a:cubicBezTo>
                    <a:pt x="366713" y="73343"/>
                    <a:pt x="348615" y="77153"/>
                    <a:pt x="330518" y="80963"/>
                  </a:cubicBezTo>
                  <a:close/>
                  <a:moveTo>
                    <a:pt x="311468" y="87630"/>
                  </a:moveTo>
                  <a:cubicBezTo>
                    <a:pt x="311468" y="88583"/>
                    <a:pt x="311468" y="89535"/>
                    <a:pt x="311468" y="89535"/>
                  </a:cubicBezTo>
                  <a:cubicBezTo>
                    <a:pt x="312420" y="89535"/>
                    <a:pt x="312420" y="89535"/>
                    <a:pt x="313372" y="89535"/>
                  </a:cubicBezTo>
                  <a:cubicBezTo>
                    <a:pt x="313372" y="88583"/>
                    <a:pt x="313372" y="87630"/>
                    <a:pt x="312420" y="86678"/>
                  </a:cubicBezTo>
                  <a:cubicBezTo>
                    <a:pt x="312420" y="86678"/>
                    <a:pt x="312420" y="86678"/>
                    <a:pt x="311468" y="8763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6" name="Google Shape;2136;p21"/>
            <p:cNvSpPr/>
            <p:nvPr/>
          </p:nvSpPr>
          <p:spPr>
            <a:xfrm>
              <a:off x="8867775" y="2976562"/>
              <a:ext cx="557212" cy="508257"/>
            </a:xfrm>
            <a:custGeom>
              <a:avLst/>
              <a:gdLst/>
              <a:ahLst/>
              <a:cxnLst/>
              <a:rect l="l" t="t" r="r" b="b"/>
              <a:pathLst>
                <a:path w="557212" h="508257" extrusionOk="0">
                  <a:moveTo>
                    <a:pt x="48577" y="0"/>
                  </a:moveTo>
                  <a:cubicBezTo>
                    <a:pt x="42863" y="40005"/>
                    <a:pt x="37148" y="80010"/>
                    <a:pt x="31432" y="120967"/>
                  </a:cubicBezTo>
                  <a:cubicBezTo>
                    <a:pt x="27623" y="141922"/>
                    <a:pt x="23813" y="161925"/>
                    <a:pt x="20955" y="182880"/>
                  </a:cubicBezTo>
                  <a:cubicBezTo>
                    <a:pt x="20002" y="189547"/>
                    <a:pt x="21907" y="196215"/>
                    <a:pt x="23813" y="202883"/>
                  </a:cubicBezTo>
                  <a:cubicBezTo>
                    <a:pt x="40005" y="258128"/>
                    <a:pt x="54293" y="314325"/>
                    <a:pt x="73343" y="368617"/>
                  </a:cubicBezTo>
                  <a:cubicBezTo>
                    <a:pt x="81915" y="392430"/>
                    <a:pt x="101918" y="413385"/>
                    <a:pt x="116205" y="435292"/>
                  </a:cubicBezTo>
                  <a:cubicBezTo>
                    <a:pt x="131445" y="460058"/>
                    <a:pt x="154305" y="461963"/>
                    <a:pt x="180975" y="466725"/>
                  </a:cubicBezTo>
                  <a:cubicBezTo>
                    <a:pt x="237173" y="477203"/>
                    <a:pt x="291465" y="476250"/>
                    <a:pt x="345757" y="462915"/>
                  </a:cubicBezTo>
                  <a:cubicBezTo>
                    <a:pt x="407670" y="448628"/>
                    <a:pt x="467677" y="431483"/>
                    <a:pt x="510540" y="381000"/>
                  </a:cubicBezTo>
                  <a:cubicBezTo>
                    <a:pt x="520065" y="368617"/>
                    <a:pt x="523875" y="352425"/>
                    <a:pt x="532448" y="338138"/>
                  </a:cubicBezTo>
                  <a:cubicBezTo>
                    <a:pt x="538163" y="328613"/>
                    <a:pt x="546735" y="320992"/>
                    <a:pt x="554355" y="312420"/>
                  </a:cubicBezTo>
                  <a:cubicBezTo>
                    <a:pt x="555307" y="331470"/>
                    <a:pt x="556260" y="350520"/>
                    <a:pt x="557213" y="369570"/>
                  </a:cubicBezTo>
                  <a:cubicBezTo>
                    <a:pt x="541020" y="386715"/>
                    <a:pt x="523875" y="404813"/>
                    <a:pt x="507682" y="421958"/>
                  </a:cubicBezTo>
                  <a:cubicBezTo>
                    <a:pt x="499110" y="430530"/>
                    <a:pt x="493395" y="443865"/>
                    <a:pt x="482918" y="447675"/>
                  </a:cubicBezTo>
                  <a:cubicBezTo>
                    <a:pt x="440055" y="462915"/>
                    <a:pt x="397193" y="477203"/>
                    <a:pt x="353377" y="489585"/>
                  </a:cubicBezTo>
                  <a:cubicBezTo>
                    <a:pt x="333375" y="495300"/>
                    <a:pt x="312420" y="496253"/>
                    <a:pt x="292418" y="499110"/>
                  </a:cubicBezTo>
                  <a:cubicBezTo>
                    <a:pt x="279082" y="501967"/>
                    <a:pt x="263843" y="510540"/>
                    <a:pt x="252413" y="507683"/>
                  </a:cubicBezTo>
                  <a:cubicBezTo>
                    <a:pt x="199073" y="494347"/>
                    <a:pt x="144780" y="493395"/>
                    <a:pt x="91440" y="497205"/>
                  </a:cubicBezTo>
                  <a:cubicBezTo>
                    <a:pt x="91440" y="495300"/>
                    <a:pt x="91440" y="493395"/>
                    <a:pt x="91440" y="491490"/>
                  </a:cubicBezTo>
                  <a:cubicBezTo>
                    <a:pt x="83820" y="487680"/>
                    <a:pt x="76200" y="483870"/>
                    <a:pt x="68580" y="480060"/>
                  </a:cubicBezTo>
                  <a:cubicBezTo>
                    <a:pt x="61913" y="470535"/>
                    <a:pt x="52388" y="461963"/>
                    <a:pt x="49530" y="451485"/>
                  </a:cubicBezTo>
                  <a:cubicBezTo>
                    <a:pt x="35243" y="392430"/>
                    <a:pt x="21907" y="333375"/>
                    <a:pt x="11430" y="274320"/>
                  </a:cubicBezTo>
                  <a:cubicBezTo>
                    <a:pt x="6668" y="244792"/>
                    <a:pt x="15240" y="212408"/>
                    <a:pt x="7620" y="183833"/>
                  </a:cubicBezTo>
                  <a:cubicBezTo>
                    <a:pt x="-2857" y="147638"/>
                    <a:pt x="952" y="114300"/>
                    <a:pt x="7620" y="79058"/>
                  </a:cubicBezTo>
                  <a:cubicBezTo>
                    <a:pt x="9525" y="68580"/>
                    <a:pt x="2857" y="56197"/>
                    <a:pt x="0" y="44767"/>
                  </a:cubicBezTo>
                  <a:cubicBezTo>
                    <a:pt x="14288" y="29528"/>
                    <a:pt x="31432" y="15240"/>
                    <a:pt x="48577" y="0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7" name="Google Shape;2137;p21"/>
            <p:cNvSpPr/>
            <p:nvPr/>
          </p:nvSpPr>
          <p:spPr>
            <a:xfrm>
              <a:off x="8844950" y="3021329"/>
              <a:ext cx="233326" cy="487679"/>
            </a:xfrm>
            <a:custGeom>
              <a:avLst/>
              <a:gdLst/>
              <a:ahLst/>
              <a:cxnLst/>
              <a:rect l="l" t="t" r="r" b="b"/>
              <a:pathLst>
                <a:path w="233326" h="487679" extrusionOk="0">
                  <a:moveTo>
                    <a:pt x="19967" y="0"/>
                  </a:moveTo>
                  <a:cubicBezTo>
                    <a:pt x="22824" y="11430"/>
                    <a:pt x="29492" y="23813"/>
                    <a:pt x="27587" y="34290"/>
                  </a:cubicBezTo>
                  <a:cubicBezTo>
                    <a:pt x="20919" y="69533"/>
                    <a:pt x="18062" y="102870"/>
                    <a:pt x="27587" y="139065"/>
                  </a:cubicBezTo>
                  <a:cubicBezTo>
                    <a:pt x="35206" y="167640"/>
                    <a:pt x="26634" y="200025"/>
                    <a:pt x="31397" y="229553"/>
                  </a:cubicBezTo>
                  <a:cubicBezTo>
                    <a:pt x="41874" y="288608"/>
                    <a:pt x="55209" y="347663"/>
                    <a:pt x="69497" y="406717"/>
                  </a:cubicBezTo>
                  <a:cubicBezTo>
                    <a:pt x="72354" y="417195"/>
                    <a:pt x="81879" y="425767"/>
                    <a:pt x="88547" y="435292"/>
                  </a:cubicBezTo>
                  <a:cubicBezTo>
                    <a:pt x="96167" y="439103"/>
                    <a:pt x="103787" y="442913"/>
                    <a:pt x="111407" y="446723"/>
                  </a:cubicBezTo>
                  <a:cubicBezTo>
                    <a:pt x="111407" y="448628"/>
                    <a:pt x="111407" y="450533"/>
                    <a:pt x="111407" y="452438"/>
                  </a:cubicBezTo>
                  <a:cubicBezTo>
                    <a:pt x="127599" y="460058"/>
                    <a:pt x="142839" y="470535"/>
                    <a:pt x="159984" y="475298"/>
                  </a:cubicBezTo>
                  <a:cubicBezTo>
                    <a:pt x="183797" y="481965"/>
                    <a:pt x="209514" y="483870"/>
                    <a:pt x="233326" y="487680"/>
                  </a:cubicBezTo>
                  <a:cubicBezTo>
                    <a:pt x="181892" y="485775"/>
                    <a:pt x="129504" y="486728"/>
                    <a:pt x="79022" y="480060"/>
                  </a:cubicBezTo>
                  <a:cubicBezTo>
                    <a:pt x="66639" y="478155"/>
                    <a:pt x="49494" y="456248"/>
                    <a:pt x="46637" y="441008"/>
                  </a:cubicBezTo>
                  <a:cubicBezTo>
                    <a:pt x="29492" y="363855"/>
                    <a:pt x="13299" y="286703"/>
                    <a:pt x="3774" y="208598"/>
                  </a:cubicBezTo>
                  <a:cubicBezTo>
                    <a:pt x="-2894" y="151448"/>
                    <a:pt x="917" y="93345"/>
                    <a:pt x="2822" y="36195"/>
                  </a:cubicBezTo>
                  <a:cubicBezTo>
                    <a:pt x="3774" y="24765"/>
                    <a:pt x="14251" y="12383"/>
                    <a:pt x="19967" y="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8" name="Google Shape;2138;p21"/>
            <p:cNvSpPr/>
            <p:nvPr/>
          </p:nvSpPr>
          <p:spPr>
            <a:xfrm>
              <a:off x="8956357" y="3346132"/>
              <a:ext cx="466127" cy="162877"/>
            </a:xfrm>
            <a:custGeom>
              <a:avLst/>
              <a:gdLst/>
              <a:ahLst/>
              <a:cxnLst/>
              <a:rect l="l" t="t" r="r" b="b"/>
              <a:pathLst>
                <a:path w="466127" h="162877" extrusionOk="0">
                  <a:moveTo>
                    <a:pt x="121920" y="162877"/>
                  </a:moveTo>
                  <a:cubicBezTo>
                    <a:pt x="97155" y="159067"/>
                    <a:pt x="72390" y="157163"/>
                    <a:pt x="48578" y="150495"/>
                  </a:cubicBezTo>
                  <a:cubicBezTo>
                    <a:pt x="31432" y="145733"/>
                    <a:pt x="16193" y="135255"/>
                    <a:pt x="0" y="127635"/>
                  </a:cubicBezTo>
                  <a:cubicBezTo>
                    <a:pt x="54293" y="123825"/>
                    <a:pt x="107632" y="124777"/>
                    <a:pt x="160973" y="138113"/>
                  </a:cubicBezTo>
                  <a:cubicBezTo>
                    <a:pt x="173355" y="140970"/>
                    <a:pt x="187643" y="132397"/>
                    <a:pt x="200978" y="129540"/>
                  </a:cubicBezTo>
                  <a:cubicBezTo>
                    <a:pt x="220980" y="125730"/>
                    <a:pt x="242888" y="125730"/>
                    <a:pt x="261938" y="120015"/>
                  </a:cubicBezTo>
                  <a:cubicBezTo>
                    <a:pt x="305753" y="107633"/>
                    <a:pt x="348615" y="93345"/>
                    <a:pt x="391478" y="78105"/>
                  </a:cubicBezTo>
                  <a:cubicBezTo>
                    <a:pt x="401955" y="74295"/>
                    <a:pt x="407670" y="60960"/>
                    <a:pt x="416243" y="52388"/>
                  </a:cubicBezTo>
                  <a:cubicBezTo>
                    <a:pt x="432435" y="35242"/>
                    <a:pt x="449580" y="17145"/>
                    <a:pt x="465773" y="0"/>
                  </a:cubicBezTo>
                  <a:cubicBezTo>
                    <a:pt x="469582" y="71438"/>
                    <a:pt x="442913" y="111442"/>
                    <a:pt x="374332" y="127635"/>
                  </a:cubicBezTo>
                  <a:cubicBezTo>
                    <a:pt x="322898" y="139065"/>
                    <a:pt x="270510" y="146685"/>
                    <a:pt x="219075" y="155258"/>
                  </a:cubicBezTo>
                  <a:cubicBezTo>
                    <a:pt x="211455" y="156210"/>
                    <a:pt x="203835" y="156210"/>
                    <a:pt x="196215" y="157163"/>
                  </a:cubicBezTo>
                  <a:cubicBezTo>
                    <a:pt x="172403" y="159067"/>
                    <a:pt x="146685" y="160972"/>
                    <a:pt x="121920" y="162877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9" name="Google Shape;2139;p21"/>
            <p:cNvSpPr/>
            <p:nvPr/>
          </p:nvSpPr>
          <p:spPr>
            <a:xfrm>
              <a:off x="9452610" y="3210877"/>
              <a:ext cx="108584" cy="90487"/>
            </a:xfrm>
            <a:custGeom>
              <a:avLst/>
              <a:gdLst/>
              <a:ahLst/>
              <a:cxnLst/>
              <a:rect l="l" t="t" r="r" b="b"/>
              <a:pathLst>
                <a:path w="108584" h="90487" extrusionOk="0">
                  <a:moveTo>
                    <a:pt x="108585" y="5715"/>
                  </a:moveTo>
                  <a:cubicBezTo>
                    <a:pt x="105727" y="36195"/>
                    <a:pt x="86677" y="48577"/>
                    <a:pt x="52388" y="40957"/>
                  </a:cubicBezTo>
                  <a:cubicBezTo>
                    <a:pt x="39052" y="38100"/>
                    <a:pt x="27622" y="32385"/>
                    <a:pt x="29527" y="45720"/>
                  </a:cubicBezTo>
                  <a:cubicBezTo>
                    <a:pt x="56197" y="53340"/>
                    <a:pt x="79057" y="60007"/>
                    <a:pt x="100965" y="65722"/>
                  </a:cubicBezTo>
                  <a:cubicBezTo>
                    <a:pt x="100965" y="66675"/>
                    <a:pt x="100965" y="68580"/>
                    <a:pt x="100013" y="69532"/>
                  </a:cubicBezTo>
                  <a:cubicBezTo>
                    <a:pt x="75247" y="65722"/>
                    <a:pt x="54292" y="72390"/>
                    <a:pt x="36195" y="90488"/>
                  </a:cubicBezTo>
                  <a:cubicBezTo>
                    <a:pt x="27622" y="84772"/>
                    <a:pt x="19050" y="80010"/>
                    <a:pt x="8572" y="73342"/>
                  </a:cubicBezTo>
                  <a:cubicBezTo>
                    <a:pt x="6667" y="64770"/>
                    <a:pt x="4763" y="51435"/>
                    <a:pt x="1905" y="38100"/>
                  </a:cubicBezTo>
                  <a:cubicBezTo>
                    <a:pt x="952" y="33338"/>
                    <a:pt x="952" y="29527"/>
                    <a:pt x="0" y="24765"/>
                  </a:cubicBezTo>
                  <a:cubicBezTo>
                    <a:pt x="6667" y="23813"/>
                    <a:pt x="13335" y="22860"/>
                    <a:pt x="21907" y="20955"/>
                  </a:cubicBezTo>
                  <a:cubicBezTo>
                    <a:pt x="22860" y="14288"/>
                    <a:pt x="23813" y="7620"/>
                    <a:pt x="23813" y="0"/>
                  </a:cubicBezTo>
                  <a:cubicBezTo>
                    <a:pt x="53340" y="1905"/>
                    <a:pt x="80963" y="3810"/>
                    <a:pt x="108585" y="571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0" name="Google Shape;2140;p21"/>
            <p:cNvSpPr/>
            <p:nvPr/>
          </p:nvSpPr>
          <p:spPr>
            <a:xfrm>
              <a:off x="9388792" y="2958465"/>
              <a:ext cx="65722" cy="119062"/>
            </a:xfrm>
            <a:custGeom>
              <a:avLst/>
              <a:gdLst/>
              <a:ahLst/>
              <a:cxnLst/>
              <a:rect l="l" t="t" r="r" b="b"/>
              <a:pathLst>
                <a:path w="65722" h="119062" extrusionOk="0">
                  <a:moveTo>
                    <a:pt x="36195" y="6667"/>
                  </a:moveTo>
                  <a:cubicBezTo>
                    <a:pt x="43815" y="27622"/>
                    <a:pt x="52388" y="47625"/>
                    <a:pt x="60007" y="68580"/>
                  </a:cubicBezTo>
                  <a:cubicBezTo>
                    <a:pt x="61913" y="82867"/>
                    <a:pt x="63818" y="96202"/>
                    <a:pt x="65722" y="110490"/>
                  </a:cubicBezTo>
                  <a:cubicBezTo>
                    <a:pt x="65722" y="110490"/>
                    <a:pt x="65722" y="110490"/>
                    <a:pt x="65722" y="110490"/>
                  </a:cubicBezTo>
                  <a:cubicBezTo>
                    <a:pt x="56197" y="108585"/>
                    <a:pt x="47625" y="105727"/>
                    <a:pt x="37147" y="103822"/>
                  </a:cubicBezTo>
                  <a:cubicBezTo>
                    <a:pt x="37147" y="110490"/>
                    <a:pt x="37147" y="114300"/>
                    <a:pt x="37147" y="119063"/>
                  </a:cubicBezTo>
                  <a:cubicBezTo>
                    <a:pt x="24765" y="79057"/>
                    <a:pt x="12382" y="39052"/>
                    <a:pt x="0" y="0"/>
                  </a:cubicBezTo>
                  <a:cubicBezTo>
                    <a:pt x="12382" y="1905"/>
                    <a:pt x="24765" y="3810"/>
                    <a:pt x="36195" y="6667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1" name="Google Shape;2141;p21"/>
            <p:cNvSpPr/>
            <p:nvPr/>
          </p:nvSpPr>
          <p:spPr>
            <a:xfrm>
              <a:off x="9432607" y="3104197"/>
              <a:ext cx="45719" cy="131445"/>
            </a:xfrm>
            <a:custGeom>
              <a:avLst/>
              <a:gdLst/>
              <a:ahLst/>
              <a:cxnLst/>
              <a:rect l="l" t="t" r="r" b="b"/>
              <a:pathLst>
                <a:path w="45719" h="131445" extrusionOk="0">
                  <a:moveTo>
                    <a:pt x="45720" y="106680"/>
                  </a:moveTo>
                  <a:cubicBezTo>
                    <a:pt x="44768" y="114300"/>
                    <a:pt x="43815" y="120968"/>
                    <a:pt x="43815" y="127635"/>
                  </a:cubicBezTo>
                  <a:cubicBezTo>
                    <a:pt x="35243" y="128588"/>
                    <a:pt x="28575" y="130493"/>
                    <a:pt x="21907" y="131445"/>
                  </a:cubicBezTo>
                  <a:cubicBezTo>
                    <a:pt x="14288" y="89535"/>
                    <a:pt x="7620" y="47625"/>
                    <a:pt x="0" y="5715"/>
                  </a:cubicBezTo>
                  <a:cubicBezTo>
                    <a:pt x="2857" y="11430"/>
                    <a:pt x="5715" y="17145"/>
                    <a:pt x="7620" y="22860"/>
                  </a:cubicBezTo>
                  <a:cubicBezTo>
                    <a:pt x="13335" y="14288"/>
                    <a:pt x="19050" y="6668"/>
                    <a:pt x="23813" y="0"/>
                  </a:cubicBezTo>
                  <a:cubicBezTo>
                    <a:pt x="29528" y="3810"/>
                    <a:pt x="34290" y="7620"/>
                    <a:pt x="39053" y="12383"/>
                  </a:cubicBezTo>
                  <a:cubicBezTo>
                    <a:pt x="20003" y="39053"/>
                    <a:pt x="18098" y="66675"/>
                    <a:pt x="34290" y="95250"/>
                  </a:cubicBezTo>
                  <a:cubicBezTo>
                    <a:pt x="36195" y="97155"/>
                    <a:pt x="37148" y="98108"/>
                    <a:pt x="39053" y="100013"/>
                  </a:cubicBezTo>
                  <a:cubicBezTo>
                    <a:pt x="40957" y="101918"/>
                    <a:pt x="43815" y="103823"/>
                    <a:pt x="45720" y="106680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2" name="Google Shape;2142;p21"/>
            <p:cNvSpPr/>
            <p:nvPr/>
          </p:nvSpPr>
          <p:spPr>
            <a:xfrm>
              <a:off x="9385935" y="2907770"/>
              <a:ext cx="101917" cy="57361"/>
            </a:xfrm>
            <a:custGeom>
              <a:avLst/>
              <a:gdLst/>
              <a:ahLst/>
              <a:cxnLst/>
              <a:rect l="l" t="t" r="r" b="b"/>
              <a:pathLst>
                <a:path w="101917" h="57361" extrusionOk="0">
                  <a:moveTo>
                    <a:pt x="39052" y="57362"/>
                  </a:moveTo>
                  <a:cubicBezTo>
                    <a:pt x="26670" y="55457"/>
                    <a:pt x="15240" y="52599"/>
                    <a:pt x="2857" y="50694"/>
                  </a:cubicBezTo>
                  <a:cubicBezTo>
                    <a:pt x="1905" y="48789"/>
                    <a:pt x="952" y="46884"/>
                    <a:pt x="0" y="44979"/>
                  </a:cubicBezTo>
                  <a:cubicBezTo>
                    <a:pt x="2857" y="35454"/>
                    <a:pt x="5715" y="25929"/>
                    <a:pt x="9525" y="16404"/>
                  </a:cubicBezTo>
                  <a:cubicBezTo>
                    <a:pt x="12382" y="20214"/>
                    <a:pt x="14288" y="24977"/>
                    <a:pt x="14288" y="24977"/>
                  </a:cubicBezTo>
                  <a:cubicBezTo>
                    <a:pt x="34290" y="16404"/>
                    <a:pt x="51435" y="4974"/>
                    <a:pt x="71438" y="212"/>
                  </a:cubicBezTo>
                  <a:cubicBezTo>
                    <a:pt x="80010" y="-1693"/>
                    <a:pt x="92392" y="9737"/>
                    <a:pt x="101917" y="15452"/>
                  </a:cubicBezTo>
                  <a:cubicBezTo>
                    <a:pt x="74295" y="16404"/>
                    <a:pt x="50482" y="28787"/>
                    <a:pt x="39052" y="5736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3" name="Google Shape;2143;p21"/>
            <p:cNvSpPr/>
            <p:nvPr/>
          </p:nvSpPr>
          <p:spPr>
            <a:xfrm>
              <a:off x="9425545" y="3062287"/>
              <a:ext cx="81356" cy="64770"/>
            </a:xfrm>
            <a:custGeom>
              <a:avLst/>
              <a:gdLst/>
              <a:ahLst/>
              <a:cxnLst/>
              <a:rect l="l" t="t" r="r" b="b"/>
              <a:pathLst>
                <a:path w="81356" h="64770" extrusionOk="0">
                  <a:moveTo>
                    <a:pt x="46115" y="54292"/>
                  </a:moveTo>
                  <a:cubicBezTo>
                    <a:pt x="41352" y="50483"/>
                    <a:pt x="36590" y="46672"/>
                    <a:pt x="30875" y="41910"/>
                  </a:cubicBezTo>
                  <a:cubicBezTo>
                    <a:pt x="26112" y="48578"/>
                    <a:pt x="20397" y="57150"/>
                    <a:pt x="14682" y="64770"/>
                  </a:cubicBezTo>
                  <a:cubicBezTo>
                    <a:pt x="11825" y="59055"/>
                    <a:pt x="8967" y="53340"/>
                    <a:pt x="7062" y="47625"/>
                  </a:cubicBezTo>
                  <a:cubicBezTo>
                    <a:pt x="6110" y="43815"/>
                    <a:pt x="5157" y="40005"/>
                    <a:pt x="4205" y="36195"/>
                  </a:cubicBezTo>
                  <a:cubicBezTo>
                    <a:pt x="3252" y="30480"/>
                    <a:pt x="2300" y="24765"/>
                    <a:pt x="1347" y="18097"/>
                  </a:cubicBezTo>
                  <a:cubicBezTo>
                    <a:pt x="394" y="17145"/>
                    <a:pt x="-558" y="16192"/>
                    <a:pt x="394" y="15240"/>
                  </a:cubicBezTo>
                  <a:cubicBezTo>
                    <a:pt x="394" y="10478"/>
                    <a:pt x="394" y="5715"/>
                    <a:pt x="394" y="0"/>
                  </a:cubicBezTo>
                  <a:cubicBezTo>
                    <a:pt x="9919" y="2858"/>
                    <a:pt x="19444" y="4763"/>
                    <a:pt x="28969" y="6667"/>
                  </a:cubicBezTo>
                  <a:cubicBezTo>
                    <a:pt x="36590" y="10478"/>
                    <a:pt x="43257" y="15240"/>
                    <a:pt x="50877" y="19050"/>
                  </a:cubicBezTo>
                  <a:cubicBezTo>
                    <a:pt x="61355" y="24765"/>
                    <a:pt x="70880" y="29528"/>
                    <a:pt x="81357" y="35242"/>
                  </a:cubicBezTo>
                  <a:cubicBezTo>
                    <a:pt x="69927" y="40958"/>
                    <a:pt x="57544" y="47625"/>
                    <a:pt x="46115" y="5429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4" name="Google Shape;2144;p21"/>
            <p:cNvSpPr/>
            <p:nvPr/>
          </p:nvSpPr>
          <p:spPr>
            <a:xfrm>
              <a:off x="9343072" y="2902270"/>
              <a:ext cx="53339" cy="49526"/>
            </a:xfrm>
            <a:custGeom>
              <a:avLst/>
              <a:gdLst/>
              <a:ahLst/>
              <a:cxnLst/>
              <a:rect l="l" t="t" r="r" b="b"/>
              <a:pathLst>
                <a:path w="53339" h="49526" extrusionOk="0">
                  <a:moveTo>
                    <a:pt x="53340" y="20952"/>
                  </a:moveTo>
                  <a:cubicBezTo>
                    <a:pt x="50482" y="30477"/>
                    <a:pt x="47625" y="40002"/>
                    <a:pt x="43815" y="49527"/>
                  </a:cubicBezTo>
                  <a:cubicBezTo>
                    <a:pt x="29527" y="38097"/>
                    <a:pt x="15240" y="27620"/>
                    <a:pt x="0" y="16189"/>
                  </a:cubicBezTo>
                  <a:cubicBezTo>
                    <a:pt x="11430" y="1902"/>
                    <a:pt x="24765" y="-4766"/>
                    <a:pt x="41910" y="3807"/>
                  </a:cubicBezTo>
                  <a:cubicBezTo>
                    <a:pt x="45720" y="9522"/>
                    <a:pt x="49530" y="15237"/>
                    <a:pt x="53340" y="20952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5" name="Google Shape;2145;p21"/>
            <p:cNvSpPr/>
            <p:nvPr/>
          </p:nvSpPr>
          <p:spPr>
            <a:xfrm>
              <a:off x="9153525" y="3501390"/>
              <a:ext cx="22860" cy="1904"/>
            </a:xfrm>
            <a:custGeom>
              <a:avLst/>
              <a:gdLst/>
              <a:ahLst/>
              <a:cxnLst/>
              <a:rect l="l" t="t" r="r" b="b"/>
              <a:pathLst>
                <a:path w="22860" h="1904" extrusionOk="0">
                  <a:moveTo>
                    <a:pt x="0" y="1905"/>
                  </a:moveTo>
                  <a:cubicBezTo>
                    <a:pt x="7620" y="952"/>
                    <a:pt x="15240" y="952"/>
                    <a:pt x="22860" y="0"/>
                  </a:cubicBezTo>
                  <a:cubicBezTo>
                    <a:pt x="15240" y="0"/>
                    <a:pt x="7620" y="952"/>
                    <a:pt x="0" y="1905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6" name="Google Shape;2146;p21"/>
            <p:cNvSpPr/>
            <p:nvPr/>
          </p:nvSpPr>
          <p:spPr>
            <a:xfrm>
              <a:off x="9426892" y="3080384"/>
              <a:ext cx="2857" cy="18097"/>
            </a:xfrm>
            <a:custGeom>
              <a:avLst/>
              <a:gdLst/>
              <a:ahLst/>
              <a:cxnLst/>
              <a:rect l="l" t="t" r="r" b="b"/>
              <a:pathLst>
                <a:path w="2857" h="18097" extrusionOk="0">
                  <a:moveTo>
                    <a:pt x="0" y="0"/>
                  </a:moveTo>
                  <a:cubicBezTo>
                    <a:pt x="952" y="5715"/>
                    <a:pt x="1905" y="11430"/>
                    <a:pt x="2857" y="18098"/>
                  </a:cubicBezTo>
                  <a:cubicBezTo>
                    <a:pt x="1905" y="11430"/>
                    <a:pt x="952" y="5715"/>
                    <a:pt x="0" y="0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7" name="Google Shape;2147;p21"/>
            <p:cNvSpPr/>
            <p:nvPr/>
          </p:nvSpPr>
          <p:spPr>
            <a:xfrm>
              <a:off x="9252585" y="3510915"/>
              <a:ext cx="10477" cy="3809"/>
            </a:xfrm>
            <a:custGeom>
              <a:avLst/>
              <a:gdLst/>
              <a:ahLst/>
              <a:cxnLst/>
              <a:rect l="l" t="t" r="r" b="b"/>
              <a:pathLst>
                <a:path w="10477" h="3809" extrusionOk="0">
                  <a:moveTo>
                    <a:pt x="10477" y="0"/>
                  </a:moveTo>
                  <a:cubicBezTo>
                    <a:pt x="6667" y="952"/>
                    <a:pt x="2857" y="2857"/>
                    <a:pt x="0" y="3810"/>
                  </a:cubicBezTo>
                  <a:cubicBezTo>
                    <a:pt x="3810" y="2857"/>
                    <a:pt x="7620" y="1905"/>
                    <a:pt x="10477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8" name="Google Shape;2148;p21"/>
            <p:cNvSpPr/>
            <p:nvPr/>
          </p:nvSpPr>
          <p:spPr>
            <a:xfrm>
              <a:off x="9516427" y="3303003"/>
              <a:ext cx="47828" cy="60274"/>
            </a:xfrm>
            <a:custGeom>
              <a:avLst/>
              <a:gdLst/>
              <a:ahLst/>
              <a:cxnLst/>
              <a:rect l="l" t="t" r="r" b="b"/>
              <a:pathLst>
                <a:path w="47828" h="60274" extrusionOk="0">
                  <a:moveTo>
                    <a:pt x="13335" y="7887"/>
                  </a:moveTo>
                  <a:cubicBezTo>
                    <a:pt x="32385" y="-11163"/>
                    <a:pt x="42863" y="8839"/>
                    <a:pt x="46673" y="20269"/>
                  </a:cubicBezTo>
                  <a:cubicBezTo>
                    <a:pt x="50483" y="31699"/>
                    <a:pt x="43815" y="46939"/>
                    <a:pt x="41910" y="60274"/>
                  </a:cubicBezTo>
                  <a:cubicBezTo>
                    <a:pt x="27623" y="50749"/>
                    <a:pt x="14288" y="41224"/>
                    <a:pt x="0" y="31699"/>
                  </a:cubicBezTo>
                  <a:cubicBezTo>
                    <a:pt x="1905" y="27889"/>
                    <a:pt x="3810" y="24079"/>
                    <a:pt x="4763" y="20269"/>
                  </a:cubicBezTo>
                  <a:cubicBezTo>
                    <a:pt x="5715" y="18364"/>
                    <a:pt x="6668" y="16459"/>
                    <a:pt x="8573" y="14554"/>
                  </a:cubicBezTo>
                  <a:cubicBezTo>
                    <a:pt x="8573" y="14554"/>
                    <a:pt x="8573" y="14554"/>
                    <a:pt x="8573" y="14554"/>
                  </a:cubicBezTo>
                  <a:cubicBezTo>
                    <a:pt x="9525" y="12649"/>
                    <a:pt x="11430" y="9792"/>
                    <a:pt x="13335" y="7887"/>
                  </a:cubicBezTo>
                  <a:close/>
                </a:path>
              </a:pathLst>
            </a:custGeom>
            <a:solidFill>
              <a:srgbClr val="C1A0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9" name="Google Shape;2149;p21"/>
            <p:cNvSpPr/>
            <p:nvPr/>
          </p:nvSpPr>
          <p:spPr>
            <a:xfrm>
              <a:off x="9515475" y="3334702"/>
              <a:ext cx="41910" cy="41909"/>
            </a:xfrm>
            <a:custGeom>
              <a:avLst/>
              <a:gdLst/>
              <a:ahLst/>
              <a:cxnLst/>
              <a:rect l="l" t="t" r="r" b="b"/>
              <a:pathLst>
                <a:path w="41910" h="41909" extrusionOk="0">
                  <a:moveTo>
                    <a:pt x="0" y="0"/>
                  </a:moveTo>
                  <a:cubicBezTo>
                    <a:pt x="14288" y="9525"/>
                    <a:pt x="27623" y="19050"/>
                    <a:pt x="41910" y="28575"/>
                  </a:cubicBezTo>
                  <a:cubicBezTo>
                    <a:pt x="30480" y="33338"/>
                    <a:pt x="19050" y="37147"/>
                    <a:pt x="7620" y="41910"/>
                  </a:cubicBezTo>
                  <a:cubicBezTo>
                    <a:pt x="5715" y="27622"/>
                    <a:pt x="2857" y="14288"/>
                    <a:pt x="0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0" name="Google Shape;2150;p21"/>
            <p:cNvSpPr/>
            <p:nvPr/>
          </p:nvSpPr>
          <p:spPr>
            <a:xfrm>
              <a:off x="9552622" y="3277552"/>
              <a:ext cx="17144" cy="13334"/>
            </a:xfrm>
            <a:custGeom>
              <a:avLst/>
              <a:gdLst/>
              <a:ahLst/>
              <a:cxnLst/>
              <a:rect l="l" t="t" r="r" b="b"/>
              <a:pathLst>
                <a:path w="17144" h="13334" extrusionOk="0">
                  <a:moveTo>
                    <a:pt x="0" y="3810"/>
                  </a:moveTo>
                  <a:cubicBezTo>
                    <a:pt x="0" y="2857"/>
                    <a:pt x="952" y="952"/>
                    <a:pt x="952" y="0"/>
                  </a:cubicBezTo>
                  <a:cubicBezTo>
                    <a:pt x="6667" y="4763"/>
                    <a:pt x="11430" y="8572"/>
                    <a:pt x="17145" y="13335"/>
                  </a:cubicBezTo>
                  <a:cubicBezTo>
                    <a:pt x="11430" y="9525"/>
                    <a:pt x="5715" y="6667"/>
                    <a:pt x="0" y="3810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21"/>
            <p:cNvSpPr/>
            <p:nvPr/>
          </p:nvSpPr>
          <p:spPr>
            <a:xfrm>
              <a:off x="9520237" y="3317557"/>
              <a:ext cx="3810" cy="5714"/>
            </a:xfrm>
            <a:custGeom>
              <a:avLst/>
              <a:gdLst/>
              <a:ahLst/>
              <a:cxnLst/>
              <a:rect l="l" t="t" r="r" b="b"/>
              <a:pathLst>
                <a:path w="3810" h="5714" extrusionOk="0">
                  <a:moveTo>
                    <a:pt x="3810" y="0"/>
                  </a:moveTo>
                  <a:cubicBezTo>
                    <a:pt x="2857" y="1905"/>
                    <a:pt x="1905" y="3810"/>
                    <a:pt x="0" y="5715"/>
                  </a:cubicBezTo>
                  <a:cubicBezTo>
                    <a:pt x="1905" y="3810"/>
                    <a:pt x="2857" y="1905"/>
                    <a:pt x="3810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2" name="Google Shape;2152;p21"/>
            <p:cNvSpPr/>
            <p:nvPr/>
          </p:nvSpPr>
          <p:spPr>
            <a:xfrm>
              <a:off x="9525000" y="3310890"/>
              <a:ext cx="4762" cy="6667"/>
            </a:xfrm>
            <a:custGeom>
              <a:avLst/>
              <a:gdLst/>
              <a:ahLst/>
              <a:cxnLst/>
              <a:rect l="l" t="t" r="r" b="b"/>
              <a:pathLst>
                <a:path w="4762" h="6667" extrusionOk="0">
                  <a:moveTo>
                    <a:pt x="4763" y="0"/>
                  </a:moveTo>
                  <a:cubicBezTo>
                    <a:pt x="2857" y="1905"/>
                    <a:pt x="952" y="4763"/>
                    <a:pt x="0" y="6667"/>
                  </a:cubicBezTo>
                  <a:cubicBezTo>
                    <a:pt x="952" y="4763"/>
                    <a:pt x="2857" y="1905"/>
                    <a:pt x="4763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3" name="Google Shape;2153;p21"/>
            <p:cNvSpPr/>
            <p:nvPr/>
          </p:nvSpPr>
          <p:spPr>
            <a:xfrm>
              <a:off x="9499282" y="3118484"/>
              <a:ext cx="43285" cy="66675"/>
            </a:xfrm>
            <a:custGeom>
              <a:avLst/>
              <a:gdLst/>
              <a:ahLst/>
              <a:cxnLst/>
              <a:rect l="l" t="t" r="r" b="b"/>
              <a:pathLst>
                <a:path w="43285" h="66675" extrusionOk="0">
                  <a:moveTo>
                    <a:pt x="0" y="19050"/>
                  </a:moveTo>
                  <a:cubicBezTo>
                    <a:pt x="7620" y="12383"/>
                    <a:pt x="15240" y="6668"/>
                    <a:pt x="23813" y="0"/>
                  </a:cubicBezTo>
                  <a:cubicBezTo>
                    <a:pt x="42863" y="21908"/>
                    <a:pt x="48578" y="42863"/>
                    <a:pt x="38100" y="66675"/>
                  </a:cubicBezTo>
                  <a:cubicBezTo>
                    <a:pt x="25718" y="51435"/>
                    <a:pt x="13335" y="35243"/>
                    <a:pt x="0" y="19050"/>
                  </a:cubicBezTo>
                  <a:close/>
                </a:path>
              </a:pathLst>
            </a:custGeom>
            <a:solidFill>
              <a:srgbClr val="C1A0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4" name="Google Shape;2154;p21"/>
            <p:cNvSpPr/>
            <p:nvPr/>
          </p:nvSpPr>
          <p:spPr>
            <a:xfrm>
              <a:off x="9492234" y="3137534"/>
              <a:ext cx="45148" cy="61978"/>
            </a:xfrm>
            <a:custGeom>
              <a:avLst/>
              <a:gdLst/>
              <a:ahLst/>
              <a:cxnLst/>
              <a:rect l="l" t="t" r="r" b="b"/>
              <a:pathLst>
                <a:path w="45148" h="61978" extrusionOk="0">
                  <a:moveTo>
                    <a:pt x="7048" y="0"/>
                  </a:moveTo>
                  <a:cubicBezTo>
                    <a:pt x="19431" y="16193"/>
                    <a:pt x="31814" y="31433"/>
                    <a:pt x="45148" y="47625"/>
                  </a:cubicBezTo>
                  <a:cubicBezTo>
                    <a:pt x="36576" y="53340"/>
                    <a:pt x="27051" y="62865"/>
                    <a:pt x="18478" y="61913"/>
                  </a:cubicBezTo>
                  <a:cubicBezTo>
                    <a:pt x="10859" y="60960"/>
                    <a:pt x="1334" y="48578"/>
                    <a:pt x="381" y="40005"/>
                  </a:cubicBezTo>
                  <a:cubicBezTo>
                    <a:pt x="-1524" y="27623"/>
                    <a:pt x="4191" y="14288"/>
                    <a:pt x="7048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5" name="Google Shape;2155;p21"/>
            <p:cNvSpPr/>
            <p:nvPr/>
          </p:nvSpPr>
          <p:spPr>
            <a:xfrm>
              <a:off x="9524047" y="3092767"/>
              <a:ext cx="23812" cy="16192"/>
            </a:xfrm>
            <a:custGeom>
              <a:avLst/>
              <a:gdLst/>
              <a:ahLst/>
              <a:cxnLst/>
              <a:rect l="l" t="t" r="r" b="b"/>
              <a:pathLst>
                <a:path w="23812" h="16192" extrusionOk="0">
                  <a:moveTo>
                    <a:pt x="0" y="9525"/>
                  </a:moveTo>
                  <a:cubicBezTo>
                    <a:pt x="4763" y="6667"/>
                    <a:pt x="8572" y="2858"/>
                    <a:pt x="13335" y="0"/>
                  </a:cubicBezTo>
                  <a:cubicBezTo>
                    <a:pt x="17145" y="5715"/>
                    <a:pt x="20002" y="10478"/>
                    <a:pt x="23813" y="16192"/>
                  </a:cubicBezTo>
                  <a:cubicBezTo>
                    <a:pt x="15240" y="13335"/>
                    <a:pt x="7620" y="11430"/>
                    <a:pt x="0" y="9525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6" name="Google Shape;2156;p21"/>
            <p:cNvSpPr/>
            <p:nvPr/>
          </p:nvSpPr>
          <p:spPr>
            <a:xfrm>
              <a:off x="9562147" y="3209925"/>
              <a:ext cx="6667" cy="6667"/>
            </a:xfrm>
            <a:custGeom>
              <a:avLst/>
              <a:gdLst/>
              <a:ahLst/>
              <a:cxnLst/>
              <a:rect l="l" t="t" r="r" b="b"/>
              <a:pathLst>
                <a:path w="6667" h="6667" extrusionOk="0">
                  <a:moveTo>
                    <a:pt x="6667" y="0"/>
                  </a:moveTo>
                  <a:cubicBezTo>
                    <a:pt x="4763" y="1905"/>
                    <a:pt x="2857" y="4763"/>
                    <a:pt x="0" y="6667"/>
                  </a:cubicBezTo>
                  <a:cubicBezTo>
                    <a:pt x="1905" y="4763"/>
                    <a:pt x="3810" y="1905"/>
                    <a:pt x="6667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7" name="Google Shape;2157;p21"/>
            <p:cNvSpPr/>
            <p:nvPr/>
          </p:nvSpPr>
          <p:spPr>
            <a:xfrm>
              <a:off x="9466897" y="3198495"/>
              <a:ext cx="4762" cy="4762"/>
            </a:xfrm>
            <a:custGeom>
              <a:avLst/>
              <a:gdLst/>
              <a:ahLst/>
              <a:cxnLst/>
              <a:rect l="l" t="t" r="r" b="b"/>
              <a:pathLst>
                <a:path w="4762" h="4762" extrusionOk="0">
                  <a:moveTo>
                    <a:pt x="4763" y="4763"/>
                  </a:moveTo>
                  <a:cubicBezTo>
                    <a:pt x="2857" y="2858"/>
                    <a:pt x="1905" y="1905"/>
                    <a:pt x="0" y="0"/>
                  </a:cubicBezTo>
                  <a:cubicBezTo>
                    <a:pt x="1905" y="1905"/>
                    <a:pt x="2857" y="2858"/>
                    <a:pt x="4763" y="4763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8" name="Google Shape;2158;p21"/>
            <p:cNvSpPr/>
            <p:nvPr/>
          </p:nvSpPr>
          <p:spPr>
            <a:xfrm>
              <a:off x="9547860" y="3108959"/>
              <a:ext cx="3809" cy="7620"/>
            </a:xfrm>
            <a:custGeom>
              <a:avLst/>
              <a:gdLst/>
              <a:ahLst/>
              <a:cxnLst/>
              <a:rect l="l" t="t" r="r" b="b"/>
              <a:pathLst>
                <a:path w="3809" h="7620" extrusionOk="0">
                  <a:moveTo>
                    <a:pt x="0" y="0"/>
                  </a:moveTo>
                  <a:cubicBezTo>
                    <a:pt x="952" y="2858"/>
                    <a:pt x="2857" y="4763"/>
                    <a:pt x="3810" y="7620"/>
                  </a:cubicBezTo>
                  <a:cubicBezTo>
                    <a:pt x="2857" y="4763"/>
                    <a:pt x="1905" y="1905"/>
                    <a:pt x="0" y="0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9" name="Google Shape;2159;p21"/>
            <p:cNvSpPr/>
            <p:nvPr/>
          </p:nvSpPr>
          <p:spPr>
            <a:xfrm>
              <a:off x="9471660" y="2948057"/>
              <a:ext cx="50159" cy="58032"/>
            </a:xfrm>
            <a:custGeom>
              <a:avLst/>
              <a:gdLst/>
              <a:ahLst/>
              <a:cxnLst/>
              <a:rect l="l" t="t" r="r" b="b"/>
              <a:pathLst>
                <a:path w="50159" h="58032" extrusionOk="0">
                  <a:moveTo>
                    <a:pt x="0" y="10408"/>
                  </a:moveTo>
                  <a:cubicBezTo>
                    <a:pt x="10477" y="6598"/>
                    <a:pt x="25717" y="-2927"/>
                    <a:pt x="31432" y="883"/>
                  </a:cubicBezTo>
                  <a:cubicBezTo>
                    <a:pt x="51435" y="15170"/>
                    <a:pt x="56197" y="35173"/>
                    <a:pt x="41910" y="58033"/>
                  </a:cubicBezTo>
                  <a:cubicBezTo>
                    <a:pt x="27622" y="42793"/>
                    <a:pt x="13335" y="26600"/>
                    <a:pt x="0" y="10408"/>
                  </a:cubicBezTo>
                  <a:close/>
                </a:path>
              </a:pathLst>
            </a:custGeom>
            <a:solidFill>
              <a:srgbClr val="C1A0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0" name="Google Shape;2160;p21"/>
            <p:cNvSpPr/>
            <p:nvPr/>
          </p:nvSpPr>
          <p:spPr>
            <a:xfrm>
              <a:off x="9448800" y="3027045"/>
              <a:ext cx="74294" cy="42938"/>
            </a:xfrm>
            <a:custGeom>
              <a:avLst/>
              <a:gdLst/>
              <a:ahLst/>
              <a:cxnLst/>
              <a:rect l="l" t="t" r="r" b="b"/>
              <a:pathLst>
                <a:path w="74294" h="42938" extrusionOk="0">
                  <a:moveTo>
                    <a:pt x="5715" y="41910"/>
                  </a:moveTo>
                  <a:cubicBezTo>
                    <a:pt x="3810" y="27622"/>
                    <a:pt x="1905" y="14288"/>
                    <a:pt x="0" y="0"/>
                  </a:cubicBezTo>
                  <a:cubicBezTo>
                    <a:pt x="21907" y="20002"/>
                    <a:pt x="47625" y="20955"/>
                    <a:pt x="74295" y="17145"/>
                  </a:cubicBezTo>
                  <a:cubicBezTo>
                    <a:pt x="61913" y="25717"/>
                    <a:pt x="49530" y="35242"/>
                    <a:pt x="36195" y="40958"/>
                  </a:cubicBezTo>
                  <a:cubicBezTo>
                    <a:pt x="27623" y="44767"/>
                    <a:pt x="16193" y="41910"/>
                    <a:pt x="5715" y="4191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1" name="Google Shape;2161;p21"/>
            <p:cNvSpPr/>
            <p:nvPr/>
          </p:nvSpPr>
          <p:spPr>
            <a:xfrm>
              <a:off x="9459842" y="2958465"/>
              <a:ext cx="53727" cy="63654"/>
            </a:xfrm>
            <a:custGeom>
              <a:avLst/>
              <a:gdLst/>
              <a:ahLst/>
              <a:cxnLst/>
              <a:rect l="l" t="t" r="r" b="b"/>
              <a:pathLst>
                <a:path w="53727" h="63654" extrusionOk="0">
                  <a:moveTo>
                    <a:pt x="11818" y="0"/>
                  </a:moveTo>
                  <a:cubicBezTo>
                    <a:pt x="26105" y="16192"/>
                    <a:pt x="40393" y="31432"/>
                    <a:pt x="53727" y="47625"/>
                  </a:cubicBezTo>
                  <a:cubicBezTo>
                    <a:pt x="43250" y="60007"/>
                    <a:pt x="29915" y="70485"/>
                    <a:pt x="15627" y="58102"/>
                  </a:cubicBezTo>
                  <a:cubicBezTo>
                    <a:pt x="-2470" y="41910"/>
                    <a:pt x="-6280" y="20955"/>
                    <a:pt x="11818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2" name="Google Shape;2162;p21"/>
            <p:cNvSpPr/>
            <p:nvPr/>
          </p:nvSpPr>
          <p:spPr>
            <a:xfrm>
              <a:off x="9164347" y="3269497"/>
              <a:ext cx="193654" cy="159146"/>
            </a:xfrm>
            <a:custGeom>
              <a:avLst/>
              <a:gdLst/>
              <a:ahLst/>
              <a:cxnLst/>
              <a:rect l="l" t="t" r="r" b="b"/>
              <a:pathLst>
                <a:path w="193654" h="159146" extrusionOk="0">
                  <a:moveTo>
                    <a:pt x="42518" y="142357"/>
                  </a:moveTo>
                  <a:cubicBezTo>
                    <a:pt x="36803" y="148073"/>
                    <a:pt x="31088" y="156645"/>
                    <a:pt x="24421" y="158550"/>
                  </a:cubicBezTo>
                  <a:cubicBezTo>
                    <a:pt x="17753" y="160455"/>
                    <a:pt x="7276" y="157598"/>
                    <a:pt x="2513" y="152835"/>
                  </a:cubicBezTo>
                  <a:cubicBezTo>
                    <a:pt x="-1297" y="149025"/>
                    <a:pt x="-345" y="137595"/>
                    <a:pt x="2513" y="131880"/>
                  </a:cubicBezTo>
                  <a:cubicBezTo>
                    <a:pt x="6323" y="123307"/>
                    <a:pt x="14896" y="115687"/>
                    <a:pt x="20610" y="108068"/>
                  </a:cubicBezTo>
                  <a:cubicBezTo>
                    <a:pt x="-1297" y="87112"/>
                    <a:pt x="1560" y="74730"/>
                    <a:pt x="28230" y="65205"/>
                  </a:cubicBezTo>
                  <a:cubicBezTo>
                    <a:pt x="58710" y="87112"/>
                    <a:pt x="74903" y="79493"/>
                    <a:pt x="93953" y="34725"/>
                  </a:cubicBezTo>
                  <a:cubicBezTo>
                    <a:pt x="85380" y="30915"/>
                    <a:pt x="76808" y="28057"/>
                    <a:pt x="69188" y="24248"/>
                  </a:cubicBezTo>
                  <a:cubicBezTo>
                    <a:pt x="86333" y="6150"/>
                    <a:pt x="103478" y="-7185"/>
                    <a:pt x="131101" y="4245"/>
                  </a:cubicBezTo>
                  <a:cubicBezTo>
                    <a:pt x="139673" y="8055"/>
                    <a:pt x="152055" y="8055"/>
                    <a:pt x="161580" y="6150"/>
                  </a:cubicBezTo>
                  <a:cubicBezTo>
                    <a:pt x="194918" y="1387"/>
                    <a:pt x="197776" y="4245"/>
                    <a:pt x="190155" y="37582"/>
                  </a:cubicBezTo>
                  <a:cubicBezTo>
                    <a:pt x="175868" y="35677"/>
                    <a:pt x="156818" y="28057"/>
                    <a:pt x="148246" y="34725"/>
                  </a:cubicBezTo>
                  <a:cubicBezTo>
                    <a:pt x="112051" y="59490"/>
                    <a:pt x="77760" y="89018"/>
                    <a:pt x="44423" y="118545"/>
                  </a:cubicBezTo>
                  <a:cubicBezTo>
                    <a:pt x="40613" y="121402"/>
                    <a:pt x="43471" y="133785"/>
                    <a:pt x="42518" y="142357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3" name="Google Shape;2163;p21"/>
            <p:cNvSpPr/>
            <p:nvPr/>
          </p:nvSpPr>
          <p:spPr>
            <a:xfrm>
              <a:off x="8916352" y="3084195"/>
              <a:ext cx="161925" cy="116014"/>
            </a:xfrm>
            <a:custGeom>
              <a:avLst/>
              <a:gdLst/>
              <a:ahLst/>
              <a:cxnLst/>
              <a:rect l="l" t="t" r="r" b="b"/>
              <a:pathLst>
                <a:path w="161925" h="116014" extrusionOk="0">
                  <a:moveTo>
                    <a:pt x="139065" y="0"/>
                  </a:moveTo>
                  <a:cubicBezTo>
                    <a:pt x="142875" y="952"/>
                    <a:pt x="146685" y="952"/>
                    <a:pt x="150495" y="1905"/>
                  </a:cubicBezTo>
                  <a:cubicBezTo>
                    <a:pt x="154305" y="7620"/>
                    <a:pt x="158115" y="13335"/>
                    <a:pt x="161925" y="18097"/>
                  </a:cubicBezTo>
                  <a:cubicBezTo>
                    <a:pt x="122873" y="47625"/>
                    <a:pt x="83820" y="76200"/>
                    <a:pt x="45720" y="106680"/>
                  </a:cubicBezTo>
                  <a:cubicBezTo>
                    <a:pt x="28575" y="120015"/>
                    <a:pt x="15240" y="119063"/>
                    <a:pt x="0" y="103822"/>
                  </a:cubicBezTo>
                  <a:cubicBezTo>
                    <a:pt x="10478" y="92392"/>
                    <a:pt x="20003" y="81915"/>
                    <a:pt x="30480" y="70485"/>
                  </a:cubicBezTo>
                  <a:cubicBezTo>
                    <a:pt x="42863" y="62865"/>
                    <a:pt x="56198" y="56197"/>
                    <a:pt x="68580" y="48577"/>
                  </a:cubicBezTo>
                  <a:cubicBezTo>
                    <a:pt x="91440" y="33338"/>
                    <a:pt x="115253" y="17145"/>
                    <a:pt x="139065" y="0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4" name="Google Shape;2164;p21"/>
            <p:cNvSpPr/>
            <p:nvPr/>
          </p:nvSpPr>
          <p:spPr>
            <a:xfrm>
              <a:off x="9206720" y="3300751"/>
              <a:ext cx="147781" cy="111103"/>
            </a:xfrm>
            <a:custGeom>
              <a:avLst/>
              <a:gdLst/>
              <a:ahLst/>
              <a:cxnLst/>
              <a:rect l="l" t="t" r="r" b="b"/>
              <a:pathLst>
                <a:path w="147781" h="111103" extrusionOk="0">
                  <a:moveTo>
                    <a:pt x="144" y="111103"/>
                  </a:moveTo>
                  <a:cubicBezTo>
                    <a:pt x="1097" y="102531"/>
                    <a:pt x="-1760" y="90149"/>
                    <a:pt x="2049" y="86339"/>
                  </a:cubicBezTo>
                  <a:cubicBezTo>
                    <a:pt x="35387" y="56811"/>
                    <a:pt x="69677" y="28236"/>
                    <a:pt x="105872" y="2519"/>
                  </a:cubicBezTo>
                  <a:cubicBezTo>
                    <a:pt x="114444" y="-4149"/>
                    <a:pt x="133494" y="4424"/>
                    <a:pt x="147782" y="5376"/>
                  </a:cubicBezTo>
                  <a:cubicBezTo>
                    <a:pt x="105872" y="39666"/>
                    <a:pt x="63962" y="74908"/>
                    <a:pt x="22052" y="108246"/>
                  </a:cubicBezTo>
                  <a:cubicBezTo>
                    <a:pt x="18242" y="113008"/>
                    <a:pt x="7765" y="110151"/>
                    <a:pt x="144" y="111103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5" name="Google Shape;2165;p21"/>
            <p:cNvSpPr/>
            <p:nvPr/>
          </p:nvSpPr>
          <p:spPr>
            <a:xfrm>
              <a:off x="8993505" y="3068002"/>
              <a:ext cx="170497" cy="143721"/>
            </a:xfrm>
            <a:custGeom>
              <a:avLst/>
              <a:gdLst/>
              <a:ahLst/>
              <a:cxnLst/>
              <a:rect l="l" t="t" r="r" b="b"/>
              <a:pathLst>
                <a:path w="170497" h="143721" extrusionOk="0">
                  <a:moveTo>
                    <a:pt x="164782" y="6667"/>
                  </a:moveTo>
                  <a:cubicBezTo>
                    <a:pt x="166688" y="12382"/>
                    <a:pt x="168593" y="18097"/>
                    <a:pt x="170497" y="23813"/>
                  </a:cubicBezTo>
                  <a:cubicBezTo>
                    <a:pt x="158115" y="37147"/>
                    <a:pt x="147638" y="51435"/>
                    <a:pt x="133350" y="62865"/>
                  </a:cubicBezTo>
                  <a:cubicBezTo>
                    <a:pt x="105727" y="85725"/>
                    <a:pt x="77152" y="107632"/>
                    <a:pt x="49530" y="129540"/>
                  </a:cubicBezTo>
                  <a:cubicBezTo>
                    <a:pt x="42863" y="135255"/>
                    <a:pt x="36195" y="140970"/>
                    <a:pt x="27622" y="142875"/>
                  </a:cubicBezTo>
                  <a:cubicBezTo>
                    <a:pt x="19050" y="144780"/>
                    <a:pt x="9525" y="142875"/>
                    <a:pt x="0" y="142875"/>
                  </a:cubicBezTo>
                  <a:cubicBezTo>
                    <a:pt x="4763" y="134302"/>
                    <a:pt x="7620" y="123825"/>
                    <a:pt x="15240" y="119063"/>
                  </a:cubicBezTo>
                  <a:cubicBezTo>
                    <a:pt x="51435" y="92392"/>
                    <a:pt x="89535" y="68580"/>
                    <a:pt x="125730" y="41910"/>
                  </a:cubicBezTo>
                  <a:cubicBezTo>
                    <a:pt x="137160" y="33338"/>
                    <a:pt x="150495" y="20955"/>
                    <a:pt x="124777" y="11430"/>
                  </a:cubicBezTo>
                  <a:cubicBezTo>
                    <a:pt x="128588" y="7620"/>
                    <a:pt x="132397" y="3810"/>
                    <a:pt x="136207" y="0"/>
                  </a:cubicBezTo>
                  <a:cubicBezTo>
                    <a:pt x="146685" y="2857"/>
                    <a:pt x="156210" y="4763"/>
                    <a:pt x="164782" y="666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6" name="Google Shape;2166;p21"/>
            <p:cNvSpPr/>
            <p:nvPr/>
          </p:nvSpPr>
          <p:spPr>
            <a:xfrm>
              <a:off x="8940164" y="3041953"/>
              <a:ext cx="115252" cy="112726"/>
            </a:xfrm>
            <a:custGeom>
              <a:avLst/>
              <a:gdLst/>
              <a:ahLst/>
              <a:cxnLst/>
              <a:rect l="l" t="t" r="r" b="b"/>
              <a:pathLst>
                <a:path w="115252" h="112726" extrusionOk="0">
                  <a:moveTo>
                    <a:pt x="115253" y="42242"/>
                  </a:moveTo>
                  <a:cubicBezTo>
                    <a:pt x="91440" y="58434"/>
                    <a:pt x="68580" y="75579"/>
                    <a:pt x="44768" y="90819"/>
                  </a:cubicBezTo>
                  <a:cubicBezTo>
                    <a:pt x="32385" y="99392"/>
                    <a:pt x="19050" y="106059"/>
                    <a:pt x="6668" y="112727"/>
                  </a:cubicBezTo>
                  <a:cubicBezTo>
                    <a:pt x="4763" y="108917"/>
                    <a:pt x="1905" y="106059"/>
                    <a:pt x="0" y="102249"/>
                  </a:cubicBezTo>
                  <a:cubicBezTo>
                    <a:pt x="20003" y="86057"/>
                    <a:pt x="40005" y="69864"/>
                    <a:pt x="61913" y="51767"/>
                  </a:cubicBezTo>
                  <a:cubicBezTo>
                    <a:pt x="52388" y="44147"/>
                    <a:pt x="45720" y="40337"/>
                    <a:pt x="40005" y="35574"/>
                  </a:cubicBezTo>
                  <a:cubicBezTo>
                    <a:pt x="52388" y="24144"/>
                    <a:pt x="62865" y="9857"/>
                    <a:pt x="77153" y="3189"/>
                  </a:cubicBezTo>
                  <a:cubicBezTo>
                    <a:pt x="99060" y="-6336"/>
                    <a:pt x="110490" y="6047"/>
                    <a:pt x="108585" y="32717"/>
                  </a:cubicBezTo>
                  <a:cubicBezTo>
                    <a:pt x="107633" y="37479"/>
                    <a:pt x="112395" y="40337"/>
                    <a:pt x="115253" y="42242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7" name="Google Shape;2167;p21"/>
            <p:cNvSpPr/>
            <p:nvPr/>
          </p:nvSpPr>
          <p:spPr>
            <a:xfrm>
              <a:off x="8915138" y="3079432"/>
              <a:ext cx="85986" cy="66675"/>
            </a:xfrm>
            <a:custGeom>
              <a:avLst/>
              <a:gdLst/>
              <a:ahLst/>
              <a:cxnLst/>
              <a:rect l="l" t="t" r="r" b="b"/>
              <a:pathLst>
                <a:path w="85986" h="66675" extrusionOk="0">
                  <a:moveTo>
                    <a:pt x="64079" y="0"/>
                  </a:moveTo>
                  <a:cubicBezTo>
                    <a:pt x="69794" y="3810"/>
                    <a:pt x="75509" y="8572"/>
                    <a:pt x="85986" y="16192"/>
                  </a:cubicBezTo>
                  <a:cubicBezTo>
                    <a:pt x="64079" y="34290"/>
                    <a:pt x="44076" y="50483"/>
                    <a:pt x="24074" y="66675"/>
                  </a:cubicBezTo>
                  <a:cubicBezTo>
                    <a:pt x="-7359" y="54292"/>
                    <a:pt x="-7359" y="51435"/>
                    <a:pt x="20263" y="27622"/>
                  </a:cubicBezTo>
                  <a:cubicBezTo>
                    <a:pt x="34551" y="18097"/>
                    <a:pt x="49791" y="8572"/>
                    <a:pt x="64079" y="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8" name="Google Shape;2168;p21"/>
            <p:cNvSpPr/>
            <p:nvPr/>
          </p:nvSpPr>
          <p:spPr>
            <a:xfrm>
              <a:off x="9193530" y="3293745"/>
              <a:ext cx="65722" cy="53018"/>
            </a:xfrm>
            <a:custGeom>
              <a:avLst/>
              <a:gdLst/>
              <a:ahLst/>
              <a:cxnLst/>
              <a:rect l="l" t="t" r="r" b="b"/>
              <a:pathLst>
                <a:path w="65722" h="53018" extrusionOk="0">
                  <a:moveTo>
                    <a:pt x="40957" y="0"/>
                  </a:moveTo>
                  <a:cubicBezTo>
                    <a:pt x="49530" y="3810"/>
                    <a:pt x="58102" y="6667"/>
                    <a:pt x="65722" y="10477"/>
                  </a:cubicBezTo>
                  <a:cubicBezTo>
                    <a:pt x="46672" y="56197"/>
                    <a:pt x="30480" y="62865"/>
                    <a:pt x="0" y="40958"/>
                  </a:cubicBezTo>
                  <a:cubicBezTo>
                    <a:pt x="13335" y="27622"/>
                    <a:pt x="27622" y="13335"/>
                    <a:pt x="40957" y="0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9" name="Google Shape;2169;p21"/>
            <p:cNvSpPr/>
            <p:nvPr/>
          </p:nvSpPr>
          <p:spPr>
            <a:xfrm>
              <a:off x="9065894" y="3066649"/>
              <a:ext cx="45719" cy="36595"/>
            </a:xfrm>
            <a:custGeom>
              <a:avLst/>
              <a:gdLst/>
              <a:ahLst/>
              <a:cxnLst/>
              <a:rect l="l" t="t" r="r" b="b"/>
              <a:pathLst>
                <a:path w="45719" h="36595" extrusionOk="0">
                  <a:moveTo>
                    <a:pt x="11430" y="36595"/>
                  </a:moveTo>
                  <a:cubicBezTo>
                    <a:pt x="7620" y="30880"/>
                    <a:pt x="3810" y="25165"/>
                    <a:pt x="0" y="20403"/>
                  </a:cubicBezTo>
                  <a:cubicBezTo>
                    <a:pt x="14288" y="13735"/>
                    <a:pt x="25718" y="-17697"/>
                    <a:pt x="45720" y="13735"/>
                  </a:cubicBezTo>
                  <a:cubicBezTo>
                    <a:pt x="35243" y="21355"/>
                    <a:pt x="23813" y="28975"/>
                    <a:pt x="11430" y="36595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0" name="Google Shape;2170;p21"/>
            <p:cNvSpPr/>
            <p:nvPr/>
          </p:nvSpPr>
          <p:spPr>
            <a:xfrm>
              <a:off x="9164002" y="3109970"/>
              <a:ext cx="36195" cy="24707"/>
            </a:xfrm>
            <a:custGeom>
              <a:avLst/>
              <a:gdLst/>
              <a:ahLst/>
              <a:cxnLst/>
              <a:rect l="l" t="t" r="r" b="b"/>
              <a:pathLst>
                <a:path w="36195" h="24707" extrusionOk="0">
                  <a:moveTo>
                    <a:pt x="0" y="24707"/>
                  </a:moveTo>
                  <a:cubicBezTo>
                    <a:pt x="10478" y="-5773"/>
                    <a:pt x="13335" y="-5773"/>
                    <a:pt x="36195" y="12325"/>
                  </a:cubicBezTo>
                  <a:cubicBezTo>
                    <a:pt x="24765" y="16135"/>
                    <a:pt x="15240" y="19945"/>
                    <a:pt x="0" y="2470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1" name="Google Shape;2171;p21"/>
            <p:cNvSpPr/>
            <p:nvPr/>
          </p:nvSpPr>
          <p:spPr>
            <a:xfrm>
              <a:off x="9196387" y="3146107"/>
              <a:ext cx="6667" cy="6667"/>
            </a:xfrm>
            <a:custGeom>
              <a:avLst/>
              <a:gdLst/>
              <a:ahLst/>
              <a:cxnLst/>
              <a:rect l="l" t="t" r="r" b="b"/>
              <a:pathLst>
                <a:path w="6667" h="6667" extrusionOk="0">
                  <a:moveTo>
                    <a:pt x="6668" y="1905"/>
                  </a:moveTo>
                  <a:cubicBezTo>
                    <a:pt x="5715" y="3810"/>
                    <a:pt x="5715" y="5715"/>
                    <a:pt x="4763" y="6667"/>
                  </a:cubicBezTo>
                  <a:cubicBezTo>
                    <a:pt x="3810" y="6667"/>
                    <a:pt x="1905" y="5715"/>
                    <a:pt x="0" y="4763"/>
                  </a:cubicBezTo>
                  <a:cubicBezTo>
                    <a:pt x="952" y="2858"/>
                    <a:pt x="952" y="952"/>
                    <a:pt x="1905" y="0"/>
                  </a:cubicBezTo>
                  <a:cubicBezTo>
                    <a:pt x="3810" y="0"/>
                    <a:pt x="5715" y="952"/>
                    <a:pt x="6668" y="190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2" name="Google Shape;2172;p21"/>
            <p:cNvSpPr/>
            <p:nvPr/>
          </p:nvSpPr>
          <p:spPr>
            <a:xfrm>
              <a:off x="9228772" y="3035617"/>
              <a:ext cx="55244" cy="17145"/>
            </a:xfrm>
            <a:custGeom>
              <a:avLst/>
              <a:gdLst/>
              <a:ahLst/>
              <a:cxnLst/>
              <a:rect l="l" t="t" r="r" b="b"/>
              <a:pathLst>
                <a:path w="55244" h="17145" extrusionOk="0">
                  <a:moveTo>
                    <a:pt x="0" y="11430"/>
                  </a:moveTo>
                  <a:cubicBezTo>
                    <a:pt x="18097" y="7620"/>
                    <a:pt x="35242" y="3810"/>
                    <a:pt x="53340" y="0"/>
                  </a:cubicBezTo>
                  <a:cubicBezTo>
                    <a:pt x="54292" y="2858"/>
                    <a:pt x="54292" y="5715"/>
                    <a:pt x="55245" y="7620"/>
                  </a:cubicBezTo>
                  <a:cubicBezTo>
                    <a:pt x="37147" y="10478"/>
                    <a:pt x="19050" y="13335"/>
                    <a:pt x="952" y="17145"/>
                  </a:cubicBezTo>
                  <a:cubicBezTo>
                    <a:pt x="952" y="15240"/>
                    <a:pt x="0" y="13335"/>
                    <a:pt x="0" y="11430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3" name="Google Shape;2173;p21"/>
            <p:cNvSpPr/>
            <p:nvPr/>
          </p:nvSpPr>
          <p:spPr>
            <a:xfrm>
              <a:off x="9129712" y="3057539"/>
              <a:ext cx="28575" cy="17130"/>
            </a:xfrm>
            <a:custGeom>
              <a:avLst/>
              <a:gdLst/>
              <a:ahLst/>
              <a:cxnLst/>
              <a:rect l="l" t="t" r="r" b="b"/>
              <a:pathLst>
                <a:path w="28575" h="17130" extrusionOk="0">
                  <a:moveTo>
                    <a:pt x="28575" y="17131"/>
                  </a:moveTo>
                  <a:cubicBezTo>
                    <a:pt x="19050" y="15226"/>
                    <a:pt x="9525" y="13321"/>
                    <a:pt x="0" y="11416"/>
                  </a:cubicBezTo>
                  <a:cubicBezTo>
                    <a:pt x="10477" y="10463"/>
                    <a:pt x="26670" y="-17159"/>
                    <a:pt x="28575" y="17131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21"/>
            <p:cNvSpPr/>
            <p:nvPr/>
          </p:nvSpPr>
          <p:spPr>
            <a:xfrm>
              <a:off x="9209722" y="3052762"/>
              <a:ext cx="2857" cy="2857"/>
            </a:xfrm>
            <a:custGeom>
              <a:avLst/>
              <a:gdLst/>
              <a:ahLst/>
              <a:cxnLst/>
              <a:rect l="l" t="t" r="r" b="b"/>
              <a:pathLst>
                <a:path w="2857" h="2857" extrusionOk="0">
                  <a:moveTo>
                    <a:pt x="0" y="953"/>
                  </a:moveTo>
                  <a:cubicBezTo>
                    <a:pt x="952" y="953"/>
                    <a:pt x="952" y="0"/>
                    <a:pt x="1905" y="0"/>
                  </a:cubicBezTo>
                  <a:cubicBezTo>
                    <a:pt x="1905" y="953"/>
                    <a:pt x="1905" y="1905"/>
                    <a:pt x="2857" y="2858"/>
                  </a:cubicBezTo>
                  <a:cubicBezTo>
                    <a:pt x="1905" y="2858"/>
                    <a:pt x="952" y="2858"/>
                    <a:pt x="952" y="2858"/>
                  </a:cubicBezTo>
                  <a:cubicBezTo>
                    <a:pt x="0" y="1905"/>
                    <a:pt x="0" y="953"/>
                    <a:pt x="0" y="953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5" name="Google Shape;2175;p21"/>
            <p:cNvSpPr/>
            <p:nvPr/>
          </p:nvSpPr>
          <p:spPr>
            <a:xfrm>
              <a:off x="8933497" y="3456622"/>
              <a:ext cx="22859" cy="11430"/>
            </a:xfrm>
            <a:custGeom>
              <a:avLst/>
              <a:gdLst/>
              <a:ahLst/>
              <a:cxnLst/>
              <a:rect l="l" t="t" r="r" b="b"/>
              <a:pathLst>
                <a:path w="22859" h="11430" extrusionOk="0">
                  <a:moveTo>
                    <a:pt x="22860" y="11430"/>
                  </a:moveTo>
                  <a:cubicBezTo>
                    <a:pt x="15240" y="7620"/>
                    <a:pt x="7620" y="3810"/>
                    <a:pt x="0" y="0"/>
                  </a:cubicBezTo>
                  <a:cubicBezTo>
                    <a:pt x="7620" y="3810"/>
                    <a:pt x="15240" y="7620"/>
                    <a:pt x="22860" y="11430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6" name="Google Shape;2176;p21"/>
          <p:cNvGrpSpPr/>
          <p:nvPr/>
        </p:nvGrpSpPr>
        <p:grpSpPr>
          <a:xfrm>
            <a:off x="7681311" y="3845768"/>
            <a:ext cx="1277467" cy="998769"/>
            <a:chOff x="7885747" y="2549163"/>
            <a:chExt cx="1698308" cy="1327797"/>
          </a:xfrm>
        </p:grpSpPr>
        <p:sp>
          <p:nvSpPr>
            <p:cNvPr id="2177" name="Google Shape;2177;p21"/>
            <p:cNvSpPr/>
            <p:nvPr/>
          </p:nvSpPr>
          <p:spPr>
            <a:xfrm>
              <a:off x="8282837" y="3357473"/>
              <a:ext cx="236322" cy="469671"/>
            </a:xfrm>
            <a:custGeom>
              <a:avLst/>
              <a:gdLst/>
              <a:ahLst/>
              <a:cxnLst/>
              <a:rect l="l" t="t" r="r" b="b"/>
              <a:pathLst>
                <a:path w="236322" h="469671" extrusionOk="0">
                  <a:moveTo>
                    <a:pt x="12485" y="469671"/>
                  </a:moveTo>
                  <a:cubicBezTo>
                    <a:pt x="12485" y="464909"/>
                    <a:pt x="11532" y="460146"/>
                    <a:pt x="11532" y="454431"/>
                  </a:cubicBezTo>
                  <a:cubicBezTo>
                    <a:pt x="13437" y="448716"/>
                    <a:pt x="17247" y="442049"/>
                    <a:pt x="17247" y="436334"/>
                  </a:cubicBezTo>
                  <a:cubicBezTo>
                    <a:pt x="11532" y="298221"/>
                    <a:pt x="5817" y="161061"/>
                    <a:pt x="102" y="22949"/>
                  </a:cubicBezTo>
                  <a:cubicBezTo>
                    <a:pt x="-850" y="8661"/>
                    <a:pt x="4865" y="5804"/>
                    <a:pt x="17247" y="5804"/>
                  </a:cubicBezTo>
                  <a:cubicBezTo>
                    <a:pt x="66777" y="4851"/>
                    <a:pt x="117260" y="2946"/>
                    <a:pt x="166790" y="89"/>
                  </a:cubicBezTo>
                  <a:cubicBezTo>
                    <a:pt x="184887" y="-864"/>
                    <a:pt x="190602" y="5804"/>
                    <a:pt x="192507" y="22949"/>
                  </a:cubicBezTo>
                  <a:cubicBezTo>
                    <a:pt x="202985" y="129629"/>
                    <a:pt x="214415" y="236309"/>
                    <a:pt x="224892" y="342989"/>
                  </a:cubicBezTo>
                  <a:cubicBezTo>
                    <a:pt x="228702" y="380136"/>
                    <a:pt x="232512" y="417284"/>
                    <a:pt x="236322" y="454431"/>
                  </a:cubicBezTo>
                  <a:cubicBezTo>
                    <a:pt x="207747" y="456336"/>
                    <a:pt x="181077" y="459194"/>
                    <a:pt x="154407" y="461099"/>
                  </a:cubicBezTo>
                  <a:cubicBezTo>
                    <a:pt x="106782" y="463956"/>
                    <a:pt x="59157" y="466814"/>
                    <a:pt x="12485" y="469671"/>
                  </a:cubicBezTo>
                  <a:close/>
                  <a:moveTo>
                    <a:pt x="78207" y="46761"/>
                  </a:moveTo>
                  <a:cubicBezTo>
                    <a:pt x="77255" y="43904"/>
                    <a:pt x="75350" y="40094"/>
                    <a:pt x="74397" y="37236"/>
                  </a:cubicBezTo>
                  <a:cubicBezTo>
                    <a:pt x="64872" y="16281"/>
                    <a:pt x="57252" y="13424"/>
                    <a:pt x="36297" y="18186"/>
                  </a:cubicBezTo>
                  <a:cubicBezTo>
                    <a:pt x="19152" y="21996"/>
                    <a:pt x="8675" y="31521"/>
                    <a:pt x="11532" y="51524"/>
                  </a:cubicBezTo>
                  <a:cubicBezTo>
                    <a:pt x="14390" y="75336"/>
                    <a:pt x="18200" y="99149"/>
                    <a:pt x="19152" y="123914"/>
                  </a:cubicBezTo>
                  <a:cubicBezTo>
                    <a:pt x="21057" y="176301"/>
                    <a:pt x="22010" y="228689"/>
                    <a:pt x="22962" y="281076"/>
                  </a:cubicBezTo>
                  <a:cubicBezTo>
                    <a:pt x="23915" y="300126"/>
                    <a:pt x="24867" y="319176"/>
                    <a:pt x="26772" y="338226"/>
                  </a:cubicBezTo>
                  <a:cubicBezTo>
                    <a:pt x="27725" y="342989"/>
                    <a:pt x="33440" y="351561"/>
                    <a:pt x="35345" y="350609"/>
                  </a:cubicBezTo>
                  <a:cubicBezTo>
                    <a:pt x="42965" y="348704"/>
                    <a:pt x="53442" y="345846"/>
                    <a:pt x="55347" y="341084"/>
                  </a:cubicBezTo>
                  <a:cubicBezTo>
                    <a:pt x="61062" y="322986"/>
                    <a:pt x="62967" y="302984"/>
                    <a:pt x="66777" y="281076"/>
                  </a:cubicBezTo>
                  <a:cubicBezTo>
                    <a:pt x="59157" y="282981"/>
                    <a:pt x="55347" y="284886"/>
                    <a:pt x="47727" y="286791"/>
                  </a:cubicBezTo>
                  <a:cubicBezTo>
                    <a:pt x="50585" y="269646"/>
                    <a:pt x="53442" y="254406"/>
                    <a:pt x="55347" y="239166"/>
                  </a:cubicBezTo>
                  <a:cubicBezTo>
                    <a:pt x="56300" y="235356"/>
                    <a:pt x="58205" y="229641"/>
                    <a:pt x="56300" y="226784"/>
                  </a:cubicBezTo>
                  <a:cubicBezTo>
                    <a:pt x="44870" y="210591"/>
                    <a:pt x="52490" y="194399"/>
                    <a:pt x="54395" y="178206"/>
                  </a:cubicBezTo>
                  <a:cubicBezTo>
                    <a:pt x="56300" y="159156"/>
                    <a:pt x="59157" y="139154"/>
                    <a:pt x="55347" y="121056"/>
                  </a:cubicBezTo>
                  <a:cubicBezTo>
                    <a:pt x="42965" y="63906"/>
                    <a:pt x="47727" y="66764"/>
                    <a:pt x="78207" y="46761"/>
                  </a:cubicBezTo>
                  <a:close/>
                </a:path>
              </a:pathLst>
            </a:custGeom>
            <a:solidFill>
              <a:srgbClr val="35B1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8" name="Google Shape;2178;p21"/>
            <p:cNvSpPr/>
            <p:nvPr/>
          </p:nvSpPr>
          <p:spPr>
            <a:xfrm>
              <a:off x="7885747" y="2549163"/>
              <a:ext cx="1376362" cy="764583"/>
            </a:xfrm>
            <a:custGeom>
              <a:avLst/>
              <a:gdLst/>
              <a:ahLst/>
              <a:cxnLst/>
              <a:rect l="l" t="t" r="r" b="b"/>
              <a:pathLst>
                <a:path w="1376362" h="764583" extrusionOk="0">
                  <a:moveTo>
                    <a:pt x="62865" y="764583"/>
                  </a:moveTo>
                  <a:cubicBezTo>
                    <a:pt x="57150" y="760773"/>
                    <a:pt x="49530" y="758868"/>
                    <a:pt x="45720" y="753153"/>
                  </a:cubicBezTo>
                  <a:cubicBezTo>
                    <a:pt x="30480" y="732198"/>
                    <a:pt x="17145" y="710291"/>
                    <a:pt x="0" y="685526"/>
                  </a:cubicBezTo>
                  <a:cubicBezTo>
                    <a:pt x="361950" y="498836"/>
                    <a:pt x="724852" y="312146"/>
                    <a:pt x="1091565" y="123551"/>
                  </a:cubicBezTo>
                  <a:cubicBezTo>
                    <a:pt x="1059180" y="103548"/>
                    <a:pt x="1028700" y="85451"/>
                    <a:pt x="995363" y="65448"/>
                  </a:cubicBezTo>
                  <a:cubicBezTo>
                    <a:pt x="1002982" y="62591"/>
                    <a:pt x="1005840" y="59733"/>
                    <a:pt x="1009650" y="59733"/>
                  </a:cubicBezTo>
                  <a:cubicBezTo>
                    <a:pt x="1106805" y="43541"/>
                    <a:pt x="1203960" y="28301"/>
                    <a:pt x="1301115" y="12108"/>
                  </a:cubicBezTo>
                  <a:cubicBezTo>
                    <a:pt x="1320165" y="9251"/>
                    <a:pt x="1338263" y="3536"/>
                    <a:pt x="1357313" y="678"/>
                  </a:cubicBezTo>
                  <a:cubicBezTo>
                    <a:pt x="1364932" y="-274"/>
                    <a:pt x="1376363" y="-2179"/>
                    <a:pt x="1376363" y="11156"/>
                  </a:cubicBezTo>
                  <a:cubicBezTo>
                    <a:pt x="1374457" y="13061"/>
                    <a:pt x="1372552" y="14013"/>
                    <a:pt x="1371600" y="16871"/>
                  </a:cubicBezTo>
                  <a:cubicBezTo>
                    <a:pt x="1320165" y="101643"/>
                    <a:pt x="1268730" y="186416"/>
                    <a:pt x="1216342" y="271188"/>
                  </a:cubicBezTo>
                  <a:cubicBezTo>
                    <a:pt x="1210627" y="279761"/>
                    <a:pt x="1202055" y="286428"/>
                    <a:pt x="1195388" y="293096"/>
                  </a:cubicBezTo>
                  <a:cubicBezTo>
                    <a:pt x="1191577" y="293096"/>
                    <a:pt x="1187767" y="293096"/>
                    <a:pt x="1183957" y="293096"/>
                  </a:cubicBezTo>
                  <a:cubicBezTo>
                    <a:pt x="1181100" y="292143"/>
                    <a:pt x="1179195" y="291191"/>
                    <a:pt x="1176338" y="290238"/>
                  </a:cubicBezTo>
                  <a:cubicBezTo>
                    <a:pt x="1172527" y="279761"/>
                    <a:pt x="1168717" y="269283"/>
                    <a:pt x="1165860" y="259758"/>
                  </a:cubicBezTo>
                  <a:cubicBezTo>
                    <a:pt x="1164907" y="252138"/>
                    <a:pt x="1163002" y="244518"/>
                    <a:pt x="1162050" y="237851"/>
                  </a:cubicBezTo>
                  <a:cubicBezTo>
                    <a:pt x="1160145" y="228326"/>
                    <a:pt x="1159192" y="217848"/>
                    <a:pt x="1157288" y="208323"/>
                  </a:cubicBezTo>
                  <a:cubicBezTo>
                    <a:pt x="1156335" y="205466"/>
                    <a:pt x="1156335" y="202608"/>
                    <a:pt x="1155382" y="199751"/>
                  </a:cubicBezTo>
                  <a:cubicBezTo>
                    <a:pt x="1154430" y="194988"/>
                    <a:pt x="1153477" y="189273"/>
                    <a:pt x="1152525" y="184511"/>
                  </a:cubicBezTo>
                  <a:cubicBezTo>
                    <a:pt x="1151572" y="178796"/>
                    <a:pt x="1150620" y="174033"/>
                    <a:pt x="1149667" y="167366"/>
                  </a:cubicBezTo>
                  <a:cubicBezTo>
                    <a:pt x="1143000" y="170223"/>
                    <a:pt x="1138238" y="173081"/>
                    <a:pt x="1133475" y="175938"/>
                  </a:cubicBezTo>
                  <a:cubicBezTo>
                    <a:pt x="890588" y="310241"/>
                    <a:pt x="647700" y="445496"/>
                    <a:pt x="405765" y="580751"/>
                  </a:cubicBezTo>
                  <a:cubicBezTo>
                    <a:pt x="297180" y="641711"/>
                    <a:pt x="187642" y="701718"/>
                    <a:pt x="79057" y="762678"/>
                  </a:cubicBezTo>
                  <a:cubicBezTo>
                    <a:pt x="72390" y="761726"/>
                    <a:pt x="67627" y="762678"/>
                    <a:pt x="62865" y="764583"/>
                  </a:cubicBezTo>
                  <a:close/>
                  <a:moveTo>
                    <a:pt x="1134427" y="120693"/>
                  </a:moveTo>
                  <a:cubicBezTo>
                    <a:pt x="1134427" y="121646"/>
                    <a:pt x="1134427" y="122598"/>
                    <a:pt x="1135380" y="123551"/>
                  </a:cubicBezTo>
                  <a:cubicBezTo>
                    <a:pt x="1130617" y="127361"/>
                    <a:pt x="1125855" y="133076"/>
                    <a:pt x="1119188" y="135933"/>
                  </a:cubicBezTo>
                  <a:cubicBezTo>
                    <a:pt x="1086802" y="152126"/>
                    <a:pt x="1053465" y="167366"/>
                    <a:pt x="1021080" y="184511"/>
                  </a:cubicBezTo>
                  <a:cubicBezTo>
                    <a:pt x="980122" y="205466"/>
                    <a:pt x="939165" y="227373"/>
                    <a:pt x="898207" y="249281"/>
                  </a:cubicBezTo>
                  <a:cubicBezTo>
                    <a:pt x="882967" y="256901"/>
                    <a:pt x="867727" y="265473"/>
                    <a:pt x="853440" y="273093"/>
                  </a:cubicBezTo>
                  <a:cubicBezTo>
                    <a:pt x="853440" y="273093"/>
                    <a:pt x="853440" y="273093"/>
                    <a:pt x="853440" y="273093"/>
                  </a:cubicBezTo>
                  <a:cubicBezTo>
                    <a:pt x="841057" y="278808"/>
                    <a:pt x="828675" y="284523"/>
                    <a:pt x="816292" y="290238"/>
                  </a:cubicBezTo>
                  <a:cubicBezTo>
                    <a:pt x="813435" y="292143"/>
                    <a:pt x="810577" y="294048"/>
                    <a:pt x="807720" y="295953"/>
                  </a:cubicBezTo>
                  <a:cubicBezTo>
                    <a:pt x="790575" y="304526"/>
                    <a:pt x="773430" y="313098"/>
                    <a:pt x="756285" y="321671"/>
                  </a:cubicBezTo>
                  <a:cubicBezTo>
                    <a:pt x="755332" y="321671"/>
                    <a:pt x="754380" y="321671"/>
                    <a:pt x="753427" y="322623"/>
                  </a:cubicBezTo>
                  <a:cubicBezTo>
                    <a:pt x="753427" y="322623"/>
                    <a:pt x="754380" y="323576"/>
                    <a:pt x="754380" y="323576"/>
                  </a:cubicBezTo>
                  <a:cubicBezTo>
                    <a:pt x="734377" y="333101"/>
                    <a:pt x="714375" y="342626"/>
                    <a:pt x="694372" y="353103"/>
                  </a:cubicBezTo>
                  <a:cubicBezTo>
                    <a:pt x="524827" y="439781"/>
                    <a:pt x="354330" y="526458"/>
                    <a:pt x="184785" y="614088"/>
                  </a:cubicBezTo>
                  <a:cubicBezTo>
                    <a:pt x="134302" y="639806"/>
                    <a:pt x="83820" y="665523"/>
                    <a:pt x="32385" y="692193"/>
                  </a:cubicBezTo>
                  <a:cubicBezTo>
                    <a:pt x="39052" y="701718"/>
                    <a:pt x="44767" y="709338"/>
                    <a:pt x="50482" y="716958"/>
                  </a:cubicBezTo>
                  <a:cubicBezTo>
                    <a:pt x="64770" y="744581"/>
                    <a:pt x="64770" y="744581"/>
                    <a:pt x="91440" y="729341"/>
                  </a:cubicBezTo>
                  <a:cubicBezTo>
                    <a:pt x="124777" y="710291"/>
                    <a:pt x="158115" y="691241"/>
                    <a:pt x="192405" y="672191"/>
                  </a:cubicBezTo>
                  <a:cubicBezTo>
                    <a:pt x="363855" y="576941"/>
                    <a:pt x="534352" y="481691"/>
                    <a:pt x="705802" y="385488"/>
                  </a:cubicBezTo>
                  <a:cubicBezTo>
                    <a:pt x="802957" y="331196"/>
                    <a:pt x="900113" y="276903"/>
                    <a:pt x="997267" y="222611"/>
                  </a:cubicBezTo>
                  <a:cubicBezTo>
                    <a:pt x="1039177" y="198798"/>
                    <a:pt x="1081088" y="174986"/>
                    <a:pt x="1122997" y="150221"/>
                  </a:cubicBezTo>
                  <a:cubicBezTo>
                    <a:pt x="1149667" y="134028"/>
                    <a:pt x="1176338" y="147363"/>
                    <a:pt x="1180147" y="177843"/>
                  </a:cubicBezTo>
                  <a:cubicBezTo>
                    <a:pt x="1183957" y="201656"/>
                    <a:pt x="1189672" y="225468"/>
                    <a:pt x="1196340" y="253091"/>
                  </a:cubicBezTo>
                  <a:cubicBezTo>
                    <a:pt x="1243013" y="175938"/>
                    <a:pt x="1287780" y="102596"/>
                    <a:pt x="1332547" y="29253"/>
                  </a:cubicBezTo>
                  <a:cubicBezTo>
                    <a:pt x="1331595" y="27348"/>
                    <a:pt x="1329690" y="25443"/>
                    <a:pt x="1328738" y="24491"/>
                  </a:cubicBezTo>
                  <a:cubicBezTo>
                    <a:pt x="1310640" y="27348"/>
                    <a:pt x="1292542" y="30206"/>
                    <a:pt x="1274445" y="33063"/>
                  </a:cubicBezTo>
                  <a:cubicBezTo>
                    <a:pt x="1196340" y="41636"/>
                    <a:pt x="1119188" y="52113"/>
                    <a:pt x="1038225" y="71163"/>
                  </a:cubicBezTo>
                  <a:cubicBezTo>
                    <a:pt x="1061085" y="83546"/>
                    <a:pt x="1080135" y="94023"/>
                    <a:pt x="1099185" y="104501"/>
                  </a:cubicBezTo>
                  <a:cubicBezTo>
                    <a:pt x="1110615" y="109263"/>
                    <a:pt x="1122997" y="114978"/>
                    <a:pt x="1134427" y="120693"/>
                  </a:cubicBezTo>
                  <a:close/>
                </a:path>
              </a:pathLst>
            </a:custGeom>
            <a:solidFill>
              <a:srgbClr val="130E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9" name="Google Shape;2179;p21"/>
            <p:cNvSpPr/>
            <p:nvPr/>
          </p:nvSpPr>
          <p:spPr>
            <a:xfrm>
              <a:off x="9220200" y="2793224"/>
              <a:ext cx="335280" cy="1033390"/>
            </a:xfrm>
            <a:custGeom>
              <a:avLst/>
              <a:gdLst/>
              <a:ahLst/>
              <a:cxnLst/>
              <a:rect l="l" t="t" r="r" b="b"/>
              <a:pathLst>
                <a:path w="335280" h="1033390" extrusionOk="0">
                  <a:moveTo>
                    <a:pt x="146685" y="6172"/>
                  </a:moveTo>
                  <a:cubicBezTo>
                    <a:pt x="155257" y="7125"/>
                    <a:pt x="163830" y="7125"/>
                    <a:pt x="172402" y="8077"/>
                  </a:cubicBezTo>
                  <a:cubicBezTo>
                    <a:pt x="176213" y="9030"/>
                    <a:pt x="180023" y="9030"/>
                    <a:pt x="184785" y="9982"/>
                  </a:cubicBezTo>
                  <a:cubicBezTo>
                    <a:pt x="188595" y="9982"/>
                    <a:pt x="192405" y="9982"/>
                    <a:pt x="196215" y="9982"/>
                  </a:cubicBezTo>
                  <a:cubicBezTo>
                    <a:pt x="210502" y="10935"/>
                    <a:pt x="223838" y="12840"/>
                    <a:pt x="238125" y="13792"/>
                  </a:cubicBezTo>
                  <a:cubicBezTo>
                    <a:pt x="260985" y="11887"/>
                    <a:pt x="272415" y="21412"/>
                    <a:pt x="272415" y="45225"/>
                  </a:cubicBezTo>
                  <a:cubicBezTo>
                    <a:pt x="272415" y="52845"/>
                    <a:pt x="271463" y="61417"/>
                    <a:pt x="272415" y="69037"/>
                  </a:cubicBezTo>
                  <a:cubicBezTo>
                    <a:pt x="277177" y="143332"/>
                    <a:pt x="282893" y="217628"/>
                    <a:pt x="287655" y="290970"/>
                  </a:cubicBezTo>
                  <a:cubicBezTo>
                    <a:pt x="290513" y="332880"/>
                    <a:pt x="294323" y="373837"/>
                    <a:pt x="298132" y="415747"/>
                  </a:cubicBezTo>
                  <a:cubicBezTo>
                    <a:pt x="298132" y="424320"/>
                    <a:pt x="299085" y="432892"/>
                    <a:pt x="299085" y="442417"/>
                  </a:cubicBezTo>
                  <a:cubicBezTo>
                    <a:pt x="299085" y="448132"/>
                    <a:pt x="300038" y="452895"/>
                    <a:pt x="300038" y="458610"/>
                  </a:cubicBezTo>
                  <a:cubicBezTo>
                    <a:pt x="300990" y="468135"/>
                    <a:pt x="301943" y="477660"/>
                    <a:pt x="301943" y="488137"/>
                  </a:cubicBezTo>
                  <a:cubicBezTo>
                    <a:pt x="301943" y="493853"/>
                    <a:pt x="302895" y="500520"/>
                    <a:pt x="302895" y="506235"/>
                  </a:cubicBezTo>
                  <a:cubicBezTo>
                    <a:pt x="302895" y="510045"/>
                    <a:pt x="303848" y="513855"/>
                    <a:pt x="303848" y="517665"/>
                  </a:cubicBezTo>
                  <a:cubicBezTo>
                    <a:pt x="303848" y="520522"/>
                    <a:pt x="303848" y="523380"/>
                    <a:pt x="304800" y="525285"/>
                  </a:cubicBezTo>
                  <a:cubicBezTo>
                    <a:pt x="304800" y="530047"/>
                    <a:pt x="305752" y="534810"/>
                    <a:pt x="305752" y="540525"/>
                  </a:cubicBezTo>
                  <a:cubicBezTo>
                    <a:pt x="306705" y="551003"/>
                    <a:pt x="306705" y="561480"/>
                    <a:pt x="307657" y="571005"/>
                  </a:cubicBezTo>
                  <a:cubicBezTo>
                    <a:pt x="308610" y="579578"/>
                    <a:pt x="309563" y="588150"/>
                    <a:pt x="309563" y="596722"/>
                  </a:cubicBezTo>
                  <a:cubicBezTo>
                    <a:pt x="310515" y="609105"/>
                    <a:pt x="311468" y="621487"/>
                    <a:pt x="312420" y="634822"/>
                  </a:cubicBezTo>
                  <a:cubicBezTo>
                    <a:pt x="315277" y="673875"/>
                    <a:pt x="318135" y="711975"/>
                    <a:pt x="320993" y="751028"/>
                  </a:cubicBezTo>
                  <a:cubicBezTo>
                    <a:pt x="320993" y="753885"/>
                    <a:pt x="320993" y="755790"/>
                    <a:pt x="320993" y="758647"/>
                  </a:cubicBezTo>
                  <a:cubicBezTo>
                    <a:pt x="322898" y="775792"/>
                    <a:pt x="324802" y="792937"/>
                    <a:pt x="326707" y="809130"/>
                  </a:cubicBezTo>
                  <a:cubicBezTo>
                    <a:pt x="326707" y="818655"/>
                    <a:pt x="326707" y="829132"/>
                    <a:pt x="326707" y="838657"/>
                  </a:cubicBezTo>
                  <a:cubicBezTo>
                    <a:pt x="326707" y="840562"/>
                    <a:pt x="326707" y="842467"/>
                    <a:pt x="326707" y="844372"/>
                  </a:cubicBezTo>
                  <a:cubicBezTo>
                    <a:pt x="329565" y="894855"/>
                    <a:pt x="333375" y="944385"/>
                    <a:pt x="335280" y="994867"/>
                  </a:cubicBezTo>
                  <a:cubicBezTo>
                    <a:pt x="335280" y="1001535"/>
                    <a:pt x="333375" y="1007250"/>
                    <a:pt x="331470" y="1013917"/>
                  </a:cubicBezTo>
                  <a:cubicBezTo>
                    <a:pt x="326707" y="1014870"/>
                    <a:pt x="320993" y="1015822"/>
                    <a:pt x="315277" y="1016775"/>
                  </a:cubicBezTo>
                  <a:cubicBezTo>
                    <a:pt x="317182" y="1020585"/>
                    <a:pt x="318135" y="1024395"/>
                    <a:pt x="319088" y="1027253"/>
                  </a:cubicBezTo>
                  <a:cubicBezTo>
                    <a:pt x="308610" y="1029157"/>
                    <a:pt x="298132" y="1032967"/>
                    <a:pt x="288607" y="1032967"/>
                  </a:cubicBezTo>
                  <a:cubicBezTo>
                    <a:pt x="218123" y="1033920"/>
                    <a:pt x="146685" y="1032967"/>
                    <a:pt x="76200" y="1032967"/>
                  </a:cubicBezTo>
                  <a:cubicBezTo>
                    <a:pt x="65723" y="1032015"/>
                    <a:pt x="63818" y="1025347"/>
                    <a:pt x="63818" y="1015822"/>
                  </a:cubicBezTo>
                  <a:cubicBezTo>
                    <a:pt x="60007" y="943432"/>
                    <a:pt x="55245" y="871042"/>
                    <a:pt x="50482" y="798653"/>
                  </a:cubicBezTo>
                  <a:cubicBezTo>
                    <a:pt x="41910" y="657682"/>
                    <a:pt x="33338" y="515760"/>
                    <a:pt x="25718" y="374790"/>
                  </a:cubicBezTo>
                  <a:cubicBezTo>
                    <a:pt x="19050" y="259537"/>
                    <a:pt x="12382" y="144285"/>
                    <a:pt x="5715" y="29032"/>
                  </a:cubicBezTo>
                  <a:cubicBezTo>
                    <a:pt x="5715" y="21412"/>
                    <a:pt x="1905" y="12840"/>
                    <a:pt x="0" y="2362"/>
                  </a:cubicBezTo>
                  <a:cubicBezTo>
                    <a:pt x="45720" y="-5258"/>
                    <a:pt x="93345" y="8077"/>
                    <a:pt x="140018" y="7125"/>
                  </a:cubicBezTo>
                  <a:cubicBezTo>
                    <a:pt x="140970" y="5220"/>
                    <a:pt x="143827" y="6172"/>
                    <a:pt x="146685" y="6172"/>
                  </a:cubicBezTo>
                  <a:close/>
                  <a:moveTo>
                    <a:pt x="86677" y="888187"/>
                  </a:moveTo>
                  <a:cubicBezTo>
                    <a:pt x="88582" y="927240"/>
                    <a:pt x="91440" y="966292"/>
                    <a:pt x="94298" y="1005345"/>
                  </a:cubicBezTo>
                  <a:cubicBezTo>
                    <a:pt x="94298" y="1009155"/>
                    <a:pt x="101918" y="1014870"/>
                    <a:pt x="106680" y="1014870"/>
                  </a:cubicBezTo>
                  <a:cubicBezTo>
                    <a:pt x="123825" y="1015822"/>
                    <a:pt x="140970" y="1015822"/>
                    <a:pt x="159068" y="1015822"/>
                  </a:cubicBezTo>
                  <a:cubicBezTo>
                    <a:pt x="185738" y="1015822"/>
                    <a:pt x="212407" y="1015822"/>
                    <a:pt x="239077" y="1015822"/>
                  </a:cubicBezTo>
                  <a:cubicBezTo>
                    <a:pt x="260032" y="1015822"/>
                    <a:pt x="280988" y="1015822"/>
                    <a:pt x="302895" y="1015822"/>
                  </a:cubicBezTo>
                  <a:cubicBezTo>
                    <a:pt x="300038" y="999630"/>
                    <a:pt x="297180" y="987247"/>
                    <a:pt x="296227" y="973912"/>
                  </a:cubicBezTo>
                  <a:cubicBezTo>
                    <a:pt x="291465" y="903428"/>
                    <a:pt x="285750" y="832942"/>
                    <a:pt x="281940" y="761505"/>
                  </a:cubicBezTo>
                  <a:cubicBezTo>
                    <a:pt x="278130" y="706260"/>
                    <a:pt x="276225" y="651967"/>
                    <a:pt x="273368" y="596722"/>
                  </a:cubicBezTo>
                  <a:cubicBezTo>
                    <a:pt x="270510" y="549097"/>
                    <a:pt x="268605" y="500520"/>
                    <a:pt x="264795" y="452895"/>
                  </a:cubicBezTo>
                  <a:cubicBezTo>
                    <a:pt x="258127" y="364312"/>
                    <a:pt x="250507" y="275730"/>
                    <a:pt x="244793" y="186195"/>
                  </a:cubicBezTo>
                  <a:cubicBezTo>
                    <a:pt x="240982" y="135712"/>
                    <a:pt x="239077" y="84277"/>
                    <a:pt x="236220" y="33795"/>
                  </a:cubicBezTo>
                  <a:cubicBezTo>
                    <a:pt x="236220" y="31890"/>
                    <a:pt x="235268" y="30937"/>
                    <a:pt x="234315" y="29032"/>
                  </a:cubicBezTo>
                  <a:cubicBezTo>
                    <a:pt x="218123" y="26175"/>
                    <a:pt x="203835" y="23317"/>
                    <a:pt x="187643" y="21412"/>
                  </a:cubicBezTo>
                  <a:cubicBezTo>
                    <a:pt x="180023" y="20460"/>
                    <a:pt x="172402" y="22365"/>
                    <a:pt x="164782" y="23317"/>
                  </a:cubicBezTo>
                  <a:cubicBezTo>
                    <a:pt x="151448" y="22365"/>
                    <a:pt x="139065" y="23317"/>
                    <a:pt x="125730" y="21412"/>
                  </a:cubicBezTo>
                  <a:cubicBezTo>
                    <a:pt x="95250" y="17602"/>
                    <a:pt x="65723" y="13792"/>
                    <a:pt x="34290" y="9030"/>
                  </a:cubicBezTo>
                  <a:cubicBezTo>
                    <a:pt x="34290" y="21412"/>
                    <a:pt x="34290" y="28080"/>
                    <a:pt x="34290" y="34747"/>
                  </a:cubicBezTo>
                  <a:cubicBezTo>
                    <a:pt x="39052" y="98565"/>
                    <a:pt x="43815" y="162382"/>
                    <a:pt x="47625" y="227153"/>
                  </a:cubicBezTo>
                  <a:cubicBezTo>
                    <a:pt x="55245" y="344310"/>
                    <a:pt x="62865" y="461467"/>
                    <a:pt x="69532" y="577672"/>
                  </a:cubicBezTo>
                  <a:cubicBezTo>
                    <a:pt x="76200" y="682447"/>
                    <a:pt x="80963" y="785317"/>
                    <a:pt x="86677" y="888187"/>
                  </a:cubicBezTo>
                  <a:close/>
                </a:path>
              </a:pathLst>
            </a:custGeom>
            <a:solidFill>
              <a:srgbClr val="100F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0" name="Google Shape;2180;p21"/>
            <p:cNvSpPr/>
            <p:nvPr/>
          </p:nvSpPr>
          <p:spPr>
            <a:xfrm>
              <a:off x="8904922" y="2945441"/>
              <a:ext cx="308609" cy="835983"/>
            </a:xfrm>
            <a:custGeom>
              <a:avLst/>
              <a:gdLst/>
              <a:ahLst/>
              <a:cxnLst/>
              <a:rect l="l" t="t" r="r" b="b"/>
              <a:pathLst>
                <a:path w="308609" h="835983" extrusionOk="0">
                  <a:moveTo>
                    <a:pt x="257175" y="57791"/>
                  </a:moveTo>
                  <a:cubicBezTo>
                    <a:pt x="257175" y="60648"/>
                    <a:pt x="258127" y="62553"/>
                    <a:pt x="258127" y="65411"/>
                  </a:cubicBezTo>
                  <a:cubicBezTo>
                    <a:pt x="258127" y="69221"/>
                    <a:pt x="257175" y="73031"/>
                    <a:pt x="258127" y="76841"/>
                  </a:cubicBezTo>
                  <a:cubicBezTo>
                    <a:pt x="267652" y="212096"/>
                    <a:pt x="276225" y="346398"/>
                    <a:pt x="285750" y="481653"/>
                  </a:cubicBezTo>
                  <a:cubicBezTo>
                    <a:pt x="293370" y="590238"/>
                    <a:pt x="300990" y="698823"/>
                    <a:pt x="308610" y="808361"/>
                  </a:cubicBezTo>
                  <a:cubicBezTo>
                    <a:pt x="308610" y="809313"/>
                    <a:pt x="308610" y="811218"/>
                    <a:pt x="308610" y="812171"/>
                  </a:cubicBezTo>
                  <a:cubicBezTo>
                    <a:pt x="308610" y="818838"/>
                    <a:pt x="308610" y="824553"/>
                    <a:pt x="308610" y="831221"/>
                  </a:cubicBezTo>
                  <a:cubicBezTo>
                    <a:pt x="303847" y="833126"/>
                    <a:pt x="298132" y="834078"/>
                    <a:pt x="293370" y="835983"/>
                  </a:cubicBezTo>
                  <a:cubicBezTo>
                    <a:pt x="288607" y="835983"/>
                    <a:pt x="283845" y="835983"/>
                    <a:pt x="278130" y="835031"/>
                  </a:cubicBezTo>
                  <a:cubicBezTo>
                    <a:pt x="265747" y="835031"/>
                    <a:pt x="253365" y="835983"/>
                    <a:pt x="240030" y="835983"/>
                  </a:cubicBezTo>
                  <a:cubicBezTo>
                    <a:pt x="227647" y="835031"/>
                    <a:pt x="215265" y="835031"/>
                    <a:pt x="202882" y="834078"/>
                  </a:cubicBezTo>
                  <a:cubicBezTo>
                    <a:pt x="199072" y="834078"/>
                    <a:pt x="195263" y="833126"/>
                    <a:pt x="191452" y="833126"/>
                  </a:cubicBezTo>
                  <a:cubicBezTo>
                    <a:pt x="175260" y="832173"/>
                    <a:pt x="159067" y="831221"/>
                    <a:pt x="142875" y="830268"/>
                  </a:cubicBezTo>
                  <a:cubicBezTo>
                    <a:pt x="135255" y="829316"/>
                    <a:pt x="127635" y="829316"/>
                    <a:pt x="120015" y="828363"/>
                  </a:cubicBezTo>
                  <a:cubicBezTo>
                    <a:pt x="106680" y="827411"/>
                    <a:pt x="92392" y="827411"/>
                    <a:pt x="79057" y="826458"/>
                  </a:cubicBezTo>
                  <a:cubicBezTo>
                    <a:pt x="71438" y="825506"/>
                    <a:pt x="63817" y="824553"/>
                    <a:pt x="56197" y="824553"/>
                  </a:cubicBezTo>
                  <a:cubicBezTo>
                    <a:pt x="51435" y="824553"/>
                    <a:pt x="45720" y="824553"/>
                    <a:pt x="40957" y="824553"/>
                  </a:cubicBezTo>
                  <a:cubicBezTo>
                    <a:pt x="32385" y="824553"/>
                    <a:pt x="24765" y="823601"/>
                    <a:pt x="14288" y="822648"/>
                  </a:cubicBezTo>
                  <a:cubicBezTo>
                    <a:pt x="14288" y="743591"/>
                    <a:pt x="14288" y="665486"/>
                    <a:pt x="14288" y="587381"/>
                  </a:cubicBezTo>
                  <a:cubicBezTo>
                    <a:pt x="14288" y="401643"/>
                    <a:pt x="13335" y="216858"/>
                    <a:pt x="12382" y="31121"/>
                  </a:cubicBezTo>
                  <a:cubicBezTo>
                    <a:pt x="12382" y="23501"/>
                    <a:pt x="5715" y="14928"/>
                    <a:pt x="0" y="2546"/>
                  </a:cubicBezTo>
                  <a:cubicBezTo>
                    <a:pt x="6667" y="1593"/>
                    <a:pt x="17145" y="-1264"/>
                    <a:pt x="26670" y="641"/>
                  </a:cubicBezTo>
                  <a:cubicBezTo>
                    <a:pt x="76200" y="7308"/>
                    <a:pt x="126682" y="15881"/>
                    <a:pt x="176213" y="23501"/>
                  </a:cubicBezTo>
                  <a:cubicBezTo>
                    <a:pt x="185738" y="25406"/>
                    <a:pt x="196215" y="26358"/>
                    <a:pt x="205740" y="28263"/>
                  </a:cubicBezTo>
                  <a:cubicBezTo>
                    <a:pt x="217170" y="30168"/>
                    <a:pt x="229552" y="32073"/>
                    <a:pt x="240982" y="35883"/>
                  </a:cubicBezTo>
                  <a:cubicBezTo>
                    <a:pt x="246697" y="37788"/>
                    <a:pt x="250507" y="43503"/>
                    <a:pt x="255270" y="47313"/>
                  </a:cubicBezTo>
                  <a:cubicBezTo>
                    <a:pt x="256222" y="49218"/>
                    <a:pt x="256222" y="53981"/>
                    <a:pt x="257175" y="57791"/>
                  </a:cubicBezTo>
                  <a:close/>
                  <a:moveTo>
                    <a:pt x="48577" y="649293"/>
                  </a:moveTo>
                  <a:cubicBezTo>
                    <a:pt x="48577" y="656913"/>
                    <a:pt x="48577" y="664533"/>
                    <a:pt x="48577" y="672153"/>
                  </a:cubicBezTo>
                  <a:cubicBezTo>
                    <a:pt x="48577" y="691203"/>
                    <a:pt x="48577" y="709301"/>
                    <a:pt x="48577" y="728351"/>
                  </a:cubicBezTo>
                  <a:cubicBezTo>
                    <a:pt x="48577" y="754068"/>
                    <a:pt x="48577" y="779786"/>
                    <a:pt x="48577" y="806456"/>
                  </a:cubicBezTo>
                  <a:cubicBezTo>
                    <a:pt x="117157" y="810266"/>
                    <a:pt x="183832" y="815028"/>
                    <a:pt x="250507" y="818838"/>
                  </a:cubicBezTo>
                  <a:cubicBezTo>
                    <a:pt x="275272" y="820743"/>
                    <a:pt x="275272" y="820743"/>
                    <a:pt x="273367" y="795026"/>
                  </a:cubicBezTo>
                  <a:cubicBezTo>
                    <a:pt x="265747" y="694061"/>
                    <a:pt x="259080" y="593096"/>
                    <a:pt x="252413" y="493083"/>
                  </a:cubicBezTo>
                  <a:cubicBezTo>
                    <a:pt x="246697" y="403548"/>
                    <a:pt x="241935" y="314013"/>
                    <a:pt x="236220" y="223526"/>
                  </a:cubicBezTo>
                  <a:cubicBezTo>
                    <a:pt x="233363" y="184473"/>
                    <a:pt x="230505" y="146373"/>
                    <a:pt x="227647" y="108273"/>
                  </a:cubicBezTo>
                  <a:cubicBezTo>
                    <a:pt x="226695" y="93033"/>
                    <a:pt x="225742" y="76841"/>
                    <a:pt x="225742" y="61601"/>
                  </a:cubicBezTo>
                  <a:cubicBezTo>
                    <a:pt x="225742" y="49218"/>
                    <a:pt x="220980" y="45408"/>
                    <a:pt x="208597" y="44456"/>
                  </a:cubicBezTo>
                  <a:cubicBezTo>
                    <a:pt x="182880" y="41598"/>
                    <a:pt x="157163" y="36836"/>
                    <a:pt x="131445" y="32073"/>
                  </a:cubicBezTo>
                  <a:cubicBezTo>
                    <a:pt x="101917" y="27311"/>
                    <a:pt x="73342" y="22548"/>
                    <a:pt x="43815" y="18738"/>
                  </a:cubicBezTo>
                  <a:cubicBezTo>
                    <a:pt x="43815" y="82556"/>
                    <a:pt x="43815" y="141611"/>
                    <a:pt x="43815" y="201618"/>
                  </a:cubicBezTo>
                  <a:cubicBezTo>
                    <a:pt x="43815" y="229241"/>
                    <a:pt x="45720" y="257816"/>
                    <a:pt x="45720" y="285438"/>
                  </a:cubicBezTo>
                  <a:cubicBezTo>
                    <a:pt x="45720" y="344493"/>
                    <a:pt x="46672" y="403548"/>
                    <a:pt x="46672" y="462603"/>
                  </a:cubicBezTo>
                  <a:cubicBezTo>
                    <a:pt x="47625" y="493083"/>
                    <a:pt x="47625" y="523563"/>
                    <a:pt x="48577" y="554043"/>
                  </a:cubicBezTo>
                  <a:cubicBezTo>
                    <a:pt x="48577" y="578808"/>
                    <a:pt x="48577" y="602621"/>
                    <a:pt x="48577" y="627386"/>
                  </a:cubicBezTo>
                  <a:cubicBezTo>
                    <a:pt x="48577" y="635006"/>
                    <a:pt x="48577" y="642626"/>
                    <a:pt x="48577" y="649293"/>
                  </a:cubicBezTo>
                  <a:close/>
                </a:path>
              </a:pathLst>
            </a:custGeom>
            <a:solidFill>
              <a:srgbClr val="100F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1" name="Google Shape;2181;p21"/>
            <p:cNvSpPr/>
            <p:nvPr/>
          </p:nvSpPr>
          <p:spPr>
            <a:xfrm>
              <a:off x="8548555" y="3148832"/>
              <a:ext cx="313658" cy="657357"/>
            </a:xfrm>
            <a:custGeom>
              <a:avLst/>
              <a:gdLst/>
              <a:ahLst/>
              <a:cxnLst/>
              <a:rect l="l" t="t" r="r" b="b"/>
              <a:pathLst>
                <a:path w="313658" h="657357" extrusionOk="0">
                  <a:moveTo>
                    <a:pt x="33469" y="596397"/>
                  </a:moveTo>
                  <a:cubicBezTo>
                    <a:pt x="29659" y="524007"/>
                    <a:pt x="25849" y="451617"/>
                    <a:pt x="21087" y="379227"/>
                  </a:cubicBezTo>
                  <a:cubicBezTo>
                    <a:pt x="14419" y="261117"/>
                    <a:pt x="6799" y="142055"/>
                    <a:pt x="132" y="23945"/>
                  </a:cubicBezTo>
                  <a:cubicBezTo>
                    <a:pt x="-821" y="2990"/>
                    <a:pt x="2989" y="-820"/>
                    <a:pt x="24896" y="132"/>
                  </a:cubicBezTo>
                  <a:cubicBezTo>
                    <a:pt x="82999" y="3942"/>
                    <a:pt x="141102" y="8705"/>
                    <a:pt x="198252" y="12515"/>
                  </a:cubicBezTo>
                  <a:cubicBezTo>
                    <a:pt x="223017" y="14420"/>
                    <a:pt x="247782" y="16325"/>
                    <a:pt x="272546" y="18230"/>
                  </a:cubicBezTo>
                  <a:cubicBezTo>
                    <a:pt x="283024" y="19182"/>
                    <a:pt x="289692" y="22040"/>
                    <a:pt x="288739" y="33470"/>
                  </a:cubicBezTo>
                  <a:cubicBezTo>
                    <a:pt x="292549" y="115385"/>
                    <a:pt x="295407" y="198252"/>
                    <a:pt x="299217" y="280167"/>
                  </a:cubicBezTo>
                  <a:cubicBezTo>
                    <a:pt x="303979" y="396372"/>
                    <a:pt x="308742" y="513530"/>
                    <a:pt x="313504" y="629735"/>
                  </a:cubicBezTo>
                  <a:cubicBezTo>
                    <a:pt x="314457" y="654500"/>
                    <a:pt x="311599" y="657357"/>
                    <a:pt x="287787" y="652595"/>
                  </a:cubicBezTo>
                  <a:cubicBezTo>
                    <a:pt x="284929" y="651642"/>
                    <a:pt x="281119" y="652595"/>
                    <a:pt x="278262" y="652595"/>
                  </a:cubicBezTo>
                  <a:cubicBezTo>
                    <a:pt x="267784" y="654500"/>
                    <a:pt x="258259" y="657357"/>
                    <a:pt x="247782" y="657357"/>
                  </a:cubicBezTo>
                  <a:cubicBezTo>
                    <a:pt x="185869" y="655452"/>
                    <a:pt x="123004" y="651642"/>
                    <a:pt x="61092" y="648785"/>
                  </a:cubicBezTo>
                  <a:cubicBezTo>
                    <a:pt x="53471" y="647832"/>
                    <a:pt x="44899" y="647832"/>
                    <a:pt x="37279" y="646880"/>
                  </a:cubicBezTo>
                  <a:cubicBezTo>
                    <a:pt x="37279" y="630687"/>
                    <a:pt x="35374" y="613542"/>
                    <a:pt x="33469" y="596397"/>
                  </a:cubicBezTo>
                  <a:close/>
                  <a:moveTo>
                    <a:pt x="277309" y="551630"/>
                  </a:moveTo>
                  <a:cubicBezTo>
                    <a:pt x="277309" y="546867"/>
                    <a:pt x="277309" y="542105"/>
                    <a:pt x="277309" y="536390"/>
                  </a:cubicBezTo>
                  <a:cubicBezTo>
                    <a:pt x="276357" y="522102"/>
                    <a:pt x="275404" y="507815"/>
                    <a:pt x="274452" y="492575"/>
                  </a:cubicBezTo>
                  <a:cubicBezTo>
                    <a:pt x="274452" y="475430"/>
                    <a:pt x="275404" y="459237"/>
                    <a:pt x="274452" y="442092"/>
                  </a:cubicBezTo>
                  <a:cubicBezTo>
                    <a:pt x="273499" y="424947"/>
                    <a:pt x="270642" y="408755"/>
                    <a:pt x="268737" y="391610"/>
                  </a:cubicBezTo>
                  <a:cubicBezTo>
                    <a:pt x="268737" y="389705"/>
                    <a:pt x="268737" y="387800"/>
                    <a:pt x="268737" y="385895"/>
                  </a:cubicBezTo>
                  <a:cubicBezTo>
                    <a:pt x="268737" y="379227"/>
                    <a:pt x="268737" y="372560"/>
                    <a:pt x="268737" y="365892"/>
                  </a:cubicBezTo>
                  <a:cubicBezTo>
                    <a:pt x="268737" y="335412"/>
                    <a:pt x="269689" y="304932"/>
                    <a:pt x="268737" y="275405"/>
                  </a:cubicBezTo>
                  <a:cubicBezTo>
                    <a:pt x="267784" y="233495"/>
                    <a:pt x="265879" y="190632"/>
                    <a:pt x="263974" y="148722"/>
                  </a:cubicBezTo>
                  <a:cubicBezTo>
                    <a:pt x="263021" y="137292"/>
                    <a:pt x="262069" y="125862"/>
                    <a:pt x="261117" y="113480"/>
                  </a:cubicBezTo>
                  <a:cubicBezTo>
                    <a:pt x="261117" y="85857"/>
                    <a:pt x="261117" y="59187"/>
                    <a:pt x="261117" y="30612"/>
                  </a:cubicBezTo>
                  <a:cubicBezTo>
                    <a:pt x="225874" y="28707"/>
                    <a:pt x="194442" y="26802"/>
                    <a:pt x="163009" y="25850"/>
                  </a:cubicBezTo>
                  <a:cubicBezTo>
                    <a:pt x="162057" y="25850"/>
                    <a:pt x="160152" y="25850"/>
                    <a:pt x="159199" y="25850"/>
                  </a:cubicBezTo>
                  <a:cubicBezTo>
                    <a:pt x="116337" y="22992"/>
                    <a:pt x="74427" y="20135"/>
                    <a:pt x="32517" y="18230"/>
                  </a:cubicBezTo>
                  <a:cubicBezTo>
                    <a:pt x="32517" y="36327"/>
                    <a:pt x="32517" y="51567"/>
                    <a:pt x="32517" y="67760"/>
                  </a:cubicBezTo>
                  <a:cubicBezTo>
                    <a:pt x="33469" y="74427"/>
                    <a:pt x="34421" y="81095"/>
                    <a:pt x="35374" y="87762"/>
                  </a:cubicBezTo>
                  <a:cubicBezTo>
                    <a:pt x="41089" y="169677"/>
                    <a:pt x="45852" y="251592"/>
                    <a:pt x="51567" y="333507"/>
                  </a:cubicBezTo>
                  <a:cubicBezTo>
                    <a:pt x="53471" y="361130"/>
                    <a:pt x="56329" y="388752"/>
                    <a:pt x="58234" y="416375"/>
                  </a:cubicBezTo>
                  <a:cubicBezTo>
                    <a:pt x="62044" y="476382"/>
                    <a:pt x="65854" y="536390"/>
                    <a:pt x="69664" y="596397"/>
                  </a:cubicBezTo>
                  <a:cubicBezTo>
                    <a:pt x="69664" y="608780"/>
                    <a:pt x="69664" y="621162"/>
                    <a:pt x="69664" y="634497"/>
                  </a:cubicBezTo>
                  <a:cubicBezTo>
                    <a:pt x="126814" y="636402"/>
                    <a:pt x="181107" y="638307"/>
                    <a:pt x="234446" y="640212"/>
                  </a:cubicBezTo>
                  <a:cubicBezTo>
                    <a:pt x="250639" y="642117"/>
                    <a:pt x="266832" y="643070"/>
                    <a:pt x="284929" y="644975"/>
                  </a:cubicBezTo>
                  <a:cubicBezTo>
                    <a:pt x="283024" y="627830"/>
                    <a:pt x="281119" y="610685"/>
                    <a:pt x="279214" y="593540"/>
                  </a:cubicBezTo>
                  <a:cubicBezTo>
                    <a:pt x="279214" y="587825"/>
                    <a:pt x="279214" y="582110"/>
                    <a:pt x="279214" y="577347"/>
                  </a:cubicBezTo>
                  <a:cubicBezTo>
                    <a:pt x="278262" y="568775"/>
                    <a:pt x="277309" y="560202"/>
                    <a:pt x="277309" y="551630"/>
                  </a:cubicBezTo>
                  <a:close/>
                </a:path>
              </a:pathLst>
            </a:custGeom>
            <a:solidFill>
              <a:srgbClr val="100F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2" name="Google Shape;2182;p21"/>
            <p:cNvSpPr/>
            <p:nvPr/>
          </p:nvSpPr>
          <p:spPr>
            <a:xfrm>
              <a:off x="8243887" y="3340361"/>
              <a:ext cx="307028" cy="502022"/>
            </a:xfrm>
            <a:custGeom>
              <a:avLst/>
              <a:gdLst/>
              <a:ahLst/>
              <a:cxnLst/>
              <a:rect l="l" t="t" r="r" b="b"/>
              <a:pathLst>
                <a:path w="307028" h="502022" extrusionOk="0">
                  <a:moveTo>
                    <a:pt x="51435" y="486783"/>
                  </a:moveTo>
                  <a:cubicBezTo>
                    <a:pt x="99060" y="483925"/>
                    <a:pt x="145732" y="481068"/>
                    <a:pt x="193357" y="478210"/>
                  </a:cubicBezTo>
                  <a:cubicBezTo>
                    <a:pt x="220027" y="476305"/>
                    <a:pt x="246698" y="474400"/>
                    <a:pt x="275273" y="471543"/>
                  </a:cubicBezTo>
                  <a:cubicBezTo>
                    <a:pt x="271463" y="434396"/>
                    <a:pt x="267652" y="397248"/>
                    <a:pt x="263843" y="360100"/>
                  </a:cubicBezTo>
                  <a:cubicBezTo>
                    <a:pt x="252413" y="253421"/>
                    <a:pt x="241935" y="146741"/>
                    <a:pt x="231457" y="40060"/>
                  </a:cubicBezTo>
                  <a:cubicBezTo>
                    <a:pt x="229552" y="22916"/>
                    <a:pt x="223838" y="16248"/>
                    <a:pt x="205740" y="17200"/>
                  </a:cubicBezTo>
                  <a:cubicBezTo>
                    <a:pt x="156210" y="20058"/>
                    <a:pt x="105727" y="21010"/>
                    <a:pt x="56198" y="22916"/>
                  </a:cubicBezTo>
                  <a:cubicBezTo>
                    <a:pt x="43815" y="22916"/>
                    <a:pt x="39052" y="26725"/>
                    <a:pt x="39052" y="40060"/>
                  </a:cubicBezTo>
                  <a:cubicBezTo>
                    <a:pt x="45720" y="178173"/>
                    <a:pt x="51435" y="315333"/>
                    <a:pt x="56198" y="453446"/>
                  </a:cubicBezTo>
                  <a:cubicBezTo>
                    <a:pt x="56198" y="459160"/>
                    <a:pt x="52388" y="465828"/>
                    <a:pt x="50482" y="471543"/>
                  </a:cubicBezTo>
                  <a:cubicBezTo>
                    <a:pt x="24765" y="473448"/>
                    <a:pt x="24765" y="473448"/>
                    <a:pt x="23813" y="447730"/>
                  </a:cubicBezTo>
                  <a:cubicBezTo>
                    <a:pt x="19050" y="311523"/>
                    <a:pt x="14288" y="175316"/>
                    <a:pt x="8573" y="39108"/>
                  </a:cubicBezTo>
                  <a:cubicBezTo>
                    <a:pt x="8573" y="32441"/>
                    <a:pt x="3810" y="25773"/>
                    <a:pt x="0" y="15295"/>
                  </a:cubicBezTo>
                  <a:cubicBezTo>
                    <a:pt x="6668" y="13391"/>
                    <a:pt x="16193" y="10533"/>
                    <a:pt x="25718" y="9580"/>
                  </a:cubicBezTo>
                  <a:cubicBezTo>
                    <a:pt x="93345" y="5770"/>
                    <a:pt x="161925" y="4818"/>
                    <a:pt x="229552" y="55"/>
                  </a:cubicBezTo>
                  <a:cubicBezTo>
                    <a:pt x="250507" y="-897"/>
                    <a:pt x="256223" y="10533"/>
                    <a:pt x="261938" y="25773"/>
                  </a:cubicBezTo>
                  <a:cubicBezTo>
                    <a:pt x="261938" y="28630"/>
                    <a:pt x="260985" y="30535"/>
                    <a:pt x="260985" y="33393"/>
                  </a:cubicBezTo>
                  <a:cubicBezTo>
                    <a:pt x="276225" y="178173"/>
                    <a:pt x="291465" y="323905"/>
                    <a:pt x="306705" y="468685"/>
                  </a:cubicBezTo>
                  <a:cubicBezTo>
                    <a:pt x="308610" y="482973"/>
                    <a:pt x="301943" y="485830"/>
                    <a:pt x="290513" y="486783"/>
                  </a:cubicBezTo>
                  <a:cubicBezTo>
                    <a:pt x="264795" y="487735"/>
                    <a:pt x="239077" y="489641"/>
                    <a:pt x="214313" y="491546"/>
                  </a:cubicBezTo>
                  <a:cubicBezTo>
                    <a:pt x="157163" y="495355"/>
                    <a:pt x="100013" y="499166"/>
                    <a:pt x="42863" y="502023"/>
                  </a:cubicBezTo>
                  <a:cubicBezTo>
                    <a:pt x="38100" y="501071"/>
                    <a:pt x="32385" y="499166"/>
                    <a:pt x="27623" y="498213"/>
                  </a:cubicBezTo>
                  <a:cubicBezTo>
                    <a:pt x="27623" y="496308"/>
                    <a:pt x="26670" y="494403"/>
                    <a:pt x="26670" y="492498"/>
                  </a:cubicBezTo>
                  <a:cubicBezTo>
                    <a:pt x="34290" y="490593"/>
                    <a:pt x="42863" y="488688"/>
                    <a:pt x="51435" y="486783"/>
                  </a:cubicBezTo>
                  <a:close/>
                </a:path>
              </a:pathLst>
            </a:custGeom>
            <a:solidFill>
              <a:srgbClr val="100F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3" name="Google Shape;2183;p21"/>
            <p:cNvSpPr/>
            <p:nvPr/>
          </p:nvSpPr>
          <p:spPr>
            <a:xfrm>
              <a:off x="8937078" y="3004184"/>
              <a:ext cx="311018" cy="818219"/>
            </a:xfrm>
            <a:custGeom>
              <a:avLst/>
              <a:gdLst/>
              <a:ahLst/>
              <a:cxnLst/>
              <a:rect l="l" t="t" r="r" b="b"/>
              <a:pathLst>
                <a:path w="311018" h="818219" extrusionOk="0">
                  <a:moveTo>
                    <a:pt x="275502" y="771525"/>
                  </a:moveTo>
                  <a:cubicBezTo>
                    <a:pt x="275502" y="764858"/>
                    <a:pt x="275502" y="759143"/>
                    <a:pt x="275502" y="752475"/>
                  </a:cubicBezTo>
                  <a:cubicBezTo>
                    <a:pt x="275502" y="752475"/>
                    <a:pt x="276454" y="751523"/>
                    <a:pt x="276454" y="751523"/>
                  </a:cubicBezTo>
                  <a:cubicBezTo>
                    <a:pt x="276454" y="750570"/>
                    <a:pt x="275502" y="749618"/>
                    <a:pt x="274549" y="748665"/>
                  </a:cubicBezTo>
                  <a:cubicBezTo>
                    <a:pt x="266929" y="640080"/>
                    <a:pt x="259309" y="531495"/>
                    <a:pt x="251689" y="421958"/>
                  </a:cubicBezTo>
                  <a:cubicBezTo>
                    <a:pt x="242164" y="286703"/>
                    <a:pt x="233591" y="152400"/>
                    <a:pt x="224066" y="17145"/>
                  </a:cubicBezTo>
                  <a:cubicBezTo>
                    <a:pt x="224066" y="13335"/>
                    <a:pt x="224066" y="9525"/>
                    <a:pt x="224066" y="5715"/>
                  </a:cubicBezTo>
                  <a:cubicBezTo>
                    <a:pt x="231686" y="3810"/>
                    <a:pt x="240259" y="1905"/>
                    <a:pt x="250736" y="0"/>
                  </a:cubicBezTo>
                  <a:cubicBezTo>
                    <a:pt x="252641" y="17145"/>
                    <a:pt x="256452" y="37148"/>
                    <a:pt x="258357" y="58103"/>
                  </a:cubicBezTo>
                  <a:cubicBezTo>
                    <a:pt x="263119" y="113348"/>
                    <a:pt x="265977" y="169545"/>
                    <a:pt x="269786" y="225743"/>
                  </a:cubicBezTo>
                  <a:cubicBezTo>
                    <a:pt x="274549" y="282893"/>
                    <a:pt x="279311" y="340995"/>
                    <a:pt x="284074" y="398145"/>
                  </a:cubicBezTo>
                  <a:cubicBezTo>
                    <a:pt x="285979" y="419100"/>
                    <a:pt x="284074" y="440055"/>
                    <a:pt x="285027" y="461010"/>
                  </a:cubicBezTo>
                  <a:cubicBezTo>
                    <a:pt x="286932" y="489585"/>
                    <a:pt x="289789" y="517208"/>
                    <a:pt x="292647" y="544830"/>
                  </a:cubicBezTo>
                  <a:cubicBezTo>
                    <a:pt x="294552" y="568643"/>
                    <a:pt x="297409" y="591503"/>
                    <a:pt x="299314" y="615315"/>
                  </a:cubicBezTo>
                  <a:cubicBezTo>
                    <a:pt x="303124" y="664845"/>
                    <a:pt x="305982" y="714375"/>
                    <a:pt x="310744" y="763905"/>
                  </a:cubicBezTo>
                  <a:cubicBezTo>
                    <a:pt x="313602" y="788670"/>
                    <a:pt x="293599" y="819150"/>
                    <a:pt x="275502" y="818198"/>
                  </a:cubicBezTo>
                  <a:cubicBezTo>
                    <a:pt x="254547" y="817245"/>
                    <a:pt x="233591" y="816293"/>
                    <a:pt x="212636" y="814388"/>
                  </a:cubicBezTo>
                  <a:cubicBezTo>
                    <a:pt x="160249" y="810578"/>
                    <a:pt x="106909" y="806768"/>
                    <a:pt x="54522" y="802958"/>
                  </a:cubicBezTo>
                  <a:cubicBezTo>
                    <a:pt x="42139" y="802005"/>
                    <a:pt x="29757" y="800100"/>
                    <a:pt x="17374" y="797243"/>
                  </a:cubicBezTo>
                  <a:cubicBezTo>
                    <a:pt x="4039" y="794385"/>
                    <a:pt x="-7391" y="788670"/>
                    <a:pt x="5944" y="772478"/>
                  </a:cubicBezTo>
                  <a:cubicBezTo>
                    <a:pt x="7849" y="770573"/>
                    <a:pt x="5944" y="766763"/>
                    <a:pt x="6897" y="762953"/>
                  </a:cubicBezTo>
                  <a:cubicBezTo>
                    <a:pt x="11659" y="762953"/>
                    <a:pt x="17374" y="762953"/>
                    <a:pt x="22136" y="762953"/>
                  </a:cubicBezTo>
                  <a:cubicBezTo>
                    <a:pt x="29757" y="763905"/>
                    <a:pt x="37377" y="764858"/>
                    <a:pt x="44997" y="764858"/>
                  </a:cubicBezTo>
                  <a:cubicBezTo>
                    <a:pt x="58332" y="765810"/>
                    <a:pt x="72619" y="765810"/>
                    <a:pt x="85954" y="766763"/>
                  </a:cubicBezTo>
                  <a:cubicBezTo>
                    <a:pt x="93574" y="767715"/>
                    <a:pt x="101194" y="767715"/>
                    <a:pt x="108814" y="768668"/>
                  </a:cubicBezTo>
                  <a:cubicBezTo>
                    <a:pt x="125007" y="769620"/>
                    <a:pt x="141199" y="770573"/>
                    <a:pt x="157391" y="771525"/>
                  </a:cubicBezTo>
                  <a:cubicBezTo>
                    <a:pt x="161202" y="771525"/>
                    <a:pt x="165011" y="772478"/>
                    <a:pt x="168822" y="772478"/>
                  </a:cubicBezTo>
                  <a:cubicBezTo>
                    <a:pt x="181204" y="773430"/>
                    <a:pt x="193586" y="773430"/>
                    <a:pt x="205969" y="774383"/>
                  </a:cubicBezTo>
                  <a:cubicBezTo>
                    <a:pt x="214541" y="783908"/>
                    <a:pt x="232639" y="782955"/>
                    <a:pt x="244069" y="773430"/>
                  </a:cubicBezTo>
                  <a:cubicBezTo>
                    <a:pt x="248832" y="773430"/>
                    <a:pt x="253594" y="773430"/>
                    <a:pt x="259309" y="774383"/>
                  </a:cubicBezTo>
                  <a:cubicBezTo>
                    <a:pt x="264072" y="786765"/>
                    <a:pt x="271691" y="789623"/>
                    <a:pt x="283122" y="782003"/>
                  </a:cubicBezTo>
                  <a:cubicBezTo>
                    <a:pt x="285027" y="786765"/>
                    <a:pt x="286932" y="790575"/>
                    <a:pt x="287884" y="794385"/>
                  </a:cubicBezTo>
                  <a:cubicBezTo>
                    <a:pt x="299314" y="784860"/>
                    <a:pt x="297409" y="781050"/>
                    <a:pt x="275502" y="771525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4" name="Google Shape;2184;p21"/>
            <p:cNvSpPr/>
            <p:nvPr/>
          </p:nvSpPr>
          <p:spPr>
            <a:xfrm>
              <a:off x="8610565" y="3183254"/>
              <a:ext cx="279196" cy="662557"/>
            </a:xfrm>
            <a:custGeom>
              <a:avLst/>
              <a:gdLst/>
              <a:ahLst/>
              <a:cxnLst/>
              <a:rect l="l" t="t" r="r" b="b"/>
              <a:pathLst>
                <a:path w="279196" h="662557" extrusionOk="0">
                  <a:moveTo>
                    <a:pt x="34" y="615315"/>
                  </a:moveTo>
                  <a:cubicBezTo>
                    <a:pt x="61947" y="618173"/>
                    <a:pt x="124812" y="621030"/>
                    <a:pt x="186724" y="623888"/>
                  </a:cubicBezTo>
                  <a:cubicBezTo>
                    <a:pt x="197202" y="623888"/>
                    <a:pt x="206727" y="621030"/>
                    <a:pt x="217204" y="619125"/>
                  </a:cubicBezTo>
                  <a:cubicBezTo>
                    <a:pt x="220062" y="618173"/>
                    <a:pt x="223872" y="618173"/>
                    <a:pt x="226729" y="619125"/>
                  </a:cubicBezTo>
                  <a:cubicBezTo>
                    <a:pt x="250542" y="623888"/>
                    <a:pt x="254352" y="621030"/>
                    <a:pt x="252447" y="596265"/>
                  </a:cubicBezTo>
                  <a:cubicBezTo>
                    <a:pt x="247684" y="480060"/>
                    <a:pt x="242922" y="362903"/>
                    <a:pt x="238159" y="246698"/>
                  </a:cubicBezTo>
                  <a:cubicBezTo>
                    <a:pt x="234349" y="164783"/>
                    <a:pt x="231492" y="81915"/>
                    <a:pt x="227682" y="0"/>
                  </a:cubicBezTo>
                  <a:cubicBezTo>
                    <a:pt x="246732" y="7620"/>
                    <a:pt x="256257" y="19050"/>
                    <a:pt x="256257" y="40958"/>
                  </a:cubicBezTo>
                  <a:cubicBezTo>
                    <a:pt x="257209" y="108585"/>
                    <a:pt x="261020" y="176213"/>
                    <a:pt x="263877" y="244792"/>
                  </a:cubicBezTo>
                  <a:cubicBezTo>
                    <a:pt x="266734" y="307658"/>
                    <a:pt x="268639" y="370523"/>
                    <a:pt x="271497" y="433388"/>
                  </a:cubicBezTo>
                  <a:cubicBezTo>
                    <a:pt x="274354" y="499110"/>
                    <a:pt x="276259" y="565785"/>
                    <a:pt x="279117" y="631508"/>
                  </a:cubicBezTo>
                  <a:cubicBezTo>
                    <a:pt x="280070" y="649605"/>
                    <a:pt x="272449" y="657225"/>
                    <a:pt x="257209" y="660083"/>
                  </a:cubicBezTo>
                  <a:cubicBezTo>
                    <a:pt x="242922" y="662940"/>
                    <a:pt x="227682" y="662940"/>
                    <a:pt x="213395" y="661988"/>
                  </a:cubicBezTo>
                  <a:cubicBezTo>
                    <a:pt x="183867" y="661035"/>
                    <a:pt x="155292" y="658178"/>
                    <a:pt x="125764" y="657225"/>
                  </a:cubicBezTo>
                  <a:cubicBezTo>
                    <a:pt x="94332" y="655320"/>
                    <a:pt x="63852" y="654368"/>
                    <a:pt x="32420" y="653415"/>
                  </a:cubicBezTo>
                  <a:cubicBezTo>
                    <a:pt x="18132" y="651510"/>
                    <a:pt x="-918" y="629603"/>
                    <a:pt x="34" y="615315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5" name="Google Shape;2185;p21"/>
            <p:cNvSpPr/>
            <p:nvPr/>
          </p:nvSpPr>
          <p:spPr>
            <a:xfrm>
              <a:off x="8285797" y="3365630"/>
              <a:ext cx="300989" cy="511330"/>
            </a:xfrm>
            <a:custGeom>
              <a:avLst/>
              <a:gdLst/>
              <a:ahLst/>
              <a:cxnLst/>
              <a:rect l="l" t="t" r="r" b="b"/>
              <a:pathLst>
                <a:path w="300989" h="511330" extrusionOk="0">
                  <a:moveTo>
                    <a:pt x="0" y="476754"/>
                  </a:moveTo>
                  <a:cubicBezTo>
                    <a:pt x="57150" y="472944"/>
                    <a:pt x="114300" y="469134"/>
                    <a:pt x="171450" y="466276"/>
                  </a:cubicBezTo>
                  <a:cubicBezTo>
                    <a:pt x="197167" y="464371"/>
                    <a:pt x="222885" y="463419"/>
                    <a:pt x="247650" y="461514"/>
                  </a:cubicBezTo>
                  <a:cubicBezTo>
                    <a:pt x="259080" y="460561"/>
                    <a:pt x="265747" y="457704"/>
                    <a:pt x="263842" y="443416"/>
                  </a:cubicBezTo>
                  <a:cubicBezTo>
                    <a:pt x="247650" y="298636"/>
                    <a:pt x="233363" y="152904"/>
                    <a:pt x="218122" y="8124"/>
                  </a:cubicBezTo>
                  <a:cubicBezTo>
                    <a:pt x="218122" y="5266"/>
                    <a:pt x="218122" y="3361"/>
                    <a:pt x="219075" y="504"/>
                  </a:cubicBezTo>
                  <a:cubicBezTo>
                    <a:pt x="237172" y="-2354"/>
                    <a:pt x="242888" y="7171"/>
                    <a:pt x="244792" y="23364"/>
                  </a:cubicBezTo>
                  <a:cubicBezTo>
                    <a:pt x="254317" y="98611"/>
                    <a:pt x="264795" y="172906"/>
                    <a:pt x="274320" y="248154"/>
                  </a:cubicBezTo>
                  <a:cubicBezTo>
                    <a:pt x="280035" y="289111"/>
                    <a:pt x="284797" y="331021"/>
                    <a:pt x="289560" y="371979"/>
                  </a:cubicBezTo>
                  <a:cubicBezTo>
                    <a:pt x="289560" y="374836"/>
                    <a:pt x="294322" y="376741"/>
                    <a:pt x="296227" y="379599"/>
                  </a:cubicBezTo>
                  <a:cubicBezTo>
                    <a:pt x="298132" y="396744"/>
                    <a:pt x="299085" y="414841"/>
                    <a:pt x="300990" y="431986"/>
                  </a:cubicBezTo>
                  <a:cubicBezTo>
                    <a:pt x="300990" y="442464"/>
                    <a:pt x="300038" y="452941"/>
                    <a:pt x="300038" y="463419"/>
                  </a:cubicBezTo>
                  <a:cubicBezTo>
                    <a:pt x="300990" y="481516"/>
                    <a:pt x="292417" y="490089"/>
                    <a:pt x="275272" y="491994"/>
                  </a:cubicBezTo>
                  <a:cubicBezTo>
                    <a:pt x="210502" y="497709"/>
                    <a:pt x="145732" y="502471"/>
                    <a:pt x="80963" y="507234"/>
                  </a:cubicBezTo>
                  <a:cubicBezTo>
                    <a:pt x="63817" y="508186"/>
                    <a:pt x="47625" y="509139"/>
                    <a:pt x="30480" y="511044"/>
                  </a:cubicBezTo>
                  <a:cubicBezTo>
                    <a:pt x="13335" y="512949"/>
                    <a:pt x="4763" y="505329"/>
                    <a:pt x="2857" y="489136"/>
                  </a:cubicBezTo>
                  <a:cubicBezTo>
                    <a:pt x="3810" y="484374"/>
                    <a:pt x="1905" y="480564"/>
                    <a:pt x="0" y="476754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6" name="Google Shape;2186;p21"/>
            <p:cNvSpPr/>
            <p:nvPr/>
          </p:nvSpPr>
          <p:spPr>
            <a:xfrm>
              <a:off x="9490286" y="2838449"/>
              <a:ext cx="93239" cy="982979"/>
            </a:xfrm>
            <a:custGeom>
              <a:avLst/>
              <a:gdLst/>
              <a:ahLst/>
              <a:cxnLst/>
              <a:rect l="l" t="t" r="r" b="b"/>
              <a:pathLst>
                <a:path w="93239" h="982979" extrusionOk="0">
                  <a:moveTo>
                    <a:pt x="40428" y="588645"/>
                  </a:moveTo>
                  <a:cubicBezTo>
                    <a:pt x="39476" y="576263"/>
                    <a:pt x="38523" y="563880"/>
                    <a:pt x="37571" y="550545"/>
                  </a:cubicBezTo>
                  <a:cubicBezTo>
                    <a:pt x="48048" y="540068"/>
                    <a:pt x="47096" y="531495"/>
                    <a:pt x="35666" y="524828"/>
                  </a:cubicBezTo>
                  <a:cubicBezTo>
                    <a:pt x="34713" y="514350"/>
                    <a:pt x="34713" y="503872"/>
                    <a:pt x="33761" y="494347"/>
                  </a:cubicBezTo>
                  <a:cubicBezTo>
                    <a:pt x="35666" y="491490"/>
                    <a:pt x="39476" y="488633"/>
                    <a:pt x="40428" y="485775"/>
                  </a:cubicBezTo>
                  <a:cubicBezTo>
                    <a:pt x="40428" y="484822"/>
                    <a:pt x="35666" y="481965"/>
                    <a:pt x="32808" y="480060"/>
                  </a:cubicBezTo>
                  <a:cubicBezTo>
                    <a:pt x="32808" y="477203"/>
                    <a:pt x="32808" y="474345"/>
                    <a:pt x="31856" y="472440"/>
                  </a:cubicBezTo>
                  <a:cubicBezTo>
                    <a:pt x="35666" y="470535"/>
                    <a:pt x="39476" y="469583"/>
                    <a:pt x="43286" y="467678"/>
                  </a:cubicBezTo>
                  <a:cubicBezTo>
                    <a:pt x="39476" y="465772"/>
                    <a:pt x="34713" y="463867"/>
                    <a:pt x="30903" y="461010"/>
                  </a:cubicBezTo>
                  <a:cubicBezTo>
                    <a:pt x="30903" y="455295"/>
                    <a:pt x="29951" y="448628"/>
                    <a:pt x="29951" y="442913"/>
                  </a:cubicBezTo>
                  <a:cubicBezTo>
                    <a:pt x="40428" y="430530"/>
                    <a:pt x="39476" y="420053"/>
                    <a:pt x="28046" y="413385"/>
                  </a:cubicBezTo>
                  <a:cubicBezTo>
                    <a:pt x="28046" y="407670"/>
                    <a:pt x="27093" y="402908"/>
                    <a:pt x="27093" y="397192"/>
                  </a:cubicBezTo>
                  <a:cubicBezTo>
                    <a:pt x="37571" y="387667"/>
                    <a:pt x="38523" y="379095"/>
                    <a:pt x="26141" y="370522"/>
                  </a:cubicBezTo>
                  <a:cubicBezTo>
                    <a:pt x="22331" y="328613"/>
                    <a:pt x="19473" y="287655"/>
                    <a:pt x="15663" y="245745"/>
                  </a:cubicBezTo>
                  <a:cubicBezTo>
                    <a:pt x="9948" y="171450"/>
                    <a:pt x="5186" y="97155"/>
                    <a:pt x="423" y="23813"/>
                  </a:cubicBezTo>
                  <a:cubicBezTo>
                    <a:pt x="-529" y="16192"/>
                    <a:pt x="423" y="7620"/>
                    <a:pt x="423" y="0"/>
                  </a:cubicBezTo>
                  <a:cubicBezTo>
                    <a:pt x="13758" y="1905"/>
                    <a:pt x="17568" y="11430"/>
                    <a:pt x="18521" y="22860"/>
                  </a:cubicBezTo>
                  <a:cubicBezTo>
                    <a:pt x="24236" y="74295"/>
                    <a:pt x="28998" y="126683"/>
                    <a:pt x="33761" y="178117"/>
                  </a:cubicBezTo>
                  <a:cubicBezTo>
                    <a:pt x="40428" y="251460"/>
                    <a:pt x="46143" y="323850"/>
                    <a:pt x="51858" y="397192"/>
                  </a:cubicBezTo>
                  <a:cubicBezTo>
                    <a:pt x="54716" y="438150"/>
                    <a:pt x="56621" y="479108"/>
                    <a:pt x="59478" y="520065"/>
                  </a:cubicBezTo>
                  <a:cubicBezTo>
                    <a:pt x="64241" y="579120"/>
                    <a:pt x="69003" y="637222"/>
                    <a:pt x="73766" y="696278"/>
                  </a:cubicBezTo>
                  <a:cubicBezTo>
                    <a:pt x="76623" y="735330"/>
                    <a:pt x="78528" y="774383"/>
                    <a:pt x="81386" y="813435"/>
                  </a:cubicBezTo>
                  <a:cubicBezTo>
                    <a:pt x="85196" y="862965"/>
                    <a:pt x="89006" y="912495"/>
                    <a:pt x="92816" y="962025"/>
                  </a:cubicBezTo>
                  <a:cubicBezTo>
                    <a:pt x="93768" y="968693"/>
                    <a:pt x="92816" y="975360"/>
                    <a:pt x="92816" y="982980"/>
                  </a:cubicBezTo>
                  <a:cubicBezTo>
                    <a:pt x="79481" y="982028"/>
                    <a:pt x="65193" y="985838"/>
                    <a:pt x="59478" y="967740"/>
                  </a:cubicBezTo>
                  <a:cubicBezTo>
                    <a:pt x="60431" y="961072"/>
                    <a:pt x="63288" y="954405"/>
                    <a:pt x="63288" y="948690"/>
                  </a:cubicBezTo>
                  <a:cubicBezTo>
                    <a:pt x="60431" y="898208"/>
                    <a:pt x="57573" y="848678"/>
                    <a:pt x="54716" y="798195"/>
                  </a:cubicBezTo>
                  <a:cubicBezTo>
                    <a:pt x="57573" y="794385"/>
                    <a:pt x="63288" y="789622"/>
                    <a:pt x="63288" y="785813"/>
                  </a:cubicBezTo>
                  <a:cubicBezTo>
                    <a:pt x="63288" y="764858"/>
                    <a:pt x="61383" y="743903"/>
                    <a:pt x="59478" y="722947"/>
                  </a:cubicBezTo>
                  <a:cubicBezTo>
                    <a:pt x="59478" y="719138"/>
                    <a:pt x="52811" y="716280"/>
                    <a:pt x="49001" y="713422"/>
                  </a:cubicBezTo>
                  <a:cubicBezTo>
                    <a:pt x="49001" y="710565"/>
                    <a:pt x="49001" y="708660"/>
                    <a:pt x="49001" y="705803"/>
                  </a:cubicBezTo>
                  <a:cubicBezTo>
                    <a:pt x="51858" y="701040"/>
                    <a:pt x="55668" y="697230"/>
                    <a:pt x="55668" y="692468"/>
                  </a:cubicBezTo>
                  <a:cubicBezTo>
                    <a:pt x="56621" y="661988"/>
                    <a:pt x="55668" y="631508"/>
                    <a:pt x="55668" y="600075"/>
                  </a:cubicBezTo>
                  <a:cubicBezTo>
                    <a:pt x="55668" y="598170"/>
                    <a:pt x="56621" y="595313"/>
                    <a:pt x="55668" y="594360"/>
                  </a:cubicBezTo>
                  <a:cubicBezTo>
                    <a:pt x="41381" y="585788"/>
                    <a:pt x="49953" y="574358"/>
                    <a:pt x="50906" y="563880"/>
                  </a:cubicBezTo>
                  <a:cubicBezTo>
                    <a:pt x="51858" y="557213"/>
                    <a:pt x="51858" y="550545"/>
                    <a:pt x="51858" y="543878"/>
                  </a:cubicBezTo>
                  <a:cubicBezTo>
                    <a:pt x="50906" y="543878"/>
                    <a:pt x="50906" y="543878"/>
                    <a:pt x="49953" y="543878"/>
                  </a:cubicBezTo>
                  <a:cubicBezTo>
                    <a:pt x="47096" y="558165"/>
                    <a:pt x="44238" y="573405"/>
                    <a:pt x="40428" y="588645"/>
                  </a:cubicBezTo>
                  <a:close/>
                  <a:moveTo>
                    <a:pt x="46143" y="512445"/>
                  </a:moveTo>
                  <a:cubicBezTo>
                    <a:pt x="47096" y="512445"/>
                    <a:pt x="47096" y="512445"/>
                    <a:pt x="48048" y="512445"/>
                  </a:cubicBezTo>
                  <a:cubicBezTo>
                    <a:pt x="48048" y="504825"/>
                    <a:pt x="48048" y="498158"/>
                    <a:pt x="48048" y="490538"/>
                  </a:cubicBezTo>
                  <a:cubicBezTo>
                    <a:pt x="47096" y="490538"/>
                    <a:pt x="47096" y="490538"/>
                    <a:pt x="46143" y="490538"/>
                  </a:cubicBezTo>
                  <a:cubicBezTo>
                    <a:pt x="46143" y="498158"/>
                    <a:pt x="46143" y="505778"/>
                    <a:pt x="46143" y="512445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7" name="Google Shape;2187;p21"/>
            <p:cNvSpPr/>
            <p:nvPr/>
          </p:nvSpPr>
          <p:spPr>
            <a:xfrm>
              <a:off x="7962900" y="2713671"/>
              <a:ext cx="1074419" cy="604837"/>
            </a:xfrm>
            <a:custGeom>
              <a:avLst/>
              <a:gdLst/>
              <a:ahLst/>
              <a:cxnLst/>
              <a:rect l="l" t="t" r="r" b="b"/>
              <a:pathLst>
                <a:path w="1074419" h="604837" extrusionOk="0">
                  <a:moveTo>
                    <a:pt x="952" y="595313"/>
                  </a:moveTo>
                  <a:cubicBezTo>
                    <a:pt x="109538" y="534353"/>
                    <a:pt x="219075" y="473393"/>
                    <a:pt x="327660" y="413385"/>
                  </a:cubicBezTo>
                  <a:cubicBezTo>
                    <a:pt x="570548" y="278130"/>
                    <a:pt x="812482" y="143828"/>
                    <a:pt x="1055370" y="8573"/>
                  </a:cubicBezTo>
                  <a:cubicBezTo>
                    <a:pt x="1060132" y="5715"/>
                    <a:pt x="1064895" y="3810"/>
                    <a:pt x="1071563" y="0"/>
                  </a:cubicBezTo>
                  <a:cubicBezTo>
                    <a:pt x="1072515" y="6668"/>
                    <a:pt x="1073468" y="12383"/>
                    <a:pt x="1074420" y="17145"/>
                  </a:cubicBezTo>
                  <a:cubicBezTo>
                    <a:pt x="1024890" y="42863"/>
                    <a:pt x="975360" y="68580"/>
                    <a:pt x="925830" y="95250"/>
                  </a:cubicBezTo>
                  <a:cubicBezTo>
                    <a:pt x="886777" y="116205"/>
                    <a:pt x="849630" y="139065"/>
                    <a:pt x="810577" y="160020"/>
                  </a:cubicBezTo>
                  <a:cubicBezTo>
                    <a:pt x="756285" y="190500"/>
                    <a:pt x="701040" y="220980"/>
                    <a:pt x="646748" y="250508"/>
                  </a:cubicBezTo>
                  <a:cubicBezTo>
                    <a:pt x="621030" y="264795"/>
                    <a:pt x="596265" y="280035"/>
                    <a:pt x="570548" y="293370"/>
                  </a:cubicBezTo>
                  <a:cubicBezTo>
                    <a:pt x="501968" y="331470"/>
                    <a:pt x="432435" y="369570"/>
                    <a:pt x="363855" y="407670"/>
                  </a:cubicBezTo>
                  <a:cubicBezTo>
                    <a:pt x="321945" y="430530"/>
                    <a:pt x="281940" y="456248"/>
                    <a:pt x="240030" y="479108"/>
                  </a:cubicBezTo>
                  <a:cubicBezTo>
                    <a:pt x="173355" y="515303"/>
                    <a:pt x="106680" y="549593"/>
                    <a:pt x="40005" y="584835"/>
                  </a:cubicBezTo>
                  <a:cubicBezTo>
                    <a:pt x="31432" y="589598"/>
                    <a:pt x="23813" y="595313"/>
                    <a:pt x="15240" y="601028"/>
                  </a:cubicBezTo>
                  <a:cubicBezTo>
                    <a:pt x="10477" y="601980"/>
                    <a:pt x="5715" y="603885"/>
                    <a:pt x="0" y="604838"/>
                  </a:cubicBezTo>
                  <a:cubicBezTo>
                    <a:pt x="952" y="602933"/>
                    <a:pt x="952" y="599123"/>
                    <a:pt x="952" y="595313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8" name="Google Shape;2188;p21"/>
            <p:cNvSpPr/>
            <p:nvPr/>
          </p:nvSpPr>
          <p:spPr>
            <a:xfrm>
              <a:off x="7979092" y="2732721"/>
              <a:ext cx="1062037" cy="585152"/>
            </a:xfrm>
            <a:custGeom>
              <a:avLst/>
              <a:gdLst/>
              <a:ahLst/>
              <a:cxnLst/>
              <a:rect l="l" t="t" r="r" b="b"/>
              <a:pathLst>
                <a:path w="1062037" h="585152" extrusionOk="0">
                  <a:moveTo>
                    <a:pt x="0" y="583883"/>
                  </a:moveTo>
                  <a:cubicBezTo>
                    <a:pt x="8572" y="578168"/>
                    <a:pt x="16193" y="572453"/>
                    <a:pt x="24765" y="567690"/>
                  </a:cubicBezTo>
                  <a:cubicBezTo>
                    <a:pt x="91440" y="532448"/>
                    <a:pt x="159068" y="498158"/>
                    <a:pt x="224790" y="461963"/>
                  </a:cubicBezTo>
                  <a:cubicBezTo>
                    <a:pt x="266700" y="439103"/>
                    <a:pt x="307657" y="414338"/>
                    <a:pt x="348615" y="390525"/>
                  </a:cubicBezTo>
                  <a:cubicBezTo>
                    <a:pt x="417195" y="352425"/>
                    <a:pt x="486727" y="314325"/>
                    <a:pt x="555307" y="276225"/>
                  </a:cubicBezTo>
                  <a:cubicBezTo>
                    <a:pt x="581025" y="261938"/>
                    <a:pt x="605790" y="246698"/>
                    <a:pt x="631507" y="233363"/>
                  </a:cubicBezTo>
                  <a:cubicBezTo>
                    <a:pt x="685800" y="202883"/>
                    <a:pt x="741045" y="172403"/>
                    <a:pt x="795338" y="142875"/>
                  </a:cubicBezTo>
                  <a:cubicBezTo>
                    <a:pt x="833438" y="120968"/>
                    <a:pt x="871538" y="99060"/>
                    <a:pt x="910590" y="78105"/>
                  </a:cubicBezTo>
                  <a:cubicBezTo>
                    <a:pt x="960120" y="51435"/>
                    <a:pt x="1009650" y="25718"/>
                    <a:pt x="1059180" y="0"/>
                  </a:cubicBezTo>
                  <a:cubicBezTo>
                    <a:pt x="1060132" y="4763"/>
                    <a:pt x="1061085" y="10478"/>
                    <a:pt x="1062038" y="15240"/>
                  </a:cubicBezTo>
                  <a:cubicBezTo>
                    <a:pt x="1061085" y="15240"/>
                    <a:pt x="1060132" y="15240"/>
                    <a:pt x="1059180" y="15240"/>
                  </a:cubicBezTo>
                  <a:cubicBezTo>
                    <a:pt x="1053465" y="16193"/>
                    <a:pt x="1047750" y="16193"/>
                    <a:pt x="1042988" y="19050"/>
                  </a:cubicBezTo>
                  <a:cubicBezTo>
                    <a:pt x="949643" y="70485"/>
                    <a:pt x="857250" y="122873"/>
                    <a:pt x="763905" y="174308"/>
                  </a:cubicBezTo>
                  <a:cubicBezTo>
                    <a:pt x="694372" y="213360"/>
                    <a:pt x="624840" y="251460"/>
                    <a:pt x="555307" y="290513"/>
                  </a:cubicBezTo>
                  <a:cubicBezTo>
                    <a:pt x="469582" y="338138"/>
                    <a:pt x="384810" y="385763"/>
                    <a:pt x="299085" y="433388"/>
                  </a:cubicBezTo>
                  <a:cubicBezTo>
                    <a:pt x="228600" y="472440"/>
                    <a:pt x="157163" y="511493"/>
                    <a:pt x="85725" y="549593"/>
                  </a:cubicBezTo>
                  <a:cubicBezTo>
                    <a:pt x="63818" y="561023"/>
                    <a:pt x="41910" y="573405"/>
                    <a:pt x="20002" y="583883"/>
                  </a:cubicBezTo>
                  <a:cubicBezTo>
                    <a:pt x="14288" y="586740"/>
                    <a:pt x="6668" y="583883"/>
                    <a:pt x="0" y="583883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9" name="Google Shape;2189;p21"/>
            <p:cNvSpPr/>
            <p:nvPr/>
          </p:nvSpPr>
          <p:spPr>
            <a:xfrm>
              <a:off x="9081135" y="2559366"/>
              <a:ext cx="197998" cy="296691"/>
            </a:xfrm>
            <a:custGeom>
              <a:avLst/>
              <a:gdLst/>
              <a:ahLst/>
              <a:cxnLst/>
              <a:rect l="l" t="t" r="r" b="b"/>
              <a:pathLst>
                <a:path w="197998" h="296691" extrusionOk="0">
                  <a:moveTo>
                    <a:pt x="0" y="281940"/>
                  </a:moveTo>
                  <a:cubicBezTo>
                    <a:pt x="7620" y="274320"/>
                    <a:pt x="16192" y="268605"/>
                    <a:pt x="20955" y="260033"/>
                  </a:cubicBezTo>
                  <a:cubicBezTo>
                    <a:pt x="73342" y="175260"/>
                    <a:pt x="123825" y="90488"/>
                    <a:pt x="176213" y="5715"/>
                  </a:cubicBezTo>
                  <a:cubicBezTo>
                    <a:pt x="177165" y="3810"/>
                    <a:pt x="179070" y="1905"/>
                    <a:pt x="180975" y="0"/>
                  </a:cubicBezTo>
                  <a:cubicBezTo>
                    <a:pt x="200025" y="2858"/>
                    <a:pt x="201930" y="7620"/>
                    <a:pt x="192405" y="25718"/>
                  </a:cubicBezTo>
                  <a:cubicBezTo>
                    <a:pt x="173355" y="60008"/>
                    <a:pt x="153352" y="93345"/>
                    <a:pt x="133350" y="126683"/>
                  </a:cubicBezTo>
                  <a:cubicBezTo>
                    <a:pt x="108585" y="170498"/>
                    <a:pt x="83820" y="213360"/>
                    <a:pt x="58102" y="257175"/>
                  </a:cubicBezTo>
                  <a:cubicBezTo>
                    <a:pt x="51435" y="268605"/>
                    <a:pt x="43815" y="279083"/>
                    <a:pt x="35242" y="288608"/>
                  </a:cubicBezTo>
                  <a:cubicBezTo>
                    <a:pt x="23813" y="301942"/>
                    <a:pt x="9525" y="298133"/>
                    <a:pt x="0" y="281940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0" name="Google Shape;2190;p21"/>
            <p:cNvSpPr/>
            <p:nvPr/>
          </p:nvSpPr>
          <p:spPr>
            <a:xfrm>
              <a:off x="9295447" y="3818571"/>
              <a:ext cx="280987" cy="39052"/>
            </a:xfrm>
            <a:custGeom>
              <a:avLst/>
              <a:gdLst/>
              <a:ahLst/>
              <a:cxnLst/>
              <a:rect l="l" t="t" r="r" b="b"/>
              <a:pathLst>
                <a:path w="280987" h="39052" extrusionOk="0">
                  <a:moveTo>
                    <a:pt x="0" y="5715"/>
                  </a:moveTo>
                  <a:cubicBezTo>
                    <a:pt x="70485" y="5715"/>
                    <a:pt x="141922" y="5715"/>
                    <a:pt x="212407" y="5715"/>
                  </a:cubicBezTo>
                  <a:cubicBezTo>
                    <a:pt x="222885" y="5715"/>
                    <a:pt x="233363" y="1905"/>
                    <a:pt x="242888" y="0"/>
                  </a:cubicBezTo>
                  <a:cubicBezTo>
                    <a:pt x="248602" y="9525"/>
                    <a:pt x="253365" y="18098"/>
                    <a:pt x="258127" y="26670"/>
                  </a:cubicBezTo>
                  <a:cubicBezTo>
                    <a:pt x="267652" y="24765"/>
                    <a:pt x="274320" y="22860"/>
                    <a:pt x="280988" y="20955"/>
                  </a:cubicBezTo>
                  <a:cubicBezTo>
                    <a:pt x="275272" y="25718"/>
                    <a:pt x="271463" y="32385"/>
                    <a:pt x="264795" y="35243"/>
                  </a:cubicBezTo>
                  <a:cubicBezTo>
                    <a:pt x="258127" y="38100"/>
                    <a:pt x="250507" y="36195"/>
                    <a:pt x="242888" y="36195"/>
                  </a:cubicBezTo>
                  <a:cubicBezTo>
                    <a:pt x="173355" y="37147"/>
                    <a:pt x="103822" y="39053"/>
                    <a:pt x="34290" y="39053"/>
                  </a:cubicBezTo>
                  <a:cubicBezTo>
                    <a:pt x="10477" y="39053"/>
                    <a:pt x="952" y="29528"/>
                    <a:pt x="0" y="5715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1" name="Google Shape;2191;p21"/>
            <p:cNvSpPr/>
            <p:nvPr/>
          </p:nvSpPr>
          <p:spPr>
            <a:xfrm>
              <a:off x="9534525" y="3805237"/>
              <a:ext cx="49530" cy="40005"/>
            </a:xfrm>
            <a:custGeom>
              <a:avLst/>
              <a:gdLst/>
              <a:ahLst/>
              <a:cxnLst/>
              <a:rect l="l" t="t" r="r" b="b"/>
              <a:pathLst>
                <a:path w="49530" h="40005" extrusionOk="0">
                  <a:moveTo>
                    <a:pt x="41910" y="34290"/>
                  </a:moveTo>
                  <a:cubicBezTo>
                    <a:pt x="35243" y="36195"/>
                    <a:pt x="28575" y="38100"/>
                    <a:pt x="19050" y="40005"/>
                  </a:cubicBezTo>
                  <a:cubicBezTo>
                    <a:pt x="14288" y="32385"/>
                    <a:pt x="9525" y="22860"/>
                    <a:pt x="3810" y="13335"/>
                  </a:cubicBezTo>
                  <a:cubicBezTo>
                    <a:pt x="2857" y="10478"/>
                    <a:pt x="952" y="6667"/>
                    <a:pt x="0" y="2858"/>
                  </a:cubicBezTo>
                  <a:cubicBezTo>
                    <a:pt x="5715" y="1905"/>
                    <a:pt x="10477" y="953"/>
                    <a:pt x="16193" y="0"/>
                  </a:cubicBezTo>
                  <a:cubicBezTo>
                    <a:pt x="20955" y="18097"/>
                    <a:pt x="36195" y="14288"/>
                    <a:pt x="49530" y="15240"/>
                  </a:cubicBezTo>
                  <a:cubicBezTo>
                    <a:pt x="49530" y="19050"/>
                    <a:pt x="49530" y="21908"/>
                    <a:pt x="49530" y="25717"/>
                  </a:cubicBezTo>
                  <a:cubicBezTo>
                    <a:pt x="46673" y="28575"/>
                    <a:pt x="44768" y="31433"/>
                    <a:pt x="41910" y="34290"/>
                  </a:cubicBezTo>
                  <a:cubicBezTo>
                    <a:pt x="41910" y="34290"/>
                    <a:pt x="41910" y="34290"/>
                    <a:pt x="41910" y="3429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2" name="Google Shape;2192;p21"/>
            <p:cNvSpPr/>
            <p:nvPr/>
          </p:nvSpPr>
          <p:spPr>
            <a:xfrm>
              <a:off x="9414510" y="2802254"/>
              <a:ext cx="41909" cy="3810"/>
            </a:xfrm>
            <a:custGeom>
              <a:avLst/>
              <a:gdLst/>
              <a:ahLst/>
              <a:cxnLst/>
              <a:rect l="l" t="t" r="r" b="b"/>
              <a:pathLst>
                <a:path w="41909" h="3810" extrusionOk="0">
                  <a:moveTo>
                    <a:pt x="41910" y="3810"/>
                  </a:moveTo>
                  <a:cubicBezTo>
                    <a:pt x="27622" y="2858"/>
                    <a:pt x="14288" y="953"/>
                    <a:pt x="0" y="0"/>
                  </a:cubicBezTo>
                  <a:cubicBezTo>
                    <a:pt x="14288" y="953"/>
                    <a:pt x="28575" y="2858"/>
                    <a:pt x="41910" y="3810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3" name="Google Shape;2193;p21"/>
            <p:cNvSpPr/>
            <p:nvPr/>
          </p:nvSpPr>
          <p:spPr>
            <a:xfrm>
              <a:off x="7948612" y="3308984"/>
              <a:ext cx="15239" cy="11430"/>
            </a:xfrm>
            <a:custGeom>
              <a:avLst/>
              <a:gdLst/>
              <a:ahLst/>
              <a:cxnLst/>
              <a:rect l="l" t="t" r="r" b="b"/>
              <a:pathLst>
                <a:path w="15239" h="11430" extrusionOk="0">
                  <a:moveTo>
                    <a:pt x="15240" y="0"/>
                  </a:moveTo>
                  <a:cubicBezTo>
                    <a:pt x="15240" y="3810"/>
                    <a:pt x="15240" y="7620"/>
                    <a:pt x="15240" y="11430"/>
                  </a:cubicBezTo>
                  <a:cubicBezTo>
                    <a:pt x="10477" y="9525"/>
                    <a:pt x="4763" y="6668"/>
                    <a:pt x="0" y="4763"/>
                  </a:cubicBezTo>
                  <a:cubicBezTo>
                    <a:pt x="4763" y="2858"/>
                    <a:pt x="9525" y="1905"/>
                    <a:pt x="15240" y="0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4" name="Google Shape;2194;p21"/>
            <p:cNvSpPr/>
            <p:nvPr/>
          </p:nvSpPr>
          <p:spPr>
            <a:xfrm>
              <a:off x="9082087" y="2967989"/>
              <a:ext cx="29527" cy="4762"/>
            </a:xfrm>
            <a:custGeom>
              <a:avLst/>
              <a:gdLst/>
              <a:ahLst/>
              <a:cxnLst/>
              <a:rect l="l" t="t" r="r" b="b"/>
              <a:pathLst>
                <a:path w="29527" h="4762" extrusionOk="0">
                  <a:moveTo>
                    <a:pt x="29527" y="4763"/>
                  </a:moveTo>
                  <a:cubicBezTo>
                    <a:pt x="20002" y="2857"/>
                    <a:pt x="9525" y="1905"/>
                    <a:pt x="0" y="0"/>
                  </a:cubicBezTo>
                  <a:cubicBezTo>
                    <a:pt x="9525" y="1905"/>
                    <a:pt x="19050" y="2857"/>
                    <a:pt x="29527" y="4763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5" name="Google Shape;2195;p21"/>
            <p:cNvSpPr/>
            <p:nvPr/>
          </p:nvSpPr>
          <p:spPr>
            <a:xfrm>
              <a:off x="9047797" y="2785109"/>
              <a:ext cx="3809" cy="21907"/>
            </a:xfrm>
            <a:custGeom>
              <a:avLst/>
              <a:gdLst/>
              <a:ahLst/>
              <a:cxnLst/>
              <a:rect l="l" t="t" r="r" b="b"/>
              <a:pathLst>
                <a:path w="3809" h="21907" extrusionOk="0">
                  <a:moveTo>
                    <a:pt x="0" y="0"/>
                  </a:moveTo>
                  <a:cubicBezTo>
                    <a:pt x="952" y="7620"/>
                    <a:pt x="2857" y="15240"/>
                    <a:pt x="3810" y="21908"/>
                  </a:cubicBezTo>
                  <a:cubicBezTo>
                    <a:pt x="1905" y="15240"/>
                    <a:pt x="952" y="7620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6" name="Google Shape;2196;p21"/>
            <p:cNvSpPr/>
            <p:nvPr/>
          </p:nvSpPr>
          <p:spPr>
            <a:xfrm>
              <a:off x="9161144" y="2991802"/>
              <a:ext cx="952" cy="11429"/>
            </a:xfrm>
            <a:custGeom>
              <a:avLst/>
              <a:gdLst/>
              <a:ahLst/>
              <a:cxnLst/>
              <a:rect l="l" t="t" r="r" b="b"/>
              <a:pathLst>
                <a:path w="952" h="11429" extrusionOk="0">
                  <a:moveTo>
                    <a:pt x="953" y="11430"/>
                  </a:moveTo>
                  <a:cubicBezTo>
                    <a:pt x="953" y="7620"/>
                    <a:pt x="0" y="3810"/>
                    <a:pt x="0" y="0"/>
                  </a:cubicBezTo>
                  <a:cubicBezTo>
                    <a:pt x="0" y="2857"/>
                    <a:pt x="0" y="7620"/>
                    <a:pt x="953" y="11430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7" name="Google Shape;2197;p21"/>
            <p:cNvSpPr/>
            <p:nvPr/>
          </p:nvSpPr>
          <p:spPr>
            <a:xfrm>
              <a:off x="9037319" y="2747962"/>
              <a:ext cx="4762" cy="8572"/>
            </a:xfrm>
            <a:custGeom>
              <a:avLst/>
              <a:gdLst/>
              <a:ahLst/>
              <a:cxnLst/>
              <a:rect l="l" t="t" r="r" b="b"/>
              <a:pathLst>
                <a:path w="4762" h="8572" extrusionOk="0">
                  <a:moveTo>
                    <a:pt x="0" y="0"/>
                  </a:moveTo>
                  <a:cubicBezTo>
                    <a:pt x="953" y="0"/>
                    <a:pt x="1905" y="0"/>
                    <a:pt x="2857" y="0"/>
                  </a:cubicBezTo>
                  <a:cubicBezTo>
                    <a:pt x="3810" y="2858"/>
                    <a:pt x="3810" y="5715"/>
                    <a:pt x="4763" y="8572"/>
                  </a:cubicBezTo>
                  <a:cubicBezTo>
                    <a:pt x="3810" y="4763"/>
                    <a:pt x="1905" y="1905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8" name="Google Shape;2198;p21"/>
            <p:cNvSpPr/>
            <p:nvPr/>
          </p:nvSpPr>
          <p:spPr>
            <a:xfrm>
              <a:off x="9576435" y="3830954"/>
              <a:ext cx="5714" cy="8572"/>
            </a:xfrm>
            <a:custGeom>
              <a:avLst/>
              <a:gdLst/>
              <a:ahLst/>
              <a:cxnLst/>
              <a:rect l="l" t="t" r="r" b="b"/>
              <a:pathLst>
                <a:path w="5714" h="8572" extrusionOk="0">
                  <a:moveTo>
                    <a:pt x="0" y="8573"/>
                  </a:moveTo>
                  <a:cubicBezTo>
                    <a:pt x="1905" y="5715"/>
                    <a:pt x="3810" y="2858"/>
                    <a:pt x="5715" y="0"/>
                  </a:cubicBezTo>
                  <a:cubicBezTo>
                    <a:pt x="4763" y="2858"/>
                    <a:pt x="2857" y="5715"/>
                    <a:pt x="0" y="8573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9" name="Google Shape;2199;p21"/>
            <p:cNvSpPr/>
            <p:nvPr/>
          </p:nvSpPr>
          <p:spPr>
            <a:xfrm>
              <a:off x="9062085" y="2838449"/>
              <a:ext cx="7619" cy="2857"/>
            </a:xfrm>
            <a:custGeom>
              <a:avLst/>
              <a:gdLst/>
              <a:ahLst/>
              <a:cxnLst/>
              <a:rect l="l" t="t" r="r" b="b"/>
              <a:pathLst>
                <a:path w="7619" h="2857" extrusionOk="0">
                  <a:moveTo>
                    <a:pt x="0" y="0"/>
                  </a:moveTo>
                  <a:cubicBezTo>
                    <a:pt x="2857" y="953"/>
                    <a:pt x="4763" y="1905"/>
                    <a:pt x="7620" y="2858"/>
                  </a:cubicBezTo>
                  <a:cubicBezTo>
                    <a:pt x="5715" y="1905"/>
                    <a:pt x="2857" y="953"/>
                    <a:pt x="0" y="0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0" name="Google Shape;2200;p21"/>
            <p:cNvSpPr/>
            <p:nvPr/>
          </p:nvSpPr>
          <p:spPr>
            <a:xfrm>
              <a:off x="9391650" y="2800349"/>
              <a:ext cx="12382" cy="1904"/>
            </a:xfrm>
            <a:custGeom>
              <a:avLst/>
              <a:gdLst/>
              <a:ahLst/>
              <a:cxnLst/>
              <a:rect l="l" t="t" r="r" b="b"/>
              <a:pathLst>
                <a:path w="12382" h="1904" extrusionOk="0">
                  <a:moveTo>
                    <a:pt x="12382" y="1905"/>
                  </a:moveTo>
                  <a:cubicBezTo>
                    <a:pt x="8573" y="953"/>
                    <a:pt x="4763" y="953"/>
                    <a:pt x="0" y="0"/>
                  </a:cubicBezTo>
                  <a:cubicBezTo>
                    <a:pt x="3810" y="953"/>
                    <a:pt x="8573" y="953"/>
                    <a:pt x="12382" y="1905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21"/>
            <p:cNvSpPr/>
            <p:nvPr/>
          </p:nvSpPr>
          <p:spPr>
            <a:xfrm>
              <a:off x="9359264" y="2798973"/>
              <a:ext cx="7620" cy="423"/>
            </a:xfrm>
            <a:custGeom>
              <a:avLst/>
              <a:gdLst/>
              <a:ahLst/>
              <a:cxnLst/>
              <a:rect l="l" t="t" r="r" b="b"/>
              <a:pathLst>
                <a:path w="7620" h="423" extrusionOk="0">
                  <a:moveTo>
                    <a:pt x="7620" y="423"/>
                  </a:moveTo>
                  <a:cubicBezTo>
                    <a:pt x="4763" y="423"/>
                    <a:pt x="2858" y="423"/>
                    <a:pt x="0" y="423"/>
                  </a:cubicBezTo>
                  <a:cubicBezTo>
                    <a:pt x="1905" y="-529"/>
                    <a:pt x="4763" y="423"/>
                    <a:pt x="7620" y="423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21"/>
            <p:cNvSpPr/>
            <p:nvPr/>
          </p:nvSpPr>
          <p:spPr>
            <a:xfrm>
              <a:off x="8293177" y="3372721"/>
              <a:ext cx="67867" cy="334408"/>
            </a:xfrm>
            <a:custGeom>
              <a:avLst/>
              <a:gdLst/>
              <a:ahLst/>
              <a:cxnLst/>
              <a:rect l="l" t="t" r="r" b="b"/>
              <a:pathLst>
                <a:path w="67867" h="334408" extrusionOk="0">
                  <a:moveTo>
                    <a:pt x="67868" y="31513"/>
                  </a:moveTo>
                  <a:cubicBezTo>
                    <a:pt x="37388" y="51516"/>
                    <a:pt x="32625" y="49611"/>
                    <a:pt x="44055" y="104856"/>
                  </a:cubicBezTo>
                  <a:cubicBezTo>
                    <a:pt x="47865" y="122953"/>
                    <a:pt x="45008" y="142956"/>
                    <a:pt x="43103" y="162006"/>
                  </a:cubicBezTo>
                  <a:cubicBezTo>
                    <a:pt x="41198" y="178198"/>
                    <a:pt x="33578" y="194391"/>
                    <a:pt x="45008" y="210583"/>
                  </a:cubicBezTo>
                  <a:cubicBezTo>
                    <a:pt x="46913" y="213441"/>
                    <a:pt x="45008" y="219156"/>
                    <a:pt x="44055" y="222966"/>
                  </a:cubicBezTo>
                  <a:cubicBezTo>
                    <a:pt x="42150" y="238206"/>
                    <a:pt x="39293" y="252493"/>
                    <a:pt x="36435" y="270591"/>
                  </a:cubicBezTo>
                  <a:cubicBezTo>
                    <a:pt x="45008" y="267733"/>
                    <a:pt x="47865" y="266781"/>
                    <a:pt x="55485" y="264876"/>
                  </a:cubicBezTo>
                  <a:cubicBezTo>
                    <a:pt x="51675" y="286783"/>
                    <a:pt x="49771" y="305833"/>
                    <a:pt x="44055" y="324883"/>
                  </a:cubicBezTo>
                  <a:cubicBezTo>
                    <a:pt x="42150" y="329646"/>
                    <a:pt x="31673" y="333456"/>
                    <a:pt x="24053" y="334408"/>
                  </a:cubicBezTo>
                  <a:cubicBezTo>
                    <a:pt x="22148" y="334408"/>
                    <a:pt x="16433" y="326788"/>
                    <a:pt x="15480" y="322026"/>
                  </a:cubicBezTo>
                  <a:cubicBezTo>
                    <a:pt x="13575" y="302976"/>
                    <a:pt x="12623" y="283926"/>
                    <a:pt x="11671" y="264876"/>
                  </a:cubicBezTo>
                  <a:cubicBezTo>
                    <a:pt x="9765" y="212488"/>
                    <a:pt x="9765" y="160101"/>
                    <a:pt x="7860" y="107713"/>
                  </a:cubicBezTo>
                  <a:cubicBezTo>
                    <a:pt x="6908" y="83901"/>
                    <a:pt x="3098" y="60088"/>
                    <a:pt x="240" y="35323"/>
                  </a:cubicBezTo>
                  <a:cubicBezTo>
                    <a:pt x="-1665" y="16273"/>
                    <a:pt x="7860" y="6748"/>
                    <a:pt x="25005" y="1986"/>
                  </a:cubicBezTo>
                  <a:cubicBezTo>
                    <a:pt x="45960" y="-2777"/>
                    <a:pt x="52628" y="81"/>
                    <a:pt x="63105" y="21036"/>
                  </a:cubicBezTo>
                  <a:cubicBezTo>
                    <a:pt x="65010" y="24846"/>
                    <a:pt x="65963" y="27703"/>
                    <a:pt x="67868" y="31513"/>
                  </a:cubicBezTo>
                  <a:close/>
                </a:path>
              </a:pathLst>
            </a:custGeom>
            <a:solidFill>
              <a:srgbClr val="68B8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21"/>
            <p:cNvSpPr/>
            <p:nvPr/>
          </p:nvSpPr>
          <p:spPr>
            <a:xfrm>
              <a:off x="7935277" y="2572701"/>
              <a:ext cx="1282065" cy="715072"/>
            </a:xfrm>
            <a:custGeom>
              <a:avLst/>
              <a:gdLst/>
              <a:ahLst/>
              <a:cxnLst/>
              <a:rect l="l" t="t" r="r" b="b"/>
              <a:pathLst>
                <a:path w="1282065" h="715072" extrusionOk="0">
                  <a:moveTo>
                    <a:pt x="1223963" y="8573"/>
                  </a:moveTo>
                  <a:cubicBezTo>
                    <a:pt x="1242060" y="5715"/>
                    <a:pt x="1260158" y="2858"/>
                    <a:pt x="1278255" y="0"/>
                  </a:cubicBezTo>
                  <a:cubicBezTo>
                    <a:pt x="1279208" y="1905"/>
                    <a:pt x="1281113" y="3810"/>
                    <a:pt x="1282065" y="4763"/>
                  </a:cubicBezTo>
                  <a:cubicBezTo>
                    <a:pt x="1237298" y="78105"/>
                    <a:pt x="1192530" y="151448"/>
                    <a:pt x="1145858" y="228600"/>
                  </a:cubicBezTo>
                  <a:cubicBezTo>
                    <a:pt x="1140143" y="200977"/>
                    <a:pt x="1133475" y="177165"/>
                    <a:pt x="1129665" y="153352"/>
                  </a:cubicBezTo>
                  <a:cubicBezTo>
                    <a:pt x="1124903" y="122873"/>
                    <a:pt x="1099185" y="109538"/>
                    <a:pt x="1072515" y="125730"/>
                  </a:cubicBezTo>
                  <a:cubicBezTo>
                    <a:pt x="1030605" y="150495"/>
                    <a:pt x="988695" y="174307"/>
                    <a:pt x="946785" y="198120"/>
                  </a:cubicBezTo>
                  <a:cubicBezTo>
                    <a:pt x="849630" y="252413"/>
                    <a:pt x="752475" y="306705"/>
                    <a:pt x="655320" y="360998"/>
                  </a:cubicBezTo>
                  <a:cubicBezTo>
                    <a:pt x="483870" y="456248"/>
                    <a:pt x="313373" y="551498"/>
                    <a:pt x="141923" y="647700"/>
                  </a:cubicBezTo>
                  <a:cubicBezTo>
                    <a:pt x="108585" y="666750"/>
                    <a:pt x="75248" y="685800"/>
                    <a:pt x="40958" y="704850"/>
                  </a:cubicBezTo>
                  <a:cubicBezTo>
                    <a:pt x="14288" y="720090"/>
                    <a:pt x="14288" y="720090"/>
                    <a:pt x="0" y="692468"/>
                  </a:cubicBezTo>
                  <a:cubicBezTo>
                    <a:pt x="39053" y="670560"/>
                    <a:pt x="77153" y="646748"/>
                    <a:pt x="116205" y="625793"/>
                  </a:cubicBezTo>
                  <a:cubicBezTo>
                    <a:pt x="176213" y="592455"/>
                    <a:pt x="237173" y="561023"/>
                    <a:pt x="297180" y="528638"/>
                  </a:cubicBezTo>
                  <a:cubicBezTo>
                    <a:pt x="341948" y="504825"/>
                    <a:pt x="385763" y="479107"/>
                    <a:pt x="430530" y="455295"/>
                  </a:cubicBezTo>
                  <a:cubicBezTo>
                    <a:pt x="466725" y="436245"/>
                    <a:pt x="502920" y="418148"/>
                    <a:pt x="539115" y="398145"/>
                  </a:cubicBezTo>
                  <a:cubicBezTo>
                    <a:pt x="576263" y="378143"/>
                    <a:pt x="613410" y="356235"/>
                    <a:pt x="651510" y="335280"/>
                  </a:cubicBezTo>
                  <a:cubicBezTo>
                    <a:pt x="696278" y="311468"/>
                    <a:pt x="741045" y="289560"/>
                    <a:pt x="784860" y="265748"/>
                  </a:cubicBezTo>
                  <a:cubicBezTo>
                    <a:pt x="791528" y="261938"/>
                    <a:pt x="796290" y="255270"/>
                    <a:pt x="801053" y="250507"/>
                  </a:cubicBezTo>
                  <a:cubicBezTo>
                    <a:pt x="801053" y="250507"/>
                    <a:pt x="801053" y="250507"/>
                    <a:pt x="801053" y="250507"/>
                  </a:cubicBezTo>
                  <a:cubicBezTo>
                    <a:pt x="820103" y="250507"/>
                    <a:pt x="834390" y="240982"/>
                    <a:pt x="845820" y="226695"/>
                  </a:cubicBezTo>
                  <a:cubicBezTo>
                    <a:pt x="886778" y="204788"/>
                    <a:pt x="927735" y="182880"/>
                    <a:pt x="968693" y="161925"/>
                  </a:cubicBezTo>
                  <a:cubicBezTo>
                    <a:pt x="1001078" y="145732"/>
                    <a:pt x="1034415" y="129540"/>
                    <a:pt x="1066800" y="113348"/>
                  </a:cubicBezTo>
                  <a:cubicBezTo>
                    <a:pt x="1072515" y="110490"/>
                    <a:pt x="1077278" y="104775"/>
                    <a:pt x="1082993" y="100965"/>
                  </a:cubicBezTo>
                  <a:cubicBezTo>
                    <a:pt x="1097280" y="98107"/>
                    <a:pt x="1112521" y="95250"/>
                    <a:pt x="1131571" y="91440"/>
                  </a:cubicBezTo>
                  <a:cubicBezTo>
                    <a:pt x="1138238" y="104775"/>
                    <a:pt x="1144905" y="120015"/>
                    <a:pt x="1152525" y="134302"/>
                  </a:cubicBezTo>
                  <a:cubicBezTo>
                    <a:pt x="1153478" y="136207"/>
                    <a:pt x="1162050" y="137160"/>
                    <a:pt x="1163955" y="135255"/>
                  </a:cubicBezTo>
                  <a:cubicBezTo>
                    <a:pt x="1169671" y="129540"/>
                    <a:pt x="1174433" y="122873"/>
                    <a:pt x="1179196" y="115252"/>
                  </a:cubicBezTo>
                  <a:cubicBezTo>
                    <a:pt x="1193483" y="93345"/>
                    <a:pt x="1206818" y="71438"/>
                    <a:pt x="1221105" y="49530"/>
                  </a:cubicBezTo>
                  <a:cubicBezTo>
                    <a:pt x="1228725" y="38100"/>
                    <a:pt x="1235393" y="25718"/>
                    <a:pt x="1243965" y="12383"/>
                  </a:cubicBezTo>
                  <a:cubicBezTo>
                    <a:pt x="1235393" y="10477"/>
                    <a:pt x="1229678" y="9525"/>
                    <a:pt x="1223963" y="8573"/>
                  </a:cubicBezTo>
                  <a:close/>
                </a:path>
              </a:pathLst>
            </a:custGeom>
            <a:solidFill>
              <a:srgbClr val="B62F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21"/>
            <p:cNvSpPr/>
            <p:nvPr/>
          </p:nvSpPr>
          <p:spPr>
            <a:xfrm>
              <a:off x="7920989" y="2822257"/>
              <a:ext cx="819150" cy="441959"/>
            </a:xfrm>
            <a:custGeom>
              <a:avLst/>
              <a:gdLst/>
              <a:ahLst/>
              <a:cxnLst/>
              <a:rect l="l" t="t" r="r" b="b"/>
              <a:pathLst>
                <a:path w="819150" h="441959" extrusionOk="0">
                  <a:moveTo>
                    <a:pt x="819150" y="0"/>
                  </a:moveTo>
                  <a:cubicBezTo>
                    <a:pt x="813435" y="5715"/>
                    <a:pt x="808673" y="12383"/>
                    <a:pt x="802958" y="15240"/>
                  </a:cubicBezTo>
                  <a:cubicBezTo>
                    <a:pt x="758190" y="39052"/>
                    <a:pt x="713423" y="60960"/>
                    <a:pt x="669608" y="84772"/>
                  </a:cubicBezTo>
                  <a:cubicBezTo>
                    <a:pt x="631508" y="104775"/>
                    <a:pt x="595313" y="126683"/>
                    <a:pt x="557213" y="147638"/>
                  </a:cubicBezTo>
                  <a:cubicBezTo>
                    <a:pt x="521018" y="166688"/>
                    <a:pt x="484823" y="185738"/>
                    <a:pt x="448628" y="204788"/>
                  </a:cubicBezTo>
                  <a:cubicBezTo>
                    <a:pt x="403860" y="228600"/>
                    <a:pt x="360045" y="254317"/>
                    <a:pt x="315278" y="278130"/>
                  </a:cubicBezTo>
                  <a:cubicBezTo>
                    <a:pt x="255270" y="310515"/>
                    <a:pt x="194310" y="342900"/>
                    <a:pt x="134303" y="375285"/>
                  </a:cubicBezTo>
                  <a:cubicBezTo>
                    <a:pt x="95250" y="397192"/>
                    <a:pt x="56198" y="420052"/>
                    <a:pt x="18098" y="441960"/>
                  </a:cubicBezTo>
                  <a:cubicBezTo>
                    <a:pt x="12383" y="434340"/>
                    <a:pt x="6668" y="425767"/>
                    <a:pt x="0" y="417195"/>
                  </a:cubicBezTo>
                  <a:cubicBezTo>
                    <a:pt x="51435" y="390525"/>
                    <a:pt x="101918" y="364808"/>
                    <a:pt x="152400" y="339090"/>
                  </a:cubicBezTo>
                  <a:cubicBezTo>
                    <a:pt x="321945" y="252413"/>
                    <a:pt x="492443" y="164783"/>
                    <a:pt x="661988" y="78105"/>
                  </a:cubicBezTo>
                  <a:cubicBezTo>
                    <a:pt x="681990" y="67627"/>
                    <a:pt x="701993" y="58102"/>
                    <a:pt x="721995" y="48577"/>
                  </a:cubicBezTo>
                  <a:cubicBezTo>
                    <a:pt x="722948" y="48577"/>
                    <a:pt x="722948" y="47625"/>
                    <a:pt x="723900" y="46672"/>
                  </a:cubicBezTo>
                  <a:cubicBezTo>
                    <a:pt x="741045" y="38100"/>
                    <a:pt x="758190" y="29527"/>
                    <a:pt x="775335" y="20955"/>
                  </a:cubicBezTo>
                  <a:cubicBezTo>
                    <a:pt x="778193" y="19050"/>
                    <a:pt x="781050" y="17145"/>
                    <a:pt x="783908" y="15240"/>
                  </a:cubicBezTo>
                  <a:cubicBezTo>
                    <a:pt x="794385" y="11430"/>
                    <a:pt x="806768" y="5715"/>
                    <a:pt x="819150" y="0"/>
                  </a:cubicBezTo>
                  <a:close/>
                </a:path>
              </a:pathLst>
            </a:custGeom>
            <a:solidFill>
              <a:srgbClr val="F23E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21"/>
            <p:cNvSpPr/>
            <p:nvPr/>
          </p:nvSpPr>
          <p:spPr>
            <a:xfrm>
              <a:off x="8922067" y="2581274"/>
              <a:ext cx="259080" cy="126768"/>
            </a:xfrm>
            <a:custGeom>
              <a:avLst/>
              <a:gdLst/>
              <a:ahLst/>
              <a:cxnLst/>
              <a:rect l="l" t="t" r="r" b="b"/>
              <a:pathLst>
                <a:path w="259080" h="126768" extrusionOk="0">
                  <a:moveTo>
                    <a:pt x="237172" y="0"/>
                  </a:moveTo>
                  <a:cubicBezTo>
                    <a:pt x="242888" y="952"/>
                    <a:pt x="248602" y="952"/>
                    <a:pt x="259080" y="2858"/>
                  </a:cubicBezTo>
                  <a:cubicBezTo>
                    <a:pt x="250507" y="17145"/>
                    <a:pt x="243840" y="28575"/>
                    <a:pt x="236220" y="40005"/>
                  </a:cubicBezTo>
                  <a:cubicBezTo>
                    <a:pt x="222885" y="61913"/>
                    <a:pt x="208597" y="83820"/>
                    <a:pt x="194310" y="105728"/>
                  </a:cubicBezTo>
                  <a:cubicBezTo>
                    <a:pt x="189547" y="112395"/>
                    <a:pt x="184785" y="120015"/>
                    <a:pt x="179070" y="125730"/>
                  </a:cubicBezTo>
                  <a:cubicBezTo>
                    <a:pt x="177165" y="127635"/>
                    <a:pt x="168593" y="126683"/>
                    <a:pt x="167640" y="124778"/>
                  </a:cubicBezTo>
                  <a:cubicBezTo>
                    <a:pt x="160020" y="110490"/>
                    <a:pt x="153352" y="96203"/>
                    <a:pt x="146685" y="81915"/>
                  </a:cubicBezTo>
                  <a:cubicBezTo>
                    <a:pt x="127635" y="85725"/>
                    <a:pt x="113347" y="88583"/>
                    <a:pt x="98107" y="91440"/>
                  </a:cubicBezTo>
                  <a:cubicBezTo>
                    <a:pt x="98107" y="90488"/>
                    <a:pt x="97155" y="89535"/>
                    <a:pt x="97155" y="88583"/>
                  </a:cubicBezTo>
                  <a:cubicBezTo>
                    <a:pt x="105727" y="73342"/>
                    <a:pt x="104775" y="68580"/>
                    <a:pt x="87630" y="68580"/>
                  </a:cubicBezTo>
                  <a:cubicBezTo>
                    <a:pt x="79057" y="68580"/>
                    <a:pt x="69532" y="70485"/>
                    <a:pt x="60960" y="71438"/>
                  </a:cubicBezTo>
                  <a:cubicBezTo>
                    <a:pt x="41910" y="60960"/>
                    <a:pt x="22860" y="50483"/>
                    <a:pt x="0" y="38100"/>
                  </a:cubicBezTo>
                  <a:cubicBezTo>
                    <a:pt x="81915" y="19050"/>
                    <a:pt x="160020" y="8573"/>
                    <a:pt x="237172" y="0"/>
                  </a:cubicBezTo>
                  <a:close/>
                </a:path>
              </a:pathLst>
            </a:custGeom>
            <a:solidFill>
              <a:srgbClr val="F23E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6" name="Google Shape;2206;p21"/>
            <p:cNvSpPr/>
            <p:nvPr/>
          </p:nvSpPr>
          <p:spPr>
            <a:xfrm>
              <a:off x="8983980" y="2649854"/>
              <a:ext cx="41484" cy="20002"/>
            </a:xfrm>
            <a:custGeom>
              <a:avLst/>
              <a:gdLst/>
              <a:ahLst/>
              <a:cxnLst/>
              <a:rect l="l" t="t" r="r" b="b"/>
              <a:pathLst>
                <a:path w="41484" h="20002" extrusionOk="0">
                  <a:moveTo>
                    <a:pt x="0" y="2858"/>
                  </a:moveTo>
                  <a:cubicBezTo>
                    <a:pt x="8572" y="1905"/>
                    <a:pt x="18097" y="0"/>
                    <a:pt x="26670" y="0"/>
                  </a:cubicBezTo>
                  <a:cubicBezTo>
                    <a:pt x="43815" y="0"/>
                    <a:pt x="44768" y="3810"/>
                    <a:pt x="36195" y="20003"/>
                  </a:cubicBezTo>
                  <a:cubicBezTo>
                    <a:pt x="24765" y="14288"/>
                    <a:pt x="12382" y="8573"/>
                    <a:pt x="0" y="2858"/>
                  </a:cubicBezTo>
                  <a:close/>
                </a:path>
              </a:pathLst>
            </a:custGeom>
            <a:solidFill>
              <a:srgbClr val="B62F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7" name="Google Shape;2207;p21"/>
            <p:cNvSpPr/>
            <p:nvPr/>
          </p:nvSpPr>
          <p:spPr>
            <a:xfrm>
              <a:off x="8740139" y="2798444"/>
              <a:ext cx="44767" cy="23812"/>
            </a:xfrm>
            <a:custGeom>
              <a:avLst/>
              <a:gdLst/>
              <a:ahLst/>
              <a:cxnLst/>
              <a:rect l="l" t="t" r="r" b="b"/>
              <a:pathLst>
                <a:path w="44767" h="23812" extrusionOk="0">
                  <a:moveTo>
                    <a:pt x="44768" y="0"/>
                  </a:moveTo>
                  <a:cubicBezTo>
                    <a:pt x="33338" y="15240"/>
                    <a:pt x="19050" y="23813"/>
                    <a:pt x="0" y="23813"/>
                  </a:cubicBezTo>
                  <a:cubicBezTo>
                    <a:pt x="14288" y="16192"/>
                    <a:pt x="29528" y="7620"/>
                    <a:pt x="44768" y="0"/>
                  </a:cubicBezTo>
                  <a:close/>
                </a:path>
              </a:pathLst>
            </a:custGeom>
            <a:solidFill>
              <a:srgbClr val="F23E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8" name="Google Shape;2208;p21"/>
            <p:cNvSpPr/>
            <p:nvPr/>
          </p:nvSpPr>
          <p:spPr>
            <a:xfrm>
              <a:off x="8694419" y="2839402"/>
              <a:ext cx="8572" cy="5714"/>
            </a:xfrm>
            <a:custGeom>
              <a:avLst/>
              <a:gdLst/>
              <a:ahLst/>
              <a:cxnLst/>
              <a:rect l="l" t="t" r="r" b="b"/>
              <a:pathLst>
                <a:path w="8572" h="5714" extrusionOk="0">
                  <a:moveTo>
                    <a:pt x="8573" y="0"/>
                  </a:moveTo>
                  <a:cubicBezTo>
                    <a:pt x="5715" y="1905"/>
                    <a:pt x="2857" y="3810"/>
                    <a:pt x="0" y="5715"/>
                  </a:cubicBezTo>
                  <a:cubicBezTo>
                    <a:pt x="2857" y="3810"/>
                    <a:pt x="5715" y="1905"/>
                    <a:pt x="8573" y="0"/>
                  </a:cubicBezTo>
                  <a:close/>
                </a:path>
              </a:pathLst>
            </a:custGeom>
            <a:solidFill>
              <a:srgbClr val="B62F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9" name="Google Shape;2209;p21"/>
            <p:cNvSpPr/>
            <p:nvPr/>
          </p:nvSpPr>
          <p:spPr>
            <a:xfrm>
              <a:off x="8640127" y="2869882"/>
              <a:ext cx="2857" cy="1904"/>
            </a:xfrm>
            <a:custGeom>
              <a:avLst/>
              <a:gdLst/>
              <a:ahLst/>
              <a:cxnLst/>
              <a:rect l="l" t="t" r="r" b="b"/>
              <a:pathLst>
                <a:path w="2857" h="1904" extrusionOk="0">
                  <a:moveTo>
                    <a:pt x="2858" y="0"/>
                  </a:moveTo>
                  <a:cubicBezTo>
                    <a:pt x="2858" y="952"/>
                    <a:pt x="1905" y="1905"/>
                    <a:pt x="953" y="1905"/>
                  </a:cubicBezTo>
                  <a:cubicBezTo>
                    <a:pt x="953" y="1905"/>
                    <a:pt x="0" y="952"/>
                    <a:pt x="0" y="952"/>
                  </a:cubicBezTo>
                  <a:cubicBezTo>
                    <a:pt x="953" y="952"/>
                    <a:pt x="1905" y="0"/>
                    <a:pt x="2858" y="0"/>
                  </a:cubicBezTo>
                  <a:close/>
                </a:path>
              </a:pathLst>
            </a:custGeom>
            <a:solidFill>
              <a:srgbClr val="B62F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0" name="Google Shape;2210;p21"/>
            <p:cNvSpPr/>
            <p:nvPr/>
          </p:nvSpPr>
          <p:spPr>
            <a:xfrm>
              <a:off x="9254489" y="2805112"/>
              <a:ext cx="190426" cy="929640"/>
            </a:xfrm>
            <a:custGeom>
              <a:avLst/>
              <a:gdLst/>
              <a:ahLst/>
              <a:cxnLst/>
              <a:rect l="l" t="t" r="r" b="b"/>
              <a:pathLst>
                <a:path w="190426" h="929640" extrusionOk="0">
                  <a:moveTo>
                    <a:pt x="52388" y="876300"/>
                  </a:moveTo>
                  <a:cubicBezTo>
                    <a:pt x="46673" y="773430"/>
                    <a:pt x="40958" y="670560"/>
                    <a:pt x="35243" y="568643"/>
                  </a:cubicBezTo>
                  <a:cubicBezTo>
                    <a:pt x="28575" y="451485"/>
                    <a:pt x="20955" y="334328"/>
                    <a:pt x="13335" y="218122"/>
                  </a:cubicBezTo>
                  <a:cubicBezTo>
                    <a:pt x="9525" y="154305"/>
                    <a:pt x="3810" y="90488"/>
                    <a:pt x="0" y="25717"/>
                  </a:cubicBezTo>
                  <a:cubicBezTo>
                    <a:pt x="0" y="19050"/>
                    <a:pt x="0" y="12383"/>
                    <a:pt x="0" y="0"/>
                  </a:cubicBezTo>
                  <a:cubicBezTo>
                    <a:pt x="31433" y="3810"/>
                    <a:pt x="61913" y="8572"/>
                    <a:pt x="91440" y="12383"/>
                  </a:cubicBezTo>
                  <a:cubicBezTo>
                    <a:pt x="104775" y="14288"/>
                    <a:pt x="117158" y="13335"/>
                    <a:pt x="130493" y="14288"/>
                  </a:cubicBezTo>
                  <a:cubicBezTo>
                    <a:pt x="139065" y="16192"/>
                    <a:pt x="146685" y="19050"/>
                    <a:pt x="153353" y="20955"/>
                  </a:cubicBezTo>
                  <a:cubicBezTo>
                    <a:pt x="152400" y="29528"/>
                    <a:pt x="149543" y="37147"/>
                    <a:pt x="149543" y="44767"/>
                  </a:cubicBezTo>
                  <a:cubicBezTo>
                    <a:pt x="150495" y="61913"/>
                    <a:pt x="155258" y="78105"/>
                    <a:pt x="156210" y="95250"/>
                  </a:cubicBezTo>
                  <a:cubicBezTo>
                    <a:pt x="159068" y="132397"/>
                    <a:pt x="161925" y="168592"/>
                    <a:pt x="163830" y="205740"/>
                  </a:cubicBezTo>
                  <a:cubicBezTo>
                    <a:pt x="164783" y="227647"/>
                    <a:pt x="163830" y="249555"/>
                    <a:pt x="163830" y="271463"/>
                  </a:cubicBezTo>
                  <a:cubicBezTo>
                    <a:pt x="163830" y="277178"/>
                    <a:pt x="165735" y="281940"/>
                    <a:pt x="165735" y="287655"/>
                  </a:cubicBezTo>
                  <a:cubicBezTo>
                    <a:pt x="165735" y="300038"/>
                    <a:pt x="166688" y="313372"/>
                    <a:pt x="165735" y="325755"/>
                  </a:cubicBezTo>
                  <a:cubicBezTo>
                    <a:pt x="163830" y="344805"/>
                    <a:pt x="155258" y="364808"/>
                    <a:pt x="159068" y="382905"/>
                  </a:cubicBezTo>
                  <a:cubicBezTo>
                    <a:pt x="161925" y="398145"/>
                    <a:pt x="163830" y="411480"/>
                    <a:pt x="159068" y="426720"/>
                  </a:cubicBezTo>
                  <a:cubicBezTo>
                    <a:pt x="155258" y="438150"/>
                    <a:pt x="146685" y="455295"/>
                    <a:pt x="167640" y="462915"/>
                  </a:cubicBezTo>
                  <a:cubicBezTo>
                    <a:pt x="169545" y="463867"/>
                    <a:pt x="170498" y="467678"/>
                    <a:pt x="171450" y="470535"/>
                  </a:cubicBezTo>
                  <a:cubicBezTo>
                    <a:pt x="176213" y="507683"/>
                    <a:pt x="180975" y="543878"/>
                    <a:pt x="186690" y="581025"/>
                  </a:cubicBezTo>
                  <a:cubicBezTo>
                    <a:pt x="193358" y="627697"/>
                    <a:pt x="191453" y="673418"/>
                    <a:pt x="178118" y="718185"/>
                  </a:cubicBezTo>
                  <a:cubicBezTo>
                    <a:pt x="175260" y="727710"/>
                    <a:pt x="174308" y="739140"/>
                    <a:pt x="159068" y="740093"/>
                  </a:cubicBezTo>
                  <a:cubicBezTo>
                    <a:pt x="155258" y="740093"/>
                    <a:pt x="149543" y="748665"/>
                    <a:pt x="148590" y="753428"/>
                  </a:cubicBezTo>
                  <a:cubicBezTo>
                    <a:pt x="145733" y="768668"/>
                    <a:pt x="143828" y="784860"/>
                    <a:pt x="141923" y="800100"/>
                  </a:cubicBezTo>
                  <a:cubicBezTo>
                    <a:pt x="139065" y="821055"/>
                    <a:pt x="133350" y="842963"/>
                    <a:pt x="135255" y="863918"/>
                  </a:cubicBezTo>
                  <a:cubicBezTo>
                    <a:pt x="137160" y="888683"/>
                    <a:pt x="103823" y="895350"/>
                    <a:pt x="110490" y="920115"/>
                  </a:cubicBezTo>
                  <a:cubicBezTo>
                    <a:pt x="110490" y="921068"/>
                    <a:pt x="107633" y="923925"/>
                    <a:pt x="104775" y="924878"/>
                  </a:cubicBezTo>
                  <a:cubicBezTo>
                    <a:pt x="90488" y="926783"/>
                    <a:pt x="76200" y="927735"/>
                    <a:pt x="60008" y="929640"/>
                  </a:cubicBezTo>
                  <a:cubicBezTo>
                    <a:pt x="60008" y="919163"/>
                    <a:pt x="60960" y="911543"/>
                    <a:pt x="60008" y="903922"/>
                  </a:cubicBezTo>
                  <a:cubicBezTo>
                    <a:pt x="58103" y="894397"/>
                    <a:pt x="55245" y="884872"/>
                    <a:pt x="52388" y="876300"/>
                  </a:cubicBezTo>
                  <a:close/>
                </a:path>
              </a:pathLst>
            </a:custGeom>
            <a:solidFill>
              <a:srgbClr val="315EE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1" name="Google Shape;2211;p21"/>
            <p:cNvSpPr/>
            <p:nvPr/>
          </p:nvSpPr>
          <p:spPr>
            <a:xfrm>
              <a:off x="9306877" y="2817234"/>
              <a:ext cx="215265" cy="994907"/>
            </a:xfrm>
            <a:custGeom>
              <a:avLst/>
              <a:gdLst/>
              <a:ahLst/>
              <a:cxnLst/>
              <a:rect l="l" t="t" r="r" b="b"/>
              <a:pathLst>
                <a:path w="215265" h="994907" extrusionOk="0">
                  <a:moveTo>
                    <a:pt x="0" y="864177"/>
                  </a:moveTo>
                  <a:cubicBezTo>
                    <a:pt x="1905" y="873702"/>
                    <a:pt x="5715" y="882275"/>
                    <a:pt x="6668" y="891800"/>
                  </a:cubicBezTo>
                  <a:cubicBezTo>
                    <a:pt x="7620" y="899420"/>
                    <a:pt x="6668" y="906087"/>
                    <a:pt x="6668" y="917517"/>
                  </a:cubicBezTo>
                  <a:cubicBezTo>
                    <a:pt x="22860" y="915612"/>
                    <a:pt x="37148" y="914660"/>
                    <a:pt x="51435" y="912755"/>
                  </a:cubicBezTo>
                  <a:cubicBezTo>
                    <a:pt x="53340" y="912755"/>
                    <a:pt x="57150" y="908945"/>
                    <a:pt x="57150" y="907992"/>
                  </a:cubicBezTo>
                  <a:cubicBezTo>
                    <a:pt x="51435" y="883227"/>
                    <a:pt x="83820" y="876560"/>
                    <a:pt x="81915" y="851795"/>
                  </a:cubicBezTo>
                  <a:cubicBezTo>
                    <a:pt x="80963" y="830840"/>
                    <a:pt x="85725" y="808932"/>
                    <a:pt x="88583" y="787977"/>
                  </a:cubicBezTo>
                  <a:cubicBezTo>
                    <a:pt x="90488" y="772737"/>
                    <a:pt x="91440" y="756545"/>
                    <a:pt x="95250" y="741305"/>
                  </a:cubicBezTo>
                  <a:cubicBezTo>
                    <a:pt x="96203" y="736542"/>
                    <a:pt x="101918" y="727970"/>
                    <a:pt x="105728" y="727970"/>
                  </a:cubicBezTo>
                  <a:cubicBezTo>
                    <a:pt x="120968" y="727970"/>
                    <a:pt x="121920" y="716540"/>
                    <a:pt x="124778" y="706062"/>
                  </a:cubicBezTo>
                  <a:cubicBezTo>
                    <a:pt x="138113" y="661295"/>
                    <a:pt x="140018" y="615575"/>
                    <a:pt x="133350" y="568902"/>
                  </a:cubicBezTo>
                  <a:cubicBezTo>
                    <a:pt x="127635" y="531755"/>
                    <a:pt x="123825" y="495560"/>
                    <a:pt x="118110" y="458412"/>
                  </a:cubicBezTo>
                  <a:cubicBezTo>
                    <a:pt x="118110" y="455555"/>
                    <a:pt x="116205" y="450792"/>
                    <a:pt x="114300" y="450792"/>
                  </a:cubicBezTo>
                  <a:cubicBezTo>
                    <a:pt x="93345" y="443172"/>
                    <a:pt x="101918" y="426027"/>
                    <a:pt x="105728" y="414597"/>
                  </a:cubicBezTo>
                  <a:cubicBezTo>
                    <a:pt x="111443" y="398405"/>
                    <a:pt x="108585" y="386022"/>
                    <a:pt x="105728" y="370782"/>
                  </a:cubicBezTo>
                  <a:cubicBezTo>
                    <a:pt x="102870" y="352685"/>
                    <a:pt x="110490" y="332682"/>
                    <a:pt x="112395" y="313632"/>
                  </a:cubicBezTo>
                  <a:cubicBezTo>
                    <a:pt x="113348" y="301250"/>
                    <a:pt x="112395" y="287915"/>
                    <a:pt x="112395" y="275532"/>
                  </a:cubicBezTo>
                  <a:cubicBezTo>
                    <a:pt x="112395" y="269817"/>
                    <a:pt x="110490" y="265055"/>
                    <a:pt x="110490" y="259340"/>
                  </a:cubicBezTo>
                  <a:cubicBezTo>
                    <a:pt x="110490" y="237432"/>
                    <a:pt x="111443" y="215525"/>
                    <a:pt x="110490" y="193617"/>
                  </a:cubicBezTo>
                  <a:cubicBezTo>
                    <a:pt x="108585" y="156470"/>
                    <a:pt x="105728" y="120275"/>
                    <a:pt x="102870" y="83127"/>
                  </a:cubicBezTo>
                  <a:cubicBezTo>
                    <a:pt x="100965" y="65982"/>
                    <a:pt x="97155" y="49790"/>
                    <a:pt x="96203" y="32645"/>
                  </a:cubicBezTo>
                  <a:cubicBezTo>
                    <a:pt x="95250" y="25025"/>
                    <a:pt x="98108" y="17405"/>
                    <a:pt x="100013" y="8832"/>
                  </a:cubicBezTo>
                  <a:cubicBezTo>
                    <a:pt x="93345" y="6927"/>
                    <a:pt x="84773" y="5022"/>
                    <a:pt x="77153" y="2165"/>
                  </a:cubicBezTo>
                  <a:cubicBezTo>
                    <a:pt x="84773" y="1212"/>
                    <a:pt x="92393" y="-693"/>
                    <a:pt x="100013" y="260"/>
                  </a:cubicBezTo>
                  <a:cubicBezTo>
                    <a:pt x="115253" y="2165"/>
                    <a:pt x="130493" y="5022"/>
                    <a:pt x="146685" y="7880"/>
                  </a:cubicBezTo>
                  <a:cubicBezTo>
                    <a:pt x="147638" y="8832"/>
                    <a:pt x="148590" y="10737"/>
                    <a:pt x="148590" y="12642"/>
                  </a:cubicBezTo>
                  <a:cubicBezTo>
                    <a:pt x="151448" y="63125"/>
                    <a:pt x="154305" y="114560"/>
                    <a:pt x="157163" y="165042"/>
                  </a:cubicBezTo>
                  <a:cubicBezTo>
                    <a:pt x="163830" y="253625"/>
                    <a:pt x="170498" y="342207"/>
                    <a:pt x="177165" y="431742"/>
                  </a:cubicBezTo>
                  <a:cubicBezTo>
                    <a:pt x="180975" y="479367"/>
                    <a:pt x="182880" y="527945"/>
                    <a:pt x="185738" y="575570"/>
                  </a:cubicBezTo>
                  <a:cubicBezTo>
                    <a:pt x="188595" y="630815"/>
                    <a:pt x="190500" y="685107"/>
                    <a:pt x="194310" y="740352"/>
                  </a:cubicBezTo>
                  <a:cubicBezTo>
                    <a:pt x="199073" y="810837"/>
                    <a:pt x="203835" y="881322"/>
                    <a:pt x="208598" y="952760"/>
                  </a:cubicBezTo>
                  <a:cubicBezTo>
                    <a:pt x="209550" y="966095"/>
                    <a:pt x="212408" y="978477"/>
                    <a:pt x="215265" y="994670"/>
                  </a:cubicBezTo>
                  <a:cubicBezTo>
                    <a:pt x="193358" y="994670"/>
                    <a:pt x="172403" y="994670"/>
                    <a:pt x="151448" y="994670"/>
                  </a:cubicBezTo>
                  <a:cubicBezTo>
                    <a:pt x="124778" y="994670"/>
                    <a:pt x="98108" y="994670"/>
                    <a:pt x="71438" y="994670"/>
                  </a:cubicBezTo>
                  <a:cubicBezTo>
                    <a:pt x="54293" y="994670"/>
                    <a:pt x="36195" y="995622"/>
                    <a:pt x="19050" y="993717"/>
                  </a:cubicBezTo>
                  <a:cubicBezTo>
                    <a:pt x="14288" y="993717"/>
                    <a:pt x="6668" y="988002"/>
                    <a:pt x="6668" y="984192"/>
                  </a:cubicBezTo>
                  <a:cubicBezTo>
                    <a:pt x="4763" y="942282"/>
                    <a:pt x="2858" y="903230"/>
                    <a:pt x="0" y="864177"/>
                  </a:cubicBezTo>
                  <a:close/>
                </a:path>
              </a:pathLst>
            </a:custGeom>
            <a:solidFill>
              <a:srgbClr val="272D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2" name="Google Shape;2212;p21"/>
            <p:cNvSpPr/>
            <p:nvPr/>
          </p:nvSpPr>
          <p:spPr>
            <a:xfrm>
              <a:off x="9530714" y="3382327"/>
              <a:ext cx="15663" cy="161925"/>
            </a:xfrm>
            <a:custGeom>
              <a:avLst/>
              <a:gdLst/>
              <a:ahLst/>
              <a:cxnLst/>
              <a:rect l="l" t="t" r="r" b="b"/>
              <a:pathLst>
                <a:path w="15663" h="161925" extrusionOk="0">
                  <a:moveTo>
                    <a:pt x="0" y="44767"/>
                  </a:moveTo>
                  <a:cubicBezTo>
                    <a:pt x="2858" y="29527"/>
                    <a:pt x="6668" y="14288"/>
                    <a:pt x="9525" y="0"/>
                  </a:cubicBezTo>
                  <a:cubicBezTo>
                    <a:pt x="10478" y="0"/>
                    <a:pt x="10478" y="0"/>
                    <a:pt x="11430" y="0"/>
                  </a:cubicBezTo>
                  <a:cubicBezTo>
                    <a:pt x="11430" y="6667"/>
                    <a:pt x="10478" y="13335"/>
                    <a:pt x="10478" y="20002"/>
                  </a:cubicBezTo>
                  <a:cubicBezTo>
                    <a:pt x="9525" y="30480"/>
                    <a:pt x="953" y="41910"/>
                    <a:pt x="15240" y="50482"/>
                  </a:cubicBezTo>
                  <a:cubicBezTo>
                    <a:pt x="16193" y="50482"/>
                    <a:pt x="15240" y="54292"/>
                    <a:pt x="15240" y="56197"/>
                  </a:cubicBezTo>
                  <a:cubicBezTo>
                    <a:pt x="15240" y="86677"/>
                    <a:pt x="15240" y="117157"/>
                    <a:pt x="15240" y="148590"/>
                  </a:cubicBezTo>
                  <a:cubicBezTo>
                    <a:pt x="15240" y="153352"/>
                    <a:pt x="10478" y="157163"/>
                    <a:pt x="8573" y="161925"/>
                  </a:cubicBezTo>
                  <a:cubicBezTo>
                    <a:pt x="5715" y="121920"/>
                    <a:pt x="2858" y="82867"/>
                    <a:pt x="0" y="44767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3" name="Google Shape;2213;p21"/>
            <p:cNvSpPr/>
            <p:nvPr/>
          </p:nvSpPr>
          <p:spPr>
            <a:xfrm>
              <a:off x="9539287" y="3549966"/>
              <a:ext cx="14287" cy="84772"/>
            </a:xfrm>
            <a:custGeom>
              <a:avLst/>
              <a:gdLst/>
              <a:ahLst/>
              <a:cxnLst/>
              <a:rect l="l" t="t" r="r" b="b"/>
              <a:pathLst>
                <a:path w="14287" h="84772" extrusionOk="0">
                  <a:moveTo>
                    <a:pt x="0" y="0"/>
                  </a:moveTo>
                  <a:cubicBezTo>
                    <a:pt x="3810" y="2858"/>
                    <a:pt x="9525" y="5715"/>
                    <a:pt x="10477" y="9525"/>
                  </a:cubicBezTo>
                  <a:cubicBezTo>
                    <a:pt x="12382" y="30480"/>
                    <a:pt x="14288" y="51435"/>
                    <a:pt x="14288" y="72390"/>
                  </a:cubicBezTo>
                  <a:cubicBezTo>
                    <a:pt x="14288" y="76200"/>
                    <a:pt x="8573" y="80963"/>
                    <a:pt x="5715" y="84773"/>
                  </a:cubicBezTo>
                  <a:cubicBezTo>
                    <a:pt x="5715" y="82867"/>
                    <a:pt x="5715" y="80963"/>
                    <a:pt x="5715" y="79058"/>
                  </a:cubicBezTo>
                  <a:cubicBezTo>
                    <a:pt x="14288" y="69533"/>
                    <a:pt x="14288" y="59055"/>
                    <a:pt x="5715" y="49530"/>
                  </a:cubicBezTo>
                  <a:cubicBezTo>
                    <a:pt x="3810" y="34290"/>
                    <a:pt x="1905" y="17145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4" name="Google Shape;2214;p21"/>
            <p:cNvSpPr/>
            <p:nvPr/>
          </p:nvSpPr>
          <p:spPr>
            <a:xfrm>
              <a:off x="9518332" y="3250882"/>
              <a:ext cx="9914" cy="29527"/>
            </a:xfrm>
            <a:custGeom>
              <a:avLst/>
              <a:gdLst/>
              <a:ahLst/>
              <a:cxnLst/>
              <a:rect l="l" t="t" r="r" b="b"/>
              <a:pathLst>
                <a:path w="9914" h="29527" extrusionOk="0">
                  <a:moveTo>
                    <a:pt x="0" y="0"/>
                  </a:moveTo>
                  <a:cubicBezTo>
                    <a:pt x="12382" y="6667"/>
                    <a:pt x="13335" y="17145"/>
                    <a:pt x="1905" y="29527"/>
                  </a:cubicBezTo>
                  <a:cubicBezTo>
                    <a:pt x="1905" y="20002"/>
                    <a:pt x="953" y="9525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5" name="Google Shape;2215;p21"/>
            <p:cNvSpPr/>
            <p:nvPr/>
          </p:nvSpPr>
          <p:spPr>
            <a:xfrm>
              <a:off x="9515475" y="3208971"/>
              <a:ext cx="9409" cy="26670"/>
            </a:xfrm>
            <a:custGeom>
              <a:avLst/>
              <a:gdLst/>
              <a:ahLst/>
              <a:cxnLst/>
              <a:rect l="l" t="t" r="r" b="b"/>
              <a:pathLst>
                <a:path w="9409" h="26670" extrusionOk="0">
                  <a:moveTo>
                    <a:pt x="0" y="0"/>
                  </a:moveTo>
                  <a:cubicBezTo>
                    <a:pt x="13335" y="8573"/>
                    <a:pt x="11430" y="17145"/>
                    <a:pt x="952" y="26670"/>
                  </a:cubicBezTo>
                  <a:cubicBezTo>
                    <a:pt x="952" y="17145"/>
                    <a:pt x="952" y="8573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6" name="Google Shape;2216;p21"/>
            <p:cNvSpPr/>
            <p:nvPr/>
          </p:nvSpPr>
          <p:spPr>
            <a:xfrm>
              <a:off x="9525952" y="3363277"/>
              <a:ext cx="9540" cy="25717"/>
            </a:xfrm>
            <a:custGeom>
              <a:avLst/>
              <a:gdLst/>
              <a:ahLst/>
              <a:cxnLst/>
              <a:rect l="l" t="t" r="r" b="b"/>
              <a:pathLst>
                <a:path w="9540" h="25717" extrusionOk="0">
                  <a:moveTo>
                    <a:pt x="0" y="0"/>
                  </a:moveTo>
                  <a:cubicBezTo>
                    <a:pt x="12383" y="6667"/>
                    <a:pt x="12383" y="14288"/>
                    <a:pt x="1905" y="25717"/>
                  </a:cubicBezTo>
                  <a:cubicBezTo>
                    <a:pt x="953" y="17145"/>
                    <a:pt x="953" y="8572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7" name="Google Shape;2217;p21"/>
            <p:cNvSpPr/>
            <p:nvPr/>
          </p:nvSpPr>
          <p:spPr>
            <a:xfrm>
              <a:off x="9521189" y="3298507"/>
              <a:ext cx="12382" cy="11429"/>
            </a:xfrm>
            <a:custGeom>
              <a:avLst/>
              <a:gdLst/>
              <a:ahLst/>
              <a:cxnLst/>
              <a:rect l="l" t="t" r="r" b="b"/>
              <a:pathLst>
                <a:path w="12382" h="11429" extrusionOk="0">
                  <a:moveTo>
                    <a:pt x="0" y="0"/>
                  </a:moveTo>
                  <a:cubicBezTo>
                    <a:pt x="3810" y="1905"/>
                    <a:pt x="8573" y="3810"/>
                    <a:pt x="12383" y="6667"/>
                  </a:cubicBezTo>
                  <a:cubicBezTo>
                    <a:pt x="8573" y="8572"/>
                    <a:pt x="4763" y="9525"/>
                    <a:pt x="953" y="11430"/>
                  </a:cubicBezTo>
                  <a:cubicBezTo>
                    <a:pt x="953" y="7620"/>
                    <a:pt x="953" y="3810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21"/>
            <p:cNvSpPr/>
            <p:nvPr/>
          </p:nvSpPr>
          <p:spPr>
            <a:xfrm>
              <a:off x="9523094" y="3317557"/>
              <a:ext cx="7619" cy="14287"/>
            </a:xfrm>
            <a:custGeom>
              <a:avLst/>
              <a:gdLst/>
              <a:ahLst/>
              <a:cxnLst/>
              <a:rect l="l" t="t" r="r" b="b"/>
              <a:pathLst>
                <a:path w="7619" h="14287" extrusionOk="0">
                  <a:moveTo>
                    <a:pt x="0" y="0"/>
                  </a:moveTo>
                  <a:cubicBezTo>
                    <a:pt x="2857" y="1905"/>
                    <a:pt x="7620" y="4763"/>
                    <a:pt x="7620" y="5715"/>
                  </a:cubicBezTo>
                  <a:cubicBezTo>
                    <a:pt x="6668" y="8572"/>
                    <a:pt x="3810" y="11430"/>
                    <a:pt x="953" y="14288"/>
                  </a:cubicBezTo>
                  <a:cubicBezTo>
                    <a:pt x="953" y="10477"/>
                    <a:pt x="0" y="5715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21"/>
            <p:cNvSpPr/>
            <p:nvPr/>
          </p:nvSpPr>
          <p:spPr>
            <a:xfrm>
              <a:off x="9544050" y="3601402"/>
              <a:ext cx="7143" cy="29527"/>
            </a:xfrm>
            <a:custGeom>
              <a:avLst/>
              <a:gdLst/>
              <a:ahLst/>
              <a:cxnLst/>
              <a:rect l="l" t="t" r="r" b="b"/>
              <a:pathLst>
                <a:path w="7143" h="29527" extrusionOk="0">
                  <a:moveTo>
                    <a:pt x="0" y="0"/>
                  </a:moveTo>
                  <a:cubicBezTo>
                    <a:pt x="9525" y="9525"/>
                    <a:pt x="9525" y="20002"/>
                    <a:pt x="0" y="29527"/>
                  </a:cubicBezTo>
                  <a:cubicBezTo>
                    <a:pt x="0" y="19050"/>
                    <a:pt x="0" y="9525"/>
                    <a:pt x="0" y="0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21"/>
            <p:cNvSpPr/>
            <p:nvPr/>
          </p:nvSpPr>
          <p:spPr>
            <a:xfrm>
              <a:off x="8953500" y="2998601"/>
              <a:ext cx="225527" cy="766406"/>
            </a:xfrm>
            <a:custGeom>
              <a:avLst/>
              <a:gdLst/>
              <a:ahLst/>
              <a:cxnLst/>
              <a:rect l="l" t="t" r="r" b="b"/>
              <a:pathLst>
                <a:path w="225527" h="766406" extrusionOk="0">
                  <a:moveTo>
                    <a:pt x="179070" y="55113"/>
                  </a:moveTo>
                  <a:cubicBezTo>
                    <a:pt x="181927" y="93213"/>
                    <a:pt x="184785" y="132266"/>
                    <a:pt x="187643" y="170366"/>
                  </a:cubicBezTo>
                  <a:cubicBezTo>
                    <a:pt x="193357" y="259901"/>
                    <a:pt x="198120" y="349436"/>
                    <a:pt x="203835" y="439923"/>
                  </a:cubicBezTo>
                  <a:cubicBezTo>
                    <a:pt x="210502" y="540888"/>
                    <a:pt x="218123" y="641853"/>
                    <a:pt x="224790" y="741866"/>
                  </a:cubicBezTo>
                  <a:cubicBezTo>
                    <a:pt x="226695" y="767583"/>
                    <a:pt x="226695" y="767583"/>
                    <a:pt x="201930" y="765678"/>
                  </a:cubicBezTo>
                  <a:cubicBezTo>
                    <a:pt x="135255" y="760916"/>
                    <a:pt x="68580" y="757106"/>
                    <a:pt x="0" y="753296"/>
                  </a:cubicBezTo>
                  <a:cubicBezTo>
                    <a:pt x="0" y="726626"/>
                    <a:pt x="0" y="700908"/>
                    <a:pt x="0" y="675191"/>
                  </a:cubicBezTo>
                  <a:cubicBezTo>
                    <a:pt x="10477" y="668523"/>
                    <a:pt x="17145" y="671381"/>
                    <a:pt x="20955" y="681858"/>
                  </a:cubicBezTo>
                  <a:cubicBezTo>
                    <a:pt x="22860" y="687573"/>
                    <a:pt x="26670" y="691383"/>
                    <a:pt x="30480" y="697098"/>
                  </a:cubicBezTo>
                  <a:cubicBezTo>
                    <a:pt x="55245" y="706623"/>
                    <a:pt x="76200" y="692336"/>
                    <a:pt x="70485" y="665666"/>
                  </a:cubicBezTo>
                  <a:cubicBezTo>
                    <a:pt x="65723" y="644711"/>
                    <a:pt x="80010" y="632328"/>
                    <a:pt x="83820" y="615183"/>
                  </a:cubicBezTo>
                  <a:cubicBezTo>
                    <a:pt x="90488" y="618041"/>
                    <a:pt x="96202" y="622803"/>
                    <a:pt x="100965" y="621851"/>
                  </a:cubicBezTo>
                  <a:cubicBezTo>
                    <a:pt x="111443" y="619946"/>
                    <a:pt x="127635" y="618041"/>
                    <a:pt x="129540" y="611373"/>
                  </a:cubicBezTo>
                  <a:cubicBezTo>
                    <a:pt x="137160" y="595181"/>
                    <a:pt x="141923" y="575178"/>
                    <a:pt x="140970" y="557081"/>
                  </a:cubicBezTo>
                  <a:cubicBezTo>
                    <a:pt x="139065" y="532316"/>
                    <a:pt x="140970" y="509456"/>
                    <a:pt x="150495" y="486596"/>
                  </a:cubicBezTo>
                  <a:cubicBezTo>
                    <a:pt x="154305" y="476118"/>
                    <a:pt x="153352" y="463736"/>
                    <a:pt x="155257" y="448496"/>
                  </a:cubicBezTo>
                  <a:cubicBezTo>
                    <a:pt x="144780" y="452306"/>
                    <a:pt x="140018" y="455163"/>
                    <a:pt x="131445" y="458021"/>
                  </a:cubicBezTo>
                  <a:cubicBezTo>
                    <a:pt x="137160" y="434208"/>
                    <a:pt x="141923" y="413253"/>
                    <a:pt x="147638" y="387536"/>
                  </a:cubicBezTo>
                  <a:cubicBezTo>
                    <a:pt x="137160" y="395156"/>
                    <a:pt x="132398" y="398013"/>
                    <a:pt x="124777" y="403728"/>
                  </a:cubicBezTo>
                  <a:cubicBezTo>
                    <a:pt x="124777" y="378963"/>
                    <a:pt x="132398" y="360866"/>
                    <a:pt x="140018" y="341816"/>
                  </a:cubicBezTo>
                  <a:cubicBezTo>
                    <a:pt x="143827" y="332291"/>
                    <a:pt x="148590" y="315146"/>
                    <a:pt x="143827" y="311336"/>
                  </a:cubicBezTo>
                  <a:cubicBezTo>
                    <a:pt x="131445" y="299906"/>
                    <a:pt x="137160" y="288476"/>
                    <a:pt x="137160" y="276093"/>
                  </a:cubicBezTo>
                  <a:cubicBezTo>
                    <a:pt x="138113" y="251328"/>
                    <a:pt x="148590" y="222753"/>
                    <a:pt x="116205" y="207513"/>
                  </a:cubicBezTo>
                  <a:cubicBezTo>
                    <a:pt x="114300" y="206561"/>
                    <a:pt x="112395" y="202751"/>
                    <a:pt x="112395" y="199893"/>
                  </a:cubicBezTo>
                  <a:cubicBezTo>
                    <a:pt x="111443" y="184653"/>
                    <a:pt x="105727" y="170366"/>
                    <a:pt x="120015" y="157031"/>
                  </a:cubicBezTo>
                  <a:cubicBezTo>
                    <a:pt x="125730" y="151316"/>
                    <a:pt x="128588" y="141791"/>
                    <a:pt x="132398" y="134171"/>
                  </a:cubicBezTo>
                  <a:cubicBezTo>
                    <a:pt x="135255" y="126551"/>
                    <a:pt x="138113" y="120836"/>
                    <a:pt x="127635" y="116073"/>
                  </a:cubicBezTo>
                  <a:cubicBezTo>
                    <a:pt x="121920" y="114168"/>
                    <a:pt x="118110" y="103691"/>
                    <a:pt x="117157" y="97023"/>
                  </a:cubicBezTo>
                  <a:cubicBezTo>
                    <a:pt x="115252" y="78926"/>
                    <a:pt x="116205" y="59876"/>
                    <a:pt x="116205" y="41778"/>
                  </a:cubicBezTo>
                  <a:cubicBezTo>
                    <a:pt x="120015" y="31301"/>
                    <a:pt x="123825" y="21776"/>
                    <a:pt x="127635" y="11298"/>
                  </a:cubicBezTo>
                  <a:cubicBezTo>
                    <a:pt x="137160" y="7488"/>
                    <a:pt x="150495" y="-2989"/>
                    <a:pt x="156210" y="821"/>
                  </a:cubicBezTo>
                  <a:cubicBezTo>
                    <a:pt x="163830" y="4631"/>
                    <a:pt x="167640" y="18918"/>
                    <a:pt x="172402" y="29396"/>
                  </a:cubicBezTo>
                  <a:cubicBezTo>
                    <a:pt x="176213" y="37016"/>
                    <a:pt x="177165" y="46541"/>
                    <a:pt x="179070" y="55113"/>
                  </a:cubicBezTo>
                  <a:close/>
                </a:path>
              </a:pathLst>
            </a:custGeom>
            <a:solidFill>
              <a:srgbClr val="315EE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21"/>
            <p:cNvSpPr/>
            <p:nvPr/>
          </p:nvSpPr>
          <p:spPr>
            <a:xfrm>
              <a:off x="8949689" y="2988347"/>
              <a:ext cx="131445" cy="630622"/>
            </a:xfrm>
            <a:custGeom>
              <a:avLst/>
              <a:gdLst/>
              <a:ahLst/>
              <a:cxnLst/>
              <a:rect l="l" t="t" r="r" b="b"/>
              <a:pathLst>
                <a:path w="131445" h="630622" extrusionOk="0">
                  <a:moveTo>
                    <a:pt x="131445" y="21552"/>
                  </a:moveTo>
                  <a:cubicBezTo>
                    <a:pt x="127635" y="32029"/>
                    <a:pt x="123825" y="41554"/>
                    <a:pt x="120015" y="52032"/>
                  </a:cubicBezTo>
                  <a:cubicBezTo>
                    <a:pt x="115253" y="52032"/>
                    <a:pt x="110490" y="52032"/>
                    <a:pt x="105728" y="52032"/>
                  </a:cubicBezTo>
                  <a:cubicBezTo>
                    <a:pt x="104775" y="51079"/>
                    <a:pt x="103823" y="50127"/>
                    <a:pt x="101918" y="49174"/>
                  </a:cubicBezTo>
                  <a:cubicBezTo>
                    <a:pt x="97155" y="48222"/>
                    <a:pt x="91440" y="46317"/>
                    <a:pt x="86678" y="45364"/>
                  </a:cubicBezTo>
                  <a:cubicBezTo>
                    <a:pt x="72390" y="37744"/>
                    <a:pt x="57150" y="38697"/>
                    <a:pt x="47625" y="51079"/>
                  </a:cubicBezTo>
                  <a:cubicBezTo>
                    <a:pt x="38100" y="64414"/>
                    <a:pt x="33338" y="81559"/>
                    <a:pt x="27623" y="96799"/>
                  </a:cubicBezTo>
                  <a:cubicBezTo>
                    <a:pt x="26670" y="98704"/>
                    <a:pt x="31433" y="101562"/>
                    <a:pt x="32385" y="104419"/>
                  </a:cubicBezTo>
                  <a:cubicBezTo>
                    <a:pt x="37148" y="122517"/>
                    <a:pt x="43815" y="139662"/>
                    <a:pt x="46673" y="158712"/>
                  </a:cubicBezTo>
                  <a:cubicBezTo>
                    <a:pt x="51435" y="193002"/>
                    <a:pt x="43815" y="227292"/>
                    <a:pt x="48578" y="261582"/>
                  </a:cubicBezTo>
                  <a:cubicBezTo>
                    <a:pt x="52388" y="293014"/>
                    <a:pt x="48578" y="324447"/>
                    <a:pt x="49530" y="355879"/>
                  </a:cubicBezTo>
                  <a:cubicBezTo>
                    <a:pt x="50483" y="375882"/>
                    <a:pt x="61913" y="396837"/>
                    <a:pt x="41910" y="414934"/>
                  </a:cubicBezTo>
                  <a:cubicBezTo>
                    <a:pt x="40005" y="416839"/>
                    <a:pt x="40958" y="423507"/>
                    <a:pt x="40958" y="427317"/>
                  </a:cubicBezTo>
                  <a:cubicBezTo>
                    <a:pt x="40958" y="462559"/>
                    <a:pt x="40958" y="497802"/>
                    <a:pt x="40958" y="533044"/>
                  </a:cubicBezTo>
                  <a:cubicBezTo>
                    <a:pt x="40958" y="537807"/>
                    <a:pt x="40005" y="542569"/>
                    <a:pt x="41910" y="546379"/>
                  </a:cubicBezTo>
                  <a:cubicBezTo>
                    <a:pt x="60008" y="573049"/>
                    <a:pt x="35243" y="597814"/>
                    <a:pt x="40958" y="623532"/>
                  </a:cubicBezTo>
                  <a:cubicBezTo>
                    <a:pt x="40958" y="625437"/>
                    <a:pt x="36195" y="630199"/>
                    <a:pt x="33338" y="630199"/>
                  </a:cubicBezTo>
                  <a:cubicBezTo>
                    <a:pt x="22860" y="631152"/>
                    <a:pt x="13335" y="630199"/>
                    <a:pt x="2858" y="630199"/>
                  </a:cubicBezTo>
                  <a:cubicBezTo>
                    <a:pt x="2858" y="622579"/>
                    <a:pt x="2858" y="614959"/>
                    <a:pt x="2858" y="607339"/>
                  </a:cubicBezTo>
                  <a:cubicBezTo>
                    <a:pt x="2858" y="599719"/>
                    <a:pt x="2858" y="592099"/>
                    <a:pt x="2858" y="585432"/>
                  </a:cubicBezTo>
                  <a:cubicBezTo>
                    <a:pt x="2858" y="560667"/>
                    <a:pt x="2858" y="536854"/>
                    <a:pt x="2858" y="512089"/>
                  </a:cubicBezTo>
                  <a:cubicBezTo>
                    <a:pt x="1905" y="481609"/>
                    <a:pt x="1905" y="451129"/>
                    <a:pt x="953" y="420649"/>
                  </a:cubicBezTo>
                  <a:cubicBezTo>
                    <a:pt x="953" y="361594"/>
                    <a:pt x="0" y="302539"/>
                    <a:pt x="0" y="243484"/>
                  </a:cubicBezTo>
                  <a:cubicBezTo>
                    <a:pt x="3810" y="172047"/>
                    <a:pt x="6668" y="100609"/>
                    <a:pt x="11430" y="30124"/>
                  </a:cubicBezTo>
                  <a:cubicBezTo>
                    <a:pt x="12383" y="21552"/>
                    <a:pt x="19050" y="7264"/>
                    <a:pt x="24765" y="6312"/>
                  </a:cubicBezTo>
                  <a:cubicBezTo>
                    <a:pt x="45720" y="1549"/>
                    <a:pt x="67628" y="-1308"/>
                    <a:pt x="87630" y="597"/>
                  </a:cubicBezTo>
                  <a:cubicBezTo>
                    <a:pt x="102870" y="1549"/>
                    <a:pt x="117158" y="13932"/>
                    <a:pt x="131445" y="21552"/>
                  </a:cubicBezTo>
                  <a:close/>
                </a:path>
              </a:pathLst>
            </a:custGeom>
            <a:solidFill>
              <a:srgbClr val="68B8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21"/>
            <p:cNvSpPr/>
            <p:nvPr/>
          </p:nvSpPr>
          <p:spPr>
            <a:xfrm>
              <a:off x="8953500" y="3028187"/>
              <a:ext cx="89535" cy="669416"/>
            </a:xfrm>
            <a:custGeom>
              <a:avLst/>
              <a:gdLst/>
              <a:ahLst/>
              <a:cxnLst/>
              <a:rect l="l" t="t" r="r" b="b"/>
              <a:pathLst>
                <a:path w="89535" h="669416" extrusionOk="0">
                  <a:moveTo>
                    <a:pt x="0" y="589407"/>
                  </a:moveTo>
                  <a:cubicBezTo>
                    <a:pt x="10477" y="589407"/>
                    <a:pt x="20002" y="590359"/>
                    <a:pt x="30480" y="589407"/>
                  </a:cubicBezTo>
                  <a:cubicBezTo>
                    <a:pt x="33338" y="589407"/>
                    <a:pt x="38100" y="584645"/>
                    <a:pt x="38100" y="582740"/>
                  </a:cubicBezTo>
                  <a:cubicBezTo>
                    <a:pt x="33338" y="557022"/>
                    <a:pt x="58102" y="531304"/>
                    <a:pt x="39052" y="505587"/>
                  </a:cubicBezTo>
                  <a:cubicBezTo>
                    <a:pt x="37148" y="502729"/>
                    <a:pt x="38100" y="497015"/>
                    <a:pt x="38100" y="492252"/>
                  </a:cubicBezTo>
                  <a:cubicBezTo>
                    <a:pt x="38100" y="457009"/>
                    <a:pt x="38100" y="421767"/>
                    <a:pt x="38100" y="386524"/>
                  </a:cubicBezTo>
                  <a:cubicBezTo>
                    <a:pt x="38100" y="381762"/>
                    <a:pt x="36195" y="376047"/>
                    <a:pt x="39052" y="374142"/>
                  </a:cubicBezTo>
                  <a:cubicBezTo>
                    <a:pt x="59055" y="356045"/>
                    <a:pt x="46673" y="335090"/>
                    <a:pt x="46673" y="315087"/>
                  </a:cubicBezTo>
                  <a:cubicBezTo>
                    <a:pt x="45720" y="283654"/>
                    <a:pt x="49530" y="252222"/>
                    <a:pt x="45720" y="220790"/>
                  </a:cubicBezTo>
                  <a:cubicBezTo>
                    <a:pt x="40957" y="186499"/>
                    <a:pt x="49530" y="151257"/>
                    <a:pt x="43815" y="117920"/>
                  </a:cubicBezTo>
                  <a:cubicBezTo>
                    <a:pt x="40957" y="99822"/>
                    <a:pt x="34290" y="81724"/>
                    <a:pt x="29527" y="63627"/>
                  </a:cubicBezTo>
                  <a:cubicBezTo>
                    <a:pt x="28575" y="60770"/>
                    <a:pt x="23813" y="57912"/>
                    <a:pt x="24765" y="56007"/>
                  </a:cubicBezTo>
                  <a:cubicBezTo>
                    <a:pt x="30480" y="40767"/>
                    <a:pt x="35243" y="23622"/>
                    <a:pt x="44768" y="10287"/>
                  </a:cubicBezTo>
                  <a:cubicBezTo>
                    <a:pt x="53340" y="-1143"/>
                    <a:pt x="69532" y="-3048"/>
                    <a:pt x="83820" y="4572"/>
                  </a:cubicBezTo>
                  <a:cubicBezTo>
                    <a:pt x="78105" y="8382"/>
                    <a:pt x="72390" y="12192"/>
                    <a:pt x="66675" y="15049"/>
                  </a:cubicBezTo>
                  <a:cubicBezTo>
                    <a:pt x="45720" y="24574"/>
                    <a:pt x="41910" y="33147"/>
                    <a:pt x="51435" y="58865"/>
                  </a:cubicBezTo>
                  <a:cubicBezTo>
                    <a:pt x="60007" y="47434"/>
                    <a:pt x="67627" y="36957"/>
                    <a:pt x="77152" y="25527"/>
                  </a:cubicBezTo>
                  <a:cubicBezTo>
                    <a:pt x="82868" y="34099"/>
                    <a:pt x="86677" y="39815"/>
                    <a:pt x="89535" y="44577"/>
                  </a:cubicBezTo>
                  <a:cubicBezTo>
                    <a:pt x="82868" y="72199"/>
                    <a:pt x="43815" y="82677"/>
                    <a:pt x="57150" y="120777"/>
                  </a:cubicBezTo>
                  <a:cubicBezTo>
                    <a:pt x="66675" y="111252"/>
                    <a:pt x="75248" y="103632"/>
                    <a:pt x="82868" y="95059"/>
                  </a:cubicBezTo>
                  <a:cubicBezTo>
                    <a:pt x="84773" y="96012"/>
                    <a:pt x="85725" y="96965"/>
                    <a:pt x="87630" y="97917"/>
                  </a:cubicBezTo>
                  <a:cubicBezTo>
                    <a:pt x="86677" y="121729"/>
                    <a:pt x="85725" y="145542"/>
                    <a:pt x="83820" y="169354"/>
                  </a:cubicBezTo>
                  <a:cubicBezTo>
                    <a:pt x="83820" y="172212"/>
                    <a:pt x="80963" y="176022"/>
                    <a:pt x="79057" y="178879"/>
                  </a:cubicBezTo>
                  <a:cubicBezTo>
                    <a:pt x="68580" y="188404"/>
                    <a:pt x="62865" y="196024"/>
                    <a:pt x="81915" y="201740"/>
                  </a:cubicBezTo>
                  <a:cubicBezTo>
                    <a:pt x="83820" y="202692"/>
                    <a:pt x="87630" y="205549"/>
                    <a:pt x="87630" y="208407"/>
                  </a:cubicBezTo>
                  <a:cubicBezTo>
                    <a:pt x="87630" y="232220"/>
                    <a:pt x="91440" y="256984"/>
                    <a:pt x="76200" y="278892"/>
                  </a:cubicBezTo>
                  <a:cubicBezTo>
                    <a:pt x="67627" y="291274"/>
                    <a:pt x="64770" y="303657"/>
                    <a:pt x="71438" y="316992"/>
                  </a:cubicBezTo>
                  <a:cubicBezTo>
                    <a:pt x="80963" y="338899"/>
                    <a:pt x="72390" y="356997"/>
                    <a:pt x="62865" y="376999"/>
                  </a:cubicBezTo>
                  <a:cubicBezTo>
                    <a:pt x="58102" y="386524"/>
                    <a:pt x="54293" y="399859"/>
                    <a:pt x="58102" y="409384"/>
                  </a:cubicBezTo>
                  <a:cubicBezTo>
                    <a:pt x="66675" y="435102"/>
                    <a:pt x="66675" y="459867"/>
                    <a:pt x="56198" y="484632"/>
                  </a:cubicBezTo>
                  <a:cubicBezTo>
                    <a:pt x="52388" y="495109"/>
                    <a:pt x="56198" y="507492"/>
                    <a:pt x="56198" y="519874"/>
                  </a:cubicBezTo>
                  <a:cubicBezTo>
                    <a:pt x="56198" y="528447"/>
                    <a:pt x="57150" y="537020"/>
                    <a:pt x="56198" y="545592"/>
                  </a:cubicBezTo>
                  <a:cubicBezTo>
                    <a:pt x="50482" y="580834"/>
                    <a:pt x="44768" y="616077"/>
                    <a:pt x="39052" y="650367"/>
                  </a:cubicBezTo>
                  <a:cubicBezTo>
                    <a:pt x="38100" y="657034"/>
                    <a:pt x="34290" y="662750"/>
                    <a:pt x="31432" y="669417"/>
                  </a:cubicBezTo>
                  <a:cubicBezTo>
                    <a:pt x="28575" y="664654"/>
                    <a:pt x="24765" y="659892"/>
                    <a:pt x="21907" y="654177"/>
                  </a:cubicBezTo>
                  <a:cubicBezTo>
                    <a:pt x="17145" y="643700"/>
                    <a:pt x="10477" y="639890"/>
                    <a:pt x="952" y="647509"/>
                  </a:cubicBezTo>
                  <a:cubicBezTo>
                    <a:pt x="0" y="627507"/>
                    <a:pt x="0" y="608457"/>
                    <a:pt x="0" y="589407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3" name="Google Shape;2223;p21"/>
            <p:cNvSpPr/>
            <p:nvPr/>
          </p:nvSpPr>
          <p:spPr>
            <a:xfrm>
              <a:off x="8947785" y="2965132"/>
              <a:ext cx="183832" cy="266700"/>
            </a:xfrm>
            <a:custGeom>
              <a:avLst/>
              <a:gdLst/>
              <a:ahLst/>
              <a:cxnLst/>
              <a:rect l="l" t="t" r="r" b="b"/>
              <a:pathLst>
                <a:path w="183832" h="266700" extrusionOk="0">
                  <a:moveTo>
                    <a:pt x="133350" y="44767"/>
                  </a:moveTo>
                  <a:cubicBezTo>
                    <a:pt x="119063" y="37147"/>
                    <a:pt x="104775" y="25717"/>
                    <a:pt x="89535" y="23813"/>
                  </a:cubicBezTo>
                  <a:cubicBezTo>
                    <a:pt x="68580" y="20955"/>
                    <a:pt x="46672" y="24765"/>
                    <a:pt x="26670" y="29527"/>
                  </a:cubicBezTo>
                  <a:cubicBezTo>
                    <a:pt x="20955" y="30480"/>
                    <a:pt x="13335" y="44767"/>
                    <a:pt x="13335" y="53340"/>
                  </a:cubicBezTo>
                  <a:cubicBezTo>
                    <a:pt x="8572" y="124777"/>
                    <a:pt x="5715" y="195263"/>
                    <a:pt x="1905" y="266700"/>
                  </a:cubicBezTo>
                  <a:cubicBezTo>
                    <a:pt x="952" y="239077"/>
                    <a:pt x="0" y="210502"/>
                    <a:pt x="0" y="182880"/>
                  </a:cubicBezTo>
                  <a:cubicBezTo>
                    <a:pt x="0" y="122872"/>
                    <a:pt x="0" y="62865"/>
                    <a:pt x="0" y="0"/>
                  </a:cubicBezTo>
                  <a:cubicBezTo>
                    <a:pt x="29527" y="4763"/>
                    <a:pt x="59055" y="8572"/>
                    <a:pt x="87630" y="13335"/>
                  </a:cubicBezTo>
                  <a:cubicBezTo>
                    <a:pt x="113347" y="17145"/>
                    <a:pt x="139065" y="22860"/>
                    <a:pt x="164782" y="25717"/>
                  </a:cubicBezTo>
                  <a:cubicBezTo>
                    <a:pt x="177165" y="26670"/>
                    <a:pt x="181927" y="30480"/>
                    <a:pt x="181927" y="42863"/>
                  </a:cubicBezTo>
                  <a:cubicBezTo>
                    <a:pt x="181927" y="58102"/>
                    <a:pt x="182880" y="74295"/>
                    <a:pt x="183832" y="89535"/>
                  </a:cubicBezTo>
                  <a:cubicBezTo>
                    <a:pt x="181927" y="80963"/>
                    <a:pt x="180975" y="71438"/>
                    <a:pt x="178117" y="62865"/>
                  </a:cubicBezTo>
                  <a:cubicBezTo>
                    <a:pt x="174307" y="52388"/>
                    <a:pt x="170497" y="38100"/>
                    <a:pt x="161925" y="34290"/>
                  </a:cubicBezTo>
                  <a:cubicBezTo>
                    <a:pt x="156210" y="30480"/>
                    <a:pt x="143827" y="40005"/>
                    <a:pt x="133350" y="44767"/>
                  </a:cubicBezTo>
                  <a:close/>
                </a:path>
              </a:pathLst>
            </a:custGeom>
            <a:solidFill>
              <a:srgbClr val="3E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4" name="Google Shape;2224;p21"/>
            <p:cNvSpPr/>
            <p:nvPr/>
          </p:nvSpPr>
          <p:spPr>
            <a:xfrm>
              <a:off x="9197339" y="3775709"/>
              <a:ext cx="34487" cy="24765"/>
            </a:xfrm>
            <a:custGeom>
              <a:avLst/>
              <a:gdLst/>
              <a:ahLst/>
              <a:cxnLst/>
              <a:rect l="l" t="t" r="r" b="b"/>
              <a:pathLst>
                <a:path w="34487" h="24765" extrusionOk="0">
                  <a:moveTo>
                    <a:pt x="15240" y="0"/>
                  </a:moveTo>
                  <a:cubicBezTo>
                    <a:pt x="36195" y="10478"/>
                    <a:pt x="39053" y="14288"/>
                    <a:pt x="28575" y="24765"/>
                  </a:cubicBezTo>
                  <a:cubicBezTo>
                    <a:pt x="26670" y="20955"/>
                    <a:pt x="25718" y="17145"/>
                    <a:pt x="23813" y="12383"/>
                  </a:cubicBezTo>
                  <a:cubicBezTo>
                    <a:pt x="13335" y="20003"/>
                    <a:pt x="4763" y="17145"/>
                    <a:pt x="0" y="4763"/>
                  </a:cubicBezTo>
                  <a:cubicBezTo>
                    <a:pt x="5715" y="2858"/>
                    <a:pt x="10478" y="953"/>
                    <a:pt x="1524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5" name="Google Shape;2225;p21"/>
            <p:cNvSpPr/>
            <p:nvPr/>
          </p:nvSpPr>
          <p:spPr>
            <a:xfrm>
              <a:off x="8950642" y="3408044"/>
              <a:ext cx="1905" cy="91439"/>
            </a:xfrm>
            <a:custGeom>
              <a:avLst/>
              <a:gdLst/>
              <a:ahLst/>
              <a:cxnLst/>
              <a:rect l="l" t="t" r="r" b="b"/>
              <a:pathLst>
                <a:path w="1905" h="91439" extrusionOk="0">
                  <a:moveTo>
                    <a:pt x="0" y="0"/>
                  </a:moveTo>
                  <a:cubicBezTo>
                    <a:pt x="952" y="30480"/>
                    <a:pt x="952" y="60960"/>
                    <a:pt x="1905" y="91440"/>
                  </a:cubicBezTo>
                  <a:cubicBezTo>
                    <a:pt x="1905" y="60960"/>
                    <a:pt x="952" y="30480"/>
                    <a:pt x="0" y="0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6" name="Google Shape;2226;p21"/>
            <p:cNvSpPr/>
            <p:nvPr/>
          </p:nvSpPr>
          <p:spPr>
            <a:xfrm>
              <a:off x="9144952" y="3779519"/>
              <a:ext cx="38100" cy="7981"/>
            </a:xfrm>
            <a:custGeom>
              <a:avLst/>
              <a:gdLst/>
              <a:ahLst/>
              <a:cxnLst/>
              <a:rect l="l" t="t" r="r" b="b"/>
              <a:pathLst>
                <a:path w="38100" h="7981" extrusionOk="0">
                  <a:moveTo>
                    <a:pt x="38100" y="0"/>
                  </a:moveTo>
                  <a:cubicBezTo>
                    <a:pt x="26670" y="10477"/>
                    <a:pt x="8573" y="10477"/>
                    <a:pt x="0" y="952"/>
                  </a:cubicBezTo>
                  <a:cubicBezTo>
                    <a:pt x="12383" y="952"/>
                    <a:pt x="24765" y="0"/>
                    <a:pt x="3810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7" name="Google Shape;2227;p21"/>
            <p:cNvSpPr/>
            <p:nvPr/>
          </p:nvSpPr>
          <p:spPr>
            <a:xfrm>
              <a:off x="9024937" y="3772852"/>
              <a:ext cx="22860" cy="1904"/>
            </a:xfrm>
            <a:custGeom>
              <a:avLst/>
              <a:gdLst/>
              <a:ahLst/>
              <a:cxnLst/>
              <a:rect l="l" t="t" r="r" b="b"/>
              <a:pathLst>
                <a:path w="22860" h="1904" extrusionOk="0">
                  <a:moveTo>
                    <a:pt x="22860" y="1905"/>
                  </a:moveTo>
                  <a:cubicBezTo>
                    <a:pt x="15240" y="952"/>
                    <a:pt x="7620" y="952"/>
                    <a:pt x="0" y="0"/>
                  </a:cubicBezTo>
                  <a:cubicBezTo>
                    <a:pt x="7620" y="952"/>
                    <a:pt x="15240" y="952"/>
                    <a:pt x="22860" y="1905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8" name="Google Shape;2228;p21"/>
            <p:cNvSpPr/>
            <p:nvPr/>
          </p:nvSpPr>
          <p:spPr>
            <a:xfrm>
              <a:off x="8961119" y="3769041"/>
              <a:ext cx="22860" cy="1904"/>
            </a:xfrm>
            <a:custGeom>
              <a:avLst/>
              <a:gdLst/>
              <a:ahLst/>
              <a:cxnLst/>
              <a:rect l="l" t="t" r="r" b="b"/>
              <a:pathLst>
                <a:path w="22860" h="1904" extrusionOk="0">
                  <a:moveTo>
                    <a:pt x="22860" y="1905"/>
                  </a:moveTo>
                  <a:cubicBezTo>
                    <a:pt x="15240" y="953"/>
                    <a:pt x="7620" y="0"/>
                    <a:pt x="0" y="0"/>
                  </a:cubicBezTo>
                  <a:cubicBezTo>
                    <a:pt x="7620" y="953"/>
                    <a:pt x="15240" y="1905"/>
                    <a:pt x="22860" y="1905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9" name="Google Shape;2229;p21"/>
            <p:cNvSpPr/>
            <p:nvPr/>
          </p:nvSpPr>
          <p:spPr>
            <a:xfrm>
              <a:off x="8952547" y="3572827"/>
              <a:ext cx="714" cy="21907"/>
            </a:xfrm>
            <a:custGeom>
              <a:avLst/>
              <a:gdLst/>
              <a:ahLst/>
              <a:cxnLst/>
              <a:rect l="l" t="t" r="r" b="b"/>
              <a:pathLst>
                <a:path w="714" h="21907" extrusionOk="0">
                  <a:moveTo>
                    <a:pt x="0" y="0"/>
                  </a:moveTo>
                  <a:cubicBezTo>
                    <a:pt x="0" y="7620"/>
                    <a:pt x="0" y="15240"/>
                    <a:pt x="0" y="21907"/>
                  </a:cubicBezTo>
                  <a:cubicBezTo>
                    <a:pt x="952" y="15240"/>
                    <a:pt x="952" y="7620"/>
                    <a:pt x="0" y="0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21"/>
            <p:cNvSpPr/>
            <p:nvPr/>
          </p:nvSpPr>
          <p:spPr>
            <a:xfrm>
              <a:off x="9096375" y="3777614"/>
              <a:ext cx="11430" cy="952"/>
            </a:xfrm>
            <a:custGeom>
              <a:avLst/>
              <a:gdLst/>
              <a:ahLst/>
              <a:cxnLst/>
              <a:rect l="l" t="t" r="r" b="b"/>
              <a:pathLst>
                <a:path w="11430" h="952" extrusionOk="0">
                  <a:moveTo>
                    <a:pt x="11430" y="952"/>
                  </a:moveTo>
                  <a:cubicBezTo>
                    <a:pt x="7620" y="952"/>
                    <a:pt x="3810" y="0"/>
                    <a:pt x="0" y="0"/>
                  </a:cubicBezTo>
                  <a:cubicBezTo>
                    <a:pt x="3810" y="0"/>
                    <a:pt x="7620" y="952"/>
                    <a:pt x="11430" y="952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21"/>
            <p:cNvSpPr/>
            <p:nvPr/>
          </p:nvSpPr>
          <p:spPr>
            <a:xfrm>
              <a:off x="9212580" y="3752849"/>
              <a:ext cx="1905" cy="3809"/>
            </a:xfrm>
            <a:custGeom>
              <a:avLst/>
              <a:gdLst/>
              <a:ahLst/>
              <a:cxnLst/>
              <a:rect l="l" t="t" r="r" b="b"/>
              <a:pathLst>
                <a:path w="1905" h="3809" extrusionOk="0">
                  <a:moveTo>
                    <a:pt x="0" y="0"/>
                  </a:moveTo>
                  <a:cubicBezTo>
                    <a:pt x="952" y="953"/>
                    <a:pt x="952" y="1905"/>
                    <a:pt x="1905" y="2858"/>
                  </a:cubicBezTo>
                  <a:cubicBezTo>
                    <a:pt x="1905" y="2858"/>
                    <a:pt x="952" y="3810"/>
                    <a:pt x="952" y="3810"/>
                  </a:cubicBezTo>
                  <a:cubicBezTo>
                    <a:pt x="0" y="1905"/>
                    <a:pt x="0" y="953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21"/>
            <p:cNvSpPr/>
            <p:nvPr/>
          </p:nvSpPr>
          <p:spPr>
            <a:xfrm>
              <a:off x="8578214" y="3165157"/>
              <a:ext cx="229552" cy="586109"/>
            </a:xfrm>
            <a:custGeom>
              <a:avLst/>
              <a:gdLst/>
              <a:ahLst/>
              <a:cxnLst/>
              <a:rect l="l" t="t" r="r" b="b"/>
              <a:pathLst>
                <a:path w="229552" h="586109" extrusionOk="0">
                  <a:moveTo>
                    <a:pt x="131445" y="9525"/>
                  </a:moveTo>
                  <a:cubicBezTo>
                    <a:pt x="162878" y="11430"/>
                    <a:pt x="194310" y="12383"/>
                    <a:pt x="229553" y="14288"/>
                  </a:cubicBezTo>
                  <a:cubicBezTo>
                    <a:pt x="229553" y="42863"/>
                    <a:pt x="229553" y="70485"/>
                    <a:pt x="229553" y="97155"/>
                  </a:cubicBezTo>
                  <a:cubicBezTo>
                    <a:pt x="228600" y="102870"/>
                    <a:pt x="227648" y="107633"/>
                    <a:pt x="227648" y="113347"/>
                  </a:cubicBezTo>
                  <a:cubicBezTo>
                    <a:pt x="223838" y="88583"/>
                    <a:pt x="216218" y="65722"/>
                    <a:pt x="210503" y="41910"/>
                  </a:cubicBezTo>
                  <a:cubicBezTo>
                    <a:pt x="204788" y="19050"/>
                    <a:pt x="190500" y="11430"/>
                    <a:pt x="164783" y="20955"/>
                  </a:cubicBezTo>
                  <a:cubicBezTo>
                    <a:pt x="169545" y="26670"/>
                    <a:pt x="174308" y="31433"/>
                    <a:pt x="179070" y="37147"/>
                  </a:cubicBezTo>
                  <a:cubicBezTo>
                    <a:pt x="171450" y="38100"/>
                    <a:pt x="164783" y="39052"/>
                    <a:pt x="159068" y="40005"/>
                  </a:cubicBezTo>
                  <a:cubicBezTo>
                    <a:pt x="157163" y="46672"/>
                    <a:pt x="156210" y="52388"/>
                    <a:pt x="155258" y="58102"/>
                  </a:cubicBezTo>
                  <a:cubicBezTo>
                    <a:pt x="161925" y="60008"/>
                    <a:pt x="166688" y="61913"/>
                    <a:pt x="172403" y="63817"/>
                  </a:cubicBezTo>
                  <a:cubicBezTo>
                    <a:pt x="169545" y="71438"/>
                    <a:pt x="163830" y="80010"/>
                    <a:pt x="165735" y="83820"/>
                  </a:cubicBezTo>
                  <a:cubicBezTo>
                    <a:pt x="174308" y="99060"/>
                    <a:pt x="164783" y="109538"/>
                    <a:pt x="159068" y="120967"/>
                  </a:cubicBezTo>
                  <a:cubicBezTo>
                    <a:pt x="148590" y="143827"/>
                    <a:pt x="144780" y="166688"/>
                    <a:pt x="146685" y="192405"/>
                  </a:cubicBezTo>
                  <a:cubicBezTo>
                    <a:pt x="148590" y="213360"/>
                    <a:pt x="151448" y="232410"/>
                    <a:pt x="156210" y="253365"/>
                  </a:cubicBezTo>
                  <a:cubicBezTo>
                    <a:pt x="165735" y="290513"/>
                    <a:pt x="170498" y="329565"/>
                    <a:pt x="175260" y="367665"/>
                  </a:cubicBezTo>
                  <a:cubicBezTo>
                    <a:pt x="177165" y="386715"/>
                    <a:pt x="176213" y="406717"/>
                    <a:pt x="176213" y="426720"/>
                  </a:cubicBezTo>
                  <a:cubicBezTo>
                    <a:pt x="176213" y="431483"/>
                    <a:pt x="172403" y="440055"/>
                    <a:pt x="171450" y="440055"/>
                  </a:cubicBezTo>
                  <a:cubicBezTo>
                    <a:pt x="155258" y="438150"/>
                    <a:pt x="157163" y="455295"/>
                    <a:pt x="148590" y="461963"/>
                  </a:cubicBezTo>
                  <a:cubicBezTo>
                    <a:pt x="140018" y="468630"/>
                    <a:pt x="136208" y="475297"/>
                    <a:pt x="143828" y="487680"/>
                  </a:cubicBezTo>
                  <a:cubicBezTo>
                    <a:pt x="152400" y="500063"/>
                    <a:pt x="144780" y="518160"/>
                    <a:pt x="132398" y="518160"/>
                  </a:cubicBezTo>
                  <a:cubicBezTo>
                    <a:pt x="118110" y="518160"/>
                    <a:pt x="106680" y="521017"/>
                    <a:pt x="99060" y="533400"/>
                  </a:cubicBezTo>
                  <a:cubicBezTo>
                    <a:pt x="92393" y="544830"/>
                    <a:pt x="85725" y="556260"/>
                    <a:pt x="79058" y="567690"/>
                  </a:cubicBezTo>
                  <a:cubicBezTo>
                    <a:pt x="76200" y="571500"/>
                    <a:pt x="73343" y="575310"/>
                    <a:pt x="70485" y="579120"/>
                  </a:cubicBezTo>
                  <a:cubicBezTo>
                    <a:pt x="59055" y="578168"/>
                    <a:pt x="48578" y="595313"/>
                    <a:pt x="37148" y="579120"/>
                  </a:cubicBezTo>
                  <a:cubicBezTo>
                    <a:pt x="33338" y="519113"/>
                    <a:pt x="29528" y="459105"/>
                    <a:pt x="25718" y="399097"/>
                  </a:cubicBezTo>
                  <a:cubicBezTo>
                    <a:pt x="25718" y="359092"/>
                    <a:pt x="26670" y="320040"/>
                    <a:pt x="25718" y="280988"/>
                  </a:cubicBezTo>
                  <a:cubicBezTo>
                    <a:pt x="23813" y="217170"/>
                    <a:pt x="20955" y="153352"/>
                    <a:pt x="18098" y="89535"/>
                  </a:cubicBezTo>
                  <a:cubicBezTo>
                    <a:pt x="17145" y="75247"/>
                    <a:pt x="14288" y="61913"/>
                    <a:pt x="12383" y="47625"/>
                  </a:cubicBezTo>
                  <a:cubicBezTo>
                    <a:pt x="7620" y="48577"/>
                    <a:pt x="3810" y="49530"/>
                    <a:pt x="0" y="49530"/>
                  </a:cubicBezTo>
                  <a:cubicBezTo>
                    <a:pt x="0" y="34290"/>
                    <a:pt x="0" y="18097"/>
                    <a:pt x="0" y="0"/>
                  </a:cubicBezTo>
                  <a:cubicBezTo>
                    <a:pt x="41910" y="2858"/>
                    <a:pt x="84773" y="5715"/>
                    <a:pt x="126683" y="7620"/>
                  </a:cubicBezTo>
                  <a:cubicBezTo>
                    <a:pt x="129540" y="9525"/>
                    <a:pt x="130493" y="9525"/>
                    <a:pt x="131445" y="9525"/>
                  </a:cubicBezTo>
                  <a:close/>
                </a:path>
              </a:pathLst>
            </a:custGeom>
            <a:solidFill>
              <a:srgbClr val="68B8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21"/>
            <p:cNvSpPr/>
            <p:nvPr/>
          </p:nvSpPr>
          <p:spPr>
            <a:xfrm>
              <a:off x="8658225" y="3183053"/>
              <a:ext cx="158538" cy="561639"/>
            </a:xfrm>
            <a:custGeom>
              <a:avLst/>
              <a:gdLst/>
              <a:ahLst/>
              <a:cxnLst/>
              <a:rect l="l" t="t" r="r" b="b"/>
              <a:pathLst>
                <a:path w="158538" h="561639" extrusionOk="0">
                  <a:moveTo>
                    <a:pt x="0" y="550746"/>
                  </a:moveTo>
                  <a:cubicBezTo>
                    <a:pt x="6668" y="539316"/>
                    <a:pt x="13335" y="527886"/>
                    <a:pt x="20002" y="516455"/>
                  </a:cubicBezTo>
                  <a:cubicBezTo>
                    <a:pt x="27623" y="504073"/>
                    <a:pt x="39052" y="500263"/>
                    <a:pt x="53340" y="501216"/>
                  </a:cubicBezTo>
                  <a:cubicBezTo>
                    <a:pt x="65723" y="501216"/>
                    <a:pt x="73343" y="483118"/>
                    <a:pt x="64770" y="470736"/>
                  </a:cubicBezTo>
                  <a:cubicBezTo>
                    <a:pt x="57150" y="459305"/>
                    <a:pt x="60960" y="452638"/>
                    <a:pt x="69532" y="445018"/>
                  </a:cubicBezTo>
                  <a:cubicBezTo>
                    <a:pt x="77152" y="438351"/>
                    <a:pt x="75248" y="421205"/>
                    <a:pt x="92393" y="423111"/>
                  </a:cubicBezTo>
                  <a:cubicBezTo>
                    <a:pt x="93345" y="423111"/>
                    <a:pt x="97155" y="414538"/>
                    <a:pt x="97155" y="409776"/>
                  </a:cubicBezTo>
                  <a:cubicBezTo>
                    <a:pt x="97155" y="389773"/>
                    <a:pt x="99060" y="370723"/>
                    <a:pt x="96202" y="350721"/>
                  </a:cubicBezTo>
                  <a:cubicBezTo>
                    <a:pt x="91440" y="312621"/>
                    <a:pt x="86677" y="273568"/>
                    <a:pt x="77152" y="236421"/>
                  </a:cubicBezTo>
                  <a:cubicBezTo>
                    <a:pt x="72390" y="216418"/>
                    <a:pt x="69532" y="196416"/>
                    <a:pt x="67627" y="175461"/>
                  </a:cubicBezTo>
                  <a:cubicBezTo>
                    <a:pt x="65723" y="149743"/>
                    <a:pt x="70485" y="126883"/>
                    <a:pt x="80010" y="104023"/>
                  </a:cubicBezTo>
                  <a:cubicBezTo>
                    <a:pt x="84773" y="92593"/>
                    <a:pt x="95250" y="82116"/>
                    <a:pt x="86677" y="66875"/>
                  </a:cubicBezTo>
                  <a:cubicBezTo>
                    <a:pt x="84773" y="63066"/>
                    <a:pt x="90488" y="54493"/>
                    <a:pt x="93345" y="46873"/>
                  </a:cubicBezTo>
                  <a:cubicBezTo>
                    <a:pt x="87630" y="44968"/>
                    <a:pt x="81915" y="43063"/>
                    <a:pt x="76200" y="41158"/>
                  </a:cubicBezTo>
                  <a:cubicBezTo>
                    <a:pt x="77152" y="35443"/>
                    <a:pt x="79057" y="29728"/>
                    <a:pt x="80010" y="23061"/>
                  </a:cubicBezTo>
                  <a:cubicBezTo>
                    <a:pt x="86677" y="22108"/>
                    <a:pt x="92393" y="21155"/>
                    <a:pt x="100013" y="20203"/>
                  </a:cubicBezTo>
                  <a:cubicBezTo>
                    <a:pt x="94298" y="14488"/>
                    <a:pt x="90488" y="9725"/>
                    <a:pt x="85725" y="4011"/>
                  </a:cubicBezTo>
                  <a:cubicBezTo>
                    <a:pt x="110490" y="-5514"/>
                    <a:pt x="125730" y="2105"/>
                    <a:pt x="131445" y="24966"/>
                  </a:cubicBezTo>
                  <a:cubicBezTo>
                    <a:pt x="137160" y="48778"/>
                    <a:pt x="144780" y="71638"/>
                    <a:pt x="148590" y="96403"/>
                  </a:cubicBezTo>
                  <a:cubicBezTo>
                    <a:pt x="149543" y="90688"/>
                    <a:pt x="150495" y="85925"/>
                    <a:pt x="150495" y="80211"/>
                  </a:cubicBezTo>
                  <a:cubicBezTo>
                    <a:pt x="151448" y="91641"/>
                    <a:pt x="153352" y="103071"/>
                    <a:pt x="153352" y="115453"/>
                  </a:cubicBezTo>
                  <a:cubicBezTo>
                    <a:pt x="155257" y="157363"/>
                    <a:pt x="157163" y="200225"/>
                    <a:pt x="158115" y="242136"/>
                  </a:cubicBezTo>
                  <a:cubicBezTo>
                    <a:pt x="159068" y="272616"/>
                    <a:pt x="158115" y="303096"/>
                    <a:pt x="158115" y="332623"/>
                  </a:cubicBezTo>
                  <a:cubicBezTo>
                    <a:pt x="158115" y="339291"/>
                    <a:pt x="158115" y="345958"/>
                    <a:pt x="158115" y="352626"/>
                  </a:cubicBezTo>
                  <a:cubicBezTo>
                    <a:pt x="156210" y="349768"/>
                    <a:pt x="153352" y="345958"/>
                    <a:pt x="153352" y="343101"/>
                  </a:cubicBezTo>
                  <a:cubicBezTo>
                    <a:pt x="150495" y="297380"/>
                    <a:pt x="147638" y="252613"/>
                    <a:pt x="145732" y="206893"/>
                  </a:cubicBezTo>
                  <a:cubicBezTo>
                    <a:pt x="145732" y="201178"/>
                    <a:pt x="144780" y="194511"/>
                    <a:pt x="144780" y="188796"/>
                  </a:cubicBezTo>
                  <a:cubicBezTo>
                    <a:pt x="143827" y="172603"/>
                    <a:pt x="141923" y="156411"/>
                    <a:pt x="140970" y="140218"/>
                  </a:cubicBezTo>
                  <a:cubicBezTo>
                    <a:pt x="140018" y="111643"/>
                    <a:pt x="139065" y="84021"/>
                    <a:pt x="138113" y="55446"/>
                  </a:cubicBezTo>
                  <a:cubicBezTo>
                    <a:pt x="127635" y="66875"/>
                    <a:pt x="121920" y="76400"/>
                    <a:pt x="118110" y="87830"/>
                  </a:cubicBezTo>
                  <a:cubicBezTo>
                    <a:pt x="113348" y="99261"/>
                    <a:pt x="103823" y="111643"/>
                    <a:pt x="106680" y="121168"/>
                  </a:cubicBezTo>
                  <a:cubicBezTo>
                    <a:pt x="112395" y="143075"/>
                    <a:pt x="100013" y="167841"/>
                    <a:pt x="119063" y="186891"/>
                  </a:cubicBezTo>
                  <a:cubicBezTo>
                    <a:pt x="120015" y="187843"/>
                    <a:pt x="120015" y="191653"/>
                    <a:pt x="119063" y="194511"/>
                  </a:cubicBezTo>
                  <a:cubicBezTo>
                    <a:pt x="116205" y="206893"/>
                    <a:pt x="111443" y="219275"/>
                    <a:pt x="109538" y="231658"/>
                  </a:cubicBezTo>
                  <a:cubicBezTo>
                    <a:pt x="108585" y="240230"/>
                    <a:pt x="109538" y="249755"/>
                    <a:pt x="110490" y="259280"/>
                  </a:cubicBezTo>
                  <a:cubicBezTo>
                    <a:pt x="113348" y="285951"/>
                    <a:pt x="116205" y="312621"/>
                    <a:pt x="119063" y="339291"/>
                  </a:cubicBezTo>
                  <a:cubicBezTo>
                    <a:pt x="120968" y="365961"/>
                    <a:pt x="111443" y="392630"/>
                    <a:pt x="124777" y="419301"/>
                  </a:cubicBezTo>
                  <a:cubicBezTo>
                    <a:pt x="133350" y="436446"/>
                    <a:pt x="133350" y="457401"/>
                    <a:pt x="114300" y="471688"/>
                  </a:cubicBezTo>
                  <a:cubicBezTo>
                    <a:pt x="111443" y="474546"/>
                    <a:pt x="108585" y="483118"/>
                    <a:pt x="110490" y="485976"/>
                  </a:cubicBezTo>
                  <a:cubicBezTo>
                    <a:pt x="126682" y="516455"/>
                    <a:pt x="107632" y="535505"/>
                    <a:pt x="88582" y="553603"/>
                  </a:cubicBezTo>
                  <a:cubicBezTo>
                    <a:pt x="82868" y="559318"/>
                    <a:pt x="66675" y="564080"/>
                    <a:pt x="60960" y="560271"/>
                  </a:cubicBezTo>
                  <a:cubicBezTo>
                    <a:pt x="40957" y="546936"/>
                    <a:pt x="19050" y="556461"/>
                    <a:pt x="0" y="550746"/>
                  </a:cubicBezTo>
                  <a:close/>
                  <a:moveTo>
                    <a:pt x="96202" y="463116"/>
                  </a:moveTo>
                  <a:cubicBezTo>
                    <a:pt x="95250" y="461211"/>
                    <a:pt x="93345" y="459305"/>
                    <a:pt x="92393" y="457401"/>
                  </a:cubicBezTo>
                  <a:cubicBezTo>
                    <a:pt x="87630" y="462163"/>
                    <a:pt x="82868" y="465973"/>
                    <a:pt x="77152" y="470736"/>
                  </a:cubicBezTo>
                  <a:cubicBezTo>
                    <a:pt x="79057" y="472641"/>
                    <a:pt x="80963" y="474546"/>
                    <a:pt x="81915" y="476451"/>
                  </a:cubicBezTo>
                  <a:cubicBezTo>
                    <a:pt x="87630" y="471688"/>
                    <a:pt x="92393" y="466926"/>
                    <a:pt x="96202" y="463116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21"/>
            <p:cNvSpPr/>
            <p:nvPr/>
          </p:nvSpPr>
          <p:spPr>
            <a:xfrm>
              <a:off x="8648700" y="3238499"/>
              <a:ext cx="173355" cy="541198"/>
            </a:xfrm>
            <a:custGeom>
              <a:avLst/>
              <a:gdLst/>
              <a:ahLst/>
              <a:cxnLst/>
              <a:rect l="l" t="t" r="r" b="b"/>
              <a:pathLst>
                <a:path w="173355" h="541198" extrusionOk="0">
                  <a:moveTo>
                    <a:pt x="9525" y="495300"/>
                  </a:moveTo>
                  <a:cubicBezTo>
                    <a:pt x="28575" y="501015"/>
                    <a:pt x="50482" y="491490"/>
                    <a:pt x="69532" y="504825"/>
                  </a:cubicBezTo>
                  <a:cubicBezTo>
                    <a:pt x="75248" y="508635"/>
                    <a:pt x="91440" y="503872"/>
                    <a:pt x="97155" y="498158"/>
                  </a:cubicBezTo>
                  <a:cubicBezTo>
                    <a:pt x="116205" y="480060"/>
                    <a:pt x="134302" y="461010"/>
                    <a:pt x="119063" y="430530"/>
                  </a:cubicBezTo>
                  <a:cubicBezTo>
                    <a:pt x="117157" y="427672"/>
                    <a:pt x="120015" y="419100"/>
                    <a:pt x="122873" y="416242"/>
                  </a:cubicBezTo>
                  <a:cubicBezTo>
                    <a:pt x="140970" y="401003"/>
                    <a:pt x="140970" y="380047"/>
                    <a:pt x="133350" y="363855"/>
                  </a:cubicBezTo>
                  <a:cubicBezTo>
                    <a:pt x="120015" y="337185"/>
                    <a:pt x="130493" y="310515"/>
                    <a:pt x="127635" y="283845"/>
                  </a:cubicBezTo>
                  <a:cubicBezTo>
                    <a:pt x="124777" y="257175"/>
                    <a:pt x="121920" y="230505"/>
                    <a:pt x="119063" y="203835"/>
                  </a:cubicBezTo>
                  <a:cubicBezTo>
                    <a:pt x="118110" y="194310"/>
                    <a:pt x="117157" y="184785"/>
                    <a:pt x="118110" y="176213"/>
                  </a:cubicBezTo>
                  <a:cubicBezTo>
                    <a:pt x="120015" y="163830"/>
                    <a:pt x="124777" y="151447"/>
                    <a:pt x="127635" y="139065"/>
                  </a:cubicBezTo>
                  <a:cubicBezTo>
                    <a:pt x="128588" y="137160"/>
                    <a:pt x="128588" y="133350"/>
                    <a:pt x="127635" y="131445"/>
                  </a:cubicBezTo>
                  <a:cubicBezTo>
                    <a:pt x="108585" y="112395"/>
                    <a:pt x="120968" y="87630"/>
                    <a:pt x="115252" y="65722"/>
                  </a:cubicBezTo>
                  <a:cubicBezTo>
                    <a:pt x="112395" y="56197"/>
                    <a:pt x="121920" y="42863"/>
                    <a:pt x="126682" y="32385"/>
                  </a:cubicBezTo>
                  <a:cubicBezTo>
                    <a:pt x="131445" y="21908"/>
                    <a:pt x="137160" y="11430"/>
                    <a:pt x="146685" y="0"/>
                  </a:cubicBezTo>
                  <a:cubicBezTo>
                    <a:pt x="147638" y="28575"/>
                    <a:pt x="148590" y="56197"/>
                    <a:pt x="149543" y="84772"/>
                  </a:cubicBezTo>
                  <a:cubicBezTo>
                    <a:pt x="150495" y="100965"/>
                    <a:pt x="151448" y="117158"/>
                    <a:pt x="153352" y="133350"/>
                  </a:cubicBezTo>
                  <a:cubicBezTo>
                    <a:pt x="153352" y="139065"/>
                    <a:pt x="154305" y="145733"/>
                    <a:pt x="154305" y="151447"/>
                  </a:cubicBezTo>
                  <a:cubicBezTo>
                    <a:pt x="157163" y="197167"/>
                    <a:pt x="159068" y="241935"/>
                    <a:pt x="161925" y="287655"/>
                  </a:cubicBezTo>
                  <a:cubicBezTo>
                    <a:pt x="161925" y="290513"/>
                    <a:pt x="164782" y="294322"/>
                    <a:pt x="166688" y="297180"/>
                  </a:cubicBezTo>
                  <a:cubicBezTo>
                    <a:pt x="166688" y="299085"/>
                    <a:pt x="166688" y="300990"/>
                    <a:pt x="166688" y="302895"/>
                  </a:cubicBezTo>
                  <a:cubicBezTo>
                    <a:pt x="164782" y="309563"/>
                    <a:pt x="161925" y="315278"/>
                    <a:pt x="161925" y="321945"/>
                  </a:cubicBezTo>
                  <a:cubicBezTo>
                    <a:pt x="163830" y="360997"/>
                    <a:pt x="166688" y="401003"/>
                    <a:pt x="169545" y="440055"/>
                  </a:cubicBezTo>
                  <a:cubicBezTo>
                    <a:pt x="171450" y="466725"/>
                    <a:pt x="172402" y="494347"/>
                    <a:pt x="173355" y="521017"/>
                  </a:cubicBezTo>
                  <a:cubicBezTo>
                    <a:pt x="161925" y="541972"/>
                    <a:pt x="150495" y="545783"/>
                    <a:pt x="123825" y="536258"/>
                  </a:cubicBezTo>
                  <a:cubicBezTo>
                    <a:pt x="109538" y="515303"/>
                    <a:pt x="98107" y="515303"/>
                    <a:pt x="77152" y="525780"/>
                  </a:cubicBezTo>
                  <a:cubicBezTo>
                    <a:pt x="65723" y="531495"/>
                    <a:pt x="49530" y="528638"/>
                    <a:pt x="36195" y="526733"/>
                  </a:cubicBezTo>
                  <a:cubicBezTo>
                    <a:pt x="32385" y="525780"/>
                    <a:pt x="29527" y="515303"/>
                    <a:pt x="26670" y="507683"/>
                  </a:cubicBezTo>
                  <a:cubicBezTo>
                    <a:pt x="21907" y="509588"/>
                    <a:pt x="16193" y="513397"/>
                    <a:pt x="10477" y="513397"/>
                  </a:cubicBezTo>
                  <a:cubicBezTo>
                    <a:pt x="6668" y="513397"/>
                    <a:pt x="2857" y="508635"/>
                    <a:pt x="0" y="505778"/>
                  </a:cubicBezTo>
                  <a:cubicBezTo>
                    <a:pt x="3810" y="502920"/>
                    <a:pt x="6668" y="499110"/>
                    <a:pt x="9525" y="495300"/>
                  </a:cubicBezTo>
                  <a:close/>
                </a:path>
              </a:pathLst>
            </a:custGeom>
            <a:solidFill>
              <a:srgbClr val="3E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21"/>
            <p:cNvSpPr/>
            <p:nvPr/>
          </p:nvSpPr>
          <p:spPr>
            <a:xfrm>
              <a:off x="8616314" y="3745190"/>
              <a:ext cx="164782" cy="44806"/>
            </a:xfrm>
            <a:custGeom>
              <a:avLst/>
              <a:gdLst/>
              <a:ahLst/>
              <a:cxnLst/>
              <a:rect l="l" t="t" r="r" b="b"/>
              <a:pathLst>
                <a:path w="164782" h="44806" extrusionOk="0">
                  <a:moveTo>
                    <a:pt x="33338" y="39"/>
                  </a:moveTo>
                  <a:cubicBezTo>
                    <a:pt x="37148" y="2896"/>
                    <a:pt x="40958" y="7659"/>
                    <a:pt x="43815" y="7659"/>
                  </a:cubicBezTo>
                  <a:cubicBezTo>
                    <a:pt x="49530" y="7659"/>
                    <a:pt x="55245" y="3849"/>
                    <a:pt x="60008" y="1944"/>
                  </a:cubicBezTo>
                  <a:cubicBezTo>
                    <a:pt x="63818" y="8611"/>
                    <a:pt x="65723" y="20041"/>
                    <a:pt x="69533" y="20994"/>
                  </a:cubicBezTo>
                  <a:cubicBezTo>
                    <a:pt x="82868" y="22899"/>
                    <a:pt x="99060" y="24804"/>
                    <a:pt x="110490" y="20041"/>
                  </a:cubicBezTo>
                  <a:cubicBezTo>
                    <a:pt x="131445" y="9564"/>
                    <a:pt x="142875" y="10516"/>
                    <a:pt x="157163" y="30519"/>
                  </a:cubicBezTo>
                  <a:cubicBezTo>
                    <a:pt x="153353" y="32424"/>
                    <a:pt x="149543" y="34329"/>
                    <a:pt x="145733" y="35281"/>
                  </a:cubicBezTo>
                  <a:cubicBezTo>
                    <a:pt x="136208" y="36234"/>
                    <a:pt x="126683" y="35281"/>
                    <a:pt x="117158" y="35281"/>
                  </a:cubicBezTo>
                  <a:cubicBezTo>
                    <a:pt x="117158" y="37186"/>
                    <a:pt x="117158" y="38139"/>
                    <a:pt x="117158" y="40044"/>
                  </a:cubicBezTo>
                  <a:cubicBezTo>
                    <a:pt x="133350" y="41949"/>
                    <a:pt x="149543" y="43854"/>
                    <a:pt x="164783" y="44806"/>
                  </a:cubicBezTo>
                  <a:cubicBezTo>
                    <a:pt x="110490" y="42901"/>
                    <a:pt x="56198" y="40996"/>
                    <a:pt x="0" y="39091"/>
                  </a:cubicBezTo>
                  <a:cubicBezTo>
                    <a:pt x="0" y="24804"/>
                    <a:pt x="0" y="13374"/>
                    <a:pt x="0" y="991"/>
                  </a:cubicBezTo>
                  <a:cubicBezTo>
                    <a:pt x="11430" y="16231"/>
                    <a:pt x="21908" y="-914"/>
                    <a:pt x="33338" y="39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21"/>
            <p:cNvSpPr/>
            <p:nvPr/>
          </p:nvSpPr>
          <p:spPr>
            <a:xfrm>
              <a:off x="8579167" y="3214687"/>
              <a:ext cx="26140" cy="351472"/>
            </a:xfrm>
            <a:custGeom>
              <a:avLst/>
              <a:gdLst/>
              <a:ahLst/>
              <a:cxnLst/>
              <a:rect l="l" t="t" r="r" b="b"/>
              <a:pathLst>
                <a:path w="26140" h="351472" extrusionOk="0">
                  <a:moveTo>
                    <a:pt x="0" y="1905"/>
                  </a:moveTo>
                  <a:cubicBezTo>
                    <a:pt x="3810" y="953"/>
                    <a:pt x="7620" y="953"/>
                    <a:pt x="12382" y="0"/>
                  </a:cubicBezTo>
                  <a:cubicBezTo>
                    <a:pt x="14288" y="14288"/>
                    <a:pt x="17145" y="27622"/>
                    <a:pt x="18097" y="41910"/>
                  </a:cubicBezTo>
                  <a:cubicBezTo>
                    <a:pt x="20955" y="105728"/>
                    <a:pt x="23813" y="169545"/>
                    <a:pt x="25718" y="233363"/>
                  </a:cubicBezTo>
                  <a:cubicBezTo>
                    <a:pt x="26670" y="272415"/>
                    <a:pt x="25718" y="312420"/>
                    <a:pt x="25718" y="351472"/>
                  </a:cubicBezTo>
                  <a:cubicBezTo>
                    <a:pt x="23813" y="323850"/>
                    <a:pt x="20955" y="296228"/>
                    <a:pt x="19050" y="268605"/>
                  </a:cubicBezTo>
                  <a:cubicBezTo>
                    <a:pt x="13335" y="186690"/>
                    <a:pt x="8572" y="104775"/>
                    <a:pt x="2857" y="22860"/>
                  </a:cubicBezTo>
                  <a:cubicBezTo>
                    <a:pt x="1905" y="15240"/>
                    <a:pt x="952" y="8572"/>
                    <a:pt x="0" y="1905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21"/>
            <p:cNvSpPr/>
            <p:nvPr/>
          </p:nvSpPr>
          <p:spPr>
            <a:xfrm>
              <a:off x="8811577" y="3542346"/>
              <a:ext cx="14287" cy="218122"/>
            </a:xfrm>
            <a:custGeom>
              <a:avLst/>
              <a:gdLst/>
              <a:ahLst/>
              <a:cxnLst/>
              <a:rect l="l" t="t" r="r" b="b"/>
              <a:pathLst>
                <a:path w="14287" h="218122" extrusionOk="0">
                  <a:moveTo>
                    <a:pt x="11430" y="218123"/>
                  </a:moveTo>
                  <a:cubicBezTo>
                    <a:pt x="10478" y="191453"/>
                    <a:pt x="8573" y="163830"/>
                    <a:pt x="7620" y="137160"/>
                  </a:cubicBezTo>
                  <a:cubicBezTo>
                    <a:pt x="5715" y="98108"/>
                    <a:pt x="2858" y="58103"/>
                    <a:pt x="0" y="19050"/>
                  </a:cubicBezTo>
                  <a:cubicBezTo>
                    <a:pt x="0" y="13335"/>
                    <a:pt x="2858" y="6668"/>
                    <a:pt x="4763" y="0"/>
                  </a:cubicBezTo>
                  <a:cubicBezTo>
                    <a:pt x="6668" y="17145"/>
                    <a:pt x="9525" y="33338"/>
                    <a:pt x="10478" y="50483"/>
                  </a:cubicBezTo>
                  <a:cubicBezTo>
                    <a:pt x="11430" y="66675"/>
                    <a:pt x="10478" y="83820"/>
                    <a:pt x="10478" y="100965"/>
                  </a:cubicBezTo>
                  <a:cubicBezTo>
                    <a:pt x="11430" y="115253"/>
                    <a:pt x="12383" y="129540"/>
                    <a:pt x="13335" y="143828"/>
                  </a:cubicBezTo>
                  <a:cubicBezTo>
                    <a:pt x="13335" y="148590"/>
                    <a:pt x="13335" y="153353"/>
                    <a:pt x="13335" y="159068"/>
                  </a:cubicBezTo>
                  <a:cubicBezTo>
                    <a:pt x="13335" y="167640"/>
                    <a:pt x="14288" y="176213"/>
                    <a:pt x="14288" y="185738"/>
                  </a:cubicBezTo>
                  <a:cubicBezTo>
                    <a:pt x="14288" y="191453"/>
                    <a:pt x="14288" y="197168"/>
                    <a:pt x="14288" y="201930"/>
                  </a:cubicBezTo>
                  <a:cubicBezTo>
                    <a:pt x="13335" y="206693"/>
                    <a:pt x="12383" y="212408"/>
                    <a:pt x="11430" y="218123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21"/>
            <p:cNvSpPr/>
            <p:nvPr/>
          </p:nvSpPr>
          <p:spPr>
            <a:xfrm>
              <a:off x="8734425" y="3743324"/>
              <a:ext cx="98107" cy="51434"/>
            </a:xfrm>
            <a:custGeom>
              <a:avLst/>
              <a:gdLst/>
              <a:ahLst/>
              <a:cxnLst/>
              <a:rect l="l" t="t" r="r" b="b"/>
              <a:pathLst>
                <a:path w="98107" h="51434" extrusionOk="0">
                  <a:moveTo>
                    <a:pt x="88582" y="17145"/>
                  </a:moveTo>
                  <a:cubicBezTo>
                    <a:pt x="89535" y="11430"/>
                    <a:pt x="91440" y="5715"/>
                    <a:pt x="92393" y="0"/>
                  </a:cubicBezTo>
                  <a:cubicBezTo>
                    <a:pt x="94298" y="17145"/>
                    <a:pt x="96202" y="34290"/>
                    <a:pt x="98107" y="51435"/>
                  </a:cubicBezTo>
                  <a:cubicBezTo>
                    <a:pt x="80010" y="49530"/>
                    <a:pt x="63818" y="47625"/>
                    <a:pt x="47625" y="46672"/>
                  </a:cubicBezTo>
                  <a:cubicBezTo>
                    <a:pt x="31432" y="44767"/>
                    <a:pt x="15240" y="42863"/>
                    <a:pt x="0" y="41910"/>
                  </a:cubicBezTo>
                  <a:cubicBezTo>
                    <a:pt x="0" y="40005"/>
                    <a:pt x="0" y="39053"/>
                    <a:pt x="0" y="37147"/>
                  </a:cubicBezTo>
                  <a:cubicBezTo>
                    <a:pt x="9525" y="37147"/>
                    <a:pt x="19050" y="37147"/>
                    <a:pt x="28575" y="37147"/>
                  </a:cubicBezTo>
                  <a:cubicBezTo>
                    <a:pt x="32385" y="37147"/>
                    <a:pt x="36195" y="34290"/>
                    <a:pt x="40005" y="32385"/>
                  </a:cubicBezTo>
                  <a:cubicBezTo>
                    <a:pt x="65723" y="40958"/>
                    <a:pt x="76200" y="38100"/>
                    <a:pt x="88582" y="17145"/>
                  </a:cubicBezTo>
                  <a:close/>
                </a:path>
              </a:pathLst>
            </a:custGeom>
            <a:solidFill>
              <a:srgbClr val="68B8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9" name="Google Shape;2239;p21"/>
            <p:cNvSpPr/>
            <p:nvPr/>
          </p:nvSpPr>
          <p:spPr>
            <a:xfrm>
              <a:off x="8823007" y="3642359"/>
              <a:ext cx="2857" cy="42862"/>
            </a:xfrm>
            <a:custGeom>
              <a:avLst/>
              <a:gdLst/>
              <a:ahLst/>
              <a:cxnLst/>
              <a:rect l="l" t="t" r="r" b="b"/>
              <a:pathLst>
                <a:path w="2857" h="42862" extrusionOk="0">
                  <a:moveTo>
                    <a:pt x="2857" y="42863"/>
                  </a:moveTo>
                  <a:cubicBezTo>
                    <a:pt x="1905" y="28575"/>
                    <a:pt x="953" y="14288"/>
                    <a:pt x="0" y="0"/>
                  </a:cubicBezTo>
                  <a:cubicBezTo>
                    <a:pt x="953" y="14288"/>
                    <a:pt x="1905" y="28575"/>
                    <a:pt x="2857" y="42863"/>
                  </a:cubicBezTo>
                  <a:close/>
                </a:path>
              </a:pathLst>
            </a:custGeom>
            <a:solidFill>
              <a:srgbClr val="3E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21"/>
            <p:cNvSpPr/>
            <p:nvPr/>
          </p:nvSpPr>
          <p:spPr>
            <a:xfrm>
              <a:off x="8825864" y="3699509"/>
              <a:ext cx="952" cy="26670"/>
            </a:xfrm>
            <a:custGeom>
              <a:avLst/>
              <a:gdLst/>
              <a:ahLst/>
              <a:cxnLst/>
              <a:rect l="l" t="t" r="r" b="b"/>
              <a:pathLst>
                <a:path w="952" h="26670" extrusionOk="0">
                  <a:moveTo>
                    <a:pt x="953" y="26670"/>
                  </a:moveTo>
                  <a:cubicBezTo>
                    <a:pt x="953" y="18098"/>
                    <a:pt x="0" y="9525"/>
                    <a:pt x="0" y="0"/>
                  </a:cubicBezTo>
                  <a:cubicBezTo>
                    <a:pt x="0" y="9525"/>
                    <a:pt x="953" y="18098"/>
                    <a:pt x="953" y="26670"/>
                  </a:cubicBezTo>
                  <a:close/>
                </a:path>
              </a:pathLst>
            </a:custGeom>
            <a:solidFill>
              <a:srgbClr val="3E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21"/>
            <p:cNvSpPr/>
            <p:nvPr/>
          </p:nvSpPr>
          <p:spPr>
            <a:xfrm>
              <a:off x="8705850" y="3174682"/>
              <a:ext cx="3810" cy="9525"/>
            </a:xfrm>
            <a:custGeom>
              <a:avLst/>
              <a:gdLst/>
              <a:ahLst/>
              <a:cxnLst/>
              <a:rect l="l" t="t" r="r" b="b"/>
              <a:pathLst>
                <a:path w="3810" h="9525" extrusionOk="0">
                  <a:moveTo>
                    <a:pt x="3810" y="0"/>
                  </a:moveTo>
                  <a:cubicBezTo>
                    <a:pt x="2857" y="0"/>
                    <a:pt x="952" y="0"/>
                    <a:pt x="0" y="0"/>
                  </a:cubicBezTo>
                  <a:cubicBezTo>
                    <a:pt x="1905" y="0"/>
                    <a:pt x="2857" y="0"/>
                    <a:pt x="3810" y="0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21"/>
            <p:cNvSpPr/>
            <p:nvPr/>
          </p:nvSpPr>
          <p:spPr>
            <a:xfrm>
              <a:off x="9536430" y="3328987"/>
              <a:ext cx="1905" cy="21907"/>
            </a:xfrm>
            <a:custGeom>
              <a:avLst/>
              <a:gdLst/>
              <a:ahLst/>
              <a:cxnLst/>
              <a:rect l="l" t="t" r="r" b="b"/>
              <a:pathLst>
                <a:path w="1905" h="21907" extrusionOk="0">
                  <a:moveTo>
                    <a:pt x="0" y="21908"/>
                  </a:moveTo>
                  <a:cubicBezTo>
                    <a:pt x="0" y="14288"/>
                    <a:pt x="0" y="7620"/>
                    <a:pt x="0" y="0"/>
                  </a:cubicBezTo>
                  <a:cubicBezTo>
                    <a:pt x="952" y="0"/>
                    <a:pt x="952" y="0"/>
                    <a:pt x="1905" y="0"/>
                  </a:cubicBezTo>
                  <a:cubicBezTo>
                    <a:pt x="1905" y="7620"/>
                    <a:pt x="1905" y="14288"/>
                    <a:pt x="1905" y="21908"/>
                  </a:cubicBezTo>
                  <a:cubicBezTo>
                    <a:pt x="952" y="21908"/>
                    <a:pt x="0" y="21908"/>
                    <a:pt x="0" y="21908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21"/>
            <p:cNvSpPr/>
            <p:nvPr/>
          </p:nvSpPr>
          <p:spPr>
            <a:xfrm>
              <a:off x="8983980" y="3031807"/>
              <a:ext cx="124777" cy="667679"/>
            </a:xfrm>
            <a:custGeom>
              <a:avLst/>
              <a:gdLst/>
              <a:ahLst/>
              <a:cxnLst/>
              <a:rect l="l" t="t" r="r" b="b"/>
              <a:pathLst>
                <a:path w="124777" h="667679" extrusionOk="0">
                  <a:moveTo>
                    <a:pt x="0" y="664845"/>
                  </a:moveTo>
                  <a:cubicBezTo>
                    <a:pt x="2857" y="658177"/>
                    <a:pt x="5715" y="652463"/>
                    <a:pt x="7620" y="645795"/>
                  </a:cubicBezTo>
                  <a:cubicBezTo>
                    <a:pt x="13335" y="610552"/>
                    <a:pt x="19050" y="575310"/>
                    <a:pt x="24765" y="541020"/>
                  </a:cubicBezTo>
                  <a:cubicBezTo>
                    <a:pt x="25718" y="532447"/>
                    <a:pt x="24765" y="523875"/>
                    <a:pt x="24765" y="515302"/>
                  </a:cubicBezTo>
                  <a:cubicBezTo>
                    <a:pt x="24765" y="503872"/>
                    <a:pt x="20955" y="490538"/>
                    <a:pt x="24765" y="480060"/>
                  </a:cubicBezTo>
                  <a:cubicBezTo>
                    <a:pt x="35243" y="454342"/>
                    <a:pt x="35243" y="430530"/>
                    <a:pt x="26670" y="404813"/>
                  </a:cubicBezTo>
                  <a:cubicBezTo>
                    <a:pt x="23813" y="395288"/>
                    <a:pt x="26670" y="381952"/>
                    <a:pt x="31432" y="372427"/>
                  </a:cubicBezTo>
                  <a:cubicBezTo>
                    <a:pt x="40957" y="353377"/>
                    <a:pt x="49530" y="334327"/>
                    <a:pt x="40005" y="312420"/>
                  </a:cubicBezTo>
                  <a:cubicBezTo>
                    <a:pt x="34290" y="299085"/>
                    <a:pt x="36195" y="286702"/>
                    <a:pt x="44768" y="274320"/>
                  </a:cubicBezTo>
                  <a:cubicBezTo>
                    <a:pt x="60007" y="253365"/>
                    <a:pt x="56197" y="227647"/>
                    <a:pt x="56197" y="203835"/>
                  </a:cubicBezTo>
                  <a:cubicBezTo>
                    <a:pt x="56197" y="201930"/>
                    <a:pt x="53340" y="198120"/>
                    <a:pt x="50482" y="197167"/>
                  </a:cubicBezTo>
                  <a:cubicBezTo>
                    <a:pt x="30480" y="191452"/>
                    <a:pt x="37147" y="183833"/>
                    <a:pt x="47625" y="174308"/>
                  </a:cubicBezTo>
                  <a:cubicBezTo>
                    <a:pt x="50482" y="172402"/>
                    <a:pt x="52388" y="168592"/>
                    <a:pt x="52388" y="164783"/>
                  </a:cubicBezTo>
                  <a:cubicBezTo>
                    <a:pt x="54293" y="140970"/>
                    <a:pt x="55245" y="117158"/>
                    <a:pt x="56197" y="93345"/>
                  </a:cubicBezTo>
                  <a:cubicBezTo>
                    <a:pt x="54293" y="92392"/>
                    <a:pt x="53340" y="91440"/>
                    <a:pt x="51435" y="90488"/>
                  </a:cubicBezTo>
                  <a:cubicBezTo>
                    <a:pt x="43815" y="98108"/>
                    <a:pt x="36195" y="105727"/>
                    <a:pt x="25718" y="116205"/>
                  </a:cubicBezTo>
                  <a:cubicBezTo>
                    <a:pt x="12382" y="78105"/>
                    <a:pt x="51435" y="67627"/>
                    <a:pt x="58102" y="40005"/>
                  </a:cubicBezTo>
                  <a:cubicBezTo>
                    <a:pt x="55245" y="36195"/>
                    <a:pt x="51435" y="29527"/>
                    <a:pt x="45720" y="20955"/>
                  </a:cubicBezTo>
                  <a:cubicBezTo>
                    <a:pt x="36195" y="33338"/>
                    <a:pt x="28575" y="42863"/>
                    <a:pt x="20002" y="54292"/>
                  </a:cubicBezTo>
                  <a:cubicBezTo>
                    <a:pt x="10477" y="28575"/>
                    <a:pt x="14288" y="20002"/>
                    <a:pt x="35243" y="10477"/>
                  </a:cubicBezTo>
                  <a:cubicBezTo>
                    <a:pt x="40957" y="7620"/>
                    <a:pt x="46672" y="3810"/>
                    <a:pt x="52388" y="0"/>
                  </a:cubicBezTo>
                  <a:cubicBezTo>
                    <a:pt x="57150" y="952"/>
                    <a:pt x="62865" y="2858"/>
                    <a:pt x="67627" y="3810"/>
                  </a:cubicBezTo>
                  <a:cubicBezTo>
                    <a:pt x="68580" y="4763"/>
                    <a:pt x="69532" y="5715"/>
                    <a:pt x="71438" y="6667"/>
                  </a:cubicBezTo>
                  <a:cubicBezTo>
                    <a:pt x="76200" y="6667"/>
                    <a:pt x="80963" y="6667"/>
                    <a:pt x="85725" y="6667"/>
                  </a:cubicBezTo>
                  <a:cubicBezTo>
                    <a:pt x="85725" y="24765"/>
                    <a:pt x="84772" y="43815"/>
                    <a:pt x="86677" y="61913"/>
                  </a:cubicBezTo>
                  <a:cubicBezTo>
                    <a:pt x="87630" y="68580"/>
                    <a:pt x="91440" y="79058"/>
                    <a:pt x="97155" y="80963"/>
                  </a:cubicBezTo>
                  <a:cubicBezTo>
                    <a:pt x="107632" y="85725"/>
                    <a:pt x="105727" y="91440"/>
                    <a:pt x="101918" y="99060"/>
                  </a:cubicBezTo>
                  <a:cubicBezTo>
                    <a:pt x="98107" y="106680"/>
                    <a:pt x="96202" y="116205"/>
                    <a:pt x="89535" y="121920"/>
                  </a:cubicBezTo>
                  <a:cubicBezTo>
                    <a:pt x="76200" y="135255"/>
                    <a:pt x="81915" y="150495"/>
                    <a:pt x="81915" y="164783"/>
                  </a:cubicBezTo>
                  <a:cubicBezTo>
                    <a:pt x="81915" y="167640"/>
                    <a:pt x="83820" y="171450"/>
                    <a:pt x="85725" y="172402"/>
                  </a:cubicBezTo>
                  <a:cubicBezTo>
                    <a:pt x="117157" y="187642"/>
                    <a:pt x="107632" y="216217"/>
                    <a:pt x="106680" y="240983"/>
                  </a:cubicBezTo>
                  <a:cubicBezTo>
                    <a:pt x="106680" y="253365"/>
                    <a:pt x="100013" y="264795"/>
                    <a:pt x="113347" y="276225"/>
                  </a:cubicBezTo>
                  <a:cubicBezTo>
                    <a:pt x="118110" y="280035"/>
                    <a:pt x="113347" y="297180"/>
                    <a:pt x="109538" y="306705"/>
                  </a:cubicBezTo>
                  <a:cubicBezTo>
                    <a:pt x="101918" y="325755"/>
                    <a:pt x="94297" y="343852"/>
                    <a:pt x="94297" y="368617"/>
                  </a:cubicBezTo>
                  <a:cubicBezTo>
                    <a:pt x="102870" y="362902"/>
                    <a:pt x="107632" y="360045"/>
                    <a:pt x="117157" y="352425"/>
                  </a:cubicBezTo>
                  <a:cubicBezTo>
                    <a:pt x="111443" y="378142"/>
                    <a:pt x="105727" y="399097"/>
                    <a:pt x="100965" y="422910"/>
                  </a:cubicBezTo>
                  <a:cubicBezTo>
                    <a:pt x="109538" y="419100"/>
                    <a:pt x="114300" y="417195"/>
                    <a:pt x="124777" y="413385"/>
                  </a:cubicBezTo>
                  <a:cubicBezTo>
                    <a:pt x="122872" y="428625"/>
                    <a:pt x="124777" y="441008"/>
                    <a:pt x="120015" y="451485"/>
                  </a:cubicBezTo>
                  <a:cubicBezTo>
                    <a:pt x="110490" y="474345"/>
                    <a:pt x="108585" y="497205"/>
                    <a:pt x="110490" y="521970"/>
                  </a:cubicBezTo>
                  <a:cubicBezTo>
                    <a:pt x="112395" y="540068"/>
                    <a:pt x="106680" y="559118"/>
                    <a:pt x="99060" y="576263"/>
                  </a:cubicBezTo>
                  <a:cubicBezTo>
                    <a:pt x="96202" y="582930"/>
                    <a:pt x="80010" y="584835"/>
                    <a:pt x="70485" y="586740"/>
                  </a:cubicBezTo>
                  <a:cubicBezTo>
                    <a:pt x="65722" y="587693"/>
                    <a:pt x="60007" y="582930"/>
                    <a:pt x="53340" y="580072"/>
                  </a:cubicBezTo>
                  <a:cubicBezTo>
                    <a:pt x="49530" y="598170"/>
                    <a:pt x="36195" y="609600"/>
                    <a:pt x="40005" y="630555"/>
                  </a:cubicBezTo>
                  <a:cubicBezTo>
                    <a:pt x="45720" y="659130"/>
                    <a:pt x="24765" y="674370"/>
                    <a:pt x="0" y="664845"/>
                  </a:cubicBezTo>
                  <a:close/>
                </a:path>
              </a:pathLst>
            </a:custGeom>
            <a:solidFill>
              <a:srgbClr val="3E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21"/>
            <p:cNvSpPr/>
            <p:nvPr/>
          </p:nvSpPr>
          <p:spPr>
            <a:xfrm>
              <a:off x="9051607" y="3036569"/>
              <a:ext cx="3810" cy="2857"/>
            </a:xfrm>
            <a:custGeom>
              <a:avLst/>
              <a:gdLst/>
              <a:ahLst/>
              <a:cxnLst/>
              <a:rect l="l" t="t" r="r" b="b"/>
              <a:pathLst>
                <a:path w="3810" h="2857" extrusionOk="0">
                  <a:moveTo>
                    <a:pt x="3810" y="2858"/>
                  </a:moveTo>
                  <a:cubicBezTo>
                    <a:pt x="2857" y="1905"/>
                    <a:pt x="1905" y="952"/>
                    <a:pt x="0" y="0"/>
                  </a:cubicBezTo>
                  <a:cubicBezTo>
                    <a:pt x="953" y="952"/>
                    <a:pt x="2857" y="1905"/>
                    <a:pt x="3810" y="2858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21"/>
            <p:cNvSpPr/>
            <p:nvPr/>
          </p:nvSpPr>
          <p:spPr>
            <a:xfrm>
              <a:off x="8735377" y="363950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050" y="6667"/>
                  </a:moveTo>
                  <a:cubicBezTo>
                    <a:pt x="14288" y="10477"/>
                    <a:pt x="9525" y="15240"/>
                    <a:pt x="4763" y="19050"/>
                  </a:cubicBezTo>
                  <a:cubicBezTo>
                    <a:pt x="2858" y="17145"/>
                    <a:pt x="953" y="15240"/>
                    <a:pt x="0" y="13335"/>
                  </a:cubicBezTo>
                  <a:cubicBezTo>
                    <a:pt x="4763" y="8572"/>
                    <a:pt x="9525" y="4763"/>
                    <a:pt x="15240" y="0"/>
                  </a:cubicBezTo>
                  <a:cubicBezTo>
                    <a:pt x="16193" y="2857"/>
                    <a:pt x="18098" y="4763"/>
                    <a:pt x="19050" y="6667"/>
                  </a:cubicBezTo>
                  <a:close/>
                </a:path>
              </a:pathLst>
            </a:custGeom>
            <a:solidFill>
              <a:srgbClr val="68B8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6" name="Google Shape;2246;p21"/>
          <p:cNvGrpSpPr/>
          <p:nvPr/>
        </p:nvGrpSpPr>
        <p:grpSpPr>
          <a:xfrm>
            <a:off x="7392627" y="1865804"/>
            <a:ext cx="1397617" cy="1758820"/>
            <a:chOff x="3011804" y="1968196"/>
            <a:chExt cx="2170550" cy="2731511"/>
          </a:xfrm>
        </p:grpSpPr>
        <p:sp>
          <p:nvSpPr>
            <p:cNvPr id="2247" name="Google Shape;2247;p21"/>
            <p:cNvSpPr/>
            <p:nvPr/>
          </p:nvSpPr>
          <p:spPr>
            <a:xfrm>
              <a:off x="3011804" y="1968196"/>
              <a:ext cx="2103120" cy="2684765"/>
            </a:xfrm>
            <a:custGeom>
              <a:avLst/>
              <a:gdLst/>
              <a:ahLst/>
              <a:cxnLst/>
              <a:rect l="l" t="t" r="r" b="b"/>
              <a:pathLst>
                <a:path w="2103120" h="2684765" extrusionOk="0">
                  <a:moveTo>
                    <a:pt x="582930" y="2684766"/>
                  </a:moveTo>
                  <a:cubicBezTo>
                    <a:pt x="548640" y="2681908"/>
                    <a:pt x="536258" y="2661906"/>
                    <a:pt x="528638" y="2628568"/>
                  </a:cubicBezTo>
                  <a:cubicBezTo>
                    <a:pt x="369570" y="1950388"/>
                    <a:pt x="209550" y="1272208"/>
                    <a:pt x="49530" y="594028"/>
                  </a:cubicBezTo>
                  <a:cubicBezTo>
                    <a:pt x="39053" y="550213"/>
                    <a:pt x="29528" y="506398"/>
                    <a:pt x="18098" y="462583"/>
                  </a:cubicBezTo>
                  <a:cubicBezTo>
                    <a:pt x="15240" y="450201"/>
                    <a:pt x="7620" y="438771"/>
                    <a:pt x="0" y="422578"/>
                  </a:cubicBezTo>
                  <a:cubicBezTo>
                    <a:pt x="10478" y="419721"/>
                    <a:pt x="21908" y="414958"/>
                    <a:pt x="32385" y="412101"/>
                  </a:cubicBezTo>
                  <a:cubicBezTo>
                    <a:pt x="517208" y="276846"/>
                    <a:pt x="1002030" y="140638"/>
                    <a:pt x="1486853" y="5383"/>
                  </a:cubicBezTo>
                  <a:cubicBezTo>
                    <a:pt x="1531620" y="-6999"/>
                    <a:pt x="1545908" y="621"/>
                    <a:pt x="1558290" y="42531"/>
                  </a:cubicBezTo>
                  <a:cubicBezTo>
                    <a:pt x="1584960" y="147306"/>
                    <a:pt x="1612583" y="252081"/>
                    <a:pt x="1639252" y="356856"/>
                  </a:cubicBezTo>
                  <a:cubicBezTo>
                    <a:pt x="1641158" y="365428"/>
                    <a:pt x="1642110" y="373048"/>
                    <a:pt x="1644015" y="381621"/>
                  </a:cubicBezTo>
                  <a:cubicBezTo>
                    <a:pt x="1727835" y="714996"/>
                    <a:pt x="1812608" y="1047418"/>
                    <a:pt x="1896427" y="1380793"/>
                  </a:cubicBezTo>
                  <a:cubicBezTo>
                    <a:pt x="1928813" y="1507476"/>
                    <a:pt x="1960245" y="1634158"/>
                    <a:pt x="1992630" y="1760841"/>
                  </a:cubicBezTo>
                  <a:cubicBezTo>
                    <a:pt x="1996440" y="1776081"/>
                    <a:pt x="2000250" y="1790368"/>
                    <a:pt x="2004060" y="1805608"/>
                  </a:cubicBezTo>
                  <a:cubicBezTo>
                    <a:pt x="2010727" y="1833231"/>
                    <a:pt x="2017395" y="1859901"/>
                    <a:pt x="2024063" y="1887523"/>
                  </a:cubicBezTo>
                  <a:cubicBezTo>
                    <a:pt x="2030730" y="1915146"/>
                    <a:pt x="2037398" y="1942768"/>
                    <a:pt x="2044065" y="1970391"/>
                  </a:cubicBezTo>
                  <a:cubicBezTo>
                    <a:pt x="2045018" y="1974201"/>
                    <a:pt x="2045970" y="1978011"/>
                    <a:pt x="2047875" y="1982773"/>
                  </a:cubicBezTo>
                  <a:cubicBezTo>
                    <a:pt x="2048827" y="1987536"/>
                    <a:pt x="2049780" y="1991346"/>
                    <a:pt x="2050733" y="1996108"/>
                  </a:cubicBezTo>
                  <a:cubicBezTo>
                    <a:pt x="2052638" y="2001823"/>
                    <a:pt x="2053590" y="2008491"/>
                    <a:pt x="2055495" y="2014206"/>
                  </a:cubicBezTo>
                  <a:cubicBezTo>
                    <a:pt x="2057400" y="2021826"/>
                    <a:pt x="2060258" y="2030398"/>
                    <a:pt x="2062163" y="2038018"/>
                  </a:cubicBezTo>
                  <a:cubicBezTo>
                    <a:pt x="2064068" y="2044686"/>
                    <a:pt x="2065020" y="2051353"/>
                    <a:pt x="2066925" y="2058021"/>
                  </a:cubicBezTo>
                  <a:cubicBezTo>
                    <a:pt x="2067877" y="2062783"/>
                    <a:pt x="2068830" y="2066593"/>
                    <a:pt x="2069783" y="2071356"/>
                  </a:cubicBezTo>
                  <a:cubicBezTo>
                    <a:pt x="2070735" y="2075166"/>
                    <a:pt x="2071688" y="2078976"/>
                    <a:pt x="2072640" y="2083738"/>
                  </a:cubicBezTo>
                  <a:cubicBezTo>
                    <a:pt x="2073593" y="2088501"/>
                    <a:pt x="2074545" y="2092311"/>
                    <a:pt x="2075498" y="2097073"/>
                  </a:cubicBezTo>
                  <a:cubicBezTo>
                    <a:pt x="2078355" y="2109456"/>
                    <a:pt x="2082165" y="2121838"/>
                    <a:pt x="2085023" y="2134221"/>
                  </a:cubicBezTo>
                  <a:cubicBezTo>
                    <a:pt x="2085975" y="2138983"/>
                    <a:pt x="2086927" y="2142793"/>
                    <a:pt x="2087880" y="2147556"/>
                  </a:cubicBezTo>
                  <a:cubicBezTo>
                    <a:pt x="2088833" y="2151366"/>
                    <a:pt x="2089785" y="2155176"/>
                    <a:pt x="2090738" y="2159938"/>
                  </a:cubicBezTo>
                  <a:cubicBezTo>
                    <a:pt x="2091690" y="2163748"/>
                    <a:pt x="2092643" y="2168511"/>
                    <a:pt x="2093595" y="2172321"/>
                  </a:cubicBezTo>
                  <a:cubicBezTo>
                    <a:pt x="2098358" y="2182798"/>
                    <a:pt x="2078355" y="2199943"/>
                    <a:pt x="2103120" y="2203753"/>
                  </a:cubicBezTo>
                  <a:cubicBezTo>
                    <a:pt x="2101215" y="2208516"/>
                    <a:pt x="2099310" y="2212326"/>
                    <a:pt x="2098358" y="2217088"/>
                  </a:cubicBezTo>
                  <a:cubicBezTo>
                    <a:pt x="2095500" y="2217088"/>
                    <a:pt x="2091690" y="2217088"/>
                    <a:pt x="2088833" y="2218041"/>
                  </a:cubicBezTo>
                  <a:cubicBezTo>
                    <a:pt x="1748790" y="2323768"/>
                    <a:pt x="1407795" y="2428543"/>
                    <a:pt x="1067753" y="2534271"/>
                  </a:cubicBezTo>
                  <a:cubicBezTo>
                    <a:pt x="932498" y="2576181"/>
                    <a:pt x="798195" y="2619043"/>
                    <a:pt x="662940" y="2661906"/>
                  </a:cubicBezTo>
                  <a:cubicBezTo>
                    <a:pt x="659130" y="2662858"/>
                    <a:pt x="655320" y="2663811"/>
                    <a:pt x="650558" y="2665716"/>
                  </a:cubicBezTo>
                  <a:cubicBezTo>
                    <a:pt x="646748" y="2666668"/>
                    <a:pt x="641985" y="2668573"/>
                    <a:pt x="638175" y="2669526"/>
                  </a:cubicBezTo>
                  <a:cubicBezTo>
                    <a:pt x="621030" y="2675241"/>
                    <a:pt x="601980" y="2680003"/>
                    <a:pt x="582930" y="2684766"/>
                  </a:cubicBezTo>
                  <a:close/>
                  <a:moveTo>
                    <a:pt x="1596390" y="385431"/>
                  </a:moveTo>
                  <a:cubicBezTo>
                    <a:pt x="1590675" y="361618"/>
                    <a:pt x="1585913" y="337806"/>
                    <a:pt x="1580198" y="313993"/>
                  </a:cubicBezTo>
                  <a:cubicBezTo>
                    <a:pt x="1580198" y="312088"/>
                    <a:pt x="1579245" y="310183"/>
                    <a:pt x="1579245" y="308278"/>
                  </a:cubicBezTo>
                  <a:cubicBezTo>
                    <a:pt x="1558290" y="220648"/>
                    <a:pt x="1537335" y="132066"/>
                    <a:pt x="1515427" y="44436"/>
                  </a:cubicBezTo>
                  <a:cubicBezTo>
                    <a:pt x="1513523" y="38721"/>
                    <a:pt x="1503998" y="29196"/>
                    <a:pt x="1500188" y="30148"/>
                  </a:cubicBezTo>
                  <a:cubicBezTo>
                    <a:pt x="1482090" y="33958"/>
                    <a:pt x="1464945" y="40626"/>
                    <a:pt x="1447800" y="45388"/>
                  </a:cubicBezTo>
                  <a:cubicBezTo>
                    <a:pt x="1443990" y="46341"/>
                    <a:pt x="1439228" y="46341"/>
                    <a:pt x="1435418" y="47293"/>
                  </a:cubicBezTo>
                  <a:cubicBezTo>
                    <a:pt x="1050608" y="154926"/>
                    <a:pt x="666750" y="261606"/>
                    <a:pt x="281940" y="369238"/>
                  </a:cubicBezTo>
                  <a:cubicBezTo>
                    <a:pt x="206693" y="390193"/>
                    <a:pt x="132398" y="411148"/>
                    <a:pt x="55245" y="432103"/>
                  </a:cubicBezTo>
                  <a:cubicBezTo>
                    <a:pt x="70485" y="496873"/>
                    <a:pt x="85725" y="558786"/>
                    <a:pt x="100965" y="620698"/>
                  </a:cubicBezTo>
                  <a:cubicBezTo>
                    <a:pt x="247650" y="1240776"/>
                    <a:pt x="395288" y="1861806"/>
                    <a:pt x="542925" y="2481883"/>
                  </a:cubicBezTo>
                  <a:cubicBezTo>
                    <a:pt x="552450" y="2522841"/>
                    <a:pt x="565785" y="2562846"/>
                    <a:pt x="578168" y="2603803"/>
                  </a:cubicBezTo>
                  <a:lnTo>
                    <a:pt x="578168" y="2603803"/>
                  </a:lnTo>
                  <a:cubicBezTo>
                    <a:pt x="580073" y="2619043"/>
                    <a:pt x="581025" y="2634283"/>
                    <a:pt x="583883" y="2648571"/>
                  </a:cubicBezTo>
                  <a:cubicBezTo>
                    <a:pt x="584835" y="2651428"/>
                    <a:pt x="598170" y="2650476"/>
                    <a:pt x="605790" y="2650476"/>
                  </a:cubicBezTo>
                  <a:cubicBezTo>
                    <a:pt x="610553" y="2648571"/>
                    <a:pt x="616268" y="2647618"/>
                    <a:pt x="621030" y="2645713"/>
                  </a:cubicBezTo>
                  <a:cubicBezTo>
                    <a:pt x="627698" y="2643808"/>
                    <a:pt x="635318" y="2641903"/>
                    <a:pt x="641985" y="2639046"/>
                  </a:cubicBezTo>
                  <a:cubicBezTo>
                    <a:pt x="649605" y="2637141"/>
                    <a:pt x="658178" y="2636188"/>
                    <a:pt x="665798" y="2633331"/>
                  </a:cubicBezTo>
                  <a:cubicBezTo>
                    <a:pt x="798195" y="2592373"/>
                    <a:pt x="930593" y="2551416"/>
                    <a:pt x="1062990" y="2509506"/>
                  </a:cubicBezTo>
                  <a:cubicBezTo>
                    <a:pt x="1202055" y="2465691"/>
                    <a:pt x="1341120" y="2422828"/>
                    <a:pt x="1480185" y="2379013"/>
                  </a:cubicBezTo>
                  <a:cubicBezTo>
                    <a:pt x="1492568" y="2376156"/>
                    <a:pt x="1504950" y="2374251"/>
                    <a:pt x="1516380" y="2370441"/>
                  </a:cubicBezTo>
                  <a:cubicBezTo>
                    <a:pt x="1556385" y="2356153"/>
                    <a:pt x="1597343" y="2341866"/>
                    <a:pt x="1637348" y="2327578"/>
                  </a:cubicBezTo>
                  <a:cubicBezTo>
                    <a:pt x="1641158" y="2327578"/>
                    <a:pt x="1645920" y="2329483"/>
                    <a:pt x="1649730" y="2328531"/>
                  </a:cubicBezTo>
                  <a:cubicBezTo>
                    <a:pt x="1723073" y="2305671"/>
                    <a:pt x="1796415" y="2282811"/>
                    <a:pt x="1868805" y="2259951"/>
                  </a:cubicBezTo>
                  <a:cubicBezTo>
                    <a:pt x="1923098" y="2243758"/>
                    <a:pt x="1977390" y="2227566"/>
                    <a:pt x="2030730" y="2208516"/>
                  </a:cubicBezTo>
                  <a:cubicBezTo>
                    <a:pt x="2040255" y="2205658"/>
                    <a:pt x="2049780" y="2186608"/>
                    <a:pt x="2048827" y="2176131"/>
                  </a:cubicBezTo>
                  <a:cubicBezTo>
                    <a:pt x="2046923" y="2155176"/>
                    <a:pt x="2037398" y="2135173"/>
                    <a:pt x="2030730" y="2114218"/>
                  </a:cubicBezTo>
                  <a:cubicBezTo>
                    <a:pt x="2016443" y="2057068"/>
                    <a:pt x="2003108" y="1999918"/>
                    <a:pt x="1988820" y="1942768"/>
                  </a:cubicBezTo>
                  <a:cubicBezTo>
                    <a:pt x="1975485" y="1890381"/>
                    <a:pt x="1963102" y="1837993"/>
                    <a:pt x="1948815" y="1785606"/>
                  </a:cubicBezTo>
                  <a:cubicBezTo>
                    <a:pt x="1929765" y="1713216"/>
                    <a:pt x="1910715" y="1640826"/>
                    <a:pt x="1890713" y="1568436"/>
                  </a:cubicBezTo>
                  <a:cubicBezTo>
                    <a:pt x="1889760" y="1563673"/>
                    <a:pt x="1887855" y="1557958"/>
                    <a:pt x="1886902" y="1553196"/>
                  </a:cubicBezTo>
                  <a:cubicBezTo>
                    <a:pt x="1884998" y="1543671"/>
                    <a:pt x="1884998" y="1534146"/>
                    <a:pt x="1882140" y="1525573"/>
                  </a:cubicBezTo>
                  <a:cubicBezTo>
                    <a:pt x="1829752" y="1314118"/>
                    <a:pt x="1777365" y="1102663"/>
                    <a:pt x="1724977" y="892161"/>
                  </a:cubicBezTo>
                  <a:cubicBezTo>
                    <a:pt x="1704023" y="808341"/>
                    <a:pt x="1681163" y="724521"/>
                    <a:pt x="1659255" y="640701"/>
                  </a:cubicBezTo>
                  <a:cubicBezTo>
                    <a:pt x="1652588" y="610221"/>
                    <a:pt x="1647825" y="579741"/>
                    <a:pt x="1639252" y="549261"/>
                  </a:cubicBezTo>
                  <a:cubicBezTo>
                    <a:pt x="1626870" y="494968"/>
                    <a:pt x="1611630" y="440676"/>
                    <a:pt x="1596390" y="385431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21"/>
            <p:cNvSpPr/>
            <p:nvPr/>
          </p:nvSpPr>
          <p:spPr>
            <a:xfrm>
              <a:off x="4637666" y="2191702"/>
              <a:ext cx="544688" cy="2039302"/>
            </a:xfrm>
            <a:custGeom>
              <a:avLst/>
              <a:gdLst/>
              <a:ahLst/>
              <a:cxnLst/>
              <a:rect l="l" t="t" r="r" b="b"/>
              <a:pathLst>
                <a:path w="544688" h="2039302" extrusionOk="0">
                  <a:moveTo>
                    <a:pt x="479164" y="1980248"/>
                  </a:moveTo>
                  <a:cubicBezTo>
                    <a:pt x="454399" y="1976438"/>
                    <a:pt x="474401" y="1958340"/>
                    <a:pt x="469639" y="1948815"/>
                  </a:cubicBezTo>
                  <a:cubicBezTo>
                    <a:pt x="472496" y="1946910"/>
                    <a:pt x="475353" y="1945005"/>
                    <a:pt x="478211" y="1942148"/>
                  </a:cubicBezTo>
                  <a:cubicBezTo>
                    <a:pt x="474401" y="1940242"/>
                    <a:pt x="470591" y="1938338"/>
                    <a:pt x="466781" y="1936433"/>
                  </a:cubicBezTo>
                  <a:cubicBezTo>
                    <a:pt x="465828" y="1932623"/>
                    <a:pt x="464876" y="1928813"/>
                    <a:pt x="463924" y="1924050"/>
                  </a:cubicBezTo>
                  <a:cubicBezTo>
                    <a:pt x="466781" y="1922145"/>
                    <a:pt x="468686" y="1919288"/>
                    <a:pt x="471543" y="1917383"/>
                  </a:cubicBezTo>
                  <a:cubicBezTo>
                    <a:pt x="467734" y="1915478"/>
                    <a:pt x="463924" y="1913573"/>
                    <a:pt x="461066" y="1910715"/>
                  </a:cubicBezTo>
                  <a:cubicBezTo>
                    <a:pt x="458209" y="1898333"/>
                    <a:pt x="454399" y="1885950"/>
                    <a:pt x="451541" y="1873567"/>
                  </a:cubicBezTo>
                  <a:cubicBezTo>
                    <a:pt x="454399" y="1871663"/>
                    <a:pt x="456303" y="1868805"/>
                    <a:pt x="459161" y="1866900"/>
                  </a:cubicBezTo>
                  <a:cubicBezTo>
                    <a:pt x="455351" y="1864995"/>
                    <a:pt x="451541" y="1863090"/>
                    <a:pt x="448684" y="1860233"/>
                  </a:cubicBezTo>
                  <a:cubicBezTo>
                    <a:pt x="447731" y="1856423"/>
                    <a:pt x="446778" y="1852613"/>
                    <a:pt x="445826" y="1847850"/>
                  </a:cubicBezTo>
                  <a:cubicBezTo>
                    <a:pt x="448684" y="1845945"/>
                    <a:pt x="450589" y="1843088"/>
                    <a:pt x="453446" y="1841183"/>
                  </a:cubicBezTo>
                  <a:cubicBezTo>
                    <a:pt x="449636" y="1839278"/>
                    <a:pt x="446778" y="1837373"/>
                    <a:pt x="442968" y="1834515"/>
                  </a:cubicBezTo>
                  <a:cubicBezTo>
                    <a:pt x="441064" y="1827848"/>
                    <a:pt x="440111" y="1821180"/>
                    <a:pt x="438206" y="1814513"/>
                  </a:cubicBezTo>
                  <a:cubicBezTo>
                    <a:pt x="436301" y="1806892"/>
                    <a:pt x="433443" y="1798320"/>
                    <a:pt x="431539" y="1790700"/>
                  </a:cubicBezTo>
                  <a:cubicBezTo>
                    <a:pt x="429634" y="1784985"/>
                    <a:pt x="428681" y="1778317"/>
                    <a:pt x="426776" y="1772603"/>
                  </a:cubicBezTo>
                  <a:cubicBezTo>
                    <a:pt x="429634" y="1770698"/>
                    <a:pt x="431539" y="1767840"/>
                    <a:pt x="434396" y="1765935"/>
                  </a:cubicBezTo>
                  <a:cubicBezTo>
                    <a:pt x="430586" y="1764030"/>
                    <a:pt x="427728" y="1762125"/>
                    <a:pt x="423918" y="1759267"/>
                  </a:cubicBezTo>
                  <a:cubicBezTo>
                    <a:pt x="422966" y="1755458"/>
                    <a:pt x="422014" y="1751648"/>
                    <a:pt x="420109" y="1746885"/>
                  </a:cubicBezTo>
                  <a:cubicBezTo>
                    <a:pt x="431539" y="1726883"/>
                    <a:pt x="421061" y="1684020"/>
                    <a:pt x="400106" y="1664017"/>
                  </a:cubicBezTo>
                  <a:cubicBezTo>
                    <a:pt x="393439" y="1636395"/>
                    <a:pt x="386771" y="1609725"/>
                    <a:pt x="380103" y="1582103"/>
                  </a:cubicBezTo>
                  <a:cubicBezTo>
                    <a:pt x="376293" y="1566863"/>
                    <a:pt x="372484" y="1552575"/>
                    <a:pt x="368674" y="1537335"/>
                  </a:cubicBezTo>
                  <a:cubicBezTo>
                    <a:pt x="336289" y="1410653"/>
                    <a:pt x="304856" y="1283970"/>
                    <a:pt x="272471" y="1157288"/>
                  </a:cubicBezTo>
                  <a:cubicBezTo>
                    <a:pt x="188651" y="823913"/>
                    <a:pt x="103878" y="491490"/>
                    <a:pt x="20059" y="158115"/>
                  </a:cubicBezTo>
                  <a:cubicBezTo>
                    <a:pt x="18153" y="150495"/>
                    <a:pt x="17201" y="141923"/>
                    <a:pt x="15296" y="133350"/>
                  </a:cubicBezTo>
                  <a:cubicBezTo>
                    <a:pt x="41014" y="122873"/>
                    <a:pt x="29584" y="107633"/>
                    <a:pt x="22916" y="90488"/>
                  </a:cubicBezTo>
                  <a:cubicBezTo>
                    <a:pt x="14343" y="66675"/>
                    <a:pt x="5771" y="41910"/>
                    <a:pt x="56" y="17145"/>
                  </a:cubicBezTo>
                  <a:cubicBezTo>
                    <a:pt x="-897" y="13335"/>
                    <a:pt x="10534" y="5715"/>
                    <a:pt x="17201" y="0"/>
                  </a:cubicBezTo>
                  <a:cubicBezTo>
                    <a:pt x="45776" y="101918"/>
                    <a:pt x="75303" y="204788"/>
                    <a:pt x="102926" y="306705"/>
                  </a:cubicBezTo>
                  <a:cubicBezTo>
                    <a:pt x="130549" y="407670"/>
                    <a:pt x="156266" y="508635"/>
                    <a:pt x="181984" y="609600"/>
                  </a:cubicBezTo>
                  <a:cubicBezTo>
                    <a:pt x="187699" y="630555"/>
                    <a:pt x="188651" y="652463"/>
                    <a:pt x="192461" y="673418"/>
                  </a:cubicBezTo>
                  <a:cubicBezTo>
                    <a:pt x="189603" y="678180"/>
                    <a:pt x="183889" y="685800"/>
                    <a:pt x="184841" y="687705"/>
                  </a:cubicBezTo>
                  <a:cubicBezTo>
                    <a:pt x="190556" y="694373"/>
                    <a:pt x="198176" y="699135"/>
                    <a:pt x="204843" y="704850"/>
                  </a:cubicBezTo>
                  <a:cubicBezTo>
                    <a:pt x="211511" y="727710"/>
                    <a:pt x="217226" y="750570"/>
                    <a:pt x="223893" y="774382"/>
                  </a:cubicBezTo>
                  <a:cubicBezTo>
                    <a:pt x="219131" y="773430"/>
                    <a:pt x="213416" y="771525"/>
                    <a:pt x="208653" y="770573"/>
                  </a:cubicBezTo>
                  <a:cubicBezTo>
                    <a:pt x="207701" y="772478"/>
                    <a:pt x="207701" y="774382"/>
                    <a:pt x="206749" y="776288"/>
                  </a:cubicBezTo>
                  <a:cubicBezTo>
                    <a:pt x="212464" y="777240"/>
                    <a:pt x="218178" y="779145"/>
                    <a:pt x="223893" y="780098"/>
                  </a:cubicBezTo>
                  <a:cubicBezTo>
                    <a:pt x="227703" y="790575"/>
                    <a:pt x="231514" y="801053"/>
                    <a:pt x="235324" y="811530"/>
                  </a:cubicBezTo>
                  <a:cubicBezTo>
                    <a:pt x="229609" y="815340"/>
                    <a:pt x="224846" y="820103"/>
                    <a:pt x="219131" y="823913"/>
                  </a:cubicBezTo>
                  <a:cubicBezTo>
                    <a:pt x="232466" y="836295"/>
                    <a:pt x="219131" y="866775"/>
                    <a:pt x="248659" y="867728"/>
                  </a:cubicBezTo>
                  <a:cubicBezTo>
                    <a:pt x="261041" y="916305"/>
                    <a:pt x="274376" y="963930"/>
                    <a:pt x="286759" y="1012507"/>
                  </a:cubicBezTo>
                  <a:cubicBezTo>
                    <a:pt x="283901" y="1014413"/>
                    <a:pt x="280091" y="1016318"/>
                    <a:pt x="277234" y="1017270"/>
                  </a:cubicBezTo>
                  <a:cubicBezTo>
                    <a:pt x="281043" y="1020128"/>
                    <a:pt x="283901" y="1022032"/>
                    <a:pt x="287711" y="1024890"/>
                  </a:cubicBezTo>
                  <a:cubicBezTo>
                    <a:pt x="287711" y="1028700"/>
                    <a:pt x="288664" y="1032510"/>
                    <a:pt x="288664" y="1036320"/>
                  </a:cubicBezTo>
                  <a:cubicBezTo>
                    <a:pt x="270566" y="1061085"/>
                    <a:pt x="293426" y="1069658"/>
                    <a:pt x="305809" y="1082040"/>
                  </a:cubicBezTo>
                  <a:cubicBezTo>
                    <a:pt x="309618" y="1099185"/>
                    <a:pt x="314381" y="1115378"/>
                    <a:pt x="318191" y="1132523"/>
                  </a:cubicBezTo>
                  <a:cubicBezTo>
                    <a:pt x="320096" y="1136333"/>
                    <a:pt x="322001" y="1141095"/>
                    <a:pt x="323906" y="1144905"/>
                  </a:cubicBezTo>
                  <a:cubicBezTo>
                    <a:pt x="330574" y="1174433"/>
                    <a:pt x="337241" y="1203008"/>
                    <a:pt x="344861" y="1232535"/>
                  </a:cubicBezTo>
                  <a:cubicBezTo>
                    <a:pt x="341051" y="1235393"/>
                    <a:pt x="338193" y="1237298"/>
                    <a:pt x="334384" y="1240155"/>
                  </a:cubicBezTo>
                  <a:cubicBezTo>
                    <a:pt x="340099" y="1242060"/>
                    <a:pt x="344861" y="1243965"/>
                    <a:pt x="350576" y="1245870"/>
                  </a:cubicBezTo>
                  <a:cubicBezTo>
                    <a:pt x="352481" y="1249680"/>
                    <a:pt x="354386" y="1254443"/>
                    <a:pt x="356291" y="1258253"/>
                  </a:cubicBezTo>
                  <a:cubicBezTo>
                    <a:pt x="350576" y="1261110"/>
                    <a:pt x="344861" y="1263968"/>
                    <a:pt x="339146" y="1266825"/>
                  </a:cubicBezTo>
                  <a:cubicBezTo>
                    <a:pt x="344861" y="1269683"/>
                    <a:pt x="351528" y="1273493"/>
                    <a:pt x="357243" y="1276350"/>
                  </a:cubicBezTo>
                  <a:cubicBezTo>
                    <a:pt x="363911" y="1297305"/>
                    <a:pt x="371531" y="1317308"/>
                    <a:pt x="377246" y="1338263"/>
                  </a:cubicBezTo>
                  <a:cubicBezTo>
                    <a:pt x="413441" y="1475423"/>
                    <a:pt x="448684" y="1612583"/>
                    <a:pt x="483926" y="1749742"/>
                  </a:cubicBezTo>
                  <a:cubicBezTo>
                    <a:pt x="486784" y="1762125"/>
                    <a:pt x="486784" y="1774508"/>
                    <a:pt x="487736" y="1786890"/>
                  </a:cubicBezTo>
                  <a:cubicBezTo>
                    <a:pt x="484878" y="1791653"/>
                    <a:pt x="478211" y="1799273"/>
                    <a:pt x="479164" y="1801178"/>
                  </a:cubicBezTo>
                  <a:cubicBezTo>
                    <a:pt x="484878" y="1807845"/>
                    <a:pt x="492499" y="1813560"/>
                    <a:pt x="500118" y="1819275"/>
                  </a:cubicBezTo>
                  <a:cubicBezTo>
                    <a:pt x="512501" y="1864995"/>
                    <a:pt x="522026" y="1911667"/>
                    <a:pt x="538219" y="1956435"/>
                  </a:cubicBezTo>
                  <a:cubicBezTo>
                    <a:pt x="551553" y="1993583"/>
                    <a:pt x="544886" y="2019300"/>
                    <a:pt x="512501" y="2039303"/>
                  </a:cubicBezTo>
                  <a:cubicBezTo>
                    <a:pt x="510596" y="2027873"/>
                    <a:pt x="505834" y="2016442"/>
                    <a:pt x="507739" y="2005965"/>
                  </a:cubicBezTo>
                  <a:cubicBezTo>
                    <a:pt x="512501" y="1984058"/>
                    <a:pt x="499166" y="1980248"/>
                    <a:pt x="479164" y="1980248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21"/>
            <p:cNvSpPr/>
            <p:nvPr/>
          </p:nvSpPr>
          <p:spPr>
            <a:xfrm>
              <a:off x="3666685" y="4185284"/>
              <a:ext cx="1462526" cy="499109"/>
            </a:xfrm>
            <a:custGeom>
              <a:avLst/>
              <a:gdLst/>
              <a:ahLst/>
              <a:cxnLst/>
              <a:rect l="l" t="t" r="r" b="b"/>
              <a:pathLst>
                <a:path w="1462526" h="499109" extrusionOk="0">
                  <a:moveTo>
                    <a:pt x="9964" y="444818"/>
                  </a:moveTo>
                  <a:cubicBezTo>
                    <a:pt x="145219" y="401955"/>
                    <a:pt x="279522" y="359093"/>
                    <a:pt x="414777" y="317183"/>
                  </a:cubicBezTo>
                  <a:cubicBezTo>
                    <a:pt x="754819" y="211455"/>
                    <a:pt x="1094862" y="105728"/>
                    <a:pt x="1435857" y="953"/>
                  </a:cubicBezTo>
                  <a:cubicBezTo>
                    <a:pt x="1438714" y="0"/>
                    <a:pt x="1441572" y="0"/>
                    <a:pt x="1445382" y="0"/>
                  </a:cubicBezTo>
                  <a:cubicBezTo>
                    <a:pt x="1451097" y="13335"/>
                    <a:pt x="1455859" y="27622"/>
                    <a:pt x="1462527" y="43815"/>
                  </a:cubicBezTo>
                  <a:cubicBezTo>
                    <a:pt x="1451097" y="47625"/>
                    <a:pt x="1438714" y="50483"/>
                    <a:pt x="1428237" y="55245"/>
                  </a:cubicBezTo>
                  <a:cubicBezTo>
                    <a:pt x="1416807" y="60960"/>
                    <a:pt x="1405377" y="68580"/>
                    <a:pt x="1393947" y="76200"/>
                  </a:cubicBezTo>
                  <a:cubicBezTo>
                    <a:pt x="1390137" y="78105"/>
                    <a:pt x="1386327" y="80010"/>
                    <a:pt x="1382517" y="81915"/>
                  </a:cubicBezTo>
                  <a:cubicBezTo>
                    <a:pt x="1381564" y="79058"/>
                    <a:pt x="1380612" y="77153"/>
                    <a:pt x="1379659" y="74295"/>
                  </a:cubicBezTo>
                  <a:cubicBezTo>
                    <a:pt x="1377754" y="77153"/>
                    <a:pt x="1376802" y="80010"/>
                    <a:pt x="1374897" y="81915"/>
                  </a:cubicBezTo>
                  <a:cubicBezTo>
                    <a:pt x="1371087" y="83820"/>
                    <a:pt x="1367277" y="85725"/>
                    <a:pt x="1362514" y="87630"/>
                  </a:cubicBezTo>
                  <a:cubicBezTo>
                    <a:pt x="1351084" y="74295"/>
                    <a:pt x="1343464" y="76200"/>
                    <a:pt x="1332034" y="95250"/>
                  </a:cubicBezTo>
                  <a:cubicBezTo>
                    <a:pt x="1327272" y="97155"/>
                    <a:pt x="1323462" y="99060"/>
                    <a:pt x="1318699" y="100965"/>
                  </a:cubicBezTo>
                  <a:cubicBezTo>
                    <a:pt x="1307269" y="91440"/>
                    <a:pt x="1297744" y="89535"/>
                    <a:pt x="1292982" y="107633"/>
                  </a:cubicBezTo>
                  <a:cubicBezTo>
                    <a:pt x="1285362" y="109538"/>
                    <a:pt x="1276789" y="112395"/>
                    <a:pt x="1269169" y="114300"/>
                  </a:cubicBezTo>
                  <a:cubicBezTo>
                    <a:pt x="1247262" y="106680"/>
                    <a:pt x="1138677" y="140018"/>
                    <a:pt x="1124389" y="158115"/>
                  </a:cubicBezTo>
                  <a:cubicBezTo>
                    <a:pt x="1113912" y="162878"/>
                    <a:pt x="1102482" y="168593"/>
                    <a:pt x="1092004" y="173355"/>
                  </a:cubicBezTo>
                  <a:cubicBezTo>
                    <a:pt x="1089147" y="168593"/>
                    <a:pt x="1085337" y="160020"/>
                    <a:pt x="1084384" y="160020"/>
                  </a:cubicBezTo>
                  <a:cubicBezTo>
                    <a:pt x="1061524" y="166688"/>
                    <a:pt x="1039617" y="175260"/>
                    <a:pt x="1016757" y="182880"/>
                  </a:cubicBezTo>
                  <a:cubicBezTo>
                    <a:pt x="1019614" y="184785"/>
                    <a:pt x="1021519" y="186690"/>
                    <a:pt x="1024377" y="189547"/>
                  </a:cubicBezTo>
                  <a:cubicBezTo>
                    <a:pt x="1015804" y="193358"/>
                    <a:pt x="1007232" y="197168"/>
                    <a:pt x="998659" y="200978"/>
                  </a:cubicBezTo>
                  <a:cubicBezTo>
                    <a:pt x="990087" y="180022"/>
                    <a:pt x="981514" y="197168"/>
                    <a:pt x="973894" y="201930"/>
                  </a:cubicBezTo>
                  <a:cubicBezTo>
                    <a:pt x="973894" y="201930"/>
                    <a:pt x="973894" y="201930"/>
                    <a:pt x="973894" y="201930"/>
                  </a:cubicBezTo>
                  <a:cubicBezTo>
                    <a:pt x="969132" y="205740"/>
                    <a:pt x="965322" y="209550"/>
                    <a:pt x="960559" y="212408"/>
                  </a:cubicBezTo>
                  <a:cubicBezTo>
                    <a:pt x="946272" y="217170"/>
                    <a:pt x="931032" y="221933"/>
                    <a:pt x="916744" y="226695"/>
                  </a:cubicBezTo>
                  <a:cubicBezTo>
                    <a:pt x="911029" y="224790"/>
                    <a:pt x="904362" y="219075"/>
                    <a:pt x="898647" y="220028"/>
                  </a:cubicBezTo>
                  <a:cubicBezTo>
                    <a:pt x="869119" y="227647"/>
                    <a:pt x="839592" y="237172"/>
                    <a:pt x="810064" y="245745"/>
                  </a:cubicBezTo>
                  <a:cubicBezTo>
                    <a:pt x="754819" y="262890"/>
                    <a:pt x="699574" y="279083"/>
                    <a:pt x="644329" y="297180"/>
                  </a:cubicBezTo>
                  <a:cubicBezTo>
                    <a:pt x="639567" y="298133"/>
                    <a:pt x="615754" y="296228"/>
                    <a:pt x="634804" y="314325"/>
                  </a:cubicBezTo>
                  <a:cubicBezTo>
                    <a:pt x="592894" y="325755"/>
                    <a:pt x="551937" y="337185"/>
                    <a:pt x="510027" y="348615"/>
                  </a:cubicBezTo>
                  <a:cubicBezTo>
                    <a:pt x="505264" y="350520"/>
                    <a:pt x="501454" y="352425"/>
                    <a:pt x="496692" y="354330"/>
                  </a:cubicBezTo>
                  <a:cubicBezTo>
                    <a:pt x="444304" y="372428"/>
                    <a:pt x="391917" y="391478"/>
                    <a:pt x="338577" y="408622"/>
                  </a:cubicBezTo>
                  <a:cubicBezTo>
                    <a:pt x="301429" y="421005"/>
                    <a:pt x="263329" y="430530"/>
                    <a:pt x="225229" y="441960"/>
                  </a:cubicBezTo>
                  <a:cubicBezTo>
                    <a:pt x="215704" y="444818"/>
                    <a:pt x="205227" y="445770"/>
                    <a:pt x="194749" y="447675"/>
                  </a:cubicBezTo>
                  <a:cubicBezTo>
                    <a:pt x="184272" y="426720"/>
                    <a:pt x="177604" y="441960"/>
                    <a:pt x="169984" y="449580"/>
                  </a:cubicBezTo>
                  <a:cubicBezTo>
                    <a:pt x="167127" y="453390"/>
                    <a:pt x="164269" y="459105"/>
                    <a:pt x="160459" y="461010"/>
                  </a:cubicBezTo>
                  <a:cubicBezTo>
                    <a:pt x="111882" y="474345"/>
                    <a:pt x="62352" y="486728"/>
                    <a:pt x="12822" y="499110"/>
                  </a:cubicBezTo>
                  <a:cubicBezTo>
                    <a:pt x="-7181" y="482918"/>
                    <a:pt x="-3371" y="472440"/>
                    <a:pt x="21394" y="466725"/>
                  </a:cubicBezTo>
                  <a:cubicBezTo>
                    <a:pt x="29014" y="464820"/>
                    <a:pt x="35682" y="460058"/>
                    <a:pt x="38539" y="458153"/>
                  </a:cubicBezTo>
                  <a:cubicBezTo>
                    <a:pt x="29967" y="452438"/>
                    <a:pt x="20442" y="448628"/>
                    <a:pt x="9964" y="444818"/>
                  </a:cubicBezTo>
                  <a:close/>
                  <a:moveTo>
                    <a:pt x="731959" y="255270"/>
                  </a:moveTo>
                  <a:cubicBezTo>
                    <a:pt x="731959" y="254318"/>
                    <a:pt x="731959" y="253365"/>
                    <a:pt x="731959" y="252413"/>
                  </a:cubicBezTo>
                  <a:cubicBezTo>
                    <a:pt x="729102" y="252413"/>
                    <a:pt x="726244" y="252413"/>
                    <a:pt x="722434" y="252413"/>
                  </a:cubicBezTo>
                  <a:cubicBezTo>
                    <a:pt x="722434" y="253365"/>
                    <a:pt x="722434" y="254318"/>
                    <a:pt x="722434" y="255270"/>
                  </a:cubicBezTo>
                  <a:cubicBezTo>
                    <a:pt x="726244" y="255270"/>
                    <a:pt x="729102" y="255270"/>
                    <a:pt x="731959" y="255270"/>
                  </a:cubicBezTo>
                  <a:close/>
                  <a:moveTo>
                    <a:pt x="525267" y="316230"/>
                  </a:moveTo>
                  <a:cubicBezTo>
                    <a:pt x="524314" y="316230"/>
                    <a:pt x="523362" y="315278"/>
                    <a:pt x="522409" y="315278"/>
                  </a:cubicBezTo>
                  <a:cubicBezTo>
                    <a:pt x="522409" y="315278"/>
                    <a:pt x="521457" y="316230"/>
                    <a:pt x="521457" y="317183"/>
                  </a:cubicBezTo>
                  <a:cubicBezTo>
                    <a:pt x="522409" y="317183"/>
                    <a:pt x="523362" y="318135"/>
                    <a:pt x="524314" y="318135"/>
                  </a:cubicBezTo>
                  <a:cubicBezTo>
                    <a:pt x="525267" y="319088"/>
                    <a:pt x="525267" y="317183"/>
                    <a:pt x="525267" y="316230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21"/>
            <p:cNvSpPr/>
            <p:nvPr/>
          </p:nvSpPr>
          <p:spPr>
            <a:xfrm>
              <a:off x="4571047" y="2012173"/>
              <a:ext cx="96625" cy="315736"/>
            </a:xfrm>
            <a:custGeom>
              <a:avLst/>
              <a:gdLst/>
              <a:ahLst/>
              <a:cxnLst/>
              <a:rect l="l" t="t" r="r" b="b"/>
              <a:pathLst>
                <a:path w="96625" h="315736" extrusionOk="0">
                  <a:moveTo>
                    <a:pt x="82868" y="182387"/>
                  </a:moveTo>
                  <a:cubicBezTo>
                    <a:pt x="77153" y="188102"/>
                    <a:pt x="64770" y="195722"/>
                    <a:pt x="65722" y="199532"/>
                  </a:cubicBezTo>
                  <a:cubicBezTo>
                    <a:pt x="71438" y="224297"/>
                    <a:pt x="79058" y="249062"/>
                    <a:pt x="88583" y="272874"/>
                  </a:cubicBezTo>
                  <a:cubicBezTo>
                    <a:pt x="94297" y="289067"/>
                    <a:pt x="106680" y="305259"/>
                    <a:pt x="80963" y="315737"/>
                  </a:cubicBezTo>
                  <a:cubicBezTo>
                    <a:pt x="54293" y="210962"/>
                    <a:pt x="26670" y="106187"/>
                    <a:pt x="0" y="1412"/>
                  </a:cubicBezTo>
                  <a:cubicBezTo>
                    <a:pt x="23813" y="-3351"/>
                    <a:pt x="37147" y="3317"/>
                    <a:pt x="42863" y="30939"/>
                  </a:cubicBezTo>
                  <a:cubicBezTo>
                    <a:pt x="53340" y="81422"/>
                    <a:pt x="69533" y="131904"/>
                    <a:pt x="82868" y="182387"/>
                  </a:cubicBezTo>
                  <a:close/>
                </a:path>
              </a:pathLst>
            </a:custGeom>
            <a:solidFill>
              <a:srgbClr val="DADC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21"/>
            <p:cNvSpPr/>
            <p:nvPr/>
          </p:nvSpPr>
          <p:spPr>
            <a:xfrm>
              <a:off x="3595687" y="4630102"/>
              <a:ext cx="113347" cy="69605"/>
            </a:xfrm>
            <a:custGeom>
              <a:avLst/>
              <a:gdLst/>
              <a:ahLst/>
              <a:cxnLst/>
              <a:rect l="l" t="t" r="r" b="b"/>
              <a:pathLst>
                <a:path w="113347" h="69605" extrusionOk="0">
                  <a:moveTo>
                    <a:pt x="80963" y="0"/>
                  </a:moveTo>
                  <a:cubicBezTo>
                    <a:pt x="91440" y="3810"/>
                    <a:pt x="100965" y="7620"/>
                    <a:pt x="113347" y="11430"/>
                  </a:cubicBezTo>
                  <a:cubicBezTo>
                    <a:pt x="110490" y="12382"/>
                    <a:pt x="103822" y="18097"/>
                    <a:pt x="96203" y="20003"/>
                  </a:cubicBezTo>
                  <a:cubicBezTo>
                    <a:pt x="71438" y="25717"/>
                    <a:pt x="67628" y="35242"/>
                    <a:pt x="87630" y="52388"/>
                  </a:cubicBezTo>
                  <a:cubicBezTo>
                    <a:pt x="65722" y="58103"/>
                    <a:pt x="44767" y="64770"/>
                    <a:pt x="22860" y="69532"/>
                  </a:cubicBezTo>
                  <a:cubicBezTo>
                    <a:pt x="20955" y="70485"/>
                    <a:pt x="15240" y="61913"/>
                    <a:pt x="13335" y="57150"/>
                  </a:cubicBezTo>
                  <a:cubicBezTo>
                    <a:pt x="8572" y="46672"/>
                    <a:pt x="4763" y="35242"/>
                    <a:pt x="0" y="23813"/>
                  </a:cubicBezTo>
                  <a:cubicBezTo>
                    <a:pt x="19050" y="19050"/>
                    <a:pt x="38100" y="13335"/>
                    <a:pt x="57150" y="8572"/>
                  </a:cubicBezTo>
                  <a:cubicBezTo>
                    <a:pt x="60960" y="7620"/>
                    <a:pt x="65722" y="5715"/>
                    <a:pt x="69533" y="4763"/>
                  </a:cubicBezTo>
                  <a:cubicBezTo>
                    <a:pt x="73342" y="2857"/>
                    <a:pt x="77153" y="1905"/>
                    <a:pt x="80963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21"/>
            <p:cNvSpPr/>
            <p:nvPr/>
          </p:nvSpPr>
          <p:spPr>
            <a:xfrm>
              <a:off x="4296114" y="4403283"/>
              <a:ext cx="289220" cy="94421"/>
            </a:xfrm>
            <a:custGeom>
              <a:avLst/>
              <a:gdLst/>
              <a:ahLst/>
              <a:cxnLst/>
              <a:rect l="l" t="t" r="r" b="b"/>
              <a:pathLst>
                <a:path w="289220" h="94421" extrusionOk="0">
                  <a:moveTo>
                    <a:pt x="7280" y="94422"/>
                  </a:moveTo>
                  <a:cubicBezTo>
                    <a:pt x="-11770" y="77276"/>
                    <a:pt x="12043" y="79182"/>
                    <a:pt x="16805" y="77276"/>
                  </a:cubicBezTo>
                  <a:cubicBezTo>
                    <a:pt x="72050" y="59179"/>
                    <a:pt x="127295" y="42986"/>
                    <a:pt x="182540" y="25841"/>
                  </a:cubicBezTo>
                  <a:cubicBezTo>
                    <a:pt x="212068" y="17269"/>
                    <a:pt x="241595" y="7744"/>
                    <a:pt x="271123" y="124"/>
                  </a:cubicBezTo>
                  <a:cubicBezTo>
                    <a:pt x="275885" y="-828"/>
                    <a:pt x="282553" y="3934"/>
                    <a:pt x="289220" y="6791"/>
                  </a:cubicBezTo>
                  <a:cubicBezTo>
                    <a:pt x="285410" y="6791"/>
                    <a:pt x="281600" y="7744"/>
                    <a:pt x="277790" y="7744"/>
                  </a:cubicBezTo>
                  <a:cubicBezTo>
                    <a:pt x="273028" y="9649"/>
                    <a:pt x="269218" y="11554"/>
                    <a:pt x="264455" y="13459"/>
                  </a:cubicBezTo>
                  <a:cubicBezTo>
                    <a:pt x="178730" y="41082"/>
                    <a:pt x="93005" y="67751"/>
                    <a:pt x="7280" y="94422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21"/>
            <p:cNvSpPr/>
            <p:nvPr/>
          </p:nvSpPr>
          <p:spPr>
            <a:xfrm>
              <a:off x="5060632" y="4170997"/>
              <a:ext cx="88582" cy="89534"/>
            </a:xfrm>
            <a:custGeom>
              <a:avLst/>
              <a:gdLst/>
              <a:ahLst/>
              <a:cxnLst/>
              <a:rect l="l" t="t" r="r" b="b"/>
              <a:pathLst>
                <a:path w="88582" h="89534" extrusionOk="0">
                  <a:moveTo>
                    <a:pt x="0" y="89535"/>
                  </a:moveTo>
                  <a:cubicBezTo>
                    <a:pt x="11430" y="82868"/>
                    <a:pt x="21908" y="74295"/>
                    <a:pt x="34290" y="68580"/>
                  </a:cubicBezTo>
                  <a:cubicBezTo>
                    <a:pt x="44768" y="63818"/>
                    <a:pt x="56198" y="60960"/>
                    <a:pt x="68580" y="57150"/>
                  </a:cubicBezTo>
                  <a:cubicBezTo>
                    <a:pt x="61913" y="40958"/>
                    <a:pt x="56198" y="27622"/>
                    <a:pt x="51435" y="13335"/>
                  </a:cubicBezTo>
                  <a:cubicBezTo>
                    <a:pt x="53340" y="8572"/>
                    <a:pt x="55245" y="4763"/>
                    <a:pt x="56198" y="0"/>
                  </a:cubicBezTo>
                  <a:cubicBezTo>
                    <a:pt x="76200" y="0"/>
                    <a:pt x="90488" y="2858"/>
                    <a:pt x="83820" y="29528"/>
                  </a:cubicBezTo>
                  <a:cubicBezTo>
                    <a:pt x="81915" y="40005"/>
                    <a:pt x="86678" y="51435"/>
                    <a:pt x="88583" y="62865"/>
                  </a:cubicBezTo>
                  <a:cubicBezTo>
                    <a:pt x="59055" y="72390"/>
                    <a:pt x="29528" y="80963"/>
                    <a:pt x="0" y="8953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21"/>
            <p:cNvSpPr/>
            <p:nvPr/>
          </p:nvSpPr>
          <p:spPr>
            <a:xfrm>
              <a:off x="4792980" y="4297518"/>
              <a:ext cx="144779" cy="44928"/>
            </a:xfrm>
            <a:custGeom>
              <a:avLst/>
              <a:gdLst/>
              <a:ahLst/>
              <a:cxnLst/>
              <a:rect l="l" t="t" r="r" b="b"/>
              <a:pathLst>
                <a:path w="144779" h="44928" extrusionOk="0">
                  <a:moveTo>
                    <a:pt x="0" y="44929"/>
                  </a:moveTo>
                  <a:cubicBezTo>
                    <a:pt x="14288" y="26831"/>
                    <a:pt x="122872" y="-6506"/>
                    <a:pt x="144780" y="1113"/>
                  </a:cubicBezTo>
                  <a:cubicBezTo>
                    <a:pt x="96202" y="15401"/>
                    <a:pt x="47625" y="30641"/>
                    <a:pt x="0" y="44929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21"/>
            <p:cNvSpPr/>
            <p:nvPr/>
          </p:nvSpPr>
          <p:spPr>
            <a:xfrm>
              <a:off x="4855844" y="3007042"/>
              <a:ext cx="29527" cy="56197"/>
            </a:xfrm>
            <a:custGeom>
              <a:avLst/>
              <a:gdLst/>
              <a:ahLst/>
              <a:cxnLst/>
              <a:rect l="l" t="t" r="r" b="b"/>
              <a:pathLst>
                <a:path w="29527" h="56197" extrusionOk="0">
                  <a:moveTo>
                    <a:pt x="29528" y="56198"/>
                  </a:moveTo>
                  <a:cubicBezTo>
                    <a:pt x="0" y="55245"/>
                    <a:pt x="13335" y="24765"/>
                    <a:pt x="0" y="12383"/>
                  </a:cubicBezTo>
                  <a:cubicBezTo>
                    <a:pt x="5715" y="8573"/>
                    <a:pt x="11430" y="3810"/>
                    <a:pt x="16193" y="0"/>
                  </a:cubicBezTo>
                  <a:cubicBezTo>
                    <a:pt x="20955" y="18098"/>
                    <a:pt x="25718" y="37148"/>
                    <a:pt x="29528" y="56198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21"/>
            <p:cNvSpPr/>
            <p:nvPr/>
          </p:nvSpPr>
          <p:spPr>
            <a:xfrm>
              <a:off x="4685347" y="4344352"/>
              <a:ext cx="75247" cy="29527"/>
            </a:xfrm>
            <a:custGeom>
              <a:avLst/>
              <a:gdLst/>
              <a:ahLst/>
              <a:cxnLst/>
              <a:rect l="l" t="t" r="r" b="b"/>
              <a:pathLst>
                <a:path w="75247" h="29527" extrusionOk="0">
                  <a:moveTo>
                    <a:pt x="7620" y="29528"/>
                  </a:moveTo>
                  <a:cubicBezTo>
                    <a:pt x="4763" y="27622"/>
                    <a:pt x="2858" y="25717"/>
                    <a:pt x="0" y="22860"/>
                  </a:cubicBezTo>
                  <a:cubicBezTo>
                    <a:pt x="21908" y="15240"/>
                    <a:pt x="44768" y="6667"/>
                    <a:pt x="67628" y="0"/>
                  </a:cubicBezTo>
                  <a:cubicBezTo>
                    <a:pt x="68580" y="0"/>
                    <a:pt x="72390" y="8572"/>
                    <a:pt x="75247" y="13335"/>
                  </a:cubicBezTo>
                  <a:cubicBezTo>
                    <a:pt x="67628" y="14288"/>
                    <a:pt x="59055" y="15240"/>
                    <a:pt x="51435" y="16192"/>
                  </a:cubicBezTo>
                  <a:cubicBezTo>
                    <a:pt x="46672" y="18097"/>
                    <a:pt x="42863" y="20003"/>
                    <a:pt x="38100" y="21907"/>
                  </a:cubicBezTo>
                  <a:cubicBezTo>
                    <a:pt x="27622" y="24765"/>
                    <a:pt x="17145" y="27622"/>
                    <a:pt x="7620" y="2952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21"/>
            <p:cNvSpPr/>
            <p:nvPr/>
          </p:nvSpPr>
          <p:spPr>
            <a:xfrm>
              <a:off x="4918661" y="3231832"/>
              <a:ext cx="23860" cy="45720"/>
            </a:xfrm>
            <a:custGeom>
              <a:avLst/>
              <a:gdLst/>
              <a:ahLst/>
              <a:cxnLst/>
              <a:rect l="l" t="t" r="r" b="b"/>
              <a:pathLst>
                <a:path w="23860" h="45720" extrusionOk="0">
                  <a:moveTo>
                    <a:pt x="23861" y="45720"/>
                  </a:moveTo>
                  <a:cubicBezTo>
                    <a:pt x="11478" y="33338"/>
                    <a:pt x="-11381" y="24765"/>
                    <a:pt x="6716" y="0"/>
                  </a:cubicBezTo>
                  <a:cubicBezTo>
                    <a:pt x="12431" y="15240"/>
                    <a:pt x="18146" y="30480"/>
                    <a:pt x="23861" y="45720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21"/>
            <p:cNvSpPr/>
            <p:nvPr/>
          </p:nvSpPr>
          <p:spPr>
            <a:xfrm>
              <a:off x="5115785" y="3982402"/>
              <a:ext cx="21047" cy="32384"/>
            </a:xfrm>
            <a:custGeom>
              <a:avLst/>
              <a:gdLst/>
              <a:ahLst/>
              <a:cxnLst/>
              <a:rect l="l" t="t" r="r" b="b"/>
              <a:pathLst>
                <a:path w="21047" h="32384" extrusionOk="0">
                  <a:moveTo>
                    <a:pt x="21047" y="32385"/>
                  </a:moveTo>
                  <a:cubicBezTo>
                    <a:pt x="14380" y="26670"/>
                    <a:pt x="6760" y="20955"/>
                    <a:pt x="92" y="14288"/>
                  </a:cubicBezTo>
                  <a:cubicBezTo>
                    <a:pt x="-860" y="13335"/>
                    <a:pt x="5807" y="4763"/>
                    <a:pt x="8665" y="0"/>
                  </a:cubicBezTo>
                  <a:cubicBezTo>
                    <a:pt x="12475" y="10478"/>
                    <a:pt x="17237" y="20955"/>
                    <a:pt x="21047" y="32385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21"/>
            <p:cNvSpPr/>
            <p:nvPr/>
          </p:nvSpPr>
          <p:spPr>
            <a:xfrm>
              <a:off x="4822401" y="2867977"/>
              <a:ext cx="20108" cy="31432"/>
            </a:xfrm>
            <a:custGeom>
              <a:avLst/>
              <a:gdLst/>
              <a:ahLst/>
              <a:cxnLst/>
              <a:rect l="l" t="t" r="r" b="b"/>
              <a:pathLst>
                <a:path w="20108" h="31432" extrusionOk="0">
                  <a:moveTo>
                    <a:pt x="20108" y="31432"/>
                  </a:moveTo>
                  <a:cubicBezTo>
                    <a:pt x="13441" y="25717"/>
                    <a:pt x="5821" y="20955"/>
                    <a:pt x="106" y="14288"/>
                  </a:cubicBezTo>
                  <a:cubicBezTo>
                    <a:pt x="-846" y="12382"/>
                    <a:pt x="4868" y="4763"/>
                    <a:pt x="7726" y="0"/>
                  </a:cubicBezTo>
                  <a:cubicBezTo>
                    <a:pt x="11536" y="10477"/>
                    <a:pt x="15346" y="20955"/>
                    <a:pt x="20108" y="31432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21"/>
            <p:cNvSpPr/>
            <p:nvPr/>
          </p:nvSpPr>
          <p:spPr>
            <a:xfrm>
              <a:off x="4999672" y="4264062"/>
              <a:ext cx="30480" cy="15519"/>
            </a:xfrm>
            <a:custGeom>
              <a:avLst/>
              <a:gdLst/>
              <a:ahLst/>
              <a:cxnLst/>
              <a:rect l="l" t="t" r="r" b="b"/>
              <a:pathLst>
                <a:path w="30480" h="15519" extrusionOk="0">
                  <a:moveTo>
                    <a:pt x="0" y="15520"/>
                  </a:moveTo>
                  <a:cubicBezTo>
                    <a:pt x="11430" y="-2578"/>
                    <a:pt x="19050" y="-4482"/>
                    <a:pt x="30480" y="7900"/>
                  </a:cubicBezTo>
                  <a:cubicBezTo>
                    <a:pt x="20003" y="10757"/>
                    <a:pt x="10478" y="13615"/>
                    <a:pt x="0" y="1552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21"/>
            <p:cNvSpPr/>
            <p:nvPr/>
          </p:nvSpPr>
          <p:spPr>
            <a:xfrm>
              <a:off x="4974907" y="3454717"/>
              <a:ext cx="18097" cy="18097"/>
            </a:xfrm>
            <a:custGeom>
              <a:avLst/>
              <a:gdLst/>
              <a:ahLst/>
              <a:cxnLst/>
              <a:rect l="l" t="t" r="r" b="b"/>
              <a:pathLst>
                <a:path w="18097" h="18097" extrusionOk="0">
                  <a:moveTo>
                    <a:pt x="18098" y="18098"/>
                  </a:moveTo>
                  <a:cubicBezTo>
                    <a:pt x="12383" y="15240"/>
                    <a:pt x="5715" y="11430"/>
                    <a:pt x="0" y="8573"/>
                  </a:cubicBezTo>
                  <a:cubicBezTo>
                    <a:pt x="5715" y="5715"/>
                    <a:pt x="11430" y="2858"/>
                    <a:pt x="17145" y="0"/>
                  </a:cubicBezTo>
                  <a:cubicBezTo>
                    <a:pt x="17145" y="5715"/>
                    <a:pt x="18098" y="11430"/>
                    <a:pt x="18098" y="18098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21"/>
            <p:cNvSpPr/>
            <p:nvPr/>
          </p:nvSpPr>
          <p:spPr>
            <a:xfrm>
              <a:off x="4641532" y="4375136"/>
              <a:ext cx="24765" cy="11126"/>
            </a:xfrm>
            <a:custGeom>
              <a:avLst/>
              <a:gdLst/>
              <a:ahLst/>
              <a:cxnLst/>
              <a:rect l="l" t="t" r="r" b="b"/>
              <a:pathLst>
                <a:path w="24765" h="11126" extrusionOk="0">
                  <a:moveTo>
                    <a:pt x="0" y="11126"/>
                  </a:moveTo>
                  <a:cubicBezTo>
                    <a:pt x="7620" y="6364"/>
                    <a:pt x="16193" y="-10781"/>
                    <a:pt x="24765" y="10173"/>
                  </a:cubicBezTo>
                  <a:cubicBezTo>
                    <a:pt x="17145" y="10173"/>
                    <a:pt x="8573" y="11126"/>
                    <a:pt x="0" y="11126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21"/>
            <p:cNvSpPr/>
            <p:nvPr/>
          </p:nvSpPr>
          <p:spPr>
            <a:xfrm>
              <a:off x="3840479" y="4621392"/>
              <a:ext cx="24765" cy="12520"/>
            </a:xfrm>
            <a:custGeom>
              <a:avLst/>
              <a:gdLst/>
              <a:ahLst/>
              <a:cxnLst/>
              <a:rect l="l" t="t" r="r" b="b"/>
              <a:pathLst>
                <a:path w="24765" h="12520" extrusionOk="0">
                  <a:moveTo>
                    <a:pt x="0" y="12520"/>
                  </a:moveTo>
                  <a:cubicBezTo>
                    <a:pt x="7620" y="4900"/>
                    <a:pt x="14288" y="-10340"/>
                    <a:pt x="24765" y="10615"/>
                  </a:cubicBezTo>
                  <a:cubicBezTo>
                    <a:pt x="16192" y="10615"/>
                    <a:pt x="7620" y="11568"/>
                    <a:pt x="0" y="1252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21"/>
            <p:cNvSpPr/>
            <p:nvPr/>
          </p:nvSpPr>
          <p:spPr>
            <a:xfrm>
              <a:off x="4970144" y="3428047"/>
              <a:ext cx="16192" cy="13335"/>
            </a:xfrm>
            <a:custGeom>
              <a:avLst/>
              <a:gdLst/>
              <a:ahLst/>
              <a:cxnLst/>
              <a:rect l="l" t="t" r="r" b="b"/>
              <a:pathLst>
                <a:path w="16192" h="13335" extrusionOk="0">
                  <a:moveTo>
                    <a:pt x="16193" y="13335"/>
                  </a:moveTo>
                  <a:cubicBezTo>
                    <a:pt x="10478" y="11430"/>
                    <a:pt x="5715" y="9525"/>
                    <a:pt x="0" y="7620"/>
                  </a:cubicBezTo>
                  <a:cubicBezTo>
                    <a:pt x="3810" y="4763"/>
                    <a:pt x="6668" y="2858"/>
                    <a:pt x="10478" y="0"/>
                  </a:cubicBezTo>
                  <a:cubicBezTo>
                    <a:pt x="12383" y="4763"/>
                    <a:pt x="14288" y="8573"/>
                    <a:pt x="16193" y="13335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265;p21"/>
            <p:cNvSpPr/>
            <p:nvPr/>
          </p:nvSpPr>
          <p:spPr>
            <a:xfrm>
              <a:off x="4960619" y="4278194"/>
              <a:ext cx="25717" cy="13770"/>
            </a:xfrm>
            <a:custGeom>
              <a:avLst/>
              <a:gdLst/>
              <a:ahLst/>
              <a:cxnLst/>
              <a:rect l="l" t="t" r="r" b="b"/>
              <a:pathLst>
                <a:path w="25717" h="13770" extrusionOk="0">
                  <a:moveTo>
                    <a:pt x="0" y="13770"/>
                  </a:moveTo>
                  <a:cubicBezTo>
                    <a:pt x="4763" y="-4327"/>
                    <a:pt x="14288" y="-2422"/>
                    <a:pt x="25718" y="7103"/>
                  </a:cubicBezTo>
                  <a:cubicBezTo>
                    <a:pt x="17145" y="9960"/>
                    <a:pt x="8573" y="11865"/>
                    <a:pt x="0" y="1377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21"/>
            <p:cNvSpPr/>
            <p:nvPr/>
          </p:nvSpPr>
          <p:spPr>
            <a:xfrm>
              <a:off x="4629150" y="4386262"/>
              <a:ext cx="13334" cy="10477"/>
            </a:xfrm>
            <a:custGeom>
              <a:avLst/>
              <a:gdLst/>
              <a:ahLst/>
              <a:cxnLst/>
              <a:rect l="l" t="t" r="r" b="b"/>
              <a:pathLst>
                <a:path w="13334" h="10477" extrusionOk="0">
                  <a:moveTo>
                    <a:pt x="0" y="10478"/>
                  </a:moveTo>
                  <a:cubicBezTo>
                    <a:pt x="4763" y="6668"/>
                    <a:pt x="8572" y="2857"/>
                    <a:pt x="13335" y="0"/>
                  </a:cubicBezTo>
                  <a:cubicBezTo>
                    <a:pt x="8572" y="3810"/>
                    <a:pt x="3810" y="7620"/>
                    <a:pt x="0" y="1047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21"/>
            <p:cNvSpPr/>
            <p:nvPr/>
          </p:nvSpPr>
          <p:spPr>
            <a:xfrm>
              <a:off x="4844415" y="2965132"/>
              <a:ext cx="17144" cy="9525"/>
            </a:xfrm>
            <a:custGeom>
              <a:avLst/>
              <a:gdLst/>
              <a:ahLst/>
              <a:cxnLst/>
              <a:rect l="l" t="t" r="r" b="b"/>
              <a:pathLst>
                <a:path w="17144" h="9525" extrusionOk="0">
                  <a:moveTo>
                    <a:pt x="17145" y="9525"/>
                  </a:moveTo>
                  <a:cubicBezTo>
                    <a:pt x="11430" y="8572"/>
                    <a:pt x="5715" y="6667"/>
                    <a:pt x="0" y="5715"/>
                  </a:cubicBezTo>
                  <a:cubicBezTo>
                    <a:pt x="953" y="3810"/>
                    <a:pt x="953" y="1905"/>
                    <a:pt x="1905" y="0"/>
                  </a:cubicBezTo>
                  <a:cubicBezTo>
                    <a:pt x="6667" y="952"/>
                    <a:pt x="12382" y="2858"/>
                    <a:pt x="17145" y="3810"/>
                  </a:cubicBezTo>
                  <a:cubicBezTo>
                    <a:pt x="16192" y="5715"/>
                    <a:pt x="17145" y="7620"/>
                    <a:pt x="17145" y="9525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21"/>
            <p:cNvSpPr/>
            <p:nvPr/>
          </p:nvSpPr>
          <p:spPr>
            <a:xfrm>
              <a:off x="4913947" y="3208972"/>
              <a:ext cx="10477" cy="12382"/>
            </a:xfrm>
            <a:custGeom>
              <a:avLst/>
              <a:gdLst/>
              <a:ahLst/>
              <a:cxnLst/>
              <a:rect l="l" t="t" r="r" b="b"/>
              <a:pathLst>
                <a:path w="10477" h="12382" extrusionOk="0">
                  <a:moveTo>
                    <a:pt x="10478" y="12383"/>
                  </a:moveTo>
                  <a:cubicBezTo>
                    <a:pt x="6668" y="9525"/>
                    <a:pt x="3810" y="7620"/>
                    <a:pt x="0" y="4763"/>
                  </a:cubicBezTo>
                  <a:cubicBezTo>
                    <a:pt x="2858" y="2858"/>
                    <a:pt x="6668" y="953"/>
                    <a:pt x="9525" y="0"/>
                  </a:cubicBezTo>
                  <a:cubicBezTo>
                    <a:pt x="9525" y="3810"/>
                    <a:pt x="10478" y="7620"/>
                    <a:pt x="10478" y="12383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269;p21"/>
            <p:cNvSpPr/>
            <p:nvPr/>
          </p:nvSpPr>
          <p:spPr>
            <a:xfrm>
              <a:off x="4954905" y="3328034"/>
              <a:ext cx="5714" cy="12382"/>
            </a:xfrm>
            <a:custGeom>
              <a:avLst/>
              <a:gdLst/>
              <a:ahLst/>
              <a:cxnLst/>
              <a:rect l="l" t="t" r="r" b="b"/>
              <a:pathLst>
                <a:path w="5714" h="12382" extrusionOk="0">
                  <a:moveTo>
                    <a:pt x="5715" y="12383"/>
                  </a:moveTo>
                  <a:cubicBezTo>
                    <a:pt x="3810" y="8573"/>
                    <a:pt x="1905" y="3810"/>
                    <a:pt x="0" y="0"/>
                  </a:cubicBezTo>
                  <a:cubicBezTo>
                    <a:pt x="1905" y="3810"/>
                    <a:pt x="3810" y="8573"/>
                    <a:pt x="5715" y="12383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270;p21"/>
            <p:cNvSpPr/>
            <p:nvPr/>
          </p:nvSpPr>
          <p:spPr>
            <a:xfrm>
              <a:off x="4560569" y="4411980"/>
              <a:ext cx="13335" cy="5714"/>
            </a:xfrm>
            <a:custGeom>
              <a:avLst/>
              <a:gdLst/>
              <a:ahLst/>
              <a:cxnLst/>
              <a:rect l="l" t="t" r="r" b="b"/>
              <a:pathLst>
                <a:path w="13335" h="5714" extrusionOk="0">
                  <a:moveTo>
                    <a:pt x="0" y="5715"/>
                  </a:moveTo>
                  <a:cubicBezTo>
                    <a:pt x="4763" y="3810"/>
                    <a:pt x="8573" y="1905"/>
                    <a:pt x="13335" y="0"/>
                  </a:cubicBezTo>
                  <a:cubicBezTo>
                    <a:pt x="8573" y="1905"/>
                    <a:pt x="3810" y="3810"/>
                    <a:pt x="0" y="5715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1" name="Google Shape;2271;p21"/>
            <p:cNvSpPr/>
            <p:nvPr/>
          </p:nvSpPr>
          <p:spPr>
            <a:xfrm>
              <a:off x="4165282" y="4531994"/>
              <a:ext cx="13334" cy="5715"/>
            </a:xfrm>
            <a:custGeom>
              <a:avLst/>
              <a:gdLst/>
              <a:ahLst/>
              <a:cxnLst/>
              <a:rect l="l" t="t" r="r" b="b"/>
              <a:pathLst>
                <a:path w="13334" h="5715" extrusionOk="0">
                  <a:moveTo>
                    <a:pt x="0" y="5715"/>
                  </a:moveTo>
                  <a:cubicBezTo>
                    <a:pt x="4763" y="3810"/>
                    <a:pt x="8572" y="1905"/>
                    <a:pt x="13335" y="0"/>
                  </a:cubicBezTo>
                  <a:cubicBezTo>
                    <a:pt x="9525" y="1905"/>
                    <a:pt x="4763" y="3810"/>
                    <a:pt x="0" y="571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272;p21"/>
            <p:cNvSpPr/>
            <p:nvPr/>
          </p:nvSpPr>
          <p:spPr>
            <a:xfrm>
              <a:off x="4723447" y="4361497"/>
              <a:ext cx="13334" cy="5715"/>
            </a:xfrm>
            <a:custGeom>
              <a:avLst/>
              <a:gdLst/>
              <a:ahLst/>
              <a:cxnLst/>
              <a:rect l="l" t="t" r="r" b="b"/>
              <a:pathLst>
                <a:path w="13334" h="5715" extrusionOk="0">
                  <a:moveTo>
                    <a:pt x="0" y="5715"/>
                  </a:moveTo>
                  <a:cubicBezTo>
                    <a:pt x="4763" y="3810"/>
                    <a:pt x="8572" y="1905"/>
                    <a:pt x="13335" y="0"/>
                  </a:cubicBezTo>
                  <a:cubicBezTo>
                    <a:pt x="8572" y="1905"/>
                    <a:pt x="3810" y="3810"/>
                    <a:pt x="0" y="5715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273;p21"/>
            <p:cNvSpPr/>
            <p:nvPr/>
          </p:nvSpPr>
          <p:spPr>
            <a:xfrm>
              <a:off x="5042534" y="4259580"/>
              <a:ext cx="7620" cy="7619"/>
            </a:xfrm>
            <a:custGeom>
              <a:avLst/>
              <a:gdLst/>
              <a:ahLst/>
              <a:cxnLst/>
              <a:rect l="l" t="t" r="r" b="b"/>
              <a:pathLst>
                <a:path w="7620" h="7619" extrusionOk="0">
                  <a:moveTo>
                    <a:pt x="0" y="7620"/>
                  </a:moveTo>
                  <a:cubicBezTo>
                    <a:pt x="1905" y="4763"/>
                    <a:pt x="2858" y="1905"/>
                    <a:pt x="4763" y="0"/>
                  </a:cubicBezTo>
                  <a:cubicBezTo>
                    <a:pt x="5715" y="2857"/>
                    <a:pt x="6668" y="4763"/>
                    <a:pt x="7620" y="7620"/>
                  </a:cubicBezTo>
                  <a:cubicBezTo>
                    <a:pt x="3810" y="6667"/>
                    <a:pt x="1905" y="7620"/>
                    <a:pt x="0" y="762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4" name="Google Shape;2274;p21"/>
            <p:cNvSpPr/>
            <p:nvPr/>
          </p:nvSpPr>
          <p:spPr>
            <a:xfrm>
              <a:off x="3065145" y="2013585"/>
              <a:ext cx="1880235" cy="2558414"/>
            </a:xfrm>
            <a:custGeom>
              <a:avLst/>
              <a:gdLst/>
              <a:ahLst/>
              <a:cxnLst/>
              <a:rect l="l" t="t" r="r" b="b"/>
              <a:pathLst>
                <a:path w="1880235" h="2558414" extrusionOk="0">
                  <a:moveTo>
                    <a:pt x="522922" y="2558415"/>
                  </a:moveTo>
                  <a:cubicBezTo>
                    <a:pt x="511492" y="2517458"/>
                    <a:pt x="498158" y="2477453"/>
                    <a:pt x="487680" y="2436495"/>
                  </a:cubicBezTo>
                  <a:cubicBezTo>
                    <a:pt x="340042" y="1816418"/>
                    <a:pt x="193357" y="1195387"/>
                    <a:pt x="45720" y="575310"/>
                  </a:cubicBezTo>
                  <a:cubicBezTo>
                    <a:pt x="31432" y="513398"/>
                    <a:pt x="16192" y="451485"/>
                    <a:pt x="0" y="386715"/>
                  </a:cubicBezTo>
                  <a:cubicBezTo>
                    <a:pt x="77152" y="365760"/>
                    <a:pt x="152400" y="344805"/>
                    <a:pt x="226695" y="323850"/>
                  </a:cubicBezTo>
                  <a:cubicBezTo>
                    <a:pt x="611505" y="216217"/>
                    <a:pt x="995363" y="109538"/>
                    <a:pt x="1380173" y="1905"/>
                  </a:cubicBezTo>
                  <a:cubicBezTo>
                    <a:pt x="1383983" y="952"/>
                    <a:pt x="1388745" y="952"/>
                    <a:pt x="1392555" y="0"/>
                  </a:cubicBezTo>
                  <a:cubicBezTo>
                    <a:pt x="1392555" y="3810"/>
                    <a:pt x="1392555" y="6667"/>
                    <a:pt x="1392555" y="10477"/>
                  </a:cubicBezTo>
                  <a:cubicBezTo>
                    <a:pt x="1392555" y="27623"/>
                    <a:pt x="1392555" y="43815"/>
                    <a:pt x="1392555" y="60960"/>
                  </a:cubicBezTo>
                  <a:cubicBezTo>
                    <a:pt x="1423988" y="182880"/>
                    <a:pt x="1454468" y="304800"/>
                    <a:pt x="1485900" y="425768"/>
                  </a:cubicBezTo>
                  <a:cubicBezTo>
                    <a:pt x="1489710" y="442912"/>
                    <a:pt x="1494473" y="459105"/>
                    <a:pt x="1498283" y="476250"/>
                  </a:cubicBezTo>
                  <a:cubicBezTo>
                    <a:pt x="1503998" y="495300"/>
                    <a:pt x="1510665" y="514350"/>
                    <a:pt x="1516380" y="533400"/>
                  </a:cubicBezTo>
                  <a:cubicBezTo>
                    <a:pt x="1537335" y="616268"/>
                    <a:pt x="1558290" y="699135"/>
                    <a:pt x="1577340" y="782955"/>
                  </a:cubicBezTo>
                  <a:cubicBezTo>
                    <a:pt x="1619250" y="960120"/>
                    <a:pt x="1661160" y="1138237"/>
                    <a:pt x="1703070" y="1315403"/>
                  </a:cubicBezTo>
                  <a:cubicBezTo>
                    <a:pt x="1686877" y="1315403"/>
                    <a:pt x="1669733" y="1311593"/>
                    <a:pt x="1654493" y="1315403"/>
                  </a:cubicBezTo>
                  <a:cubicBezTo>
                    <a:pt x="1345883" y="1402080"/>
                    <a:pt x="1037272" y="1490662"/>
                    <a:pt x="728663" y="1578293"/>
                  </a:cubicBezTo>
                  <a:cubicBezTo>
                    <a:pt x="718185" y="1581150"/>
                    <a:pt x="708660" y="1585912"/>
                    <a:pt x="699135" y="1589722"/>
                  </a:cubicBezTo>
                  <a:cubicBezTo>
                    <a:pt x="700088" y="1593533"/>
                    <a:pt x="701040" y="1597343"/>
                    <a:pt x="701040" y="1601153"/>
                  </a:cubicBezTo>
                  <a:cubicBezTo>
                    <a:pt x="716280" y="1600200"/>
                    <a:pt x="732472" y="1601153"/>
                    <a:pt x="747713" y="1597343"/>
                  </a:cubicBezTo>
                  <a:cubicBezTo>
                    <a:pt x="1065848" y="1506855"/>
                    <a:pt x="1384935" y="1416368"/>
                    <a:pt x="1703070" y="1325880"/>
                  </a:cubicBezTo>
                  <a:cubicBezTo>
                    <a:pt x="1707833" y="1339215"/>
                    <a:pt x="1713548" y="1352550"/>
                    <a:pt x="1717358" y="1365885"/>
                  </a:cubicBezTo>
                  <a:cubicBezTo>
                    <a:pt x="1731645" y="1411605"/>
                    <a:pt x="1745933" y="1458278"/>
                    <a:pt x="1759268" y="1504950"/>
                  </a:cubicBezTo>
                  <a:cubicBezTo>
                    <a:pt x="1764030" y="1526858"/>
                    <a:pt x="1768793" y="1548765"/>
                    <a:pt x="1772602" y="1570673"/>
                  </a:cubicBezTo>
                  <a:cubicBezTo>
                    <a:pt x="1795462" y="1684972"/>
                    <a:pt x="1819275" y="1799272"/>
                    <a:pt x="1842135" y="1913572"/>
                  </a:cubicBezTo>
                  <a:cubicBezTo>
                    <a:pt x="1854518" y="1962150"/>
                    <a:pt x="1867852" y="2009775"/>
                    <a:pt x="1880235" y="2058353"/>
                  </a:cubicBezTo>
                  <a:cubicBezTo>
                    <a:pt x="1880235" y="2062162"/>
                    <a:pt x="1879283" y="2065972"/>
                    <a:pt x="1879283" y="2069783"/>
                  </a:cubicBezTo>
                  <a:cubicBezTo>
                    <a:pt x="1847850" y="2085022"/>
                    <a:pt x="1816418" y="2100263"/>
                    <a:pt x="1784033" y="2113597"/>
                  </a:cubicBezTo>
                  <a:cubicBezTo>
                    <a:pt x="1704023" y="2145983"/>
                    <a:pt x="1624965" y="2179320"/>
                    <a:pt x="1544002" y="2209800"/>
                  </a:cubicBezTo>
                  <a:cubicBezTo>
                    <a:pt x="1471612" y="2236470"/>
                    <a:pt x="1397318" y="2260283"/>
                    <a:pt x="1323975" y="2285047"/>
                  </a:cubicBezTo>
                  <a:cubicBezTo>
                    <a:pt x="1277302" y="2301240"/>
                    <a:pt x="1230630" y="2318385"/>
                    <a:pt x="1184910" y="2334578"/>
                  </a:cubicBezTo>
                  <a:cubicBezTo>
                    <a:pt x="1174433" y="2336483"/>
                    <a:pt x="1163955" y="2338388"/>
                    <a:pt x="1153477" y="2341245"/>
                  </a:cubicBezTo>
                  <a:cubicBezTo>
                    <a:pt x="1146810" y="2343150"/>
                    <a:pt x="1141095" y="2345055"/>
                    <a:pt x="1134427" y="2347913"/>
                  </a:cubicBezTo>
                  <a:cubicBezTo>
                    <a:pt x="1130618" y="2347913"/>
                    <a:pt x="1126808" y="2347913"/>
                    <a:pt x="1122045" y="2348865"/>
                  </a:cubicBezTo>
                  <a:cubicBezTo>
                    <a:pt x="934402" y="2405063"/>
                    <a:pt x="745808" y="2461260"/>
                    <a:pt x="558165" y="2517458"/>
                  </a:cubicBezTo>
                  <a:cubicBezTo>
                    <a:pt x="541972" y="2522220"/>
                    <a:pt x="524827" y="2525078"/>
                    <a:pt x="525780" y="2547938"/>
                  </a:cubicBezTo>
                  <a:cubicBezTo>
                    <a:pt x="527685" y="2550795"/>
                    <a:pt x="525780" y="2554605"/>
                    <a:pt x="522922" y="2558415"/>
                  </a:cubicBezTo>
                  <a:close/>
                  <a:moveTo>
                    <a:pt x="280035" y="1126808"/>
                  </a:moveTo>
                  <a:cubicBezTo>
                    <a:pt x="300990" y="1159193"/>
                    <a:pt x="326708" y="1172528"/>
                    <a:pt x="363855" y="1152525"/>
                  </a:cubicBezTo>
                  <a:cubicBezTo>
                    <a:pt x="380047" y="1143953"/>
                    <a:pt x="396240" y="1134428"/>
                    <a:pt x="411480" y="1125855"/>
                  </a:cubicBezTo>
                  <a:cubicBezTo>
                    <a:pt x="436245" y="1119187"/>
                    <a:pt x="461963" y="1113473"/>
                    <a:pt x="486727" y="1104900"/>
                  </a:cubicBezTo>
                  <a:cubicBezTo>
                    <a:pt x="515302" y="1096328"/>
                    <a:pt x="532447" y="1077278"/>
                    <a:pt x="531495" y="1045845"/>
                  </a:cubicBezTo>
                  <a:cubicBezTo>
                    <a:pt x="529590" y="980123"/>
                    <a:pt x="495300" y="924878"/>
                    <a:pt x="466725" y="868680"/>
                  </a:cubicBezTo>
                  <a:cubicBezTo>
                    <a:pt x="459105" y="852487"/>
                    <a:pt x="438150" y="843915"/>
                    <a:pt x="430530" y="874395"/>
                  </a:cubicBezTo>
                  <a:cubicBezTo>
                    <a:pt x="418147" y="874395"/>
                    <a:pt x="405765" y="873443"/>
                    <a:pt x="393383" y="873443"/>
                  </a:cubicBezTo>
                  <a:cubicBezTo>
                    <a:pt x="391477" y="873443"/>
                    <a:pt x="389572" y="874395"/>
                    <a:pt x="387667" y="874395"/>
                  </a:cubicBezTo>
                  <a:cubicBezTo>
                    <a:pt x="343852" y="888682"/>
                    <a:pt x="300990" y="902970"/>
                    <a:pt x="258127" y="917257"/>
                  </a:cubicBezTo>
                  <a:cubicBezTo>
                    <a:pt x="232410" y="925830"/>
                    <a:pt x="215265" y="967740"/>
                    <a:pt x="233363" y="982980"/>
                  </a:cubicBezTo>
                  <a:cubicBezTo>
                    <a:pt x="266700" y="1010603"/>
                    <a:pt x="268605" y="1051560"/>
                    <a:pt x="284797" y="1085850"/>
                  </a:cubicBezTo>
                  <a:cubicBezTo>
                    <a:pt x="281940" y="1100137"/>
                    <a:pt x="280988" y="1113473"/>
                    <a:pt x="280035" y="1126808"/>
                  </a:cubicBezTo>
                  <a:close/>
                  <a:moveTo>
                    <a:pt x="724852" y="381953"/>
                  </a:moveTo>
                  <a:cubicBezTo>
                    <a:pt x="716280" y="377190"/>
                    <a:pt x="707708" y="372428"/>
                    <a:pt x="699135" y="366713"/>
                  </a:cubicBezTo>
                  <a:cubicBezTo>
                    <a:pt x="681990" y="355282"/>
                    <a:pt x="667702" y="339090"/>
                    <a:pt x="648652" y="333375"/>
                  </a:cubicBezTo>
                  <a:cubicBezTo>
                    <a:pt x="638175" y="330517"/>
                    <a:pt x="612458" y="340995"/>
                    <a:pt x="611505" y="348615"/>
                  </a:cubicBezTo>
                  <a:cubicBezTo>
                    <a:pt x="608647" y="366713"/>
                    <a:pt x="611505" y="389573"/>
                    <a:pt x="620077" y="405765"/>
                  </a:cubicBezTo>
                  <a:cubicBezTo>
                    <a:pt x="623888" y="413385"/>
                    <a:pt x="644843" y="412432"/>
                    <a:pt x="663893" y="417195"/>
                  </a:cubicBezTo>
                  <a:cubicBezTo>
                    <a:pt x="657225" y="399098"/>
                    <a:pt x="653415" y="390525"/>
                    <a:pt x="649605" y="381000"/>
                  </a:cubicBezTo>
                  <a:cubicBezTo>
                    <a:pt x="675322" y="396240"/>
                    <a:pt x="699135" y="409575"/>
                    <a:pt x="721995" y="422910"/>
                  </a:cubicBezTo>
                  <a:cubicBezTo>
                    <a:pt x="541020" y="474345"/>
                    <a:pt x="360997" y="525780"/>
                    <a:pt x="180022" y="577215"/>
                  </a:cubicBezTo>
                  <a:cubicBezTo>
                    <a:pt x="174307" y="579120"/>
                    <a:pt x="169545" y="583882"/>
                    <a:pt x="163830" y="587693"/>
                  </a:cubicBezTo>
                  <a:cubicBezTo>
                    <a:pt x="164782" y="591503"/>
                    <a:pt x="165735" y="594360"/>
                    <a:pt x="167640" y="598170"/>
                  </a:cubicBezTo>
                  <a:cubicBezTo>
                    <a:pt x="257175" y="587693"/>
                    <a:pt x="341947" y="553403"/>
                    <a:pt x="429577" y="530543"/>
                  </a:cubicBezTo>
                  <a:cubicBezTo>
                    <a:pt x="518160" y="507682"/>
                    <a:pt x="605790" y="481012"/>
                    <a:pt x="694372" y="455295"/>
                  </a:cubicBezTo>
                  <a:cubicBezTo>
                    <a:pt x="781050" y="430530"/>
                    <a:pt x="867727" y="404812"/>
                    <a:pt x="955358" y="380048"/>
                  </a:cubicBezTo>
                  <a:cubicBezTo>
                    <a:pt x="954405" y="375285"/>
                    <a:pt x="953452" y="370523"/>
                    <a:pt x="952500" y="364807"/>
                  </a:cubicBezTo>
                  <a:cubicBezTo>
                    <a:pt x="936308" y="366713"/>
                    <a:pt x="919163" y="365760"/>
                    <a:pt x="902970" y="369570"/>
                  </a:cubicBezTo>
                  <a:cubicBezTo>
                    <a:pt x="847725" y="382905"/>
                    <a:pt x="792480" y="398145"/>
                    <a:pt x="737235" y="413385"/>
                  </a:cubicBezTo>
                  <a:cubicBezTo>
                    <a:pt x="733425" y="403860"/>
                    <a:pt x="728663" y="392430"/>
                    <a:pt x="724852" y="381953"/>
                  </a:cubicBezTo>
                  <a:cubicBezTo>
                    <a:pt x="746760" y="380048"/>
                    <a:pt x="777240" y="395287"/>
                    <a:pt x="785813" y="363855"/>
                  </a:cubicBezTo>
                  <a:cubicBezTo>
                    <a:pt x="796290" y="329565"/>
                    <a:pt x="816293" y="317182"/>
                    <a:pt x="848677" y="317182"/>
                  </a:cubicBezTo>
                  <a:cubicBezTo>
                    <a:pt x="853440" y="317182"/>
                    <a:pt x="858202" y="312420"/>
                    <a:pt x="868680" y="306705"/>
                  </a:cubicBezTo>
                  <a:cubicBezTo>
                    <a:pt x="842963" y="292417"/>
                    <a:pt x="822008" y="296228"/>
                    <a:pt x="799147" y="300990"/>
                  </a:cubicBezTo>
                  <a:cubicBezTo>
                    <a:pt x="753427" y="310515"/>
                    <a:pt x="749618" y="355282"/>
                    <a:pt x="724852" y="381953"/>
                  </a:cubicBezTo>
                  <a:close/>
                  <a:moveTo>
                    <a:pt x="440055" y="1775460"/>
                  </a:moveTo>
                  <a:cubicBezTo>
                    <a:pt x="435292" y="1823085"/>
                    <a:pt x="454342" y="1844040"/>
                    <a:pt x="506730" y="1829753"/>
                  </a:cubicBezTo>
                  <a:cubicBezTo>
                    <a:pt x="551497" y="1818322"/>
                    <a:pt x="594360" y="1797368"/>
                    <a:pt x="639127" y="1786890"/>
                  </a:cubicBezTo>
                  <a:cubicBezTo>
                    <a:pt x="682943" y="1776412"/>
                    <a:pt x="708660" y="1754505"/>
                    <a:pt x="697230" y="1711643"/>
                  </a:cubicBezTo>
                  <a:cubicBezTo>
                    <a:pt x="681038" y="1649730"/>
                    <a:pt x="659130" y="1588770"/>
                    <a:pt x="634365" y="1529715"/>
                  </a:cubicBezTo>
                  <a:cubicBezTo>
                    <a:pt x="621030" y="1497330"/>
                    <a:pt x="586740" y="1501140"/>
                    <a:pt x="567690" y="1532573"/>
                  </a:cubicBezTo>
                  <a:cubicBezTo>
                    <a:pt x="508635" y="1542098"/>
                    <a:pt x="452438" y="1562100"/>
                    <a:pt x="399097" y="1590675"/>
                  </a:cubicBezTo>
                  <a:cubicBezTo>
                    <a:pt x="413385" y="1595437"/>
                    <a:pt x="427672" y="1596390"/>
                    <a:pt x="440055" y="1593533"/>
                  </a:cubicBezTo>
                  <a:cubicBezTo>
                    <a:pt x="470535" y="1584960"/>
                    <a:pt x="501015" y="1573530"/>
                    <a:pt x="531495" y="1564958"/>
                  </a:cubicBezTo>
                  <a:cubicBezTo>
                    <a:pt x="540068" y="1562100"/>
                    <a:pt x="550545" y="1564958"/>
                    <a:pt x="560070" y="1564958"/>
                  </a:cubicBezTo>
                  <a:cubicBezTo>
                    <a:pt x="549593" y="1579245"/>
                    <a:pt x="539115" y="1592580"/>
                    <a:pt x="529590" y="1607820"/>
                  </a:cubicBezTo>
                  <a:cubicBezTo>
                    <a:pt x="519113" y="1625918"/>
                    <a:pt x="513397" y="1652587"/>
                    <a:pt x="498158" y="1660208"/>
                  </a:cubicBezTo>
                  <a:cubicBezTo>
                    <a:pt x="482917" y="1668780"/>
                    <a:pt x="458152" y="1658303"/>
                    <a:pt x="437197" y="1656397"/>
                  </a:cubicBezTo>
                  <a:cubicBezTo>
                    <a:pt x="423863" y="1619250"/>
                    <a:pt x="417195" y="1615440"/>
                    <a:pt x="383858" y="1629728"/>
                  </a:cubicBezTo>
                  <a:cubicBezTo>
                    <a:pt x="390525" y="1649730"/>
                    <a:pt x="397192" y="1670685"/>
                    <a:pt x="404813" y="1689735"/>
                  </a:cubicBezTo>
                  <a:cubicBezTo>
                    <a:pt x="416242" y="1719262"/>
                    <a:pt x="428625" y="1747837"/>
                    <a:pt x="440055" y="1775460"/>
                  </a:cubicBezTo>
                  <a:close/>
                  <a:moveTo>
                    <a:pt x="712470" y="2086928"/>
                  </a:moveTo>
                  <a:cubicBezTo>
                    <a:pt x="708660" y="2087880"/>
                    <a:pt x="703897" y="2087880"/>
                    <a:pt x="700088" y="2088833"/>
                  </a:cubicBezTo>
                  <a:cubicBezTo>
                    <a:pt x="650558" y="2106930"/>
                    <a:pt x="601027" y="2125980"/>
                    <a:pt x="546735" y="2145983"/>
                  </a:cubicBezTo>
                  <a:cubicBezTo>
                    <a:pt x="561975" y="2203133"/>
                    <a:pt x="575310" y="2258378"/>
                    <a:pt x="591502" y="2312670"/>
                  </a:cubicBezTo>
                  <a:cubicBezTo>
                    <a:pt x="594360" y="2322195"/>
                    <a:pt x="609600" y="2327910"/>
                    <a:pt x="619125" y="2334578"/>
                  </a:cubicBezTo>
                  <a:cubicBezTo>
                    <a:pt x="620077" y="2383155"/>
                    <a:pt x="621983" y="2386013"/>
                    <a:pt x="672465" y="2384108"/>
                  </a:cubicBezTo>
                  <a:cubicBezTo>
                    <a:pt x="681038" y="2384108"/>
                    <a:pt x="689610" y="2383155"/>
                    <a:pt x="697230" y="2380297"/>
                  </a:cubicBezTo>
                  <a:cubicBezTo>
                    <a:pt x="741997" y="2363153"/>
                    <a:pt x="787718" y="2347913"/>
                    <a:pt x="830580" y="2327910"/>
                  </a:cubicBezTo>
                  <a:cubicBezTo>
                    <a:pt x="854393" y="2316480"/>
                    <a:pt x="877252" y="2294572"/>
                    <a:pt x="867727" y="2265997"/>
                  </a:cubicBezTo>
                  <a:cubicBezTo>
                    <a:pt x="848677" y="2208847"/>
                    <a:pt x="825818" y="2152650"/>
                    <a:pt x="801052" y="2097405"/>
                  </a:cubicBezTo>
                  <a:cubicBezTo>
                    <a:pt x="789622" y="2070735"/>
                    <a:pt x="755333" y="2067878"/>
                    <a:pt x="738188" y="2086928"/>
                  </a:cubicBezTo>
                  <a:cubicBezTo>
                    <a:pt x="728663" y="2086928"/>
                    <a:pt x="720090" y="2086928"/>
                    <a:pt x="712470" y="2086928"/>
                  </a:cubicBezTo>
                  <a:close/>
                  <a:moveTo>
                    <a:pt x="1149668" y="579120"/>
                  </a:moveTo>
                  <a:cubicBezTo>
                    <a:pt x="1243013" y="577215"/>
                    <a:pt x="1300163" y="522923"/>
                    <a:pt x="1338263" y="443865"/>
                  </a:cubicBezTo>
                  <a:cubicBezTo>
                    <a:pt x="1383030" y="349567"/>
                    <a:pt x="1366838" y="254317"/>
                    <a:pt x="1340168" y="159067"/>
                  </a:cubicBezTo>
                  <a:cubicBezTo>
                    <a:pt x="1331595" y="128588"/>
                    <a:pt x="1315402" y="130492"/>
                    <a:pt x="1294448" y="140970"/>
                  </a:cubicBezTo>
                  <a:cubicBezTo>
                    <a:pt x="1303020" y="186690"/>
                    <a:pt x="1314450" y="230505"/>
                    <a:pt x="1320165" y="274320"/>
                  </a:cubicBezTo>
                  <a:cubicBezTo>
                    <a:pt x="1332548" y="375285"/>
                    <a:pt x="1303973" y="462915"/>
                    <a:pt x="1223010" y="528637"/>
                  </a:cubicBezTo>
                  <a:cubicBezTo>
                    <a:pt x="1188720" y="556260"/>
                    <a:pt x="1147763" y="564832"/>
                    <a:pt x="1105852" y="543878"/>
                  </a:cubicBezTo>
                  <a:cubicBezTo>
                    <a:pt x="1041083" y="511493"/>
                    <a:pt x="1016318" y="393382"/>
                    <a:pt x="1062038" y="330517"/>
                  </a:cubicBezTo>
                  <a:cubicBezTo>
                    <a:pt x="1065848" y="340995"/>
                    <a:pt x="1070610" y="350520"/>
                    <a:pt x="1073468" y="360045"/>
                  </a:cubicBezTo>
                  <a:cubicBezTo>
                    <a:pt x="1082993" y="396240"/>
                    <a:pt x="1092518" y="432435"/>
                    <a:pt x="1102043" y="468630"/>
                  </a:cubicBezTo>
                  <a:cubicBezTo>
                    <a:pt x="1110615" y="501015"/>
                    <a:pt x="1118235" y="503873"/>
                    <a:pt x="1151573" y="490537"/>
                  </a:cubicBezTo>
                  <a:cubicBezTo>
                    <a:pt x="1140143" y="446723"/>
                    <a:pt x="1126808" y="401955"/>
                    <a:pt x="1117283" y="357188"/>
                  </a:cubicBezTo>
                  <a:cubicBezTo>
                    <a:pt x="1111568" y="329565"/>
                    <a:pt x="1102043" y="307657"/>
                    <a:pt x="1063943" y="308610"/>
                  </a:cubicBezTo>
                  <a:cubicBezTo>
                    <a:pt x="1084898" y="266700"/>
                    <a:pt x="1107758" y="230505"/>
                    <a:pt x="1143000" y="208598"/>
                  </a:cubicBezTo>
                  <a:cubicBezTo>
                    <a:pt x="1177290" y="186690"/>
                    <a:pt x="1217295" y="174307"/>
                    <a:pt x="1263015" y="154305"/>
                  </a:cubicBezTo>
                  <a:cubicBezTo>
                    <a:pt x="1244918" y="153352"/>
                    <a:pt x="1233488" y="150495"/>
                    <a:pt x="1223010" y="151448"/>
                  </a:cubicBezTo>
                  <a:cubicBezTo>
                    <a:pt x="1153477" y="159067"/>
                    <a:pt x="1096327" y="190500"/>
                    <a:pt x="1055370" y="248602"/>
                  </a:cubicBezTo>
                  <a:cubicBezTo>
                    <a:pt x="1020127" y="298132"/>
                    <a:pt x="997268" y="351473"/>
                    <a:pt x="997268" y="414337"/>
                  </a:cubicBezTo>
                  <a:cubicBezTo>
                    <a:pt x="997268" y="496253"/>
                    <a:pt x="1035368" y="548640"/>
                    <a:pt x="1111568" y="574357"/>
                  </a:cubicBezTo>
                  <a:cubicBezTo>
                    <a:pt x="1087755" y="580073"/>
                    <a:pt x="1063943" y="588645"/>
                    <a:pt x="1039177" y="591503"/>
                  </a:cubicBezTo>
                  <a:cubicBezTo>
                    <a:pt x="1002030" y="595312"/>
                    <a:pt x="965835" y="613410"/>
                    <a:pt x="926783" y="605790"/>
                  </a:cubicBezTo>
                  <a:cubicBezTo>
                    <a:pt x="918210" y="603885"/>
                    <a:pt x="906780" y="611505"/>
                    <a:pt x="898208" y="616268"/>
                  </a:cubicBezTo>
                  <a:cubicBezTo>
                    <a:pt x="870585" y="629603"/>
                    <a:pt x="842010" y="643890"/>
                    <a:pt x="814388" y="658178"/>
                  </a:cubicBezTo>
                  <a:cubicBezTo>
                    <a:pt x="805815" y="661987"/>
                    <a:pt x="798195" y="665798"/>
                    <a:pt x="789622" y="669607"/>
                  </a:cubicBezTo>
                  <a:cubicBezTo>
                    <a:pt x="790575" y="672465"/>
                    <a:pt x="791527" y="676275"/>
                    <a:pt x="791527" y="679132"/>
                  </a:cubicBezTo>
                  <a:cubicBezTo>
                    <a:pt x="803910" y="679132"/>
                    <a:pt x="819150" y="682943"/>
                    <a:pt x="829627" y="678180"/>
                  </a:cubicBezTo>
                  <a:cubicBezTo>
                    <a:pt x="868680" y="661035"/>
                    <a:pt x="905827" y="641032"/>
                    <a:pt x="943927" y="621982"/>
                  </a:cubicBezTo>
                  <a:cubicBezTo>
                    <a:pt x="949643" y="619125"/>
                    <a:pt x="957263" y="613410"/>
                    <a:pt x="961072" y="615315"/>
                  </a:cubicBezTo>
                  <a:cubicBezTo>
                    <a:pt x="991552" y="628650"/>
                    <a:pt x="1024890" y="629603"/>
                    <a:pt x="1046797" y="608648"/>
                  </a:cubicBezTo>
                  <a:cubicBezTo>
                    <a:pt x="1075373" y="581025"/>
                    <a:pt x="1106805" y="613410"/>
                    <a:pt x="1132523" y="593407"/>
                  </a:cubicBezTo>
                  <a:cubicBezTo>
                    <a:pt x="1139190" y="587693"/>
                    <a:pt x="1144905" y="582930"/>
                    <a:pt x="1149668" y="579120"/>
                  </a:cubicBezTo>
                  <a:close/>
                  <a:moveTo>
                    <a:pt x="1635443" y="1185862"/>
                  </a:moveTo>
                  <a:cubicBezTo>
                    <a:pt x="1634490" y="1181100"/>
                    <a:pt x="1632585" y="1175385"/>
                    <a:pt x="1631633" y="1170623"/>
                  </a:cubicBezTo>
                  <a:cubicBezTo>
                    <a:pt x="1565910" y="1169670"/>
                    <a:pt x="1505902" y="1199198"/>
                    <a:pt x="1443990" y="1214437"/>
                  </a:cubicBezTo>
                  <a:cubicBezTo>
                    <a:pt x="1380173" y="1229678"/>
                    <a:pt x="1317308" y="1249680"/>
                    <a:pt x="1254443" y="1267778"/>
                  </a:cubicBezTo>
                  <a:cubicBezTo>
                    <a:pt x="1190625" y="1285875"/>
                    <a:pt x="1125855" y="1303973"/>
                    <a:pt x="1062038" y="1322070"/>
                  </a:cubicBezTo>
                  <a:cubicBezTo>
                    <a:pt x="999172" y="1340168"/>
                    <a:pt x="935355" y="1358265"/>
                    <a:pt x="872490" y="1376362"/>
                  </a:cubicBezTo>
                  <a:cubicBezTo>
                    <a:pt x="809625" y="1394460"/>
                    <a:pt x="746760" y="1412558"/>
                    <a:pt x="682943" y="1430655"/>
                  </a:cubicBezTo>
                  <a:cubicBezTo>
                    <a:pt x="683895" y="1434465"/>
                    <a:pt x="683895" y="1438275"/>
                    <a:pt x="684847" y="1442085"/>
                  </a:cubicBezTo>
                  <a:cubicBezTo>
                    <a:pt x="695325" y="1443037"/>
                    <a:pt x="706755" y="1446848"/>
                    <a:pt x="716280" y="1443990"/>
                  </a:cubicBezTo>
                  <a:cubicBezTo>
                    <a:pt x="1022985" y="1357312"/>
                    <a:pt x="1329690" y="1271587"/>
                    <a:pt x="1635443" y="1185862"/>
                  </a:cubicBezTo>
                  <a:close/>
                  <a:moveTo>
                    <a:pt x="1722120" y="1474470"/>
                  </a:moveTo>
                  <a:cubicBezTo>
                    <a:pt x="1721168" y="1469708"/>
                    <a:pt x="1721168" y="1464945"/>
                    <a:pt x="1720215" y="1461135"/>
                  </a:cubicBezTo>
                  <a:cubicBezTo>
                    <a:pt x="1704023" y="1463040"/>
                    <a:pt x="1686877" y="1461135"/>
                    <a:pt x="1670685" y="1465898"/>
                  </a:cubicBezTo>
                  <a:cubicBezTo>
                    <a:pt x="1383983" y="1547812"/>
                    <a:pt x="1098233" y="1630680"/>
                    <a:pt x="812483" y="1713547"/>
                  </a:cubicBezTo>
                  <a:cubicBezTo>
                    <a:pt x="802958" y="1716405"/>
                    <a:pt x="794385" y="1720215"/>
                    <a:pt x="785813" y="1724025"/>
                  </a:cubicBezTo>
                  <a:cubicBezTo>
                    <a:pt x="786765" y="1728787"/>
                    <a:pt x="787718" y="1732597"/>
                    <a:pt x="788670" y="1737360"/>
                  </a:cubicBezTo>
                  <a:cubicBezTo>
                    <a:pt x="807720" y="1734503"/>
                    <a:pt x="826770" y="1734503"/>
                    <a:pt x="844868" y="1728787"/>
                  </a:cubicBezTo>
                  <a:cubicBezTo>
                    <a:pt x="1127760" y="1647825"/>
                    <a:pt x="1411605" y="1565910"/>
                    <a:pt x="1694498" y="1484948"/>
                  </a:cubicBezTo>
                  <a:cubicBezTo>
                    <a:pt x="1703070" y="1482090"/>
                    <a:pt x="1712595" y="1477328"/>
                    <a:pt x="1722120" y="1474470"/>
                  </a:cubicBezTo>
                  <a:close/>
                  <a:moveTo>
                    <a:pt x="1455420" y="570548"/>
                  </a:moveTo>
                  <a:cubicBezTo>
                    <a:pt x="1455420" y="565785"/>
                    <a:pt x="1454468" y="561023"/>
                    <a:pt x="1454468" y="556260"/>
                  </a:cubicBezTo>
                  <a:cubicBezTo>
                    <a:pt x="1438275" y="557212"/>
                    <a:pt x="1422083" y="556260"/>
                    <a:pt x="1406843" y="560070"/>
                  </a:cubicBezTo>
                  <a:cubicBezTo>
                    <a:pt x="1125855" y="638175"/>
                    <a:pt x="844868" y="717232"/>
                    <a:pt x="563880" y="796290"/>
                  </a:cubicBezTo>
                  <a:cubicBezTo>
                    <a:pt x="554355" y="799148"/>
                    <a:pt x="545783" y="802957"/>
                    <a:pt x="537210" y="805815"/>
                  </a:cubicBezTo>
                  <a:cubicBezTo>
                    <a:pt x="538163" y="809625"/>
                    <a:pt x="538163" y="813435"/>
                    <a:pt x="539115" y="817245"/>
                  </a:cubicBezTo>
                  <a:cubicBezTo>
                    <a:pt x="555308" y="816293"/>
                    <a:pt x="572452" y="817245"/>
                    <a:pt x="587693" y="812482"/>
                  </a:cubicBezTo>
                  <a:cubicBezTo>
                    <a:pt x="819150" y="748665"/>
                    <a:pt x="1049655" y="684848"/>
                    <a:pt x="1280160" y="620078"/>
                  </a:cubicBezTo>
                  <a:cubicBezTo>
                    <a:pt x="1337310" y="603885"/>
                    <a:pt x="1396365" y="586740"/>
                    <a:pt x="1455420" y="570548"/>
                  </a:cubicBezTo>
                  <a:close/>
                  <a:moveTo>
                    <a:pt x="641033" y="1074420"/>
                  </a:moveTo>
                  <a:cubicBezTo>
                    <a:pt x="641985" y="1080135"/>
                    <a:pt x="643890" y="1086803"/>
                    <a:pt x="644843" y="1092518"/>
                  </a:cubicBezTo>
                  <a:cubicBezTo>
                    <a:pt x="795338" y="1060133"/>
                    <a:pt x="942975" y="1012507"/>
                    <a:pt x="1092518" y="971550"/>
                  </a:cubicBezTo>
                  <a:cubicBezTo>
                    <a:pt x="1243013" y="930593"/>
                    <a:pt x="1392555" y="887730"/>
                    <a:pt x="1542098" y="845820"/>
                  </a:cubicBezTo>
                  <a:cubicBezTo>
                    <a:pt x="1541145" y="840105"/>
                    <a:pt x="1540193" y="835343"/>
                    <a:pt x="1539240" y="829628"/>
                  </a:cubicBezTo>
                  <a:cubicBezTo>
                    <a:pt x="1522095" y="831532"/>
                    <a:pt x="1503998" y="831532"/>
                    <a:pt x="1487805" y="836295"/>
                  </a:cubicBezTo>
                  <a:cubicBezTo>
                    <a:pt x="1247775" y="902970"/>
                    <a:pt x="1008697" y="970598"/>
                    <a:pt x="768668" y="1037273"/>
                  </a:cubicBezTo>
                  <a:cubicBezTo>
                    <a:pt x="725805" y="1049655"/>
                    <a:pt x="682943" y="1062037"/>
                    <a:pt x="641033" y="1074420"/>
                  </a:cubicBezTo>
                  <a:close/>
                  <a:moveTo>
                    <a:pt x="611505" y="925830"/>
                  </a:moveTo>
                  <a:cubicBezTo>
                    <a:pt x="611505" y="929640"/>
                    <a:pt x="611505" y="933450"/>
                    <a:pt x="611505" y="936307"/>
                  </a:cubicBezTo>
                  <a:cubicBezTo>
                    <a:pt x="621983" y="937260"/>
                    <a:pt x="633413" y="942023"/>
                    <a:pt x="641985" y="939165"/>
                  </a:cubicBezTo>
                  <a:cubicBezTo>
                    <a:pt x="923925" y="861060"/>
                    <a:pt x="1204913" y="782955"/>
                    <a:pt x="1486852" y="704850"/>
                  </a:cubicBezTo>
                  <a:cubicBezTo>
                    <a:pt x="1485900" y="699135"/>
                    <a:pt x="1484948" y="694373"/>
                    <a:pt x="1483995" y="688657"/>
                  </a:cubicBezTo>
                  <a:cubicBezTo>
                    <a:pt x="1467802" y="690562"/>
                    <a:pt x="1450658" y="689610"/>
                    <a:pt x="1435418" y="693420"/>
                  </a:cubicBezTo>
                  <a:cubicBezTo>
                    <a:pt x="1211580" y="755332"/>
                    <a:pt x="987743" y="818198"/>
                    <a:pt x="763905" y="881062"/>
                  </a:cubicBezTo>
                  <a:cubicBezTo>
                    <a:pt x="713422" y="896303"/>
                    <a:pt x="662940" y="910590"/>
                    <a:pt x="611505" y="925830"/>
                  </a:cubicBezTo>
                  <a:close/>
                  <a:moveTo>
                    <a:pt x="1775460" y="1834515"/>
                  </a:moveTo>
                  <a:cubicBezTo>
                    <a:pt x="1699260" y="1831658"/>
                    <a:pt x="1627823" y="1863090"/>
                    <a:pt x="1555433" y="1880235"/>
                  </a:cubicBezTo>
                  <a:cubicBezTo>
                    <a:pt x="1481137" y="1897380"/>
                    <a:pt x="1407795" y="1918335"/>
                    <a:pt x="1334452" y="1938337"/>
                  </a:cubicBezTo>
                  <a:cubicBezTo>
                    <a:pt x="1260158" y="1958340"/>
                    <a:pt x="1185863" y="1978343"/>
                    <a:pt x="1110615" y="1998345"/>
                  </a:cubicBezTo>
                  <a:cubicBezTo>
                    <a:pt x="1037272" y="2017395"/>
                    <a:pt x="964883" y="2037397"/>
                    <a:pt x="891540" y="2056447"/>
                  </a:cubicBezTo>
                  <a:cubicBezTo>
                    <a:pt x="920115" y="2074545"/>
                    <a:pt x="1749743" y="1862137"/>
                    <a:pt x="1775460" y="1834515"/>
                  </a:cubicBezTo>
                  <a:close/>
                  <a:moveTo>
                    <a:pt x="1008697" y="2164080"/>
                  </a:moveTo>
                  <a:cubicBezTo>
                    <a:pt x="1042988" y="2180272"/>
                    <a:pt x="1791652" y="1980247"/>
                    <a:pt x="1821180" y="1947862"/>
                  </a:cubicBezTo>
                  <a:cubicBezTo>
                    <a:pt x="1797368" y="1949768"/>
                    <a:pt x="1780223" y="1948815"/>
                    <a:pt x="1764983" y="1953578"/>
                  </a:cubicBezTo>
                  <a:cubicBezTo>
                    <a:pt x="1525905" y="2019300"/>
                    <a:pt x="1286827" y="2085022"/>
                    <a:pt x="1047750" y="2151697"/>
                  </a:cubicBezTo>
                  <a:cubicBezTo>
                    <a:pt x="1037272" y="2153603"/>
                    <a:pt x="1027747" y="2157413"/>
                    <a:pt x="1008697" y="2164080"/>
                  </a:cubicBezTo>
                  <a:close/>
                  <a:moveTo>
                    <a:pt x="931545" y="1451610"/>
                  </a:moveTo>
                  <a:cubicBezTo>
                    <a:pt x="931545" y="1454468"/>
                    <a:pt x="931545" y="1456373"/>
                    <a:pt x="930593" y="1459230"/>
                  </a:cubicBezTo>
                  <a:cubicBezTo>
                    <a:pt x="948690" y="1459230"/>
                    <a:pt x="968693" y="1463040"/>
                    <a:pt x="985838" y="1458278"/>
                  </a:cubicBezTo>
                  <a:cubicBezTo>
                    <a:pt x="1080135" y="1433512"/>
                    <a:pt x="1174433" y="1405890"/>
                    <a:pt x="1267777" y="1379220"/>
                  </a:cubicBezTo>
                  <a:cubicBezTo>
                    <a:pt x="1287780" y="1373505"/>
                    <a:pt x="1307783" y="1366837"/>
                    <a:pt x="1326833" y="1360170"/>
                  </a:cubicBezTo>
                  <a:cubicBezTo>
                    <a:pt x="1383030" y="1340168"/>
                    <a:pt x="1438275" y="1320165"/>
                    <a:pt x="1494473" y="1300162"/>
                  </a:cubicBezTo>
                  <a:cubicBezTo>
                    <a:pt x="1501140" y="1297305"/>
                    <a:pt x="1507808" y="1294448"/>
                    <a:pt x="1514475" y="1291590"/>
                  </a:cubicBezTo>
                  <a:cubicBezTo>
                    <a:pt x="1505902" y="1283018"/>
                    <a:pt x="1496377" y="1278255"/>
                    <a:pt x="1490662" y="1280160"/>
                  </a:cubicBezTo>
                  <a:cubicBezTo>
                    <a:pt x="1304925" y="1336358"/>
                    <a:pt x="1118235" y="1393508"/>
                    <a:pt x="931545" y="1451610"/>
                  </a:cubicBezTo>
                  <a:close/>
                  <a:moveTo>
                    <a:pt x="645795" y="1358265"/>
                  </a:moveTo>
                  <a:cubicBezTo>
                    <a:pt x="659130" y="1363980"/>
                    <a:pt x="664845" y="1369695"/>
                    <a:pt x="669608" y="1368743"/>
                  </a:cubicBezTo>
                  <a:cubicBezTo>
                    <a:pt x="713422" y="1362075"/>
                    <a:pt x="759143" y="1359218"/>
                    <a:pt x="801052" y="1346835"/>
                  </a:cubicBezTo>
                  <a:cubicBezTo>
                    <a:pt x="886777" y="1323023"/>
                    <a:pt x="971550" y="1294448"/>
                    <a:pt x="1057275" y="1267778"/>
                  </a:cubicBezTo>
                  <a:cubicBezTo>
                    <a:pt x="1065848" y="1264920"/>
                    <a:pt x="1075373" y="1261110"/>
                    <a:pt x="1083945" y="1258253"/>
                  </a:cubicBezTo>
                  <a:cubicBezTo>
                    <a:pt x="1083945" y="1254443"/>
                    <a:pt x="1082993" y="1250633"/>
                    <a:pt x="1082993" y="1246823"/>
                  </a:cubicBezTo>
                  <a:cubicBezTo>
                    <a:pt x="1071563" y="1246823"/>
                    <a:pt x="1060133" y="1244918"/>
                    <a:pt x="1049655" y="1246823"/>
                  </a:cubicBezTo>
                  <a:cubicBezTo>
                    <a:pt x="1002030" y="1258253"/>
                    <a:pt x="955358" y="1271587"/>
                    <a:pt x="906780" y="1282065"/>
                  </a:cubicBezTo>
                  <a:cubicBezTo>
                    <a:pt x="831533" y="1299210"/>
                    <a:pt x="763905" y="1347787"/>
                    <a:pt x="682943" y="1343978"/>
                  </a:cubicBezTo>
                  <a:cubicBezTo>
                    <a:pt x="673418" y="1343978"/>
                    <a:pt x="663893" y="1351598"/>
                    <a:pt x="645795" y="1358265"/>
                  </a:cubicBezTo>
                  <a:close/>
                  <a:moveTo>
                    <a:pt x="995363" y="2091690"/>
                  </a:moveTo>
                  <a:cubicBezTo>
                    <a:pt x="996315" y="2094547"/>
                    <a:pt x="996315" y="2098358"/>
                    <a:pt x="997268" y="2101215"/>
                  </a:cubicBezTo>
                  <a:cubicBezTo>
                    <a:pt x="1008697" y="2101215"/>
                    <a:pt x="1021080" y="2104072"/>
                    <a:pt x="1031558" y="2101215"/>
                  </a:cubicBezTo>
                  <a:cubicBezTo>
                    <a:pt x="1102995" y="2081212"/>
                    <a:pt x="1175385" y="2062162"/>
                    <a:pt x="1245870" y="2039303"/>
                  </a:cubicBezTo>
                  <a:cubicBezTo>
                    <a:pt x="1287780" y="2025968"/>
                    <a:pt x="1328738" y="2006918"/>
                    <a:pt x="1370648" y="1990725"/>
                  </a:cubicBezTo>
                  <a:cubicBezTo>
                    <a:pt x="1369695" y="1987868"/>
                    <a:pt x="1368743" y="1985010"/>
                    <a:pt x="1368743" y="1982153"/>
                  </a:cubicBezTo>
                  <a:cubicBezTo>
                    <a:pt x="1361123" y="1980247"/>
                    <a:pt x="1351598" y="1975485"/>
                    <a:pt x="1345883" y="1977390"/>
                  </a:cubicBezTo>
                  <a:cubicBezTo>
                    <a:pt x="1235393" y="2020253"/>
                    <a:pt x="1122998" y="2055495"/>
                    <a:pt x="1006793" y="2079308"/>
                  </a:cubicBezTo>
                  <a:cubicBezTo>
                    <a:pt x="1002983" y="2079308"/>
                    <a:pt x="999172" y="2086928"/>
                    <a:pt x="995363" y="2091690"/>
                  </a:cubicBezTo>
                  <a:close/>
                  <a:moveTo>
                    <a:pt x="414338" y="430530"/>
                  </a:moveTo>
                  <a:cubicBezTo>
                    <a:pt x="392430" y="415290"/>
                    <a:pt x="377190" y="424815"/>
                    <a:pt x="360997" y="438150"/>
                  </a:cubicBezTo>
                  <a:cubicBezTo>
                    <a:pt x="341947" y="453390"/>
                    <a:pt x="326708" y="478155"/>
                    <a:pt x="296227" y="467678"/>
                  </a:cubicBezTo>
                  <a:cubicBezTo>
                    <a:pt x="243840" y="448628"/>
                    <a:pt x="198120" y="475298"/>
                    <a:pt x="149542" y="486728"/>
                  </a:cubicBezTo>
                  <a:cubicBezTo>
                    <a:pt x="178117" y="535305"/>
                    <a:pt x="212407" y="535305"/>
                    <a:pt x="240983" y="484823"/>
                  </a:cubicBezTo>
                  <a:cubicBezTo>
                    <a:pt x="306705" y="500062"/>
                    <a:pt x="368617" y="496253"/>
                    <a:pt x="414338" y="430530"/>
                  </a:cubicBezTo>
                  <a:close/>
                  <a:moveTo>
                    <a:pt x="1150620" y="700087"/>
                  </a:moveTo>
                  <a:cubicBezTo>
                    <a:pt x="1187768" y="721043"/>
                    <a:pt x="1413510" y="680085"/>
                    <a:pt x="1443990" y="643890"/>
                  </a:cubicBezTo>
                  <a:cubicBezTo>
                    <a:pt x="1341120" y="657225"/>
                    <a:pt x="1249680" y="684848"/>
                    <a:pt x="1150620" y="700087"/>
                  </a:cubicBezTo>
                  <a:close/>
                  <a:moveTo>
                    <a:pt x="1115377" y="729615"/>
                  </a:moveTo>
                  <a:cubicBezTo>
                    <a:pt x="1090613" y="710565"/>
                    <a:pt x="924877" y="763905"/>
                    <a:pt x="890588" y="797243"/>
                  </a:cubicBezTo>
                  <a:cubicBezTo>
                    <a:pt x="905827" y="799148"/>
                    <a:pt x="921068" y="799148"/>
                    <a:pt x="935355" y="795337"/>
                  </a:cubicBezTo>
                  <a:cubicBezTo>
                    <a:pt x="962977" y="786765"/>
                    <a:pt x="989647" y="776287"/>
                    <a:pt x="1017270" y="765810"/>
                  </a:cubicBezTo>
                  <a:cubicBezTo>
                    <a:pt x="1050608" y="754380"/>
                    <a:pt x="1082993" y="741998"/>
                    <a:pt x="1115377" y="729615"/>
                  </a:cubicBezTo>
                  <a:close/>
                  <a:moveTo>
                    <a:pt x="1141095" y="323850"/>
                  </a:moveTo>
                  <a:cubicBezTo>
                    <a:pt x="1139190" y="368618"/>
                    <a:pt x="1160145" y="394335"/>
                    <a:pt x="1186815" y="395287"/>
                  </a:cubicBezTo>
                  <a:cubicBezTo>
                    <a:pt x="1205865" y="396240"/>
                    <a:pt x="1222058" y="392430"/>
                    <a:pt x="1222058" y="367665"/>
                  </a:cubicBezTo>
                  <a:cubicBezTo>
                    <a:pt x="1222058" y="339090"/>
                    <a:pt x="1189673" y="300038"/>
                    <a:pt x="1164908" y="303848"/>
                  </a:cubicBezTo>
                  <a:cubicBezTo>
                    <a:pt x="1154430" y="306705"/>
                    <a:pt x="1144905" y="320992"/>
                    <a:pt x="1141095" y="323850"/>
                  </a:cubicBezTo>
                  <a:close/>
                  <a:moveTo>
                    <a:pt x="1234440" y="257175"/>
                  </a:moveTo>
                  <a:cubicBezTo>
                    <a:pt x="1231583" y="260032"/>
                    <a:pt x="1217295" y="268605"/>
                    <a:pt x="1216343" y="278130"/>
                  </a:cubicBezTo>
                  <a:cubicBezTo>
                    <a:pt x="1213485" y="307657"/>
                    <a:pt x="1234440" y="331470"/>
                    <a:pt x="1260158" y="331470"/>
                  </a:cubicBezTo>
                  <a:cubicBezTo>
                    <a:pt x="1280160" y="331470"/>
                    <a:pt x="1295400" y="323850"/>
                    <a:pt x="1295400" y="300990"/>
                  </a:cubicBezTo>
                  <a:cubicBezTo>
                    <a:pt x="1296352" y="273367"/>
                    <a:pt x="1278255" y="258127"/>
                    <a:pt x="1234440" y="257175"/>
                  </a:cubicBezTo>
                  <a:close/>
                  <a:moveTo>
                    <a:pt x="488633" y="428625"/>
                  </a:moveTo>
                  <a:cubicBezTo>
                    <a:pt x="488633" y="426720"/>
                    <a:pt x="488633" y="424815"/>
                    <a:pt x="487680" y="422910"/>
                  </a:cubicBezTo>
                  <a:cubicBezTo>
                    <a:pt x="514350" y="421005"/>
                    <a:pt x="541972" y="420053"/>
                    <a:pt x="568643" y="418148"/>
                  </a:cubicBezTo>
                  <a:cubicBezTo>
                    <a:pt x="568643" y="413385"/>
                    <a:pt x="568643" y="408623"/>
                    <a:pt x="568643" y="403860"/>
                  </a:cubicBezTo>
                  <a:cubicBezTo>
                    <a:pt x="534352" y="400050"/>
                    <a:pt x="500063" y="394335"/>
                    <a:pt x="464820" y="392430"/>
                  </a:cubicBezTo>
                  <a:cubicBezTo>
                    <a:pt x="444817" y="391478"/>
                    <a:pt x="435292" y="407670"/>
                    <a:pt x="436245" y="425768"/>
                  </a:cubicBezTo>
                  <a:cubicBezTo>
                    <a:pt x="437197" y="433387"/>
                    <a:pt x="448627" y="445770"/>
                    <a:pt x="454342" y="444818"/>
                  </a:cubicBezTo>
                  <a:cubicBezTo>
                    <a:pt x="466725" y="442912"/>
                    <a:pt x="477202" y="434340"/>
                    <a:pt x="488633" y="428625"/>
                  </a:cubicBezTo>
                  <a:close/>
                  <a:moveTo>
                    <a:pt x="748665" y="699135"/>
                  </a:moveTo>
                  <a:cubicBezTo>
                    <a:pt x="748665" y="696278"/>
                    <a:pt x="747713" y="692468"/>
                    <a:pt x="747713" y="689610"/>
                  </a:cubicBezTo>
                  <a:cubicBezTo>
                    <a:pt x="717233" y="693420"/>
                    <a:pt x="686752" y="697230"/>
                    <a:pt x="651510" y="701993"/>
                  </a:cubicBezTo>
                  <a:cubicBezTo>
                    <a:pt x="681038" y="729615"/>
                    <a:pt x="717233" y="726757"/>
                    <a:pt x="748665" y="699135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5" name="Google Shape;2275;p21"/>
            <p:cNvSpPr/>
            <p:nvPr/>
          </p:nvSpPr>
          <p:spPr>
            <a:xfrm>
              <a:off x="3605212" y="4297680"/>
              <a:ext cx="980122" cy="322897"/>
            </a:xfrm>
            <a:custGeom>
              <a:avLst/>
              <a:gdLst/>
              <a:ahLst/>
              <a:cxnLst/>
              <a:rect l="l" t="t" r="r" b="b"/>
              <a:pathLst>
                <a:path w="980122" h="322897" extrusionOk="0">
                  <a:moveTo>
                    <a:pt x="616268" y="57150"/>
                  </a:moveTo>
                  <a:cubicBezTo>
                    <a:pt x="626745" y="55245"/>
                    <a:pt x="637222" y="53340"/>
                    <a:pt x="647700" y="50482"/>
                  </a:cubicBezTo>
                  <a:cubicBezTo>
                    <a:pt x="655320" y="53340"/>
                    <a:pt x="663893" y="59055"/>
                    <a:pt x="670560" y="57150"/>
                  </a:cubicBezTo>
                  <a:cubicBezTo>
                    <a:pt x="696278" y="52388"/>
                    <a:pt x="721995" y="44767"/>
                    <a:pt x="747713" y="38100"/>
                  </a:cubicBezTo>
                  <a:cubicBezTo>
                    <a:pt x="749618" y="38100"/>
                    <a:pt x="752475" y="38100"/>
                    <a:pt x="754380" y="38100"/>
                  </a:cubicBezTo>
                  <a:cubicBezTo>
                    <a:pt x="729615" y="50482"/>
                    <a:pt x="705803" y="62865"/>
                    <a:pt x="681038" y="74295"/>
                  </a:cubicBezTo>
                  <a:cubicBezTo>
                    <a:pt x="714375" y="72390"/>
                    <a:pt x="745808" y="64770"/>
                    <a:pt x="776288" y="56197"/>
                  </a:cubicBezTo>
                  <a:cubicBezTo>
                    <a:pt x="842010" y="38100"/>
                    <a:pt x="907733" y="18097"/>
                    <a:pt x="973455" y="0"/>
                  </a:cubicBezTo>
                  <a:cubicBezTo>
                    <a:pt x="975360" y="0"/>
                    <a:pt x="977265" y="952"/>
                    <a:pt x="979170" y="1905"/>
                  </a:cubicBezTo>
                  <a:cubicBezTo>
                    <a:pt x="980122" y="1905"/>
                    <a:pt x="980122" y="3810"/>
                    <a:pt x="980122" y="3810"/>
                  </a:cubicBezTo>
                  <a:cubicBezTo>
                    <a:pt x="970597" y="8572"/>
                    <a:pt x="961072" y="14288"/>
                    <a:pt x="950595" y="19050"/>
                  </a:cubicBezTo>
                  <a:cubicBezTo>
                    <a:pt x="928688" y="29527"/>
                    <a:pt x="906780" y="40957"/>
                    <a:pt x="884872" y="51435"/>
                  </a:cubicBezTo>
                  <a:cubicBezTo>
                    <a:pt x="745808" y="95250"/>
                    <a:pt x="606743" y="139065"/>
                    <a:pt x="467678" y="181927"/>
                  </a:cubicBezTo>
                  <a:cubicBezTo>
                    <a:pt x="335280" y="222885"/>
                    <a:pt x="202883" y="264795"/>
                    <a:pt x="70485" y="305752"/>
                  </a:cubicBezTo>
                  <a:cubicBezTo>
                    <a:pt x="62865" y="308610"/>
                    <a:pt x="54292" y="309563"/>
                    <a:pt x="46672" y="311467"/>
                  </a:cubicBezTo>
                  <a:cubicBezTo>
                    <a:pt x="35242" y="298132"/>
                    <a:pt x="28575" y="301942"/>
                    <a:pt x="25717" y="318135"/>
                  </a:cubicBezTo>
                  <a:cubicBezTo>
                    <a:pt x="20955" y="320040"/>
                    <a:pt x="15240" y="320992"/>
                    <a:pt x="10478" y="322897"/>
                  </a:cubicBezTo>
                  <a:cubicBezTo>
                    <a:pt x="6667" y="311467"/>
                    <a:pt x="3810" y="300038"/>
                    <a:pt x="0" y="287655"/>
                  </a:cubicBezTo>
                  <a:cubicBezTo>
                    <a:pt x="14288" y="284797"/>
                    <a:pt x="28575" y="282892"/>
                    <a:pt x="41910" y="278130"/>
                  </a:cubicBezTo>
                  <a:cubicBezTo>
                    <a:pt x="113347" y="256222"/>
                    <a:pt x="183833" y="234315"/>
                    <a:pt x="254317" y="209550"/>
                  </a:cubicBezTo>
                  <a:cubicBezTo>
                    <a:pt x="276225" y="201930"/>
                    <a:pt x="302895" y="190500"/>
                    <a:pt x="311467" y="173355"/>
                  </a:cubicBezTo>
                  <a:cubicBezTo>
                    <a:pt x="319088" y="159067"/>
                    <a:pt x="324803" y="155257"/>
                    <a:pt x="337185" y="151447"/>
                  </a:cubicBezTo>
                  <a:cubicBezTo>
                    <a:pt x="415290" y="129540"/>
                    <a:pt x="494347" y="105727"/>
                    <a:pt x="572453" y="81915"/>
                  </a:cubicBezTo>
                  <a:cubicBezTo>
                    <a:pt x="578168" y="80010"/>
                    <a:pt x="581025" y="69532"/>
                    <a:pt x="584835" y="63817"/>
                  </a:cubicBezTo>
                  <a:cubicBezTo>
                    <a:pt x="588645" y="63817"/>
                    <a:pt x="592455" y="63817"/>
                    <a:pt x="597218" y="62865"/>
                  </a:cubicBezTo>
                  <a:cubicBezTo>
                    <a:pt x="601980" y="66675"/>
                    <a:pt x="605790" y="69532"/>
                    <a:pt x="610553" y="73342"/>
                  </a:cubicBezTo>
                  <a:cubicBezTo>
                    <a:pt x="613410" y="67627"/>
                    <a:pt x="615315" y="61913"/>
                    <a:pt x="616268" y="57150"/>
                  </a:cubicBezTo>
                  <a:close/>
                  <a:moveTo>
                    <a:pt x="652463" y="91440"/>
                  </a:moveTo>
                  <a:cubicBezTo>
                    <a:pt x="651510" y="87630"/>
                    <a:pt x="649605" y="83820"/>
                    <a:pt x="648653" y="80010"/>
                  </a:cubicBezTo>
                  <a:cubicBezTo>
                    <a:pt x="630555" y="88582"/>
                    <a:pt x="612458" y="96202"/>
                    <a:pt x="594360" y="104775"/>
                  </a:cubicBezTo>
                  <a:cubicBezTo>
                    <a:pt x="595313" y="107632"/>
                    <a:pt x="596265" y="110490"/>
                    <a:pt x="598170" y="113347"/>
                  </a:cubicBezTo>
                  <a:cubicBezTo>
                    <a:pt x="615315" y="105727"/>
                    <a:pt x="633413" y="99060"/>
                    <a:pt x="652463" y="91440"/>
                  </a:cubicBezTo>
                  <a:close/>
                  <a:moveTo>
                    <a:pt x="324803" y="168592"/>
                  </a:moveTo>
                  <a:cubicBezTo>
                    <a:pt x="325755" y="171450"/>
                    <a:pt x="326708" y="174307"/>
                    <a:pt x="327660" y="176213"/>
                  </a:cubicBezTo>
                  <a:cubicBezTo>
                    <a:pt x="338138" y="173355"/>
                    <a:pt x="347663" y="169545"/>
                    <a:pt x="358140" y="166688"/>
                  </a:cubicBezTo>
                  <a:cubicBezTo>
                    <a:pt x="357188" y="163830"/>
                    <a:pt x="356235" y="160972"/>
                    <a:pt x="355283" y="158115"/>
                  </a:cubicBezTo>
                  <a:cubicBezTo>
                    <a:pt x="345758" y="161925"/>
                    <a:pt x="335280" y="165735"/>
                    <a:pt x="324803" y="168592"/>
                  </a:cubicBezTo>
                  <a:close/>
                  <a:moveTo>
                    <a:pt x="417195" y="146685"/>
                  </a:moveTo>
                  <a:cubicBezTo>
                    <a:pt x="415290" y="148590"/>
                    <a:pt x="413385" y="148590"/>
                    <a:pt x="412433" y="150495"/>
                  </a:cubicBezTo>
                  <a:cubicBezTo>
                    <a:pt x="412433" y="151447"/>
                    <a:pt x="413385" y="153352"/>
                    <a:pt x="414338" y="155257"/>
                  </a:cubicBezTo>
                  <a:cubicBezTo>
                    <a:pt x="416242" y="153352"/>
                    <a:pt x="418147" y="152400"/>
                    <a:pt x="420053" y="150495"/>
                  </a:cubicBezTo>
                  <a:cubicBezTo>
                    <a:pt x="420053" y="150495"/>
                    <a:pt x="418147" y="148590"/>
                    <a:pt x="417195" y="146685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6" name="Google Shape;2276;p21"/>
            <p:cNvSpPr/>
            <p:nvPr/>
          </p:nvSpPr>
          <p:spPr>
            <a:xfrm>
              <a:off x="4584382" y="2546032"/>
              <a:ext cx="319087" cy="1045845"/>
            </a:xfrm>
            <a:custGeom>
              <a:avLst/>
              <a:gdLst/>
              <a:ahLst/>
              <a:cxnLst/>
              <a:rect l="l" t="t" r="r" b="b"/>
              <a:pathLst>
                <a:path w="319087" h="1045845" extrusionOk="0">
                  <a:moveTo>
                    <a:pt x="242888" y="970597"/>
                  </a:moveTo>
                  <a:cubicBezTo>
                    <a:pt x="228600" y="923925"/>
                    <a:pt x="215265" y="878205"/>
                    <a:pt x="200978" y="831533"/>
                  </a:cubicBezTo>
                  <a:cubicBezTo>
                    <a:pt x="197168" y="818197"/>
                    <a:pt x="191453" y="804863"/>
                    <a:pt x="186690" y="791527"/>
                  </a:cubicBezTo>
                  <a:cubicBezTo>
                    <a:pt x="186690" y="788670"/>
                    <a:pt x="186690" y="784860"/>
                    <a:pt x="186690" y="782002"/>
                  </a:cubicBezTo>
                  <a:cubicBezTo>
                    <a:pt x="144780" y="604838"/>
                    <a:pt x="103823" y="426720"/>
                    <a:pt x="60960" y="249555"/>
                  </a:cubicBezTo>
                  <a:cubicBezTo>
                    <a:pt x="40958" y="166688"/>
                    <a:pt x="20003" y="83820"/>
                    <a:pt x="0" y="0"/>
                  </a:cubicBezTo>
                  <a:cubicBezTo>
                    <a:pt x="15240" y="15240"/>
                    <a:pt x="32385" y="29527"/>
                    <a:pt x="45720" y="46672"/>
                  </a:cubicBezTo>
                  <a:cubicBezTo>
                    <a:pt x="52388" y="55245"/>
                    <a:pt x="54293" y="61913"/>
                    <a:pt x="63818" y="50483"/>
                  </a:cubicBezTo>
                  <a:cubicBezTo>
                    <a:pt x="65723" y="59055"/>
                    <a:pt x="68580" y="67627"/>
                    <a:pt x="70485" y="76200"/>
                  </a:cubicBezTo>
                  <a:cubicBezTo>
                    <a:pt x="89535" y="153352"/>
                    <a:pt x="107633" y="231458"/>
                    <a:pt x="126683" y="308610"/>
                  </a:cubicBezTo>
                  <a:cubicBezTo>
                    <a:pt x="116205" y="287655"/>
                    <a:pt x="106680" y="265747"/>
                    <a:pt x="92393" y="237172"/>
                  </a:cubicBezTo>
                  <a:cubicBezTo>
                    <a:pt x="89535" y="253365"/>
                    <a:pt x="84773" y="263842"/>
                    <a:pt x="87630" y="273367"/>
                  </a:cubicBezTo>
                  <a:cubicBezTo>
                    <a:pt x="94298" y="302895"/>
                    <a:pt x="104775" y="332422"/>
                    <a:pt x="112395" y="361950"/>
                  </a:cubicBezTo>
                  <a:cubicBezTo>
                    <a:pt x="125730" y="416242"/>
                    <a:pt x="139065" y="470535"/>
                    <a:pt x="151448" y="524827"/>
                  </a:cubicBezTo>
                  <a:cubicBezTo>
                    <a:pt x="160020" y="562927"/>
                    <a:pt x="167640" y="601027"/>
                    <a:pt x="175260" y="638175"/>
                  </a:cubicBezTo>
                  <a:cubicBezTo>
                    <a:pt x="179070" y="637222"/>
                    <a:pt x="181928" y="637222"/>
                    <a:pt x="185738" y="636270"/>
                  </a:cubicBezTo>
                  <a:cubicBezTo>
                    <a:pt x="184785" y="627697"/>
                    <a:pt x="183833" y="619125"/>
                    <a:pt x="182880" y="610552"/>
                  </a:cubicBezTo>
                  <a:lnTo>
                    <a:pt x="182880" y="610552"/>
                  </a:lnTo>
                  <a:cubicBezTo>
                    <a:pt x="166688" y="536258"/>
                    <a:pt x="151448" y="461963"/>
                    <a:pt x="135255" y="385763"/>
                  </a:cubicBezTo>
                  <a:cubicBezTo>
                    <a:pt x="141923" y="384810"/>
                    <a:pt x="146685" y="384810"/>
                    <a:pt x="151448" y="383858"/>
                  </a:cubicBezTo>
                  <a:cubicBezTo>
                    <a:pt x="170498" y="458152"/>
                    <a:pt x="189548" y="531495"/>
                    <a:pt x="207645" y="606743"/>
                  </a:cubicBezTo>
                  <a:cubicBezTo>
                    <a:pt x="230505" y="702945"/>
                    <a:pt x="251460" y="799147"/>
                    <a:pt x="276225" y="895350"/>
                  </a:cubicBezTo>
                  <a:cubicBezTo>
                    <a:pt x="283845" y="923925"/>
                    <a:pt x="301943" y="949643"/>
                    <a:pt x="315278" y="976313"/>
                  </a:cubicBezTo>
                  <a:cubicBezTo>
                    <a:pt x="316230" y="981075"/>
                    <a:pt x="318135" y="986790"/>
                    <a:pt x="319088" y="991552"/>
                  </a:cubicBezTo>
                  <a:cubicBezTo>
                    <a:pt x="318135" y="1009650"/>
                    <a:pt x="316230" y="1027747"/>
                    <a:pt x="315278" y="1045845"/>
                  </a:cubicBezTo>
                  <a:cubicBezTo>
                    <a:pt x="308610" y="1039177"/>
                    <a:pt x="298133" y="1034415"/>
                    <a:pt x="295275" y="1026795"/>
                  </a:cubicBezTo>
                  <a:cubicBezTo>
                    <a:pt x="289560" y="1012508"/>
                    <a:pt x="287655" y="996315"/>
                    <a:pt x="282893" y="982027"/>
                  </a:cubicBezTo>
                  <a:cubicBezTo>
                    <a:pt x="271463" y="942975"/>
                    <a:pt x="260033" y="903922"/>
                    <a:pt x="248603" y="864870"/>
                  </a:cubicBezTo>
                  <a:cubicBezTo>
                    <a:pt x="245745" y="865822"/>
                    <a:pt x="241935" y="866775"/>
                    <a:pt x="239078" y="866775"/>
                  </a:cubicBezTo>
                  <a:cubicBezTo>
                    <a:pt x="230505" y="914400"/>
                    <a:pt x="278130" y="954405"/>
                    <a:pt x="264795" y="1002983"/>
                  </a:cubicBezTo>
                  <a:cubicBezTo>
                    <a:pt x="256223" y="990600"/>
                    <a:pt x="249555" y="981075"/>
                    <a:pt x="242888" y="970597"/>
                  </a:cubicBezTo>
                  <a:close/>
                  <a:moveTo>
                    <a:pt x="204788" y="716280"/>
                  </a:moveTo>
                  <a:cubicBezTo>
                    <a:pt x="202883" y="716280"/>
                    <a:pt x="200025" y="715327"/>
                    <a:pt x="198120" y="715327"/>
                  </a:cubicBezTo>
                  <a:cubicBezTo>
                    <a:pt x="197168" y="722947"/>
                    <a:pt x="196215" y="730568"/>
                    <a:pt x="195263" y="738188"/>
                  </a:cubicBezTo>
                  <a:cubicBezTo>
                    <a:pt x="197168" y="738188"/>
                    <a:pt x="198120" y="739140"/>
                    <a:pt x="200025" y="739140"/>
                  </a:cubicBezTo>
                  <a:cubicBezTo>
                    <a:pt x="201930" y="731520"/>
                    <a:pt x="202883" y="723900"/>
                    <a:pt x="204788" y="716280"/>
                  </a:cubicBezTo>
                  <a:close/>
                  <a:moveTo>
                    <a:pt x="92393" y="225742"/>
                  </a:moveTo>
                  <a:cubicBezTo>
                    <a:pt x="90488" y="224790"/>
                    <a:pt x="88583" y="223838"/>
                    <a:pt x="86678" y="223838"/>
                  </a:cubicBezTo>
                  <a:cubicBezTo>
                    <a:pt x="85725" y="225742"/>
                    <a:pt x="83820" y="227647"/>
                    <a:pt x="84773" y="228600"/>
                  </a:cubicBezTo>
                  <a:cubicBezTo>
                    <a:pt x="85725" y="229552"/>
                    <a:pt x="88583" y="231458"/>
                    <a:pt x="89535" y="230505"/>
                  </a:cubicBezTo>
                  <a:cubicBezTo>
                    <a:pt x="91440" y="230505"/>
                    <a:pt x="91440" y="227647"/>
                    <a:pt x="92393" y="225742"/>
                  </a:cubicBezTo>
                  <a:close/>
                  <a:moveTo>
                    <a:pt x="183833" y="675322"/>
                  </a:moveTo>
                  <a:cubicBezTo>
                    <a:pt x="184785" y="675322"/>
                    <a:pt x="186690" y="675322"/>
                    <a:pt x="187643" y="675322"/>
                  </a:cubicBezTo>
                  <a:cubicBezTo>
                    <a:pt x="187643" y="670560"/>
                    <a:pt x="186690" y="665797"/>
                    <a:pt x="186690" y="661988"/>
                  </a:cubicBezTo>
                  <a:cubicBezTo>
                    <a:pt x="185738" y="661988"/>
                    <a:pt x="184785" y="661988"/>
                    <a:pt x="183833" y="661988"/>
                  </a:cubicBezTo>
                  <a:cubicBezTo>
                    <a:pt x="183833" y="666750"/>
                    <a:pt x="183833" y="671513"/>
                    <a:pt x="183833" y="675322"/>
                  </a:cubicBezTo>
                  <a:close/>
                  <a:moveTo>
                    <a:pt x="190500" y="702945"/>
                  </a:moveTo>
                  <a:cubicBezTo>
                    <a:pt x="192405" y="700088"/>
                    <a:pt x="194310" y="698183"/>
                    <a:pt x="194310" y="697230"/>
                  </a:cubicBezTo>
                  <a:cubicBezTo>
                    <a:pt x="193358" y="695325"/>
                    <a:pt x="191453" y="695325"/>
                    <a:pt x="189548" y="694372"/>
                  </a:cubicBezTo>
                  <a:cubicBezTo>
                    <a:pt x="190500" y="696277"/>
                    <a:pt x="190500" y="699135"/>
                    <a:pt x="190500" y="70294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277;p21"/>
            <p:cNvSpPr/>
            <p:nvPr/>
          </p:nvSpPr>
          <p:spPr>
            <a:xfrm>
              <a:off x="4491037" y="4045267"/>
              <a:ext cx="571560" cy="303847"/>
            </a:xfrm>
            <a:custGeom>
              <a:avLst/>
              <a:gdLst/>
              <a:ahLst/>
              <a:cxnLst/>
              <a:rect l="l" t="t" r="r" b="b"/>
              <a:pathLst>
                <a:path w="571560" h="303847" extrusionOk="0">
                  <a:moveTo>
                    <a:pt x="0" y="303847"/>
                  </a:moveTo>
                  <a:cubicBezTo>
                    <a:pt x="21908" y="293370"/>
                    <a:pt x="43815" y="282892"/>
                    <a:pt x="65722" y="271463"/>
                  </a:cubicBezTo>
                  <a:cubicBezTo>
                    <a:pt x="75247" y="266700"/>
                    <a:pt x="85725" y="260985"/>
                    <a:pt x="95250" y="256222"/>
                  </a:cubicBezTo>
                  <a:cubicBezTo>
                    <a:pt x="95250" y="256222"/>
                    <a:pt x="94297" y="254317"/>
                    <a:pt x="94297" y="254317"/>
                  </a:cubicBezTo>
                  <a:cubicBezTo>
                    <a:pt x="92393" y="253365"/>
                    <a:pt x="90488" y="253365"/>
                    <a:pt x="88582" y="252413"/>
                  </a:cubicBezTo>
                  <a:cubicBezTo>
                    <a:pt x="115253" y="240030"/>
                    <a:pt x="142875" y="226695"/>
                    <a:pt x="169545" y="214313"/>
                  </a:cubicBezTo>
                  <a:cubicBezTo>
                    <a:pt x="178118" y="209550"/>
                    <a:pt x="186690" y="203835"/>
                    <a:pt x="196215" y="200025"/>
                  </a:cubicBezTo>
                  <a:cubicBezTo>
                    <a:pt x="242888" y="181927"/>
                    <a:pt x="290513" y="164782"/>
                    <a:pt x="337185" y="145732"/>
                  </a:cubicBezTo>
                  <a:cubicBezTo>
                    <a:pt x="343853" y="142875"/>
                    <a:pt x="347663" y="133350"/>
                    <a:pt x="352425" y="126682"/>
                  </a:cubicBezTo>
                  <a:cubicBezTo>
                    <a:pt x="354330" y="126682"/>
                    <a:pt x="356235" y="126682"/>
                    <a:pt x="358140" y="125730"/>
                  </a:cubicBezTo>
                  <a:cubicBezTo>
                    <a:pt x="361950" y="125730"/>
                    <a:pt x="366713" y="125730"/>
                    <a:pt x="370522" y="125730"/>
                  </a:cubicBezTo>
                  <a:cubicBezTo>
                    <a:pt x="397193" y="114300"/>
                    <a:pt x="423863" y="103822"/>
                    <a:pt x="449580" y="89535"/>
                  </a:cubicBezTo>
                  <a:cubicBezTo>
                    <a:pt x="456247" y="85725"/>
                    <a:pt x="456247" y="71438"/>
                    <a:pt x="459105" y="61913"/>
                  </a:cubicBezTo>
                  <a:cubicBezTo>
                    <a:pt x="459105" y="60007"/>
                    <a:pt x="459105" y="58102"/>
                    <a:pt x="459105" y="56197"/>
                  </a:cubicBezTo>
                  <a:cubicBezTo>
                    <a:pt x="459105" y="49530"/>
                    <a:pt x="458153" y="42863"/>
                    <a:pt x="458153" y="36195"/>
                  </a:cubicBezTo>
                  <a:cubicBezTo>
                    <a:pt x="458153" y="32385"/>
                    <a:pt x="459105" y="28575"/>
                    <a:pt x="459105" y="24765"/>
                  </a:cubicBezTo>
                  <a:cubicBezTo>
                    <a:pt x="462915" y="16192"/>
                    <a:pt x="467678" y="7620"/>
                    <a:pt x="471488" y="0"/>
                  </a:cubicBezTo>
                  <a:cubicBezTo>
                    <a:pt x="485775" y="19050"/>
                    <a:pt x="501015" y="15240"/>
                    <a:pt x="515303" y="0"/>
                  </a:cubicBezTo>
                  <a:cubicBezTo>
                    <a:pt x="521970" y="4763"/>
                    <a:pt x="530543" y="9525"/>
                    <a:pt x="536257" y="16192"/>
                  </a:cubicBezTo>
                  <a:cubicBezTo>
                    <a:pt x="542925" y="22860"/>
                    <a:pt x="547688" y="30480"/>
                    <a:pt x="553403" y="38100"/>
                  </a:cubicBezTo>
                  <a:cubicBezTo>
                    <a:pt x="560070" y="59055"/>
                    <a:pt x="569595" y="79057"/>
                    <a:pt x="571500" y="100013"/>
                  </a:cubicBezTo>
                  <a:cubicBezTo>
                    <a:pt x="572453" y="110490"/>
                    <a:pt x="561975" y="129540"/>
                    <a:pt x="553403" y="132397"/>
                  </a:cubicBezTo>
                  <a:cubicBezTo>
                    <a:pt x="500063" y="151447"/>
                    <a:pt x="445770" y="166688"/>
                    <a:pt x="391478" y="183832"/>
                  </a:cubicBezTo>
                  <a:cubicBezTo>
                    <a:pt x="374332" y="182880"/>
                    <a:pt x="357188" y="176213"/>
                    <a:pt x="341947" y="180975"/>
                  </a:cubicBezTo>
                  <a:cubicBezTo>
                    <a:pt x="296228" y="193357"/>
                    <a:pt x="250507" y="209550"/>
                    <a:pt x="205740" y="225742"/>
                  </a:cubicBezTo>
                  <a:cubicBezTo>
                    <a:pt x="189547" y="231457"/>
                    <a:pt x="175260" y="242888"/>
                    <a:pt x="160020" y="251460"/>
                  </a:cubicBezTo>
                  <a:cubicBezTo>
                    <a:pt x="120015" y="265747"/>
                    <a:pt x="80010" y="280988"/>
                    <a:pt x="39053" y="294322"/>
                  </a:cubicBezTo>
                  <a:cubicBezTo>
                    <a:pt x="24765" y="299085"/>
                    <a:pt x="12383" y="300990"/>
                    <a:pt x="0" y="303847"/>
                  </a:cubicBezTo>
                  <a:close/>
                  <a:moveTo>
                    <a:pt x="474345" y="103822"/>
                  </a:moveTo>
                  <a:cubicBezTo>
                    <a:pt x="448628" y="118110"/>
                    <a:pt x="426720" y="129540"/>
                    <a:pt x="402907" y="142875"/>
                  </a:cubicBezTo>
                  <a:cubicBezTo>
                    <a:pt x="441960" y="143827"/>
                    <a:pt x="471488" y="130492"/>
                    <a:pt x="474345" y="103822"/>
                  </a:cubicBezTo>
                  <a:close/>
                </a:path>
              </a:pathLst>
            </a:custGeom>
            <a:solidFill>
              <a:srgbClr val="9C9F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8" name="Google Shape;2278;p21"/>
            <p:cNvSpPr/>
            <p:nvPr/>
          </p:nvSpPr>
          <p:spPr>
            <a:xfrm>
              <a:off x="4460541" y="1998278"/>
              <a:ext cx="187658" cy="605017"/>
            </a:xfrm>
            <a:custGeom>
              <a:avLst/>
              <a:gdLst/>
              <a:ahLst/>
              <a:cxnLst/>
              <a:rect l="l" t="t" r="r" b="b"/>
              <a:pathLst>
                <a:path w="187658" h="605017" extrusionOk="0">
                  <a:moveTo>
                    <a:pt x="187659" y="599189"/>
                  </a:moveTo>
                  <a:cubicBezTo>
                    <a:pt x="178134" y="610619"/>
                    <a:pt x="176228" y="602999"/>
                    <a:pt x="169561" y="595379"/>
                  </a:cubicBezTo>
                  <a:cubicBezTo>
                    <a:pt x="156226" y="578234"/>
                    <a:pt x="139081" y="563946"/>
                    <a:pt x="123841" y="548706"/>
                  </a:cubicBezTo>
                  <a:cubicBezTo>
                    <a:pt x="118126" y="529656"/>
                    <a:pt x="111459" y="510606"/>
                    <a:pt x="105743" y="491556"/>
                  </a:cubicBezTo>
                  <a:cubicBezTo>
                    <a:pt x="117174" y="480126"/>
                    <a:pt x="111459" y="457266"/>
                    <a:pt x="93361" y="441074"/>
                  </a:cubicBezTo>
                  <a:cubicBezTo>
                    <a:pt x="61929" y="319154"/>
                    <a:pt x="31449" y="197234"/>
                    <a:pt x="16" y="76266"/>
                  </a:cubicBezTo>
                  <a:cubicBezTo>
                    <a:pt x="40974" y="59121"/>
                    <a:pt x="-937" y="42929"/>
                    <a:pt x="16" y="25784"/>
                  </a:cubicBezTo>
                  <a:cubicBezTo>
                    <a:pt x="16" y="21974"/>
                    <a:pt x="16" y="19116"/>
                    <a:pt x="16" y="15306"/>
                  </a:cubicBezTo>
                  <a:cubicBezTo>
                    <a:pt x="17161" y="9591"/>
                    <a:pt x="34306" y="2924"/>
                    <a:pt x="52404" y="66"/>
                  </a:cubicBezTo>
                  <a:cubicBezTo>
                    <a:pt x="56213" y="-886"/>
                    <a:pt x="66691" y="8639"/>
                    <a:pt x="67643" y="14354"/>
                  </a:cubicBezTo>
                  <a:cubicBezTo>
                    <a:pt x="89551" y="101984"/>
                    <a:pt x="110506" y="190566"/>
                    <a:pt x="131461" y="278196"/>
                  </a:cubicBezTo>
                  <a:cubicBezTo>
                    <a:pt x="124793" y="271529"/>
                    <a:pt x="119078" y="265814"/>
                    <a:pt x="112411" y="259146"/>
                  </a:cubicBezTo>
                  <a:cubicBezTo>
                    <a:pt x="112411" y="257241"/>
                    <a:pt x="112411" y="255336"/>
                    <a:pt x="112411" y="253431"/>
                  </a:cubicBezTo>
                  <a:cubicBezTo>
                    <a:pt x="110506" y="251526"/>
                    <a:pt x="108601" y="248669"/>
                    <a:pt x="106696" y="246764"/>
                  </a:cubicBezTo>
                  <a:cubicBezTo>
                    <a:pt x="90503" y="181994"/>
                    <a:pt x="74311" y="116271"/>
                    <a:pt x="58118" y="51501"/>
                  </a:cubicBezTo>
                  <a:cubicBezTo>
                    <a:pt x="54309" y="52454"/>
                    <a:pt x="50499" y="52454"/>
                    <a:pt x="47641" y="53406"/>
                  </a:cubicBezTo>
                  <a:cubicBezTo>
                    <a:pt x="46688" y="59121"/>
                    <a:pt x="44784" y="64836"/>
                    <a:pt x="43831" y="70551"/>
                  </a:cubicBezTo>
                  <a:cubicBezTo>
                    <a:pt x="38116" y="74361"/>
                    <a:pt x="26686" y="80076"/>
                    <a:pt x="27638" y="81981"/>
                  </a:cubicBezTo>
                  <a:cubicBezTo>
                    <a:pt x="33354" y="111509"/>
                    <a:pt x="37163" y="140084"/>
                    <a:pt x="36211" y="170564"/>
                  </a:cubicBezTo>
                  <a:cubicBezTo>
                    <a:pt x="35259" y="186756"/>
                    <a:pt x="41926" y="206759"/>
                    <a:pt x="52404" y="218189"/>
                  </a:cubicBezTo>
                  <a:cubicBezTo>
                    <a:pt x="71453" y="240096"/>
                    <a:pt x="91456" y="303914"/>
                    <a:pt x="78121" y="336299"/>
                  </a:cubicBezTo>
                  <a:cubicBezTo>
                    <a:pt x="88599" y="329631"/>
                    <a:pt x="94314" y="325821"/>
                    <a:pt x="100981" y="321059"/>
                  </a:cubicBezTo>
                  <a:cubicBezTo>
                    <a:pt x="104791" y="331536"/>
                    <a:pt x="109553" y="342014"/>
                    <a:pt x="113364" y="352491"/>
                  </a:cubicBezTo>
                  <a:cubicBezTo>
                    <a:pt x="115268" y="359159"/>
                    <a:pt x="117174" y="364874"/>
                    <a:pt x="120031" y="371541"/>
                  </a:cubicBezTo>
                  <a:cubicBezTo>
                    <a:pt x="120031" y="373446"/>
                    <a:pt x="120031" y="375351"/>
                    <a:pt x="120031" y="378209"/>
                  </a:cubicBezTo>
                  <a:cubicBezTo>
                    <a:pt x="104791" y="397259"/>
                    <a:pt x="109553" y="422976"/>
                    <a:pt x="132414" y="441074"/>
                  </a:cubicBezTo>
                  <a:cubicBezTo>
                    <a:pt x="139081" y="455361"/>
                    <a:pt x="144796" y="470601"/>
                    <a:pt x="151464" y="484889"/>
                  </a:cubicBezTo>
                  <a:cubicBezTo>
                    <a:pt x="155274" y="489651"/>
                    <a:pt x="159084" y="493461"/>
                    <a:pt x="163846" y="498224"/>
                  </a:cubicBezTo>
                  <a:cubicBezTo>
                    <a:pt x="163846" y="502034"/>
                    <a:pt x="163846" y="506796"/>
                    <a:pt x="163846" y="510606"/>
                  </a:cubicBezTo>
                  <a:cubicBezTo>
                    <a:pt x="165751" y="514416"/>
                    <a:pt x="167656" y="519179"/>
                    <a:pt x="169561" y="522989"/>
                  </a:cubicBezTo>
                  <a:cubicBezTo>
                    <a:pt x="174324" y="548706"/>
                    <a:pt x="180991" y="573471"/>
                    <a:pt x="187659" y="599189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9" name="Google Shape;2279;p21"/>
            <p:cNvSpPr/>
            <p:nvPr/>
          </p:nvSpPr>
          <p:spPr>
            <a:xfrm>
              <a:off x="4654867" y="2608897"/>
              <a:ext cx="244792" cy="913447"/>
            </a:xfrm>
            <a:custGeom>
              <a:avLst/>
              <a:gdLst/>
              <a:ahLst/>
              <a:cxnLst/>
              <a:rect l="l" t="t" r="r" b="b"/>
              <a:pathLst>
                <a:path w="244792" h="913447" extrusionOk="0">
                  <a:moveTo>
                    <a:pt x="244792" y="913448"/>
                  </a:moveTo>
                  <a:cubicBezTo>
                    <a:pt x="231457" y="886778"/>
                    <a:pt x="213360" y="861060"/>
                    <a:pt x="205740" y="832485"/>
                  </a:cubicBezTo>
                  <a:cubicBezTo>
                    <a:pt x="180975" y="737235"/>
                    <a:pt x="160020" y="640080"/>
                    <a:pt x="137160" y="543878"/>
                  </a:cubicBezTo>
                  <a:cubicBezTo>
                    <a:pt x="119063" y="469583"/>
                    <a:pt x="100013" y="395288"/>
                    <a:pt x="80963" y="320993"/>
                  </a:cubicBezTo>
                  <a:cubicBezTo>
                    <a:pt x="72390" y="296228"/>
                    <a:pt x="63817" y="270510"/>
                    <a:pt x="56197" y="245745"/>
                  </a:cubicBezTo>
                  <a:cubicBezTo>
                    <a:pt x="37147" y="168593"/>
                    <a:pt x="19050" y="90488"/>
                    <a:pt x="0" y="13335"/>
                  </a:cubicBezTo>
                  <a:cubicBezTo>
                    <a:pt x="5715" y="8573"/>
                    <a:pt x="12382" y="4763"/>
                    <a:pt x="18097" y="0"/>
                  </a:cubicBezTo>
                  <a:cubicBezTo>
                    <a:pt x="40005" y="83820"/>
                    <a:pt x="62865" y="167640"/>
                    <a:pt x="83820" y="251460"/>
                  </a:cubicBezTo>
                  <a:cubicBezTo>
                    <a:pt x="136207" y="462915"/>
                    <a:pt x="188595" y="674370"/>
                    <a:pt x="240982" y="884873"/>
                  </a:cubicBezTo>
                  <a:cubicBezTo>
                    <a:pt x="242888" y="895350"/>
                    <a:pt x="243840" y="904875"/>
                    <a:pt x="244792" y="913448"/>
                  </a:cubicBezTo>
                  <a:close/>
                </a:path>
              </a:pathLst>
            </a:custGeom>
            <a:solidFill>
              <a:srgbClr val="9C9F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0" name="Google Shape;2280;p21"/>
            <p:cNvSpPr/>
            <p:nvPr/>
          </p:nvSpPr>
          <p:spPr>
            <a:xfrm>
              <a:off x="3588067" y="4361497"/>
              <a:ext cx="602932" cy="259080"/>
            </a:xfrm>
            <a:custGeom>
              <a:avLst/>
              <a:gdLst/>
              <a:ahLst/>
              <a:cxnLst/>
              <a:rect l="l" t="t" r="r" b="b"/>
              <a:pathLst>
                <a:path w="602932" h="259080" extrusionOk="0">
                  <a:moveTo>
                    <a:pt x="602933" y="0"/>
                  </a:moveTo>
                  <a:cubicBezTo>
                    <a:pt x="599123" y="6668"/>
                    <a:pt x="596265" y="16193"/>
                    <a:pt x="590550" y="18097"/>
                  </a:cubicBezTo>
                  <a:cubicBezTo>
                    <a:pt x="512445" y="41910"/>
                    <a:pt x="434340" y="64770"/>
                    <a:pt x="355283" y="87630"/>
                  </a:cubicBezTo>
                  <a:cubicBezTo>
                    <a:pt x="342900" y="91440"/>
                    <a:pt x="337185" y="94297"/>
                    <a:pt x="329565" y="109538"/>
                  </a:cubicBezTo>
                  <a:cubicBezTo>
                    <a:pt x="320040" y="127635"/>
                    <a:pt x="293370" y="139065"/>
                    <a:pt x="272415" y="145733"/>
                  </a:cubicBezTo>
                  <a:cubicBezTo>
                    <a:pt x="201930" y="170497"/>
                    <a:pt x="131445" y="192405"/>
                    <a:pt x="60008" y="214313"/>
                  </a:cubicBezTo>
                  <a:cubicBezTo>
                    <a:pt x="46673" y="218122"/>
                    <a:pt x="32385" y="220980"/>
                    <a:pt x="18098" y="223838"/>
                  </a:cubicBezTo>
                  <a:cubicBezTo>
                    <a:pt x="21908" y="235268"/>
                    <a:pt x="24765" y="247650"/>
                    <a:pt x="28575" y="259080"/>
                  </a:cubicBezTo>
                  <a:cubicBezTo>
                    <a:pt x="20955" y="258128"/>
                    <a:pt x="7620" y="259080"/>
                    <a:pt x="6667" y="257175"/>
                  </a:cubicBezTo>
                  <a:cubicBezTo>
                    <a:pt x="2858" y="242888"/>
                    <a:pt x="1905" y="227647"/>
                    <a:pt x="0" y="212408"/>
                  </a:cubicBezTo>
                  <a:cubicBezTo>
                    <a:pt x="1905" y="208597"/>
                    <a:pt x="4763" y="204788"/>
                    <a:pt x="6667" y="201930"/>
                  </a:cubicBezTo>
                  <a:cubicBezTo>
                    <a:pt x="5715" y="179070"/>
                    <a:pt x="22860" y="176213"/>
                    <a:pt x="39053" y="171450"/>
                  </a:cubicBezTo>
                  <a:cubicBezTo>
                    <a:pt x="227648" y="112395"/>
                    <a:pt x="415290" y="56197"/>
                    <a:pt x="602933" y="0"/>
                  </a:cubicBezTo>
                  <a:close/>
                  <a:moveTo>
                    <a:pt x="29528" y="191453"/>
                  </a:moveTo>
                  <a:cubicBezTo>
                    <a:pt x="30480" y="196215"/>
                    <a:pt x="31433" y="200025"/>
                    <a:pt x="32385" y="204788"/>
                  </a:cubicBezTo>
                  <a:cubicBezTo>
                    <a:pt x="66675" y="194310"/>
                    <a:pt x="101917" y="182880"/>
                    <a:pt x="136208" y="172403"/>
                  </a:cubicBezTo>
                  <a:cubicBezTo>
                    <a:pt x="135255" y="169545"/>
                    <a:pt x="134303" y="165735"/>
                    <a:pt x="133350" y="162878"/>
                  </a:cubicBezTo>
                  <a:cubicBezTo>
                    <a:pt x="99060" y="172403"/>
                    <a:pt x="64770" y="181928"/>
                    <a:pt x="29528" y="191453"/>
                  </a:cubicBezTo>
                  <a:close/>
                  <a:moveTo>
                    <a:pt x="254317" y="134303"/>
                  </a:moveTo>
                  <a:cubicBezTo>
                    <a:pt x="253365" y="131445"/>
                    <a:pt x="252413" y="129540"/>
                    <a:pt x="251460" y="126683"/>
                  </a:cubicBezTo>
                  <a:cubicBezTo>
                    <a:pt x="220028" y="136208"/>
                    <a:pt x="187642" y="145733"/>
                    <a:pt x="156210" y="155258"/>
                  </a:cubicBezTo>
                  <a:cubicBezTo>
                    <a:pt x="157163" y="158115"/>
                    <a:pt x="158115" y="160972"/>
                    <a:pt x="159067" y="162878"/>
                  </a:cubicBezTo>
                  <a:cubicBezTo>
                    <a:pt x="190500" y="153353"/>
                    <a:pt x="221933" y="143828"/>
                    <a:pt x="254317" y="13430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281;p21"/>
            <p:cNvSpPr/>
            <p:nvPr/>
          </p:nvSpPr>
          <p:spPr>
            <a:xfrm>
              <a:off x="4899659" y="3537584"/>
              <a:ext cx="118109" cy="495300"/>
            </a:xfrm>
            <a:custGeom>
              <a:avLst/>
              <a:gdLst/>
              <a:ahLst/>
              <a:cxnLst/>
              <a:rect l="l" t="t" r="r" b="b"/>
              <a:pathLst>
                <a:path w="118109" h="495300" extrusionOk="0">
                  <a:moveTo>
                    <a:pt x="0" y="54293"/>
                  </a:moveTo>
                  <a:cubicBezTo>
                    <a:pt x="953" y="36195"/>
                    <a:pt x="2858" y="18098"/>
                    <a:pt x="3810" y="0"/>
                  </a:cubicBezTo>
                  <a:cubicBezTo>
                    <a:pt x="22860" y="72390"/>
                    <a:pt x="42863" y="144780"/>
                    <a:pt x="61913" y="217170"/>
                  </a:cubicBezTo>
                  <a:cubicBezTo>
                    <a:pt x="75247" y="269558"/>
                    <a:pt x="88583" y="321945"/>
                    <a:pt x="101918" y="374333"/>
                  </a:cubicBezTo>
                  <a:cubicBezTo>
                    <a:pt x="100965" y="386715"/>
                    <a:pt x="97155" y="399097"/>
                    <a:pt x="99060" y="410528"/>
                  </a:cubicBezTo>
                  <a:cubicBezTo>
                    <a:pt x="103822" y="439103"/>
                    <a:pt x="111443" y="467678"/>
                    <a:pt x="118110" y="494347"/>
                  </a:cubicBezTo>
                  <a:cubicBezTo>
                    <a:pt x="111443" y="494347"/>
                    <a:pt x="105728" y="495300"/>
                    <a:pt x="100013" y="495300"/>
                  </a:cubicBezTo>
                  <a:cubicBezTo>
                    <a:pt x="91440" y="464820"/>
                    <a:pt x="81915" y="435293"/>
                    <a:pt x="76200" y="404813"/>
                  </a:cubicBezTo>
                  <a:cubicBezTo>
                    <a:pt x="62865" y="338138"/>
                    <a:pt x="50483" y="272415"/>
                    <a:pt x="38100" y="205740"/>
                  </a:cubicBezTo>
                  <a:cubicBezTo>
                    <a:pt x="38100" y="201930"/>
                    <a:pt x="38100" y="197168"/>
                    <a:pt x="38100" y="193358"/>
                  </a:cubicBezTo>
                  <a:cubicBezTo>
                    <a:pt x="34290" y="176213"/>
                    <a:pt x="30480" y="160020"/>
                    <a:pt x="25718" y="142875"/>
                  </a:cubicBezTo>
                  <a:cubicBezTo>
                    <a:pt x="23813" y="136208"/>
                    <a:pt x="21908" y="129540"/>
                    <a:pt x="20003" y="123825"/>
                  </a:cubicBezTo>
                  <a:cubicBezTo>
                    <a:pt x="20003" y="121920"/>
                    <a:pt x="20003" y="120015"/>
                    <a:pt x="19050" y="118110"/>
                  </a:cubicBezTo>
                  <a:cubicBezTo>
                    <a:pt x="12383" y="96203"/>
                    <a:pt x="5715" y="75247"/>
                    <a:pt x="0" y="54293"/>
                  </a:cubicBezTo>
                  <a:close/>
                </a:path>
              </a:pathLst>
            </a:custGeom>
            <a:solidFill>
              <a:srgbClr val="9C9F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282;p21"/>
            <p:cNvSpPr/>
            <p:nvPr/>
          </p:nvSpPr>
          <p:spPr>
            <a:xfrm>
              <a:off x="4559617" y="2257425"/>
              <a:ext cx="113347" cy="365759"/>
            </a:xfrm>
            <a:custGeom>
              <a:avLst/>
              <a:gdLst/>
              <a:ahLst/>
              <a:cxnLst/>
              <a:rect l="l" t="t" r="r" b="b"/>
              <a:pathLst>
                <a:path w="113347" h="365759" extrusionOk="0">
                  <a:moveTo>
                    <a:pt x="113347" y="352425"/>
                  </a:moveTo>
                  <a:cubicBezTo>
                    <a:pt x="107632" y="357188"/>
                    <a:pt x="100965" y="360997"/>
                    <a:pt x="95250" y="365760"/>
                  </a:cubicBezTo>
                  <a:cubicBezTo>
                    <a:pt x="93345" y="357188"/>
                    <a:pt x="90488" y="348615"/>
                    <a:pt x="88582" y="340042"/>
                  </a:cubicBezTo>
                  <a:cubicBezTo>
                    <a:pt x="81915" y="315278"/>
                    <a:pt x="76200" y="289560"/>
                    <a:pt x="69532" y="264795"/>
                  </a:cubicBezTo>
                  <a:cubicBezTo>
                    <a:pt x="67627" y="260985"/>
                    <a:pt x="65722" y="256222"/>
                    <a:pt x="63817" y="252413"/>
                  </a:cubicBezTo>
                  <a:cubicBezTo>
                    <a:pt x="63817" y="248603"/>
                    <a:pt x="63817" y="243840"/>
                    <a:pt x="63817" y="240030"/>
                  </a:cubicBezTo>
                  <a:cubicBezTo>
                    <a:pt x="60007" y="235267"/>
                    <a:pt x="56197" y="231458"/>
                    <a:pt x="51435" y="226695"/>
                  </a:cubicBezTo>
                  <a:cubicBezTo>
                    <a:pt x="44767" y="212408"/>
                    <a:pt x="39052" y="197167"/>
                    <a:pt x="32385" y="182880"/>
                  </a:cubicBezTo>
                  <a:cubicBezTo>
                    <a:pt x="32385" y="180975"/>
                    <a:pt x="32385" y="179070"/>
                    <a:pt x="32385" y="177165"/>
                  </a:cubicBezTo>
                  <a:cubicBezTo>
                    <a:pt x="34290" y="175260"/>
                    <a:pt x="36195" y="172403"/>
                    <a:pt x="38100" y="170497"/>
                  </a:cubicBezTo>
                  <a:cubicBezTo>
                    <a:pt x="31432" y="153353"/>
                    <a:pt x="25717" y="137160"/>
                    <a:pt x="19050" y="120015"/>
                  </a:cubicBezTo>
                  <a:cubicBezTo>
                    <a:pt x="19050" y="118110"/>
                    <a:pt x="19050" y="116205"/>
                    <a:pt x="19050" y="113348"/>
                  </a:cubicBezTo>
                  <a:cubicBezTo>
                    <a:pt x="17145" y="106680"/>
                    <a:pt x="15240" y="100965"/>
                    <a:pt x="12382" y="94298"/>
                  </a:cubicBezTo>
                  <a:cubicBezTo>
                    <a:pt x="8572" y="83820"/>
                    <a:pt x="3810" y="73342"/>
                    <a:pt x="0" y="62865"/>
                  </a:cubicBezTo>
                  <a:cubicBezTo>
                    <a:pt x="0" y="41910"/>
                    <a:pt x="0" y="20955"/>
                    <a:pt x="0" y="0"/>
                  </a:cubicBezTo>
                  <a:cubicBezTo>
                    <a:pt x="3810" y="0"/>
                    <a:pt x="7620" y="0"/>
                    <a:pt x="12382" y="0"/>
                  </a:cubicBezTo>
                  <a:cubicBezTo>
                    <a:pt x="19050" y="6667"/>
                    <a:pt x="24765" y="12383"/>
                    <a:pt x="31432" y="19050"/>
                  </a:cubicBezTo>
                  <a:cubicBezTo>
                    <a:pt x="31432" y="20955"/>
                    <a:pt x="32385" y="22860"/>
                    <a:pt x="32385" y="24765"/>
                  </a:cubicBezTo>
                  <a:cubicBezTo>
                    <a:pt x="17145" y="53340"/>
                    <a:pt x="32385" y="75248"/>
                    <a:pt x="48577" y="96202"/>
                  </a:cubicBezTo>
                  <a:cubicBezTo>
                    <a:pt x="63817" y="151447"/>
                    <a:pt x="79057" y="205740"/>
                    <a:pt x="93345" y="260985"/>
                  </a:cubicBezTo>
                  <a:cubicBezTo>
                    <a:pt x="100965" y="291465"/>
                    <a:pt x="106680" y="321945"/>
                    <a:pt x="113347" y="35242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3" name="Google Shape;2283;p21"/>
            <p:cNvSpPr/>
            <p:nvPr/>
          </p:nvSpPr>
          <p:spPr>
            <a:xfrm>
              <a:off x="4648200" y="4224947"/>
              <a:ext cx="231457" cy="72999"/>
            </a:xfrm>
            <a:custGeom>
              <a:avLst/>
              <a:gdLst/>
              <a:ahLst/>
              <a:cxnLst/>
              <a:rect l="l" t="t" r="r" b="b"/>
              <a:pathLst>
                <a:path w="231457" h="72999" extrusionOk="0">
                  <a:moveTo>
                    <a:pt x="0" y="71780"/>
                  </a:moveTo>
                  <a:cubicBezTo>
                    <a:pt x="15240" y="63208"/>
                    <a:pt x="29528" y="51778"/>
                    <a:pt x="45720" y="46063"/>
                  </a:cubicBezTo>
                  <a:cubicBezTo>
                    <a:pt x="90488" y="29870"/>
                    <a:pt x="136207" y="13678"/>
                    <a:pt x="181928" y="1295"/>
                  </a:cubicBezTo>
                  <a:cubicBezTo>
                    <a:pt x="197168" y="-2515"/>
                    <a:pt x="215265" y="3200"/>
                    <a:pt x="231457" y="4153"/>
                  </a:cubicBezTo>
                  <a:cubicBezTo>
                    <a:pt x="158115" y="27013"/>
                    <a:pt x="84772" y="49873"/>
                    <a:pt x="12382" y="72733"/>
                  </a:cubicBezTo>
                  <a:cubicBezTo>
                    <a:pt x="8572" y="73685"/>
                    <a:pt x="3810" y="71780"/>
                    <a:pt x="0" y="71780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4" name="Google Shape;2284;p21"/>
            <p:cNvSpPr/>
            <p:nvPr/>
          </p:nvSpPr>
          <p:spPr>
            <a:xfrm>
              <a:off x="4997241" y="3911917"/>
              <a:ext cx="45293" cy="171450"/>
            </a:xfrm>
            <a:custGeom>
              <a:avLst/>
              <a:gdLst/>
              <a:ahLst/>
              <a:cxnLst/>
              <a:rect l="l" t="t" r="r" b="b"/>
              <a:pathLst>
                <a:path w="45293" h="171450" extrusionOk="0">
                  <a:moveTo>
                    <a:pt x="1478" y="120967"/>
                  </a:moveTo>
                  <a:cubicBezTo>
                    <a:pt x="7193" y="120967"/>
                    <a:pt x="11956" y="120015"/>
                    <a:pt x="19576" y="120015"/>
                  </a:cubicBezTo>
                  <a:cubicBezTo>
                    <a:pt x="12908" y="93345"/>
                    <a:pt x="5289" y="64770"/>
                    <a:pt x="526" y="36195"/>
                  </a:cubicBezTo>
                  <a:cubicBezTo>
                    <a:pt x="-1379" y="24765"/>
                    <a:pt x="2431" y="12382"/>
                    <a:pt x="3383" y="0"/>
                  </a:cubicBezTo>
                  <a:cubicBezTo>
                    <a:pt x="17671" y="57150"/>
                    <a:pt x="31006" y="114300"/>
                    <a:pt x="45293" y="171450"/>
                  </a:cubicBezTo>
                  <a:cubicBezTo>
                    <a:pt x="39578" y="163830"/>
                    <a:pt x="34816" y="156210"/>
                    <a:pt x="28149" y="149542"/>
                  </a:cubicBezTo>
                  <a:cubicBezTo>
                    <a:pt x="22433" y="143827"/>
                    <a:pt x="14814" y="139065"/>
                    <a:pt x="7193" y="133350"/>
                  </a:cubicBezTo>
                  <a:cubicBezTo>
                    <a:pt x="5289" y="129540"/>
                    <a:pt x="3383" y="125730"/>
                    <a:pt x="1478" y="120967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5" name="Google Shape;2285;p21"/>
            <p:cNvSpPr/>
            <p:nvPr/>
          </p:nvSpPr>
          <p:spPr>
            <a:xfrm>
              <a:off x="5036819" y="3856672"/>
              <a:ext cx="24131" cy="82867"/>
            </a:xfrm>
            <a:custGeom>
              <a:avLst/>
              <a:gdLst/>
              <a:ahLst/>
              <a:cxnLst/>
              <a:rect l="l" t="t" r="r" b="b"/>
              <a:pathLst>
                <a:path w="24131" h="82867" extrusionOk="0">
                  <a:moveTo>
                    <a:pt x="0" y="0"/>
                  </a:moveTo>
                  <a:cubicBezTo>
                    <a:pt x="20003" y="19050"/>
                    <a:pt x="30480" y="62865"/>
                    <a:pt x="20003" y="82868"/>
                  </a:cubicBezTo>
                  <a:cubicBezTo>
                    <a:pt x="13335" y="55245"/>
                    <a:pt x="6668" y="27622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6" name="Google Shape;2286;p21"/>
            <p:cNvSpPr/>
            <p:nvPr/>
          </p:nvSpPr>
          <p:spPr>
            <a:xfrm>
              <a:off x="4585881" y="2282189"/>
              <a:ext cx="22312" cy="71437"/>
            </a:xfrm>
            <a:custGeom>
              <a:avLst/>
              <a:gdLst/>
              <a:ahLst/>
              <a:cxnLst/>
              <a:rect l="l" t="t" r="r" b="b"/>
              <a:pathLst>
                <a:path w="22312" h="71437" extrusionOk="0">
                  <a:moveTo>
                    <a:pt x="22313" y="71438"/>
                  </a:moveTo>
                  <a:cubicBezTo>
                    <a:pt x="7073" y="49530"/>
                    <a:pt x="-9119" y="27623"/>
                    <a:pt x="6121" y="0"/>
                  </a:cubicBezTo>
                  <a:cubicBezTo>
                    <a:pt x="11836" y="23813"/>
                    <a:pt x="17550" y="47625"/>
                    <a:pt x="22313" y="71438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287;p21"/>
            <p:cNvSpPr/>
            <p:nvPr/>
          </p:nvSpPr>
          <p:spPr>
            <a:xfrm>
              <a:off x="5005387" y="3730942"/>
              <a:ext cx="11430" cy="44767"/>
            </a:xfrm>
            <a:custGeom>
              <a:avLst/>
              <a:gdLst/>
              <a:ahLst/>
              <a:cxnLst/>
              <a:rect l="l" t="t" r="r" b="b"/>
              <a:pathLst>
                <a:path w="11430" h="44767" extrusionOk="0">
                  <a:moveTo>
                    <a:pt x="0" y="0"/>
                  </a:moveTo>
                  <a:cubicBezTo>
                    <a:pt x="3810" y="15240"/>
                    <a:pt x="7620" y="29527"/>
                    <a:pt x="11430" y="44767"/>
                  </a:cubicBezTo>
                  <a:cubicBezTo>
                    <a:pt x="7620" y="29527"/>
                    <a:pt x="3810" y="14288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288;p21"/>
            <p:cNvSpPr/>
            <p:nvPr/>
          </p:nvSpPr>
          <p:spPr>
            <a:xfrm>
              <a:off x="5068252" y="3982402"/>
              <a:ext cx="6667" cy="23812"/>
            </a:xfrm>
            <a:custGeom>
              <a:avLst/>
              <a:gdLst/>
              <a:ahLst/>
              <a:cxnLst/>
              <a:rect l="l" t="t" r="r" b="b"/>
              <a:pathLst>
                <a:path w="6667" h="23812" extrusionOk="0">
                  <a:moveTo>
                    <a:pt x="0" y="0"/>
                  </a:moveTo>
                  <a:cubicBezTo>
                    <a:pt x="1905" y="7620"/>
                    <a:pt x="4763" y="16192"/>
                    <a:pt x="6667" y="23813"/>
                  </a:cubicBezTo>
                  <a:cubicBezTo>
                    <a:pt x="4763" y="16192"/>
                    <a:pt x="1905" y="8572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289;p21"/>
            <p:cNvSpPr/>
            <p:nvPr/>
          </p:nvSpPr>
          <p:spPr>
            <a:xfrm>
              <a:off x="3631882" y="4600516"/>
              <a:ext cx="20954" cy="14345"/>
            </a:xfrm>
            <a:custGeom>
              <a:avLst/>
              <a:gdLst/>
              <a:ahLst/>
              <a:cxnLst/>
              <a:rect l="l" t="t" r="r" b="b"/>
              <a:pathLst>
                <a:path w="20954" h="14345" extrusionOk="0">
                  <a:moveTo>
                    <a:pt x="0" y="14346"/>
                  </a:moveTo>
                  <a:cubicBezTo>
                    <a:pt x="2858" y="-1847"/>
                    <a:pt x="9525" y="-4704"/>
                    <a:pt x="20955" y="7678"/>
                  </a:cubicBezTo>
                  <a:cubicBezTo>
                    <a:pt x="14288" y="10536"/>
                    <a:pt x="7620" y="12441"/>
                    <a:pt x="0" y="14346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0" name="Google Shape;2290;p21"/>
            <p:cNvSpPr/>
            <p:nvPr/>
          </p:nvSpPr>
          <p:spPr>
            <a:xfrm>
              <a:off x="5085397" y="4052887"/>
              <a:ext cx="10477" cy="13334"/>
            </a:xfrm>
            <a:custGeom>
              <a:avLst/>
              <a:gdLst/>
              <a:ahLst/>
              <a:cxnLst/>
              <a:rect l="l" t="t" r="r" b="b"/>
              <a:pathLst>
                <a:path w="10477" h="13334" extrusionOk="0">
                  <a:moveTo>
                    <a:pt x="0" y="0"/>
                  </a:moveTo>
                  <a:cubicBezTo>
                    <a:pt x="3810" y="1905"/>
                    <a:pt x="7620" y="3810"/>
                    <a:pt x="10478" y="6668"/>
                  </a:cubicBezTo>
                  <a:cubicBezTo>
                    <a:pt x="7620" y="8572"/>
                    <a:pt x="5715" y="11430"/>
                    <a:pt x="2858" y="13335"/>
                  </a:cubicBezTo>
                  <a:cubicBezTo>
                    <a:pt x="1905" y="8572"/>
                    <a:pt x="953" y="3810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1" name="Google Shape;2291;p21"/>
            <p:cNvSpPr/>
            <p:nvPr/>
          </p:nvSpPr>
          <p:spPr>
            <a:xfrm>
              <a:off x="5097780" y="4102417"/>
              <a:ext cx="10477" cy="13334"/>
            </a:xfrm>
            <a:custGeom>
              <a:avLst/>
              <a:gdLst/>
              <a:ahLst/>
              <a:cxnLst/>
              <a:rect l="l" t="t" r="r" b="b"/>
              <a:pathLst>
                <a:path w="10477" h="13334" extrusionOk="0">
                  <a:moveTo>
                    <a:pt x="0" y="0"/>
                  </a:moveTo>
                  <a:cubicBezTo>
                    <a:pt x="3810" y="1905"/>
                    <a:pt x="7620" y="3810"/>
                    <a:pt x="10477" y="6667"/>
                  </a:cubicBezTo>
                  <a:cubicBezTo>
                    <a:pt x="7620" y="8572"/>
                    <a:pt x="5715" y="11430"/>
                    <a:pt x="2857" y="13335"/>
                  </a:cubicBezTo>
                  <a:cubicBezTo>
                    <a:pt x="1905" y="9525"/>
                    <a:pt x="952" y="4763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2" name="Google Shape;2292;p21"/>
            <p:cNvSpPr/>
            <p:nvPr/>
          </p:nvSpPr>
          <p:spPr>
            <a:xfrm>
              <a:off x="5060632" y="3951922"/>
              <a:ext cx="10477" cy="13334"/>
            </a:xfrm>
            <a:custGeom>
              <a:avLst/>
              <a:gdLst/>
              <a:ahLst/>
              <a:cxnLst/>
              <a:rect l="l" t="t" r="r" b="b"/>
              <a:pathLst>
                <a:path w="10477" h="13334" extrusionOk="0">
                  <a:moveTo>
                    <a:pt x="0" y="0"/>
                  </a:moveTo>
                  <a:cubicBezTo>
                    <a:pt x="3810" y="1905"/>
                    <a:pt x="6668" y="3810"/>
                    <a:pt x="10478" y="6668"/>
                  </a:cubicBezTo>
                  <a:cubicBezTo>
                    <a:pt x="7620" y="8572"/>
                    <a:pt x="5715" y="11430"/>
                    <a:pt x="2858" y="13335"/>
                  </a:cubicBezTo>
                  <a:cubicBezTo>
                    <a:pt x="1905" y="8572"/>
                    <a:pt x="953" y="3810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21"/>
            <p:cNvSpPr/>
            <p:nvPr/>
          </p:nvSpPr>
          <p:spPr>
            <a:xfrm>
              <a:off x="5104447" y="4128134"/>
              <a:ext cx="11430" cy="12382"/>
            </a:xfrm>
            <a:custGeom>
              <a:avLst/>
              <a:gdLst/>
              <a:ahLst/>
              <a:cxnLst/>
              <a:rect l="l" t="t" r="r" b="b"/>
              <a:pathLst>
                <a:path w="11430" h="12382" extrusionOk="0">
                  <a:moveTo>
                    <a:pt x="0" y="0"/>
                  </a:moveTo>
                  <a:cubicBezTo>
                    <a:pt x="3810" y="1905"/>
                    <a:pt x="7620" y="3810"/>
                    <a:pt x="11430" y="5715"/>
                  </a:cubicBezTo>
                  <a:cubicBezTo>
                    <a:pt x="8572" y="7620"/>
                    <a:pt x="5715" y="9525"/>
                    <a:pt x="2858" y="12383"/>
                  </a:cubicBezTo>
                  <a:cubicBezTo>
                    <a:pt x="1905" y="8572"/>
                    <a:pt x="953" y="3810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294;p21"/>
            <p:cNvSpPr/>
            <p:nvPr/>
          </p:nvSpPr>
          <p:spPr>
            <a:xfrm>
              <a:off x="3651884" y="4633912"/>
              <a:ext cx="12382" cy="3809"/>
            </a:xfrm>
            <a:custGeom>
              <a:avLst/>
              <a:gdLst/>
              <a:ahLst/>
              <a:cxnLst/>
              <a:rect l="l" t="t" r="r" b="b"/>
              <a:pathLst>
                <a:path w="12382" h="3809" extrusionOk="0">
                  <a:moveTo>
                    <a:pt x="12383" y="0"/>
                  </a:moveTo>
                  <a:cubicBezTo>
                    <a:pt x="8573" y="953"/>
                    <a:pt x="3810" y="2857"/>
                    <a:pt x="0" y="3810"/>
                  </a:cubicBezTo>
                  <a:cubicBezTo>
                    <a:pt x="3810" y="2857"/>
                    <a:pt x="8573" y="953"/>
                    <a:pt x="12383" y="0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5" name="Google Shape;2295;p21"/>
            <p:cNvSpPr/>
            <p:nvPr/>
          </p:nvSpPr>
          <p:spPr>
            <a:xfrm>
              <a:off x="5079682" y="4027169"/>
              <a:ext cx="10477" cy="13335"/>
            </a:xfrm>
            <a:custGeom>
              <a:avLst/>
              <a:gdLst/>
              <a:ahLst/>
              <a:cxnLst/>
              <a:rect l="l" t="t" r="r" b="b"/>
              <a:pathLst>
                <a:path w="10477" h="13335" extrusionOk="0">
                  <a:moveTo>
                    <a:pt x="0" y="0"/>
                  </a:moveTo>
                  <a:cubicBezTo>
                    <a:pt x="3810" y="1905"/>
                    <a:pt x="6668" y="3810"/>
                    <a:pt x="10478" y="6668"/>
                  </a:cubicBezTo>
                  <a:cubicBezTo>
                    <a:pt x="7620" y="8573"/>
                    <a:pt x="5715" y="11430"/>
                    <a:pt x="2858" y="13335"/>
                  </a:cubicBezTo>
                  <a:cubicBezTo>
                    <a:pt x="1905" y="8573"/>
                    <a:pt x="953" y="4763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6" name="Google Shape;2296;p21"/>
            <p:cNvSpPr/>
            <p:nvPr/>
          </p:nvSpPr>
          <p:spPr>
            <a:xfrm>
              <a:off x="3589020" y="4561522"/>
              <a:ext cx="6667" cy="10477"/>
            </a:xfrm>
            <a:custGeom>
              <a:avLst/>
              <a:gdLst/>
              <a:ahLst/>
              <a:cxnLst/>
              <a:rect l="l" t="t" r="r" b="b"/>
              <a:pathLst>
                <a:path w="6667" h="10477" extrusionOk="0">
                  <a:moveTo>
                    <a:pt x="6667" y="0"/>
                  </a:moveTo>
                  <a:cubicBezTo>
                    <a:pt x="4763" y="3810"/>
                    <a:pt x="1905" y="7620"/>
                    <a:pt x="0" y="10478"/>
                  </a:cubicBezTo>
                  <a:cubicBezTo>
                    <a:pt x="0" y="10478"/>
                    <a:pt x="0" y="10478"/>
                    <a:pt x="0" y="10478"/>
                  </a:cubicBezTo>
                  <a:cubicBezTo>
                    <a:pt x="1905" y="6668"/>
                    <a:pt x="3810" y="2858"/>
                    <a:pt x="6667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7" name="Google Shape;2297;p21"/>
            <p:cNvSpPr/>
            <p:nvPr/>
          </p:nvSpPr>
          <p:spPr>
            <a:xfrm>
              <a:off x="4389120" y="4437697"/>
              <a:ext cx="9525" cy="2857"/>
            </a:xfrm>
            <a:custGeom>
              <a:avLst/>
              <a:gdLst/>
              <a:ahLst/>
              <a:cxnLst/>
              <a:rect l="l" t="t" r="r" b="b"/>
              <a:pathLst>
                <a:path w="9525" h="2857" extrusionOk="0">
                  <a:moveTo>
                    <a:pt x="9525" y="2858"/>
                  </a:moveTo>
                  <a:cubicBezTo>
                    <a:pt x="6667" y="2858"/>
                    <a:pt x="3810" y="2858"/>
                    <a:pt x="0" y="2858"/>
                  </a:cubicBezTo>
                  <a:cubicBezTo>
                    <a:pt x="0" y="1905"/>
                    <a:pt x="0" y="953"/>
                    <a:pt x="0" y="0"/>
                  </a:cubicBezTo>
                  <a:cubicBezTo>
                    <a:pt x="2858" y="0"/>
                    <a:pt x="5715" y="0"/>
                    <a:pt x="9525" y="0"/>
                  </a:cubicBezTo>
                  <a:cubicBezTo>
                    <a:pt x="9525" y="953"/>
                    <a:pt x="9525" y="1905"/>
                    <a:pt x="9525" y="285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21"/>
            <p:cNvSpPr/>
            <p:nvPr/>
          </p:nvSpPr>
          <p:spPr>
            <a:xfrm>
              <a:off x="4188142" y="4500562"/>
              <a:ext cx="3810" cy="2857"/>
            </a:xfrm>
            <a:custGeom>
              <a:avLst/>
              <a:gdLst/>
              <a:ahLst/>
              <a:cxnLst/>
              <a:rect l="l" t="t" r="r" b="b"/>
              <a:pathLst>
                <a:path w="3810" h="2857" extrusionOk="0">
                  <a:moveTo>
                    <a:pt x="3810" y="953"/>
                  </a:moveTo>
                  <a:cubicBezTo>
                    <a:pt x="3810" y="1905"/>
                    <a:pt x="2858" y="2857"/>
                    <a:pt x="2858" y="2857"/>
                  </a:cubicBezTo>
                  <a:cubicBezTo>
                    <a:pt x="1905" y="2857"/>
                    <a:pt x="953" y="1905"/>
                    <a:pt x="0" y="1905"/>
                  </a:cubicBezTo>
                  <a:cubicBezTo>
                    <a:pt x="0" y="953"/>
                    <a:pt x="953" y="0"/>
                    <a:pt x="953" y="0"/>
                  </a:cubicBezTo>
                  <a:cubicBezTo>
                    <a:pt x="2858" y="0"/>
                    <a:pt x="2858" y="953"/>
                    <a:pt x="3810" y="95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9" name="Google Shape;2299;p21"/>
            <p:cNvSpPr/>
            <p:nvPr/>
          </p:nvSpPr>
          <p:spPr>
            <a:xfrm>
              <a:off x="4063365" y="2147619"/>
              <a:ext cx="368998" cy="445085"/>
            </a:xfrm>
            <a:custGeom>
              <a:avLst/>
              <a:gdLst/>
              <a:ahLst/>
              <a:cxnLst/>
              <a:rect l="l" t="t" r="r" b="b"/>
              <a:pathLst>
                <a:path w="368998" h="445085" extrusionOk="0">
                  <a:moveTo>
                    <a:pt x="114300" y="440323"/>
                  </a:moveTo>
                  <a:cubicBezTo>
                    <a:pt x="38100" y="414606"/>
                    <a:pt x="0" y="362218"/>
                    <a:pt x="0" y="280303"/>
                  </a:cubicBezTo>
                  <a:cubicBezTo>
                    <a:pt x="0" y="217438"/>
                    <a:pt x="22860" y="164098"/>
                    <a:pt x="58102" y="114568"/>
                  </a:cubicBezTo>
                  <a:cubicBezTo>
                    <a:pt x="99060" y="56466"/>
                    <a:pt x="155257" y="25033"/>
                    <a:pt x="225742" y="17413"/>
                  </a:cubicBezTo>
                  <a:cubicBezTo>
                    <a:pt x="236220" y="16461"/>
                    <a:pt x="247650" y="18366"/>
                    <a:pt x="265747" y="20271"/>
                  </a:cubicBezTo>
                  <a:cubicBezTo>
                    <a:pt x="220027" y="40273"/>
                    <a:pt x="180022" y="53608"/>
                    <a:pt x="145732" y="74563"/>
                  </a:cubicBezTo>
                  <a:cubicBezTo>
                    <a:pt x="110490" y="96471"/>
                    <a:pt x="88582" y="132666"/>
                    <a:pt x="66675" y="174576"/>
                  </a:cubicBezTo>
                  <a:cubicBezTo>
                    <a:pt x="104775" y="173623"/>
                    <a:pt x="114300" y="195531"/>
                    <a:pt x="120015" y="223153"/>
                  </a:cubicBezTo>
                  <a:cubicBezTo>
                    <a:pt x="129540" y="267921"/>
                    <a:pt x="142875" y="311736"/>
                    <a:pt x="154305" y="356503"/>
                  </a:cubicBezTo>
                  <a:cubicBezTo>
                    <a:pt x="120967" y="370791"/>
                    <a:pt x="113347" y="366981"/>
                    <a:pt x="104775" y="334596"/>
                  </a:cubicBezTo>
                  <a:cubicBezTo>
                    <a:pt x="95250" y="298401"/>
                    <a:pt x="85725" y="262206"/>
                    <a:pt x="76200" y="226011"/>
                  </a:cubicBezTo>
                  <a:cubicBezTo>
                    <a:pt x="73342" y="216486"/>
                    <a:pt x="68580" y="206961"/>
                    <a:pt x="64770" y="196483"/>
                  </a:cubicBezTo>
                  <a:cubicBezTo>
                    <a:pt x="18097" y="259348"/>
                    <a:pt x="43815" y="377458"/>
                    <a:pt x="108585" y="409843"/>
                  </a:cubicBezTo>
                  <a:cubicBezTo>
                    <a:pt x="150495" y="430798"/>
                    <a:pt x="191452" y="422226"/>
                    <a:pt x="225742" y="394603"/>
                  </a:cubicBezTo>
                  <a:cubicBezTo>
                    <a:pt x="306705" y="329833"/>
                    <a:pt x="335280" y="242203"/>
                    <a:pt x="322897" y="140286"/>
                  </a:cubicBezTo>
                  <a:cubicBezTo>
                    <a:pt x="317182" y="96471"/>
                    <a:pt x="305752" y="52656"/>
                    <a:pt x="297180" y="6936"/>
                  </a:cubicBezTo>
                  <a:cubicBezTo>
                    <a:pt x="318135" y="-3542"/>
                    <a:pt x="334327" y="-5447"/>
                    <a:pt x="342900" y="25033"/>
                  </a:cubicBezTo>
                  <a:cubicBezTo>
                    <a:pt x="369570" y="120283"/>
                    <a:pt x="385763" y="216486"/>
                    <a:pt x="340995" y="309831"/>
                  </a:cubicBezTo>
                  <a:cubicBezTo>
                    <a:pt x="302895" y="388888"/>
                    <a:pt x="245745" y="443181"/>
                    <a:pt x="152400" y="445086"/>
                  </a:cubicBezTo>
                  <a:cubicBezTo>
                    <a:pt x="139065" y="443181"/>
                    <a:pt x="126682" y="442228"/>
                    <a:pt x="114300" y="440323"/>
                  </a:cubicBezTo>
                  <a:close/>
                </a:path>
              </a:pathLst>
            </a:custGeom>
            <a:solidFill>
              <a:srgbClr val="E618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21"/>
            <p:cNvSpPr/>
            <p:nvPr/>
          </p:nvSpPr>
          <p:spPr>
            <a:xfrm>
              <a:off x="3767137" y="3326557"/>
              <a:ext cx="1003934" cy="287227"/>
            </a:xfrm>
            <a:custGeom>
              <a:avLst/>
              <a:gdLst/>
              <a:ahLst/>
              <a:cxnLst/>
              <a:rect l="l" t="t" r="r" b="b"/>
              <a:pathLst>
                <a:path w="1003934" h="287227" extrusionOk="0">
                  <a:moveTo>
                    <a:pt x="1003935" y="2430"/>
                  </a:moveTo>
                  <a:cubicBezTo>
                    <a:pt x="1003935" y="5287"/>
                    <a:pt x="1003935" y="9097"/>
                    <a:pt x="1003935" y="11955"/>
                  </a:cubicBezTo>
                  <a:cubicBezTo>
                    <a:pt x="685800" y="102442"/>
                    <a:pt x="367665" y="193882"/>
                    <a:pt x="48578" y="283417"/>
                  </a:cubicBezTo>
                  <a:cubicBezTo>
                    <a:pt x="34290" y="287227"/>
                    <a:pt x="18097" y="286275"/>
                    <a:pt x="1905" y="287227"/>
                  </a:cubicBezTo>
                  <a:cubicBezTo>
                    <a:pt x="953" y="283417"/>
                    <a:pt x="0" y="279607"/>
                    <a:pt x="0" y="275798"/>
                  </a:cubicBezTo>
                  <a:cubicBezTo>
                    <a:pt x="9525" y="271987"/>
                    <a:pt x="19050" y="267225"/>
                    <a:pt x="29528" y="264367"/>
                  </a:cubicBezTo>
                  <a:cubicBezTo>
                    <a:pt x="338138" y="176737"/>
                    <a:pt x="646747" y="88155"/>
                    <a:pt x="955357" y="1477"/>
                  </a:cubicBezTo>
                  <a:cubicBezTo>
                    <a:pt x="970597" y="-2333"/>
                    <a:pt x="987743" y="2430"/>
                    <a:pt x="1003935" y="243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21"/>
            <p:cNvSpPr/>
            <p:nvPr/>
          </p:nvSpPr>
          <p:spPr>
            <a:xfrm>
              <a:off x="3682365" y="4088240"/>
              <a:ext cx="250816" cy="309863"/>
            </a:xfrm>
            <a:custGeom>
              <a:avLst/>
              <a:gdLst/>
              <a:ahLst/>
              <a:cxnLst/>
              <a:rect l="l" t="t" r="r" b="b"/>
              <a:pathLst>
                <a:path w="250816" h="309863" extrusionOk="0">
                  <a:moveTo>
                    <a:pt x="119063" y="12272"/>
                  </a:moveTo>
                  <a:cubicBezTo>
                    <a:pt x="137160" y="-6778"/>
                    <a:pt x="170497" y="-3921"/>
                    <a:pt x="181927" y="22749"/>
                  </a:cubicBezTo>
                  <a:cubicBezTo>
                    <a:pt x="206692" y="77994"/>
                    <a:pt x="229552" y="134192"/>
                    <a:pt x="248602" y="191342"/>
                  </a:cubicBezTo>
                  <a:cubicBezTo>
                    <a:pt x="258127" y="219917"/>
                    <a:pt x="235267" y="241824"/>
                    <a:pt x="211455" y="253254"/>
                  </a:cubicBezTo>
                  <a:cubicBezTo>
                    <a:pt x="168592" y="273257"/>
                    <a:pt x="122872" y="288497"/>
                    <a:pt x="78105" y="305642"/>
                  </a:cubicBezTo>
                  <a:cubicBezTo>
                    <a:pt x="70485" y="308499"/>
                    <a:pt x="61913" y="309452"/>
                    <a:pt x="53340" y="309452"/>
                  </a:cubicBezTo>
                  <a:cubicBezTo>
                    <a:pt x="2857" y="311357"/>
                    <a:pt x="0" y="308499"/>
                    <a:pt x="0" y="259922"/>
                  </a:cubicBezTo>
                  <a:cubicBezTo>
                    <a:pt x="50482" y="241824"/>
                    <a:pt x="101917" y="223727"/>
                    <a:pt x="151447" y="204677"/>
                  </a:cubicBezTo>
                  <a:cubicBezTo>
                    <a:pt x="170497" y="197057"/>
                    <a:pt x="178117" y="179912"/>
                    <a:pt x="172402" y="158004"/>
                  </a:cubicBezTo>
                  <a:cubicBezTo>
                    <a:pt x="163830" y="125619"/>
                    <a:pt x="160020" y="92282"/>
                    <a:pt x="149542" y="60849"/>
                  </a:cubicBezTo>
                  <a:cubicBezTo>
                    <a:pt x="144780" y="42752"/>
                    <a:pt x="130492" y="28464"/>
                    <a:pt x="119063" y="12272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21"/>
            <p:cNvSpPr/>
            <p:nvPr/>
          </p:nvSpPr>
          <p:spPr>
            <a:xfrm>
              <a:off x="3749040" y="3182217"/>
              <a:ext cx="951547" cy="274497"/>
            </a:xfrm>
            <a:custGeom>
              <a:avLst/>
              <a:gdLst/>
              <a:ahLst/>
              <a:cxnLst/>
              <a:rect l="l" t="t" r="r" b="b"/>
              <a:pathLst>
                <a:path w="951547" h="274497" extrusionOk="0">
                  <a:moveTo>
                    <a:pt x="951547" y="17230"/>
                  </a:moveTo>
                  <a:cubicBezTo>
                    <a:pt x="645795" y="102955"/>
                    <a:pt x="339090" y="188680"/>
                    <a:pt x="33338" y="273453"/>
                  </a:cubicBezTo>
                  <a:cubicBezTo>
                    <a:pt x="23813" y="276310"/>
                    <a:pt x="12382" y="272500"/>
                    <a:pt x="1905" y="271548"/>
                  </a:cubicBezTo>
                  <a:cubicBezTo>
                    <a:pt x="952" y="267738"/>
                    <a:pt x="952" y="263928"/>
                    <a:pt x="0" y="260118"/>
                  </a:cubicBezTo>
                  <a:cubicBezTo>
                    <a:pt x="62865" y="242020"/>
                    <a:pt x="125730" y="223923"/>
                    <a:pt x="189547" y="205825"/>
                  </a:cubicBezTo>
                  <a:cubicBezTo>
                    <a:pt x="252413" y="187728"/>
                    <a:pt x="316230" y="169630"/>
                    <a:pt x="379095" y="151533"/>
                  </a:cubicBezTo>
                  <a:cubicBezTo>
                    <a:pt x="442913" y="133435"/>
                    <a:pt x="507682" y="115338"/>
                    <a:pt x="571500" y="97240"/>
                  </a:cubicBezTo>
                  <a:cubicBezTo>
                    <a:pt x="634365" y="79143"/>
                    <a:pt x="697230" y="59140"/>
                    <a:pt x="761047" y="43900"/>
                  </a:cubicBezTo>
                  <a:cubicBezTo>
                    <a:pt x="822960" y="28660"/>
                    <a:pt x="882967" y="-1820"/>
                    <a:pt x="948690" y="85"/>
                  </a:cubicBezTo>
                  <a:cubicBezTo>
                    <a:pt x="949642" y="6753"/>
                    <a:pt x="950595" y="11515"/>
                    <a:pt x="951547" y="1723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21"/>
            <p:cNvSpPr/>
            <p:nvPr/>
          </p:nvSpPr>
          <p:spPr>
            <a:xfrm>
              <a:off x="3850957" y="3474720"/>
              <a:ext cx="936307" cy="276224"/>
            </a:xfrm>
            <a:custGeom>
              <a:avLst/>
              <a:gdLst/>
              <a:ahLst/>
              <a:cxnLst/>
              <a:rect l="l" t="t" r="r" b="b"/>
              <a:pathLst>
                <a:path w="936307" h="276224" extrusionOk="0">
                  <a:moveTo>
                    <a:pt x="936308" y="13335"/>
                  </a:moveTo>
                  <a:cubicBezTo>
                    <a:pt x="926783" y="17145"/>
                    <a:pt x="918210" y="20955"/>
                    <a:pt x="908685" y="23813"/>
                  </a:cubicBezTo>
                  <a:cubicBezTo>
                    <a:pt x="625793" y="105727"/>
                    <a:pt x="341947" y="186690"/>
                    <a:pt x="59055" y="267652"/>
                  </a:cubicBezTo>
                  <a:cubicBezTo>
                    <a:pt x="40958" y="272415"/>
                    <a:pt x="20955" y="273367"/>
                    <a:pt x="2858" y="276225"/>
                  </a:cubicBezTo>
                  <a:cubicBezTo>
                    <a:pt x="1905" y="271462"/>
                    <a:pt x="952" y="267652"/>
                    <a:pt x="0" y="262890"/>
                  </a:cubicBezTo>
                  <a:cubicBezTo>
                    <a:pt x="8572" y="259080"/>
                    <a:pt x="18097" y="255270"/>
                    <a:pt x="26670" y="252412"/>
                  </a:cubicBezTo>
                  <a:cubicBezTo>
                    <a:pt x="312420" y="169545"/>
                    <a:pt x="599122" y="86677"/>
                    <a:pt x="884873" y="4763"/>
                  </a:cubicBezTo>
                  <a:cubicBezTo>
                    <a:pt x="900112" y="0"/>
                    <a:pt x="917258" y="952"/>
                    <a:pt x="934402" y="0"/>
                  </a:cubicBezTo>
                  <a:cubicBezTo>
                    <a:pt x="934402" y="3810"/>
                    <a:pt x="935355" y="8572"/>
                    <a:pt x="936308" y="13335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21"/>
            <p:cNvSpPr/>
            <p:nvPr/>
          </p:nvSpPr>
          <p:spPr>
            <a:xfrm>
              <a:off x="3601402" y="2570797"/>
              <a:ext cx="919162" cy="260985"/>
            </a:xfrm>
            <a:custGeom>
              <a:avLst/>
              <a:gdLst/>
              <a:ahLst/>
              <a:cxnLst/>
              <a:rect l="l" t="t" r="r" b="b"/>
              <a:pathLst>
                <a:path w="919162" h="260985" extrusionOk="0">
                  <a:moveTo>
                    <a:pt x="919163" y="13335"/>
                  </a:moveTo>
                  <a:cubicBezTo>
                    <a:pt x="860107" y="30480"/>
                    <a:pt x="802005" y="46673"/>
                    <a:pt x="742950" y="63818"/>
                  </a:cubicBezTo>
                  <a:cubicBezTo>
                    <a:pt x="512445" y="127635"/>
                    <a:pt x="280988" y="192405"/>
                    <a:pt x="50482" y="256223"/>
                  </a:cubicBezTo>
                  <a:cubicBezTo>
                    <a:pt x="35242" y="260033"/>
                    <a:pt x="18097" y="259080"/>
                    <a:pt x="1905" y="260985"/>
                  </a:cubicBezTo>
                  <a:cubicBezTo>
                    <a:pt x="952" y="257175"/>
                    <a:pt x="952" y="253365"/>
                    <a:pt x="0" y="249555"/>
                  </a:cubicBezTo>
                  <a:cubicBezTo>
                    <a:pt x="8572" y="245745"/>
                    <a:pt x="18097" y="241935"/>
                    <a:pt x="26670" y="240030"/>
                  </a:cubicBezTo>
                  <a:cubicBezTo>
                    <a:pt x="307657" y="160973"/>
                    <a:pt x="588645" y="81915"/>
                    <a:pt x="869632" y="3810"/>
                  </a:cubicBezTo>
                  <a:cubicBezTo>
                    <a:pt x="884872" y="0"/>
                    <a:pt x="902018" y="953"/>
                    <a:pt x="917257" y="0"/>
                  </a:cubicBezTo>
                  <a:cubicBezTo>
                    <a:pt x="918210" y="3810"/>
                    <a:pt x="918210" y="8573"/>
                    <a:pt x="919163" y="13335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21"/>
            <p:cNvSpPr/>
            <p:nvPr/>
          </p:nvSpPr>
          <p:spPr>
            <a:xfrm>
              <a:off x="3706177" y="2843212"/>
              <a:ext cx="901065" cy="262890"/>
            </a:xfrm>
            <a:custGeom>
              <a:avLst/>
              <a:gdLst/>
              <a:ahLst/>
              <a:cxnLst/>
              <a:rect l="l" t="t" r="r" b="b"/>
              <a:pathLst>
                <a:path w="901065" h="262890" extrusionOk="0">
                  <a:moveTo>
                    <a:pt x="0" y="244792"/>
                  </a:moveTo>
                  <a:cubicBezTo>
                    <a:pt x="42863" y="232410"/>
                    <a:pt x="84772" y="220028"/>
                    <a:pt x="127635" y="207645"/>
                  </a:cubicBezTo>
                  <a:cubicBezTo>
                    <a:pt x="367665" y="140017"/>
                    <a:pt x="606743" y="73342"/>
                    <a:pt x="846772" y="6667"/>
                  </a:cubicBezTo>
                  <a:cubicBezTo>
                    <a:pt x="862965" y="1905"/>
                    <a:pt x="881063" y="2858"/>
                    <a:pt x="898207" y="0"/>
                  </a:cubicBezTo>
                  <a:cubicBezTo>
                    <a:pt x="899160" y="5715"/>
                    <a:pt x="900113" y="10478"/>
                    <a:pt x="901065" y="16192"/>
                  </a:cubicBezTo>
                  <a:cubicBezTo>
                    <a:pt x="751522" y="58103"/>
                    <a:pt x="601027" y="100965"/>
                    <a:pt x="451485" y="141922"/>
                  </a:cubicBezTo>
                  <a:cubicBezTo>
                    <a:pt x="302895" y="182880"/>
                    <a:pt x="155257" y="229553"/>
                    <a:pt x="3810" y="262890"/>
                  </a:cubicBezTo>
                  <a:cubicBezTo>
                    <a:pt x="2857" y="257175"/>
                    <a:pt x="952" y="251460"/>
                    <a:pt x="0" y="244792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21"/>
            <p:cNvSpPr/>
            <p:nvPr/>
          </p:nvSpPr>
          <p:spPr>
            <a:xfrm>
              <a:off x="3676650" y="2703195"/>
              <a:ext cx="875347" cy="251409"/>
            </a:xfrm>
            <a:custGeom>
              <a:avLst/>
              <a:gdLst/>
              <a:ahLst/>
              <a:cxnLst/>
              <a:rect l="l" t="t" r="r" b="b"/>
              <a:pathLst>
                <a:path w="875347" h="251409" extrusionOk="0">
                  <a:moveTo>
                    <a:pt x="0" y="236220"/>
                  </a:moveTo>
                  <a:cubicBezTo>
                    <a:pt x="50483" y="221933"/>
                    <a:pt x="101917" y="206692"/>
                    <a:pt x="152400" y="192405"/>
                  </a:cubicBezTo>
                  <a:cubicBezTo>
                    <a:pt x="376238" y="129540"/>
                    <a:pt x="600075" y="66675"/>
                    <a:pt x="823913" y="4763"/>
                  </a:cubicBezTo>
                  <a:cubicBezTo>
                    <a:pt x="839153" y="0"/>
                    <a:pt x="856297" y="952"/>
                    <a:pt x="872490" y="0"/>
                  </a:cubicBezTo>
                  <a:cubicBezTo>
                    <a:pt x="873443" y="5715"/>
                    <a:pt x="874395" y="10477"/>
                    <a:pt x="875347" y="16192"/>
                  </a:cubicBezTo>
                  <a:cubicBezTo>
                    <a:pt x="593408" y="94297"/>
                    <a:pt x="312420" y="173355"/>
                    <a:pt x="30480" y="250508"/>
                  </a:cubicBezTo>
                  <a:cubicBezTo>
                    <a:pt x="20955" y="253365"/>
                    <a:pt x="9525" y="248602"/>
                    <a:pt x="0" y="247650"/>
                  </a:cubicBezTo>
                  <a:cubicBezTo>
                    <a:pt x="0" y="242888"/>
                    <a:pt x="0" y="239077"/>
                    <a:pt x="0" y="23622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7" name="Google Shape;2307;p21"/>
            <p:cNvSpPr/>
            <p:nvPr/>
          </p:nvSpPr>
          <p:spPr>
            <a:xfrm>
              <a:off x="3957637" y="3847917"/>
              <a:ext cx="882967" cy="223206"/>
            </a:xfrm>
            <a:custGeom>
              <a:avLst/>
              <a:gdLst/>
              <a:ahLst/>
              <a:cxnLst/>
              <a:rect l="l" t="t" r="r" b="b"/>
              <a:pathLst>
                <a:path w="882967" h="223206" extrusionOk="0">
                  <a:moveTo>
                    <a:pt x="882968" y="182"/>
                  </a:moveTo>
                  <a:cubicBezTo>
                    <a:pt x="857250" y="27805"/>
                    <a:pt x="27622" y="240212"/>
                    <a:pt x="0" y="222115"/>
                  </a:cubicBezTo>
                  <a:cubicBezTo>
                    <a:pt x="73342" y="203065"/>
                    <a:pt x="145733" y="183062"/>
                    <a:pt x="219075" y="164012"/>
                  </a:cubicBezTo>
                  <a:cubicBezTo>
                    <a:pt x="293370" y="144010"/>
                    <a:pt x="367665" y="124007"/>
                    <a:pt x="442913" y="104005"/>
                  </a:cubicBezTo>
                  <a:cubicBezTo>
                    <a:pt x="516255" y="84002"/>
                    <a:pt x="589597" y="63047"/>
                    <a:pt x="663893" y="45902"/>
                  </a:cubicBezTo>
                  <a:cubicBezTo>
                    <a:pt x="735330" y="28757"/>
                    <a:pt x="805815" y="-2675"/>
                    <a:pt x="882968" y="182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8" name="Google Shape;2308;p21"/>
            <p:cNvSpPr/>
            <p:nvPr/>
          </p:nvSpPr>
          <p:spPr>
            <a:xfrm>
              <a:off x="3610927" y="4099559"/>
              <a:ext cx="246648" cy="247650"/>
            </a:xfrm>
            <a:custGeom>
              <a:avLst/>
              <a:gdLst/>
              <a:ahLst/>
              <a:cxnLst/>
              <a:rect l="l" t="t" r="r" b="b"/>
              <a:pathLst>
                <a:path w="246648" h="247650" extrusionOk="0">
                  <a:moveTo>
                    <a:pt x="190500" y="953"/>
                  </a:moveTo>
                  <a:cubicBezTo>
                    <a:pt x="200977" y="17145"/>
                    <a:pt x="216217" y="31433"/>
                    <a:pt x="221932" y="48578"/>
                  </a:cubicBezTo>
                  <a:cubicBezTo>
                    <a:pt x="232410" y="80010"/>
                    <a:pt x="236220" y="113347"/>
                    <a:pt x="244792" y="145733"/>
                  </a:cubicBezTo>
                  <a:cubicBezTo>
                    <a:pt x="250507" y="167640"/>
                    <a:pt x="242888" y="184785"/>
                    <a:pt x="223838" y="192405"/>
                  </a:cubicBezTo>
                  <a:cubicBezTo>
                    <a:pt x="173355" y="212408"/>
                    <a:pt x="122872" y="229553"/>
                    <a:pt x="72390" y="247650"/>
                  </a:cubicBezTo>
                  <a:cubicBezTo>
                    <a:pt x="62865" y="240030"/>
                    <a:pt x="47625" y="235268"/>
                    <a:pt x="44767" y="225743"/>
                  </a:cubicBezTo>
                  <a:cubicBezTo>
                    <a:pt x="28575" y="171450"/>
                    <a:pt x="15240" y="116205"/>
                    <a:pt x="0" y="59055"/>
                  </a:cubicBezTo>
                  <a:cubicBezTo>
                    <a:pt x="55245" y="39053"/>
                    <a:pt x="104775" y="20003"/>
                    <a:pt x="153352" y="1905"/>
                  </a:cubicBezTo>
                  <a:cubicBezTo>
                    <a:pt x="157163" y="953"/>
                    <a:pt x="161925" y="953"/>
                    <a:pt x="165735" y="0"/>
                  </a:cubicBezTo>
                  <a:cubicBezTo>
                    <a:pt x="174307" y="953"/>
                    <a:pt x="182880" y="953"/>
                    <a:pt x="190500" y="953"/>
                  </a:cubicBezTo>
                  <a:close/>
                  <a:moveTo>
                    <a:pt x="195263" y="128588"/>
                  </a:moveTo>
                  <a:cubicBezTo>
                    <a:pt x="194310" y="124778"/>
                    <a:pt x="194310" y="120968"/>
                    <a:pt x="193357" y="117158"/>
                  </a:cubicBezTo>
                  <a:cubicBezTo>
                    <a:pt x="192405" y="112395"/>
                    <a:pt x="191452" y="108585"/>
                    <a:pt x="190500" y="103822"/>
                  </a:cubicBezTo>
                  <a:cubicBezTo>
                    <a:pt x="188595" y="95250"/>
                    <a:pt x="186690" y="86678"/>
                    <a:pt x="184785" y="78105"/>
                  </a:cubicBezTo>
                  <a:cubicBezTo>
                    <a:pt x="182880" y="70485"/>
                    <a:pt x="180975" y="61913"/>
                    <a:pt x="179070" y="54293"/>
                  </a:cubicBezTo>
                  <a:cubicBezTo>
                    <a:pt x="175260" y="43815"/>
                    <a:pt x="171450" y="33338"/>
                    <a:pt x="166688" y="21908"/>
                  </a:cubicBezTo>
                  <a:cubicBezTo>
                    <a:pt x="154305" y="27622"/>
                    <a:pt x="146685" y="31433"/>
                    <a:pt x="138113" y="35243"/>
                  </a:cubicBezTo>
                  <a:cubicBezTo>
                    <a:pt x="108585" y="45720"/>
                    <a:pt x="79057" y="56197"/>
                    <a:pt x="45720" y="67628"/>
                  </a:cubicBezTo>
                  <a:cubicBezTo>
                    <a:pt x="52388" y="83820"/>
                    <a:pt x="57150" y="96203"/>
                    <a:pt x="61913" y="107633"/>
                  </a:cubicBezTo>
                  <a:cubicBezTo>
                    <a:pt x="60960" y="114300"/>
                    <a:pt x="60960" y="121920"/>
                    <a:pt x="60007" y="128588"/>
                  </a:cubicBezTo>
                  <a:cubicBezTo>
                    <a:pt x="65722" y="150495"/>
                    <a:pt x="72390" y="173355"/>
                    <a:pt x="78105" y="195263"/>
                  </a:cubicBezTo>
                  <a:cubicBezTo>
                    <a:pt x="81915" y="203835"/>
                    <a:pt x="84772" y="212408"/>
                    <a:pt x="88582" y="220980"/>
                  </a:cubicBezTo>
                  <a:cubicBezTo>
                    <a:pt x="103822" y="215265"/>
                    <a:pt x="116205" y="210503"/>
                    <a:pt x="127635" y="205740"/>
                  </a:cubicBezTo>
                  <a:cubicBezTo>
                    <a:pt x="145732" y="198120"/>
                    <a:pt x="163830" y="190500"/>
                    <a:pt x="180975" y="181928"/>
                  </a:cubicBezTo>
                  <a:cubicBezTo>
                    <a:pt x="197167" y="174308"/>
                    <a:pt x="208597" y="162878"/>
                    <a:pt x="196215" y="142875"/>
                  </a:cubicBezTo>
                  <a:cubicBezTo>
                    <a:pt x="196215" y="142875"/>
                    <a:pt x="196215" y="142875"/>
                    <a:pt x="196215" y="142875"/>
                  </a:cubicBezTo>
                  <a:cubicBezTo>
                    <a:pt x="197167" y="139065"/>
                    <a:pt x="196215" y="133350"/>
                    <a:pt x="195263" y="128588"/>
                  </a:cubicBezTo>
                  <a:close/>
                </a:path>
              </a:pathLst>
            </a:custGeom>
            <a:solidFill>
              <a:srgbClr val="11121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9" name="Google Shape;2309;p21"/>
            <p:cNvSpPr/>
            <p:nvPr/>
          </p:nvSpPr>
          <p:spPr>
            <a:xfrm>
              <a:off x="4073842" y="3960494"/>
              <a:ext cx="812482" cy="218000"/>
            </a:xfrm>
            <a:custGeom>
              <a:avLst/>
              <a:gdLst/>
              <a:ahLst/>
              <a:cxnLst/>
              <a:rect l="l" t="t" r="r" b="b"/>
              <a:pathLst>
                <a:path w="812482" h="218000" extrusionOk="0">
                  <a:moveTo>
                    <a:pt x="0" y="217170"/>
                  </a:moveTo>
                  <a:cubicBezTo>
                    <a:pt x="18098" y="211455"/>
                    <a:pt x="28575" y="206693"/>
                    <a:pt x="39053" y="203835"/>
                  </a:cubicBezTo>
                  <a:cubicBezTo>
                    <a:pt x="278130" y="138113"/>
                    <a:pt x="517208" y="71438"/>
                    <a:pt x="756285" y="5715"/>
                  </a:cubicBezTo>
                  <a:cubicBezTo>
                    <a:pt x="771525" y="1905"/>
                    <a:pt x="788670" y="2858"/>
                    <a:pt x="812483" y="0"/>
                  </a:cubicBezTo>
                  <a:cubicBezTo>
                    <a:pt x="783908" y="33338"/>
                    <a:pt x="35242" y="232410"/>
                    <a:pt x="0" y="21717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310;p21"/>
            <p:cNvSpPr/>
            <p:nvPr/>
          </p:nvSpPr>
          <p:spPr>
            <a:xfrm>
              <a:off x="3289264" y="2887027"/>
              <a:ext cx="242605" cy="226694"/>
            </a:xfrm>
            <a:custGeom>
              <a:avLst/>
              <a:gdLst/>
              <a:ahLst/>
              <a:cxnLst/>
              <a:rect l="l" t="t" r="r" b="b"/>
              <a:pathLst>
                <a:path w="242605" h="226694" extrusionOk="0">
                  <a:moveTo>
                    <a:pt x="168310" y="0"/>
                  </a:moveTo>
                  <a:cubicBezTo>
                    <a:pt x="180693" y="0"/>
                    <a:pt x="193075" y="952"/>
                    <a:pt x="205458" y="952"/>
                  </a:cubicBezTo>
                  <a:cubicBezTo>
                    <a:pt x="213078" y="13335"/>
                    <a:pt x="224508" y="23813"/>
                    <a:pt x="227365" y="37147"/>
                  </a:cubicBezTo>
                  <a:cubicBezTo>
                    <a:pt x="234985" y="69532"/>
                    <a:pt x="241653" y="102870"/>
                    <a:pt x="242605" y="136207"/>
                  </a:cubicBezTo>
                  <a:cubicBezTo>
                    <a:pt x="242605" y="153352"/>
                    <a:pt x="230223" y="171450"/>
                    <a:pt x="222603" y="188595"/>
                  </a:cubicBezTo>
                  <a:cubicBezTo>
                    <a:pt x="180693" y="200977"/>
                    <a:pt x="138783" y="214313"/>
                    <a:pt x="96873" y="226695"/>
                  </a:cubicBezTo>
                  <a:cubicBezTo>
                    <a:pt x="84490" y="221932"/>
                    <a:pt x="71155" y="217170"/>
                    <a:pt x="58773" y="213360"/>
                  </a:cubicBezTo>
                  <a:cubicBezTo>
                    <a:pt x="42580" y="179070"/>
                    <a:pt x="40675" y="138113"/>
                    <a:pt x="7338" y="110490"/>
                  </a:cubicBezTo>
                  <a:cubicBezTo>
                    <a:pt x="-10760" y="96202"/>
                    <a:pt x="7338" y="54292"/>
                    <a:pt x="32103" y="44767"/>
                  </a:cubicBezTo>
                  <a:cubicBezTo>
                    <a:pt x="74965" y="29527"/>
                    <a:pt x="118780" y="16192"/>
                    <a:pt x="161643" y="1905"/>
                  </a:cubicBezTo>
                  <a:cubicBezTo>
                    <a:pt x="164500" y="952"/>
                    <a:pt x="166405" y="0"/>
                    <a:pt x="168310" y="0"/>
                  </a:cubicBezTo>
                  <a:close/>
                  <a:moveTo>
                    <a:pt x="198790" y="138113"/>
                  </a:moveTo>
                  <a:cubicBezTo>
                    <a:pt x="194028" y="105727"/>
                    <a:pt x="190218" y="72390"/>
                    <a:pt x="185455" y="40005"/>
                  </a:cubicBezTo>
                  <a:cubicBezTo>
                    <a:pt x="173073" y="5715"/>
                    <a:pt x="154023" y="32385"/>
                    <a:pt x="137830" y="35242"/>
                  </a:cubicBezTo>
                  <a:cubicBezTo>
                    <a:pt x="117828" y="40957"/>
                    <a:pt x="98778" y="46672"/>
                    <a:pt x="78775" y="53340"/>
                  </a:cubicBezTo>
                  <a:cubicBezTo>
                    <a:pt x="43533" y="64770"/>
                    <a:pt x="42580" y="66675"/>
                    <a:pt x="61630" y="100965"/>
                  </a:cubicBezTo>
                  <a:cubicBezTo>
                    <a:pt x="74965" y="132397"/>
                    <a:pt x="88300" y="163830"/>
                    <a:pt x="101635" y="195263"/>
                  </a:cubicBezTo>
                  <a:cubicBezTo>
                    <a:pt x="102588" y="198120"/>
                    <a:pt x="108303" y="198120"/>
                    <a:pt x="111160" y="200025"/>
                  </a:cubicBezTo>
                  <a:cubicBezTo>
                    <a:pt x="137830" y="187642"/>
                    <a:pt x="164500" y="176213"/>
                    <a:pt x="192123" y="163830"/>
                  </a:cubicBezTo>
                  <a:cubicBezTo>
                    <a:pt x="194980" y="156210"/>
                    <a:pt x="196885" y="147638"/>
                    <a:pt x="198790" y="138113"/>
                  </a:cubicBezTo>
                  <a:close/>
                </a:path>
              </a:pathLst>
            </a:custGeom>
            <a:solidFill>
              <a:srgbClr val="11121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1" name="Google Shape;2311;p21"/>
            <p:cNvSpPr/>
            <p:nvPr/>
          </p:nvSpPr>
          <p:spPr>
            <a:xfrm>
              <a:off x="3449954" y="3546157"/>
              <a:ext cx="237980" cy="245745"/>
            </a:xfrm>
            <a:custGeom>
              <a:avLst/>
              <a:gdLst/>
              <a:ahLst/>
              <a:cxnLst/>
              <a:rect l="l" t="t" r="r" b="b"/>
              <a:pathLst>
                <a:path w="237980" h="245745" extrusionOk="0">
                  <a:moveTo>
                    <a:pt x="175260" y="32385"/>
                  </a:moveTo>
                  <a:cubicBezTo>
                    <a:pt x="165735" y="32385"/>
                    <a:pt x="155258" y="29527"/>
                    <a:pt x="146685" y="32385"/>
                  </a:cubicBezTo>
                  <a:cubicBezTo>
                    <a:pt x="116205" y="40958"/>
                    <a:pt x="85725" y="52388"/>
                    <a:pt x="55245" y="60960"/>
                  </a:cubicBezTo>
                  <a:cubicBezTo>
                    <a:pt x="42863" y="64770"/>
                    <a:pt x="28575" y="63817"/>
                    <a:pt x="14288" y="58102"/>
                  </a:cubicBezTo>
                  <a:cubicBezTo>
                    <a:pt x="68580" y="30480"/>
                    <a:pt x="123825" y="9525"/>
                    <a:pt x="182880" y="0"/>
                  </a:cubicBezTo>
                  <a:cubicBezTo>
                    <a:pt x="196215" y="10477"/>
                    <a:pt x="208598" y="21908"/>
                    <a:pt x="221933" y="32385"/>
                  </a:cubicBezTo>
                  <a:cubicBezTo>
                    <a:pt x="226695" y="72390"/>
                    <a:pt x="231458" y="112395"/>
                    <a:pt x="237173" y="153352"/>
                  </a:cubicBezTo>
                  <a:cubicBezTo>
                    <a:pt x="240983" y="180023"/>
                    <a:pt x="231458" y="197167"/>
                    <a:pt x="205740" y="206692"/>
                  </a:cubicBezTo>
                  <a:cubicBezTo>
                    <a:pt x="168592" y="219075"/>
                    <a:pt x="131445" y="233362"/>
                    <a:pt x="95250" y="245745"/>
                  </a:cubicBezTo>
                  <a:cubicBezTo>
                    <a:pt x="81915" y="244792"/>
                    <a:pt x="68580" y="243840"/>
                    <a:pt x="55245" y="242887"/>
                  </a:cubicBezTo>
                  <a:cubicBezTo>
                    <a:pt x="43815" y="214312"/>
                    <a:pt x="31433" y="185737"/>
                    <a:pt x="20955" y="157162"/>
                  </a:cubicBezTo>
                  <a:cubicBezTo>
                    <a:pt x="13335" y="137160"/>
                    <a:pt x="6667" y="117158"/>
                    <a:pt x="0" y="97155"/>
                  </a:cubicBezTo>
                  <a:cubicBezTo>
                    <a:pt x="32385" y="82867"/>
                    <a:pt x="39053" y="85725"/>
                    <a:pt x="53340" y="123825"/>
                  </a:cubicBezTo>
                  <a:cubicBezTo>
                    <a:pt x="57150" y="131445"/>
                    <a:pt x="60008" y="140017"/>
                    <a:pt x="63817" y="147637"/>
                  </a:cubicBezTo>
                  <a:cubicBezTo>
                    <a:pt x="68580" y="163830"/>
                    <a:pt x="73342" y="180023"/>
                    <a:pt x="77153" y="195262"/>
                  </a:cubicBezTo>
                  <a:cubicBezTo>
                    <a:pt x="81915" y="224790"/>
                    <a:pt x="98108" y="227648"/>
                    <a:pt x="120967" y="212408"/>
                  </a:cubicBezTo>
                  <a:cubicBezTo>
                    <a:pt x="139065" y="203835"/>
                    <a:pt x="157163" y="195262"/>
                    <a:pt x="175260" y="185737"/>
                  </a:cubicBezTo>
                  <a:cubicBezTo>
                    <a:pt x="181928" y="180023"/>
                    <a:pt x="188595" y="173355"/>
                    <a:pt x="194310" y="167640"/>
                  </a:cubicBezTo>
                  <a:cubicBezTo>
                    <a:pt x="192405" y="141923"/>
                    <a:pt x="190500" y="116205"/>
                    <a:pt x="188595" y="90487"/>
                  </a:cubicBezTo>
                  <a:cubicBezTo>
                    <a:pt x="183833" y="71437"/>
                    <a:pt x="179070" y="52388"/>
                    <a:pt x="175260" y="32385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2" name="Google Shape;2312;p21"/>
            <p:cNvSpPr/>
            <p:nvPr/>
          </p:nvSpPr>
          <p:spPr>
            <a:xfrm>
              <a:off x="3228975" y="2379345"/>
              <a:ext cx="791527" cy="233362"/>
            </a:xfrm>
            <a:custGeom>
              <a:avLst/>
              <a:gdLst/>
              <a:ahLst/>
              <a:cxnLst/>
              <a:rect l="l" t="t" r="r" b="b"/>
              <a:pathLst>
                <a:path w="791527" h="233362" extrusionOk="0">
                  <a:moveTo>
                    <a:pt x="573405" y="48577"/>
                  </a:moveTo>
                  <a:cubicBezTo>
                    <a:pt x="628650" y="34290"/>
                    <a:pt x="683895" y="19050"/>
                    <a:pt x="739140" y="4763"/>
                  </a:cubicBezTo>
                  <a:cubicBezTo>
                    <a:pt x="755333" y="952"/>
                    <a:pt x="771525" y="1905"/>
                    <a:pt x="788670" y="0"/>
                  </a:cubicBezTo>
                  <a:cubicBezTo>
                    <a:pt x="789622" y="4763"/>
                    <a:pt x="790575" y="9525"/>
                    <a:pt x="791528" y="15240"/>
                  </a:cubicBezTo>
                  <a:cubicBezTo>
                    <a:pt x="704850" y="40005"/>
                    <a:pt x="618172" y="65722"/>
                    <a:pt x="530543" y="90488"/>
                  </a:cubicBezTo>
                  <a:cubicBezTo>
                    <a:pt x="441960" y="116205"/>
                    <a:pt x="354330" y="141922"/>
                    <a:pt x="265747" y="165735"/>
                  </a:cubicBezTo>
                  <a:cubicBezTo>
                    <a:pt x="179070" y="188595"/>
                    <a:pt x="94297" y="222885"/>
                    <a:pt x="3810" y="233363"/>
                  </a:cubicBezTo>
                  <a:cubicBezTo>
                    <a:pt x="2858" y="229552"/>
                    <a:pt x="1905" y="226695"/>
                    <a:pt x="0" y="222885"/>
                  </a:cubicBezTo>
                  <a:cubicBezTo>
                    <a:pt x="5715" y="219075"/>
                    <a:pt x="10477" y="214313"/>
                    <a:pt x="16192" y="212408"/>
                  </a:cubicBezTo>
                  <a:cubicBezTo>
                    <a:pt x="196215" y="160972"/>
                    <a:pt x="377190" y="109538"/>
                    <a:pt x="558165" y="58102"/>
                  </a:cubicBezTo>
                  <a:cubicBezTo>
                    <a:pt x="558165" y="58102"/>
                    <a:pt x="560070" y="57150"/>
                    <a:pt x="560070" y="57150"/>
                  </a:cubicBezTo>
                  <a:cubicBezTo>
                    <a:pt x="564833" y="54292"/>
                    <a:pt x="568643" y="51435"/>
                    <a:pt x="573405" y="48577"/>
                  </a:cubicBezTo>
                  <a:cubicBezTo>
                    <a:pt x="573405" y="48577"/>
                    <a:pt x="573405" y="48577"/>
                    <a:pt x="573405" y="48577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3" name="Google Shape;2313;p21"/>
            <p:cNvSpPr/>
            <p:nvPr/>
          </p:nvSpPr>
          <p:spPr>
            <a:xfrm>
              <a:off x="4824518" y="3410902"/>
              <a:ext cx="118956" cy="514350"/>
            </a:xfrm>
            <a:custGeom>
              <a:avLst/>
              <a:gdLst/>
              <a:ahLst/>
              <a:cxnLst/>
              <a:rect l="l" t="t" r="r" b="b"/>
              <a:pathLst>
                <a:path w="118956" h="514350" extrusionOk="0">
                  <a:moveTo>
                    <a:pt x="112289" y="320040"/>
                  </a:moveTo>
                  <a:cubicBezTo>
                    <a:pt x="112289" y="323850"/>
                    <a:pt x="112289" y="328613"/>
                    <a:pt x="112289" y="332422"/>
                  </a:cubicBezTo>
                  <a:cubicBezTo>
                    <a:pt x="108479" y="343853"/>
                    <a:pt x="101812" y="356235"/>
                    <a:pt x="102764" y="367665"/>
                  </a:cubicBezTo>
                  <a:cubicBezTo>
                    <a:pt x="103717" y="391478"/>
                    <a:pt x="109432" y="415290"/>
                    <a:pt x="114194" y="443865"/>
                  </a:cubicBezTo>
                  <a:cubicBezTo>
                    <a:pt x="106574" y="438150"/>
                    <a:pt x="103717" y="435292"/>
                    <a:pt x="100859" y="432435"/>
                  </a:cubicBezTo>
                  <a:cubicBezTo>
                    <a:pt x="100859" y="441007"/>
                    <a:pt x="100859" y="449580"/>
                    <a:pt x="100859" y="457200"/>
                  </a:cubicBezTo>
                  <a:cubicBezTo>
                    <a:pt x="106574" y="461010"/>
                    <a:pt x="112289" y="463867"/>
                    <a:pt x="118957" y="467678"/>
                  </a:cubicBezTo>
                  <a:cubicBezTo>
                    <a:pt x="115147" y="468630"/>
                    <a:pt x="111337" y="469582"/>
                    <a:pt x="107527" y="469582"/>
                  </a:cubicBezTo>
                  <a:cubicBezTo>
                    <a:pt x="105622" y="481965"/>
                    <a:pt x="102764" y="495300"/>
                    <a:pt x="100859" y="507682"/>
                  </a:cubicBezTo>
                  <a:cubicBezTo>
                    <a:pt x="97049" y="509588"/>
                    <a:pt x="92287" y="511492"/>
                    <a:pt x="88477" y="514350"/>
                  </a:cubicBezTo>
                  <a:cubicBezTo>
                    <a:pt x="65617" y="400050"/>
                    <a:pt x="41804" y="285750"/>
                    <a:pt x="18944" y="171450"/>
                  </a:cubicBezTo>
                  <a:cubicBezTo>
                    <a:pt x="14182" y="149542"/>
                    <a:pt x="9419" y="127635"/>
                    <a:pt x="5609" y="105727"/>
                  </a:cubicBezTo>
                  <a:cubicBezTo>
                    <a:pt x="12277" y="116205"/>
                    <a:pt x="17992" y="125730"/>
                    <a:pt x="26564" y="138113"/>
                  </a:cubicBezTo>
                  <a:cubicBezTo>
                    <a:pt x="39899" y="88582"/>
                    <a:pt x="-6773" y="48577"/>
                    <a:pt x="847" y="1905"/>
                  </a:cubicBezTo>
                  <a:cubicBezTo>
                    <a:pt x="3704" y="952"/>
                    <a:pt x="7514" y="0"/>
                    <a:pt x="10372" y="0"/>
                  </a:cubicBezTo>
                  <a:cubicBezTo>
                    <a:pt x="21802" y="39052"/>
                    <a:pt x="33232" y="78105"/>
                    <a:pt x="44662" y="117157"/>
                  </a:cubicBezTo>
                  <a:cubicBezTo>
                    <a:pt x="49424" y="132397"/>
                    <a:pt x="51329" y="148590"/>
                    <a:pt x="57044" y="161925"/>
                  </a:cubicBezTo>
                  <a:cubicBezTo>
                    <a:pt x="60854" y="169545"/>
                    <a:pt x="70379" y="175260"/>
                    <a:pt x="77047" y="180975"/>
                  </a:cubicBezTo>
                  <a:cubicBezTo>
                    <a:pt x="82762" y="201930"/>
                    <a:pt x="89429" y="222885"/>
                    <a:pt x="95144" y="243840"/>
                  </a:cubicBezTo>
                  <a:cubicBezTo>
                    <a:pt x="77047" y="248603"/>
                    <a:pt x="79904" y="258128"/>
                    <a:pt x="88477" y="269557"/>
                  </a:cubicBezTo>
                  <a:lnTo>
                    <a:pt x="88477" y="269557"/>
                  </a:lnTo>
                  <a:cubicBezTo>
                    <a:pt x="94192" y="286703"/>
                    <a:pt x="79904" y="315278"/>
                    <a:pt x="112289" y="32004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21"/>
            <p:cNvSpPr/>
            <p:nvPr/>
          </p:nvSpPr>
          <p:spPr>
            <a:xfrm>
              <a:off x="3504494" y="3521684"/>
              <a:ext cx="260591" cy="326652"/>
            </a:xfrm>
            <a:custGeom>
              <a:avLst/>
              <a:gdLst/>
              <a:ahLst/>
              <a:cxnLst/>
              <a:rect l="l" t="t" r="r" b="b"/>
              <a:pathLst>
                <a:path w="260591" h="326652" extrusionOk="0">
                  <a:moveTo>
                    <a:pt x="167393" y="57810"/>
                  </a:moveTo>
                  <a:cubicBezTo>
                    <a:pt x="154058" y="47333"/>
                    <a:pt x="141675" y="35903"/>
                    <a:pt x="128340" y="25425"/>
                  </a:cubicBezTo>
                  <a:cubicBezTo>
                    <a:pt x="147390" y="-6007"/>
                    <a:pt x="181680" y="-9817"/>
                    <a:pt x="195015" y="22568"/>
                  </a:cubicBezTo>
                  <a:cubicBezTo>
                    <a:pt x="219780" y="81623"/>
                    <a:pt x="242640" y="142583"/>
                    <a:pt x="257880" y="204496"/>
                  </a:cubicBezTo>
                  <a:cubicBezTo>
                    <a:pt x="269310" y="247358"/>
                    <a:pt x="243593" y="268313"/>
                    <a:pt x="199778" y="279743"/>
                  </a:cubicBezTo>
                  <a:cubicBezTo>
                    <a:pt x="155010" y="290221"/>
                    <a:pt x="112148" y="311175"/>
                    <a:pt x="67380" y="322606"/>
                  </a:cubicBezTo>
                  <a:cubicBezTo>
                    <a:pt x="14993" y="335940"/>
                    <a:pt x="-4057" y="315938"/>
                    <a:pt x="705" y="268313"/>
                  </a:cubicBezTo>
                  <a:cubicBezTo>
                    <a:pt x="14040" y="269265"/>
                    <a:pt x="27375" y="270218"/>
                    <a:pt x="40710" y="271171"/>
                  </a:cubicBezTo>
                  <a:cubicBezTo>
                    <a:pt x="50235" y="272123"/>
                    <a:pt x="59760" y="275933"/>
                    <a:pt x="68333" y="274028"/>
                  </a:cubicBezTo>
                  <a:cubicBezTo>
                    <a:pt x="85478" y="270218"/>
                    <a:pt x="101670" y="262598"/>
                    <a:pt x="118815" y="257835"/>
                  </a:cubicBezTo>
                  <a:cubicBezTo>
                    <a:pt x="157868" y="247358"/>
                    <a:pt x="197873" y="237833"/>
                    <a:pt x="241688" y="226403"/>
                  </a:cubicBezTo>
                  <a:cubicBezTo>
                    <a:pt x="241688" y="220688"/>
                    <a:pt x="244545" y="208306"/>
                    <a:pt x="240735" y="195923"/>
                  </a:cubicBezTo>
                  <a:cubicBezTo>
                    <a:pt x="233115" y="166396"/>
                    <a:pt x="222638" y="138773"/>
                    <a:pt x="215970" y="109246"/>
                  </a:cubicBezTo>
                  <a:cubicBezTo>
                    <a:pt x="209303" y="81623"/>
                    <a:pt x="195968" y="63525"/>
                    <a:pt x="167393" y="5781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315;p21"/>
            <p:cNvSpPr/>
            <p:nvPr/>
          </p:nvSpPr>
          <p:spPr>
            <a:xfrm>
              <a:off x="3995737" y="3292375"/>
              <a:ext cx="583882" cy="180929"/>
            </a:xfrm>
            <a:custGeom>
              <a:avLst/>
              <a:gdLst/>
              <a:ahLst/>
              <a:cxnLst/>
              <a:rect l="l" t="t" r="r" b="b"/>
              <a:pathLst>
                <a:path w="583882" h="180929" extrusionOk="0">
                  <a:moveTo>
                    <a:pt x="953" y="172820"/>
                  </a:moveTo>
                  <a:cubicBezTo>
                    <a:pt x="187642" y="115670"/>
                    <a:pt x="373380" y="57567"/>
                    <a:pt x="560070" y="417"/>
                  </a:cubicBezTo>
                  <a:cubicBezTo>
                    <a:pt x="566738" y="-1488"/>
                    <a:pt x="575310" y="3274"/>
                    <a:pt x="583882" y="11847"/>
                  </a:cubicBezTo>
                  <a:cubicBezTo>
                    <a:pt x="577215" y="14704"/>
                    <a:pt x="570547" y="18515"/>
                    <a:pt x="563880" y="20420"/>
                  </a:cubicBezTo>
                  <a:cubicBezTo>
                    <a:pt x="508635" y="40422"/>
                    <a:pt x="452438" y="61377"/>
                    <a:pt x="396240" y="80427"/>
                  </a:cubicBezTo>
                  <a:cubicBezTo>
                    <a:pt x="376238" y="87095"/>
                    <a:pt x="357188" y="93762"/>
                    <a:pt x="337185" y="99477"/>
                  </a:cubicBezTo>
                  <a:cubicBezTo>
                    <a:pt x="242888" y="126147"/>
                    <a:pt x="149542" y="153770"/>
                    <a:pt x="55245" y="178534"/>
                  </a:cubicBezTo>
                  <a:cubicBezTo>
                    <a:pt x="38100" y="183297"/>
                    <a:pt x="18097" y="179487"/>
                    <a:pt x="0" y="179487"/>
                  </a:cubicBezTo>
                  <a:cubicBezTo>
                    <a:pt x="953" y="177582"/>
                    <a:pt x="953" y="174724"/>
                    <a:pt x="953" y="172820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6" name="Google Shape;2316;p21"/>
            <p:cNvSpPr/>
            <p:nvPr/>
          </p:nvSpPr>
          <p:spPr>
            <a:xfrm>
              <a:off x="4252912" y="4081462"/>
              <a:ext cx="696277" cy="271568"/>
            </a:xfrm>
            <a:custGeom>
              <a:avLst/>
              <a:gdLst/>
              <a:ahLst/>
              <a:cxnLst/>
              <a:rect l="l" t="t" r="r" b="b"/>
              <a:pathLst>
                <a:path w="696277" h="271568" extrusionOk="0">
                  <a:moveTo>
                    <a:pt x="696278" y="26670"/>
                  </a:moveTo>
                  <a:cubicBezTo>
                    <a:pt x="693420" y="36195"/>
                    <a:pt x="693420" y="50482"/>
                    <a:pt x="686753" y="54293"/>
                  </a:cubicBezTo>
                  <a:cubicBezTo>
                    <a:pt x="661988" y="68580"/>
                    <a:pt x="634365" y="78105"/>
                    <a:pt x="607695" y="90488"/>
                  </a:cubicBezTo>
                  <a:cubicBezTo>
                    <a:pt x="618172" y="78105"/>
                    <a:pt x="628650" y="65722"/>
                    <a:pt x="639128" y="52388"/>
                  </a:cubicBezTo>
                  <a:cubicBezTo>
                    <a:pt x="647700" y="48578"/>
                    <a:pt x="655320" y="43815"/>
                    <a:pt x="663893" y="40005"/>
                  </a:cubicBezTo>
                  <a:cubicBezTo>
                    <a:pt x="667703" y="38100"/>
                    <a:pt x="671513" y="36195"/>
                    <a:pt x="674370" y="35243"/>
                  </a:cubicBezTo>
                  <a:cubicBezTo>
                    <a:pt x="673418" y="33338"/>
                    <a:pt x="671513" y="31432"/>
                    <a:pt x="670560" y="29528"/>
                  </a:cubicBezTo>
                  <a:cubicBezTo>
                    <a:pt x="667703" y="32385"/>
                    <a:pt x="665797" y="36195"/>
                    <a:pt x="662940" y="39053"/>
                  </a:cubicBezTo>
                  <a:cubicBezTo>
                    <a:pt x="654368" y="42863"/>
                    <a:pt x="645795" y="47625"/>
                    <a:pt x="638175" y="51435"/>
                  </a:cubicBezTo>
                  <a:cubicBezTo>
                    <a:pt x="625793" y="56197"/>
                    <a:pt x="613410" y="60007"/>
                    <a:pt x="601028" y="64770"/>
                  </a:cubicBezTo>
                  <a:cubicBezTo>
                    <a:pt x="486728" y="109538"/>
                    <a:pt x="373380" y="153353"/>
                    <a:pt x="259080" y="198120"/>
                  </a:cubicBezTo>
                  <a:cubicBezTo>
                    <a:pt x="253365" y="200025"/>
                    <a:pt x="248603" y="204788"/>
                    <a:pt x="243840" y="208597"/>
                  </a:cubicBezTo>
                  <a:lnTo>
                    <a:pt x="243840" y="208597"/>
                  </a:lnTo>
                  <a:cubicBezTo>
                    <a:pt x="196215" y="222885"/>
                    <a:pt x="147638" y="238125"/>
                    <a:pt x="100013" y="252413"/>
                  </a:cubicBezTo>
                  <a:cubicBezTo>
                    <a:pt x="74295" y="259080"/>
                    <a:pt x="48578" y="266700"/>
                    <a:pt x="22860" y="271463"/>
                  </a:cubicBezTo>
                  <a:cubicBezTo>
                    <a:pt x="16192" y="272415"/>
                    <a:pt x="7620" y="266700"/>
                    <a:pt x="0" y="264795"/>
                  </a:cubicBezTo>
                  <a:cubicBezTo>
                    <a:pt x="46672" y="248603"/>
                    <a:pt x="92392" y="231457"/>
                    <a:pt x="139065" y="215265"/>
                  </a:cubicBezTo>
                  <a:cubicBezTo>
                    <a:pt x="212408" y="190500"/>
                    <a:pt x="285750" y="166688"/>
                    <a:pt x="359093" y="140018"/>
                  </a:cubicBezTo>
                  <a:cubicBezTo>
                    <a:pt x="440055" y="109538"/>
                    <a:pt x="519113" y="77153"/>
                    <a:pt x="599122" y="43815"/>
                  </a:cubicBezTo>
                  <a:cubicBezTo>
                    <a:pt x="631507" y="30480"/>
                    <a:pt x="662940" y="14288"/>
                    <a:pt x="694372" y="0"/>
                  </a:cubicBezTo>
                  <a:cubicBezTo>
                    <a:pt x="694372" y="6668"/>
                    <a:pt x="695325" y="13335"/>
                    <a:pt x="695325" y="20003"/>
                  </a:cubicBezTo>
                  <a:cubicBezTo>
                    <a:pt x="692468" y="20955"/>
                    <a:pt x="690563" y="21907"/>
                    <a:pt x="687705" y="21907"/>
                  </a:cubicBezTo>
                  <a:cubicBezTo>
                    <a:pt x="691515" y="24765"/>
                    <a:pt x="693420" y="25718"/>
                    <a:pt x="696278" y="2667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317;p21"/>
            <p:cNvSpPr/>
            <p:nvPr/>
          </p:nvSpPr>
          <p:spPr>
            <a:xfrm>
              <a:off x="3469957" y="2867604"/>
              <a:ext cx="126720" cy="271836"/>
            </a:xfrm>
            <a:custGeom>
              <a:avLst/>
              <a:gdLst/>
              <a:ahLst/>
              <a:cxnLst/>
              <a:rect l="l" t="t" r="r" b="b"/>
              <a:pathLst>
                <a:path w="126720" h="271836" extrusionOk="0">
                  <a:moveTo>
                    <a:pt x="42863" y="208018"/>
                  </a:moveTo>
                  <a:cubicBezTo>
                    <a:pt x="49530" y="190874"/>
                    <a:pt x="62865" y="172776"/>
                    <a:pt x="62865" y="155631"/>
                  </a:cubicBezTo>
                  <a:cubicBezTo>
                    <a:pt x="61913" y="122293"/>
                    <a:pt x="55245" y="88956"/>
                    <a:pt x="47625" y="56571"/>
                  </a:cubicBezTo>
                  <a:cubicBezTo>
                    <a:pt x="44767" y="43236"/>
                    <a:pt x="33338" y="32758"/>
                    <a:pt x="25717" y="20376"/>
                  </a:cubicBezTo>
                  <a:cubicBezTo>
                    <a:pt x="33338" y="-10104"/>
                    <a:pt x="54292" y="-1532"/>
                    <a:pt x="61913" y="14661"/>
                  </a:cubicBezTo>
                  <a:cubicBezTo>
                    <a:pt x="90488" y="70859"/>
                    <a:pt x="124777" y="126104"/>
                    <a:pt x="126683" y="191826"/>
                  </a:cubicBezTo>
                  <a:cubicBezTo>
                    <a:pt x="127635" y="224211"/>
                    <a:pt x="110490" y="242309"/>
                    <a:pt x="81915" y="250881"/>
                  </a:cubicBezTo>
                  <a:cubicBezTo>
                    <a:pt x="57150" y="258501"/>
                    <a:pt x="32385" y="264216"/>
                    <a:pt x="6667" y="271836"/>
                  </a:cubicBezTo>
                  <a:cubicBezTo>
                    <a:pt x="4763" y="266121"/>
                    <a:pt x="1905" y="260406"/>
                    <a:pt x="0" y="254691"/>
                  </a:cubicBezTo>
                  <a:cubicBezTo>
                    <a:pt x="31433" y="237546"/>
                    <a:pt x="62865" y="219449"/>
                    <a:pt x="94297" y="202304"/>
                  </a:cubicBezTo>
                  <a:cubicBezTo>
                    <a:pt x="96202" y="200399"/>
                    <a:pt x="97155" y="197541"/>
                    <a:pt x="99060" y="195636"/>
                  </a:cubicBezTo>
                  <a:cubicBezTo>
                    <a:pt x="99060" y="195636"/>
                    <a:pt x="97155" y="194684"/>
                    <a:pt x="97155" y="193731"/>
                  </a:cubicBezTo>
                  <a:cubicBezTo>
                    <a:pt x="96202" y="196588"/>
                    <a:pt x="95250" y="199446"/>
                    <a:pt x="94297" y="202304"/>
                  </a:cubicBezTo>
                  <a:cubicBezTo>
                    <a:pt x="77152" y="204209"/>
                    <a:pt x="60008" y="206113"/>
                    <a:pt x="42863" y="20801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318;p21"/>
            <p:cNvSpPr/>
            <p:nvPr/>
          </p:nvSpPr>
          <p:spPr>
            <a:xfrm>
              <a:off x="3710940" y="3260089"/>
              <a:ext cx="438150" cy="123189"/>
            </a:xfrm>
            <a:custGeom>
              <a:avLst/>
              <a:gdLst/>
              <a:ahLst/>
              <a:cxnLst/>
              <a:rect l="l" t="t" r="r" b="b"/>
              <a:pathLst>
                <a:path w="438150" h="123189" extrusionOk="0">
                  <a:moveTo>
                    <a:pt x="0" y="111760"/>
                  </a:moveTo>
                  <a:cubicBezTo>
                    <a:pt x="18097" y="105093"/>
                    <a:pt x="27622" y="97473"/>
                    <a:pt x="37147" y="98425"/>
                  </a:cubicBezTo>
                  <a:cubicBezTo>
                    <a:pt x="119063" y="101282"/>
                    <a:pt x="185738" y="53657"/>
                    <a:pt x="260985" y="36513"/>
                  </a:cubicBezTo>
                  <a:cubicBezTo>
                    <a:pt x="308610" y="26035"/>
                    <a:pt x="356235" y="11748"/>
                    <a:pt x="403860" y="1270"/>
                  </a:cubicBezTo>
                  <a:cubicBezTo>
                    <a:pt x="414338" y="-1587"/>
                    <a:pt x="425767" y="1270"/>
                    <a:pt x="437197" y="1270"/>
                  </a:cubicBezTo>
                  <a:cubicBezTo>
                    <a:pt x="437197" y="5080"/>
                    <a:pt x="438150" y="8890"/>
                    <a:pt x="438150" y="12700"/>
                  </a:cubicBezTo>
                  <a:cubicBezTo>
                    <a:pt x="429577" y="15557"/>
                    <a:pt x="420052" y="19368"/>
                    <a:pt x="411480" y="22225"/>
                  </a:cubicBezTo>
                  <a:cubicBezTo>
                    <a:pt x="325755" y="48895"/>
                    <a:pt x="240982" y="77470"/>
                    <a:pt x="155257" y="101282"/>
                  </a:cubicBezTo>
                  <a:cubicBezTo>
                    <a:pt x="112395" y="112713"/>
                    <a:pt x="67627" y="116523"/>
                    <a:pt x="23813" y="123190"/>
                  </a:cubicBezTo>
                  <a:cubicBezTo>
                    <a:pt x="19050" y="123190"/>
                    <a:pt x="13335" y="117475"/>
                    <a:pt x="0" y="111760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9" name="Google Shape;2319;p21"/>
            <p:cNvSpPr/>
            <p:nvPr/>
          </p:nvSpPr>
          <p:spPr>
            <a:xfrm>
              <a:off x="4060507" y="3989236"/>
              <a:ext cx="375284" cy="125880"/>
            </a:xfrm>
            <a:custGeom>
              <a:avLst/>
              <a:gdLst/>
              <a:ahLst/>
              <a:cxnLst/>
              <a:rect l="l" t="t" r="r" b="b"/>
              <a:pathLst>
                <a:path w="375284" h="125880" extrusionOk="0">
                  <a:moveTo>
                    <a:pt x="0" y="116038"/>
                  </a:moveTo>
                  <a:cubicBezTo>
                    <a:pt x="3810" y="111276"/>
                    <a:pt x="6667" y="103656"/>
                    <a:pt x="11430" y="102703"/>
                  </a:cubicBezTo>
                  <a:cubicBezTo>
                    <a:pt x="127635" y="78891"/>
                    <a:pt x="240030" y="43648"/>
                    <a:pt x="350520" y="786"/>
                  </a:cubicBezTo>
                  <a:cubicBezTo>
                    <a:pt x="357188" y="-2072"/>
                    <a:pt x="365760" y="3643"/>
                    <a:pt x="373380" y="5548"/>
                  </a:cubicBezTo>
                  <a:cubicBezTo>
                    <a:pt x="374333" y="8406"/>
                    <a:pt x="375285" y="11263"/>
                    <a:pt x="375285" y="14120"/>
                  </a:cubicBezTo>
                  <a:cubicBezTo>
                    <a:pt x="334327" y="30313"/>
                    <a:pt x="293370" y="49363"/>
                    <a:pt x="250508" y="62698"/>
                  </a:cubicBezTo>
                  <a:cubicBezTo>
                    <a:pt x="180022" y="85558"/>
                    <a:pt x="107633" y="104608"/>
                    <a:pt x="36195" y="124611"/>
                  </a:cubicBezTo>
                  <a:cubicBezTo>
                    <a:pt x="25717" y="127468"/>
                    <a:pt x="13335" y="124611"/>
                    <a:pt x="1905" y="124611"/>
                  </a:cubicBezTo>
                  <a:cubicBezTo>
                    <a:pt x="1905" y="122706"/>
                    <a:pt x="952" y="118895"/>
                    <a:pt x="0" y="116038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0" name="Google Shape;2320;p21"/>
            <p:cNvSpPr/>
            <p:nvPr/>
          </p:nvSpPr>
          <p:spPr>
            <a:xfrm>
              <a:off x="3501390" y="3578542"/>
              <a:ext cx="140969" cy="190040"/>
            </a:xfrm>
            <a:custGeom>
              <a:avLst/>
              <a:gdLst/>
              <a:ahLst/>
              <a:cxnLst/>
              <a:rect l="l" t="t" r="r" b="b"/>
              <a:pathLst>
                <a:path w="140969" h="190040" extrusionOk="0">
                  <a:moveTo>
                    <a:pt x="68580" y="180975"/>
                  </a:moveTo>
                  <a:cubicBezTo>
                    <a:pt x="45720" y="196215"/>
                    <a:pt x="30480" y="193358"/>
                    <a:pt x="24765" y="163830"/>
                  </a:cubicBezTo>
                  <a:cubicBezTo>
                    <a:pt x="31432" y="153352"/>
                    <a:pt x="39052" y="142875"/>
                    <a:pt x="47625" y="129540"/>
                  </a:cubicBezTo>
                  <a:cubicBezTo>
                    <a:pt x="31432" y="123825"/>
                    <a:pt x="20955" y="120015"/>
                    <a:pt x="10477" y="115252"/>
                  </a:cubicBezTo>
                  <a:cubicBezTo>
                    <a:pt x="6667" y="107633"/>
                    <a:pt x="3810" y="99060"/>
                    <a:pt x="0" y="91440"/>
                  </a:cubicBezTo>
                  <a:cubicBezTo>
                    <a:pt x="20955" y="93345"/>
                    <a:pt x="45720" y="103823"/>
                    <a:pt x="60960" y="95250"/>
                  </a:cubicBezTo>
                  <a:cubicBezTo>
                    <a:pt x="76200" y="87630"/>
                    <a:pt x="80963" y="60008"/>
                    <a:pt x="92392" y="42863"/>
                  </a:cubicBezTo>
                  <a:cubicBezTo>
                    <a:pt x="101917" y="27623"/>
                    <a:pt x="112395" y="14288"/>
                    <a:pt x="122872" y="0"/>
                  </a:cubicBezTo>
                  <a:cubicBezTo>
                    <a:pt x="126682" y="20003"/>
                    <a:pt x="131445" y="39052"/>
                    <a:pt x="135255" y="59055"/>
                  </a:cubicBezTo>
                  <a:cubicBezTo>
                    <a:pt x="121920" y="78105"/>
                    <a:pt x="108585" y="98108"/>
                    <a:pt x="93345" y="120967"/>
                  </a:cubicBezTo>
                  <a:cubicBezTo>
                    <a:pt x="114300" y="127635"/>
                    <a:pt x="127635" y="132398"/>
                    <a:pt x="140970" y="136208"/>
                  </a:cubicBezTo>
                  <a:cubicBezTo>
                    <a:pt x="134302" y="141923"/>
                    <a:pt x="127635" y="148590"/>
                    <a:pt x="121920" y="154305"/>
                  </a:cubicBezTo>
                  <a:cubicBezTo>
                    <a:pt x="80010" y="141923"/>
                    <a:pt x="79057" y="141923"/>
                    <a:pt x="68580" y="180975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p21"/>
            <p:cNvSpPr/>
            <p:nvPr/>
          </p:nvSpPr>
          <p:spPr>
            <a:xfrm>
              <a:off x="3214687" y="2436542"/>
              <a:ext cx="264795" cy="100330"/>
            </a:xfrm>
            <a:custGeom>
              <a:avLst/>
              <a:gdLst/>
              <a:ahLst/>
              <a:cxnLst/>
              <a:rect l="l" t="t" r="r" b="b"/>
              <a:pathLst>
                <a:path w="264795" h="100330" extrusionOk="0">
                  <a:moveTo>
                    <a:pt x="264795" y="7573"/>
                  </a:moveTo>
                  <a:cubicBezTo>
                    <a:pt x="219075" y="73295"/>
                    <a:pt x="157163" y="76153"/>
                    <a:pt x="91440" y="61865"/>
                  </a:cubicBezTo>
                  <a:cubicBezTo>
                    <a:pt x="62865" y="112348"/>
                    <a:pt x="28575" y="113300"/>
                    <a:pt x="0" y="63770"/>
                  </a:cubicBezTo>
                  <a:cubicBezTo>
                    <a:pt x="48577" y="52340"/>
                    <a:pt x="94297" y="25670"/>
                    <a:pt x="146685" y="44720"/>
                  </a:cubicBezTo>
                  <a:cubicBezTo>
                    <a:pt x="176213" y="55198"/>
                    <a:pt x="192405" y="30433"/>
                    <a:pt x="211455" y="15193"/>
                  </a:cubicBezTo>
                  <a:cubicBezTo>
                    <a:pt x="227647" y="2810"/>
                    <a:pt x="242888" y="-7667"/>
                    <a:pt x="264795" y="7573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p21"/>
            <p:cNvSpPr/>
            <p:nvPr/>
          </p:nvSpPr>
          <p:spPr>
            <a:xfrm>
              <a:off x="3855720" y="2587942"/>
              <a:ext cx="359092" cy="105265"/>
            </a:xfrm>
            <a:custGeom>
              <a:avLst/>
              <a:gdLst/>
              <a:ahLst/>
              <a:cxnLst/>
              <a:rect l="l" t="t" r="r" b="b"/>
              <a:pathLst>
                <a:path w="359092" h="105265" extrusionOk="0">
                  <a:moveTo>
                    <a:pt x="321945" y="0"/>
                  </a:moveTo>
                  <a:cubicBezTo>
                    <a:pt x="334327" y="1905"/>
                    <a:pt x="346710" y="2858"/>
                    <a:pt x="359092" y="4763"/>
                  </a:cubicBezTo>
                  <a:cubicBezTo>
                    <a:pt x="353377" y="9525"/>
                    <a:pt x="348615" y="13335"/>
                    <a:pt x="342900" y="18098"/>
                  </a:cubicBezTo>
                  <a:cubicBezTo>
                    <a:pt x="317183" y="38100"/>
                    <a:pt x="285750" y="5715"/>
                    <a:pt x="257175" y="33338"/>
                  </a:cubicBezTo>
                  <a:cubicBezTo>
                    <a:pt x="235267" y="54292"/>
                    <a:pt x="201930" y="53340"/>
                    <a:pt x="171450" y="40005"/>
                  </a:cubicBezTo>
                  <a:cubicBezTo>
                    <a:pt x="167640" y="38100"/>
                    <a:pt x="160020" y="43815"/>
                    <a:pt x="154305" y="46673"/>
                  </a:cubicBezTo>
                  <a:cubicBezTo>
                    <a:pt x="116205" y="65723"/>
                    <a:pt x="79058" y="85725"/>
                    <a:pt x="40005" y="102870"/>
                  </a:cubicBezTo>
                  <a:cubicBezTo>
                    <a:pt x="29527" y="107633"/>
                    <a:pt x="15240" y="103823"/>
                    <a:pt x="1905" y="103823"/>
                  </a:cubicBezTo>
                  <a:cubicBezTo>
                    <a:pt x="952" y="100965"/>
                    <a:pt x="0" y="97155"/>
                    <a:pt x="0" y="94298"/>
                  </a:cubicBezTo>
                  <a:cubicBezTo>
                    <a:pt x="8572" y="90488"/>
                    <a:pt x="17145" y="86678"/>
                    <a:pt x="24765" y="82867"/>
                  </a:cubicBezTo>
                  <a:cubicBezTo>
                    <a:pt x="52388" y="68580"/>
                    <a:pt x="80010" y="54292"/>
                    <a:pt x="108585" y="40958"/>
                  </a:cubicBezTo>
                  <a:cubicBezTo>
                    <a:pt x="118110" y="36195"/>
                    <a:pt x="128588" y="29528"/>
                    <a:pt x="137160" y="30480"/>
                  </a:cubicBezTo>
                  <a:cubicBezTo>
                    <a:pt x="176213" y="38100"/>
                    <a:pt x="212408" y="20003"/>
                    <a:pt x="249555" y="16192"/>
                  </a:cubicBezTo>
                  <a:cubicBezTo>
                    <a:pt x="274320" y="14288"/>
                    <a:pt x="298133" y="5715"/>
                    <a:pt x="321945" y="0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p21"/>
            <p:cNvSpPr/>
            <p:nvPr/>
          </p:nvSpPr>
          <p:spPr>
            <a:xfrm>
              <a:off x="3675578" y="2347155"/>
              <a:ext cx="127754" cy="90291"/>
            </a:xfrm>
            <a:custGeom>
              <a:avLst/>
              <a:gdLst/>
              <a:ahLst/>
              <a:cxnLst/>
              <a:rect l="l" t="t" r="r" b="b"/>
              <a:pathLst>
                <a:path w="127754" h="90291" extrusionOk="0">
                  <a:moveTo>
                    <a:pt x="113467" y="89339"/>
                  </a:moveTo>
                  <a:cubicBezTo>
                    <a:pt x="113467" y="89339"/>
                    <a:pt x="111562" y="90292"/>
                    <a:pt x="111562" y="90292"/>
                  </a:cubicBezTo>
                  <a:cubicBezTo>
                    <a:pt x="88702" y="76957"/>
                    <a:pt x="64889" y="63622"/>
                    <a:pt x="39172" y="48382"/>
                  </a:cubicBezTo>
                  <a:cubicBezTo>
                    <a:pt x="42982" y="57907"/>
                    <a:pt x="46792" y="66479"/>
                    <a:pt x="53459" y="84577"/>
                  </a:cubicBezTo>
                  <a:cubicBezTo>
                    <a:pt x="34409" y="79814"/>
                    <a:pt x="13454" y="80767"/>
                    <a:pt x="9644" y="73147"/>
                  </a:cubicBezTo>
                  <a:cubicBezTo>
                    <a:pt x="1072" y="56002"/>
                    <a:pt x="-1786" y="34094"/>
                    <a:pt x="1072" y="15997"/>
                  </a:cubicBezTo>
                  <a:cubicBezTo>
                    <a:pt x="2024" y="8377"/>
                    <a:pt x="27742" y="-3053"/>
                    <a:pt x="38219" y="757"/>
                  </a:cubicBezTo>
                  <a:cubicBezTo>
                    <a:pt x="56317" y="6472"/>
                    <a:pt x="71557" y="22664"/>
                    <a:pt x="88702" y="34094"/>
                  </a:cubicBezTo>
                  <a:cubicBezTo>
                    <a:pt x="97274" y="39809"/>
                    <a:pt x="105847" y="44572"/>
                    <a:pt x="114419" y="49334"/>
                  </a:cubicBezTo>
                  <a:lnTo>
                    <a:pt x="114419" y="49334"/>
                  </a:lnTo>
                  <a:cubicBezTo>
                    <a:pt x="119182" y="59812"/>
                    <a:pt x="122992" y="71242"/>
                    <a:pt x="127754" y="81719"/>
                  </a:cubicBezTo>
                  <a:cubicBezTo>
                    <a:pt x="127754" y="81719"/>
                    <a:pt x="127754" y="80767"/>
                    <a:pt x="127754" y="80767"/>
                  </a:cubicBezTo>
                  <a:cubicBezTo>
                    <a:pt x="122039" y="83624"/>
                    <a:pt x="118229" y="86482"/>
                    <a:pt x="113467" y="89339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4" name="Google Shape;2324;p21"/>
            <p:cNvSpPr/>
            <p:nvPr/>
          </p:nvSpPr>
          <p:spPr>
            <a:xfrm>
              <a:off x="3345179" y="3069907"/>
              <a:ext cx="219075" cy="105632"/>
            </a:xfrm>
            <a:custGeom>
              <a:avLst/>
              <a:gdLst/>
              <a:ahLst/>
              <a:cxnLst/>
              <a:rect l="l" t="t" r="r" b="b"/>
              <a:pathLst>
                <a:path w="219075" h="105632" extrusionOk="0">
                  <a:moveTo>
                    <a:pt x="167640" y="5715"/>
                  </a:moveTo>
                  <a:cubicBezTo>
                    <a:pt x="184785" y="3810"/>
                    <a:pt x="201930" y="1905"/>
                    <a:pt x="219075" y="0"/>
                  </a:cubicBezTo>
                  <a:cubicBezTo>
                    <a:pt x="219075" y="0"/>
                    <a:pt x="219075" y="0"/>
                    <a:pt x="219075" y="0"/>
                  </a:cubicBezTo>
                  <a:cubicBezTo>
                    <a:pt x="187642" y="18097"/>
                    <a:pt x="155258" y="35242"/>
                    <a:pt x="124778" y="52388"/>
                  </a:cubicBezTo>
                  <a:cubicBezTo>
                    <a:pt x="126683" y="58102"/>
                    <a:pt x="129540" y="63817"/>
                    <a:pt x="131445" y="69533"/>
                  </a:cubicBezTo>
                  <a:cubicBezTo>
                    <a:pt x="115253" y="78105"/>
                    <a:pt x="99060" y="87630"/>
                    <a:pt x="83820" y="96202"/>
                  </a:cubicBezTo>
                  <a:cubicBezTo>
                    <a:pt x="47625" y="116205"/>
                    <a:pt x="20955" y="102870"/>
                    <a:pt x="0" y="70485"/>
                  </a:cubicBezTo>
                  <a:cubicBezTo>
                    <a:pt x="20003" y="70485"/>
                    <a:pt x="40958" y="74295"/>
                    <a:pt x="41910" y="43815"/>
                  </a:cubicBezTo>
                  <a:cubicBezTo>
                    <a:pt x="83820" y="31433"/>
                    <a:pt x="125730" y="18097"/>
                    <a:pt x="167640" y="571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5" name="Google Shape;2325;p21"/>
            <p:cNvSpPr/>
            <p:nvPr/>
          </p:nvSpPr>
          <p:spPr>
            <a:xfrm>
              <a:off x="4215765" y="2657475"/>
              <a:ext cx="293369" cy="61894"/>
            </a:xfrm>
            <a:custGeom>
              <a:avLst/>
              <a:gdLst/>
              <a:ahLst/>
              <a:cxnLst/>
              <a:rect l="l" t="t" r="r" b="b"/>
              <a:pathLst>
                <a:path w="293369" h="61894" extrusionOk="0">
                  <a:moveTo>
                    <a:pt x="0" y="56197"/>
                  </a:moveTo>
                  <a:cubicBezTo>
                    <a:pt x="99060" y="40958"/>
                    <a:pt x="190500" y="13335"/>
                    <a:pt x="293370" y="0"/>
                  </a:cubicBezTo>
                  <a:cubicBezTo>
                    <a:pt x="262890" y="36195"/>
                    <a:pt x="37147" y="77153"/>
                    <a:pt x="0" y="56197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6" name="Google Shape;2326;p21"/>
            <p:cNvSpPr/>
            <p:nvPr/>
          </p:nvSpPr>
          <p:spPr>
            <a:xfrm>
              <a:off x="3955732" y="2739248"/>
              <a:ext cx="224789" cy="72830"/>
            </a:xfrm>
            <a:custGeom>
              <a:avLst/>
              <a:gdLst/>
              <a:ahLst/>
              <a:cxnLst/>
              <a:rect l="l" t="t" r="r" b="b"/>
              <a:pathLst>
                <a:path w="224789" h="72830" extrusionOk="0">
                  <a:moveTo>
                    <a:pt x="224790" y="3952"/>
                  </a:moveTo>
                  <a:cubicBezTo>
                    <a:pt x="192405" y="16334"/>
                    <a:pt x="160020" y="28717"/>
                    <a:pt x="126683" y="40147"/>
                  </a:cubicBezTo>
                  <a:cubicBezTo>
                    <a:pt x="99060" y="50624"/>
                    <a:pt x="72390" y="61102"/>
                    <a:pt x="44767" y="69674"/>
                  </a:cubicBezTo>
                  <a:cubicBezTo>
                    <a:pt x="30480" y="73484"/>
                    <a:pt x="15240" y="73484"/>
                    <a:pt x="0" y="71579"/>
                  </a:cubicBezTo>
                  <a:cubicBezTo>
                    <a:pt x="34290" y="39194"/>
                    <a:pt x="200025" y="-15098"/>
                    <a:pt x="224790" y="3952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7" name="Google Shape;2327;p21"/>
            <p:cNvSpPr/>
            <p:nvPr/>
          </p:nvSpPr>
          <p:spPr>
            <a:xfrm>
              <a:off x="4206207" y="2317173"/>
              <a:ext cx="81947" cy="91828"/>
            </a:xfrm>
            <a:custGeom>
              <a:avLst/>
              <a:gdLst/>
              <a:ahLst/>
              <a:cxnLst/>
              <a:rect l="l" t="t" r="r" b="b"/>
              <a:pathLst>
                <a:path w="81947" h="91828" extrusionOk="0">
                  <a:moveTo>
                    <a:pt x="33" y="20261"/>
                  </a:moveTo>
                  <a:cubicBezTo>
                    <a:pt x="3843" y="17404"/>
                    <a:pt x="13368" y="2164"/>
                    <a:pt x="24798" y="259"/>
                  </a:cubicBezTo>
                  <a:cubicBezTo>
                    <a:pt x="48610" y="-3551"/>
                    <a:pt x="80995" y="35501"/>
                    <a:pt x="81948" y="64076"/>
                  </a:cubicBezTo>
                  <a:cubicBezTo>
                    <a:pt x="81948" y="88841"/>
                    <a:pt x="65755" y="92651"/>
                    <a:pt x="46705" y="91699"/>
                  </a:cubicBezTo>
                  <a:cubicBezTo>
                    <a:pt x="19083" y="90746"/>
                    <a:pt x="-920" y="65029"/>
                    <a:pt x="33" y="20261"/>
                  </a:cubicBezTo>
                  <a:close/>
                </a:path>
              </a:pathLst>
            </a:custGeom>
            <a:solidFill>
              <a:srgbClr val="E618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8" name="Google Shape;2328;p21"/>
            <p:cNvSpPr/>
            <p:nvPr/>
          </p:nvSpPr>
          <p:spPr>
            <a:xfrm>
              <a:off x="3789574" y="2310602"/>
              <a:ext cx="144250" cy="87362"/>
            </a:xfrm>
            <a:custGeom>
              <a:avLst/>
              <a:gdLst/>
              <a:ahLst/>
              <a:cxnLst/>
              <a:rect l="l" t="t" r="r" b="b"/>
              <a:pathLst>
                <a:path w="144250" h="87362" extrusionOk="0">
                  <a:moveTo>
                    <a:pt x="423" y="84935"/>
                  </a:moveTo>
                  <a:cubicBezTo>
                    <a:pt x="25188" y="58265"/>
                    <a:pt x="29951" y="13497"/>
                    <a:pt x="74718" y="3972"/>
                  </a:cubicBezTo>
                  <a:cubicBezTo>
                    <a:pt x="97578" y="-790"/>
                    <a:pt x="118533" y="-3648"/>
                    <a:pt x="144251" y="9687"/>
                  </a:cubicBezTo>
                  <a:cubicBezTo>
                    <a:pt x="133773" y="15402"/>
                    <a:pt x="129011" y="20165"/>
                    <a:pt x="124248" y="20165"/>
                  </a:cubicBezTo>
                  <a:cubicBezTo>
                    <a:pt x="91863" y="20165"/>
                    <a:pt x="71861" y="32547"/>
                    <a:pt x="61383" y="66837"/>
                  </a:cubicBezTo>
                  <a:cubicBezTo>
                    <a:pt x="51858" y="98270"/>
                    <a:pt x="21378" y="83982"/>
                    <a:pt x="423" y="84935"/>
                  </a:cubicBezTo>
                  <a:cubicBezTo>
                    <a:pt x="-529" y="84935"/>
                    <a:pt x="423" y="84935"/>
                    <a:pt x="423" y="84935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9" name="Google Shape;2329;p21"/>
            <p:cNvSpPr/>
            <p:nvPr/>
          </p:nvSpPr>
          <p:spPr>
            <a:xfrm>
              <a:off x="4281226" y="2270760"/>
              <a:ext cx="79354" cy="75247"/>
            </a:xfrm>
            <a:custGeom>
              <a:avLst/>
              <a:gdLst/>
              <a:ahLst/>
              <a:cxnLst/>
              <a:rect l="l" t="t" r="r" b="b"/>
              <a:pathLst>
                <a:path w="79354" h="75247" extrusionOk="0">
                  <a:moveTo>
                    <a:pt x="18359" y="0"/>
                  </a:moveTo>
                  <a:cubicBezTo>
                    <a:pt x="62174" y="952"/>
                    <a:pt x="80271" y="17145"/>
                    <a:pt x="79319" y="44767"/>
                  </a:cubicBezTo>
                  <a:cubicBezTo>
                    <a:pt x="78366" y="67627"/>
                    <a:pt x="64079" y="75248"/>
                    <a:pt x="44077" y="75248"/>
                  </a:cubicBezTo>
                  <a:cubicBezTo>
                    <a:pt x="18359" y="75248"/>
                    <a:pt x="-2596" y="51435"/>
                    <a:pt x="261" y="21907"/>
                  </a:cubicBezTo>
                  <a:cubicBezTo>
                    <a:pt x="1214" y="10477"/>
                    <a:pt x="15502" y="2857"/>
                    <a:pt x="18359" y="0"/>
                  </a:cubicBezTo>
                  <a:close/>
                </a:path>
              </a:pathLst>
            </a:custGeom>
            <a:solidFill>
              <a:srgbClr val="E618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0" name="Google Shape;2330;p21"/>
            <p:cNvSpPr/>
            <p:nvPr/>
          </p:nvSpPr>
          <p:spPr>
            <a:xfrm>
              <a:off x="3502104" y="2405975"/>
              <a:ext cx="132635" cy="52479"/>
            </a:xfrm>
            <a:custGeom>
              <a:avLst/>
              <a:gdLst/>
              <a:ahLst/>
              <a:cxnLst/>
              <a:rect l="l" t="t" r="r" b="b"/>
              <a:pathLst>
                <a:path w="132635" h="52479" extrusionOk="0">
                  <a:moveTo>
                    <a:pt x="51673" y="36235"/>
                  </a:moveTo>
                  <a:cubicBezTo>
                    <a:pt x="40243" y="41950"/>
                    <a:pt x="29766" y="50522"/>
                    <a:pt x="18336" y="52428"/>
                  </a:cubicBezTo>
                  <a:cubicBezTo>
                    <a:pt x="13573" y="53380"/>
                    <a:pt x="1191" y="40997"/>
                    <a:pt x="238" y="33378"/>
                  </a:cubicBezTo>
                  <a:cubicBezTo>
                    <a:pt x="-1667" y="15280"/>
                    <a:pt x="7858" y="-913"/>
                    <a:pt x="28813" y="40"/>
                  </a:cubicBezTo>
                  <a:cubicBezTo>
                    <a:pt x="63103" y="1945"/>
                    <a:pt x="98346" y="7660"/>
                    <a:pt x="132636" y="11470"/>
                  </a:cubicBezTo>
                  <a:cubicBezTo>
                    <a:pt x="132636" y="16232"/>
                    <a:pt x="132636" y="20995"/>
                    <a:pt x="132636" y="25757"/>
                  </a:cubicBezTo>
                  <a:cubicBezTo>
                    <a:pt x="105966" y="27662"/>
                    <a:pt x="78343" y="28615"/>
                    <a:pt x="51673" y="30520"/>
                  </a:cubicBezTo>
                  <a:cubicBezTo>
                    <a:pt x="50721" y="32425"/>
                    <a:pt x="50721" y="34330"/>
                    <a:pt x="51673" y="36235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1" name="Google Shape;2331;p21"/>
            <p:cNvSpPr/>
            <p:nvPr/>
          </p:nvSpPr>
          <p:spPr>
            <a:xfrm>
              <a:off x="4911090" y="3919537"/>
              <a:ext cx="50482" cy="151447"/>
            </a:xfrm>
            <a:custGeom>
              <a:avLst/>
              <a:gdLst/>
              <a:ahLst/>
              <a:cxnLst/>
              <a:rect l="l" t="t" r="r" b="b"/>
              <a:pathLst>
                <a:path w="50482" h="151447" extrusionOk="0">
                  <a:moveTo>
                    <a:pt x="0" y="6668"/>
                  </a:moveTo>
                  <a:cubicBezTo>
                    <a:pt x="3810" y="4763"/>
                    <a:pt x="8572" y="2857"/>
                    <a:pt x="12382" y="0"/>
                  </a:cubicBezTo>
                  <a:cubicBezTo>
                    <a:pt x="20955" y="22860"/>
                    <a:pt x="29528" y="45720"/>
                    <a:pt x="37147" y="69532"/>
                  </a:cubicBezTo>
                  <a:cubicBezTo>
                    <a:pt x="37147" y="69532"/>
                    <a:pt x="37147" y="69532"/>
                    <a:pt x="37147" y="69532"/>
                  </a:cubicBezTo>
                  <a:cubicBezTo>
                    <a:pt x="39053" y="76200"/>
                    <a:pt x="40957" y="82868"/>
                    <a:pt x="43815" y="89535"/>
                  </a:cubicBezTo>
                  <a:cubicBezTo>
                    <a:pt x="45720" y="101918"/>
                    <a:pt x="48578" y="114300"/>
                    <a:pt x="50482" y="126682"/>
                  </a:cubicBezTo>
                  <a:cubicBezTo>
                    <a:pt x="46672" y="135255"/>
                    <a:pt x="41910" y="143828"/>
                    <a:pt x="38100" y="151447"/>
                  </a:cubicBezTo>
                  <a:cubicBezTo>
                    <a:pt x="24765" y="102870"/>
                    <a:pt x="12382" y="55245"/>
                    <a:pt x="0" y="666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2" name="Google Shape;2332;p21"/>
            <p:cNvSpPr/>
            <p:nvPr/>
          </p:nvSpPr>
          <p:spPr>
            <a:xfrm>
              <a:off x="3716654" y="2703195"/>
              <a:ext cx="97154" cy="31725"/>
            </a:xfrm>
            <a:custGeom>
              <a:avLst/>
              <a:gdLst/>
              <a:ahLst/>
              <a:cxnLst/>
              <a:rect l="l" t="t" r="r" b="b"/>
              <a:pathLst>
                <a:path w="97154" h="31725" extrusionOk="0">
                  <a:moveTo>
                    <a:pt x="97155" y="9525"/>
                  </a:moveTo>
                  <a:cubicBezTo>
                    <a:pt x="66675" y="37147"/>
                    <a:pt x="29528" y="40005"/>
                    <a:pt x="0" y="12383"/>
                  </a:cubicBezTo>
                  <a:cubicBezTo>
                    <a:pt x="35242" y="7620"/>
                    <a:pt x="65723" y="3810"/>
                    <a:pt x="96203" y="0"/>
                  </a:cubicBezTo>
                  <a:cubicBezTo>
                    <a:pt x="96203" y="2858"/>
                    <a:pt x="96203" y="6667"/>
                    <a:pt x="97155" y="9525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3" name="Google Shape;2333;p21"/>
            <p:cNvSpPr/>
            <p:nvPr/>
          </p:nvSpPr>
          <p:spPr>
            <a:xfrm>
              <a:off x="3345179" y="3100387"/>
              <a:ext cx="41910" cy="40157"/>
            </a:xfrm>
            <a:custGeom>
              <a:avLst/>
              <a:gdLst/>
              <a:ahLst/>
              <a:cxnLst/>
              <a:rect l="l" t="t" r="r" b="b"/>
              <a:pathLst>
                <a:path w="41910" h="40157" extrusionOk="0">
                  <a:moveTo>
                    <a:pt x="41910" y="13335"/>
                  </a:moveTo>
                  <a:cubicBezTo>
                    <a:pt x="40958" y="43815"/>
                    <a:pt x="19050" y="40005"/>
                    <a:pt x="0" y="40005"/>
                  </a:cubicBezTo>
                  <a:cubicBezTo>
                    <a:pt x="953" y="26670"/>
                    <a:pt x="2858" y="13335"/>
                    <a:pt x="3810" y="0"/>
                  </a:cubicBezTo>
                  <a:cubicBezTo>
                    <a:pt x="16192" y="3810"/>
                    <a:pt x="28575" y="8572"/>
                    <a:pt x="41910" y="13335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4" name="Google Shape;2334;p21"/>
            <p:cNvSpPr/>
            <p:nvPr/>
          </p:nvSpPr>
          <p:spPr>
            <a:xfrm>
              <a:off x="4459588" y="2024062"/>
              <a:ext cx="18009" cy="50482"/>
            </a:xfrm>
            <a:custGeom>
              <a:avLst/>
              <a:gdLst/>
              <a:ahLst/>
              <a:cxnLst/>
              <a:rect l="l" t="t" r="r" b="b"/>
              <a:pathLst>
                <a:path w="18009" h="50482" extrusionOk="0">
                  <a:moveTo>
                    <a:pt x="16" y="0"/>
                  </a:moveTo>
                  <a:cubicBezTo>
                    <a:pt x="-936" y="17145"/>
                    <a:pt x="40974" y="33338"/>
                    <a:pt x="16" y="50483"/>
                  </a:cubicBezTo>
                  <a:cubicBezTo>
                    <a:pt x="16" y="33338"/>
                    <a:pt x="16" y="17145"/>
                    <a:pt x="16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5" name="Google Shape;2335;p21"/>
            <p:cNvSpPr/>
            <p:nvPr/>
          </p:nvSpPr>
          <p:spPr>
            <a:xfrm>
              <a:off x="4553902" y="2439352"/>
              <a:ext cx="18709" cy="50482"/>
            </a:xfrm>
            <a:custGeom>
              <a:avLst/>
              <a:gdLst/>
              <a:ahLst/>
              <a:cxnLst/>
              <a:rect l="l" t="t" r="r" b="b"/>
              <a:pathLst>
                <a:path w="18709" h="50482" extrusionOk="0">
                  <a:moveTo>
                    <a:pt x="0" y="0"/>
                  </a:moveTo>
                  <a:cubicBezTo>
                    <a:pt x="18097" y="16192"/>
                    <a:pt x="24765" y="40005"/>
                    <a:pt x="12382" y="50482"/>
                  </a:cubicBezTo>
                  <a:cubicBezTo>
                    <a:pt x="8572" y="34290"/>
                    <a:pt x="3810" y="17145"/>
                    <a:pt x="0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6" name="Google Shape;2336;p21"/>
            <p:cNvSpPr/>
            <p:nvPr/>
          </p:nvSpPr>
          <p:spPr>
            <a:xfrm>
              <a:off x="4203382" y="4354830"/>
              <a:ext cx="18097" cy="16192"/>
            </a:xfrm>
            <a:custGeom>
              <a:avLst/>
              <a:gdLst/>
              <a:ahLst/>
              <a:cxnLst/>
              <a:rect l="l" t="t" r="r" b="b"/>
              <a:pathLst>
                <a:path w="18097" h="16192" extrusionOk="0">
                  <a:moveTo>
                    <a:pt x="18097" y="0"/>
                  </a:moveTo>
                  <a:cubicBezTo>
                    <a:pt x="16192" y="5715"/>
                    <a:pt x="14288" y="10477"/>
                    <a:pt x="13335" y="16192"/>
                  </a:cubicBezTo>
                  <a:cubicBezTo>
                    <a:pt x="8572" y="12382"/>
                    <a:pt x="4763" y="9525"/>
                    <a:pt x="0" y="5715"/>
                  </a:cubicBezTo>
                  <a:cubicBezTo>
                    <a:pt x="5715" y="3810"/>
                    <a:pt x="12383" y="1905"/>
                    <a:pt x="18097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7" name="Google Shape;2337;p21"/>
            <p:cNvSpPr/>
            <p:nvPr/>
          </p:nvSpPr>
          <p:spPr>
            <a:xfrm>
              <a:off x="3765232" y="4100512"/>
              <a:ext cx="12382" cy="1905"/>
            </a:xfrm>
            <a:custGeom>
              <a:avLst/>
              <a:gdLst/>
              <a:ahLst/>
              <a:cxnLst/>
              <a:rect l="l" t="t" r="r" b="b"/>
              <a:pathLst>
                <a:path w="12382" h="1905" extrusionOk="0">
                  <a:moveTo>
                    <a:pt x="12383" y="0"/>
                  </a:moveTo>
                  <a:cubicBezTo>
                    <a:pt x="8572" y="953"/>
                    <a:pt x="3810" y="953"/>
                    <a:pt x="0" y="1905"/>
                  </a:cubicBezTo>
                  <a:cubicBezTo>
                    <a:pt x="3810" y="953"/>
                    <a:pt x="7620" y="0"/>
                    <a:pt x="12383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8" name="Google Shape;2338;p21"/>
            <p:cNvSpPr/>
            <p:nvPr/>
          </p:nvSpPr>
          <p:spPr>
            <a:xfrm>
              <a:off x="3451859" y="2887027"/>
              <a:ext cx="5715" cy="952"/>
            </a:xfrm>
            <a:custGeom>
              <a:avLst/>
              <a:gdLst/>
              <a:ahLst/>
              <a:cxnLst/>
              <a:rect l="l" t="t" r="r" b="b"/>
              <a:pathLst>
                <a:path w="5715" h="952" extrusionOk="0">
                  <a:moveTo>
                    <a:pt x="5715" y="0"/>
                  </a:moveTo>
                  <a:cubicBezTo>
                    <a:pt x="3810" y="0"/>
                    <a:pt x="1905" y="952"/>
                    <a:pt x="0" y="952"/>
                  </a:cubicBezTo>
                  <a:cubicBezTo>
                    <a:pt x="1905" y="952"/>
                    <a:pt x="3810" y="0"/>
                    <a:pt x="5715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21"/>
            <p:cNvSpPr/>
            <p:nvPr/>
          </p:nvSpPr>
          <p:spPr>
            <a:xfrm>
              <a:off x="4287202" y="4253163"/>
              <a:ext cx="373379" cy="118811"/>
            </a:xfrm>
            <a:custGeom>
              <a:avLst/>
              <a:gdLst/>
              <a:ahLst/>
              <a:cxnLst/>
              <a:rect l="l" t="t" r="r" b="b"/>
              <a:pathLst>
                <a:path w="373379" h="118811" extrusionOk="0">
                  <a:moveTo>
                    <a:pt x="373380" y="6417"/>
                  </a:moveTo>
                  <a:cubicBezTo>
                    <a:pt x="346710" y="18799"/>
                    <a:pt x="319088" y="32134"/>
                    <a:pt x="292417" y="44517"/>
                  </a:cubicBezTo>
                  <a:cubicBezTo>
                    <a:pt x="226695" y="63567"/>
                    <a:pt x="160972" y="82617"/>
                    <a:pt x="95250" y="100714"/>
                  </a:cubicBezTo>
                  <a:cubicBezTo>
                    <a:pt x="64770" y="109287"/>
                    <a:pt x="33338" y="116907"/>
                    <a:pt x="0" y="118812"/>
                  </a:cubicBezTo>
                  <a:cubicBezTo>
                    <a:pt x="24765" y="106429"/>
                    <a:pt x="48577" y="94047"/>
                    <a:pt x="73342" y="82617"/>
                  </a:cubicBezTo>
                  <a:cubicBezTo>
                    <a:pt x="124777" y="86427"/>
                    <a:pt x="167640" y="60709"/>
                    <a:pt x="210502" y="38802"/>
                  </a:cubicBezTo>
                  <a:lnTo>
                    <a:pt x="210502" y="38802"/>
                  </a:lnTo>
                  <a:cubicBezTo>
                    <a:pt x="221932" y="36897"/>
                    <a:pt x="233363" y="36897"/>
                    <a:pt x="243840" y="34039"/>
                  </a:cubicBezTo>
                  <a:cubicBezTo>
                    <a:pt x="279082" y="23562"/>
                    <a:pt x="314325" y="10227"/>
                    <a:pt x="349567" y="702"/>
                  </a:cubicBezTo>
                  <a:cubicBezTo>
                    <a:pt x="356235" y="-2156"/>
                    <a:pt x="365760" y="4512"/>
                    <a:pt x="373380" y="641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0" name="Google Shape;2340;p21"/>
            <p:cNvSpPr/>
            <p:nvPr/>
          </p:nvSpPr>
          <p:spPr>
            <a:xfrm>
              <a:off x="4353877" y="4291012"/>
              <a:ext cx="143827" cy="44373"/>
            </a:xfrm>
            <a:custGeom>
              <a:avLst/>
              <a:gdLst/>
              <a:ahLst/>
              <a:cxnLst/>
              <a:rect l="l" t="t" r="r" b="b"/>
              <a:pathLst>
                <a:path w="143827" h="44373" extrusionOk="0">
                  <a:moveTo>
                    <a:pt x="143827" y="0"/>
                  </a:moveTo>
                  <a:cubicBezTo>
                    <a:pt x="100013" y="21907"/>
                    <a:pt x="58102" y="48578"/>
                    <a:pt x="6667" y="43815"/>
                  </a:cubicBezTo>
                  <a:cubicBezTo>
                    <a:pt x="4763" y="43815"/>
                    <a:pt x="1905" y="43815"/>
                    <a:pt x="0" y="43815"/>
                  </a:cubicBezTo>
                  <a:cubicBezTo>
                    <a:pt x="47625" y="29528"/>
                    <a:pt x="95250" y="15240"/>
                    <a:pt x="143827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1" name="Google Shape;2341;p21"/>
            <p:cNvSpPr/>
            <p:nvPr/>
          </p:nvSpPr>
          <p:spPr>
            <a:xfrm>
              <a:off x="4198620" y="4377690"/>
              <a:ext cx="59054" cy="33337"/>
            </a:xfrm>
            <a:custGeom>
              <a:avLst/>
              <a:gdLst/>
              <a:ahLst/>
              <a:cxnLst/>
              <a:rect l="l" t="t" r="r" b="b"/>
              <a:pathLst>
                <a:path w="59054" h="33337" extrusionOk="0">
                  <a:moveTo>
                    <a:pt x="59055" y="11430"/>
                  </a:moveTo>
                  <a:cubicBezTo>
                    <a:pt x="40958" y="19050"/>
                    <a:pt x="22860" y="25717"/>
                    <a:pt x="3810" y="33338"/>
                  </a:cubicBezTo>
                  <a:cubicBezTo>
                    <a:pt x="2858" y="30480"/>
                    <a:pt x="1905" y="27622"/>
                    <a:pt x="0" y="24765"/>
                  </a:cubicBezTo>
                  <a:cubicBezTo>
                    <a:pt x="18097" y="16192"/>
                    <a:pt x="36195" y="8572"/>
                    <a:pt x="54292" y="0"/>
                  </a:cubicBezTo>
                  <a:cubicBezTo>
                    <a:pt x="56197" y="3810"/>
                    <a:pt x="57150" y="7620"/>
                    <a:pt x="59055" y="1143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2" name="Google Shape;2342;p21"/>
            <p:cNvSpPr/>
            <p:nvPr/>
          </p:nvSpPr>
          <p:spPr>
            <a:xfrm>
              <a:off x="3930015" y="4455794"/>
              <a:ext cx="33337" cy="18097"/>
            </a:xfrm>
            <a:custGeom>
              <a:avLst/>
              <a:gdLst/>
              <a:ahLst/>
              <a:cxnLst/>
              <a:rect l="l" t="t" r="r" b="b"/>
              <a:pathLst>
                <a:path w="33337" h="18097" extrusionOk="0">
                  <a:moveTo>
                    <a:pt x="0" y="10478"/>
                  </a:moveTo>
                  <a:cubicBezTo>
                    <a:pt x="10477" y="6668"/>
                    <a:pt x="20002" y="3810"/>
                    <a:pt x="30480" y="0"/>
                  </a:cubicBezTo>
                  <a:cubicBezTo>
                    <a:pt x="31432" y="2858"/>
                    <a:pt x="32385" y="5715"/>
                    <a:pt x="33338" y="8573"/>
                  </a:cubicBezTo>
                  <a:cubicBezTo>
                    <a:pt x="22860" y="11430"/>
                    <a:pt x="13335" y="15240"/>
                    <a:pt x="2857" y="18098"/>
                  </a:cubicBezTo>
                  <a:cubicBezTo>
                    <a:pt x="1905" y="16193"/>
                    <a:pt x="952" y="13335"/>
                    <a:pt x="0" y="1047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3" name="Google Shape;2343;p21"/>
            <p:cNvSpPr/>
            <p:nvPr/>
          </p:nvSpPr>
          <p:spPr>
            <a:xfrm>
              <a:off x="4017645" y="4444365"/>
              <a:ext cx="7620" cy="8572"/>
            </a:xfrm>
            <a:custGeom>
              <a:avLst/>
              <a:gdLst/>
              <a:ahLst/>
              <a:cxnLst/>
              <a:rect l="l" t="t" r="r" b="b"/>
              <a:pathLst>
                <a:path w="7620" h="8572" extrusionOk="0">
                  <a:moveTo>
                    <a:pt x="4763" y="0"/>
                  </a:moveTo>
                  <a:cubicBezTo>
                    <a:pt x="5715" y="953"/>
                    <a:pt x="7620" y="3810"/>
                    <a:pt x="7620" y="3810"/>
                  </a:cubicBezTo>
                  <a:cubicBezTo>
                    <a:pt x="5715" y="5715"/>
                    <a:pt x="3810" y="6667"/>
                    <a:pt x="1905" y="8572"/>
                  </a:cubicBezTo>
                  <a:cubicBezTo>
                    <a:pt x="952" y="6667"/>
                    <a:pt x="0" y="5715"/>
                    <a:pt x="0" y="3810"/>
                  </a:cubicBezTo>
                  <a:cubicBezTo>
                    <a:pt x="0" y="2857"/>
                    <a:pt x="1905" y="1905"/>
                    <a:pt x="4763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4" name="Google Shape;2344;p21"/>
            <p:cNvSpPr/>
            <p:nvPr/>
          </p:nvSpPr>
          <p:spPr>
            <a:xfrm>
              <a:off x="4670618" y="2784157"/>
              <a:ext cx="98548" cy="401002"/>
            </a:xfrm>
            <a:custGeom>
              <a:avLst/>
              <a:gdLst/>
              <a:ahLst/>
              <a:cxnLst/>
              <a:rect l="l" t="t" r="r" b="b"/>
              <a:pathLst>
                <a:path w="98548" h="401002" extrusionOk="0">
                  <a:moveTo>
                    <a:pt x="40446" y="71438"/>
                  </a:moveTo>
                  <a:cubicBezTo>
                    <a:pt x="49019" y="96202"/>
                    <a:pt x="57591" y="121920"/>
                    <a:pt x="65211" y="146685"/>
                  </a:cubicBezTo>
                  <a:cubicBezTo>
                    <a:pt x="60449" y="147638"/>
                    <a:pt x="55686" y="147638"/>
                    <a:pt x="49019" y="148590"/>
                  </a:cubicBezTo>
                  <a:cubicBezTo>
                    <a:pt x="65211" y="224790"/>
                    <a:pt x="80451" y="299085"/>
                    <a:pt x="96644" y="373380"/>
                  </a:cubicBezTo>
                  <a:cubicBezTo>
                    <a:pt x="95691" y="374333"/>
                    <a:pt x="95691" y="375285"/>
                    <a:pt x="94739" y="376238"/>
                  </a:cubicBezTo>
                  <a:cubicBezTo>
                    <a:pt x="94739" y="375285"/>
                    <a:pt x="95691" y="374333"/>
                    <a:pt x="95691" y="373380"/>
                  </a:cubicBezTo>
                  <a:cubicBezTo>
                    <a:pt x="96644" y="381952"/>
                    <a:pt x="97596" y="390525"/>
                    <a:pt x="98549" y="399097"/>
                  </a:cubicBezTo>
                  <a:cubicBezTo>
                    <a:pt x="94739" y="400050"/>
                    <a:pt x="91881" y="400050"/>
                    <a:pt x="88071" y="401002"/>
                  </a:cubicBezTo>
                  <a:cubicBezTo>
                    <a:pt x="80451" y="362902"/>
                    <a:pt x="72831" y="324802"/>
                    <a:pt x="64259" y="287655"/>
                  </a:cubicBezTo>
                  <a:cubicBezTo>
                    <a:pt x="51876" y="233363"/>
                    <a:pt x="38541" y="179070"/>
                    <a:pt x="25206" y="124777"/>
                  </a:cubicBezTo>
                  <a:cubicBezTo>
                    <a:pt x="17586" y="95250"/>
                    <a:pt x="7109" y="65722"/>
                    <a:pt x="441" y="36195"/>
                  </a:cubicBezTo>
                  <a:cubicBezTo>
                    <a:pt x="-1464" y="26670"/>
                    <a:pt x="3299" y="16192"/>
                    <a:pt x="5204" y="0"/>
                  </a:cubicBezTo>
                  <a:cubicBezTo>
                    <a:pt x="19491" y="28575"/>
                    <a:pt x="29969" y="50483"/>
                    <a:pt x="40446" y="7143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5" name="Google Shape;2345;p21"/>
            <p:cNvSpPr/>
            <p:nvPr/>
          </p:nvSpPr>
          <p:spPr>
            <a:xfrm>
              <a:off x="4779644" y="3260407"/>
              <a:ext cx="9525" cy="23812"/>
            </a:xfrm>
            <a:custGeom>
              <a:avLst/>
              <a:gdLst/>
              <a:ahLst/>
              <a:cxnLst/>
              <a:rect l="l" t="t" r="r" b="b"/>
              <a:pathLst>
                <a:path w="9525" h="23812" extrusionOk="0">
                  <a:moveTo>
                    <a:pt x="9525" y="1905"/>
                  </a:moveTo>
                  <a:cubicBezTo>
                    <a:pt x="7620" y="9525"/>
                    <a:pt x="5715" y="17145"/>
                    <a:pt x="4763" y="23813"/>
                  </a:cubicBezTo>
                  <a:cubicBezTo>
                    <a:pt x="2858" y="23813"/>
                    <a:pt x="1905" y="22860"/>
                    <a:pt x="0" y="22860"/>
                  </a:cubicBezTo>
                  <a:cubicBezTo>
                    <a:pt x="953" y="15240"/>
                    <a:pt x="1905" y="7620"/>
                    <a:pt x="2858" y="0"/>
                  </a:cubicBezTo>
                  <a:cubicBezTo>
                    <a:pt x="4763" y="952"/>
                    <a:pt x="7620" y="1905"/>
                    <a:pt x="9525" y="190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6" name="Google Shape;2346;p21"/>
            <p:cNvSpPr/>
            <p:nvPr/>
          </p:nvSpPr>
          <p:spPr>
            <a:xfrm>
              <a:off x="4668895" y="2769870"/>
              <a:ext cx="7879" cy="6927"/>
            </a:xfrm>
            <a:custGeom>
              <a:avLst/>
              <a:gdLst/>
              <a:ahLst/>
              <a:cxnLst/>
              <a:rect l="l" t="t" r="r" b="b"/>
              <a:pathLst>
                <a:path w="7879" h="6927" extrusionOk="0">
                  <a:moveTo>
                    <a:pt x="7880" y="1905"/>
                  </a:moveTo>
                  <a:cubicBezTo>
                    <a:pt x="6927" y="3810"/>
                    <a:pt x="6927" y="6667"/>
                    <a:pt x="5022" y="6667"/>
                  </a:cubicBezTo>
                  <a:cubicBezTo>
                    <a:pt x="4070" y="7620"/>
                    <a:pt x="260" y="5715"/>
                    <a:pt x="260" y="4763"/>
                  </a:cubicBezTo>
                  <a:cubicBezTo>
                    <a:pt x="-693" y="3810"/>
                    <a:pt x="1212" y="952"/>
                    <a:pt x="2164" y="0"/>
                  </a:cubicBezTo>
                  <a:cubicBezTo>
                    <a:pt x="4070" y="952"/>
                    <a:pt x="5974" y="952"/>
                    <a:pt x="7880" y="190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7" name="Google Shape;2347;p21"/>
            <p:cNvSpPr/>
            <p:nvPr/>
          </p:nvSpPr>
          <p:spPr>
            <a:xfrm>
              <a:off x="4768215" y="3207067"/>
              <a:ext cx="3809" cy="14287"/>
            </a:xfrm>
            <a:custGeom>
              <a:avLst/>
              <a:gdLst/>
              <a:ahLst/>
              <a:cxnLst/>
              <a:rect l="l" t="t" r="r" b="b"/>
              <a:pathLst>
                <a:path w="3809" h="14287" extrusionOk="0">
                  <a:moveTo>
                    <a:pt x="0" y="14288"/>
                  </a:moveTo>
                  <a:cubicBezTo>
                    <a:pt x="0" y="9525"/>
                    <a:pt x="0" y="4763"/>
                    <a:pt x="0" y="0"/>
                  </a:cubicBezTo>
                  <a:cubicBezTo>
                    <a:pt x="953" y="0"/>
                    <a:pt x="1905" y="0"/>
                    <a:pt x="2857" y="0"/>
                  </a:cubicBezTo>
                  <a:cubicBezTo>
                    <a:pt x="2857" y="4763"/>
                    <a:pt x="3810" y="9525"/>
                    <a:pt x="3810" y="13335"/>
                  </a:cubicBezTo>
                  <a:cubicBezTo>
                    <a:pt x="2857" y="14288"/>
                    <a:pt x="1905" y="14288"/>
                    <a:pt x="0" y="1428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8" name="Google Shape;2348;p21"/>
            <p:cNvSpPr/>
            <p:nvPr/>
          </p:nvSpPr>
          <p:spPr>
            <a:xfrm>
              <a:off x="4773930" y="3239452"/>
              <a:ext cx="4762" cy="9525"/>
            </a:xfrm>
            <a:custGeom>
              <a:avLst/>
              <a:gdLst/>
              <a:ahLst/>
              <a:cxnLst/>
              <a:rect l="l" t="t" r="r" b="b"/>
              <a:pathLst>
                <a:path w="4762" h="9525" extrusionOk="0">
                  <a:moveTo>
                    <a:pt x="952" y="9525"/>
                  </a:moveTo>
                  <a:cubicBezTo>
                    <a:pt x="0" y="5715"/>
                    <a:pt x="0" y="2857"/>
                    <a:pt x="0" y="0"/>
                  </a:cubicBezTo>
                  <a:cubicBezTo>
                    <a:pt x="1905" y="952"/>
                    <a:pt x="3810" y="1905"/>
                    <a:pt x="4763" y="2857"/>
                  </a:cubicBezTo>
                  <a:cubicBezTo>
                    <a:pt x="4763" y="4763"/>
                    <a:pt x="2857" y="6667"/>
                    <a:pt x="952" y="952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9" name="Google Shape;2349;p21"/>
            <p:cNvSpPr/>
            <p:nvPr/>
          </p:nvSpPr>
          <p:spPr>
            <a:xfrm>
              <a:off x="4498657" y="4133850"/>
              <a:ext cx="394335" cy="157162"/>
            </a:xfrm>
            <a:custGeom>
              <a:avLst/>
              <a:gdLst/>
              <a:ahLst/>
              <a:cxnLst/>
              <a:rect l="l" t="t" r="r" b="b"/>
              <a:pathLst>
                <a:path w="394335" h="157162" extrusionOk="0">
                  <a:moveTo>
                    <a:pt x="161925" y="125730"/>
                  </a:moveTo>
                  <a:cubicBezTo>
                    <a:pt x="154305" y="123825"/>
                    <a:pt x="145733" y="117157"/>
                    <a:pt x="139065" y="119063"/>
                  </a:cubicBezTo>
                  <a:cubicBezTo>
                    <a:pt x="103823" y="129540"/>
                    <a:pt x="68580" y="141922"/>
                    <a:pt x="33337" y="152400"/>
                  </a:cubicBezTo>
                  <a:cubicBezTo>
                    <a:pt x="22860" y="155257"/>
                    <a:pt x="11430" y="155257"/>
                    <a:pt x="0" y="157163"/>
                  </a:cubicBezTo>
                  <a:cubicBezTo>
                    <a:pt x="4763" y="153353"/>
                    <a:pt x="9525" y="148590"/>
                    <a:pt x="15240" y="146685"/>
                  </a:cubicBezTo>
                  <a:cubicBezTo>
                    <a:pt x="129540" y="101918"/>
                    <a:pt x="242887" y="57150"/>
                    <a:pt x="357187" y="13335"/>
                  </a:cubicBezTo>
                  <a:cubicBezTo>
                    <a:pt x="369570" y="8572"/>
                    <a:pt x="381952" y="3810"/>
                    <a:pt x="394335" y="0"/>
                  </a:cubicBezTo>
                  <a:cubicBezTo>
                    <a:pt x="394335" y="0"/>
                    <a:pt x="394335" y="953"/>
                    <a:pt x="394335" y="953"/>
                  </a:cubicBezTo>
                  <a:cubicBezTo>
                    <a:pt x="383858" y="13335"/>
                    <a:pt x="373380" y="25718"/>
                    <a:pt x="362902" y="39053"/>
                  </a:cubicBezTo>
                  <a:cubicBezTo>
                    <a:pt x="359092" y="39053"/>
                    <a:pt x="354330" y="39053"/>
                    <a:pt x="350520" y="39053"/>
                  </a:cubicBezTo>
                  <a:cubicBezTo>
                    <a:pt x="347662" y="38100"/>
                    <a:pt x="344805" y="36195"/>
                    <a:pt x="341948" y="35243"/>
                  </a:cubicBezTo>
                  <a:cubicBezTo>
                    <a:pt x="342900" y="37147"/>
                    <a:pt x="343852" y="38100"/>
                    <a:pt x="344805" y="40005"/>
                  </a:cubicBezTo>
                  <a:cubicBezTo>
                    <a:pt x="340042" y="46672"/>
                    <a:pt x="336233" y="56197"/>
                    <a:pt x="329565" y="59055"/>
                  </a:cubicBezTo>
                  <a:cubicBezTo>
                    <a:pt x="282892" y="78105"/>
                    <a:pt x="236220" y="95250"/>
                    <a:pt x="188595" y="113347"/>
                  </a:cubicBezTo>
                  <a:cubicBezTo>
                    <a:pt x="179070" y="115253"/>
                    <a:pt x="170498" y="120968"/>
                    <a:pt x="161925" y="12573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0" name="Google Shape;2350;p21"/>
            <p:cNvSpPr/>
            <p:nvPr/>
          </p:nvSpPr>
          <p:spPr>
            <a:xfrm>
              <a:off x="4923472" y="3745230"/>
              <a:ext cx="79057" cy="313620"/>
            </a:xfrm>
            <a:custGeom>
              <a:avLst/>
              <a:gdLst/>
              <a:ahLst/>
              <a:cxnLst/>
              <a:rect l="l" t="t" r="r" b="b"/>
              <a:pathLst>
                <a:path w="79057" h="313620" extrusionOk="0">
                  <a:moveTo>
                    <a:pt x="38100" y="300990"/>
                  </a:moveTo>
                  <a:cubicBezTo>
                    <a:pt x="36195" y="288607"/>
                    <a:pt x="33338" y="276225"/>
                    <a:pt x="31433" y="263842"/>
                  </a:cubicBezTo>
                  <a:cubicBezTo>
                    <a:pt x="29528" y="257175"/>
                    <a:pt x="27622" y="250507"/>
                    <a:pt x="24765" y="243840"/>
                  </a:cubicBezTo>
                  <a:cubicBezTo>
                    <a:pt x="24765" y="243840"/>
                    <a:pt x="24765" y="243840"/>
                    <a:pt x="24765" y="243840"/>
                  </a:cubicBezTo>
                  <a:cubicBezTo>
                    <a:pt x="24765" y="220980"/>
                    <a:pt x="24765" y="198120"/>
                    <a:pt x="24765" y="167640"/>
                  </a:cubicBezTo>
                  <a:cubicBezTo>
                    <a:pt x="19050" y="179070"/>
                    <a:pt x="17145" y="182880"/>
                    <a:pt x="13335" y="193357"/>
                  </a:cubicBezTo>
                  <a:cubicBezTo>
                    <a:pt x="10478" y="171450"/>
                    <a:pt x="8572" y="154305"/>
                    <a:pt x="6668" y="137160"/>
                  </a:cubicBezTo>
                  <a:cubicBezTo>
                    <a:pt x="10478" y="136207"/>
                    <a:pt x="14288" y="135255"/>
                    <a:pt x="18097" y="135255"/>
                  </a:cubicBezTo>
                  <a:cubicBezTo>
                    <a:pt x="12383" y="131445"/>
                    <a:pt x="6668" y="128588"/>
                    <a:pt x="0" y="124777"/>
                  </a:cubicBezTo>
                  <a:cubicBezTo>
                    <a:pt x="0" y="116205"/>
                    <a:pt x="0" y="107632"/>
                    <a:pt x="0" y="100013"/>
                  </a:cubicBezTo>
                  <a:cubicBezTo>
                    <a:pt x="2858" y="102870"/>
                    <a:pt x="5715" y="104775"/>
                    <a:pt x="13335" y="111442"/>
                  </a:cubicBezTo>
                  <a:cubicBezTo>
                    <a:pt x="8572" y="82867"/>
                    <a:pt x="3810" y="59055"/>
                    <a:pt x="1905" y="35242"/>
                  </a:cubicBezTo>
                  <a:cubicBezTo>
                    <a:pt x="953" y="23813"/>
                    <a:pt x="8572" y="11430"/>
                    <a:pt x="11430" y="0"/>
                  </a:cubicBezTo>
                  <a:cubicBezTo>
                    <a:pt x="23813" y="66675"/>
                    <a:pt x="36195" y="133350"/>
                    <a:pt x="49530" y="199072"/>
                  </a:cubicBezTo>
                  <a:cubicBezTo>
                    <a:pt x="56197" y="229552"/>
                    <a:pt x="65722" y="259080"/>
                    <a:pt x="73343" y="289560"/>
                  </a:cubicBezTo>
                  <a:cubicBezTo>
                    <a:pt x="75247" y="293370"/>
                    <a:pt x="77153" y="298132"/>
                    <a:pt x="79058" y="301942"/>
                  </a:cubicBezTo>
                  <a:cubicBezTo>
                    <a:pt x="66675" y="316230"/>
                    <a:pt x="52388" y="319088"/>
                    <a:pt x="38100" y="300990"/>
                  </a:cubicBezTo>
                  <a:close/>
                </a:path>
              </a:pathLst>
            </a:custGeom>
            <a:solidFill>
              <a:srgbClr val="C7CA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1" name="Google Shape;2351;p21"/>
            <p:cNvSpPr/>
            <p:nvPr/>
          </p:nvSpPr>
          <p:spPr>
            <a:xfrm>
              <a:off x="4893944" y="4149090"/>
              <a:ext cx="71437" cy="39221"/>
            </a:xfrm>
            <a:custGeom>
              <a:avLst/>
              <a:gdLst/>
              <a:ahLst/>
              <a:cxnLst/>
              <a:rect l="l" t="t" r="r" b="b"/>
              <a:pathLst>
                <a:path w="71437" h="39221" extrusionOk="0">
                  <a:moveTo>
                    <a:pt x="71438" y="0"/>
                  </a:moveTo>
                  <a:cubicBezTo>
                    <a:pt x="68580" y="26670"/>
                    <a:pt x="39053" y="40957"/>
                    <a:pt x="0" y="39053"/>
                  </a:cubicBezTo>
                  <a:cubicBezTo>
                    <a:pt x="23813" y="25717"/>
                    <a:pt x="45720" y="14288"/>
                    <a:pt x="71438" y="0"/>
                  </a:cubicBezTo>
                  <a:close/>
                </a:path>
              </a:pathLst>
            </a:custGeom>
            <a:solidFill>
              <a:srgbClr val="C7CA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2" name="Google Shape;2352;p21"/>
            <p:cNvSpPr/>
            <p:nvPr/>
          </p:nvSpPr>
          <p:spPr>
            <a:xfrm>
              <a:off x="4941569" y="4102417"/>
              <a:ext cx="7620" cy="5714"/>
            </a:xfrm>
            <a:custGeom>
              <a:avLst/>
              <a:gdLst/>
              <a:ahLst/>
              <a:cxnLst/>
              <a:rect l="l" t="t" r="r" b="b"/>
              <a:pathLst>
                <a:path w="7620" h="5714" extrusionOk="0">
                  <a:moveTo>
                    <a:pt x="7620" y="5715"/>
                  </a:moveTo>
                  <a:cubicBezTo>
                    <a:pt x="4763" y="4763"/>
                    <a:pt x="2858" y="2857"/>
                    <a:pt x="0" y="1905"/>
                  </a:cubicBezTo>
                  <a:cubicBezTo>
                    <a:pt x="2858" y="952"/>
                    <a:pt x="4763" y="0"/>
                    <a:pt x="7620" y="0"/>
                  </a:cubicBezTo>
                  <a:cubicBezTo>
                    <a:pt x="7620" y="1905"/>
                    <a:pt x="7620" y="3810"/>
                    <a:pt x="7620" y="571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3" name="Google Shape;2353;p21"/>
            <p:cNvSpPr/>
            <p:nvPr/>
          </p:nvSpPr>
          <p:spPr>
            <a:xfrm>
              <a:off x="4839652" y="4168140"/>
              <a:ext cx="8572" cy="4762"/>
            </a:xfrm>
            <a:custGeom>
              <a:avLst/>
              <a:gdLst/>
              <a:ahLst/>
              <a:cxnLst/>
              <a:rect l="l" t="t" r="r" b="b"/>
              <a:pathLst>
                <a:path w="8572" h="4762" extrusionOk="0">
                  <a:moveTo>
                    <a:pt x="2857" y="4763"/>
                  </a:moveTo>
                  <a:cubicBezTo>
                    <a:pt x="1905" y="2857"/>
                    <a:pt x="953" y="1905"/>
                    <a:pt x="0" y="0"/>
                  </a:cubicBezTo>
                  <a:cubicBezTo>
                    <a:pt x="2857" y="953"/>
                    <a:pt x="5715" y="2857"/>
                    <a:pt x="8572" y="3810"/>
                  </a:cubicBezTo>
                  <a:cubicBezTo>
                    <a:pt x="6667" y="3810"/>
                    <a:pt x="4763" y="3810"/>
                    <a:pt x="2857" y="476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4" name="Google Shape;2354;p21"/>
            <p:cNvSpPr/>
            <p:nvPr/>
          </p:nvSpPr>
          <p:spPr>
            <a:xfrm>
              <a:off x="4487171" y="2069782"/>
              <a:ext cx="73398" cy="265747"/>
            </a:xfrm>
            <a:custGeom>
              <a:avLst/>
              <a:gdLst/>
              <a:ahLst/>
              <a:cxnLst/>
              <a:rect l="l" t="t" r="r" b="b"/>
              <a:pathLst>
                <a:path w="73398" h="265747" extrusionOk="0">
                  <a:moveTo>
                    <a:pt x="73398" y="187642"/>
                  </a:moveTo>
                  <a:cubicBezTo>
                    <a:pt x="73398" y="208597"/>
                    <a:pt x="73398" y="229552"/>
                    <a:pt x="73398" y="250507"/>
                  </a:cubicBezTo>
                  <a:cubicBezTo>
                    <a:pt x="66731" y="254317"/>
                    <a:pt x="61016" y="259080"/>
                    <a:pt x="50538" y="265747"/>
                  </a:cubicBezTo>
                  <a:cubicBezTo>
                    <a:pt x="63873" y="233363"/>
                    <a:pt x="43871" y="168592"/>
                    <a:pt x="24821" y="147638"/>
                  </a:cubicBezTo>
                  <a:cubicBezTo>
                    <a:pt x="14344" y="136207"/>
                    <a:pt x="7676" y="116205"/>
                    <a:pt x="8628" y="100013"/>
                  </a:cubicBezTo>
                  <a:cubicBezTo>
                    <a:pt x="9581" y="69532"/>
                    <a:pt x="5771" y="40957"/>
                    <a:pt x="56" y="11430"/>
                  </a:cubicBezTo>
                  <a:cubicBezTo>
                    <a:pt x="-897" y="8572"/>
                    <a:pt x="10533" y="3810"/>
                    <a:pt x="16249" y="0"/>
                  </a:cubicBezTo>
                  <a:cubicBezTo>
                    <a:pt x="35299" y="60960"/>
                    <a:pt x="54348" y="124777"/>
                    <a:pt x="73398" y="187642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5" name="Google Shape;2355;p21"/>
            <p:cNvSpPr/>
            <p:nvPr/>
          </p:nvSpPr>
          <p:spPr>
            <a:xfrm>
              <a:off x="4503420" y="2049779"/>
              <a:ext cx="68579" cy="207645"/>
            </a:xfrm>
            <a:custGeom>
              <a:avLst/>
              <a:gdLst/>
              <a:ahLst/>
              <a:cxnLst/>
              <a:rect l="l" t="t" r="r" b="b"/>
              <a:pathLst>
                <a:path w="68579" h="207645" extrusionOk="0">
                  <a:moveTo>
                    <a:pt x="57150" y="207645"/>
                  </a:moveTo>
                  <a:cubicBezTo>
                    <a:pt x="38100" y="144780"/>
                    <a:pt x="19050" y="81915"/>
                    <a:pt x="0" y="19050"/>
                  </a:cubicBezTo>
                  <a:cubicBezTo>
                    <a:pt x="952" y="13335"/>
                    <a:pt x="2858" y="7620"/>
                    <a:pt x="3810" y="1905"/>
                  </a:cubicBezTo>
                  <a:cubicBezTo>
                    <a:pt x="7620" y="953"/>
                    <a:pt x="11430" y="953"/>
                    <a:pt x="14288" y="0"/>
                  </a:cubicBezTo>
                  <a:cubicBezTo>
                    <a:pt x="30480" y="64770"/>
                    <a:pt x="46673" y="130493"/>
                    <a:pt x="62865" y="195263"/>
                  </a:cubicBezTo>
                  <a:cubicBezTo>
                    <a:pt x="64770" y="197168"/>
                    <a:pt x="66675" y="200025"/>
                    <a:pt x="68580" y="201930"/>
                  </a:cubicBezTo>
                  <a:cubicBezTo>
                    <a:pt x="68580" y="203835"/>
                    <a:pt x="68580" y="205740"/>
                    <a:pt x="68580" y="207645"/>
                  </a:cubicBezTo>
                  <a:cubicBezTo>
                    <a:pt x="64770" y="207645"/>
                    <a:pt x="60960" y="207645"/>
                    <a:pt x="57150" y="207645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6" name="Google Shape;2356;p21"/>
            <p:cNvSpPr/>
            <p:nvPr/>
          </p:nvSpPr>
          <p:spPr>
            <a:xfrm>
              <a:off x="4570803" y="2376487"/>
              <a:ext cx="27866" cy="62865"/>
            </a:xfrm>
            <a:custGeom>
              <a:avLst/>
              <a:gdLst/>
              <a:ahLst/>
              <a:cxnLst/>
              <a:rect l="l" t="t" r="r" b="b"/>
              <a:pathLst>
                <a:path w="27866" h="62865" extrusionOk="0">
                  <a:moveTo>
                    <a:pt x="21199" y="57150"/>
                  </a:moveTo>
                  <a:cubicBezTo>
                    <a:pt x="21199" y="59055"/>
                    <a:pt x="21199" y="60960"/>
                    <a:pt x="21199" y="62865"/>
                  </a:cubicBezTo>
                  <a:cubicBezTo>
                    <a:pt x="-1661" y="44767"/>
                    <a:pt x="-6423" y="19050"/>
                    <a:pt x="8817" y="0"/>
                  </a:cubicBezTo>
                  <a:cubicBezTo>
                    <a:pt x="15484" y="17145"/>
                    <a:pt x="21199" y="33338"/>
                    <a:pt x="27867" y="50483"/>
                  </a:cubicBezTo>
                  <a:cubicBezTo>
                    <a:pt x="25009" y="53340"/>
                    <a:pt x="23104" y="55245"/>
                    <a:pt x="21199" y="5715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7" name="Google Shape;2357;p21"/>
            <p:cNvSpPr/>
            <p:nvPr/>
          </p:nvSpPr>
          <p:spPr>
            <a:xfrm>
              <a:off x="4572952" y="2351722"/>
              <a:ext cx="6667" cy="19050"/>
            </a:xfrm>
            <a:custGeom>
              <a:avLst/>
              <a:gdLst/>
              <a:ahLst/>
              <a:cxnLst/>
              <a:rect l="l" t="t" r="r" b="b"/>
              <a:pathLst>
                <a:path w="6667" h="19050" extrusionOk="0">
                  <a:moveTo>
                    <a:pt x="0" y="0"/>
                  </a:moveTo>
                  <a:cubicBezTo>
                    <a:pt x="1905" y="6667"/>
                    <a:pt x="3810" y="12382"/>
                    <a:pt x="6667" y="19050"/>
                  </a:cubicBezTo>
                  <a:cubicBezTo>
                    <a:pt x="3810" y="12382"/>
                    <a:pt x="1905" y="5715"/>
                    <a:pt x="0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8" name="Google Shape;2358;p21"/>
            <p:cNvSpPr/>
            <p:nvPr/>
          </p:nvSpPr>
          <p:spPr>
            <a:xfrm>
              <a:off x="4610100" y="2484120"/>
              <a:ext cx="12382" cy="13334"/>
            </a:xfrm>
            <a:custGeom>
              <a:avLst/>
              <a:gdLst/>
              <a:ahLst/>
              <a:cxnLst/>
              <a:rect l="l" t="t" r="r" b="b"/>
              <a:pathLst>
                <a:path w="12382" h="13334" extrusionOk="0">
                  <a:moveTo>
                    <a:pt x="0" y="0"/>
                  </a:moveTo>
                  <a:cubicBezTo>
                    <a:pt x="3810" y="4763"/>
                    <a:pt x="7620" y="8572"/>
                    <a:pt x="12382" y="13335"/>
                  </a:cubicBezTo>
                  <a:cubicBezTo>
                    <a:pt x="8572" y="8572"/>
                    <a:pt x="4763" y="3810"/>
                    <a:pt x="0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9" name="Google Shape;2359;p21"/>
            <p:cNvSpPr/>
            <p:nvPr/>
          </p:nvSpPr>
          <p:spPr>
            <a:xfrm>
              <a:off x="4622482" y="2508884"/>
              <a:ext cx="5715" cy="12382"/>
            </a:xfrm>
            <a:custGeom>
              <a:avLst/>
              <a:gdLst/>
              <a:ahLst/>
              <a:cxnLst/>
              <a:rect l="l" t="t" r="r" b="b"/>
              <a:pathLst>
                <a:path w="5715" h="12382" extrusionOk="0">
                  <a:moveTo>
                    <a:pt x="0" y="0"/>
                  </a:moveTo>
                  <a:cubicBezTo>
                    <a:pt x="1905" y="3810"/>
                    <a:pt x="3810" y="8573"/>
                    <a:pt x="5715" y="12383"/>
                  </a:cubicBezTo>
                  <a:cubicBezTo>
                    <a:pt x="4763" y="8573"/>
                    <a:pt x="1905" y="4763"/>
                    <a:pt x="0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0" name="Google Shape;2360;p21"/>
            <p:cNvSpPr/>
            <p:nvPr/>
          </p:nvSpPr>
          <p:spPr>
            <a:xfrm>
              <a:off x="4566284" y="2244089"/>
              <a:ext cx="5715" cy="6667"/>
            </a:xfrm>
            <a:custGeom>
              <a:avLst/>
              <a:gdLst/>
              <a:ahLst/>
              <a:cxnLst/>
              <a:rect l="l" t="t" r="r" b="b"/>
              <a:pathLst>
                <a:path w="5715" h="6667" extrusionOk="0">
                  <a:moveTo>
                    <a:pt x="5715" y="6668"/>
                  </a:moveTo>
                  <a:cubicBezTo>
                    <a:pt x="3810" y="4763"/>
                    <a:pt x="1905" y="1905"/>
                    <a:pt x="0" y="0"/>
                  </a:cubicBezTo>
                  <a:cubicBezTo>
                    <a:pt x="1905" y="2858"/>
                    <a:pt x="3810" y="4763"/>
                    <a:pt x="5715" y="666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1" name="Google Shape;2361;p21"/>
            <p:cNvSpPr/>
            <p:nvPr/>
          </p:nvSpPr>
          <p:spPr>
            <a:xfrm>
              <a:off x="3617595" y="4524375"/>
              <a:ext cx="106679" cy="41909"/>
            </a:xfrm>
            <a:custGeom>
              <a:avLst/>
              <a:gdLst/>
              <a:ahLst/>
              <a:cxnLst/>
              <a:rect l="l" t="t" r="r" b="b"/>
              <a:pathLst>
                <a:path w="106679" h="41909" extrusionOk="0">
                  <a:moveTo>
                    <a:pt x="0" y="28575"/>
                  </a:moveTo>
                  <a:cubicBezTo>
                    <a:pt x="34290" y="19050"/>
                    <a:pt x="69533" y="9525"/>
                    <a:pt x="103822" y="0"/>
                  </a:cubicBezTo>
                  <a:cubicBezTo>
                    <a:pt x="104775" y="2857"/>
                    <a:pt x="105727" y="6668"/>
                    <a:pt x="106680" y="9525"/>
                  </a:cubicBezTo>
                  <a:cubicBezTo>
                    <a:pt x="72390" y="20003"/>
                    <a:pt x="37147" y="31432"/>
                    <a:pt x="2858" y="41910"/>
                  </a:cubicBezTo>
                  <a:cubicBezTo>
                    <a:pt x="1905" y="37147"/>
                    <a:pt x="952" y="32385"/>
                    <a:pt x="0" y="2857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2" name="Google Shape;2362;p21"/>
            <p:cNvSpPr/>
            <p:nvPr/>
          </p:nvSpPr>
          <p:spPr>
            <a:xfrm>
              <a:off x="3743325" y="4489132"/>
              <a:ext cx="99059" cy="36195"/>
            </a:xfrm>
            <a:custGeom>
              <a:avLst/>
              <a:gdLst/>
              <a:ahLst/>
              <a:cxnLst/>
              <a:rect l="l" t="t" r="r" b="b"/>
              <a:pathLst>
                <a:path w="99059" h="36195" extrusionOk="0">
                  <a:moveTo>
                    <a:pt x="99060" y="6668"/>
                  </a:moveTo>
                  <a:cubicBezTo>
                    <a:pt x="66675" y="16193"/>
                    <a:pt x="35242" y="26670"/>
                    <a:pt x="2858" y="36195"/>
                  </a:cubicBezTo>
                  <a:cubicBezTo>
                    <a:pt x="1905" y="33338"/>
                    <a:pt x="953" y="30480"/>
                    <a:pt x="0" y="28575"/>
                  </a:cubicBezTo>
                  <a:cubicBezTo>
                    <a:pt x="31433" y="19050"/>
                    <a:pt x="63817" y="9525"/>
                    <a:pt x="95250" y="0"/>
                  </a:cubicBezTo>
                  <a:cubicBezTo>
                    <a:pt x="97155" y="953"/>
                    <a:pt x="98108" y="3810"/>
                    <a:pt x="99060" y="666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3" name="Google Shape;2363;p21"/>
            <p:cNvSpPr/>
            <p:nvPr/>
          </p:nvSpPr>
          <p:spPr>
            <a:xfrm>
              <a:off x="4911090" y="3680459"/>
              <a:ext cx="25717" cy="50482"/>
            </a:xfrm>
            <a:custGeom>
              <a:avLst/>
              <a:gdLst/>
              <a:ahLst/>
              <a:cxnLst/>
              <a:rect l="l" t="t" r="r" b="b"/>
              <a:pathLst>
                <a:path w="25717" h="50482" extrusionOk="0">
                  <a:moveTo>
                    <a:pt x="25717" y="50483"/>
                  </a:moveTo>
                  <a:cubicBezTo>
                    <a:pt x="-5715" y="45720"/>
                    <a:pt x="8572" y="17145"/>
                    <a:pt x="0" y="0"/>
                  </a:cubicBezTo>
                  <a:cubicBezTo>
                    <a:pt x="4763" y="0"/>
                    <a:pt x="8572" y="0"/>
                    <a:pt x="13335" y="0"/>
                  </a:cubicBezTo>
                  <a:cubicBezTo>
                    <a:pt x="17145" y="17145"/>
                    <a:pt x="20955" y="33338"/>
                    <a:pt x="25717" y="50483"/>
                  </a:cubicBezTo>
                  <a:close/>
                </a:path>
              </a:pathLst>
            </a:custGeom>
            <a:solidFill>
              <a:srgbClr val="C7CA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4" name="Google Shape;2364;p21"/>
            <p:cNvSpPr/>
            <p:nvPr/>
          </p:nvSpPr>
          <p:spPr>
            <a:xfrm>
              <a:off x="4911090" y="3661409"/>
              <a:ext cx="13334" cy="19050"/>
            </a:xfrm>
            <a:custGeom>
              <a:avLst/>
              <a:gdLst/>
              <a:ahLst/>
              <a:cxnLst/>
              <a:rect l="l" t="t" r="r" b="b"/>
              <a:pathLst>
                <a:path w="13334" h="19050" extrusionOk="0">
                  <a:moveTo>
                    <a:pt x="13335" y="19050"/>
                  </a:moveTo>
                  <a:cubicBezTo>
                    <a:pt x="8572" y="19050"/>
                    <a:pt x="4763" y="19050"/>
                    <a:pt x="0" y="19050"/>
                  </a:cubicBezTo>
                  <a:lnTo>
                    <a:pt x="0" y="19050"/>
                  </a:lnTo>
                  <a:cubicBezTo>
                    <a:pt x="2857" y="12383"/>
                    <a:pt x="4763" y="5715"/>
                    <a:pt x="7620" y="0"/>
                  </a:cubicBezTo>
                  <a:cubicBezTo>
                    <a:pt x="9525" y="6668"/>
                    <a:pt x="11430" y="12383"/>
                    <a:pt x="13335" y="1905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5" name="Google Shape;2365;p21"/>
            <p:cNvSpPr/>
            <p:nvPr/>
          </p:nvSpPr>
          <p:spPr>
            <a:xfrm>
              <a:off x="4904370" y="3654742"/>
              <a:ext cx="14339" cy="25717"/>
            </a:xfrm>
            <a:custGeom>
              <a:avLst/>
              <a:gdLst/>
              <a:ahLst/>
              <a:cxnLst/>
              <a:rect l="l" t="t" r="r" b="b"/>
              <a:pathLst>
                <a:path w="14339" h="25717" extrusionOk="0">
                  <a:moveTo>
                    <a:pt x="14339" y="6667"/>
                  </a:moveTo>
                  <a:cubicBezTo>
                    <a:pt x="11482" y="13335"/>
                    <a:pt x="9577" y="20002"/>
                    <a:pt x="6719" y="25717"/>
                  </a:cubicBezTo>
                  <a:cubicBezTo>
                    <a:pt x="-1853" y="14288"/>
                    <a:pt x="-4711" y="4763"/>
                    <a:pt x="13387" y="0"/>
                  </a:cubicBezTo>
                  <a:cubicBezTo>
                    <a:pt x="13387" y="2857"/>
                    <a:pt x="13387" y="4763"/>
                    <a:pt x="14339" y="6667"/>
                  </a:cubicBezTo>
                  <a:close/>
                </a:path>
              </a:pathLst>
            </a:custGeom>
            <a:solidFill>
              <a:srgbClr val="C7CA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6" name="Google Shape;2366;p21"/>
            <p:cNvSpPr/>
            <p:nvPr/>
          </p:nvSpPr>
          <p:spPr>
            <a:xfrm>
              <a:off x="4592002" y="2426970"/>
              <a:ext cx="5715" cy="6667"/>
            </a:xfrm>
            <a:custGeom>
              <a:avLst/>
              <a:gdLst/>
              <a:ahLst/>
              <a:cxnLst/>
              <a:rect l="l" t="t" r="r" b="b"/>
              <a:pathLst>
                <a:path w="5715" h="6667" extrusionOk="0">
                  <a:moveTo>
                    <a:pt x="0" y="6667"/>
                  </a:moveTo>
                  <a:cubicBezTo>
                    <a:pt x="1905" y="4763"/>
                    <a:pt x="3810" y="1905"/>
                    <a:pt x="5715" y="0"/>
                  </a:cubicBezTo>
                  <a:cubicBezTo>
                    <a:pt x="3810" y="2858"/>
                    <a:pt x="1905" y="4763"/>
                    <a:pt x="0" y="6667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3671887" y="4122419"/>
              <a:ext cx="137159" cy="200025"/>
            </a:xfrm>
            <a:custGeom>
              <a:avLst/>
              <a:gdLst/>
              <a:ahLst/>
              <a:cxnLst/>
              <a:rect l="l" t="t" r="r" b="b"/>
              <a:pathLst>
                <a:path w="137159" h="200025" extrusionOk="0">
                  <a:moveTo>
                    <a:pt x="137160" y="121920"/>
                  </a:moveTo>
                  <a:cubicBezTo>
                    <a:pt x="137160" y="121920"/>
                    <a:pt x="137160" y="121920"/>
                    <a:pt x="137160" y="121920"/>
                  </a:cubicBezTo>
                  <a:cubicBezTo>
                    <a:pt x="79058" y="128588"/>
                    <a:pt x="70485" y="136208"/>
                    <a:pt x="67628" y="184785"/>
                  </a:cubicBezTo>
                  <a:cubicBezTo>
                    <a:pt x="56197" y="189548"/>
                    <a:pt x="43815" y="193358"/>
                    <a:pt x="28575" y="200025"/>
                  </a:cubicBezTo>
                  <a:cubicBezTo>
                    <a:pt x="24765" y="191453"/>
                    <a:pt x="21908" y="182880"/>
                    <a:pt x="18097" y="174308"/>
                  </a:cubicBezTo>
                  <a:cubicBezTo>
                    <a:pt x="27622" y="156210"/>
                    <a:pt x="37147" y="138113"/>
                    <a:pt x="48578" y="116205"/>
                  </a:cubicBezTo>
                  <a:cubicBezTo>
                    <a:pt x="27622" y="112395"/>
                    <a:pt x="13335" y="110490"/>
                    <a:pt x="0" y="107633"/>
                  </a:cubicBezTo>
                  <a:cubicBezTo>
                    <a:pt x="953" y="100965"/>
                    <a:pt x="953" y="93345"/>
                    <a:pt x="1905" y="86678"/>
                  </a:cubicBezTo>
                  <a:cubicBezTo>
                    <a:pt x="56197" y="90488"/>
                    <a:pt x="56197" y="90488"/>
                    <a:pt x="72390" y="34290"/>
                  </a:cubicBezTo>
                  <a:cubicBezTo>
                    <a:pt x="74295" y="27623"/>
                    <a:pt x="76200" y="20003"/>
                    <a:pt x="78105" y="13335"/>
                  </a:cubicBezTo>
                  <a:cubicBezTo>
                    <a:pt x="85725" y="9525"/>
                    <a:pt x="94297" y="5715"/>
                    <a:pt x="106680" y="0"/>
                  </a:cubicBezTo>
                  <a:cubicBezTo>
                    <a:pt x="110490" y="11430"/>
                    <a:pt x="114300" y="21908"/>
                    <a:pt x="118110" y="32385"/>
                  </a:cubicBezTo>
                  <a:cubicBezTo>
                    <a:pt x="118110" y="35243"/>
                    <a:pt x="117158" y="38100"/>
                    <a:pt x="117158" y="40958"/>
                  </a:cubicBezTo>
                  <a:cubicBezTo>
                    <a:pt x="108585" y="60960"/>
                    <a:pt x="100965" y="80963"/>
                    <a:pt x="91440" y="102870"/>
                  </a:cubicBezTo>
                  <a:cubicBezTo>
                    <a:pt x="106680" y="104775"/>
                    <a:pt x="118110" y="106680"/>
                    <a:pt x="128588" y="108585"/>
                  </a:cubicBezTo>
                  <a:cubicBezTo>
                    <a:pt x="131445" y="111443"/>
                    <a:pt x="134303" y="117158"/>
                    <a:pt x="137160" y="121920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3657600" y="4134802"/>
              <a:ext cx="92392" cy="74754"/>
            </a:xfrm>
            <a:custGeom>
              <a:avLst/>
              <a:gdLst/>
              <a:ahLst/>
              <a:cxnLst/>
              <a:rect l="l" t="t" r="r" b="b"/>
              <a:pathLst>
                <a:path w="92392" h="74754" extrusionOk="0">
                  <a:moveTo>
                    <a:pt x="92392" y="0"/>
                  </a:moveTo>
                  <a:cubicBezTo>
                    <a:pt x="90488" y="6667"/>
                    <a:pt x="88583" y="14288"/>
                    <a:pt x="86678" y="20955"/>
                  </a:cubicBezTo>
                  <a:cubicBezTo>
                    <a:pt x="70485" y="77153"/>
                    <a:pt x="70485" y="77153"/>
                    <a:pt x="16192" y="73342"/>
                  </a:cubicBezTo>
                  <a:cubicBezTo>
                    <a:pt x="11430" y="61913"/>
                    <a:pt x="6667" y="49530"/>
                    <a:pt x="0" y="33338"/>
                  </a:cubicBezTo>
                  <a:cubicBezTo>
                    <a:pt x="33338" y="20955"/>
                    <a:pt x="62865" y="10478"/>
                    <a:pt x="92392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3739515" y="4244340"/>
              <a:ext cx="74175" cy="62865"/>
            </a:xfrm>
            <a:custGeom>
              <a:avLst/>
              <a:gdLst/>
              <a:ahLst/>
              <a:cxnLst/>
              <a:rect l="l" t="t" r="r" b="b"/>
              <a:pathLst>
                <a:path w="74175" h="62865" extrusionOk="0">
                  <a:moveTo>
                    <a:pt x="0" y="62865"/>
                  </a:moveTo>
                  <a:cubicBezTo>
                    <a:pt x="2857" y="15240"/>
                    <a:pt x="11430" y="7620"/>
                    <a:pt x="69532" y="0"/>
                  </a:cubicBezTo>
                  <a:cubicBezTo>
                    <a:pt x="80963" y="20003"/>
                    <a:pt x="69532" y="31432"/>
                    <a:pt x="54292" y="39053"/>
                  </a:cubicBezTo>
                  <a:cubicBezTo>
                    <a:pt x="36195" y="47625"/>
                    <a:pt x="18097" y="54292"/>
                    <a:pt x="0" y="62865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3671887" y="4229100"/>
              <a:ext cx="48577" cy="66675"/>
            </a:xfrm>
            <a:custGeom>
              <a:avLst/>
              <a:gdLst/>
              <a:ahLst/>
              <a:cxnLst/>
              <a:rect l="l" t="t" r="r" b="b"/>
              <a:pathLst>
                <a:path w="48577" h="66675" extrusionOk="0">
                  <a:moveTo>
                    <a:pt x="0" y="0"/>
                  </a:moveTo>
                  <a:cubicBezTo>
                    <a:pt x="13335" y="1905"/>
                    <a:pt x="27622" y="4763"/>
                    <a:pt x="48578" y="8572"/>
                  </a:cubicBezTo>
                  <a:cubicBezTo>
                    <a:pt x="37147" y="30480"/>
                    <a:pt x="27622" y="48578"/>
                    <a:pt x="18097" y="66675"/>
                  </a:cubicBezTo>
                  <a:cubicBezTo>
                    <a:pt x="11430" y="44768"/>
                    <a:pt x="5715" y="21907"/>
                    <a:pt x="0" y="0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1" name="Google Shape;2371;p21"/>
            <p:cNvSpPr/>
            <p:nvPr/>
          </p:nvSpPr>
          <p:spPr>
            <a:xfrm>
              <a:off x="3764279" y="4161472"/>
              <a:ext cx="42862" cy="67627"/>
            </a:xfrm>
            <a:custGeom>
              <a:avLst/>
              <a:gdLst/>
              <a:ahLst/>
              <a:cxnLst/>
              <a:rect l="l" t="t" r="r" b="b"/>
              <a:pathLst>
                <a:path w="42862" h="67627" extrusionOk="0">
                  <a:moveTo>
                    <a:pt x="37148" y="67628"/>
                  </a:moveTo>
                  <a:cubicBezTo>
                    <a:pt x="26670" y="65722"/>
                    <a:pt x="15240" y="64770"/>
                    <a:pt x="0" y="61913"/>
                  </a:cubicBezTo>
                  <a:cubicBezTo>
                    <a:pt x="8573" y="40005"/>
                    <a:pt x="17145" y="20003"/>
                    <a:pt x="25717" y="0"/>
                  </a:cubicBezTo>
                  <a:cubicBezTo>
                    <a:pt x="27623" y="5715"/>
                    <a:pt x="29528" y="10478"/>
                    <a:pt x="32385" y="16193"/>
                  </a:cubicBezTo>
                  <a:cubicBezTo>
                    <a:pt x="34290" y="24765"/>
                    <a:pt x="36195" y="33338"/>
                    <a:pt x="38100" y="41910"/>
                  </a:cubicBezTo>
                  <a:cubicBezTo>
                    <a:pt x="39053" y="46672"/>
                    <a:pt x="40005" y="50483"/>
                    <a:pt x="40958" y="55245"/>
                  </a:cubicBezTo>
                  <a:cubicBezTo>
                    <a:pt x="41910" y="59055"/>
                    <a:pt x="41910" y="62865"/>
                    <a:pt x="42863" y="66675"/>
                  </a:cubicBezTo>
                  <a:cubicBezTo>
                    <a:pt x="40005" y="65722"/>
                    <a:pt x="38100" y="66675"/>
                    <a:pt x="37148" y="67628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2" name="Google Shape;2372;p21"/>
            <p:cNvSpPr/>
            <p:nvPr/>
          </p:nvSpPr>
          <p:spPr>
            <a:xfrm>
              <a:off x="3802379" y="4203382"/>
              <a:ext cx="2857" cy="13335"/>
            </a:xfrm>
            <a:custGeom>
              <a:avLst/>
              <a:gdLst/>
              <a:ahLst/>
              <a:cxnLst/>
              <a:rect l="l" t="t" r="r" b="b"/>
              <a:pathLst>
                <a:path w="2857" h="13335" extrusionOk="0">
                  <a:moveTo>
                    <a:pt x="2858" y="13335"/>
                  </a:moveTo>
                  <a:cubicBezTo>
                    <a:pt x="1905" y="8573"/>
                    <a:pt x="953" y="4763"/>
                    <a:pt x="0" y="0"/>
                  </a:cubicBezTo>
                  <a:cubicBezTo>
                    <a:pt x="0" y="4763"/>
                    <a:pt x="953" y="8573"/>
                    <a:pt x="2858" y="13335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3" name="Google Shape;2373;p21"/>
            <p:cNvSpPr/>
            <p:nvPr/>
          </p:nvSpPr>
          <p:spPr>
            <a:xfrm>
              <a:off x="3789045" y="4152900"/>
              <a:ext cx="6667" cy="24765"/>
            </a:xfrm>
            <a:custGeom>
              <a:avLst/>
              <a:gdLst/>
              <a:ahLst/>
              <a:cxnLst/>
              <a:rect l="l" t="t" r="r" b="b"/>
              <a:pathLst>
                <a:path w="6667" h="24765" extrusionOk="0">
                  <a:moveTo>
                    <a:pt x="6667" y="24765"/>
                  </a:moveTo>
                  <a:cubicBezTo>
                    <a:pt x="4763" y="19050"/>
                    <a:pt x="2858" y="14288"/>
                    <a:pt x="0" y="8572"/>
                  </a:cubicBezTo>
                  <a:cubicBezTo>
                    <a:pt x="0" y="5715"/>
                    <a:pt x="952" y="2857"/>
                    <a:pt x="952" y="0"/>
                  </a:cubicBezTo>
                  <a:cubicBezTo>
                    <a:pt x="2858" y="9525"/>
                    <a:pt x="4763" y="17145"/>
                    <a:pt x="6667" y="24765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4" name="Google Shape;2374;p21"/>
            <p:cNvSpPr/>
            <p:nvPr/>
          </p:nvSpPr>
          <p:spPr>
            <a:xfrm>
              <a:off x="3801427" y="4227521"/>
              <a:ext cx="7619" cy="16818"/>
            </a:xfrm>
            <a:custGeom>
              <a:avLst/>
              <a:gdLst/>
              <a:ahLst/>
              <a:cxnLst/>
              <a:rect l="l" t="t" r="r" b="b"/>
              <a:pathLst>
                <a:path w="7619" h="16818" extrusionOk="0">
                  <a:moveTo>
                    <a:pt x="0" y="1578"/>
                  </a:moveTo>
                  <a:cubicBezTo>
                    <a:pt x="1905" y="-327"/>
                    <a:pt x="2857" y="-327"/>
                    <a:pt x="5715" y="626"/>
                  </a:cubicBezTo>
                  <a:cubicBezTo>
                    <a:pt x="6667" y="6341"/>
                    <a:pt x="7620" y="11103"/>
                    <a:pt x="7620" y="16818"/>
                  </a:cubicBezTo>
                  <a:cubicBezTo>
                    <a:pt x="4763" y="12056"/>
                    <a:pt x="1905" y="6341"/>
                    <a:pt x="0" y="1578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5" name="Google Shape;2375;p21"/>
            <p:cNvSpPr/>
            <p:nvPr/>
          </p:nvSpPr>
          <p:spPr>
            <a:xfrm>
              <a:off x="3351847" y="2910232"/>
              <a:ext cx="137160" cy="178724"/>
            </a:xfrm>
            <a:custGeom>
              <a:avLst/>
              <a:gdLst/>
              <a:ahLst/>
              <a:cxnLst/>
              <a:rect l="l" t="t" r="r" b="b"/>
              <a:pathLst>
                <a:path w="137160" h="178724" extrusionOk="0">
                  <a:moveTo>
                    <a:pt x="76200" y="12990"/>
                  </a:moveTo>
                  <a:cubicBezTo>
                    <a:pt x="92393" y="10132"/>
                    <a:pt x="110490" y="-17490"/>
                    <a:pt x="123825" y="17752"/>
                  </a:cubicBezTo>
                  <a:cubicBezTo>
                    <a:pt x="110490" y="45375"/>
                    <a:pt x="97155" y="72997"/>
                    <a:pt x="82868" y="103477"/>
                  </a:cubicBezTo>
                  <a:cubicBezTo>
                    <a:pt x="105728" y="108240"/>
                    <a:pt x="120968" y="112050"/>
                    <a:pt x="137160" y="115860"/>
                  </a:cubicBezTo>
                  <a:cubicBezTo>
                    <a:pt x="135255" y="124432"/>
                    <a:pt x="132398" y="133957"/>
                    <a:pt x="130493" y="142530"/>
                  </a:cubicBezTo>
                  <a:cubicBezTo>
                    <a:pt x="72390" y="117765"/>
                    <a:pt x="66675" y="119670"/>
                    <a:pt x="49530" y="178725"/>
                  </a:cubicBezTo>
                  <a:cubicBezTo>
                    <a:pt x="45720" y="176820"/>
                    <a:pt x="40958" y="176820"/>
                    <a:pt x="40005" y="173962"/>
                  </a:cubicBezTo>
                  <a:cubicBezTo>
                    <a:pt x="26670" y="142530"/>
                    <a:pt x="13335" y="111097"/>
                    <a:pt x="0" y="79665"/>
                  </a:cubicBezTo>
                  <a:cubicBezTo>
                    <a:pt x="43815" y="93000"/>
                    <a:pt x="43815" y="93000"/>
                    <a:pt x="61913" y="51090"/>
                  </a:cubicBezTo>
                  <a:cubicBezTo>
                    <a:pt x="66675" y="37755"/>
                    <a:pt x="71438" y="25372"/>
                    <a:pt x="76200" y="12990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6" name="Google Shape;2376;p21"/>
            <p:cNvSpPr/>
            <p:nvPr/>
          </p:nvSpPr>
          <p:spPr>
            <a:xfrm>
              <a:off x="3339891" y="2923222"/>
              <a:ext cx="88155" cy="73606"/>
            </a:xfrm>
            <a:custGeom>
              <a:avLst/>
              <a:gdLst/>
              <a:ahLst/>
              <a:cxnLst/>
              <a:rect l="l" t="t" r="r" b="b"/>
              <a:pathLst>
                <a:path w="88155" h="73606" extrusionOk="0">
                  <a:moveTo>
                    <a:pt x="88156" y="0"/>
                  </a:moveTo>
                  <a:cubicBezTo>
                    <a:pt x="83393" y="12383"/>
                    <a:pt x="78631" y="24765"/>
                    <a:pt x="73868" y="37148"/>
                  </a:cubicBezTo>
                  <a:cubicBezTo>
                    <a:pt x="55771" y="79058"/>
                    <a:pt x="55771" y="79058"/>
                    <a:pt x="11956" y="65723"/>
                  </a:cubicBezTo>
                  <a:cubicBezTo>
                    <a:pt x="-6142" y="31433"/>
                    <a:pt x="-6142" y="29528"/>
                    <a:pt x="29101" y="18098"/>
                  </a:cubicBezTo>
                  <a:cubicBezTo>
                    <a:pt x="48151" y="11430"/>
                    <a:pt x="68153" y="5715"/>
                    <a:pt x="88156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7" name="Google Shape;2377;p21"/>
            <p:cNvSpPr/>
            <p:nvPr/>
          </p:nvSpPr>
          <p:spPr>
            <a:xfrm>
              <a:off x="3433762" y="2927032"/>
              <a:ext cx="54292" cy="98107"/>
            </a:xfrm>
            <a:custGeom>
              <a:avLst/>
              <a:gdLst/>
              <a:ahLst/>
              <a:cxnLst/>
              <a:rect l="l" t="t" r="r" b="b"/>
              <a:pathLst>
                <a:path w="54292" h="98107" extrusionOk="0">
                  <a:moveTo>
                    <a:pt x="54292" y="98108"/>
                  </a:moveTo>
                  <a:cubicBezTo>
                    <a:pt x="38100" y="94297"/>
                    <a:pt x="21908" y="90488"/>
                    <a:pt x="0" y="85725"/>
                  </a:cubicBezTo>
                  <a:cubicBezTo>
                    <a:pt x="15240" y="55245"/>
                    <a:pt x="27622" y="27622"/>
                    <a:pt x="40958" y="0"/>
                  </a:cubicBezTo>
                  <a:cubicBezTo>
                    <a:pt x="45720" y="33338"/>
                    <a:pt x="50483" y="65722"/>
                    <a:pt x="54292" y="98108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8" name="Google Shape;2378;p21"/>
            <p:cNvSpPr/>
            <p:nvPr/>
          </p:nvSpPr>
          <p:spPr>
            <a:xfrm>
              <a:off x="3401377" y="3037058"/>
              <a:ext cx="80962" cy="50946"/>
            </a:xfrm>
            <a:custGeom>
              <a:avLst/>
              <a:gdLst/>
              <a:ahLst/>
              <a:cxnLst/>
              <a:rect l="l" t="t" r="r" b="b"/>
              <a:pathLst>
                <a:path w="80962" h="50946" extrusionOk="0">
                  <a:moveTo>
                    <a:pt x="0" y="50946"/>
                  </a:moveTo>
                  <a:cubicBezTo>
                    <a:pt x="17145" y="-7156"/>
                    <a:pt x="22860" y="-10014"/>
                    <a:pt x="80963" y="14751"/>
                  </a:cubicBezTo>
                  <a:cubicBezTo>
                    <a:pt x="53340" y="27134"/>
                    <a:pt x="26670" y="39516"/>
                    <a:pt x="0" y="50946"/>
                  </a:cubicBezTo>
                  <a:close/>
                </a:path>
              </a:pathLst>
            </a:custGeom>
            <a:solidFill>
              <a:srgbClr val="DADC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9" name="Google Shape;2379;p21"/>
            <p:cNvSpPr/>
            <p:nvPr/>
          </p:nvSpPr>
          <p:spPr>
            <a:xfrm>
              <a:off x="3545204" y="3579495"/>
              <a:ext cx="201599" cy="217696"/>
            </a:xfrm>
            <a:custGeom>
              <a:avLst/>
              <a:gdLst/>
              <a:ahLst/>
              <a:cxnLst/>
              <a:rect l="l" t="t" r="r" b="b"/>
              <a:pathLst>
                <a:path w="201599" h="217696" extrusionOk="0">
                  <a:moveTo>
                    <a:pt x="126683" y="0"/>
                  </a:moveTo>
                  <a:cubicBezTo>
                    <a:pt x="155258" y="5715"/>
                    <a:pt x="169545" y="23812"/>
                    <a:pt x="175260" y="52387"/>
                  </a:cubicBezTo>
                  <a:cubicBezTo>
                    <a:pt x="181928" y="81915"/>
                    <a:pt x="193358" y="109537"/>
                    <a:pt x="200025" y="139065"/>
                  </a:cubicBezTo>
                  <a:cubicBezTo>
                    <a:pt x="202883" y="150495"/>
                    <a:pt x="200978" y="163830"/>
                    <a:pt x="200978" y="169545"/>
                  </a:cubicBezTo>
                  <a:cubicBezTo>
                    <a:pt x="158115" y="180023"/>
                    <a:pt x="118110" y="190500"/>
                    <a:pt x="78105" y="200977"/>
                  </a:cubicBezTo>
                  <a:cubicBezTo>
                    <a:pt x="60960" y="205740"/>
                    <a:pt x="44767" y="213360"/>
                    <a:pt x="27623" y="217170"/>
                  </a:cubicBezTo>
                  <a:cubicBezTo>
                    <a:pt x="19050" y="219075"/>
                    <a:pt x="9525" y="215265"/>
                    <a:pt x="0" y="214312"/>
                  </a:cubicBezTo>
                  <a:cubicBezTo>
                    <a:pt x="37148" y="200977"/>
                    <a:pt x="73342" y="187642"/>
                    <a:pt x="110490" y="175260"/>
                  </a:cubicBezTo>
                  <a:cubicBezTo>
                    <a:pt x="136208" y="166687"/>
                    <a:pt x="145733" y="148590"/>
                    <a:pt x="141923" y="121920"/>
                  </a:cubicBezTo>
                  <a:cubicBezTo>
                    <a:pt x="136208" y="80962"/>
                    <a:pt x="131445" y="40005"/>
                    <a:pt x="126683" y="0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0" name="Google Shape;2380;p21"/>
            <p:cNvSpPr/>
            <p:nvPr/>
          </p:nvSpPr>
          <p:spPr>
            <a:xfrm>
              <a:off x="3595687" y="3637597"/>
              <a:ext cx="47625" cy="77152"/>
            </a:xfrm>
            <a:custGeom>
              <a:avLst/>
              <a:gdLst/>
              <a:ahLst/>
              <a:cxnLst/>
              <a:rect l="l" t="t" r="r" b="b"/>
              <a:pathLst>
                <a:path w="47625" h="77152" extrusionOk="0">
                  <a:moveTo>
                    <a:pt x="47625" y="77153"/>
                  </a:moveTo>
                  <a:cubicBezTo>
                    <a:pt x="34290" y="72390"/>
                    <a:pt x="20003" y="68580"/>
                    <a:pt x="0" y="61913"/>
                  </a:cubicBezTo>
                  <a:cubicBezTo>
                    <a:pt x="15240" y="39053"/>
                    <a:pt x="28575" y="20003"/>
                    <a:pt x="41910" y="0"/>
                  </a:cubicBezTo>
                  <a:cubicBezTo>
                    <a:pt x="43815" y="25718"/>
                    <a:pt x="45720" y="51435"/>
                    <a:pt x="47625" y="77153"/>
                  </a:cubicBezTo>
                  <a:close/>
                </a:path>
              </a:pathLst>
            </a:custGeom>
            <a:solidFill>
              <a:srgbClr val="DADC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1" name="Google Shape;2381;p21"/>
            <p:cNvSpPr/>
            <p:nvPr/>
          </p:nvSpPr>
          <p:spPr>
            <a:xfrm>
              <a:off x="3512820" y="3693794"/>
              <a:ext cx="37147" cy="48577"/>
            </a:xfrm>
            <a:custGeom>
              <a:avLst/>
              <a:gdLst/>
              <a:ahLst/>
              <a:cxnLst/>
              <a:rect l="l" t="t" r="r" b="b"/>
              <a:pathLst>
                <a:path w="37147" h="48577" extrusionOk="0">
                  <a:moveTo>
                    <a:pt x="0" y="0"/>
                  </a:moveTo>
                  <a:cubicBezTo>
                    <a:pt x="10477" y="3810"/>
                    <a:pt x="20955" y="7620"/>
                    <a:pt x="37147" y="14288"/>
                  </a:cubicBezTo>
                  <a:cubicBezTo>
                    <a:pt x="28575" y="27623"/>
                    <a:pt x="20955" y="38100"/>
                    <a:pt x="14288" y="48578"/>
                  </a:cubicBezTo>
                  <a:cubicBezTo>
                    <a:pt x="9525" y="32385"/>
                    <a:pt x="4763" y="16193"/>
                    <a:pt x="0" y="0"/>
                  </a:cubicBezTo>
                  <a:close/>
                </a:path>
              </a:pathLst>
            </a:custGeom>
            <a:solidFill>
              <a:srgbClr val="C7CA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2" name="Google Shape;2382;p21"/>
            <p:cNvSpPr/>
            <p:nvPr/>
          </p:nvSpPr>
          <p:spPr>
            <a:xfrm>
              <a:off x="3569970" y="3725533"/>
              <a:ext cx="54292" cy="33984"/>
            </a:xfrm>
            <a:custGeom>
              <a:avLst/>
              <a:gdLst/>
              <a:ahLst/>
              <a:cxnLst/>
              <a:rect l="l" t="t" r="r" b="b"/>
              <a:pathLst>
                <a:path w="54292" h="33984" extrusionOk="0">
                  <a:moveTo>
                    <a:pt x="0" y="33985"/>
                  </a:moveTo>
                  <a:cubicBezTo>
                    <a:pt x="10477" y="-5068"/>
                    <a:pt x="11430" y="-5068"/>
                    <a:pt x="54292" y="7314"/>
                  </a:cubicBezTo>
                  <a:cubicBezTo>
                    <a:pt x="36195" y="15887"/>
                    <a:pt x="18097" y="24460"/>
                    <a:pt x="0" y="33985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3" name="Google Shape;2383;p21"/>
            <p:cNvSpPr/>
            <p:nvPr/>
          </p:nvSpPr>
          <p:spPr>
            <a:xfrm>
              <a:off x="3789045" y="2427922"/>
              <a:ext cx="13334" cy="8572"/>
            </a:xfrm>
            <a:custGeom>
              <a:avLst/>
              <a:gdLst/>
              <a:ahLst/>
              <a:cxnLst/>
              <a:rect l="l" t="t" r="r" b="b"/>
              <a:pathLst>
                <a:path w="13334" h="8572" extrusionOk="0">
                  <a:moveTo>
                    <a:pt x="0" y="8573"/>
                  </a:moveTo>
                  <a:cubicBezTo>
                    <a:pt x="4763" y="5715"/>
                    <a:pt x="9525" y="2858"/>
                    <a:pt x="13335" y="0"/>
                  </a:cubicBezTo>
                  <a:cubicBezTo>
                    <a:pt x="8572" y="2858"/>
                    <a:pt x="4763" y="5715"/>
                    <a:pt x="0" y="8573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4" name="Google Shape;2384;p21"/>
            <p:cNvSpPr/>
            <p:nvPr/>
          </p:nvSpPr>
          <p:spPr>
            <a:xfrm>
              <a:off x="4923472" y="3882390"/>
              <a:ext cx="24765" cy="106679"/>
            </a:xfrm>
            <a:custGeom>
              <a:avLst/>
              <a:gdLst/>
              <a:ahLst/>
              <a:cxnLst/>
              <a:rect l="l" t="t" r="r" b="b"/>
              <a:pathLst>
                <a:path w="24765" h="106679" extrusionOk="0">
                  <a:moveTo>
                    <a:pt x="6668" y="0"/>
                  </a:moveTo>
                  <a:cubicBezTo>
                    <a:pt x="8572" y="17145"/>
                    <a:pt x="10478" y="34290"/>
                    <a:pt x="13335" y="56197"/>
                  </a:cubicBezTo>
                  <a:cubicBezTo>
                    <a:pt x="18097" y="46672"/>
                    <a:pt x="20003" y="41910"/>
                    <a:pt x="24765" y="30480"/>
                  </a:cubicBezTo>
                  <a:cubicBezTo>
                    <a:pt x="24765" y="60960"/>
                    <a:pt x="24765" y="83820"/>
                    <a:pt x="24765" y="106680"/>
                  </a:cubicBezTo>
                  <a:cubicBezTo>
                    <a:pt x="16193" y="83820"/>
                    <a:pt x="7620" y="60960"/>
                    <a:pt x="0" y="37147"/>
                  </a:cubicBezTo>
                  <a:cubicBezTo>
                    <a:pt x="1905" y="24765"/>
                    <a:pt x="4763" y="12382"/>
                    <a:pt x="6668" y="0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5" name="Google Shape;2385;p21"/>
            <p:cNvSpPr/>
            <p:nvPr/>
          </p:nvSpPr>
          <p:spPr>
            <a:xfrm>
              <a:off x="4923472" y="3844290"/>
              <a:ext cx="714" cy="24765"/>
            </a:xfrm>
            <a:custGeom>
              <a:avLst/>
              <a:gdLst/>
              <a:ahLst/>
              <a:cxnLst/>
              <a:rect l="l" t="t" r="r" b="b"/>
              <a:pathLst>
                <a:path w="714" h="24765" extrusionOk="0">
                  <a:moveTo>
                    <a:pt x="0" y="0"/>
                  </a:moveTo>
                  <a:cubicBezTo>
                    <a:pt x="0" y="8572"/>
                    <a:pt x="0" y="17145"/>
                    <a:pt x="0" y="24765"/>
                  </a:cubicBezTo>
                  <a:cubicBezTo>
                    <a:pt x="953" y="17145"/>
                    <a:pt x="953" y="8572"/>
                    <a:pt x="0" y="0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6" name="Google Shape;2386;p21"/>
            <p:cNvSpPr/>
            <p:nvPr/>
          </p:nvSpPr>
          <p:spPr>
            <a:xfrm>
              <a:off x="4892040" y="4121467"/>
              <a:ext cx="24765" cy="12382"/>
            </a:xfrm>
            <a:custGeom>
              <a:avLst/>
              <a:gdLst/>
              <a:ahLst/>
              <a:cxnLst/>
              <a:rect l="l" t="t" r="r" b="b"/>
              <a:pathLst>
                <a:path w="24765" h="12382" extrusionOk="0">
                  <a:moveTo>
                    <a:pt x="0" y="12382"/>
                  </a:moveTo>
                  <a:cubicBezTo>
                    <a:pt x="8572" y="8572"/>
                    <a:pt x="17145" y="3810"/>
                    <a:pt x="24765" y="0"/>
                  </a:cubicBezTo>
                  <a:lnTo>
                    <a:pt x="24765" y="0"/>
                  </a:lnTo>
                  <a:cubicBezTo>
                    <a:pt x="17145" y="4763"/>
                    <a:pt x="8572" y="8572"/>
                    <a:pt x="0" y="12382"/>
                  </a:cubicBezTo>
                  <a:cubicBezTo>
                    <a:pt x="953" y="12382"/>
                    <a:pt x="0" y="12382"/>
                    <a:pt x="0" y="12382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7" name="Google Shape;2387;p21"/>
            <p:cNvSpPr/>
            <p:nvPr/>
          </p:nvSpPr>
          <p:spPr>
            <a:xfrm>
              <a:off x="4916805" y="4111942"/>
              <a:ext cx="11429" cy="9525"/>
            </a:xfrm>
            <a:custGeom>
              <a:avLst/>
              <a:gdLst/>
              <a:ahLst/>
              <a:cxnLst/>
              <a:rect l="l" t="t" r="r" b="b"/>
              <a:pathLst>
                <a:path w="11429" h="9525" extrusionOk="0">
                  <a:moveTo>
                    <a:pt x="0" y="9525"/>
                  </a:moveTo>
                  <a:cubicBezTo>
                    <a:pt x="2857" y="6667"/>
                    <a:pt x="4763" y="2857"/>
                    <a:pt x="7620" y="0"/>
                  </a:cubicBezTo>
                  <a:cubicBezTo>
                    <a:pt x="8572" y="1905"/>
                    <a:pt x="10477" y="3810"/>
                    <a:pt x="11430" y="5715"/>
                  </a:cubicBezTo>
                  <a:cubicBezTo>
                    <a:pt x="7620" y="6667"/>
                    <a:pt x="4763" y="7620"/>
                    <a:pt x="0" y="9525"/>
                  </a:cubicBezTo>
                  <a:cubicBezTo>
                    <a:pt x="952" y="9525"/>
                    <a:pt x="0" y="9525"/>
                    <a:pt x="0" y="952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8" name="Google Shape;2388;p21"/>
            <p:cNvSpPr/>
            <p:nvPr/>
          </p:nvSpPr>
          <p:spPr>
            <a:xfrm>
              <a:off x="3564254" y="3060382"/>
              <a:ext cx="4762" cy="8995"/>
            </a:xfrm>
            <a:custGeom>
              <a:avLst/>
              <a:gdLst/>
              <a:ahLst/>
              <a:cxnLst/>
              <a:rect l="l" t="t" r="r" b="b"/>
              <a:pathLst>
                <a:path w="4762" h="8995" extrusionOk="0">
                  <a:moveTo>
                    <a:pt x="0" y="8572"/>
                  </a:moveTo>
                  <a:cubicBezTo>
                    <a:pt x="953" y="5715"/>
                    <a:pt x="1905" y="2858"/>
                    <a:pt x="2858" y="0"/>
                  </a:cubicBezTo>
                  <a:cubicBezTo>
                    <a:pt x="3810" y="952"/>
                    <a:pt x="4763" y="1905"/>
                    <a:pt x="4763" y="1905"/>
                  </a:cubicBezTo>
                  <a:cubicBezTo>
                    <a:pt x="2858" y="4763"/>
                    <a:pt x="1905" y="6667"/>
                    <a:pt x="0" y="8572"/>
                  </a:cubicBezTo>
                  <a:cubicBezTo>
                    <a:pt x="0" y="9525"/>
                    <a:pt x="0" y="8572"/>
                    <a:pt x="0" y="8572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9" name="Google Shape;2389;p21"/>
            <p:cNvSpPr/>
            <p:nvPr/>
          </p:nvSpPr>
          <p:spPr>
            <a:xfrm>
              <a:off x="4948237" y="3989069"/>
              <a:ext cx="6667" cy="20002"/>
            </a:xfrm>
            <a:custGeom>
              <a:avLst/>
              <a:gdLst/>
              <a:ahLst/>
              <a:cxnLst/>
              <a:rect l="l" t="t" r="r" b="b"/>
              <a:pathLst>
                <a:path w="6667" h="20002" extrusionOk="0">
                  <a:moveTo>
                    <a:pt x="0" y="0"/>
                  </a:moveTo>
                  <a:cubicBezTo>
                    <a:pt x="1905" y="6668"/>
                    <a:pt x="3810" y="13335"/>
                    <a:pt x="6668" y="20003"/>
                  </a:cubicBezTo>
                  <a:cubicBezTo>
                    <a:pt x="4763" y="13335"/>
                    <a:pt x="2857" y="6668"/>
                    <a:pt x="0" y="0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0" name="Google Shape;2390;p21"/>
            <p:cNvSpPr/>
            <p:nvPr/>
          </p:nvSpPr>
          <p:spPr>
            <a:xfrm>
              <a:off x="4766309" y="3157537"/>
              <a:ext cx="952" cy="2857"/>
            </a:xfrm>
            <a:custGeom>
              <a:avLst/>
              <a:gdLst/>
              <a:ahLst/>
              <a:cxnLst/>
              <a:rect l="l" t="t" r="r" b="b"/>
              <a:pathLst>
                <a:path w="952" h="2857" extrusionOk="0">
                  <a:moveTo>
                    <a:pt x="953" y="0"/>
                  </a:moveTo>
                  <a:cubicBezTo>
                    <a:pt x="953" y="953"/>
                    <a:pt x="0" y="1905"/>
                    <a:pt x="0" y="2858"/>
                  </a:cubicBezTo>
                  <a:cubicBezTo>
                    <a:pt x="0" y="1905"/>
                    <a:pt x="0" y="953"/>
                    <a:pt x="953" y="0"/>
                  </a:cubicBezTo>
                  <a:cubicBezTo>
                    <a:pt x="953" y="0"/>
                    <a:pt x="953" y="0"/>
                    <a:pt x="953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826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20"/>
          <p:cNvSpPr txBox="1">
            <a:spLocks noGrp="1"/>
          </p:cNvSpPr>
          <p:nvPr>
            <p:ph type="title"/>
          </p:nvPr>
        </p:nvSpPr>
        <p:spPr>
          <a:xfrm>
            <a:off x="387899" y="581476"/>
            <a:ext cx="70619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Q4: Using Code pipeline, can we </a:t>
            </a:r>
            <a:r>
              <a:rPr lang="en-GB" dirty="0" err="1"/>
              <a:t>integrage</a:t>
            </a:r>
            <a:r>
              <a:rPr lang="en-GB" dirty="0"/>
              <a:t> code from GITHUB?</a:t>
            </a:r>
            <a:endParaRPr dirty="0"/>
          </a:p>
        </p:txBody>
      </p:sp>
      <p:sp>
        <p:nvSpPr>
          <p:cNvPr id="1179" name="Google Shape;1179;p20"/>
          <p:cNvSpPr txBox="1">
            <a:spLocks noGrp="1"/>
          </p:cNvSpPr>
          <p:nvPr>
            <p:ph type="body" idx="1"/>
          </p:nvPr>
        </p:nvSpPr>
        <p:spPr>
          <a:xfrm>
            <a:off x="387899" y="1920948"/>
            <a:ext cx="5984547" cy="1176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b="1" dirty="0"/>
              <a:t>Yes</a:t>
            </a:r>
          </a:p>
          <a:p>
            <a:pPr marL="285750" indent="-285750">
              <a:lnSpc>
                <a:spcPct val="150000"/>
              </a:lnSpc>
            </a:pPr>
            <a:r>
              <a:rPr lang="en-IN" dirty="0"/>
              <a:t>No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08BB4C-FD29-4541-8B45-876B0D1A1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721" y="1800337"/>
            <a:ext cx="1749056" cy="196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3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65E9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"/>
          <p:cNvSpPr txBox="1">
            <a:spLocks noGrp="1"/>
          </p:cNvSpPr>
          <p:nvPr>
            <p:ph type="title"/>
          </p:nvPr>
        </p:nvSpPr>
        <p:spPr>
          <a:xfrm>
            <a:off x="828275" y="784200"/>
            <a:ext cx="74004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is AWS…</a:t>
            </a:r>
            <a:endParaRPr dirty="0"/>
          </a:p>
        </p:txBody>
      </p:sp>
      <p:sp>
        <p:nvSpPr>
          <p:cNvPr id="385" name="Google Shape;385;p17"/>
          <p:cNvSpPr txBox="1">
            <a:spLocks noGrp="1"/>
          </p:cNvSpPr>
          <p:nvPr>
            <p:ph type="body" idx="1"/>
          </p:nvPr>
        </p:nvSpPr>
        <p:spPr>
          <a:xfrm>
            <a:off x="304799" y="1618200"/>
            <a:ext cx="5954076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dirty="0"/>
              <a:t>AWS is a cloud provider</a:t>
            </a:r>
          </a:p>
          <a:p>
            <a:pPr marL="285750" indent="-285750"/>
            <a:r>
              <a:rPr lang="en-IN" dirty="0"/>
              <a:t>They Provide you with </a:t>
            </a:r>
          </a:p>
          <a:p>
            <a:pPr marL="742950" lvl="1" indent="-285750"/>
            <a:r>
              <a:rPr lang="en-IN" dirty="0"/>
              <a:t>Servers –which enables you to host applications</a:t>
            </a:r>
          </a:p>
          <a:p>
            <a:pPr marL="742950" lvl="1" indent="-285750"/>
            <a:r>
              <a:rPr lang="en-IN" dirty="0"/>
              <a:t>Variety of Services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DFDE51-AC85-4895-B4D2-A0253A15E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889" y="2571750"/>
            <a:ext cx="2431312" cy="112214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1B47"/>
        </a:solidFill>
        <a:effectLst/>
      </p:bgPr>
    </p:bg>
    <p:spTree>
      <p:nvGrpSpPr>
        <p:cNvPr id="1" name="Shape 3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1" name="Google Shape;3951;p33"/>
          <p:cNvSpPr txBox="1">
            <a:spLocks noGrp="1"/>
          </p:cNvSpPr>
          <p:nvPr>
            <p:ph type="title"/>
          </p:nvPr>
        </p:nvSpPr>
        <p:spPr>
          <a:xfrm>
            <a:off x="1446625" y="1294325"/>
            <a:ext cx="5634300" cy="22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grpSp>
        <p:nvGrpSpPr>
          <p:cNvPr id="3952" name="Google Shape;3952;p33"/>
          <p:cNvGrpSpPr/>
          <p:nvPr/>
        </p:nvGrpSpPr>
        <p:grpSpPr>
          <a:xfrm>
            <a:off x="7266910" y="969533"/>
            <a:ext cx="1120413" cy="2686286"/>
            <a:chOff x="7579910" y="842633"/>
            <a:chExt cx="1120413" cy="2686286"/>
          </a:xfrm>
        </p:grpSpPr>
        <p:sp>
          <p:nvSpPr>
            <p:cNvPr id="3953" name="Google Shape;3953;p33"/>
            <p:cNvSpPr/>
            <p:nvPr/>
          </p:nvSpPr>
          <p:spPr>
            <a:xfrm>
              <a:off x="7626444" y="842633"/>
              <a:ext cx="650834" cy="2127264"/>
            </a:xfrm>
            <a:custGeom>
              <a:avLst/>
              <a:gdLst/>
              <a:ahLst/>
              <a:cxnLst/>
              <a:rect l="l" t="t" r="r" b="b"/>
              <a:pathLst>
                <a:path w="303066" h="990577" extrusionOk="0">
                  <a:moveTo>
                    <a:pt x="953" y="553289"/>
                  </a:moveTo>
                  <a:cubicBezTo>
                    <a:pt x="4763" y="422796"/>
                    <a:pt x="9525" y="293256"/>
                    <a:pt x="13335" y="162764"/>
                  </a:cubicBezTo>
                  <a:cubicBezTo>
                    <a:pt x="13335" y="155144"/>
                    <a:pt x="12382" y="146571"/>
                    <a:pt x="12382" y="138951"/>
                  </a:cubicBezTo>
                  <a:cubicBezTo>
                    <a:pt x="10478" y="120854"/>
                    <a:pt x="15240" y="112281"/>
                    <a:pt x="30480" y="104661"/>
                  </a:cubicBezTo>
                  <a:cubicBezTo>
                    <a:pt x="101918" y="69419"/>
                    <a:pt x="174307" y="36081"/>
                    <a:pt x="250507" y="9411"/>
                  </a:cubicBezTo>
                  <a:cubicBezTo>
                    <a:pt x="254318" y="8459"/>
                    <a:pt x="259080" y="6554"/>
                    <a:pt x="262890" y="4649"/>
                  </a:cubicBezTo>
                  <a:cubicBezTo>
                    <a:pt x="274320" y="-114"/>
                    <a:pt x="286703" y="-3924"/>
                    <a:pt x="297180" y="7506"/>
                  </a:cubicBezTo>
                  <a:cubicBezTo>
                    <a:pt x="306705" y="17984"/>
                    <a:pt x="302895" y="30366"/>
                    <a:pt x="298132" y="42749"/>
                  </a:cubicBezTo>
                  <a:cubicBezTo>
                    <a:pt x="220028" y="243726"/>
                    <a:pt x="180022" y="454229"/>
                    <a:pt x="143828" y="665684"/>
                  </a:cubicBezTo>
                  <a:cubicBezTo>
                    <a:pt x="131445" y="737121"/>
                    <a:pt x="125730" y="808559"/>
                    <a:pt x="117157" y="879996"/>
                  </a:cubicBezTo>
                  <a:cubicBezTo>
                    <a:pt x="114300" y="899999"/>
                    <a:pt x="111443" y="919049"/>
                    <a:pt x="106680" y="939051"/>
                  </a:cubicBezTo>
                  <a:cubicBezTo>
                    <a:pt x="105728" y="944766"/>
                    <a:pt x="99060" y="951434"/>
                    <a:pt x="93345" y="954291"/>
                  </a:cubicBezTo>
                  <a:cubicBezTo>
                    <a:pt x="76200" y="964769"/>
                    <a:pt x="59055" y="975246"/>
                    <a:pt x="40957" y="984771"/>
                  </a:cubicBezTo>
                  <a:cubicBezTo>
                    <a:pt x="18097" y="997154"/>
                    <a:pt x="3810" y="989534"/>
                    <a:pt x="953" y="963816"/>
                  </a:cubicBezTo>
                  <a:cubicBezTo>
                    <a:pt x="0" y="951434"/>
                    <a:pt x="0" y="939051"/>
                    <a:pt x="0" y="926669"/>
                  </a:cubicBezTo>
                  <a:cubicBezTo>
                    <a:pt x="953" y="803796"/>
                    <a:pt x="953" y="679019"/>
                    <a:pt x="953" y="553289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4" name="Google Shape;3954;p33"/>
            <p:cNvSpPr/>
            <p:nvPr/>
          </p:nvSpPr>
          <p:spPr>
            <a:xfrm>
              <a:off x="8039407" y="1469325"/>
              <a:ext cx="660917" cy="1454122"/>
            </a:xfrm>
            <a:custGeom>
              <a:avLst/>
              <a:gdLst/>
              <a:ahLst/>
              <a:cxnLst/>
              <a:rect l="l" t="t" r="r" b="b"/>
              <a:pathLst>
                <a:path w="307761" h="677123" extrusionOk="0">
                  <a:moveTo>
                    <a:pt x="0" y="616584"/>
                  </a:moveTo>
                  <a:cubicBezTo>
                    <a:pt x="10477" y="518476"/>
                    <a:pt x="21907" y="421321"/>
                    <a:pt x="32385" y="323214"/>
                  </a:cubicBezTo>
                  <a:cubicBezTo>
                    <a:pt x="40005" y="251776"/>
                    <a:pt x="53340" y="180339"/>
                    <a:pt x="72390" y="110806"/>
                  </a:cubicBezTo>
                  <a:cubicBezTo>
                    <a:pt x="77152" y="93661"/>
                    <a:pt x="80963" y="76516"/>
                    <a:pt x="88582" y="60324"/>
                  </a:cubicBezTo>
                  <a:cubicBezTo>
                    <a:pt x="93345" y="48894"/>
                    <a:pt x="102870" y="38416"/>
                    <a:pt x="109538" y="27939"/>
                  </a:cubicBezTo>
                  <a:cubicBezTo>
                    <a:pt x="112395" y="24129"/>
                    <a:pt x="116205" y="21271"/>
                    <a:pt x="117157" y="18414"/>
                  </a:cubicBezTo>
                  <a:cubicBezTo>
                    <a:pt x="120967" y="-636"/>
                    <a:pt x="135255" y="-636"/>
                    <a:pt x="149542" y="316"/>
                  </a:cubicBezTo>
                  <a:cubicBezTo>
                    <a:pt x="191452" y="3174"/>
                    <a:pt x="233363" y="6031"/>
                    <a:pt x="276225" y="7936"/>
                  </a:cubicBezTo>
                  <a:cubicBezTo>
                    <a:pt x="287655" y="8889"/>
                    <a:pt x="300038" y="8889"/>
                    <a:pt x="305752" y="21271"/>
                  </a:cubicBezTo>
                  <a:cubicBezTo>
                    <a:pt x="311467" y="33654"/>
                    <a:pt x="303847" y="43179"/>
                    <a:pt x="297180" y="51751"/>
                  </a:cubicBezTo>
                  <a:cubicBezTo>
                    <a:pt x="205740" y="173671"/>
                    <a:pt x="141922" y="310831"/>
                    <a:pt x="90488" y="453706"/>
                  </a:cubicBezTo>
                  <a:cubicBezTo>
                    <a:pt x="72390" y="503236"/>
                    <a:pt x="65722" y="555624"/>
                    <a:pt x="60007" y="608011"/>
                  </a:cubicBezTo>
                  <a:cubicBezTo>
                    <a:pt x="58102" y="621346"/>
                    <a:pt x="61913" y="635634"/>
                    <a:pt x="65722" y="648969"/>
                  </a:cubicBezTo>
                  <a:cubicBezTo>
                    <a:pt x="71438" y="670876"/>
                    <a:pt x="64770" y="679449"/>
                    <a:pt x="42863" y="676591"/>
                  </a:cubicBezTo>
                  <a:cubicBezTo>
                    <a:pt x="38100" y="675639"/>
                    <a:pt x="34290" y="674686"/>
                    <a:pt x="29527" y="674686"/>
                  </a:cubicBezTo>
                  <a:cubicBezTo>
                    <a:pt x="4763" y="669924"/>
                    <a:pt x="3810" y="668019"/>
                    <a:pt x="2857" y="644206"/>
                  </a:cubicBezTo>
                  <a:cubicBezTo>
                    <a:pt x="2857" y="634681"/>
                    <a:pt x="2857" y="625156"/>
                    <a:pt x="2857" y="615631"/>
                  </a:cubicBezTo>
                  <a:cubicBezTo>
                    <a:pt x="952" y="616584"/>
                    <a:pt x="952" y="616584"/>
                    <a:pt x="0" y="616584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5" name="Google Shape;3955;p33"/>
            <p:cNvSpPr/>
            <p:nvPr/>
          </p:nvSpPr>
          <p:spPr>
            <a:xfrm>
              <a:off x="7579910" y="3064060"/>
              <a:ext cx="439144" cy="464859"/>
            </a:xfrm>
            <a:custGeom>
              <a:avLst/>
              <a:gdLst/>
              <a:ahLst/>
              <a:cxnLst/>
              <a:rect l="l" t="t" r="r" b="b"/>
              <a:pathLst>
                <a:path w="204491" h="216465" extrusionOk="0">
                  <a:moveTo>
                    <a:pt x="100738" y="216465"/>
                  </a:moveTo>
                  <a:cubicBezTo>
                    <a:pt x="89308" y="213608"/>
                    <a:pt x="77878" y="212655"/>
                    <a:pt x="67401" y="207893"/>
                  </a:cubicBezTo>
                  <a:cubicBezTo>
                    <a:pt x="23586" y="190748"/>
                    <a:pt x="-4989" y="140265"/>
                    <a:pt x="726" y="92640"/>
                  </a:cubicBezTo>
                  <a:cubicBezTo>
                    <a:pt x="6441" y="44063"/>
                    <a:pt x="43588" y="5963"/>
                    <a:pt x="91213" y="248"/>
                  </a:cubicBezTo>
                  <a:cubicBezTo>
                    <a:pt x="100738" y="-705"/>
                    <a:pt x="112168" y="1200"/>
                    <a:pt x="121693" y="4058"/>
                  </a:cubicBezTo>
                  <a:cubicBezTo>
                    <a:pt x="132171" y="6915"/>
                    <a:pt x="135028" y="16440"/>
                    <a:pt x="135981" y="26918"/>
                  </a:cubicBezTo>
                  <a:cubicBezTo>
                    <a:pt x="135981" y="29775"/>
                    <a:pt x="140743" y="33585"/>
                    <a:pt x="144553" y="35490"/>
                  </a:cubicBezTo>
                  <a:cubicBezTo>
                    <a:pt x="147411" y="37395"/>
                    <a:pt x="150268" y="39300"/>
                    <a:pt x="154078" y="40253"/>
                  </a:cubicBezTo>
                  <a:cubicBezTo>
                    <a:pt x="235993" y="86925"/>
                    <a:pt x="204561" y="165983"/>
                    <a:pt x="155031" y="197415"/>
                  </a:cubicBezTo>
                  <a:cubicBezTo>
                    <a:pt x="139791" y="208845"/>
                    <a:pt x="121693" y="214560"/>
                    <a:pt x="100738" y="216465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6" name="Google Shape;3956;p33"/>
            <p:cNvSpPr/>
            <p:nvPr/>
          </p:nvSpPr>
          <p:spPr>
            <a:xfrm>
              <a:off x="8014722" y="2999112"/>
              <a:ext cx="255836" cy="235347"/>
            </a:xfrm>
            <a:custGeom>
              <a:avLst/>
              <a:gdLst/>
              <a:ahLst/>
              <a:cxnLst/>
              <a:rect l="l" t="t" r="r" b="b"/>
              <a:pathLst>
                <a:path w="119132" h="109591" extrusionOk="0">
                  <a:moveTo>
                    <a:pt x="119133" y="49559"/>
                  </a:moveTo>
                  <a:cubicBezTo>
                    <a:pt x="118180" y="84801"/>
                    <a:pt x="98178" y="110519"/>
                    <a:pt x="69603" y="109566"/>
                  </a:cubicBezTo>
                  <a:cubicBezTo>
                    <a:pt x="35313" y="108614"/>
                    <a:pt x="-1835" y="78134"/>
                    <a:pt x="70" y="50511"/>
                  </a:cubicBezTo>
                  <a:cubicBezTo>
                    <a:pt x="1023" y="21936"/>
                    <a:pt x="24835" y="-924"/>
                    <a:pt x="53410" y="29"/>
                  </a:cubicBezTo>
                  <a:cubicBezTo>
                    <a:pt x="92463" y="981"/>
                    <a:pt x="119133" y="20984"/>
                    <a:pt x="119133" y="49559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57" name="Google Shape;3957;p33"/>
          <p:cNvGrpSpPr/>
          <p:nvPr/>
        </p:nvGrpSpPr>
        <p:grpSpPr>
          <a:xfrm>
            <a:off x="292761" y="3655820"/>
            <a:ext cx="853279" cy="849497"/>
            <a:chOff x="1156996" y="3782886"/>
            <a:chExt cx="354720" cy="353177"/>
          </a:xfrm>
        </p:grpSpPr>
        <p:sp>
          <p:nvSpPr>
            <p:cNvPr id="3958" name="Google Shape;3958;p33"/>
            <p:cNvSpPr/>
            <p:nvPr/>
          </p:nvSpPr>
          <p:spPr>
            <a:xfrm>
              <a:off x="1156996" y="3782886"/>
              <a:ext cx="354720" cy="353177"/>
            </a:xfrm>
            <a:custGeom>
              <a:avLst/>
              <a:gdLst/>
              <a:ahLst/>
              <a:cxnLst/>
              <a:rect l="l" t="t" r="r" b="b"/>
              <a:pathLst>
                <a:path w="354720" h="353177" extrusionOk="0">
                  <a:moveTo>
                    <a:pt x="354720" y="176832"/>
                  </a:moveTo>
                  <a:cubicBezTo>
                    <a:pt x="353473" y="274273"/>
                    <a:pt x="274339" y="352731"/>
                    <a:pt x="176889" y="353140"/>
                  </a:cubicBezTo>
                  <a:cubicBezTo>
                    <a:pt x="81162" y="355093"/>
                    <a:pt x="1991" y="279074"/>
                    <a:pt x="38" y="183357"/>
                  </a:cubicBezTo>
                  <a:cubicBezTo>
                    <a:pt x="0" y="181528"/>
                    <a:pt x="-10" y="179709"/>
                    <a:pt x="10" y="177880"/>
                  </a:cubicBezTo>
                  <a:cubicBezTo>
                    <a:pt x="-276" y="79925"/>
                    <a:pt x="78886" y="287"/>
                    <a:pt x="176841" y="1"/>
                  </a:cubicBezTo>
                  <a:cubicBezTo>
                    <a:pt x="274796" y="-285"/>
                    <a:pt x="354435" y="78877"/>
                    <a:pt x="354720" y="176832"/>
                  </a:cubicBezTo>
                  <a:close/>
                  <a:moveTo>
                    <a:pt x="326145" y="176832"/>
                  </a:moveTo>
                  <a:cubicBezTo>
                    <a:pt x="323793" y="94327"/>
                    <a:pt x="255003" y="29357"/>
                    <a:pt x="172498" y="31710"/>
                  </a:cubicBezTo>
                  <a:cubicBezTo>
                    <a:pt x="92897" y="33977"/>
                    <a:pt x="29061" y="98261"/>
                    <a:pt x="27346" y="177880"/>
                  </a:cubicBezTo>
                  <a:cubicBezTo>
                    <a:pt x="25746" y="258719"/>
                    <a:pt x="89983" y="325546"/>
                    <a:pt x="170821" y="327147"/>
                  </a:cubicBezTo>
                  <a:cubicBezTo>
                    <a:pt x="172850" y="327185"/>
                    <a:pt x="174870" y="327185"/>
                    <a:pt x="176889" y="327137"/>
                  </a:cubicBezTo>
                  <a:cubicBezTo>
                    <a:pt x="259413" y="326461"/>
                    <a:pt x="325955" y="259367"/>
                    <a:pt x="325955" y="1768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9" name="Google Shape;3959;p33"/>
            <p:cNvSpPr/>
            <p:nvPr/>
          </p:nvSpPr>
          <p:spPr>
            <a:xfrm>
              <a:off x="1258081" y="4000116"/>
              <a:ext cx="159781" cy="62294"/>
            </a:xfrm>
            <a:custGeom>
              <a:avLst/>
              <a:gdLst/>
              <a:ahLst/>
              <a:cxnLst/>
              <a:rect l="l" t="t" r="r" b="b"/>
              <a:pathLst>
                <a:path w="159781" h="62294" extrusionOk="0">
                  <a:moveTo>
                    <a:pt x="88948" y="62282"/>
                  </a:moveTo>
                  <a:cubicBezTo>
                    <a:pt x="49324" y="62758"/>
                    <a:pt x="24654" y="49709"/>
                    <a:pt x="4842" y="26563"/>
                  </a:cubicBezTo>
                  <a:cubicBezTo>
                    <a:pt x="175" y="21134"/>
                    <a:pt x="-2492" y="14847"/>
                    <a:pt x="3318" y="8847"/>
                  </a:cubicBezTo>
                  <a:cubicBezTo>
                    <a:pt x="8138" y="3846"/>
                    <a:pt x="16101" y="3703"/>
                    <a:pt x="21092" y="8523"/>
                  </a:cubicBezTo>
                  <a:cubicBezTo>
                    <a:pt x="21206" y="8627"/>
                    <a:pt x="21311" y="8742"/>
                    <a:pt x="21416" y="8847"/>
                  </a:cubicBezTo>
                  <a:cubicBezTo>
                    <a:pt x="24788" y="11818"/>
                    <a:pt x="27969" y="15000"/>
                    <a:pt x="30941" y="18372"/>
                  </a:cubicBezTo>
                  <a:cubicBezTo>
                    <a:pt x="51848" y="41212"/>
                    <a:pt x="86519" y="44851"/>
                    <a:pt x="111713" y="26849"/>
                  </a:cubicBezTo>
                  <a:cubicBezTo>
                    <a:pt x="120552" y="20258"/>
                    <a:pt x="128944" y="13095"/>
                    <a:pt x="136859" y="5417"/>
                  </a:cubicBezTo>
                  <a:cubicBezTo>
                    <a:pt x="143145" y="-202"/>
                    <a:pt x="149622" y="-2679"/>
                    <a:pt x="155909" y="4084"/>
                  </a:cubicBezTo>
                  <a:cubicBezTo>
                    <a:pt x="162195" y="10847"/>
                    <a:pt x="159814" y="16276"/>
                    <a:pt x="155909" y="21991"/>
                  </a:cubicBezTo>
                  <a:cubicBezTo>
                    <a:pt x="140107" y="44089"/>
                    <a:pt x="115875" y="58672"/>
                    <a:pt x="88948" y="622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0" name="Google Shape;3960;p33"/>
            <p:cNvSpPr/>
            <p:nvPr/>
          </p:nvSpPr>
          <p:spPr>
            <a:xfrm>
              <a:off x="1365756" y="3897425"/>
              <a:ext cx="35781" cy="43624"/>
            </a:xfrm>
            <a:custGeom>
              <a:avLst/>
              <a:gdLst/>
              <a:ahLst/>
              <a:cxnLst/>
              <a:rect l="l" t="t" r="r" b="b"/>
              <a:pathLst>
                <a:path w="35781" h="43624" extrusionOk="0">
                  <a:moveTo>
                    <a:pt x="35661" y="22479"/>
                  </a:moveTo>
                  <a:cubicBezTo>
                    <a:pt x="36833" y="32938"/>
                    <a:pt x="29308" y="42358"/>
                    <a:pt x="18850" y="43529"/>
                  </a:cubicBezTo>
                  <a:cubicBezTo>
                    <a:pt x="18488" y="43577"/>
                    <a:pt x="18126" y="43605"/>
                    <a:pt x="17754" y="43625"/>
                  </a:cubicBezTo>
                  <a:cubicBezTo>
                    <a:pt x="7372" y="43625"/>
                    <a:pt x="609" y="35624"/>
                    <a:pt x="38" y="22384"/>
                  </a:cubicBezTo>
                  <a:cubicBezTo>
                    <a:pt x="-533" y="9144"/>
                    <a:pt x="5372" y="191"/>
                    <a:pt x="15850" y="0"/>
                  </a:cubicBezTo>
                  <a:cubicBezTo>
                    <a:pt x="27489" y="819"/>
                    <a:pt x="36319" y="10830"/>
                    <a:pt x="35661" y="224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1" name="Google Shape;3961;p33"/>
            <p:cNvSpPr/>
            <p:nvPr/>
          </p:nvSpPr>
          <p:spPr>
            <a:xfrm>
              <a:off x="1271972" y="3901984"/>
              <a:ext cx="31734" cy="43093"/>
            </a:xfrm>
            <a:custGeom>
              <a:avLst/>
              <a:gdLst/>
              <a:ahLst/>
              <a:cxnLst/>
              <a:rect l="l" t="t" r="r" b="b"/>
              <a:pathLst>
                <a:path w="31734" h="43093" extrusionOk="0">
                  <a:moveTo>
                    <a:pt x="0" y="20112"/>
                  </a:moveTo>
                  <a:cubicBezTo>
                    <a:pt x="0" y="7920"/>
                    <a:pt x="5429" y="395"/>
                    <a:pt x="15145" y="14"/>
                  </a:cubicBezTo>
                  <a:cubicBezTo>
                    <a:pt x="24860" y="-367"/>
                    <a:pt x="31337" y="7253"/>
                    <a:pt x="31718" y="21159"/>
                  </a:cubicBezTo>
                  <a:cubicBezTo>
                    <a:pt x="32099" y="35066"/>
                    <a:pt x="25527" y="43638"/>
                    <a:pt x="16002" y="43067"/>
                  </a:cubicBezTo>
                  <a:cubicBezTo>
                    <a:pt x="6477" y="42495"/>
                    <a:pt x="286" y="32494"/>
                    <a:pt x="0" y="20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"/>
          <p:cNvSpPr txBox="1">
            <a:spLocks noGrp="1"/>
          </p:cNvSpPr>
          <p:nvPr>
            <p:ph type="title"/>
          </p:nvPr>
        </p:nvSpPr>
        <p:spPr>
          <a:xfrm>
            <a:off x="828275" y="784200"/>
            <a:ext cx="74004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AWS Availability Regions</a:t>
            </a:r>
            <a:endParaRPr dirty="0"/>
          </a:p>
        </p:txBody>
      </p:sp>
      <p:sp>
        <p:nvSpPr>
          <p:cNvPr id="385" name="Google Shape;385;p17"/>
          <p:cNvSpPr txBox="1">
            <a:spLocks noGrp="1"/>
          </p:cNvSpPr>
          <p:nvPr>
            <p:ph type="body" idx="1"/>
          </p:nvPr>
        </p:nvSpPr>
        <p:spPr>
          <a:xfrm>
            <a:off x="304799" y="1618200"/>
            <a:ext cx="2726401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b="0" i="0" dirty="0">
                <a:solidFill>
                  <a:srgbClr val="16191F"/>
                </a:solidFill>
                <a:effectLst/>
                <a:latin typeface="Amazon Ember"/>
              </a:rPr>
              <a:t>US </a:t>
            </a:r>
          </a:p>
          <a:p>
            <a:pPr marL="285750" indent="-285750"/>
            <a:r>
              <a:rPr lang="en-IN" dirty="0">
                <a:solidFill>
                  <a:srgbClr val="16191F"/>
                </a:solidFill>
                <a:latin typeface="Amazon Ember"/>
              </a:rPr>
              <a:t>Africa</a:t>
            </a:r>
          </a:p>
          <a:p>
            <a:pPr marL="285750" indent="-285750"/>
            <a:r>
              <a:rPr lang="en-IN" dirty="0">
                <a:solidFill>
                  <a:srgbClr val="16191F"/>
                </a:solidFill>
                <a:latin typeface="Amazon Ember"/>
              </a:rPr>
              <a:t>Asia Pacific</a:t>
            </a:r>
          </a:p>
          <a:p>
            <a:pPr marL="285750" indent="-285750"/>
            <a:r>
              <a:rPr lang="en-IN" b="0" i="0" dirty="0">
                <a:solidFill>
                  <a:srgbClr val="16191F"/>
                </a:solidFill>
                <a:effectLst/>
                <a:latin typeface="Amazon Ember"/>
              </a:rPr>
              <a:t>Canada </a:t>
            </a:r>
          </a:p>
          <a:p>
            <a:pPr marL="285750" indent="-285750"/>
            <a:r>
              <a:rPr lang="en-IN" b="0" i="0" dirty="0">
                <a:solidFill>
                  <a:srgbClr val="16191F"/>
                </a:solidFill>
                <a:effectLst/>
                <a:latin typeface="Amazon Ember"/>
              </a:rPr>
              <a:t>China </a:t>
            </a:r>
            <a:endParaRPr lang="en-IN" dirty="0">
              <a:solidFill>
                <a:srgbClr val="16191F"/>
              </a:solidFill>
              <a:latin typeface="Amazon Ember"/>
            </a:endParaRPr>
          </a:p>
          <a:p>
            <a:pPr marL="285750" indent="-285750"/>
            <a:r>
              <a:rPr lang="en-IN" b="0" i="0" dirty="0">
                <a:solidFill>
                  <a:srgbClr val="16191F"/>
                </a:solidFill>
                <a:effectLst/>
                <a:latin typeface="Amazon Ember"/>
              </a:rPr>
              <a:t>Europe </a:t>
            </a:r>
          </a:p>
          <a:p>
            <a:pPr marL="285750" indent="-285750"/>
            <a:r>
              <a:rPr lang="en-IN" b="0" i="0" dirty="0">
                <a:solidFill>
                  <a:srgbClr val="16191F"/>
                </a:solidFill>
                <a:effectLst/>
                <a:latin typeface="Amazon Ember"/>
              </a:rPr>
              <a:t>Middle East</a:t>
            </a:r>
            <a:endParaRPr lang="en-IN" dirty="0">
              <a:solidFill>
                <a:srgbClr val="16191F"/>
              </a:solidFill>
              <a:latin typeface="Amazon Ember"/>
            </a:endParaRPr>
          </a:p>
          <a:p>
            <a:pPr marL="285750" indent="-285750"/>
            <a:r>
              <a:rPr lang="en-IN" b="0" i="0" dirty="0">
                <a:solidFill>
                  <a:srgbClr val="16191F"/>
                </a:solidFill>
                <a:effectLst/>
                <a:latin typeface="Amazon Ember"/>
              </a:rPr>
              <a:t>South America</a:t>
            </a:r>
          </a:p>
          <a:p>
            <a:pPr marL="285750" indent="-285750"/>
            <a:endParaRPr lang="en-IN" sz="1200" dirty="0">
              <a:solidFill>
                <a:srgbClr val="16191F"/>
              </a:solidFill>
              <a:latin typeface="Amazon Ember"/>
            </a:endParaRPr>
          </a:p>
          <a:p>
            <a:pPr marL="285750" indent="-285750"/>
            <a:endParaRPr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612C3-7560-47A3-AF79-03651FAFF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400" y="1722024"/>
            <a:ext cx="5206996" cy="307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5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4341"/>
        </a:solid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8"/>
          <p:cNvSpPr txBox="1">
            <a:spLocks noGrp="1"/>
          </p:cNvSpPr>
          <p:nvPr>
            <p:ph type="title"/>
          </p:nvPr>
        </p:nvSpPr>
        <p:spPr>
          <a:xfrm>
            <a:off x="399621" y="631800"/>
            <a:ext cx="8218779" cy="14499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can be expected in this Session  </a:t>
            </a:r>
            <a:endParaRPr dirty="0"/>
          </a:p>
        </p:txBody>
      </p:sp>
      <p:sp>
        <p:nvSpPr>
          <p:cNvPr id="626" name="Google Shape;626;p18"/>
          <p:cNvSpPr txBox="1">
            <a:spLocks noGrp="1"/>
          </p:cNvSpPr>
          <p:nvPr>
            <p:ph type="body" idx="1"/>
          </p:nvPr>
        </p:nvSpPr>
        <p:spPr>
          <a:xfrm>
            <a:off x="2584074" y="2266950"/>
            <a:ext cx="6228725" cy="22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talking about few AWS services</a:t>
            </a: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Live demo of the services we talked about</a:t>
            </a:r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GB" dirty="0"/>
          </a:p>
        </p:txBody>
      </p:sp>
      <p:grpSp>
        <p:nvGrpSpPr>
          <p:cNvPr id="684" name="Google Shape;684;p18"/>
          <p:cNvGrpSpPr/>
          <p:nvPr/>
        </p:nvGrpSpPr>
        <p:grpSpPr>
          <a:xfrm>
            <a:off x="1860087" y="1989786"/>
            <a:ext cx="589656" cy="726944"/>
            <a:chOff x="4168706" y="4416518"/>
            <a:chExt cx="779144" cy="960550"/>
          </a:xfrm>
        </p:grpSpPr>
        <p:sp>
          <p:nvSpPr>
            <p:cNvPr id="685" name="Google Shape;685;p18"/>
            <p:cNvSpPr/>
            <p:nvPr/>
          </p:nvSpPr>
          <p:spPr>
            <a:xfrm>
              <a:off x="4168706" y="4416518"/>
              <a:ext cx="779144" cy="960550"/>
            </a:xfrm>
            <a:custGeom>
              <a:avLst/>
              <a:gdLst/>
              <a:ahLst/>
              <a:cxnLst/>
              <a:rect l="l" t="t" r="r" b="b"/>
              <a:pathLst>
                <a:path w="779144" h="960550" extrusionOk="0">
                  <a:moveTo>
                    <a:pt x="649991" y="326932"/>
                  </a:moveTo>
                  <a:cubicBezTo>
                    <a:pt x="661421" y="347887"/>
                    <a:pt x="675709" y="363127"/>
                    <a:pt x="679519" y="381225"/>
                  </a:cubicBezTo>
                  <a:cubicBezTo>
                    <a:pt x="689044" y="434564"/>
                    <a:pt x="695711" y="487904"/>
                    <a:pt x="699521" y="541244"/>
                  </a:cubicBezTo>
                  <a:cubicBezTo>
                    <a:pt x="706188" y="643162"/>
                    <a:pt x="709046" y="745079"/>
                    <a:pt x="712856" y="846997"/>
                  </a:cubicBezTo>
                  <a:cubicBezTo>
                    <a:pt x="712856" y="856522"/>
                    <a:pt x="711904" y="866047"/>
                    <a:pt x="709999" y="875572"/>
                  </a:cubicBezTo>
                  <a:cubicBezTo>
                    <a:pt x="702379" y="922244"/>
                    <a:pt x="691901" y="933675"/>
                    <a:pt x="646181" y="938437"/>
                  </a:cubicBezTo>
                  <a:cubicBezTo>
                    <a:pt x="468064" y="955582"/>
                    <a:pt x="290899" y="967012"/>
                    <a:pt x="111829" y="956534"/>
                  </a:cubicBezTo>
                  <a:cubicBezTo>
                    <a:pt x="102304" y="955582"/>
                    <a:pt x="92779" y="955582"/>
                    <a:pt x="83254" y="953677"/>
                  </a:cubicBezTo>
                  <a:cubicBezTo>
                    <a:pt x="37534" y="946057"/>
                    <a:pt x="19436" y="930817"/>
                    <a:pt x="16579" y="884144"/>
                  </a:cubicBezTo>
                  <a:cubicBezTo>
                    <a:pt x="8959" y="769844"/>
                    <a:pt x="3244" y="655544"/>
                    <a:pt x="386" y="541244"/>
                  </a:cubicBezTo>
                  <a:cubicBezTo>
                    <a:pt x="-1519" y="486000"/>
                    <a:pt x="4196" y="431707"/>
                    <a:pt x="5149" y="376462"/>
                  </a:cubicBezTo>
                  <a:cubicBezTo>
                    <a:pt x="5149" y="347887"/>
                    <a:pt x="17531" y="330742"/>
                    <a:pt x="46106" y="327884"/>
                  </a:cubicBezTo>
                  <a:cubicBezTo>
                    <a:pt x="108971" y="322169"/>
                    <a:pt x="172789" y="318359"/>
                    <a:pt x="236606" y="311692"/>
                  </a:cubicBezTo>
                  <a:cubicBezTo>
                    <a:pt x="306139" y="305025"/>
                    <a:pt x="376624" y="298357"/>
                    <a:pt x="446156" y="289784"/>
                  </a:cubicBezTo>
                  <a:cubicBezTo>
                    <a:pt x="453776" y="288832"/>
                    <a:pt x="462349" y="280259"/>
                    <a:pt x="466159" y="273592"/>
                  </a:cubicBezTo>
                  <a:cubicBezTo>
                    <a:pt x="506164" y="192629"/>
                    <a:pt x="545216" y="110714"/>
                    <a:pt x="583316" y="28800"/>
                  </a:cubicBezTo>
                  <a:cubicBezTo>
                    <a:pt x="596651" y="224"/>
                    <a:pt x="612844" y="-8348"/>
                    <a:pt x="639514" y="8797"/>
                  </a:cubicBezTo>
                  <a:cubicBezTo>
                    <a:pt x="682376" y="35467"/>
                    <a:pt x="722381" y="66900"/>
                    <a:pt x="763338" y="97379"/>
                  </a:cubicBezTo>
                  <a:cubicBezTo>
                    <a:pt x="783341" y="111667"/>
                    <a:pt x="783341" y="128812"/>
                    <a:pt x="769054" y="149767"/>
                  </a:cubicBezTo>
                  <a:cubicBezTo>
                    <a:pt x="726191" y="211679"/>
                    <a:pt x="686186" y="273592"/>
                    <a:pt x="649991" y="326932"/>
                  </a:cubicBezTo>
                  <a:close/>
                  <a:moveTo>
                    <a:pt x="58489" y="753652"/>
                  </a:moveTo>
                  <a:cubicBezTo>
                    <a:pt x="57536" y="726982"/>
                    <a:pt x="57536" y="700312"/>
                    <a:pt x="56584" y="672689"/>
                  </a:cubicBezTo>
                  <a:cubicBezTo>
                    <a:pt x="56584" y="663164"/>
                    <a:pt x="57536" y="653639"/>
                    <a:pt x="57536" y="644114"/>
                  </a:cubicBezTo>
                  <a:cubicBezTo>
                    <a:pt x="57536" y="569819"/>
                    <a:pt x="58489" y="495525"/>
                    <a:pt x="57536" y="422182"/>
                  </a:cubicBezTo>
                  <a:cubicBezTo>
                    <a:pt x="57536" y="395512"/>
                    <a:pt x="68014" y="383129"/>
                    <a:pt x="93731" y="382177"/>
                  </a:cubicBezTo>
                  <a:cubicBezTo>
                    <a:pt x="127069" y="381225"/>
                    <a:pt x="161359" y="382177"/>
                    <a:pt x="194696" y="379319"/>
                  </a:cubicBezTo>
                  <a:cubicBezTo>
                    <a:pt x="258514" y="373604"/>
                    <a:pt x="323284" y="365032"/>
                    <a:pt x="387101" y="360269"/>
                  </a:cubicBezTo>
                  <a:cubicBezTo>
                    <a:pt x="431869" y="357412"/>
                    <a:pt x="432821" y="358364"/>
                    <a:pt x="444251" y="308834"/>
                  </a:cubicBezTo>
                  <a:cubicBezTo>
                    <a:pt x="435679" y="308834"/>
                    <a:pt x="427106" y="307882"/>
                    <a:pt x="418534" y="308834"/>
                  </a:cubicBezTo>
                  <a:cubicBezTo>
                    <a:pt x="354716" y="316454"/>
                    <a:pt x="290899" y="325979"/>
                    <a:pt x="227081" y="332647"/>
                  </a:cubicBezTo>
                  <a:cubicBezTo>
                    <a:pt x="177551" y="337409"/>
                    <a:pt x="127069" y="339314"/>
                    <a:pt x="77539" y="342172"/>
                  </a:cubicBezTo>
                  <a:cubicBezTo>
                    <a:pt x="52774" y="344077"/>
                    <a:pt x="38486" y="353602"/>
                    <a:pt x="40391" y="381225"/>
                  </a:cubicBezTo>
                  <a:cubicBezTo>
                    <a:pt x="41344" y="399322"/>
                    <a:pt x="38486" y="417419"/>
                    <a:pt x="38486" y="436469"/>
                  </a:cubicBezTo>
                  <a:cubicBezTo>
                    <a:pt x="37534" y="515527"/>
                    <a:pt x="37534" y="593632"/>
                    <a:pt x="37534" y="672689"/>
                  </a:cubicBezTo>
                  <a:cubicBezTo>
                    <a:pt x="42296" y="742222"/>
                    <a:pt x="47059" y="812707"/>
                    <a:pt x="51821" y="882239"/>
                  </a:cubicBezTo>
                  <a:cubicBezTo>
                    <a:pt x="57536" y="927959"/>
                    <a:pt x="67061" y="937484"/>
                    <a:pt x="111829" y="938437"/>
                  </a:cubicBezTo>
                  <a:cubicBezTo>
                    <a:pt x="208031" y="939389"/>
                    <a:pt x="304234" y="941294"/>
                    <a:pt x="400436" y="938437"/>
                  </a:cubicBezTo>
                  <a:cubicBezTo>
                    <a:pt x="475684" y="936532"/>
                    <a:pt x="549979" y="928912"/>
                    <a:pt x="625226" y="922244"/>
                  </a:cubicBezTo>
                  <a:cubicBezTo>
                    <a:pt x="667136" y="918434"/>
                    <a:pt x="676661" y="907004"/>
                    <a:pt x="677613" y="865094"/>
                  </a:cubicBezTo>
                  <a:cubicBezTo>
                    <a:pt x="678566" y="799372"/>
                    <a:pt x="679519" y="734602"/>
                    <a:pt x="677613" y="668879"/>
                  </a:cubicBezTo>
                  <a:cubicBezTo>
                    <a:pt x="676661" y="642209"/>
                    <a:pt x="668088" y="615539"/>
                    <a:pt x="663326" y="588869"/>
                  </a:cubicBezTo>
                  <a:cubicBezTo>
                    <a:pt x="660469" y="552675"/>
                    <a:pt x="657611" y="517432"/>
                    <a:pt x="654754" y="481237"/>
                  </a:cubicBezTo>
                  <a:cubicBezTo>
                    <a:pt x="654754" y="460282"/>
                    <a:pt x="655706" y="438375"/>
                    <a:pt x="654754" y="417419"/>
                  </a:cubicBezTo>
                  <a:cubicBezTo>
                    <a:pt x="652849" y="394559"/>
                    <a:pt x="649039" y="371700"/>
                    <a:pt x="618559" y="365984"/>
                  </a:cubicBezTo>
                  <a:cubicBezTo>
                    <a:pt x="611891" y="375509"/>
                    <a:pt x="605224" y="385034"/>
                    <a:pt x="597604" y="394559"/>
                  </a:cubicBezTo>
                  <a:cubicBezTo>
                    <a:pt x="600461" y="393607"/>
                    <a:pt x="603319" y="393607"/>
                    <a:pt x="606176" y="392654"/>
                  </a:cubicBezTo>
                  <a:cubicBezTo>
                    <a:pt x="613796" y="405037"/>
                    <a:pt x="622369" y="416467"/>
                    <a:pt x="627131" y="429802"/>
                  </a:cubicBezTo>
                  <a:cubicBezTo>
                    <a:pt x="632846" y="445994"/>
                    <a:pt x="634751" y="463139"/>
                    <a:pt x="638561" y="480284"/>
                  </a:cubicBezTo>
                  <a:cubicBezTo>
                    <a:pt x="641419" y="568867"/>
                    <a:pt x="643324" y="657450"/>
                    <a:pt x="646181" y="746032"/>
                  </a:cubicBezTo>
                  <a:cubicBezTo>
                    <a:pt x="641419" y="783179"/>
                    <a:pt x="636656" y="820327"/>
                    <a:pt x="631894" y="857475"/>
                  </a:cubicBezTo>
                  <a:cubicBezTo>
                    <a:pt x="629989" y="874619"/>
                    <a:pt x="619511" y="881287"/>
                    <a:pt x="602366" y="881287"/>
                  </a:cubicBezTo>
                  <a:cubicBezTo>
                    <a:pt x="556646" y="883192"/>
                    <a:pt x="509974" y="887002"/>
                    <a:pt x="464254" y="888907"/>
                  </a:cubicBezTo>
                  <a:cubicBezTo>
                    <a:pt x="361384" y="893669"/>
                    <a:pt x="259466" y="899384"/>
                    <a:pt x="156596" y="900337"/>
                  </a:cubicBezTo>
                  <a:cubicBezTo>
                    <a:pt x="123259" y="901289"/>
                    <a:pt x="86111" y="902242"/>
                    <a:pt x="61346" y="870809"/>
                  </a:cubicBezTo>
                  <a:cubicBezTo>
                    <a:pt x="61346" y="848902"/>
                    <a:pt x="61346" y="826994"/>
                    <a:pt x="60394" y="804134"/>
                  </a:cubicBezTo>
                  <a:cubicBezTo>
                    <a:pt x="59441" y="789847"/>
                    <a:pt x="58489" y="771750"/>
                    <a:pt x="58489" y="753652"/>
                  </a:cubicBezTo>
                  <a:close/>
                  <a:moveTo>
                    <a:pt x="171836" y="646019"/>
                  </a:moveTo>
                  <a:lnTo>
                    <a:pt x="171836" y="646019"/>
                  </a:lnTo>
                  <a:cubicBezTo>
                    <a:pt x="202316" y="699359"/>
                    <a:pt x="247084" y="737459"/>
                    <a:pt x="296614" y="773654"/>
                  </a:cubicBezTo>
                  <a:cubicBezTo>
                    <a:pt x="448061" y="555532"/>
                    <a:pt x="597604" y="340267"/>
                    <a:pt x="747146" y="124050"/>
                  </a:cubicBezTo>
                  <a:cubicBezTo>
                    <a:pt x="716666" y="87854"/>
                    <a:pt x="684281" y="59279"/>
                    <a:pt x="642371" y="42134"/>
                  </a:cubicBezTo>
                  <a:cubicBezTo>
                    <a:pt x="635704" y="37372"/>
                    <a:pt x="629036" y="33562"/>
                    <a:pt x="620464" y="26894"/>
                  </a:cubicBezTo>
                  <a:cubicBezTo>
                    <a:pt x="537596" y="204059"/>
                    <a:pt x="455681" y="377414"/>
                    <a:pt x="375671" y="550769"/>
                  </a:cubicBezTo>
                  <a:cubicBezTo>
                    <a:pt x="357574" y="588869"/>
                    <a:pt x="344239" y="628875"/>
                    <a:pt x="328046" y="667927"/>
                  </a:cubicBezTo>
                  <a:lnTo>
                    <a:pt x="328999" y="667927"/>
                  </a:lnTo>
                  <a:cubicBezTo>
                    <a:pt x="294709" y="680309"/>
                    <a:pt x="274706" y="659354"/>
                    <a:pt x="254704" y="636494"/>
                  </a:cubicBezTo>
                  <a:cubicBezTo>
                    <a:pt x="239464" y="618397"/>
                    <a:pt x="222319" y="602204"/>
                    <a:pt x="202316" y="580297"/>
                  </a:cubicBezTo>
                  <a:cubicBezTo>
                    <a:pt x="188981" y="603157"/>
                    <a:pt x="177551" y="621254"/>
                    <a:pt x="166121" y="640304"/>
                  </a:cubicBezTo>
                  <a:cubicBezTo>
                    <a:pt x="168026" y="641257"/>
                    <a:pt x="169931" y="643162"/>
                    <a:pt x="171836" y="646019"/>
                  </a:cubicBezTo>
                  <a:close/>
                  <a:moveTo>
                    <a:pt x="297566" y="640304"/>
                  </a:moveTo>
                  <a:cubicBezTo>
                    <a:pt x="336619" y="551722"/>
                    <a:pt x="374719" y="465997"/>
                    <a:pt x="413771" y="378367"/>
                  </a:cubicBezTo>
                  <a:cubicBezTo>
                    <a:pt x="407104" y="377414"/>
                    <a:pt x="404246" y="376462"/>
                    <a:pt x="401389" y="376462"/>
                  </a:cubicBezTo>
                  <a:cubicBezTo>
                    <a:pt x="307091" y="383129"/>
                    <a:pt x="213746" y="389797"/>
                    <a:pt x="119449" y="396464"/>
                  </a:cubicBezTo>
                  <a:cubicBezTo>
                    <a:pt x="97541" y="398369"/>
                    <a:pt x="92779" y="411704"/>
                    <a:pt x="93731" y="429802"/>
                  </a:cubicBezTo>
                  <a:cubicBezTo>
                    <a:pt x="95636" y="572677"/>
                    <a:pt x="98494" y="714600"/>
                    <a:pt x="100399" y="857475"/>
                  </a:cubicBezTo>
                  <a:cubicBezTo>
                    <a:pt x="100399" y="874619"/>
                    <a:pt x="107066" y="884144"/>
                    <a:pt x="126116" y="884144"/>
                  </a:cubicBezTo>
                  <a:cubicBezTo>
                    <a:pt x="182314" y="884144"/>
                    <a:pt x="237559" y="887954"/>
                    <a:pt x="293756" y="885097"/>
                  </a:cubicBezTo>
                  <a:cubicBezTo>
                    <a:pt x="387101" y="880334"/>
                    <a:pt x="480446" y="871762"/>
                    <a:pt x="573791" y="866047"/>
                  </a:cubicBezTo>
                  <a:cubicBezTo>
                    <a:pt x="595699" y="865094"/>
                    <a:pt x="599509" y="853664"/>
                    <a:pt x="601414" y="837472"/>
                  </a:cubicBezTo>
                  <a:cubicBezTo>
                    <a:pt x="611891" y="706027"/>
                    <a:pt x="611891" y="575534"/>
                    <a:pt x="595699" y="445042"/>
                  </a:cubicBezTo>
                  <a:cubicBezTo>
                    <a:pt x="594746" y="437422"/>
                    <a:pt x="589031" y="430754"/>
                    <a:pt x="585221" y="423134"/>
                  </a:cubicBezTo>
                  <a:cubicBezTo>
                    <a:pt x="579506" y="427897"/>
                    <a:pt x="570934" y="432659"/>
                    <a:pt x="567124" y="438375"/>
                  </a:cubicBezTo>
                  <a:cubicBezTo>
                    <a:pt x="534739" y="485047"/>
                    <a:pt x="503306" y="532672"/>
                    <a:pt x="471874" y="579344"/>
                  </a:cubicBezTo>
                  <a:cubicBezTo>
                    <a:pt x="427106" y="644114"/>
                    <a:pt x="383291" y="709837"/>
                    <a:pt x="336619" y="773654"/>
                  </a:cubicBezTo>
                  <a:cubicBezTo>
                    <a:pt x="316616" y="801277"/>
                    <a:pt x="298519" y="803182"/>
                    <a:pt x="269944" y="782227"/>
                  </a:cubicBezTo>
                  <a:cubicBezTo>
                    <a:pt x="217556" y="744127"/>
                    <a:pt x="170884" y="699359"/>
                    <a:pt x="133736" y="646019"/>
                  </a:cubicBezTo>
                  <a:cubicBezTo>
                    <a:pt x="122306" y="629827"/>
                    <a:pt x="126116" y="619350"/>
                    <a:pt x="138499" y="608872"/>
                  </a:cubicBezTo>
                  <a:cubicBezTo>
                    <a:pt x="160406" y="592679"/>
                    <a:pt x="169931" y="549817"/>
                    <a:pt x="207079" y="563152"/>
                  </a:cubicBezTo>
                  <a:cubicBezTo>
                    <a:pt x="230891" y="571725"/>
                    <a:pt x="249941" y="591727"/>
                    <a:pt x="269944" y="608872"/>
                  </a:cubicBezTo>
                  <a:cubicBezTo>
                    <a:pt x="278516" y="618397"/>
                    <a:pt x="287089" y="628875"/>
                    <a:pt x="297566" y="640304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4261484" y="4793932"/>
              <a:ext cx="514942" cy="509697"/>
            </a:xfrm>
            <a:custGeom>
              <a:avLst/>
              <a:gdLst/>
              <a:ahLst/>
              <a:cxnLst/>
              <a:rect l="l" t="t" r="r" b="b"/>
              <a:pathLst>
                <a:path w="514942" h="509697" extrusionOk="0">
                  <a:moveTo>
                    <a:pt x="204788" y="262890"/>
                  </a:moveTo>
                  <a:cubicBezTo>
                    <a:pt x="194310" y="251460"/>
                    <a:pt x="185738" y="240030"/>
                    <a:pt x="176213" y="232410"/>
                  </a:cubicBezTo>
                  <a:cubicBezTo>
                    <a:pt x="156210" y="216218"/>
                    <a:pt x="137160" y="195263"/>
                    <a:pt x="113348" y="186690"/>
                  </a:cubicBezTo>
                  <a:cubicBezTo>
                    <a:pt x="76200" y="173355"/>
                    <a:pt x="66675" y="215265"/>
                    <a:pt x="44768" y="232410"/>
                  </a:cubicBezTo>
                  <a:cubicBezTo>
                    <a:pt x="31433" y="241935"/>
                    <a:pt x="28575" y="253365"/>
                    <a:pt x="40005" y="269558"/>
                  </a:cubicBezTo>
                  <a:cubicBezTo>
                    <a:pt x="77153" y="322898"/>
                    <a:pt x="123825" y="367665"/>
                    <a:pt x="176213" y="405765"/>
                  </a:cubicBezTo>
                  <a:cubicBezTo>
                    <a:pt x="204788" y="425768"/>
                    <a:pt x="222885" y="424815"/>
                    <a:pt x="242888" y="397193"/>
                  </a:cubicBezTo>
                  <a:cubicBezTo>
                    <a:pt x="289560" y="333375"/>
                    <a:pt x="333375" y="267653"/>
                    <a:pt x="378143" y="202883"/>
                  </a:cubicBezTo>
                  <a:cubicBezTo>
                    <a:pt x="410528" y="156210"/>
                    <a:pt x="441960" y="108585"/>
                    <a:pt x="473393" y="61913"/>
                  </a:cubicBezTo>
                  <a:cubicBezTo>
                    <a:pt x="478155" y="55245"/>
                    <a:pt x="485775" y="51435"/>
                    <a:pt x="491490" y="46673"/>
                  </a:cubicBezTo>
                  <a:cubicBezTo>
                    <a:pt x="495300" y="54293"/>
                    <a:pt x="501015" y="60960"/>
                    <a:pt x="501968" y="68580"/>
                  </a:cubicBezTo>
                  <a:cubicBezTo>
                    <a:pt x="518160" y="199073"/>
                    <a:pt x="518160" y="330518"/>
                    <a:pt x="507683" y="461010"/>
                  </a:cubicBezTo>
                  <a:cubicBezTo>
                    <a:pt x="506730" y="477203"/>
                    <a:pt x="501968" y="488633"/>
                    <a:pt x="480060" y="489585"/>
                  </a:cubicBezTo>
                  <a:cubicBezTo>
                    <a:pt x="386715" y="495300"/>
                    <a:pt x="293370" y="503873"/>
                    <a:pt x="200025" y="508635"/>
                  </a:cubicBezTo>
                  <a:cubicBezTo>
                    <a:pt x="144780" y="511493"/>
                    <a:pt x="88583" y="507683"/>
                    <a:pt x="32385" y="507683"/>
                  </a:cubicBezTo>
                  <a:cubicBezTo>
                    <a:pt x="13335" y="507683"/>
                    <a:pt x="6668" y="498158"/>
                    <a:pt x="6668" y="481013"/>
                  </a:cubicBezTo>
                  <a:cubicBezTo>
                    <a:pt x="4763" y="338138"/>
                    <a:pt x="1905" y="196215"/>
                    <a:pt x="0" y="53340"/>
                  </a:cubicBezTo>
                  <a:cubicBezTo>
                    <a:pt x="0" y="35243"/>
                    <a:pt x="3810" y="21908"/>
                    <a:pt x="25718" y="20003"/>
                  </a:cubicBezTo>
                  <a:cubicBezTo>
                    <a:pt x="120015" y="13335"/>
                    <a:pt x="213360" y="6668"/>
                    <a:pt x="307658" y="0"/>
                  </a:cubicBezTo>
                  <a:cubicBezTo>
                    <a:pt x="310515" y="0"/>
                    <a:pt x="313373" y="953"/>
                    <a:pt x="320040" y="1905"/>
                  </a:cubicBezTo>
                  <a:cubicBezTo>
                    <a:pt x="281940" y="88583"/>
                    <a:pt x="243840" y="174308"/>
                    <a:pt x="204788" y="26289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4497704" y="4442459"/>
              <a:ext cx="360045" cy="641032"/>
            </a:xfrm>
            <a:custGeom>
              <a:avLst/>
              <a:gdLst/>
              <a:ahLst/>
              <a:cxnLst/>
              <a:rect l="l" t="t" r="r" b="b"/>
              <a:pathLst>
                <a:path w="360045" h="641032" extrusionOk="0">
                  <a:moveTo>
                    <a:pt x="0" y="641033"/>
                  </a:moveTo>
                  <a:cubicBezTo>
                    <a:pt x="15240" y="601980"/>
                    <a:pt x="29528" y="561975"/>
                    <a:pt x="47625" y="523875"/>
                  </a:cubicBezTo>
                  <a:cubicBezTo>
                    <a:pt x="127635" y="350520"/>
                    <a:pt x="209550" y="177165"/>
                    <a:pt x="292417" y="0"/>
                  </a:cubicBezTo>
                  <a:cubicBezTo>
                    <a:pt x="301942" y="6668"/>
                    <a:pt x="307658" y="10478"/>
                    <a:pt x="314325" y="15240"/>
                  </a:cubicBezTo>
                  <a:cubicBezTo>
                    <a:pt x="307658" y="25718"/>
                    <a:pt x="297180" y="33338"/>
                    <a:pt x="312420" y="46672"/>
                  </a:cubicBezTo>
                  <a:cubicBezTo>
                    <a:pt x="329565" y="60960"/>
                    <a:pt x="343852" y="79058"/>
                    <a:pt x="360045" y="95250"/>
                  </a:cubicBezTo>
                  <a:cubicBezTo>
                    <a:pt x="344805" y="120968"/>
                    <a:pt x="331470" y="143828"/>
                    <a:pt x="317183" y="165735"/>
                  </a:cubicBezTo>
                  <a:cubicBezTo>
                    <a:pt x="282892" y="216218"/>
                    <a:pt x="246698" y="265747"/>
                    <a:pt x="213360" y="317183"/>
                  </a:cubicBezTo>
                  <a:cubicBezTo>
                    <a:pt x="163830" y="393383"/>
                    <a:pt x="117158" y="472440"/>
                    <a:pt x="67628" y="548640"/>
                  </a:cubicBezTo>
                  <a:cubicBezTo>
                    <a:pt x="46673" y="581025"/>
                    <a:pt x="22860" y="610553"/>
                    <a:pt x="0" y="641033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4341495" y="4457700"/>
              <a:ext cx="575310" cy="731519"/>
            </a:xfrm>
            <a:custGeom>
              <a:avLst/>
              <a:gdLst/>
              <a:ahLst/>
              <a:cxnLst/>
              <a:rect l="l" t="t" r="r" b="b"/>
              <a:pathLst>
                <a:path w="575310" h="731519" extrusionOk="0">
                  <a:moveTo>
                    <a:pt x="156210" y="625793"/>
                  </a:moveTo>
                  <a:cubicBezTo>
                    <a:pt x="179070" y="595313"/>
                    <a:pt x="203835" y="565785"/>
                    <a:pt x="223838" y="533400"/>
                  </a:cubicBezTo>
                  <a:cubicBezTo>
                    <a:pt x="273367" y="457200"/>
                    <a:pt x="320040" y="378143"/>
                    <a:pt x="369570" y="301943"/>
                  </a:cubicBezTo>
                  <a:cubicBezTo>
                    <a:pt x="402908" y="250507"/>
                    <a:pt x="439102" y="201930"/>
                    <a:pt x="473392" y="150495"/>
                  </a:cubicBezTo>
                  <a:cubicBezTo>
                    <a:pt x="488633" y="128588"/>
                    <a:pt x="501015" y="104775"/>
                    <a:pt x="516255" y="80010"/>
                  </a:cubicBezTo>
                  <a:cubicBezTo>
                    <a:pt x="500062" y="63818"/>
                    <a:pt x="485775" y="45720"/>
                    <a:pt x="468630" y="31432"/>
                  </a:cubicBezTo>
                  <a:cubicBezTo>
                    <a:pt x="453390" y="18097"/>
                    <a:pt x="463867" y="10478"/>
                    <a:pt x="470535" y="0"/>
                  </a:cubicBezTo>
                  <a:cubicBezTo>
                    <a:pt x="511492" y="18097"/>
                    <a:pt x="544830" y="45720"/>
                    <a:pt x="575310" y="81915"/>
                  </a:cubicBezTo>
                  <a:cubicBezTo>
                    <a:pt x="424815" y="298132"/>
                    <a:pt x="275272" y="513397"/>
                    <a:pt x="124777" y="731520"/>
                  </a:cubicBezTo>
                  <a:cubicBezTo>
                    <a:pt x="75247" y="695325"/>
                    <a:pt x="30480" y="657225"/>
                    <a:pt x="0" y="604838"/>
                  </a:cubicBezTo>
                  <a:cubicBezTo>
                    <a:pt x="7620" y="607695"/>
                    <a:pt x="15240" y="608647"/>
                    <a:pt x="21908" y="613410"/>
                  </a:cubicBezTo>
                  <a:cubicBezTo>
                    <a:pt x="54292" y="637222"/>
                    <a:pt x="85725" y="662940"/>
                    <a:pt x="120967" y="689610"/>
                  </a:cubicBezTo>
                  <a:cubicBezTo>
                    <a:pt x="132397" y="667703"/>
                    <a:pt x="144780" y="646747"/>
                    <a:pt x="156210" y="625793"/>
                  </a:cubicBezTo>
                  <a:cubicBezTo>
                    <a:pt x="156210" y="625793"/>
                    <a:pt x="156210" y="625793"/>
                    <a:pt x="156210" y="625793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4218622" y="5006340"/>
              <a:ext cx="627221" cy="351076"/>
            </a:xfrm>
            <a:custGeom>
              <a:avLst/>
              <a:gdLst/>
              <a:ahLst/>
              <a:cxnLst/>
              <a:rect l="l" t="t" r="r" b="b"/>
              <a:pathLst>
                <a:path w="627221" h="351076" extrusionOk="0">
                  <a:moveTo>
                    <a:pt x="611505" y="0"/>
                  </a:moveTo>
                  <a:cubicBezTo>
                    <a:pt x="616268" y="26670"/>
                    <a:pt x="624840" y="53340"/>
                    <a:pt x="625793" y="80010"/>
                  </a:cubicBezTo>
                  <a:cubicBezTo>
                    <a:pt x="627697" y="145732"/>
                    <a:pt x="627697" y="210503"/>
                    <a:pt x="625793" y="276225"/>
                  </a:cubicBezTo>
                  <a:cubicBezTo>
                    <a:pt x="624840" y="318135"/>
                    <a:pt x="615315" y="329565"/>
                    <a:pt x="573405" y="333375"/>
                  </a:cubicBezTo>
                  <a:cubicBezTo>
                    <a:pt x="498158" y="340042"/>
                    <a:pt x="423863" y="347663"/>
                    <a:pt x="348615" y="349567"/>
                  </a:cubicBezTo>
                  <a:cubicBezTo>
                    <a:pt x="252413" y="352425"/>
                    <a:pt x="156210" y="350520"/>
                    <a:pt x="60008" y="349567"/>
                  </a:cubicBezTo>
                  <a:cubicBezTo>
                    <a:pt x="15240" y="349567"/>
                    <a:pt x="5715" y="339090"/>
                    <a:pt x="0" y="293370"/>
                  </a:cubicBezTo>
                  <a:cubicBezTo>
                    <a:pt x="3810" y="290513"/>
                    <a:pt x="7620" y="286703"/>
                    <a:pt x="10478" y="283845"/>
                  </a:cubicBezTo>
                  <a:cubicBezTo>
                    <a:pt x="35243" y="315278"/>
                    <a:pt x="72390" y="314325"/>
                    <a:pt x="105728" y="313372"/>
                  </a:cubicBezTo>
                  <a:cubicBezTo>
                    <a:pt x="208598" y="311467"/>
                    <a:pt x="310515" y="305753"/>
                    <a:pt x="413385" y="301942"/>
                  </a:cubicBezTo>
                  <a:cubicBezTo>
                    <a:pt x="459105" y="300038"/>
                    <a:pt x="505778" y="296228"/>
                    <a:pt x="551498" y="294322"/>
                  </a:cubicBezTo>
                  <a:cubicBezTo>
                    <a:pt x="568643" y="293370"/>
                    <a:pt x="579120" y="287655"/>
                    <a:pt x="581025" y="270510"/>
                  </a:cubicBezTo>
                  <a:cubicBezTo>
                    <a:pt x="585788" y="233363"/>
                    <a:pt x="590550" y="196215"/>
                    <a:pt x="595313" y="159067"/>
                  </a:cubicBezTo>
                  <a:cubicBezTo>
                    <a:pt x="610553" y="164782"/>
                    <a:pt x="609600" y="155257"/>
                    <a:pt x="609600" y="144780"/>
                  </a:cubicBezTo>
                  <a:cubicBezTo>
                    <a:pt x="610553" y="96203"/>
                    <a:pt x="611505" y="47625"/>
                    <a:pt x="611505" y="0"/>
                  </a:cubicBezTo>
                  <a:close/>
                  <a:moveTo>
                    <a:pt x="605790" y="188595"/>
                  </a:moveTo>
                  <a:cubicBezTo>
                    <a:pt x="606743" y="188595"/>
                    <a:pt x="608648" y="188595"/>
                    <a:pt x="609600" y="187642"/>
                  </a:cubicBezTo>
                  <a:cubicBezTo>
                    <a:pt x="608648" y="183832"/>
                    <a:pt x="608648" y="180022"/>
                    <a:pt x="607695" y="176213"/>
                  </a:cubicBezTo>
                  <a:cubicBezTo>
                    <a:pt x="606743" y="176213"/>
                    <a:pt x="605790" y="176213"/>
                    <a:pt x="604838" y="176213"/>
                  </a:cubicBezTo>
                  <a:cubicBezTo>
                    <a:pt x="604838" y="180022"/>
                    <a:pt x="604838" y="184785"/>
                    <a:pt x="605790" y="18859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18"/>
            <p:cNvSpPr/>
            <p:nvPr/>
          </p:nvSpPr>
          <p:spPr>
            <a:xfrm>
              <a:off x="4204334" y="4725881"/>
              <a:ext cx="406717" cy="364278"/>
            </a:xfrm>
            <a:custGeom>
              <a:avLst/>
              <a:gdLst/>
              <a:ahLst/>
              <a:cxnLst/>
              <a:rect l="l" t="t" r="r" b="b"/>
              <a:pathLst>
                <a:path w="406717" h="364278" extrusionOk="0">
                  <a:moveTo>
                    <a:pt x="0" y="364278"/>
                  </a:moveTo>
                  <a:cubicBezTo>
                    <a:pt x="0" y="285221"/>
                    <a:pt x="953" y="207116"/>
                    <a:pt x="953" y="128058"/>
                  </a:cubicBezTo>
                  <a:cubicBezTo>
                    <a:pt x="953" y="109961"/>
                    <a:pt x="3810" y="91863"/>
                    <a:pt x="2858" y="72813"/>
                  </a:cubicBezTo>
                  <a:cubicBezTo>
                    <a:pt x="953" y="45191"/>
                    <a:pt x="16193" y="34713"/>
                    <a:pt x="40005" y="33761"/>
                  </a:cubicBezTo>
                  <a:cubicBezTo>
                    <a:pt x="89535" y="30903"/>
                    <a:pt x="140018" y="28998"/>
                    <a:pt x="189548" y="24236"/>
                  </a:cubicBezTo>
                  <a:cubicBezTo>
                    <a:pt x="253365" y="17568"/>
                    <a:pt x="317183" y="8043"/>
                    <a:pt x="381000" y="423"/>
                  </a:cubicBezTo>
                  <a:cubicBezTo>
                    <a:pt x="389573" y="-529"/>
                    <a:pt x="398145" y="423"/>
                    <a:pt x="406718" y="423"/>
                  </a:cubicBezTo>
                  <a:cubicBezTo>
                    <a:pt x="395288" y="49953"/>
                    <a:pt x="394335" y="48048"/>
                    <a:pt x="349568" y="51858"/>
                  </a:cubicBezTo>
                  <a:cubicBezTo>
                    <a:pt x="285750" y="56621"/>
                    <a:pt x="220980" y="65193"/>
                    <a:pt x="157163" y="70908"/>
                  </a:cubicBezTo>
                  <a:cubicBezTo>
                    <a:pt x="123825" y="73766"/>
                    <a:pt x="90488" y="72813"/>
                    <a:pt x="56198" y="73766"/>
                  </a:cubicBezTo>
                  <a:cubicBezTo>
                    <a:pt x="30480" y="74718"/>
                    <a:pt x="19050" y="87101"/>
                    <a:pt x="20003" y="113771"/>
                  </a:cubicBezTo>
                  <a:cubicBezTo>
                    <a:pt x="20955" y="188066"/>
                    <a:pt x="20003" y="262361"/>
                    <a:pt x="20003" y="335703"/>
                  </a:cubicBezTo>
                  <a:cubicBezTo>
                    <a:pt x="20003" y="345228"/>
                    <a:pt x="19050" y="354753"/>
                    <a:pt x="19050" y="364278"/>
                  </a:cubicBezTo>
                  <a:cubicBezTo>
                    <a:pt x="13335" y="364278"/>
                    <a:pt x="6668" y="364278"/>
                    <a:pt x="0" y="364278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18"/>
            <p:cNvSpPr/>
            <p:nvPr/>
          </p:nvSpPr>
          <p:spPr>
            <a:xfrm>
              <a:off x="4334827" y="4995862"/>
              <a:ext cx="162877" cy="151447"/>
            </a:xfrm>
            <a:custGeom>
              <a:avLst/>
              <a:gdLst/>
              <a:ahLst/>
              <a:cxnLst/>
              <a:rect l="l" t="t" r="r" b="b"/>
              <a:pathLst>
                <a:path w="162877" h="151447" extrusionOk="0">
                  <a:moveTo>
                    <a:pt x="162877" y="87630"/>
                  </a:moveTo>
                  <a:cubicBezTo>
                    <a:pt x="150495" y="108585"/>
                    <a:pt x="138113" y="129540"/>
                    <a:pt x="125730" y="151447"/>
                  </a:cubicBezTo>
                  <a:cubicBezTo>
                    <a:pt x="90488" y="124778"/>
                    <a:pt x="59055" y="99060"/>
                    <a:pt x="26670" y="75247"/>
                  </a:cubicBezTo>
                  <a:cubicBezTo>
                    <a:pt x="20955" y="70485"/>
                    <a:pt x="12382" y="69532"/>
                    <a:pt x="4763" y="66675"/>
                  </a:cubicBezTo>
                  <a:cubicBezTo>
                    <a:pt x="4763" y="66675"/>
                    <a:pt x="4763" y="65722"/>
                    <a:pt x="4763" y="65722"/>
                  </a:cubicBezTo>
                  <a:cubicBezTo>
                    <a:pt x="2857" y="63818"/>
                    <a:pt x="1905" y="61913"/>
                    <a:pt x="0" y="60007"/>
                  </a:cubicBezTo>
                  <a:cubicBezTo>
                    <a:pt x="11430" y="40957"/>
                    <a:pt x="22860" y="22860"/>
                    <a:pt x="36195" y="0"/>
                  </a:cubicBezTo>
                  <a:cubicBezTo>
                    <a:pt x="56197" y="21907"/>
                    <a:pt x="73342" y="38100"/>
                    <a:pt x="88582" y="56197"/>
                  </a:cubicBezTo>
                  <a:cubicBezTo>
                    <a:pt x="108585" y="79057"/>
                    <a:pt x="128588" y="100013"/>
                    <a:pt x="162877" y="87630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8"/>
            <p:cNvSpPr/>
            <p:nvPr/>
          </p:nvSpPr>
          <p:spPr>
            <a:xfrm>
              <a:off x="4806315" y="4898707"/>
              <a:ext cx="23812" cy="267464"/>
            </a:xfrm>
            <a:custGeom>
              <a:avLst/>
              <a:gdLst/>
              <a:ahLst/>
              <a:cxnLst/>
              <a:rect l="l" t="t" r="r" b="b"/>
              <a:pathLst>
                <a:path w="23812" h="267464" extrusionOk="0">
                  <a:moveTo>
                    <a:pt x="23813" y="107633"/>
                  </a:moveTo>
                  <a:cubicBezTo>
                    <a:pt x="22860" y="155258"/>
                    <a:pt x="21907" y="203835"/>
                    <a:pt x="21907" y="251460"/>
                  </a:cubicBezTo>
                  <a:cubicBezTo>
                    <a:pt x="21907" y="261938"/>
                    <a:pt x="22860" y="271463"/>
                    <a:pt x="7620" y="265748"/>
                  </a:cubicBezTo>
                  <a:cubicBezTo>
                    <a:pt x="4763" y="177165"/>
                    <a:pt x="2857" y="88583"/>
                    <a:pt x="0" y="0"/>
                  </a:cubicBezTo>
                  <a:cubicBezTo>
                    <a:pt x="4763" y="0"/>
                    <a:pt x="10477" y="0"/>
                    <a:pt x="15240" y="0"/>
                  </a:cubicBezTo>
                  <a:cubicBezTo>
                    <a:pt x="18097" y="36195"/>
                    <a:pt x="20955" y="71438"/>
                    <a:pt x="23813" y="107633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8"/>
            <p:cNvSpPr/>
            <p:nvPr/>
          </p:nvSpPr>
          <p:spPr>
            <a:xfrm>
              <a:off x="4204334" y="5090159"/>
              <a:ext cx="26670" cy="210502"/>
            </a:xfrm>
            <a:custGeom>
              <a:avLst/>
              <a:gdLst/>
              <a:ahLst/>
              <a:cxnLst/>
              <a:rect l="l" t="t" r="r" b="b"/>
              <a:pathLst>
                <a:path w="26670" h="210502" extrusionOk="0">
                  <a:moveTo>
                    <a:pt x="0" y="0"/>
                  </a:moveTo>
                  <a:cubicBezTo>
                    <a:pt x="6668" y="0"/>
                    <a:pt x="13335" y="0"/>
                    <a:pt x="20955" y="0"/>
                  </a:cubicBezTo>
                  <a:cubicBezTo>
                    <a:pt x="21908" y="26670"/>
                    <a:pt x="21908" y="53340"/>
                    <a:pt x="22860" y="80963"/>
                  </a:cubicBezTo>
                  <a:cubicBezTo>
                    <a:pt x="23813" y="99060"/>
                    <a:pt x="24765" y="116205"/>
                    <a:pt x="25718" y="134303"/>
                  </a:cubicBezTo>
                  <a:cubicBezTo>
                    <a:pt x="25718" y="156210"/>
                    <a:pt x="25718" y="178118"/>
                    <a:pt x="26670" y="200978"/>
                  </a:cubicBezTo>
                  <a:cubicBezTo>
                    <a:pt x="22860" y="203835"/>
                    <a:pt x="19050" y="207645"/>
                    <a:pt x="16193" y="210503"/>
                  </a:cubicBezTo>
                  <a:cubicBezTo>
                    <a:pt x="9525" y="140018"/>
                    <a:pt x="4763" y="69533"/>
                    <a:pt x="0" y="0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4765357" y="4784407"/>
              <a:ext cx="57416" cy="114300"/>
            </a:xfrm>
            <a:custGeom>
              <a:avLst/>
              <a:gdLst/>
              <a:ahLst/>
              <a:cxnLst/>
              <a:rect l="l" t="t" r="r" b="b"/>
              <a:pathLst>
                <a:path w="57416" h="114300" extrusionOk="0">
                  <a:moveTo>
                    <a:pt x="56197" y="114300"/>
                  </a:moveTo>
                  <a:cubicBezTo>
                    <a:pt x="51435" y="114300"/>
                    <a:pt x="45720" y="114300"/>
                    <a:pt x="40958" y="114300"/>
                  </a:cubicBezTo>
                  <a:cubicBezTo>
                    <a:pt x="37147" y="97155"/>
                    <a:pt x="35242" y="80010"/>
                    <a:pt x="29527" y="63818"/>
                  </a:cubicBezTo>
                  <a:cubicBezTo>
                    <a:pt x="24765" y="50483"/>
                    <a:pt x="15240" y="39053"/>
                    <a:pt x="8572" y="26670"/>
                  </a:cubicBezTo>
                  <a:cubicBezTo>
                    <a:pt x="5715" y="27623"/>
                    <a:pt x="2858" y="27623"/>
                    <a:pt x="0" y="28575"/>
                  </a:cubicBezTo>
                  <a:cubicBezTo>
                    <a:pt x="6667" y="19050"/>
                    <a:pt x="14288" y="8573"/>
                    <a:pt x="20955" y="0"/>
                  </a:cubicBezTo>
                  <a:cubicBezTo>
                    <a:pt x="51435" y="5715"/>
                    <a:pt x="55245" y="28575"/>
                    <a:pt x="57150" y="51435"/>
                  </a:cubicBezTo>
                  <a:cubicBezTo>
                    <a:pt x="58102" y="71438"/>
                    <a:pt x="56197" y="93345"/>
                    <a:pt x="56197" y="11430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4226242" y="5170169"/>
              <a:ext cx="2857" cy="53340"/>
            </a:xfrm>
            <a:custGeom>
              <a:avLst/>
              <a:gdLst/>
              <a:ahLst/>
              <a:cxnLst/>
              <a:rect l="l" t="t" r="r" b="b"/>
              <a:pathLst>
                <a:path w="2857" h="53340" extrusionOk="0">
                  <a:moveTo>
                    <a:pt x="2858" y="53340"/>
                  </a:moveTo>
                  <a:cubicBezTo>
                    <a:pt x="1905" y="35243"/>
                    <a:pt x="953" y="18098"/>
                    <a:pt x="0" y="0"/>
                  </a:cubicBezTo>
                  <a:cubicBezTo>
                    <a:pt x="953" y="18098"/>
                    <a:pt x="1905" y="36195"/>
                    <a:pt x="2858" y="5334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4335779" y="5055869"/>
              <a:ext cx="4762" cy="5715"/>
            </a:xfrm>
            <a:custGeom>
              <a:avLst/>
              <a:gdLst/>
              <a:ahLst/>
              <a:cxnLst/>
              <a:rect l="l" t="t" r="r" b="b"/>
              <a:pathLst>
                <a:path w="4762" h="5715" extrusionOk="0">
                  <a:moveTo>
                    <a:pt x="0" y="0"/>
                  </a:moveTo>
                  <a:cubicBezTo>
                    <a:pt x="1905" y="1905"/>
                    <a:pt x="2858" y="3810"/>
                    <a:pt x="4763" y="5715"/>
                  </a:cubicBezTo>
                  <a:cubicBezTo>
                    <a:pt x="2858" y="3810"/>
                    <a:pt x="953" y="1905"/>
                    <a:pt x="0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8"/>
            <p:cNvSpPr/>
            <p:nvPr/>
          </p:nvSpPr>
          <p:spPr>
            <a:xfrm>
              <a:off x="4823459" y="5183505"/>
              <a:ext cx="4762" cy="11429"/>
            </a:xfrm>
            <a:custGeom>
              <a:avLst/>
              <a:gdLst/>
              <a:ahLst/>
              <a:cxnLst/>
              <a:rect l="l" t="t" r="r" b="b"/>
              <a:pathLst>
                <a:path w="4762" h="11429" extrusionOk="0">
                  <a:moveTo>
                    <a:pt x="953" y="11430"/>
                  </a:moveTo>
                  <a:cubicBezTo>
                    <a:pt x="953" y="7620"/>
                    <a:pt x="0" y="3810"/>
                    <a:pt x="0" y="0"/>
                  </a:cubicBezTo>
                  <a:cubicBezTo>
                    <a:pt x="953" y="0"/>
                    <a:pt x="1905" y="0"/>
                    <a:pt x="2858" y="0"/>
                  </a:cubicBezTo>
                  <a:cubicBezTo>
                    <a:pt x="3810" y="3810"/>
                    <a:pt x="3810" y="7620"/>
                    <a:pt x="4763" y="11430"/>
                  </a:cubicBezTo>
                  <a:cubicBezTo>
                    <a:pt x="2858" y="10477"/>
                    <a:pt x="1905" y="10477"/>
                    <a:pt x="953" y="1143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8" name="Google Shape;698;p18"/>
          <p:cNvGrpSpPr/>
          <p:nvPr/>
        </p:nvGrpSpPr>
        <p:grpSpPr>
          <a:xfrm>
            <a:off x="1860087" y="2787886"/>
            <a:ext cx="589656" cy="726944"/>
            <a:chOff x="4168706" y="4416518"/>
            <a:chExt cx="779144" cy="960550"/>
          </a:xfrm>
        </p:grpSpPr>
        <p:sp>
          <p:nvSpPr>
            <p:cNvPr id="699" name="Google Shape;699;p18"/>
            <p:cNvSpPr/>
            <p:nvPr/>
          </p:nvSpPr>
          <p:spPr>
            <a:xfrm>
              <a:off x="4168706" y="4416518"/>
              <a:ext cx="779144" cy="960550"/>
            </a:xfrm>
            <a:custGeom>
              <a:avLst/>
              <a:gdLst/>
              <a:ahLst/>
              <a:cxnLst/>
              <a:rect l="l" t="t" r="r" b="b"/>
              <a:pathLst>
                <a:path w="779144" h="960550" extrusionOk="0">
                  <a:moveTo>
                    <a:pt x="649991" y="326932"/>
                  </a:moveTo>
                  <a:cubicBezTo>
                    <a:pt x="661421" y="347887"/>
                    <a:pt x="675709" y="363127"/>
                    <a:pt x="679519" y="381225"/>
                  </a:cubicBezTo>
                  <a:cubicBezTo>
                    <a:pt x="689044" y="434564"/>
                    <a:pt x="695711" y="487904"/>
                    <a:pt x="699521" y="541244"/>
                  </a:cubicBezTo>
                  <a:cubicBezTo>
                    <a:pt x="706188" y="643162"/>
                    <a:pt x="709046" y="745079"/>
                    <a:pt x="712856" y="846997"/>
                  </a:cubicBezTo>
                  <a:cubicBezTo>
                    <a:pt x="712856" y="856522"/>
                    <a:pt x="711904" y="866047"/>
                    <a:pt x="709999" y="875572"/>
                  </a:cubicBezTo>
                  <a:cubicBezTo>
                    <a:pt x="702379" y="922244"/>
                    <a:pt x="691901" y="933675"/>
                    <a:pt x="646181" y="938437"/>
                  </a:cubicBezTo>
                  <a:cubicBezTo>
                    <a:pt x="468064" y="955582"/>
                    <a:pt x="290899" y="967012"/>
                    <a:pt x="111829" y="956534"/>
                  </a:cubicBezTo>
                  <a:cubicBezTo>
                    <a:pt x="102304" y="955582"/>
                    <a:pt x="92779" y="955582"/>
                    <a:pt x="83254" y="953677"/>
                  </a:cubicBezTo>
                  <a:cubicBezTo>
                    <a:pt x="37534" y="946057"/>
                    <a:pt x="19436" y="930817"/>
                    <a:pt x="16579" y="884144"/>
                  </a:cubicBezTo>
                  <a:cubicBezTo>
                    <a:pt x="8959" y="769844"/>
                    <a:pt x="3244" y="655544"/>
                    <a:pt x="386" y="541244"/>
                  </a:cubicBezTo>
                  <a:cubicBezTo>
                    <a:pt x="-1519" y="486000"/>
                    <a:pt x="4196" y="431707"/>
                    <a:pt x="5149" y="376462"/>
                  </a:cubicBezTo>
                  <a:cubicBezTo>
                    <a:pt x="5149" y="347887"/>
                    <a:pt x="17531" y="330742"/>
                    <a:pt x="46106" y="327884"/>
                  </a:cubicBezTo>
                  <a:cubicBezTo>
                    <a:pt x="108971" y="322169"/>
                    <a:pt x="172789" y="318359"/>
                    <a:pt x="236606" y="311692"/>
                  </a:cubicBezTo>
                  <a:cubicBezTo>
                    <a:pt x="306139" y="305025"/>
                    <a:pt x="376624" y="298357"/>
                    <a:pt x="446156" y="289784"/>
                  </a:cubicBezTo>
                  <a:cubicBezTo>
                    <a:pt x="453776" y="288832"/>
                    <a:pt x="462349" y="280259"/>
                    <a:pt x="466159" y="273592"/>
                  </a:cubicBezTo>
                  <a:cubicBezTo>
                    <a:pt x="506164" y="192629"/>
                    <a:pt x="545216" y="110714"/>
                    <a:pt x="583316" y="28800"/>
                  </a:cubicBezTo>
                  <a:cubicBezTo>
                    <a:pt x="596651" y="224"/>
                    <a:pt x="612844" y="-8348"/>
                    <a:pt x="639514" y="8797"/>
                  </a:cubicBezTo>
                  <a:cubicBezTo>
                    <a:pt x="682376" y="35467"/>
                    <a:pt x="722381" y="66900"/>
                    <a:pt x="763338" y="97379"/>
                  </a:cubicBezTo>
                  <a:cubicBezTo>
                    <a:pt x="783341" y="111667"/>
                    <a:pt x="783341" y="128812"/>
                    <a:pt x="769054" y="149767"/>
                  </a:cubicBezTo>
                  <a:cubicBezTo>
                    <a:pt x="726191" y="211679"/>
                    <a:pt x="686186" y="273592"/>
                    <a:pt x="649991" y="326932"/>
                  </a:cubicBezTo>
                  <a:close/>
                  <a:moveTo>
                    <a:pt x="58489" y="753652"/>
                  </a:moveTo>
                  <a:cubicBezTo>
                    <a:pt x="57536" y="726982"/>
                    <a:pt x="57536" y="700312"/>
                    <a:pt x="56584" y="672689"/>
                  </a:cubicBezTo>
                  <a:cubicBezTo>
                    <a:pt x="56584" y="663164"/>
                    <a:pt x="57536" y="653639"/>
                    <a:pt x="57536" y="644114"/>
                  </a:cubicBezTo>
                  <a:cubicBezTo>
                    <a:pt x="57536" y="569819"/>
                    <a:pt x="58489" y="495525"/>
                    <a:pt x="57536" y="422182"/>
                  </a:cubicBezTo>
                  <a:cubicBezTo>
                    <a:pt x="57536" y="395512"/>
                    <a:pt x="68014" y="383129"/>
                    <a:pt x="93731" y="382177"/>
                  </a:cubicBezTo>
                  <a:cubicBezTo>
                    <a:pt x="127069" y="381225"/>
                    <a:pt x="161359" y="382177"/>
                    <a:pt x="194696" y="379319"/>
                  </a:cubicBezTo>
                  <a:cubicBezTo>
                    <a:pt x="258514" y="373604"/>
                    <a:pt x="323284" y="365032"/>
                    <a:pt x="387101" y="360269"/>
                  </a:cubicBezTo>
                  <a:cubicBezTo>
                    <a:pt x="431869" y="357412"/>
                    <a:pt x="432821" y="358364"/>
                    <a:pt x="444251" y="308834"/>
                  </a:cubicBezTo>
                  <a:cubicBezTo>
                    <a:pt x="435679" y="308834"/>
                    <a:pt x="427106" y="307882"/>
                    <a:pt x="418534" y="308834"/>
                  </a:cubicBezTo>
                  <a:cubicBezTo>
                    <a:pt x="354716" y="316454"/>
                    <a:pt x="290899" y="325979"/>
                    <a:pt x="227081" y="332647"/>
                  </a:cubicBezTo>
                  <a:cubicBezTo>
                    <a:pt x="177551" y="337409"/>
                    <a:pt x="127069" y="339314"/>
                    <a:pt x="77539" y="342172"/>
                  </a:cubicBezTo>
                  <a:cubicBezTo>
                    <a:pt x="52774" y="344077"/>
                    <a:pt x="38486" y="353602"/>
                    <a:pt x="40391" y="381225"/>
                  </a:cubicBezTo>
                  <a:cubicBezTo>
                    <a:pt x="41344" y="399322"/>
                    <a:pt x="38486" y="417419"/>
                    <a:pt x="38486" y="436469"/>
                  </a:cubicBezTo>
                  <a:cubicBezTo>
                    <a:pt x="37534" y="515527"/>
                    <a:pt x="37534" y="593632"/>
                    <a:pt x="37534" y="672689"/>
                  </a:cubicBezTo>
                  <a:cubicBezTo>
                    <a:pt x="42296" y="742222"/>
                    <a:pt x="47059" y="812707"/>
                    <a:pt x="51821" y="882239"/>
                  </a:cubicBezTo>
                  <a:cubicBezTo>
                    <a:pt x="57536" y="927959"/>
                    <a:pt x="67061" y="937484"/>
                    <a:pt x="111829" y="938437"/>
                  </a:cubicBezTo>
                  <a:cubicBezTo>
                    <a:pt x="208031" y="939389"/>
                    <a:pt x="304234" y="941294"/>
                    <a:pt x="400436" y="938437"/>
                  </a:cubicBezTo>
                  <a:cubicBezTo>
                    <a:pt x="475684" y="936532"/>
                    <a:pt x="549979" y="928912"/>
                    <a:pt x="625226" y="922244"/>
                  </a:cubicBezTo>
                  <a:cubicBezTo>
                    <a:pt x="667136" y="918434"/>
                    <a:pt x="676661" y="907004"/>
                    <a:pt x="677613" y="865094"/>
                  </a:cubicBezTo>
                  <a:cubicBezTo>
                    <a:pt x="678566" y="799372"/>
                    <a:pt x="679519" y="734602"/>
                    <a:pt x="677613" y="668879"/>
                  </a:cubicBezTo>
                  <a:cubicBezTo>
                    <a:pt x="676661" y="642209"/>
                    <a:pt x="668088" y="615539"/>
                    <a:pt x="663326" y="588869"/>
                  </a:cubicBezTo>
                  <a:cubicBezTo>
                    <a:pt x="660469" y="552675"/>
                    <a:pt x="657611" y="517432"/>
                    <a:pt x="654754" y="481237"/>
                  </a:cubicBezTo>
                  <a:cubicBezTo>
                    <a:pt x="654754" y="460282"/>
                    <a:pt x="655706" y="438375"/>
                    <a:pt x="654754" y="417419"/>
                  </a:cubicBezTo>
                  <a:cubicBezTo>
                    <a:pt x="652849" y="394559"/>
                    <a:pt x="649039" y="371700"/>
                    <a:pt x="618559" y="365984"/>
                  </a:cubicBezTo>
                  <a:cubicBezTo>
                    <a:pt x="611891" y="375509"/>
                    <a:pt x="605224" y="385034"/>
                    <a:pt x="597604" y="394559"/>
                  </a:cubicBezTo>
                  <a:cubicBezTo>
                    <a:pt x="600461" y="393607"/>
                    <a:pt x="603319" y="393607"/>
                    <a:pt x="606176" y="392654"/>
                  </a:cubicBezTo>
                  <a:cubicBezTo>
                    <a:pt x="613796" y="405037"/>
                    <a:pt x="622369" y="416467"/>
                    <a:pt x="627131" y="429802"/>
                  </a:cubicBezTo>
                  <a:cubicBezTo>
                    <a:pt x="632846" y="445994"/>
                    <a:pt x="634751" y="463139"/>
                    <a:pt x="638561" y="480284"/>
                  </a:cubicBezTo>
                  <a:cubicBezTo>
                    <a:pt x="641419" y="568867"/>
                    <a:pt x="643324" y="657450"/>
                    <a:pt x="646181" y="746032"/>
                  </a:cubicBezTo>
                  <a:cubicBezTo>
                    <a:pt x="641419" y="783179"/>
                    <a:pt x="636656" y="820327"/>
                    <a:pt x="631894" y="857475"/>
                  </a:cubicBezTo>
                  <a:cubicBezTo>
                    <a:pt x="629989" y="874619"/>
                    <a:pt x="619511" y="881287"/>
                    <a:pt x="602366" y="881287"/>
                  </a:cubicBezTo>
                  <a:cubicBezTo>
                    <a:pt x="556646" y="883192"/>
                    <a:pt x="509974" y="887002"/>
                    <a:pt x="464254" y="888907"/>
                  </a:cubicBezTo>
                  <a:cubicBezTo>
                    <a:pt x="361384" y="893669"/>
                    <a:pt x="259466" y="899384"/>
                    <a:pt x="156596" y="900337"/>
                  </a:cubicBezTo>
                  <a:cubicBezTo>
                    <a:pt x="123259" y="901289"/>
                    <a:pt x="86111" y="902242"/>
                    <a:pt x="61346" y="870809"/>
                  </a:cubicBezTo>
                  <a:cubicBezTo>
                    <a:pt x="61346" y="848902"/>
                    <a:pt x="61346" y="826994"/>
                    <a:pt x="60394" y="804134"/>
                  </a:cubicBezTo>
                  <a:cubicBezTo>
                    <a:pt x="59441" y="789847"/>
                    <a:pt x="58489" y="771750"/>
                    <a:pt x="58489" y="753652"/>
                  </a:cubicBezTo>
                  <a:close/>
                  <a:moveTo>
                    <a:pt x="171836" y="646019"/>
                  </a:moveTo>
                  <a:lnTo>
                    <a:pt x="171836" y="646019"/>
                  </a:lnTo>
                  <a:cubicBezTo>
                    <a:pt x="202316" y="699359"/>
                    <a:pt x="247084" y="737459"/>
                    <a:pt x="296614" y="773654"/>
                  </a:cubicBezTo>
                  <a:cubicBezTo>
                    <a:pt x="448061" y="555532"/>
                    <a:pt x="597604" y="340267"/>
                    <a:pt x="747146" y="124050"/>
                  </a:cubicBezTo>
                  <a:cubicBezTo>
                    <a:pt x="716666" y="87854"/>
                    <a:pt x="684281" y="59279"/>
                    <a:pt x="642371" y="42134"/>
                  </a:cubicBezTo>
                  <a:cubicBezTo>
                    <a:pt x="635704" y="37372"/>
                    <a:pt x="629036" y="33562"/>
                    <a:pt x="620464" y="26894"/>
                  </a:cubicBezTo>
                  <a:cubicBezTo>
                    <a:pt x="537596" y="204059"/>
                    <a:pt x="455681" y="377414"/>
                    <a:pt x="375671" y="550769"/>
                  </a:cubicBezTo>
                  <a:cubicBezTo>
                    <a:pt x="357574" y="588869"/>
                    <a:pt x="344239" y="628875"/>
                    <a:pt x="328046" y="667927"/>
                  </a:cubicBezTo>
                  <a:lnTo>
                    <a:pt x="328999" y="667927"/>
                  </a:lnTo>
                  <a:cubicBezTo>
                    <a:pt x="294709" y="680309"/>
                    <a:pt x="274706" y="659354"/>
                    <a:pt x="254704" y="636494"/>
                  </a:cubicBezTo>
                  <a:cubicBezTo>
                    <a:pt x="239464" y="618397"/>
                    <a:pt x="222319" y="602204"/>
                    <a:pt x="202316" y="580297"/>
                  </a:cubicBezTo>
                  <a:cubicBezTo>
                    <a:pt x="188981" y="603157"/>
                    <a:pt x="177551" y="621254"/>
                    <a:pt x="166121" y="640304"/>
                  </a:cubicBezTo>
                  <a:cubicBezTo>
                    <a:pt x="168026" y="641257"/>
                    <a:pt x="169931" y="643162"/>
                    <a:pt x="171836" y="646019"/>
                  </a:cubicBezTo>
                  <a:close/>
                  <a:moveTo>
                    <a:pt x="297566" y="640304"/>
                  </a:moveTo>
                  <a:cubicBezTo>
                    <a:pt x="336619" y="551722"/>
                    <a:pt x="374719" y="465997"/>
                    <a:pt x="413771" y="378367"/>
                  </a:cubicBezTo>
                  <a:cubicBezTo>
                    <a:pt x="407104" y="377414"/>
                    <a:pt x="404246" y="376462"/>
                    <a:pt x="401389" y="376462"/>
                  </a:cubicBezTo>
                  <a:cubicBezTo>
                    <a:pt x="307091" y="383129"/>
                    <a:pt x="213746" y="389797"/>
                    <a:pt x="119449" y="396464"/>
                  </a:cubicBezTo>
                  <a:cubicBezTo>
                    <a:pt x="97541" y="398369"/>
                    <a:pt x="92779" y="411704"/>
                    <a:pt x="93731" y="429802"/>
                  </a:cubicBezTo>
                  <a:cubicBezTo>
                    <a:pt x="95636" y="572677"/>
                    <a:pt x="98494" y="714600"/>
                    <a:pt x="100399" y="857475"/>
                  </a:cubicBezTo>
                  <a:cubicBezTo>
                    <a:pt x="100399" y="874619"/>
                    <a:pt x="107066" y="884144"/>
                    <a:pt x="126116" y="884144"/>
                  </a:cubicBezTo>
                  <a:cubicBezTo>
                    <a:pt x="182314" y="884144"/>
                    <a:pt x="237559" y="887954"/>
                    <a:pt x="293756" y="885097"/>
                  </a:cubicBezTo>
                  <a:cubicBezTo>
                    <a:pt x="387101" y="880334"/>
                    <a:pt x="480446" y="871762"/>
                    <a:pt x="573791" y="866047"/>
                  </a:cubicBezTo>
                  <a:cubicBezTo>
                    <a:pt x="595699" y="865094"/>
                    <a:pt x="599509" y="853664"/>
                    <a:pt x="601414" y="837472"/>
                  </a:cubicBezTo>
                  <a:cubicBezTo>
                    <a:pt x="611891" y="706027"/>
                    <a:pt x="611891" y="575534"/>
                    <a:pt x="595699" y="445042"/>
                  </a:cubicBezTo>
                  <a:cubicBezTo>
                    <a:pt x="594746" y="437422"/>
                    <a:pt x="589031" y="430754"/>
                    <a:pt x="585221" y="423134"/>
                  </a:cubicBezTo>
                  <a:cubicBezTo>
                    <a:pt x="579506" y="427897"/>
                    <a:pt x="570934" y="432659"/>
                    <a:pt x="567124" y="438375"/>
                  </a:cubicBezTo>
                  <a:cubicBezTo>
                    <a:pt x="534739" y="485047"/>
                    <a:pt x="503306" y="532672"/>
                    <a:pt x="471874" y="579344"/>
                  </a:cubicBezTo>
                  <a:cubicBezTo>
                    <a:pt x="427106" y="644114"/>
                    <a:pt x="383291" y="709837"/>
                    <a:pt x="336619" y="773654"/>
                  </a:cubicBezTo>
                  <a:cubicBezTo>
                    <a:pt x="316616" y="801277"/>
                    <a:pt x="298519" y="803182"/>
                    <a:pt x="269944" y="782227"/>
                  </a:cubicBezTo>
                  <a:cubicBezTo>
                    <a:pt x="217556" y="744127"/>
                    <a:pt x="170884" y="699359"/>
                    <a:pt x="133736" y="646019"/>
                  </a:cubicBezTo>
                  <a:cubicBezTo>
                    <a:pt x="122306" y="629827"/>
                    <a:pt x="126116" y="619350"/>
                    <a:pt x="138499" y="608872"/>
                  </a:cubicBezTo>
                  <a:cubicBezTo>
                    <a:pt x="160406" y="592679"/>
                    <a:pt x="169931" y="549817"/>
                    <a:pt x="207079" y="563152"/>
                  </a:cubicBezTo>
                  <a:cubicBezTo>
                    <a:pt x="230891" y="571725"/>
                    <a:pt x="249941" y="591727"/>
                    <a:pt x="269944" y="608872"/>
                  </a:cubicBezTo>
                  <a:cubicBezTo>
                    <a:pt x="278516" y="618397"/>
                    <a:pt x="287089" y="628875"/>
                    <a:pt x="297566" y="640304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8"/>
            <p:cNvSpPr/>
            <p:nvPr/>
          </p:nvSpPr>
          <p:spPr>
            <a:xfrm>
              <a:off x="4261484" y="4793932"/>
              <a:ext cx="514942" cy="509697"/>
            </a:xfrm>
            <a:custGeom>
              <a:avLst/>
              <a:gdLst/>
              <a:ahLst/>
              <a:cxnLst/>
              <a:rect l="l" t="t" r="r" b="b"/>
              <a:pathLst>
                <a:path w="514942" h="509697" extrusionOk="0">
                  <a:moveTo>
                    <a:pt x="204788" y="262890"/>
                  </a:moveTo>
                  <a:cubicBezTo>
                    <a:pt x="194310" y="251460"/>
                    <a:pt x="185738" y="240030"/>
                    <a:pt x="176213" y="232410"/>
                  </a:cubicBezTo>
                  <a:cubicBezTo>
                    <a:pt x="156210" y="216218"/>
                    <a:pt x="137160" y="195263"/>
                    <a:pt x="113348" y="186690"/>
                  </a:cubicBezTo>
                  <a:cubicBezTo>
                    <a:pt x="76200" y="173355"/>
                    <a:pt x="66675" y="215265"/>
                    <a:pt x="44768" y="232410"/>
                  </a:cubicBezTo>
                  <a:cubicBezTo>
                    <a:pt x="31433" y="241935"/>
                    <a:pt x="28575" y="253365"/>
                    <a:pt x="40005" y="269558"/>
                  </a:cubicBezTo>
                  <a:cubicBezTo>
                    <a:pt x="77153" y="322898"/>
                    <a:pt x="123825" y="367665"/>
                    <a:pt x="176213" y="405765"/>
                  </a:cubicBezTo>
                  <a:cubicBezTo>
                    <a:pt x="204788" y="425768"/>
                    <a:pt x="222885" y="424815"/>
                    <a:pt x="242888" y="397193"/>
                  </a:cubicBezTo>
                  <a:cubicBezTo>
                    <a:pt x="289560" y="333375"/>
                    <a:pt x="333375" y="267653"/>
                    <a:pt x="378143" y="202883"/>
                  </a:cubicBezTo>
                  <a:cubicBezTo>
                    <a:pt x="410528" y="156210"/>
                    <a:pt x="441960" y="108585"/>
                    <a:pt x="473393" y="61913"/>
                  </a:cubicBezTo>
                  <a:cubicBezTo>
                    <a:pt x="478155" y="55245"/>
                    <a:pt x="485775" y="51435"/>
                    <a:pt x="491490" y="46673"/>
                  </a:cubicBezTo>
                  <a:cubicBezTo>
                    <a:pt x="495300" y="54293"/>
                    <a:pt x="501015" y="60960"/>
                    <a:pt x="501968" y="68580"/>
                  </a:cubicBezTo>
                  <a:cubicBezTo>
                    <a:pt x="518160" y="199073"/>
                    <a:pt x="518160" y="330518"/>
                    <a:pt x="507683" y="461010"/>
                  </a:cubicBezTo>
                  <a:cubicBezTo>
                    <a:pt x="506730" y="477203"/>
                    <a:pt x="501968" y="488633"/>
                    <a:pt x="480060" y="489585"/>
                  </a:cubicBezTo>
                  <a:cubicBezTo>
                    <a:pt x="386715" y="495300"/>
                    <a:pt x="293370" y="503873"/>
                    <a:pt x="200025" y="508635"/>
                  </a:cubicBezTo>
                  <a:cubicBezTo>
                    <a:pt x="144780" y="511493"/>
                    <a:pt x="88583" y="507683"/>
                    <a:pt x="32385" y="507683"/>
                  </a:cubicBezTo>
                  <a:cubicBezTo>
                    <a:pt x="13335" y="507683"/>
                    <a:pt x="6668" y="498158"/>
                    <a:pt x="6668" y="481013"/>
                  </a:cubicBezTo>
                  <a:cubicBezTo>
                    <a:pt x="4763" y="338138"/>
                    <a:pt x="1905" y="196215"/>
                    <a:pt x="0" y="53340"/>
                  </a:cubicBezTo>
                  <a:cubicBezTo>
                    <a:pt x="0" y="35243"/>
                    <a:pt x="3810" y="21908"/>
                    <a:pt x="25718" y="20003"/>
                  </a:cubicBezTo>
                  <a:cubicBezTo>
                    <a:pt x="120015" y="13335"/>
                    <a:pt x="213360" y="6668"/>
                    <a:pt x="307658" y="0"/>
                  </a:cubicBezTo>
                  <a:cubicBezTo>
                    <a:pt x="310515" y="0"/>
                    <a:pt x="313373" y="953"/>
                    <a:pt x="320040" y="1905"/>
                  </a:cubicBezTo>
                  <a:cubicBezTo>
                    <a:pt x="281940" y="88583"/>
                    <a:pt x="243840" y="174308"/>
                    <a:pt x="204788" y="26289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8"/>
            <p:cNvSpPr/>
            <p:nvPr/>
          </p:nvSpPr>
          <p:spPr>
            <a:xfrm>
              <a:off x="4497704" y="4442459"/>
              <a:ext cx="360045" cy="641032"/>
            </a:xfrm>
            <a:custGeom>
              <a:avLst/>
              <a:gdLst/>
              <a:ahLst/>
              <a:cxnLst/>
              <a:rect l="l" t="t" r="r" b="b"/>
              <a:pathLst>
                <a:path w="360045" h="641032" extrusionOk="0">
                  <a:moveTo>
                    <a:pt x="0" y="641033"/>
                  </a:moveTo>
                  <a:cubicBezTo>
                    <a:pt x="15240" y="601980"/>
                    <a:pt x="29528" y="561975"/>
                    <a:pt x="47625" y="523875"/>
                  </a:cubicBezTo>
                  <a:cubicBezTo>
                    <a:pt x="127635" y="350520"/>
                    <a:pt x="209550" y="177165"/>
                    <a:pt x="292417" y="0"/>
                  </a:cubicBezTo>
                  <a:cubicBezTo>
                    <a:pt x="301942" y="6668"/>
                    <a:pt x="307658" y="10478"/>
                    <a:pt x="314325" y="15240"/>
                  </a:cubicBezTo>
                  <a:cubicBezTo>
                    <a:pt x="307658" y="25718"/>
                    <a:pt x="297180" y="33338"/>
                    <a:pt x="312420" y="46672"/>
                  </a:cubicBezTo>
                  <a:cubicBezTo>
                    <a:pt x="329565" y="60960"/>
                    <a:pt x="343852" y="79058"/>
                    <a:pt x="360045" y="95250"/>
                  </a:cubicBezTo>
                  <a:cubicBezTo>
                    <a:pt x="344805" y="120968"/>
                    <a:pt x="331470" y="143828"/>
                    <a:pt x="317183" y="165735"/>
                  </a:cubicBezTo>
                  <a:cubicBezTo>
                    <a:pt x="282892" y="216218"/>
                    <a:pt x="246698" y="265747"/>
                    <a:pt x="213360" y="317183"/>
                  </a:cubicBezTo>
                  <a:cubicBezTo>
                    <a:pt x="163830" y="393383"/>
                    <a:pt x="117158" y="472440"/>
                    <a:pt x="67628" y="548640"/>
                  </a:cubicBezTo>
                  <a:cubicBezTo>
                    <a:pt x="46673" y="581025"/>
                    <a:pt x="22860" y="610553"/>
                    <a:pt x="0" y="641033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8"/>
            <p:cNvSpPr/>
            <p:nvPr/>
          </p:nvSpPr>
          <p:spPr>
            <a:xfrm>
              <a:off x="4341495" y="4457700"/>
              <a:ext cx="575310" cy="731519"/>
            </a:xfrm>
            <a:custGeom>
              <a:avLst/>
              <a:gdLst/>
              <a:ahLst/>
              <a:cxnLst/>
              <a:rect l="l" t="t" r="r" b="b"/>
              <a:pathLst>
                <a:path w="575310" h="731519" extrusionOk="0">
                  <a:moveTo>
                    <a:pt x="156210" y="625793"/>
                  </a:moveTo>
                  <a:cubicBezTo>
                    <a:pt x="179070" y="595313"/>
                    <a:pt x="203835" y="565785"/>
                    <a:pt x="223838" y="533400"/>
                  </a:cubicBezTo>
                  <a:cubicBezTo>
                    <a:pt x="273367" y="457200"/>
                    <a:pt x="320040" y="378143"/>
                    <a:pt x="369570" y="301943"/>
                  </a:cubicBezTo>
                  <a:cubicBezTo>
                    <a:pt x="402908" y="250507"/>
                    <a:pt x="439102" y="201930"/>
                    <a:pt x="473392" y="150495"/>
                  </a:cubicBezTo>
                  <a:cubicBezTo>
                    <a:pt x="488633" y="128588"/>
                    <a:pt x="501015" y="104775"/>
                    <a:pt x="516255" y="80010"/>
                  </a:cubicBezTo>
                  <a:cubicBezTo>
                    <a:pt x="500062" y="63818"/>
                    <a:pt x="485775" y="45720"/>
                    <a:pt x="468630" y="31432"/>
                  </a:cubicBezTo>
                  <a:cubicBezTo>
                    <a:pt x="453390" y="18097"/>
                    <a:pt x="463867" y="10478"/>
                    <a:pt x="470535" y="0"/>
                  </a:cubicBezTo>
                  <a:cubicBezTo>
                    <a:pt x="511492" y="18097"/>
                    <a:pt x="544830" y="45720"/>
                    <a:pt x="575310" y="81915"/>
                  </a:cubicBezTo>
                  <a:cubicBezTo>
                    <a:pt x="424815" y="298132"/>
                    <a:pt x="275272" y="513397"/>
                    <a:pt x="124777" y="731520"/>
                  </a:cubicBezTo>
                  <a:cubicBezTo>
                    <a:pt x="75247" y="695325"/>
                    <a:pt x="30480" y="657225"/>
                    <a:pt x="0" y="604838"/>
                  </a:cubicBezTo>
                  <a:cubicBezTo>
                    <a:pt x="7620" y="607695"/>
                    <a:pt x="15240" y="608647"/>
                    <a:pt x="21908" y="613410"/>
                  </a:cubicBezTo>
                  <a:cubicBezTo>
                    <a:pt x="54292" y="637222"/>
                    <a:pt x="85725" y="662940"/>
                    <a:pt x="120967" y="689610"/>
                  </a:cubicBezTo>
                  <a:cubicBezTo>
                    <a:pt x="132397" y="667703"/>
                    <a:pt x="144780" y="646747"/>
                    <a:pt x="156210" y="625793"/>
                  </a:cubicBezTo>
                  <a:cubicBezTo>
                    <a:pt x="156210" y="625793"/>
                    <a:pt x="156210" y="625793"/>
                    <a:pt x="156210" y="625793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8"/>
            <p:cNvSpPr/>
            <p:nvPr/>
          </p:nvSpPr>
          <p:spPr>
            <a:xfrm>
              <a:off x="4218622" y="5006340"/>
              <a:ext cx="627221" cy="351076"/>
            </a:xfrm>
            <a:custGeom>
              <a:avLst/>
              <a:gdLst/>
              <a:ahLst/>
              <a:cxnLst/>
              <a:rect l="l" t="t" r="r" b="b"/>
              <a:pathLst>
                <a:path w="627221" h="351076" extrusionOk="0">
                  <a:moveTo>
                    <a:pt x="611505" y="0"/>
                  </a:moveTo>
                  <a:cubicBezTo>
                    <a:pt x="616268" y="26670"/>
                    <a:pt x="624840" y="53340"/>
                    <a:pt x="625793" y="80010"/>
                  </a:cubicBezTo>
                  <a:cubicBezTo>
                    <a:pt x="627697" y="145732"/>
                    <a:pt x="627697" y="210503"/>
                    <a:pt x="625793" y="276225"/>
                  </a:cubicBezTo>
                  <a:cubicBezTo>
                    <a:pt x="624840" y="318135"/>
                    <a:pt x="615315" y="329565"/>
                    <a:pt x="573405" y="333375"/>
                  </a:cubicBezTo>
                  <a:cubicBezTo>
                    <a:pt x="498158" y="340042"/>
                    <a:pt x="423863" y="347663"/>
                    <a:pt x="348615" y="349567"/>
                  </a:cubicBezTo>
                  <a:cubicBezTo>
                    <a:pt x="252413" y="352425"/>
                    <a:pt x="156210" y="350520"/>
                    <a:pt x="60008" y="349567"/>
                  </a:cubicBezTo>
                  <a:cubicBezTo>
                    <a:pt x="15240" y="349567"/>
                    <a:pt x="5715" y="339090"/>
                    <a:pt x="0" y="293370"/>
                  </a:cubicBezTo>
                  <a:cubicBezTo>
                    <a:pt x="3810" y="290513"/>
                    <a:pt x="7620" y="286703"/>
                    <a:pt x="10478" y="283845"/>
                  </a:cubicBezTo>
                  <a:cubicBezTo>
                    <a:pt x="35243" y="315278"/>
                    <a:pt x="72390" y="314325"/>
                    <a:pt x="105728" y="313372"/>
                  </a:cubicBezTo>
                  <a:cubicBezTo>
                    <a:pt x="208598" y="311467"/>
                    <a:pt x="310515" y="305753"/>
                    <a:pt x="413385" y="301942"/>
                  </a:cubicBezTo>
                  <a:cubicBezTo>
                    <a:pt x="459105" y="300038"/>
                    <a:pt x="505778" y="296228"/>
                    <a:pt x="551498" y="294322"/>
                  </a:cubicBezTo>
                  <a:cubicBezTo>
                    <a:pt x="568643" y="293370"/>
                    <a:pt x="579120" y="287655"/>
                    <a:pt x="581025" y="270510"/>
                  </a:cubicBezTo>
                  <a:cubicBezTo>
                    <a:pt x="585788" y="233363"/>
                    <a:pt x="590550" y="196215"/>
                    <a:pt x="595313" y="159067"/>
                  </a:cubicBezTo>
                  <a:cubicBezTo>
                    <a:pt x="610553" y="164782"/>
                    <a:pt x="609600" y="155257"/>
                    <a:pt x="609600" y="144780"/>
                  </a:cubicBezTo>
                  <a:cubicBezTo>
                    <a:pt x="610553" y="96203"/>
                    <a:pt x="611505" y="47625"/>
                    <a:pt x="611505" y="0"/>
                  </a:cubicBezTo>
                  <a:close/>
                  <a:moveTo>
                    <a:pt x="605790" y="188595"/>
                  </a:moveTo>
                  <a:cubicBezTo>
                    <a:pt x="606743" y="188595"/>
                    <a:pt x="608648" y="188595"/>
                    <a:pt x="609600" y="187642"/>
                  </a:cubicBezTo>
                  <a:cubicBezTo>
                    <a:pt x="608648" y="183832"/>
                    <a:pt x="608648" y="180022"/>
                    <a:pt x="607695" y="176213"/>
                  </a:cubicBezTo>
                  <a:cubicBezTo>
                    <a:pt x="606743" y="176213"/>
                    <a:pt x="605790" y="176213"/>
                    <a:pt x="604838" y="176213"/>
                  </a:cubicBezTo>
                  <a:cubicBezTo>
                    <a:pt x="604838" y="180022"/>
                    <a:pt x="604838" y="184785"/>
                    <a:pt x="605790" y="18859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4204334" y="4725881"/>
              <a:ext cx="406717" cy="364278"/>
            </a:xfrm>
            <a:custGeom>
              <a:avLst/>
              <a:gdLst/>
              <a:ahLst/>
              <a:cxnLst/>
              <a:rect l="l" t="t" r="r" b="b"/>
              <a:pathLst>
                <a:path w="406717" h="364278" extrusionOk="0">
                  <a:moveTo>
                    <a:pt x="0" y="364278"/>
                  </a:moveTo>
                  <a:cubicBezTo>
                    <a:pt x="0" y="285221"/>
                    <a:pt x="953" y="207116"/>
                    <a:pt x="953" y="128058"/>
                  </a:cubicBezTo>
                  <a:cubicBezTo>
                    <a:pt x="953" y="109961"/>
                    <a:pt x="3810" y="91863"/>
                    <a:pt x="2858" y="72813"/>
                  </a:cubicBezTo>
                  <a:cubicBezTo>
                    <a:pt x="953" y="45191"/>
                    <a:pt x="16193" y="34713"/>
                    <a:pt x="40005" y="33761"/>
                  </a:cubicBezTo>
                  <a:cubicBezTo>
                    <a:pt x="89535" y="30903"/>
                    <a:pt x="140018" y="28998"/>
                    <a:pt x="189548" y="24236"/>
                  </a:cubicBezTo>
                  <a:cubicBezTo>
                    <a:pt x="253365" y="17568"/>
                    <a:pt x="317183" y="8043"/>
                    <a:pt x="381000" y="423"/>
                  </a:cubicBezTo>
                  <a:cubicBezTo>
                    <a:pt x="389573" y="-529"/>
                    <a:pt x="398145" y="423"/>
                    <a:pt x="406718" y="423"/>
                  </a:cubicBezTo>
                  <a:cubicBezTo>
                    <a:pt x="395288" y="49953"/>
                    <a:pt x="394335" y="48048"/>
                    <a:pt x="349568" y="51858"/>
                  </a:cubicBezTo>
                  <a:cubicBezTo>
                    <a:pt x="285750" y="56621"/>
                    <a:pt x="220980" y="65193"/>
                    <a:pt x="157163" y="70908"/>
                  </a:cubicBezTo>
                  <a:cubicBezTo>
                    <a:pt x="123825" y="73766"/>
                    <a:pt x="90488" y="72813"/>
                    <a:pt x="56198" y="73766"/>
                  </a:cubicBezTo>
                  <a:cubicBezTo>
                    <a:pt x="30480" y="74718"/>
                    <a:pt x="19050" y="87101"/>
                    <a:pt x="20003" y="113771"/>
                  </a:cubicBezTo>
                  <a:cubicBezTo>
                    <a:pt x="20955" y="188066"/>
                    <a:pt x="20003" y="262361"/>
                    <a:pt x="20003" y="335703"/>
                  </a:cubicBezTo>
                  <a:cubicBezTo>
                    <a:pt x="20003" y="345228"/>
                    <a:pt x="19050" y="354753"/>
                    <a:pt x="19050" y="364278"/>
                  </a:cubicBezTo>
                  <a:cubicBezTo>
                    <a:pt x="13335" y="364278"/>
                    <a:pt x="6668" y="364278"/>
                    <a:pt x="0" y="364278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8"/>
            <p:cNvSpPr/>
            <p:nvPr/>
          </p:nvSpPr>
          <p:spPr>
            <a:xfrm>
              <a:off x="4334827" y="4995862"/>
              <a:ext cx="162877" cy="151447"/>
            </a:xfrm>
            <a:custGeom>
              <a:avLst/>
              <a:gdLst/>
              <a:ahLst/>
              <a:cxnLst/>
              <a:rect l="l" t="t" r="r" b="b"/>
              <a:pathLst>
                <a:path w="162877" h="151447" extrusionOk="0">
                  <a:moveTo>
                    <a:pt x="162877" y="87630"/>
                  </a:moveTo>
                  <a:cubicBezTo>
                    <a:pt x="150495" y="108585"/>
                    <a:pt x="138113" y="129540"/>
                    <a:pt x="125730" y="151447"/>
                  </a:cubicBezTo>
                  <a:cubicBezTo>
                    <a:pt x="90488" y="124778"/>
                    <a:pt x="59055" y="99060"/>
                    <a:pt x="26670" y="75247"/>
                  </a:cubicBezTo>
                  <a:cubicBezTo>
                    <a:pt x="20955" y="70485"/>
                    <a:pt x="12382" y="69532"/>
                    <a:pt x="4763" y="66675"/>
                  </a:cubicBezTo>
                  <a:cubicBezTo>
                    <a:pt x="4763" y="66675"/>
                    <a:pt x="4763" y="65722"/>
                    <a:pt x="4763" y="65722"/>
                  </a:cubicBezTo>
                  <a:cubicBezTo>
                    <a:pt x="2857" y="63818"/>
                    <a:pt x="1905" y="61913"/>
                    <a:pt x="0" y="60007"/>
                  </a:cubicBezTo>
                  <a:cubicBezTo>
                    <a:pt x="11430" y="40957"/>
                    <a:pt x="22860" y="22860"/>
                    <a:pt x="36195" y="0"/>
                  </a:cubicBezTo>
                  <a:cubicBezTo>
                    <a:pt x="56197" y="21907"/>
                    <a:pt x="73342" y="38100"/>
                    <a:pt x="88582" y="56197"/>
                  </a:cubicBezTo>
                  <a:cubicBezTo>
                    <a:pt x="108585" y="79057"/>
                    <a:pt x="128588" y="100013"/>
                    <a:pt x="162877" y="87630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8"/>
            <p:cNvSpPr/>
            <p:nvPr/>
          </p:nvSpPr>
          <p:spPr>
            <a:xfrm>
              <a:off x="4806315" y="4898707"/>
              <a:ext cx="23812" cy="267464"/>
            </a:xfrm>
            <a:custGeom>
              <a:avLst/>
              <a:gdLst/>
              <a:ahLst/>
              <a:cxnLst/>
              <a:rect l="l" t="t" r="r" b="b"/>
              <a:pathLst>
                <a:path w="23812" h="267464" extrusionOk="0">
                  <a:moveTo>
                    <a:pt x="23813" y="107633"/>
                  </a:moveTo>
                  <a:cubicBezTo>
                    <a:pt x="22860" y="155258"/>
                    <a:pt x="21907" y="203835"/>
                    <a:pt x="21907" y="251460"/>
                  </a:cubicBezTo>
                  <a:cubicBezTo>
                    <a:pt x="21907" y="261938"/>
                    <a:pt x="22860" y="271463"/>
                    <a:pt x="7620" y="265748"/>
                  </a:cubicBezTo>
                  <a:cubicBezTo>
                    <a:pt x="4763" y="177165"/>
                    <a:pt x="2857" y="88583"/>
                    <a:pt x="0" y="0"/>
                  </a:cubicBezTo>
                  <a:cubicBezTo>
                    <a:pt x="4763" y="0"/>
                    <a:pt x="10477" y="0"/>
                    <a:pt x="15240" y="0"/>
                  </a:cubicBezTo>
                  <a:cubicBezTo>
                    <a:pt x="18097" y="36195"/>
                    <a:pt x="20955" y="71438"/>
                    <a:pt x="23813" y="107633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8"/>
            <p:cNvSpPr/>
            <p:nvPr/>
          </p:nvSpPr>
          <p:spPr>
            <a:xfrm>
              <a:off x="4204334" y="5090159"/>
              <a:ext cx="26670" cy="210502"/>
            </a:xfrm>
            <a:custGeom>
              <a:avLst/>
              <a:gdLst/>
              <a:ahLst/>
              <a:cxnLst/>
              <a:rect l="l" t="t" r="r" b="b"/>
              <a:pathLst>
                <a:path w="26670" h="210502" extrusionOk="0">
                  <a:moveTo>
                    <a:pt x="0" y="0"/>
                  </a:moveTo>
                  <a:cubicBezTo>
                    <a:pt x="6668" y="0"/>
                    <a:pt x="13335" y="0"/>
                    <a:pt x="20955" y="0"/>
                  </a:cubicBezTo>
                  <a:cubicBezTo>
                    <a:pt x="21908" y="26670"/>
                    <a:pt x="21908" y="53340"/>
                    <a:pt x="22860" y="80963"/>
                  </a:cubicBezTo>
                  <a:cubicBezTo>
                    <a:pt x="23813" y="99060"/>
                    <a:pt x="24765" y="116205"/>
                    <a:pt x="25718" y="134303"/>
                  </a:cubicBezTo>
                  <a:cubicBezTo>
                    <a:pt x="25718" y="156210"/>
                    <a:pt x="25718" y="178118"/>
                    <a:pt x="26670" y="200978"/>
                  </a:cubicBezTo>
                  <a:cubicBezTo>
                    <a:pt x="22860" y="203835"/>
                    <a:pt x="19050" y="207645"/>
                    <a:pt x="16193" y="210503"/>
                  </a:cubicBezTo>
                  <a:cubicBezTo>
                    <a:pt x="9525" y="140018"/>
                    <a:pt x="4763" y="69533"/>
                    <a:pt x="0" y="0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8"/>
            <p:cNvSpPr/>
            <p:nvPr/>
          </p:nvSpPr>
          <p:spPr>
            <a:xfrm>
              <a:off x="4765357" y="4784407"/>
              <a:ext cx="57416" cy="114300"/>
            </a:xfrm>
            <a:custGeom>
              <a:avLst/>
              <a:gdLst/>
              <a:ahLst/>
              <a:cxnLst/>
              <a:rect l="l" t="t" r="r" b="b"/>
              <a:pathLst>
                <a:path w="57416" h="114300" extrusionOk="0">
                  <a:moveTo>
                    <a:pt x="56197" y="114300"/>
                  </a:moveTo>
                  <a:cubicBezTo>
                    <a:pt x="51435" y="114300"/>
                    <a:pt x="45720" y="114300"/>
                    <a:pt x="40958" y="114300"/>
                  </a:cubicBezTo>
                  <a:cubicBezTo>
                    <a:pt x="37147" y="97155"/>
                    <a:pt x="35242" y="80010"/>
                    <a:pt x="29527" y="63818"/>
                  </a:cubicBezTo>
                  <a:cubicBezTo>
                    <a:pt x="24765" y="50483"/>
                    <a:pt x="15240" y="39053"/>
                    <a:pt x="8572" y="26670"/>
                  </a:cubicBezTo>
                  <a:cubicBezTo>
                    <a:pt x="5715" y="27623"/>
                    <a:pt x="2858" y="27623"/>
                    <a:pt x="0" y="28575"/>
                  </a:cubicBezTo>
                  <a:cubicBezTo>
                    <a:pt x="6667" y="19050"/>
                    <a:pt x="14288" y="8573"/>
                    <a:pt x="20955" y="0"/>
                  </a:cubicBezTo>
                  <a:cubicBezTo>
                    <a:pt x="51435" y="5715"/>
                    <a:pt x="55245" y="28575"/>
                    <a:pt x="57150" y="51435"/>
                  </a:cubicBezTo>
                  <a:cubicBezTo>
                    <a:pt x="58102" y="71438"/>
                    <a:pt x="56197" y="93345"/>
                    <a:pt x="56197" y="11430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8"/>
            <p:cNvSpPr/>
            <p:nvPr/>
          </p:nvSpPr>
          <p:spPr>
            <a:xfrm>
              <a:off x="4226242" y="5170169"/>
              <a:ext cx="2857" cy="53340"/>
            </a:xfrm>
            <a:custGeom>
              <a:avLst/>
              <a:gdLst/>
              <a:ahLst/>
              <a:cxnLst/>
              <a:rect l="l" t="t" r="r" b="b"/>
              <a:pathLst>
                <a:path w="2857" h="53340" extrusionOk="0">
                  <a:moveTo>
                    <a:pt x="2858" y="53340"/>
                  </a:moveTo>
                  <a:cubicBezTo>
                    <a:pt x="1905" y="35243"/>
                    <a:pt x="953" y="18098"/>
                    <a:pt x="0" y="0"/>
                  </a:cubicBezTo>
                  <a:cubicBezTo>
                    <a:pt x="953" y="18098"/>
                    <a:pt x="1905" y="36195"/>
                    <a:pt x="2858" y="5334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8"/>
            <p:cNvSpPr/>
            <p:nvPr/>
          </p:nvSpPr>
          <p:spPr>
            <a:xfrm>
              <a:off x="4335779" y="5055869"/>
              <a:ext cx="4762" cy="5715"/>
            </a:xfrm>
            <a:custGeom>
              <a:avLst/>
              <a:gdLst/>
              <a:ahLst/>
              <a:cxnLst/>
              <a:rect l="l" t="t" r="r" b="b"/>
              <a:pathLst>
                <a:path w="4762" h="5715" extrusionOk="0">
                  <a:moveTo>
                    <a:pt x="0" y="0"/>
                  </a:moveTo>
                  <a:cubicBezTo>
                    <a:pt x="1905" y="1905"/>
                    <a:pt x="2858" y="3810"/>
                    <a:pt x="4763" y="5715"/>
                  </a:cubicBezTo>
                  <a:cubicBezTo>
                    <a:pt x="2858" y="3810"/>
                    <a:pt x="953" y="1905"/>
                    <a:pt x="0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8"/>
            <p:cNvSpPr/>
            <p:nvPr/>
          </p:nvSpPr>
          <p:spPr>
            <a:xfrm>
              <a:off x="4823459" y="5183505"/>
              <a:ext cx="4762" cy="11429"/>
            </a:xfrm>
            <a:custGeom>
              <a:avLst/>
              <a:gdLst/>
              <a:ahLst/>
              <a:cxnLst/>
              <a:rect l="l" t="t" r="r" b="b"/>
              <a:pathLst>
                <a:path w="4762" h="11429" extrusionOk="0">
                  <a:moveTo>
                    <a:pt x="953" y="11430"/>
                  </a:moveTo>
                  <a:cubicBezTo>
                    <a:pt x="953" y="7620"/>
                    <a:pt x="0" y="3810"/>
                    <a:pt x="0" y="0"/>
                  </a:cubicBezTo>
                  <a:cubicBezTo>
                    <a:pt x="953" y="0"/>
                    <a:pt x="1905" y="0"/>
                    <a:pt x="2858" y="0"/>
                  </a:cubicBezTo>
                  <a:cubicBezTo>
                    <a:pt x="3810" y="3810"/>
                    <a:pt x="3810" y="7620"/>
                    <a:pt x="4763" y="11430"/>
                  </a:cubicBezTo>
                  <a:cubicBezTo>
                    <a:pt x="2858" y="10477"/>
                    <a:pt x="1905" y="10477"/>
                    <a:pt x="953" y="1143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625;p18">
            <a:extLst>
              <a:ext uri="{FF2B5EF4-FFF2-40B4-BE49-F238E27FC236}">
                <a16:creationId xmlns:a16="http://schemas.microsoft.com/office/drawing/2014/main" id="{CAA016DF-A3F9-4C5E-A8A5-50A1474C5C80}"/>
              </a:ext>
            </a:extLst>
          </p:cNvPr>
          <p:cNvSpPr txBox="1">
            <a:spLocks/>
          </p:cNvSpPr>
          <p:nvPr/>
        </p:nvSpPr>
        <p:spPr>
          <a:xfrm>
            <a:off x="112542" y="3767977"/>
            <a:ext cx="8875514" cy="1449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chi Hand"/>
              <a:buNone/>
              <a:defRPr sz="3600" b="0" i="0" u="none" strike="noStrike" cap="none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chi Hand"/>
              <a:buNone/>
              <a:defRPr sz="3600" b="0" i="0" u="none" strike="noStrike" cap="none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chi Hand"/>
              <a:buNone/>
              <a:defRPr sz="3600" b="0" i="0" u="none" strike="noStrike" cap="none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chi Hand"/>
              <a:buNone/>
              <a:defRPr sz="3600" b="0" i="0" u="none" strike="noStrike" cap="none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chi Hand"/>
              <a:buNone/>
              <a:defRPr sz="3600" b="0" i="0" u="none" strike="noStrike" cap="none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chi Hand"/>
              <a:buNone/>
              <a:defRPr sz="3600" b="0" i="0" u="none" strike="noStrike" cap="none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chi Hand"/>
              <a:buNone/>
              <a:defRPr sz="3600" b="0" i="0" u="none" strike="noStrike" cap="none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chi Hand"/>
              <a:buNone/>
              <a:defRPr sz="3600" b="0" i="0" u="none" strike="noStrike" cap="none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chi Hand"/>
              <a:buNone/>
              <a:defRPr sz="3600" b="0" i="0" u="none" strike="noStrike" cap="none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>
            <a:r>
              <a:rPr lang="en-US" dirty="0"/>
              <a:t>  </a:t>
            </a:r>
          </a:p>
        </p:txBody>
      </p:sp>
      <p:sp>
        <p:nvSpPr>
          <p:cNvPr id="33" name="Google Shape;626;p18">
            <a:extLst>
              <a:ext uri="{FF2B5EF4-FFF2-40B4-BE49-F238E27FC236}">
                <a16:creationId xmlns:a16="http://schemas.microsoft.com/office/drawing/2014/main" id="{27E07C26-D711-47FC-BE0F-3DA12AF5E5E5}"/>
              </a:ext>
            </a:extLst>
          </p:cNvPr>
          <p:cNvSpPr txBox="1">
            <a:spLocks/>
          </p:cNvSpPr>
          <p:nvPr/>
        </p:nvSpPr>
        <p:spPr>
          <a:xfrm>
            <a:off x="0" y="3675579"/>
            <a:ext cx="9144000" cy="1118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Alternates"/>
              <a:buChar char="●"/>
              <a:defRPr sz="1800" b="0" i="0" u="none" strike="noStrike" cap="none">
                <a:solidFill>
                  <a:srgbClr val="000000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L="914400" marR="0" lvl="1" indent="-3429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Alternates"/>
              <a:buChar char="○"/>
              <a:defRPr sz="1800" b="0" i="0" u="none" strike="noStrike" cap="none">
                <a:solidFill>
                  <a:srgbClr val="000000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L="1371600" marR="0" lvl="2" indent="-3429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Alternates"/>
              <a:buChar char="■"/>
              <a:defRPr sz="1800" b="0" i="0" u="none" strike="noStrike" cap="none">
                <a:solidFill>
                  <a:srgbClr val="000000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L="1828800" marR="0" lvl="3" indent="-3429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Alternates"/>
              <a:buChar char="●"/>
              <a:defRPr sz="1800" b="0" i="0" u="none" strike="noStrike" cap="none">
                <a:solidFill>
                  <a:srgbClr val="000000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L="2286000" marR="0" lvl="4" indent="-3429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Alternates"/>
              <a:buChar char="○"/>
              <a:defRPr sz="1800" b="0" i="0" u="none" strike="noStrike" cap="none">
                <a:solidFill>
                  <a:srgbClr val="000000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L="2743200" marR="0" lvl="5" indent="-3429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Alternates"/>
              <a:buChar char="■"/>
              <a:defRPr sz="1800" b="0" i="0" u="none" strike="noStrike" cap="none">
                <a:solidFill>
                  <a:srgbClr val="000000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L="3200400" marR="0" lvl="6" indent="-3429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Alternates"/>
              <a:buChar char="●"/>
              <a:defRPr sz="1800" b="0" i="0" u="none" strike="noStrike" cap="none">
                <a:solidFill>
                  <a:srgbClr val="000000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L="3657600" marR="0" lvl="7" indent="-3429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Alternates"/>
              <a:buChar char="○"/>
              <a:defRPr sz="1800" b="0" i="0" u="none" strike="noStrike" cap="none">
                <a:solidFill>
                  <a:srgbClr val="000000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L="4114800" marR="0" lvl="8" indent="-3429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Montserrat Alternates"/>
              <a:buChar char="■"/>
              <a:defRPr sz="1800" b="0" i="0" u="none" strike="noStrike" cap="none">
                <a:solidFill>
                  <a:srgbClr val="000000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marL="0" indent="0" algn="l">
              <a:lnSpc>
                <a:spcPct val="200000"/>
              </a:lnSpc>
              <a:buFont typeface="Montserrat Alternates"/>
              <a:buNone/>
            </a:pPr>
            <a:endParaRPr lang="en-US" dirty="0"/>
          </a:p>
          <a:p>
            <a:pPr marL="285750" indent="-285750" algn="l">
              <a:lnSpc>
                <a:spcPct val="200000"/>
              </a:lnSpc>
              <a:spcBef>
                <a:spcPts val="1600"/>
              </a:spcBef>
            </a:pPr>
            <a:r>
              <a:rPr lang="en-US" dirty="0"/>
              <a:t>Its just an attempt to make every one to get an idea of AWS services, </a:t>
            </a:r>
          </a:p>
          <a:p>
            <a:pPr marL="0" indent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Font typeface="Montserrat Alternates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"/>
          <p:cNvSpPr txBox="1">
            <a:spLocks noGrp="1"/>
          </p:cNvSpPr>
          <p:nvPr>
            <p:ph type="title"/>
          </p:nvPr>
        </p:nvSpPr>
        <p:spPr>
          <a:xfrm>
            <a:off x="828275" y="784200"/>
            <a:ext cx="74004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Services that will seen in this session</a:t>
            </a:r>
            <a:endParaRPr dirty="0"/>
          </a:p>
        </p:txBody>
      </p:sp>
      <p:sp>
        <p:nvSpPr>
          <p:cNvPr id="385" name="Google Shape;385;p17"/>
          <p:cNvSpPr txBox="1">
            <a:spLocks noGrp="1"/>
          </p:cNvSpPr>
          <p:nvPr>
            <p:ph type="body" idx="1"/>
          </p:nvPr>
        </p:nvSpPr>
        <p:spPr>
          <a:xfrm>
            <a:off x="304799" y="1618200"/>
            <a:ext cx="6032206" cy="2464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sz="2400" dirty="0">
                <a:solidFill>
                  <a:srgbClr val="16191F"/>
                </a:solidFill>
                <a:latin typeface="Amazon Ember"/>
              </a:rPr>
              <a:t>AWS EC2</a:t>
            </a:r>
          </a:p>
          <a:p>
            <a:pPr marL="285750" indent="-285750"/>
            <a:r>
              <a:rPr lang="en-IN" sz="2400" dirty="0">
                <a:solidFill>
                  <a:srgbClr val="16191F"/>
                </a:solidFill>
                <a:latin typeface="Amazon Ember"/>
              </a:rPr>
              <a:t>AWS S3</a:t>
            </a:r>
          </a:p>
          <a:p>
            <a:pPr marL="285750" indent="-285750"/>
            <a:r>
              <a:rPr lang="en-IN" sz="2400" dirty="0">
                <a:solidFill>
                  <a:srgbClr val="16191F"/>
                </a:solidFill>
                <a:latin typeface="Amazon Ember"/>
              </a:rPr>
              <a:t>AWS Elastic Bean Stalk </a:t>
            </a:r>
          </a:p>
          <a:p>
            <a:pPr marL="285750" indent="-285750"/>
            <a:r>
              <a:rPr lang="en-IN" sz="2400" dirty="0">
                <a:solidFill>
                  <a:srgbClr val="16191F"/>
                </a:solidFill>
                <a:latin typeface="Amazon Ember"/>
              </a:rPr>
              <a:t>AWS Code Commit</a:t>
            </a:r>
          </a:p>
          <a:p>
            <a:pPr marL="285750" indent="-285750"/>
            <a:r>
              <a:rPr lang="en-IN" sz="2400" dirty="0">
                <a:solidFill>
                  <a:srgbClr val="16191F"/>
                </a:solidFill>
                <a:latin typeface="Amazon Ember"/>
              </a:rPr>
              <a:t>AWS Code Pipeline</a:t>
            </a:r>
          </a:p>
          <a:p>
            <a:pPr marL="285750" indent="-285750"/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46045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31C7"/>
        </a:solidFill>
        <a:effectLst/>
      </p:bgPr>
    </p:bg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20"/>
          <p:cNvSpPr txBox="1">
            <a:spLocks noGrp="1"/>
          </p:cNvSpPr>
          <p:nvPr>
            <p:ph type="title"/>
          </p:nvPr>
        </p:nvSpPr>
        <p:spPr>
          <a:xfrm>
            <a:off x="387899" y="1283225"/>
            <a:ext cx="70619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AWS EC2 (Elastic Compute Cloud)</a:t>
            </a:r>
            <a:endParaRPr dirty="0"/>
          </a:p>
        </p:txBody>
      </p:sp>
      <p:sp>
        <p:nvSpPr>
          <p:cNvPr id="1179" name="Google Shape;1179;p20"/>
          <p:cNvSpPr txBox="1">
            <a:spLocks noGrp="1"/>
          </p:cNvSpPr>
          <p:nvPr>
            <p:ph type="body" idx="1"/>
          </p:nvPr>
        </p:nvSpPr>
        <p:spPr>
          <a:xfrm>
            <a:off x="387900" y="2066875"/>
            <a:ext cx="5514900" cy="25334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dirty="0"/>
              <a:t>It provides you virtual servers, with a variety of configurations</a:t>
            </a:r>
          </a:p>
          <a:p>
            <a:pPr marL="285750" indent="-285750">
              <a:lnSpc>
                <a:spcPct val="150000"/>
              </a:lnSpc>
            </a:pPr>
            <a:r>
              <a:rPr lang="en-IN" dirty="0"/>
              <a:t>Enables to host applications</a:t>
            </a:r>
          </a:p>
          <a:p>
            <a:pPr marL="285750" indent="-285750">
              <a:lnSpc>
                <a:spcPct val="150000"/>
              </a:lnSpc>
            </a:pPr>
            <a:r>
              <a:rPr lang="en-IN" dirty="0"/>
              <a:t>In the Hands on </a:t>
            </a:r>
          </a:p>
          <a:p>
            <a:pPr marL="742950" lvl="1" indent="-285750">
              <a:lnSpc>
                <a:spcPct val="150000"/>
              </a:lnSpc>
            </a:pPr>
            <a:r>
              <a:rPr lang="en-IN" dirty="0"/>
              <a:t>We will see the way of hosting Jenkins</a:t>
            </a:r>
          </a:p>
          <a:p>
            <a:pPr marL="285750" indent="-285750">
              <a:lnSpc>
                <a:spcPct val="150000"/>
              </a:lnSpc>
            </a:pPr>
            <a:endParaRPr lang="en-IN" dirty="0"/>
          </a:p>
          <a:p>
            <a:pPr marL="285750" indent="-285750"/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7DD5D-6DFD-4C9B-9B22-49AE3943F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955" y="1855925"/>
            <a:ext cx="1571625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21"/>
          <p:cNvSpPr txBox="1">
            <a:spLocks noGrp="1"/>
          </p:cNvSpPr>
          <p:nvPr>
            <p:ph type="title"/>
          </p:nvPr>
        </p:nvSpPr>
        <p:spPr>
          <a:xfrm>
            <a:off x="1815350" y="1082850"/>
            <a:ext cx="5271300" cy="30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EC2 Hands On…</a:t>
            </a:r>
            <a:endParaRPr dirty="0"/>
          </a:p>
        </p:txBody>
      </p:sp>
      <p:grpSp>
        <p:nvGrpSpPr>
          <p:cNvPr id="1651" name="Google Shape;1651;p21"/>
          <p:cNvGrpSpPr/>
          <p:nvPr/>
        </p:nvGrpSpPr>
        <p:grpSpPr>
          <a:xfrm>
            <a:off x="8393136" y="1441179"/>
            <a:ext cx="459192" cy="459172"/>
            <a:chOff x="4684395" y="1496637"/>
            <a:chExt cx="612256" cy="610358"/>
          </a:xfrm>
        </p:grpSpPr>
        <p:sp>
          <p:nvSpPr>
            <p:cNvPr id="1652" name="Google Shape;1652;p21"/>
            <p:cNvSpPr/>
            <p:nvPr/>
          </p:nvSpPr>
          <p:spPr>
            <a:xfrm>
              <a:off x="4684395" y="1496637"/>
              <a:ext cx="612256" cy="610358"/>
            </a:xfrm>
            <a:custGeom>
              <a:avLst/>
              <a:gdLst/>
              <a:ahLst/>
              <a:cxnLst/>
              <a:rect l="l" t="t" r="r" b="b"/>
              <a:pathLst>
                <a:path w="612256" h="610358" extrusionOk="0">
                  <a:moveTo>
                    <a:pt x="0" y="401695"/>
                  </a:moveTo>
                  <a:cubicBezTo>
                    <a:pt x="9525" y="390265"/>
                    <a:pt x="16192" y="379788"/>
                    <a:pt x="23813" y="371215"/>
                  </a:cubicBezTo>
                  <a:cubicBezTo>
                    <a:pt x="60008" y="331210"/>
                    <a:pt x="97155" y="292158"/>
                    <a:pt x="132397" y="251200"/>
                  </a:cubicBezTo>
                  <a:cubicBezTo>
                    <a:pt x="138113" y="244533"/>
                    <a:pt x="141922" y="230245"/>
                    <a:pt x="140017" y="221673"/>
                  </a:cubicBezTo>
                  <a:cubicBezTo>
                    <a:pt x="125730" y="159760"/>
                    <a:pt x="109538" y="98800"/>
                    <a:pt x="94297" y="36888"/>
                  </a:cubicBezTo>
                  <a:cubicBezTo>
                    <a:pt x="85725" y="4503"/>
                    <a:pt x="93345" y="-4070"/>
                    <a:pt x="126683" y="1645"/>
                  </a:cubicBezTo>
                  <a:cubicBezTo>
                    <a:pt x="145733" y="5455"/>
                    <a:pt x="163830" y="11170"/>
                    <a:pt x="180975" y="19743"/>
                  </a:cubicBezTo>
                  <a:cubicBezTo>
                    <a:pt x="228600" y="43555"/>
                    <a:pt x="274320" y="69273"/>
                    <a:pt x="323850" y="95943"/>
                  </a:cubicBezTo>
                  <a:cubicBezTo>
                    <a:pt x="354330" y="75940"/>
                    <a:pt x="388620" y="54033"/>
                    <a:pt x="421958" y="33078"/>
                  </a:cubicBezTo>
                  <a:cubicBezTo>
                    <a:pt x="436245" y="23553"/>
                    <a:pt x="451485" y="14028"/>
                    <a:pt x="466725" y="7360"/>
                  </a:cubicBezTo>
                  <a:cubicBezTo>
                    <a:pt x="498158" y="-6927"/>
                    <a:pt x="514350" y="4503"/>
                    <a:pt x="508635" y="38793"/>
                  </a:cubicBezTo>
                  <a:cubicBezTo>
                    <a:pt x="501015" y="86418"/>
                    <a:pt x="492442" y="134043"/>
                    <a:pt x="480060" y="179763"/>
                  </a:cubicBezTo>
                  <a:cubicBezTo>
                    <a:pt x="473392" y="205480"/>
                    <a:pt x="481965" y="219768"/>
                    <a:pt x="499110" y="235008"/>
                  </a:cubicBezTo>
                  <a:cubicBezTo>
                    <a:pt x="520065" y="252153"/>
                    <a:pt x="540068" y="269298"/>
                    <a:pt x="560070" y="288348"/>
                  </a:cubicBezTo>
                  <a:cubicBezTo>
                    <a:pt x="574358" y="301683"/>
                    <a:pt x="586740" y="315970"/>
                    <a:pt x="598170" y="331210"/>
                  </a:cubicBezTo>
                  <a:cubicBezTo>
                    <a:pt x="620077" y="361690"/>
                    <a:pt x="618173" y="367405"/>
                    <a:pt x="580073" y="375978"/>
                  </a:cubicBezTo>
                  <a:cubicBezTo>
                    <a:pt x="533400" y="385503"/>
                    <a:pt x="485775" y="395028"/>
                    <a:pt x="438150" y="401695"/>
                  </a:cubicBezTo>
                  <a:cubicBezTo>
                    <a:pt x="421958" y="403600"/>
                    <a:pt x="414337" y="410268"/>
                    <a:pt x="409575" y="424555"/>
                  </a:cubicBezTo>
                  <a:cubicBezTo>
                    <a:pt x="396240" y="464560"/>
                    <a:pt x="383858" y="504565"/>
                    <a:pt x="370523" y="544570"/>
                  </a:cubicBezTo>
                  <a:cubicBezTo>
                    <a:pt x="365760" y="557905"/>
                    <a:pt x="363855" y="573145"/>
                    <a:pt x="356235" y="585528"/>
                  </a:cubicBezTo>
                  <a:cubicBezTo>
                    <a:pt x="349567" y="596005"/>
                    <a:pt x="339090" y="609340"/>
                    <a:pt x="329565" y="610293"/>
                  </a:cubicBezTo>
                  <a:cubicBezTo>
                    <a:pt x="318135" y="611245"/>
                    <a:pt x="300990" y="601720"/>
                    <a:pt x="295275" y="592195"/>
                  </a:cubicBezTo>
                  <a:cubicBezTo>
                    <a:pt x="271462" y="553143"/>
                    <a:pt x="249555" y="512185"/>
                    <a:pt x="229552" y="470275"/>
                  </a:cubicBezTo>
                  <a:cubicBezTo>
                    <a:pt x="215265" y="439795"/>
                    <a:pt x="196215" y="430270"/>
                    <a:pt x="162877" y="428365"/>
                  </a:cubicBezTo>
                  <a:cubicBezTo>
                    <a:pt x="112395" y="426460"/>
                    <a:pt x="62865" y="416935"/>
                    <a:pt x="12383" y="411220"/>
                  </a:cubicBezTo>
                  <a:cubicBezTo>
                    <a:pt x="9525" y="408363"/>
                    <a:pt x="7620" y="406458"/>
                    <a:pt x="0" y="401695"/>
                  </a:cubicBezTo>
                  <a:close/>
                  <a:moveTo>
                    <a:pt x="149542" y="30220"/>
                  </a:moveTo>
                  <a:cubicBezTo>
                    <a:pt x="142875" y="26410"/>
                    <a:pt x="136208" y="22600"/>
                    <a:pt x="125730" y="16885"/>
                  </a:cubicBezTo>
                  <a:cubicBezTo>
                    <a:pt x="146685" y="98800"/>
                    <a:pt x="165735" y="175000"/>
                    <a:pt x="181927" y="241675"/>
                  </a:cubicBezTo>
                  <a:cubicBezTo>
                    <a:pt x="132397" y="295968"/>
                    <a:pt x="87630" y="344545"/>
                    <a:pt x="42863" y="394075"/>
                  </a:cubicBezTo>
                  <a:cubicBezTo>
                    <a:pt x="43815" y="397885"/>
                    <a:pt x="45720" y="400743"/>
                    <a:pt x="46672" y="404553"/>
                  </a:cubicBezTo>
                  <a:cubicBezTo>
                    <a:pt x="95250" y="406458"/>
                    <a:pt x="143827" y="408363"/>
                    <a:pt x="192405" y="409315"/>
                  </a:cubicBezTo>
                  <a:cubicBezTo>
                    <a:pt x="223837" y="409315"/>
                    <a:pt x="244792" y="421698"/>
                    <a:pt x="258127" y="451225"/>
                  </a:cubicBezTo>
                  <a:cubicBezTo>
                    <a:pt x="277177" y="492183"/>
                    <a:pt x="299085" y="531235"/>
                    <a:pt x="322898" y="576955"/>
                  </a:cubicBezTo>
                  <a:cubicBezTo>
                    <a:pt x="340042" y="523615"/>
                    <a:pt x="353377" y="476943"/>
                    <a:pt x="370523" y="431223"/>
                  </a:cubicBezTo>
                  <a:cubicBezTo>
                    <a:pt x="376237" y="415030"/>
                    <a:pt x="389573" y="400743"/>
                    <a:pt x="399098" y="386455"/>
                  </a:cubicBezTo>
                  <a:cubicBezTo>
                    <a:pt x="457200" y="378835"/>
                    <a:pt x="516255" y="370263"/>
                    <a:pt x="581977" y="361690"/>
                  </a:cubicBezTo>
                  <a:cubicBezTo>
                    <a:pt x="565785" y="340735"/>
                    <a:pt x="557212" y="326448"/>
                    <a:pt x="545783" y="315970"/>
                  </a:cubicBezTo>
                  <a:cubicBezTo>
                    <a:pt x="519112" y="290253"/>
                    <a:pt x="491490" y="266440"/>
                    <a:pt x="463867" y="242628"/>
                  </a:cubicBezTo>
                  <a:cubicBezTo>
                    <a:pt x="444817" y="226435"/>
                    <a:pt x="436245" y="208338"/>
                    <a:pt x="443865" y="181668"/>
                  </a:cubicBezTo>
                  <a:cubicBezTo>
                    <a:pt x="456248" y="133090"/>
                    <a:pt x="464820" y="84513"/>
                    <a:pt x="476250" y="30220"/>
                  </a:cubicBezTo>
                  <a:cubicBezTo>
                    <a:pt x="463867" y="37840"/>
                    <a:pt x="457200" y="41650"/>
                    <a:pt x="449580" y="46413"/>
                  </a:cubicBezTo>
                  <a:cubicBezTo>
                    <a:pt x="416242" y="67368"/>
                    <a:pt x="383858" y="91180"/>
                    <a:pt x="349567" y="109278"/>
                  </a:cubicBezTo>
                  <a:cubicBezTo>
                    <a:pt x="335280" y="116898"/>
                    <a:pt x="312420" y="119755"/>
                    <a:pt x="299085" y="113088"/>
                  </a:cubicBezTo>
                  <a:cubicBezTo>
                    <a:pt x="247650" y="86418"/>
                    <a:pt x="199073" y="57843"/>
                    <a:pt x="149542" y="30220"/>
                  </a:cubicBezTo>
                  <a:close/>
                </a:path>
              </a:pathLst>
            </a:custGeom>
            <a:solidFill>
              <a:srgbClr val="1810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1"/>
            <p:cNvSpPr/>
            <p:nvPr/>
          </p:nvSpPr>
          <p:spPr>
            <a:xfrm>
              <a:off x="4810125" y="1524000"/>
              <a:ext cx="455294" cy="452437"/>
            </a:xfrm>
            <a:custGeom>
              <a:avLst/>
              <a:gdLst/>
              <a:ahLst/>
              <a:cxnLst/>
              <a:rect l="l" t="t" r="r" b="b"/>
              <a:pathLst>
                <a:path w="455294" h="452437" extrusionOk="0">
                  <a:moveTo>
                    <a:pt x="23813" y="2857"/>
                  </a:moveTo>
                  <a:cubicBezTo>
                    <a:pt x="73343" y="29528"/>
                    <a:pt x="120968" y="59055"/>
                    <a:pt x="172403" y="82868"/>
                  </a:cubicBezTo>
                  <a:cubicBezTo>
                    <a:pt x="185738" y="89535"/>
                    <a:pt x="208597" y="86678"/>
                    <a:pt x="222885" y="79057"/>
                  </a:cubicBezTo>
                  <a:cubicBezTo>
                    <a:pt x="258128" y="60960"/>
                    <a:pt x="289560" y="38100"/>
                    <a:pt x="322897" y="16193"/>
                  </a:cubicBezTo>
                  <a:cubicBezTo>
                    <a:pt x="329565" y="11430"/>
                    <a:pt x="337185" y="7620"/>
                    <a:pt x="349568" y="0"/>
                  </a:cubicBezTo>
                  <a:cubicBezTo>
                    <a:pt x="338138" y="54293"/>
                    <a:pt x="329565" y="103823"/>
                    <a:pt x="317182" y="151448"/>
                  </a:cubicBezTo>
                  <a:cubicBezTo>
                    <a:pt x="310515" y="178118"/>
                    <a:pt x="318135" y="196215"/>
                    <a:pt x="337185" y="212408"/>
                  </a:cubicBezTo>
                  <a:cubicBezTo>
                    <a:pt x="364807" y="236220"/>
                    <a:pt x="392430" y="260985"/>
                    <a:pt x="419100" y="285750"/>
                  </a:cubicBezTo>
                  <a:cubicBezTo>
                    <a:pt x="430530" y="297180"/>
                    <a:pt x="439103" y="310515"/>
                    <a:pt x="455295" y="331470"/>
                  </a:cubicBezTo>
                  <a:cubicBezTo>
                    <a:pt x="388620" y="340995"/>
                    <a:pt x="330518" y="348615"/>
                    <a:pt x="272415" y="356235"/>
                  </a:cubicBezTo>
                  <a:cubicBezTo>
                    <a:pt x="271463" y="351473"/>
                    <a:pt x="270510" y="345758"/>
                    <a:pt x="268605" y="340043"/>
                  </a:cubicBezTo>
                  <a:cubicBezTo>
                    <a:pt x="247650" y="351473"/>
                    <a:pt x="226695" y="359093"/>
                    <a:pt x="220980" y="384810"/>
                  </a:cubicBezTo>
                  <a:cubicBezTo>
                    <a:pt x="216218" y="403860"/>
                    <a:pt x="208597" y="422910"/>
                    <a:pt x="200978" y="441008"/>
                  </a:cubicBezTo>
                  <a:cubicBezTo>
                    <a:pt x="199072" y="445770"/>
                    <a:pt x="191453" y="452438"/>
                    <a:pt x="187643" y="452438"/>
                  </a:cubicBezTo>
                  <a:cubicBezTo>
                    <a:pt x="182880" y="452438"/>
                    <a:pt x="177165" y="444817"/>
                    <a:pt x="174307" y="440055"/>
                  </a:cubicBezTo>
                  <a:cubicBezTo>
                    <a:pt x="166688" y="424815"/>
                    <a:pt x="161925" y="407670"/>
                    <a:pt x="151447" y="394335"/>
                  </a:cubicBezTo>
                  <a:cubicBezTo>
                    <a:pt x="134303" y="371475"/>
                    <a:pt x="116205" y="345758"/>
                    <a:pt x="93345" y="330518"/>
                  </a:cubicBezTo>
                  <a:cubicBezTo>
                    <a:pt x="82868" y="323850"/>
                    <a:pt x="59055" y="340995"/>
                    <a:pt x="40005" y="344805"/>
                  </a:cubicBezTo>
                  <a:cubicBezTo>
                    <a:pt x="27622" y="347663"/>
                    <a:pt x="14288" y="347663"/>
                    <a:pt x="1905" y="348615"/>
                  </a:cubicBezTo>
                  <a:cubicBezTo>
                    <a:pt x="953" y="345758"/>
                    <a:pt x="0" y="341948"/>
                    <a:pt x="0" y="339090"/>
                  </a:cubicBezTo>
                  <a:cubicBezTo>
                    <a:pt x="17145" y="327660"/>
                    <a:pt x="33338" y="317183"/>
                    <a:pt x="50482" y="305753"/>
                  </a:cubicBezTo>
                  <a:cubicBezTo>
                    <a:pt x="40005" y="284798"/>
                    <a:pt x="38100" y="280988"/>
                    <a:pt x="58103" y="261938"/>
                  </a:cubicBezTo>
                  <a:cubicBezTo>
                    <a:pt x="107632" y="217170"/>
                    <a:pt x="86678" y="178118"/>
                    <a:pt x="63818" y="133350"/>
                  </a:cubicBezTo>
                  <a:cubicBezTo>
                    <a:pt x="41910" y="93345"/>
                    <a:pt x="32385" y="48578"/>
                    <a:pt x="23813" y="2857"/>
                  </a:cubicBezTo>
                  <a:close/>
                </a:path>
              </a:pathLst>
            </a:custGeom>
            <a:solidFill>
              <a:srgbClr val="FAD8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1"/>
            <p:cNvSpPr/>
            <p:nvPr/>
          </p:nvSpPr>
          <p:spPr>
            <a:xfrm>
              <a:off x="4725352" y="1512569"/>
              <a:ext cx="356234" cy="560069"/>
            </a:xfrm>
            <a:custGeom>
              <a:avLst/>
              <a:gdLst/>
              <a:ahLst/>
              <a:cxnLst/>
              <a:rect l="l" t="t" r="r" b="b"/>
              <a:pathLst>
                <a:path w="356234" h="560069" extrusionOk="0">
                  <a:moveTo>
                    <a:pt x="108585" y="14288"/>
                  </a:moveTo>
                  <a:cubicBezTo>
                    <a:pt x="117157" y="60008"/>
                    <a:pt x="125730" y="104775"/>
                    <a:pt x="147638" y="146685"/>
                  </a:cubicBezTo>
                  <a:cubicBezTo>
                    <a:pt x="170497" y="191453"/>
                    <a:pt x="191453" y="230505"/>
                    <a:pt x="141922" y="275273"/>
                  </a:cubicBezTo>
                  <a:cubicBezTo>
                    <a:pt x="121920" y="293370"/>
                    <a:pt x="124778" y="297180"/>
                    <a:pt x="134303" y="319088"/>
                  </a:cubicBezTo>
                  <a:cubicBezTo>
                    <a:pt x="117157" y="330518"/>
                    <a:pt x="100965" y="340995"/>
                    <a:pt x="83820" y="352425"/>
                  </a:cubicBezTo>
                  <a:cubicBezTo>
                    <a:pt x="84772" y="355283"/>
                    <a:pt x="85725" y="359093"/>
                    <a:pt x="85725" y="361950"/>
                  </a:cubicBezTo>
                  <a:cubicBezTo>
                    <a:pt x="98107" y="360998"/>
                    <a:pt x="111442" y="360998"/>
                    <a:pt x="123825" y="358140"/>
                  </a:cubicBezTo>
                  <a:cubicBezTo>
                    <a:pt x="141922" y="353378"/>
                    <a:pt x="166688" y="337185"/>
                    <a:pt x="177165" y="343853"/>
                  </a:cubicBezTo>
                  <a:cubicBezTo>
                    <a:pt x="200978" y="359093"/>
                    <a:pt x="218122" y="383858"/>
                    <a:pt x="235267" y="407670"/>
                  </a:cubicBezTo>
                  <a:cubicBezTo>
                    <a:pt x="245745" y="421005"/>
                    <a:pt x="249555" y="439103"/>
                    <a:pt x="258128" y="453390"/>
                  </a:cubicBezTo>
                  <a:cubicBezTo>
                    <a:pt x="260985" y="459105"/>
                    <a:pt x="266700" y="465772"/>
                    <a:pt x="271463" y="465772"/>
                  </a:cubicBezTo>
                  <a:cubicBezTo>
                    <a:pt x="276225" y="465772"/>
                    <a:pt x="282892" y="459105"/>
                    <a:pt x="284797" y="454343"/>
                  </a:cubicBezTo>
                  <a:cubicBezTo>
                    <a:pt x="292417" y="436245"/>
                    <a:pt x="300038" y="417195"/>
                    <a:pt x="304800" y="398145"/>
                  </a:cubicBezTo>
                  <a:cubicBezTo>
                    <a:pt x="310515" y="372428"/>
                    <a:pt x="332422" y="365760"/>
                    <a:pt x="352425" y="353378"/>
                  </a:cubicBezTo>
                  <a:cubicBezTo>
                    <a:pt x="353378" y="359093"/>
                    <a:pt x="354330" y="363855"/>
                    <a:pt x="356235" y="369570"/>
                  </a:cubicBezTo>
                  <a:cubicBezTo>
                    <a:pt x="346710" y="384810"/>
                    <a:pt x="333375" y="398145"/>
                    <a:pt x="327660" y="414338"/>
                  </a:cubicBezTo>
                  <a:cubicBezTo>
                    <a:pt x="311467" y="460058"/>
                    <a:pt x="297180" y="506730"/>
                    <a:pt x="280035" y="560070"/>
                  </a:cubicBezTo>
                  <a:cubicBezTo>
                    <a:pt x="256222" y="514350"/>
                    <a:pt x="234315" y="475297"/>
                    <a:pt x="215265" y="434340"/>
                  </a:cubicBezTo>
                  <a:cubicBezTo>
                    <a:pt x="201930" y="404813"/>
                    <a:pt x="180975" y="393383"/>
                    <a:pt x="149542" y="392430"/>
                  </a:cubicBezTo>
                  <a:cubicBezTo>
                    <a:pt x="100965" y="392430"/>
                    <a:pt x="52388" y="389573"/>
                    <a:pt x="3810" y="387668"/>
                  </a:cubicBezTo>
                  <a:cubicBezTo>
                    <a:pt x="2857" y="383858"/>
                    <a:pt x="952" y="381000"/>
                    <a:pt x="0" y="377190"/>
                  </a:cubicBezTo>
                  <a:cubicBezTo>
                    <a:pt x="44767" y="328613"/>
                    <a:pt x="89535" y="279083"/>
                    <a:pt x="139065" y="224790"/>
                  </a:cubicBezTo>
                  <a:cubicBezTo>
                    <a:pt x="122872" y="158115"/>
                    <a:pt x="102870" y="81915"/>
                    <a:pt x="82867" y="0"/>
                  </a:cubicBezTo>
                  <a:cubicBezTo>
                    <a:pt x="95250" y="7620"/>
                    <a:pt x="101917" y="11430"/>
                    <a:pt x="108585" y="14288"/>
                  </a:cubicBezTo>
                  <a:close/>
                </a:path>
              </a:pathLst>
            </a:custGeom>
            <a:solidFill>
              <a:srgbClr val="C1A0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5" name="Google Shape;1655;p21"/>
          <p:cNvGrpSpPr/>
          <p:nvPr/>
        </p:nvGrpSpPr>
        <p:grpSpPr>
          <a:xfrm>
            <a:off x="163496" y="1724779"/>
            <a:ext cx="684981" cy="920734"/>
            <a:chOff x="5369593" y="1618297"/>
            <a:chExt cx="1286107" cy="1723575"/>
          </a:xfrm>
        </p:grpSpPr>
        <p:sp>
          <p:nvSpPr>
            <p:cNvPr id="1656" name="Google Shape;1656;p21"/>
            <p:cNvSpPr/>
            <p:nvPr/>
          </p:nvSpPr>
          <p:spPr>
            <a:xfrm>
              <a:off x="5369593" y="1618297"/>
              <a:ext cx="1286107" cy="1432560"/>
            </a:xfrm>
            <a:custGeom>
              <a:avLst/>
              <a:gdLst/>
              <a:ahLst/>
              <a:cxnLst/>
              <a:rect l="l" t="t" r="r" b="b"/>
              <a:pathLst>
                <a:path w="1286107" h="1432560" extrusionOk="0">
                  <a:moveTo>
                    <a:pt x="689260" y="1432560"/>
                  </a:moveTo>
                  <a:cubicBezTo>
                    <a:pt x="514000" y="1419225"/>
                    <a:pt x="357789" y="1357313"/>
                    <a:pt x="225392" y="1239203"/>
                  </a:cubicBezTo>
                  <a:cubicBezTo>
                    <a:pt x="104425" y="1131570"/>
                    <a:pt x="35844" y="996315"/>
                    <a:pt x="13937" y="836295"/>
                  </a:cubicBezTo>
                  <a:cubicBezTo>
                    <a:pt x="602" y="739140"/>
                    <a:pt x="-7971" y="641985"/>
                    <a:pt x="11079" y="545783"/>
                  </a:cubicBezTo>
                  <a:cubicBezTo>
                    <a:pt x="35844" y="422910"/>
                    <a:pt x="102519" y="322898"/>
                    <a:pt x="186339" y="232410"/>
                  </a:cubicBezTo>
                  <a:cubicBezTo>
                    <a:pt x="250157" y="163830"/>
                    <a:pt x="325404" y="111442"/>
                    <a:pt x="408272" y="68580"/>
                  </a:cubicBezTo>
                  <a:cubicBezTo>
                    <a:pt x="459707" y="41910"/>
                    <a:pt x="511142" y="20003"/>
                    <a:pt x="566387" y="2858"/>
                  </a:cubicBezTo>
                  <a:cubicBezTo>
                    <a:pt x="578770" y="-953"/>
                    <a:pt x="593057" y="953"/>
                    <a:pt x="605439" y="0"/>
                  </a:cubicBezTo>
                  <a:cubicBezTo>
                    <a:pt x="606392" y="2858"/>
                    <a:pt x="606392" y="5715"/>
                    <a:pt x="607345" y="8572"/>
                  </a:cubicBezTo>
                  <a:cubicBezTo>
                    <a:pt x="570197" y="22860"/>
                    <a:pt x="533050" y="36195"/>
                    <a:pt x="493045" y="51435"/>
                  </a:cubicBezTo>
                  <a:cubicBezTo>
                    <a:pt x="514952" y="100013"/>
                    <a:pt x="535907" y="146685"/>
                    <a:pt x="554957" y="185738"/>
                  </a:cubicBezTo>
                  <a:cubicBezTo>
                    <a:pt x="626395" y="183833"/>
                    <a:pt x="694022" y="180023"/>
                    <a:pt x="761650" y="180975"/>
                  </a:cubicBezTo>
                  <a:cubicBezTo>
                    <a:pt x="974057" y="182880"/>
                    <a:pt x="1164557" y="316230"/>
                    <a:pt x="1249329" y="531495"/>
                  </a:cubicBezTo>
                  <a:cubicBezTo>
                    <a:pt x="1297907" y="655320"/>
                    <a:pt x="1294097" y="778193"/>
                    <a:pt x="1262664" y="900113"/>
                  </a:cubicBezTo>
                  <a:cubicBezTo>
                    <a:pt x="1236947" y="1000125"/>
                    <a:pt x="1167414" y="1074420"/>
                    <a:pt x="1086452" y="1137285"/>
                  </a:cubicBezTo>
                  <a:cubicBezTo>
                    <a:pt x="1064545" y="1154430"/>
                    <a:pt x="1040732" y="1168718"/>
                    <a:pt x="1014062" y="1186815"/>
                  </a:cubicBezTo>
                  <a:cubicBezTo>
                    <a:pt x="1033112" y="1229678"/>
                    <a:pt x="1053114" y="1273493"/>
                    <a:pt x="1074070" y="1319213"/>
                  </a:cubicBezTo>
                  <a:cubicBezTo>
                    <a:pt x="1125504" y="1290638"/>
                    <a:pt x="1166462" y="1255395"/>
                    <a:pt x="1199800" y="1211580"/>
                  </a:cubicBezTo>
                  <a:cubicBezTo>
                    <a:pt x="1212182" y="1195388"/>
                    <a:pt x="1224564" y="1191578"/>
                    <a:pt x="1243614" y="1203960"/>
                  </a:cubicBezTo>
                  <a:cubicBezTo>
                    <a:pt x="1210277" y="1256348"/>
                    <a:pt x="1163604" y="1294448"/>
                    <a:pt x="1111217" y="1325880"/>
                  </a:cubicBezTo>
                  <a:cubicBezTo>
                    <a:pt x="1002632" y="1391603"/>
                    <a:pt x="882617" y="1421130"/>
                    <a:pt x="756887" y="1431608"/>
                  </a:cubicBezTo>
                  <a:cubicBezTo>
                    <a:pt x="734979" y="1432560"/>
                    <a:pt x="712120" y="1432560"/>
                    <a:pt x="689260" y="1432560"/>
                  </a:cubicBezTo>
                  <a:close/>
                  <a:moveTo>
                    <a:pt x="966437" y="1079183"/>
                  </a:moveTo>
                  <a:cubicBezTo>
                    <a:pt x="967389" y="1081088"/>
                    <a:pt x="968342" y="1083945"/>
                    <a:pt x="969295" y="1085850"/>
                  </a:cubicBezTo>
                  <a:lnTo>
                    <a:pt x="969295" y="1085850"/>
                  </a:lnTo>
                  <a:cubicBezTo>
                    <a:pt x="976914" y="1102995"/>
                    <a:pt x="984535" y="1121093"/>
                    <a:pt x="991202" y="1138238"/>
                  </a:cubicBezTo>
                  <a:cubicBezTo>
                    <a:pt x="994060" y="1138238"/>
                    <a:pt x="996917" y="1138238"/>
                    <a:pt x="1000727" y="1138238"/>
                  </a:cubicBezTo>
                  <a:cubicBezTo>
                    <a:pt x="1007395" y="1120140"/>
                    <a:pt x="1015014" y="1102995"/>
                    <a:pt x="1021682" y="1084898"/>
                  </a:cubicBezTo>
                  <a:cubicBezTo>
                    <a:pt x="1023587" y="1083945"/>
                    <a:pt x="1023587" y="1082040"/>
                    <a:pt x="1023587" y="1080135"/>
                  </a:cubicBezTo>
                  <a:cubicBezTo>
                    <a:pt x="1024539" y="1077278"/>
                    <a:pt x="1025492" y="1075373"/>
                    <a:pt x="1025492" y="1072515"/>
                  </a:cubicBezTo>
                  <a:cubicBezTo>
                    <a:pt x="1049304" y="1018223"/>
                    <a:pt x="1064545" y="962025"/>
                    <a:pt x="1070260" y="897255"/>
                  </a:cubicBezTo>
                  <a:cubicBezTo>
                    <a:pt x="1041685" y="910590"/>
                    <a:pt x="1016920" y="922973"/>
                    <a:pt x="993107" y="934403"/>
                  </a:cubicBezTo>
                  <a:cubicBezTo>
                    <a:pt x="967389" y="944880"/>
                    <a:pt x="940720" y="956310"/>
                    <a:pt x="913097" y="967740"/>
                  </a:cubicBezTo>
                  <a:cubicBezTo>
                    <a:pt x="929289" y="1002030"/>
                    <a:pt x="943577" y="1031558"/>
                    <a:pt x="957864" y="1062038"/>
                  </a:cubicBezTo>
                  <a:cubicBezTo>
                    <a:pt x="959770" y="1066800"/>
                    <a:pt x="962627" y="1071563"/>
                    <a:pt x="964532" y="1076325"/>
                  </a:cubicBezTo>
                  <a:lnTo>
                    <a:pt x="964532" y="1078230"/>
                  </a:lnTo>
                  <a:lnTo>
                    <a:pt x="966437" y="1079183"/>
                  </a:lnTo>
                  <a:close/>
                  <a:moveTo>
                    <a:pt x="430179" y="300990"/>
                  </a:moveTo>
                  <a:cubicBezTo>
                    <a:pt x="428275" y="300038"/>
                    <a:pt x="426370" y="300990"/>
                    <a:pt x="425417" y="302895"/>
                  </a:cubicBezTo>
                  <a:cubicBezTo>
                    <a:pt x="313022" y="393382"/>
                    <a:pt x="233012" y="502920"/>
                    <a:pt x="215867" y="658178"/>
                  </a:cubicBezTo>
                  <a:cubicBezTo>
                    <a:pt x="245394" y="643890"/>
                    <a:pt x="269207" y="632460"/>
                    <a:pt x="293020" y="621030"/>
                  </a:cubicBezTo>
                  <a:cubicBezTo>
                    <a:pt x="313975" y="611505"/>
                    <a:pt x="334929" y="601028"/>
                    <a:pt x="356837" y="591503"/>
                  </a:cubicBezTo>
                  <a:cubicBezTo>
                    <a:pt x="379697" y="585788"/>
                    <a:pt x="399700" y="578168"/>
                    <a:pt x="401604" y="547688"/>
                  </a:cubicBezTo>
                  <a:cubicBezTo>
                    <a:pt x="405414" y="453390"/>
                    <a:pt x="441610" y="369570"/>
                    <a:pt x="491139" y="290513"/>
                  </a:cubicBezTo>
                  <a:cubicBezTo>
                    <a:pt x="498760" y="278130"/>
                    <a:pt x="505427" y="265748"/>
                    <a:pt x="513047" y="253365"/>
                  </a:cubicBezTo>
                  <a:cubicBezTo>
                    <a:pt x="510189" y="250508"/>
                    <a:pt x="508285" y="247650"/>
                    <a:pt x="505427" y="245745"/>
                  </a:cubicBezTo>
                  <a:cubicBezTo>
                    <a:pt x="484472" y="260985"/>
                    <a:pt x="463517" y="275273"/>
                    <a:pt x="442562" y="290513"/>
                  </a:cubicBezTo>
                  <a:cubicBezTo>
                    <a:pt x="442562" y="290513"/>
                    <a:pt x="442562" y="290513"/>
                    <a:pt x="442562" y="290513"/>
                  </a:cubicBezTo>
                  <a:cubicBezTo>
                    <a:pt x="437800" y="294323"/>
                    <a:pt x="433989" y="298133"/>
                    <a:pt x="430179" y="300990"/>
                  </a:cubicBezTo>
                  <a:lnTo>
                    <a:pt x="430179" y="300990"/>
                  </a:lnTo>
                  <a:close/>
                  <a:moveTo>
                    <a:pt x="950245" y="1137285"/>
                  </a:moveTo>
                  <a:cubicBezTo>
                    <a:pt x="949292" y="1135380"/>
                    <a:pt x="949292" y="1133475"/>
                    <a:pt x="948339" y="1130618"/>
                  </a:cubicBezTo>
                  <a:cubicBezTo>
                    <a:pt x="942625" y="1121093"/>
                    <a:pt x="936910" y="1111568"/>
                    <a:pt x="931195" y="1102043"/>
                  </a:cubicBezTo>
                  <a:cubicBezTo>
                    <a:pt x="929289" y="1095375"/>
                    <a:pt x="926432" y="1088708"/>
                    <a:pt x="924527" y="1082040"/>
                  </a:cubicBezTo>
                  <a:lnTo>
                    <a:pt x="925479" y="1080135"/>
                  </a:lnTo>
                  <a:cubicBezTo>
                    <a:pt x="911192" y="1048703"/>
                    <a:pt x="896904" y="1016318"/>
                    <a:pt x="882617" y="982980"/>
                  </a:cubicBezTo>
                  <a:cubicBezTo>
                    <a:pt x="821657" y="1009650"/>
                    <a:pt x="764507" y="1034415"/>
                    <a:pt x="708310" y="1060133"/>
                  </a:cubicBezTo>
                  <a:cubicBezTo>
                    <a:pt x="705452" y="1061085"/>
                    <a:pt x="705452" y="1068705"/>
                    <a:pt x="704500" y="1073468"/>
                  </a:cubicBezTo>
                  <a:cubicBezTo>
                    <a:pt x="760697" y="1115378"/>
                    <a:pt x="822610" y="1145858"/>
                    <a:pt x="890237" y="1166813"/>
                  </a:cubicBezTo>
                  <a:cubicBezTo>
                    <a:pt x="915954" y="1173480"/>
                    <a:pt x="940720" y="1180148"/>
                    <a:pt x="966437" y="1186815"/>
                  </a:cubicBezTo>
                  <a:cubicBezTo>
                    <a:pt x="968342" y="1183005"/>
                    <a:pt x="970247" y="1180148"/>
                    <a:pt x="972152" y="1176338"/>
                  </a:cubicBezTo>
                  <a:cubicBezTo>
                    <a:pt x="965485" y="1164908"/>
                    <a:pt x="959770" y="1152525"/>
                    <a:pt x="953102" y="1141095"/>
                  </a:cubicBezTo>
                  <a:cubicBezTo>
                    <a:pt x="952150" y="1139190"/>
                    <a:pt x="951197" y="1138238"/>
                    <a:pt x="950245" y="1137285"/>
                  </a:cubicBezTo>
                  <a:close/>
                  <a:moveTo>
                    <a:pt x="627347" y="782003"/>
                  </a:moveTo>
                  <a:cubicBezTo>
                    <a:pt x="627347" y="782003"/>
                    <a:pt x="626395" y="782003"/>
                    <a:pt x="627347" y="782003"/>
                  </a:cubicBezTo>
                  <a:cubicBezTo>
                    <a:pt x="603535" y="791528"/>
                    <a:pt x="580675" y="801053"/>
                    <a:pt x="558767" y="811530"/>
                  </a:cubicBezTo>
                  <a:cubicBezTo>
                    <a:pt x="493045" y="842010"/>
                    <a:pt x="492092" y="822960"/>
                    <a:pt x="531145" y="897255"/>
                  </a:cubicBezTo>
                  <a:cubicBezTo>
                    <a:pt x="532097" y="899160"/>
                    <a:pt x="534002" y="900113"/>
                    <a:pt x="534954" y="901065"/>
                  </a:cubicBezTo>
                  <a:cubicBezTo>
                    <a:pt x="534954" y="901065"/>
                    <a:pt x="534954" y="901065"/>
                    <a:pt x="534954" y="901065"/>
                  </a:cubicBezTo>
                  <a:cubicBezTo>
                    <a:pt x="563529" y="936308"/>
                    <a:pt x="593057" y="971550"/>
                    <a:pt x="621632" y="1005840"/>
                  </a:cubicBezTo>
                  <a:cubicBezTo>
                    <a:pt x="625442" y="1009650"/>
                    <a:pt x="630204" y="1012508"/>
                    <a:pt x="634014" y="1016318"/>
                  </a:cubicBezTo>
                  <a:cubicBezTo>
                    <a:pt x="649254" y="1029653"/>
                    <a:pt x="658779" y="1055370"/>
                    <a:pt x="685450" y="1044893"/>
                  </a:cubicBezTo>
                  <a:cubicBezTo>
                    <a:pt x="710214" y="1035368"/>
                    <a:pt x="733075" y="1022985"/>
                    <a:pt x="756887" y="1011555"/>
                  </a:cubicBezTo>
                  <a:cubicBezTo>
                    <a:pt x="794035" y="995362"/>
                    <a:pt x="831182" y="979170"/>
                    <a:pt x="871187" y="962025"/>
                  </a:cubicBezTo>
                  <a:cubicBezTo>
                    <a:pt x="834039" y="880110"/>
                    <a:pt x="797845" y="801053"/>
                    <a:pt x="760697" y="720090"/>
                  </a:cubicBezTo>
                  <a:cubicBezTo>
                    <a:pt x="719739" y="739140"/>
                    <a:pt x="682592" y="756285"/>
                    <a:pt x="645445" y="773430"/>
                  </a:cubicBezTo>
                  <a:cubicBezTo>
                    <a:pt x="639729" y="776288"/>
                    <a:pt x="633062" y="779145"/>
                    <a:pt x="627347" y="782003"/>
                  </a:cubicBezTo>
                  <a:close/>
                  <a:moveTo>
                    <a:pt x="606392" y="396240"/>
                  </a:moveTo>
                  <a:cubicBezTo>
                    <a:pt x="605439" y="392430"/>
                    <a:pt x="604487" y="388620"/>
                    <a:pt x="604487" y="385763"/>
                  </a:cubicBezTo>
                  <a:cubicBezTo>
                    <a:pt x="588295" y="345757"/>
                    <a:pt x="571150" y="306705"/>
                    <a:pt x="552100" y="260985"/>
                  </a:cubicBezTo>
                  <a:cubicBezTo>
                    <a:pt x="486377" y="355282"/>
                    <a:pt x="442562" y="446723"/>
                    <a:pt x="436847" y="559118"/>
                  </a:cubicBezTo>
                  <a:cubicBezTo>
                    <a:pt x="455897" y="548640"/>
                    <a:pt x="470185" y="541020"/>
                    <a:pt x="484472" y="533400"/>
                  </a:cubicBezTo>
                  <a:cubicBezTo>
                    <a:pt x="536860" y="510540"/>
                    <a:pt x="588295" y="486728"/>
                    <a:pt x="643539" y="461963"/>
                  </a:cubicBezTo>
                  <a:cubicBezTo>
                    <a:pt x="635920" y="447675"/>
                    <a:pt x="630204" y="436245"/>
                    <a:pt x="624489" y="423863"/>
                  </a:cubicBezTo>
                  <a:cubicBezTo>
                    <a:pt x="622585" y="418148"/>
                    <a:pt x="619727" y="413385"/>
                    <a:pt x="617822" y="407670"/>
                  </a:cubicBezTo>
                  <a:cubicBezTo>
                    <a:pt x="613060" y="403860"/>
                    <a:pt x="609250" y="400050"/>
                    <a:pt x="606392" y="396240"/>
                  </a:cubicBezTo>
                  <a:lnTo>
                    <a:pt x="606392" y="396240"/>
                  </a:lnTo>
                  <a:close/>
                  <a:moveTo>
                    <a:pt x="1125504" y="1061085"/>
                  </a:moveTo>
                  <a:cubicBezTo>
                    <a:pt x="1188370" y="995362"/>
                    <a:pt x="1234089" y="922020"/>
                    <a:pt x="1240757" y="823913"/>
                  </a:cubicBezTo>
                  <a:cubicBezTo>
                    <a:pt x="1216945" y="835343"/>
                    <a:pt x="1197895" y="844868"/>
                    <a:pt x="1177892" y="854393"/>
                  </a:cubicBezTo>
                  <a:cubicBezTo>
                    <a:pt x="1163604" y="860108"/>
                    <a:pt x="1150270" y="866775"/>
                    <a:pt x="1135029" y="870585"/>
                  </a:cubicBezTo>
                  <a:cubicBezTo>
                    <a:pt x="1113122" y="876300"/>
                    <a:pt x="1106454" y="890588"/>
                    <a:pt x="1104550" y="912495"/>
                  </a:cubicBezTo>
                  <a:cubicBezTo>
                    <a:pt x="1102645" y="941070"/>
                    <a:pt x="1095977" y="969645"/>
                    <a:pt x="1088357" y="997268"/>
                  </a:cubicBezTo>
                  <a:cubicBezTo>
                    <a:pt x="1075975" y="1042035"/>
                    <a:pt x="1060735" y="1085850"/>
                    <a:pt x="1046447" y="1130618"/>
                  </a:cubicBezTo>
                  <a:cubicBezTo>
                    <a:pt x="1048352" y="1132523"/>
                    <a:pt x="1050257" y="1133475"/>
                    <a:pt x="1052162" y="1135380"/>
                  </a:cubicBezTo>
                  <a:cubicBezTo>
                    <a:pt x="1076927" y="1109663"/>
                    <a:pt x="1101692" y="1085850"/>
                    <a:pt x="1125504" y="1061085"/>
                  </a:cubicBezTo>
                  <a:close/>
                  <a:moveTo>
                    <a:pt x="597820" y="276225"/>
                  </a:moveTo>
                  <a:lnTo>
                    <a:pt x="597820" y="276225"/>
                  </a:lnTo>
                  <a:cubicBezTo>
                    <a:pt x="622585" y="333375"/>
                    <a:pt x="648302" y="389573"/>
                    <a:pt x="674020" y="448628"/>
                  </a:cubicBezTo>
                  <a:cubicBezTo>
                    <a:pt x="719739" y="425768"/>
                    <a:pt x="760697" y="405765"/>
                    <a:pt x="802607" y="385763"/>
                  </a:cubicBezTo>
                  <a:cubicBezTo>
                    <a:pt x="829277" y="374332"/>
                    <a:pt x="855947" y="362903"/>
                    <a:pt x="886427" y="349568"/>
                  </a:cubicBezTo>
                  <a:cubicBezTo>
                    <a:pt x="802607" y="280035"/>
                    <a:pt x="709262" y="250508"/>
                    <a:pt x="611154" y="232410"/>
                  </a:cubicBezTo>
                  <a:cubicBezTo>
                    <a:pt x="600677" y="231458"/>
                    <a:pt x="590200" y="229553"/>
                    <a:pt x="573054" y="227648"/>
                  </a:cubicBezTo>
                  <a:cubicBezTo>
                    <a:pt x="583532" y="247650"/>
                    <a:pt x="591152" y="261938"/>
                    <a:pt x="597820" y="276225"/>
                  </a:cubicBezTo>
                  <a:close/>
                  <a:moveTo>
                    <a:pt x="714025" y="236220"/>
                  </a:moveTo>
                  <a:cubicBezTo>
                    <a:pt x="771175" y="261938"/>
                    <a:pt x="829277" y="283845"/>
                    <a:pt x="883570" y="315278"/>
                  </a:cubicBezTo>
                  <a:cubicBezTo>
                    <a:pt x="911192" y="331470"/>
                    <a:pt x="930242" y="336232"/>
                    <a:pt x="954054" y="316230"/>
                  </a:cubicBezTo>
                  <a:cubicBezTo>
                    <a:pt x="975010" y="307658"/>
                    <a:pt x="996917" y="298133"/>
                    <a:pt x="1018825" y="289560"/>
                  </a:cubicBezTo>
                  <a:cubicBezTo>
                    <a:pt x="891189" y="186690"/>
                    <a:pt x="748314" y="191453"/>
                    <a:pt x="602582" y="207645"/>
                  </a:cubicBezTo>
                  <a:cubicBezTo>
                    <a:pt x="639729" y="217170"/>
                    <a:pt x="676877" y="226695"/>
                    <a:pt x="714025" y="236220"/>
                  </a:cubicBezTo>
                  <a:close/>
                  <a:moveTo>
                    <a:pt x="615917" y="1102043"/>
                  </a:moveTo>
                  <a:cubicBezTo>
                    <a:pt x="576864" y="1118235"/>
                    <a:pt x="538764" y="1134428"/>
                    <a:pt x="496854" y="1152525"/>
                  </a:cubicBezTo>
                  <a:cubicBezTo>
                    <a:pt x="632110" y="1220153"/>
                    <a:pt x="834992" y="1241108"/>
                    <a:pt x="892142" y="1193483"/>
                  </a:cubicBezTo>
                  <a:cubicBezTo>
                    <a:pt x="863567" y="1183005"/>
                    <a:pt x="835945" y="1171575"/>
                    <a:pt x="807370" y="1161098"/>
                  </a:cubicBezTo>
                  <a:cubicBezTo>
                    <a:pt x="770222" y="1141095"/>
                    <a:pt x="731170" y="1124903"/>
                    <a:pt x="697832" y="1101090"/>
                  </a:cubicBezTo>
                  <a:cubicBezTo>
                    <a:pt x="667352" y="1079183"/>
                    <a:pt x="642587" y="1081088"/>
                    <a:pt x="615917" y="1102043"/>
                  </a:cubicBezTo>
                  <a:close/>
                  <a:moveTo>
                    <a:pt x="1183607" y="822960"/>
                  </a:moveTo>
                  <a:cubicBezTo>
                    <a:pt x="1244567" y="802005"/>
                    <a:pt x="1244567" y="802005"/>
                    <a:pt x="1247425" y="738188"/>
                  </a:cubicBezTo>
                  <a:cubicBezTo>
                    <a:pt x="1247425" y="732473"/>
                    <a:pt x="1248377" y="726758"/>
                    <a:pt x="1249329" y="721043"/>
                  </a:cubicBezTo>
                  <a:cubicBezTo>
                    <a:pt x="1254092" y="651510"/>
                    <a:pt x="1235995" y="586740"/>
                    <a:pt x="1203610" y="523875"/>
                  </a:cubicBezTo>
                  <a:cubicBezTo>
                    <a:pt x="1174082" y="537210"/>
                    <a:pt x="1146460" y="550545"/>
                    <a:pt x="1118837" y="563880"/>
                  </a:cubicBezTo>
                  <a:cubicBezTo>
                    <a:pt x="1105502" y="569595"/>
                    <a:pt x="1092167" y="576263"/>
                    <a:pt x="1078832" y="580073"/>
                  </a:cubicBezTo>
                  <a:cubicBezTo>
                    <a:pt x="1057877" y="585788"/>
                    <a:pt x="1055972" y="597218"/>
                    <a:pt x="1062639" y="616268"/>
                  </a:cubicBezTo>
                  <a:cubicBezTo>
                    <a:pt x="1075022" y="655320"/>
                    <a:pt x="1085500" y="695325"/>
                    <a:pt x="1094072" y="736283"/>
                  </a:cubicBezTo>
                  <a:cubicBezTo>
                    <a:pt x="1101692" y="775335"/>
                    <a:pt x="1105502" y="814388"/>
                    <a:pt x="1111217" y="858203"/>
                  </a:cubicBezTo>
                  <a:cubicBezTo>
                    <a:pt x="1137887" y="844868"/>
                    <a:pt x="1160747" y="834390"/>
                    <a:pt x="1183607" y="822960"/>
                  </a:cubicBezTo>
                  <a:close/>
                  <a:moveTo>
                    <a:pt x="1109312" y="541020"/>
                  </a:moveTo>
                  <a:cubicBezTo>
                    <a:pt x="1137887" y="528638"/>
                    <a:pt x="1167414" y="517207"/>
                    <a:pt x="1195989" y="504825"/>
                  </a:cubicBezTo>
                  <a:cubicBezTo>
                    <a:pt x="1176939" y="453390"/>
                    <a:pt x="1121695" y="369570"/>
                    <a:pt x="1083595" y="332423"/>
                  </a:cubicBezTo>
                  <a:cubicBezTo>
                    <a:pt x="1048352" y="298133"/>
                    <a:pt x="1048352" y="298133"/>
                    <a:pt x="1002632" y="320040"/>
                  </a:cubicBezTo>
                  <a:cubicBezTo>
                    <a:pt x="987392" y="327660"/>
                    <a:pt x="972152" y="335280"/>
                    <a:pt x="956912" y="342900"/>
                  </a:cubicBezTo>
                  <a:cubicBezTo>
                    <a:pt x="949292" y="345757"/>
                    <a:pt x="941672" y="349568"/>
                    <a:pt x="940720" y="349568"/>
                  </a:cubicBezTo>
                  <a:cubicBezTo>
                    <a:pt x="979772" y="421957"/>
                    <a:pt x="1017872" y="492443"/>
                    <a:pt x="1057877" y="565785"/>
                  </a:cubicBezTo>
                  <a:cubicBezTo>
                    <a:pt x="1071212" y="559118"/>
                    <a:pt x="1090262" y="549593"/>
                    <a:pt x="1109312" y="541020"/>
                  </a:cubicBezTo>
                  <a:close/>
                  <a:moveTo>
                    <a:pt x="344454" y="627698"/>
                  </a:moveTo>
                  <a:cubicBezTo>
                    <a:pt x="306354" y="644843"/>
                    <a:pt x="267302" y="661035"/>
                    <a:pt x="229202" y="679133"/>
                  </a:cubicBezTo>
                  <a:cubicBezTo>
                    <a:pt x="222535" y="681990"/>
                    <a:pt x="216819" y="696278"/>
                    <a:pt x="217772" y="703898"/>
                  </a:cubicBezTo>
                  <a:cubicBezTo>
                    <a:pt x="220629" y="731520"/>
                    <a:pt x="224439" y="759143"/>
                    <a:pt x="230154" y="786765"/>
                  </a:cubicBezTo>
                  <a:cubicBezTo>
                    <a:pt x="239679" y="829628"/>
                    <a:pt x="252062" y="871538"/>
                    <a:pt x="264445" y="916305"/>
                  </a:cubicBezTo>
                  <a:cubicBezTo>
                    <a:pt x="310164" y="895350"/>
                    <a:pt x="350170" y="877253"/>
                    <a:pt x="391127" y="858203"/>
                  </a:cubicBezTo>
                  <a:cubicBezTo>
                    <a:pt x="413035" y="849630"/>
                    <a:pt x="434942" y="840105"/>
                    <a:pt x="451135" y="833438"/>
                  </a:cubicBezTo>
                  <a:cubicBezTo>
                    <a:pt x="429227" y="755333"/>
                    <a:pt x="408272" y="681038"/>
                    <a:pt x="386364" y="603885"/>
                  </a:cubicBezTo>
                  <a:cubicBezTo>
                    <a:pt x="374935" y="610553"/>
                    <a:pt x="359695" y="619125"/>
                    <a:pt x="344454" y="627698"/>
                  </a:cubicBezTo>
                  <a:close/>
                  <a:moveTo>
                    <a:pt x="604487" y="505778"/>
                  </a:moveTo>
                  <a:cubicBezTo>
                    <a:pt x="552100" y="529590"/>
                    <a:pt x="499712" y="552450"/>
                    <a:pt x="447325" y="577215"/>
                  </a:cubicBezTo>
                  <a:cubicBezTo>
                    <a:pt x="439704" y="581025"/>
                    <a:pt x="432085" y="593408"/>
                    <a:pt x="433037" y="601028"/>
                  </a:cubicBezTo>
                  <a:cubicBezTo>
                    <a:pt x="437800" y="641985"/>
                    <a:pt x="445420" y="681990"/>
                    <a:pt x="453039" y="722948"/>
                  </a:cubicBezTo>
                  <a:cubicBezTo>
                    <a:pt x="452087" y="724853"/>
                    <a:pt x="453039" y="725805"/>
                    <a:pt x="454945" y="726758"/>
                  </a:cubicBezTo>
                  <a:cubicBezTo>
                    <a:pt x="466375" y="756285"/>
                    <a:pt x="477804" y="785813"/>
                    <a:pt x="490187" y="818198"/>
                  </a:cubicBezTo>
                  <a:cubicBezTo>
                    <a:pt x="511142" y="807720"/>
                    <a:pt x="526382" y="800100"/>
                    <a:pt x="542575" y="791528"/>
                  </a:cubicBezTo>
                  <a:cubicBezTo>
                    <a:pt x="604487" y="763905"/>
                    <a:pt x="666400" y="736283"/>
                    <a:pt x="728312" y="709613"/>
                  </a:cubicBezTo>
                  <a:cubicBezTo>
                    <a:pt x="742600" y="703898"/>
                    <a:pt x="747362" y="698183"/>
                    <a:pt x="739742" y="681990"/>
                  </a:cubicBezTo>
                  <a:cubicBezTo>
                    <a:pt x="716882" y="631508"/>
                    <a:pt x="695927" y="580073"/>
                    <a:pt x="674020" y="528638"/>
                  </a:cubicBezTo>
                  <a:cubicBezTo>
                    <a:pt x="652112" y="481013"/>
                    <a:pt x="651160" y="481013"/>
                    <a:pt x="604487" y="505778"/>
                  </a:cubicBezTo>
                  <a:close/>
                  <a:moveTo>
                    <a:pt x="563529" y="1096328"/>
                  </a:moveTo>
                  <a:cubicBezTo>
                    <a:pt x="588295" y="1085850"/>
                    <a:pt x="614012" y="1076325"/>
                    <a:pt x="642587" y="1063943"/>
                  </a:cubicBezTo>
                  <a:cubicBezTo>
                    <a:pt x="566387" y="1003935"/>
                    <a:pt x="505427" y="938213"/>
                    <a:pt x="467327" y="849630"/>
                  </a:cubicBezTo>
                  <a:cubicBezTo>
                    <a:pt x="443514" y="861060"/>
                    <a:pt x="422560" y="871538"/>
                    <a:pt x="401604" y="882015"/>
                  </a:cubicBezTo>
                  <a:cubicBezTo>
                    <a:pt x="361600" y="899160"/>
                    <a:pt x="321595" y="915353"/>
                    <a:pt x="281589" y="932498"/>
                  </a:cubicBezTo>
                  <a:cubicBezTo>
                    <a:pt x="283495" y="940118"/>
                    <a:pt x="284447" y="943928"/>
                    <a:pt x="286352" y="946785"/>
                  </a:cubicBezTo>
                  <a:cubicBezTo>
                    <a:pt x="323500" y="1026795"/>
                    <a:pt x="385412" y="1083945"/>
                    <a:pt x="456850" y="1131570"/>
                  </a:cubicBezTo>
                  <a:cubicBezTo>
                    <a:pt x="463517" y="1136333"/>
                    <a:pt x="475900" y="1135380"/>
                    <a:pt x="483520" y="1132523"/>
                  </a:cubicBezTo>
                  <a:cubicBezTo>
                    <a:pt x="511142" y="1122998"/>
                    <a:pt x="537812" y="1109663"/>
                    <a:pt x="563529" y="1096328"/>
                  </a:cubicBezTo>
                  <a:close/>
                  <a:moveTo>
                    <a:pt x="975962" y="627698"/>
                  </a:moveTo>
                  <a:cubicBezTo>
                    <a:pt x="915954" y="653415"/>
                    <a:pt x="855947" y="679133"/>
                    <a:pt x="793082" y="705803"/>
                  </a:cubicBezTo>
                  <a:cubicBezTo>
                    <a:pt x="831182" y="787718"/>
                    <a:pt x="867377" y="867728"/>
                    <a:pt x="904525" y="949643"/>
                  </a:cubicBezTo>
                  <a:cubicBezTo>
                    <a:pt x="941672" y="932498"/>
                    <a:pt x="974057" y="917258"/>
                    <a:pt x="1007395" y="902018"/>
                  </a:cubicBezTo>
                  <a:cubicBezTo>
                    <a:pt x="1023587" y="895350"/>
                    <a:pt x="1041685" y="889635"/>
                    <a:pt x="1056925" y="881063"/>
                  </a:cubicBezTo>
                  <a:cubicBezTo>
                    <a:pt x="1063592" y="877253"/>
                    <a:pt x="1072164" y="867728"/>
                    <a:pt x="1072164" y="861060"/>
                  </a:cubicBezTo>
                  <a:cubicBezTo>
                    <a:pt x="1072164" y="773430"/>
                    <a:pt x="1050257" y="690563"/>
                    <a:pt x="1021682" y="605790"/>
                  </a:cubicBezTo>
                  <a:cubicBezTo>
                    <a:pt x="1004537" y="613410"/>
                    <a:pt x="990250" y="621030"/>
                    <a:pt x="975962" y="627698"/>
                  </a:cubicBezTo>
                  <a:close/>
                  <a:moveTo>
                    <a:pt x="817847" y="407670"/>
                  </a:moveTo>
                  <a:cubicBezTo>
                    <a:pt x="773079" y="427673"/>
                    <a:pt x="729264" y="446723"/>
                    <a:pt x="682592" y="467678"/>
                  </a:cubicBezTo>
                  <a:cubicBezTo>
                    <a:pt x="717835" y="542925"/>
                    <a:pt x="750220" y="614363"/>
                    <a:pt x="783557" y="687705"/>
                  </a:cubicBezTo>
                  <a:cubicBezTo>
                    <a:pt x="844517" y="660083"/>
                    <a:pt x="900714" y="634365"/>
                    <a:pt x="957864" y="607695"/>
                  </a:cubicBezTo>
                  <a:cubicBezTo>
                    <a:pt x="972152" y="601980"/>
                    <a:pt x="987392" y="598170"/>
                    <a:pt x="999775" y="590550"/>
                  </a:cubicBezTo>
                  <a:cubicBezTo>
                    <a:pt x="1005489" y="586740"/>
                    <a:pt x="1011204" y="575310"/>
                    <a:pt x="1009300" y="568643"/>
                  </a:cubicBezTo>
                  <a:cubicBezTo>
                    <a:pt x="989297" y="501015"/>
                    <a:pt x="957864" y="438150"/>
                    <a:pt x="914050" y="382905"/>
                  </a:cubicBezTo>
                  <a:cubicBezTo>
                    <a:pt x="909287" y="376238"/>
                    <a:pt x="895000" y="370523"/>
                    <a:pt x="889285" y="373380"/>
                  </a:cubicBezTo>
                  <a:cubicBezTo>
                    <a:pt x="865472" y="382905"/>
                    <a:pt x="842612" y="395288"/>
                    <a:pt x="817847" y="407670"/>
                  </a:cubicBezTo>
                  <a:close/>
                  <a:moveTo>
                    <a:pt x="463517" y="71438"/>
                  </a:moveTo>
                  <a:cubicBezTo>
                    <a:pt x="292067" y="131445"/>
                    <a:pt x="59657" y="357188"/>
                    <a:pt x="41560" y="584835"/>
                  </a:cubicBezTo>
                  <a:cubicBezTo>
                    <a:pt x="14889" y="909638"/>
                    <a:pt x="102519" y="1158240"/>
                    <a:pt x="387317" y="1322070"/>
                  </a:cubicBezTo>
                  <a:cubicBezTo>
                    <a:pt x="600677" y="1444943"/>
                    <a:pt x="820704" y="1444943"/>
                    <a:pt x="1044542" y="1336358"/>
                  </a:cubicBezTo>
                  <a:cubicBezTo>
                    <a:pt x="1022635" y="1288733"/>
                    <a:pt x="1002632" y="1244918"/>
                    <a:pt x="981677" y="1201103"/>
                  </a:cubicBezTo>
                  <a:cubicBezTo>
                    <a:pt x="926432" y="1212533"/>
                    <a:pt x="874045" y="1226820"/>
                    <a:pt x="821657" y="1234440"/>
                  </a:cubicBezTo>
                  <a:cubicBezTo>
                    <a:pt x="726407" y="1248728"/>
                    <a:pt x="635920" y="1223010"/>
                    <a:pt x="546385" y="1195388"/>
                  </a:cubicBezTo>
                  <a:cubicBezTo>
                    <a:pt x="284447" y="1114425"/>
                    <a:pt x="177767" y="894398"/>
                    <a:pt x="181577" y="648653"/>
                  </a:cubicBezTo>
                  <a:cubicBezTo>
                    <a:pt x="183482" y="528638"/>
                    <a:pt x="249204" y="432435"/>
                    <a:pt x="331120" y="347663"/>
                  </a:cubicBezTo>
                  <a:cubicBezTo>
                    <a:pt x="387317" y="289560"/>
                    <a:pt x="450182" y="241935"/>
                    <a:pt x="526382" y="208598"/>
                  </a:cubicBezTo>
                  <a:cubicBezTo>
                    <a:pt x="505427" y="162878"/>
                    <a:pt x="485425" y="118110"/>
                    <a:pt x="463517" y="71438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1"/>
            <p:cNvSpPr/>
            <p:nvPr/>
          </p:nvSpPr>
          <p:spPr>
            <a:xfrm>
              <a:off x="5756228" y="3059429"/>
              <a:ext cx="647651" cy="282443"/>
            </a:xfrm>
            <a:custGeom>
              <a:avLst/>
              <a:gdLst/>
              <a:ahLst/>
              <a:cxnLst/>
              <a:rect l="l" t="t" r="r" b="b"/>
              <a:pathLst>
                <a:path w="647651" h="282443" extrusionOk="0">
                  <a:moveTo>
                    <a:pt x="374062" y="0"/>
                  </a:moveTo>
                  <a:cubicBezTo>
                    <a:pt x="376919" y="8573"/>
                    <a:pt x="383587" y="18098"/>
                    <a:pt x="383587" y="26670"/>
                  </a:cubicBezTo>
                  <a:cubicBezTo>
                    <a:pt x="384539" y="70485"/>
                    <a:pt x="383587" y="115253"/>
                    <a:pt x="383587" y="164783"/>
                  </a:cubicBezTo>
                  <a:cubicBezTo>
                    <a:pt x="426449" y="164783"/>
                    <a:pt x="473122" y="164783"/>
                    <a:pt x="519794" y="164783"/>
                  </a:cubicBezTo>
                  <a:cubicBezTo>
                    <a:pt x="553132" y="164783"/>
                    <a:pt x="587422" y="165735"/>
                    <a:pt x="620759" y="166688"/>
                  </a:cubicBezTo>
                  <a:cubicBezTo>
                    <a:pt x="638857" y="167640"/>
                    <a:pt x="649334" y="176213"/>
                    <a:pt x="647429" y="196215"/>
                  </a:cubicBezTo>
                  <a:cubicBezTo>
                    <a:pt x="639809" y="294323"/>
                    <a:pt x="654097" y="281940"/>
                    <a:pt x="565514" y="281940"/>
                  </a:cubicBezTo>
                  <a:cubicBezTo>
                    <a:pt x="401684" y="281940"/>
                    <a:pt x="237854" y="280035"/>
                    <a:pt x="74024" y="279083"/>
                  </a:cubicBezTo>
                  <a:cubicBezTo>
                    <a:pt x="65452" y="279083"/>
                    <a:pt x="56879" y="280035"/>
                    <a:pt x="48307" y="280035"/>
                  </a:cubicBezTo>
                  <a:cubicBezTo>
                    <a:pt x="17827" y="280035"/>
                    <a:pt x="2587" y="264795"/>
                    <a:pt x="1634" y="235267"/>
                  </a:cubicBezTo>
                  <a:cubicBezTo>
                    <a:pt x="1634" y="225742"/>
                    <a:pt x="1634" y="216217"/>
                    <a:pt x="682" y="206692"/>
                  </a:cubicBezTo>
                  <a:cubicBezTo>
                    <a:pt x="-2176" y="168592"/>
                    <a:pt x="2587" y="163830"/>
                    <a:pt x="41639" y="163830"/>
                  </a:cubicBezTo>
                  <a:cubicBezTo>
                    <a:pt x="116887" y="163830"/>
                    <a:pt x="192134" y="164783"/>
                    <a:pt x="267382" y="165735"/>
                  </a:cubicBezTo>
                  <a:cubicBezTo>
                    <a:pt x="273097" y="165735"/>
                    <a:pt x="278812" y="164783"/>
                    <a:pt x="286432" y="163830"/>
                  </a:cubicBezTo>
                  <a:cubicBezTo>
                    <a:pt x="286432" y="118110"/>
                    <a:pt x="286432" y="73342"/>
                    <a:pt x="286432" y="28575"/>
                  </a:cubicBezTo>
                  <a:cubicBezTo>
                    <a:pt x="286432" y="20003"/>
                    <a:pt x="290241" y="11430"/>
                    <a:pt x="291194" y="2858"/>
                  </a:cubicBezTo>
                  <a:cubicBezTo>
                    <a:pt x="299766" y="3810"/>
                    <a:pt x="307387" y="4763"/>
                    <a:pt x="324532" y="5715"/>
                  </a:cubicBezTo>
                  <a:cubicBezTo>
                    <a:pt x="324532" y="60008"/>
                    <a:pt x="324532" y="112395"/>
                    <a:pt x="324532" y="165735"/>
                  </a:cubicBezTo>
                  <a:cubicBezTo>
                    <a:pt x="328341" y="165735"/>
                    <a:pt x="331199" y="165735"/>
                    <a:pt x="335009" y="166688"/>
                  </a:cubicBezTo>
                  <a:cubicBezTo>
                    <a:pt x="336914" y="161925"/>
                    <a:pt x="340724" y="158115"/>
                    <a:pt x="341677" y="153353"/>
                  </a:cubicBezTo>
                  <a:cubicBezTo>
                    <a:pt x="344534" y="112395"/>
                    <a:pt x="349297" y="71438"/>
                    <a:pt x="349297" y="30480"/>
                  </a:cubicBezTo>
                  <a:cubicBezTo>
                    <a:pt x="349297" y="8573"/>
                    <a:pt x="354059" y="0"/>
                    <a:pt x="374062" y="0"/>
                  </a:cubicBezTo>
                  <a:close/>
                  <a:moveTo>
                    <a:pt x="490266" y="183833"/>
                  </a:moveTo>
                  <a:cubicBezTo>
                    <a:pt x="353107" y="183833"/>
                    <a:pt x="215947" y="182880"/>
                    <a:pt x="78787" y="182880"/>
                  </a:cubicBezTo>
                  <a:cubicBezTo>
                    <a:pt x="64499" y="182880"/>
                    <a:pt x="49259" y="182880"/>
                    <a:pt x="34972" y="182880"/>
                  </a:cubicBezTo>
                  <a:cubicBezTo>
                    <a:pt x="36877" y="210503"/>
                    <a:pt x="38782" y="232410"/>
                    <a:pt x="40687" y="259080"/>
                  </a:cubicBezTo>
                  <a:cubicBezTo>
                    <a:pt x="229282" y="259080"/>
                    <a:pt x="415972" y="259080"/>
                    <a:pt x="606472" y="259080"/>
                  </a:cubicBezTo>
                  <a:cubicBezTo>
                    <a:pt x="608377" y="235267"/>
                    <a:pt x="610282" y="210503"/>
                    <a:pt x="612187" y="182880"/>
                  </a:cubicBezTo>
                  <a:cubicBezTo>
                    <a:pt x="569324" y="183833"/>
                    <a:pt x="529319" y="183833"/>
                    <a:pt x="490266" y="18383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1"/>
            <p:cNvSpPr/>
            <p:nvPr/>
          </p:nvSpPr>
          <p:spPr>
            <a:xfrm>
              <a:off x="6047422" y="3048952"/>
              <a:ext cx="82867" cy="175259"/>
            </a:xfrm>
            <a:custGeom>
              <a:avLst/>
              <a:gdLst/>
              <a:ahLst/>
              <a:cxnLst/>
              <a:rect l="l" t="t" r="r" b="b"/>
              <a:pathLst>
                <a:path w="82867" h="175259" extrusionOk="0">
                  <a:moveTo>
                    <a:pt x="82868" y="10477"/>
                  </a:moveTo>
                  <a:cubicBezTo>
                    <a:pt x="63818" y="10477"/>
                    <a:pt x="58103" y="19050"/>
                    <a:pt x="58103" y="39052"/>
                  </a:cubicBezTo>
                  <a:cubicBezTo>
                    <a:pt x="58103" y="80010"/>
                    <a:pt x="53340" y="120967"/>
                    <a:pt x="50483" y="161925"/>
                  </a:cubicBezTo>
                  <a:cubicBezTo>
                    <a:pt x="50483" y="166688"/>
                    <a:pt x="46672" y="171450"/>
                    <a:pt x="43815" y="175260"/>
                  </a:cubicBezTo>
                  <a:cubicBezTo>
                    <a:pt x="40005" y="175260"/>
                    <a:pt x="37147" y="175260"/>
                    <a:pt x="33338" y="174307"/>
                  </a:cubicBezTo>
                  <a:cubicBezTo>
                    <a:pt x="33338" y="120967"/>
                    <a:pt x="33338" y="68580"/>
                    <a:pt x="33338" y="14288"/>
                  </a:cubicBezTo>
                  <a:cubicBezTo>
                    <a:pt x="17145" y="12382"/>
                    <a:pt x="8572" y="12382"/>
                    <a:pt x="0" y="11430"/>
                  </a:cubicBezTo>
                  <a:cubicBezTo>
                    <a:pt x="3810" y="7620"/>
                    <a:pt x="7620" y="3810"/>
                    <a:pt x="11430" y="0"/>
                  </a:cubicBezTo>
                  <a:cubicBezTo>
                    <a:pt x="34290" y="0"/>
                    <a:pt x="57150" y="0"/>
                    <a:pt x="80010" y="0"/>
                  </a:cubicBezTo>
                  <a:cubicBezTo>
                    <a:pt x="80963" y="4763"/>
                    <a:pt x="81915" y="7620"/>
                    <a:pt x="82868" y="10477"/>
                  </a:cubicBezTo>
                  <a:close/>
                </a:path>
              </a:pathLst>
            </a:custGeom>
            <a:solidFill>
              <a:srgbClr val="C1A0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1"/>
            <p:cNvSpPr/>
            <p:nvPr/>
          </p:nvSpPr>
          <p:spPr>
            <a:xfrm>
              <a:off x="6053137" y="2025014"/>
              <a:ext cx="275272" cy="280035"/>
            </a:xfrm>
            <a:custGeom>
              <a:avLst/>
              <a:gdLst/>
              <a:ahLst/>
              <a:cxnLst/>
              <a:rect l="l" t="t" r="r" b="b"/>
              <a:pathLst>
                <a:path w="275272" h="280035" extrusionOk="0">
                  <a:moveTo>
                    <a:pt x="275272" y="200025"/>
                  </a:moveTo>
                  <a:cubicBezTo>
                    <a:pt x="218122" y="225743"/>
                    <a:pt x="161925" y="252413"/>
                    <a:pt x="100965" y="280035"/>
                  </a:cubicBezTo>
                  <a:cubicBezTo>
                    <a:pt x="67628" y="206693"/>
                    <a:pt x="34290" y="135255"/>
                    <a:pt x="0" y="60008"/>
                  </a:cubicBezTo>
                  <a:cubicBezTo>
                    <a:pt x="45720" y="40005"/>
                    <a:pt x="90488" y="20002"/>
                    <a:pt x="135255" y="0"/>
                  </a:cubicBezTo>
                  <a:cubicBezTo>
                    <a:pt x="163830" y="4763"/>
                    <a:pt x="180022" y="26670"/>
                    <a:pt x="198120" y="46673"/>
                  </a:cubicBezTo>
                  <a:cubicBezTo>
                    <a:pt x="235268" y="92393"/>
                    <a:pt x="257175" y="145733"/>
                    <a:pt x="275272" y="20002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6162675" y="2245995"/>
              <a:ext cx="214312" cy="321945"/>
            </a:xfrm>
            <a:custGeom>
              <a:avLst/>
              <a:gdLst/>
              <a:ahLst/>
              <a:cxnLst/>
              <a:rect l="l" t="t" r="r" b="b"/>
              <a:pathLst>
                <a:path w="214312" h="321945" extrusionOk="0">
                  <a:moveTo>
                    <a:pt x="214313" y="274320"/>
                  </a:moveTo>
                  <a:cubicBezTo>
                    <a:pt x="180975" y="289560"/>
                    <a:pt x="148590" y="304800"/>
                    <a:pt x="111443" y="321945"/>
                  </a:cubicBezTo>
                  <a:cubicBezTo>
                    <a:pt x="74295" y="240030"/>
                    <a:pt x="37147" y="160972"/>
                    <a:pt x="0" y="78105"/>
                  </a:cubicBezTo>
                  <a:cubicBezTo>
                    <a:pt x="62865" y="51435"/>
                    <a:pt x="122872" y="25717"/>
                    <a:pt x="182880" y="0"/>
                  </a:cubicBezTo>
                  <a:cubicBezTo>
                    <a:pt x="185738" y="952"/>
                    <a:pt x="190500" y="1905"/>
                    <a:pt x="190500" y="2857"/>
                  </a:cubicBezTo>
                  <a:cubicBezTo>
                    <a:pt x="196215" y="26670"/>
                    <a:pt x="204788" y="51435"/>
                    <a:pt x="205740" y="75247"/>
                  </a:cubicBezTo>
                  <a:cubicBezTo>
                    <a:pt x="207645" y="139065"/>
                    <a:pt x="206693" y="201930"/>
                    <a:pt x="206693" y="265747"/>
                  </a:cubicBezTo>
                  <a:cubicBezTo>
                    <a:pt x="206693" y="268605"/>
                    <a:pt x="211455" y="271463"/>
                    <a:pt x="214313" y="27432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03594" y="2338387"/>
              <a:ext cx="337185" cy="296227"/>
            </a:xfrm>
            <a:custGeom>
              <a:avLst/>
              <a:gdLst/>
              <a:ahLst/>
              <a:cxnLst/>
              <a:rect l="l" t="t" r="r" b="b"/>
              <a:pathLst>
                <a:path w="337185" h="296227" extrusionOk="0">
                  <a:moveTo>
                    <a:pt x="111443" y="53340"/>
                  </a:moveTo>
                  <a:cubicBezTo>
                    <a:pt x="148590" y="36195"/>
                    <a:pt x="186690" y="19050"/>
                    <a:pt x="226695" y="0"/>
                  </a:cubicBezTo>
                  <a:cubicBezTo>
                    <a:pt x="263843" y="80963"/>
                    <a:pt x="300038" y="160020"/>
                    <a:pt x="337185" y="241935"/>
                  </a:cubicBezTo>
                  <a:cubicBezTo>
                    <a:pt x="297180" y="259080"/>
                    <a:pt x="260033" y="275272"/>
                    <a:pt x="222885" y="291465"/>
                  </a:cubicBezTo>
                  <a:cubicBezTo>
                    <a:pt x="223838" y="286703"/>
                    <a:pt x="223838" y="280035"/>
                    <a:pt x="225743" y="279083"/>
                  </a:cubicBezTo>
                  <a:cubicBezTo>
                    <a:pt x="243840" y="268605"/>
                    <a:pt x="262890" y="259080"/>
                    <a:pt x="280988" y="248603"/>
                  </a:cubicBezTo>
                  <a:cubicBezTo>
                    <a:pt x="272415" y="245745"/>
                    <a:pt x="264795" y="246697"/>
                    <a:pt x="257175" y="248603"/>
                  </a:cubicBezTo>
                  <a:cubicBezTo>
                    <a:pt x="237173" y="254317"/>
                    <a:pt x="218123" y="260985"/>
                    <a:pt x="198120" y="266700"/>
                  </a:cubicBezTo>
                  <a:cubicBezTo>
                    <a:pt x="164783" y="276225"/>
                    <a:pt x="131445" y="285750"/>
                    <a:pt x="99060" y="296228"/>
                  </a:cubicBezTo>
                  <a:cubicBezTo>
                    <a:pt x="95250" y="292417"/>
                    <a:pt x="90488" y="289560"/>
                    <a:pt x="86678" y="285750"/>
                  </a:cubicBezTo>
                  <a:cubicBezTo>
                    <a:pt x="128588" y="261938"/>
                    <a:pt x="170498" y="239078"/>
                    <a:pt x="213360" y="214313"/>
                  </a:cubicBezTo>
                  <a:cubicBezTo>
                    <a:pt x="204788" y="209550"/>
                    <a:pt x="198120" y="205740"/>
                    <a:pt x="188595" y="200025"/>
                  </a:cubicBezTo>
                  <a:cubicBezTo>
                    <a:pt x="204788" y="190500"/>
                    <a:pt x="218123" y="182880"/>
                    <a:pt x="231458" y="175260"/>
                  </a:cubicBezTo>
                  <a:cubicBezTo>
                    <a:pt x="230505" y="173355"/>
                    <a:pt x="229553" y="170498"/>
                    <a:pt x="228600" y="168592"/>
                  </a:cubicBezTo>
                  <a:cubicBezTo>
                    <a:pt x="194310" y="175260"/>
                    <a:pt x="160973" y="181927"/>
                    <a:pt x="126683" y="187642"/>
                  </a:cubicBezTo>
                  <a:cubicBezTo>
                    <a:pt x="125730" y="184785"/>
                    <a:pt x="123825" y="181927"/>
                    <a:pt x="122873" y="178117"/>
                  </a:cubicBezTo>
                  <a:cubicBezTo>
                    <a:pt x="129540" y="170498"/>
                    <a:pt x="135255" y="161925"/>
                    <a:pt x="148590" y="146685"/>
                  </a:cubicBezTo>
                  <a:cubicBezTo>
                    <a:pt x="119063" y="152400"/>
                    <a:pt x="97155" y="156210"/>
                    <a:pt x="76200" y="160973"/>
                  </a:cubicBezTo>
                  <a:cubicBezTo>
                    <a:pt x="50483" y="166688"/>
                    <a:pt x="25718" y="174308"/>
                    <a:pt x="0" y="180023"/>
                  </a:cubicBezTo>
                  <a:cubicBezTo>
                    <a:pt x="0" y="180023"/>
                    <a:pt x="0" y="180023"/>
                    <a:pt x="0" y="180023"/>
                  </a:cubicBezTo>
                  <a:cubicBezTo>
                    <a:pt x="16193" y="170498"/>
                    <a:pt x="32385" y="160973"/>
                    <a:pt x="47625" y="149542"/>
                  </a:cubicBezTo>
                  <a:cubicBezTo>
                    <a:pt x="56198" y="143827"/>
                    <a:pt x="62865" y="134302"/>
                    <a:pt x="70485" y="126683"/>
                  </a:cubicBezTo>
                  <a:cubicBezTo>
                    <a:pt x="62865" y="120967"/>
                    <a:pt x="54293" y="115252"/>
                    <a:pt x="43815" y="106680"/>
                  </a:cubicBezTo>
                  <a:cubicBezTo>
                    <a:pt x="53340" y="100965"/>
                    <a:pt x="62865" y="97155"/>
                    <a:pt x="69533" y="90488"/>
                  </a:cubicBezTo>
                  <a:cubicBezTo>
                    <a:pt x="78105" y="81915"/>
                    <a:pt x="84773" y="70485"/>
                    <a:pt x="93345" y="60960"/>
                  </a:cubicBezTo>
                  <a:cubicBezTo>
                    <a:pt x="93345" y="60960"/>
                    <a:pt x="94298" y="60960"/>
                    <a:pt x="94298" y="60960"/>
                  </a:cubicBezTo>
                  <a:cubicBezTo>
                    <a:pt x="100965" y="62865"/>
                    <a:pt x="107633" y="64770"/>
                    <a:pt x="113348" y="66675"/>
                  </a:cubicBezTo>
                  <a:cubicBezTo>
                    <a:pt x="112395" y="62865"/>
                    <a:pt x="112395" y="58102"/>
                    <a:pt x="111443" y="5334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651182" y="2501264"/>
              <a:ext cx="281940" cy="252888"/>
            </a:xfrm>
            <a:custGeom>
              <a:avLst/>
              <a:gdLst/>
              <a:ahLst/>
              <a:cxnLst/>
              <a:rect l="l" t="t" r="r" b="b"/>
              <a:pathLst>
                <a:path w="281940" h="252888" extrusionOk="0">
                  <a:moveTo>
                    <a:pt x="281940" y="213360"/>
                  </a:moveTo>
                  <a:cubicBezTo>
                    <a:pt x="255270" y="225743"/>
                    <a:pt x="229553" y="239077"/>
                    <a:pt x="201930" y="250507"/>
                  </a:cubicBezTo>
                  <a:cubicBezTo>
                    <a:pt x="194310" y="253365"/>
                    <a:pt x="180975" y="254318"/>
                    <a:pt x="175260" y="249555"/>
                  </a:cubicBezTo>
                  <a:cubicBezTo>
                    <a:pt x="102870" y="201930"/>
                    <a:pt x="40958" y="144780"/>
                    <a:pt x="4763" y="64770"/>
                  </a:cubicBezTo>
                  <a:cubicBezTo>
                    <a:pt x="2858" y="60960"/>
                    <a:pt x="2858" y="57150"/>
                    <a:pt x="0" y="50483"/>
                  </a:cubicBezTo>
                  <a:cubicBezTo>
                    <a:pt x="40005" y="33338"/>
                    <a:pt x="80010" y="17145"/>
                    <a:pt x="120015" y="0"/>
                  </a:cubicBezTo>
                  <a:cubicBezTo>
                    <a:pt x="128588" y="16193"/>
                    <a:pt x="157163" y="25718"/>
                    <a:pt x="138113" y="52388"/>
                  </a:cubicBezTo>
                  <a:cubicBezTo>
                    <a:pt x="153353" y="63818"/>
                    <a:pt x="167640" y="73343"/>
                    <a:pt x="181928" y="83820"/>
                  </a:cubicBezTo>
                  <a:cubicBezTo>
                    <a:pt x="180975" y="97155"/>
                    <a:pt x="180023" y="110490"/>
                    <a:pt x="179070" y="127635"/>
                  </a:cubicBezTo>
                  <a:cubicBezTo>
                    <a:pt x="210503" y="99060"/>
                    <a:pt x="226695" y="130493"/>
                    <a:pt x="245745" y="140970"/>
                  </a:cubicBezTo>
                  <a:cubicBezTo>
                    <a:pt x="252413" y="144780"/>
                    <a:pt x="248603" y="167640"/>
                    <a:pt x="249555" y="183832"/>
                  </a:cubicBezTo>
                  <a:cubicBezTo>
                    <a:pt x="276225" y="172402"/>
                    <a:pt x="268605" y="205740"/>
                    <a:pt x="281940" y="213360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822632" y="2108622"/>
              <a:ext cx="289355" cy="302154"/>
            </a:xfrm>
            <a:custGeom>
              <a:avLst/>
              <a:gdLst/>
              <a:ahLst/>
              <a:cxnLst/>
              <a:rect l="l" t="t" r="r" b="b"/>
              <a:pathLst>
                <a:path w="289355" h="302154" extrusionOk="0">
                  <a:moveTo>
                    <a:pt x="1905" y="236432"/>
                  </a:moveTo>
                  <a:cubicBezTo>
                    <a:pt x="0" y="235480"/>
                    <a:pt x="0" y="234527"/>
                    <a:pt x="0" y="232622"/>
                  </a:cubicBezTo>
                  <a:cubicBezTo>
                    <a:pt x="3810" y="227860"/>
                    <a:pt x="6668" y="221192"/>
                    <a:pt x="12383" y="218335"/>
                  </a:cubicBezTo>
                  <a:cubicBezTo>
                    <a:pt x="40005" y="200237"/>
                    <a:pt x="68580" y="183092"/>
                    <a:pt x="96203" y="165947"/>
                  </a:cubicBezTo>
                  <a:cubicBezTo>
                    <a:pt x="116205" y="153565"/>
                    <a:pt x="136208" y="140230"/>
                    <a:pt x="155258" y="125942"/>
                  </a:cubicBezTo>
                  <a:cubicBezTo>
                    <a:pt x="162878" y="120227"/>
                    <a:pt x="167640" y="111655"/>
                    <a:pt x="173355" y="104035"/>
                  </a:cubicBezTo>
                  <a:cubicBezTo>
                    <a:pt x="162878" y="102130"/>
                    <a:pt x="151448" y="97367"/>
                    <a:pt x="141923" y="99272"/>
                  </a:cubicBezTo>
                  <a:cubicBezTo>
                    <a:pt x="111443" y="104987"/>
                    <a:pt x="81915" y="114512"/>
                    <a:pt x="51435" y="122132"/>
                  </a:cubicBezTo>
                  <a:cubicBezTo>
                    <a:pt x="50483" y="119275"/>
                    <a:pt x="49530" y="117370"/>
                    <a:pt x="48578" y="114512"/>
                  </a:cubicBezTo>
                  <a:cubicBezTo>
                    <a:pt x="64770" y="97367"/>
                    <a:pt x="62865" y="67840"/>
                    <a:pt x="95250" y="61172"/>
                  </a:cubicBezTo>
                  <a:cubicBezTo>
                    <a:pt x="120015" y="55457"/>
                    <a:pt x="143828" y="41170"/>
                    <a:pt x="169545" y="29740"/>
                  </a:cubicBezTo>
                  <a:cubicBezTo>
                    <a:pt x="161925" y="24025"/>
                    <a:pt x="156210" y="20215"/>
                    <a:pt x="151448" y="16405"/>
                  </a:cubicBezTo>
                  <a:cubicBezTo>
                    <a:pt x="197168" y="-8360"/>
                    <a:pt x="199073" y="-8360"/>
                    <a:pt x="220028" y="39265"/>
                  </a:cubicBezTo>
                  <a:cubicBezTo>
                    <a:pt x="242888" y="89747"/>
                    <a:pt x="262890" y="142135"/>
                    <a:pt x="285750" y="192617"/>
                  </a:cubicBezTo>
                  <a:cubicBezTo>
                    <a:pt x="293370" y="208810"/>
                    <a:pt x="288608" y="214525"/>
                    <a:pt x="274320" y="220240"/>
                  </a:cubicBezTo>
                  <a:cubicBezTo>
                    <a:pt x="212408" y="246910"/>
                    <a:pt x="150495" y="274532"/>
                    <a:pt x="88583" y="302155"/>
                  </a:cubicBezTo>
                  <a:cubicBezTo>
                    <a:pt x="78105" y="280247"/>
                    <a:pt x="101918" y="286915"/>
                    <a:pt x="107633" y="281200"/>
                  </a:cubicBezTo>
                  <a:cubicBezTo>
                    <a:pt x="133350" y="262150"/>
                    <a:pt x="160973" y="243100"/>
                    <a:pt x="190500" y="229765"/>
                  </a:cubicBezTo>
                  <a:cubicBezTo>
                    <a:pt x="215265" y="218335"/>
                    <a:pt x="243840" y="215477"/>
                    <a:pt x="271463" y="208810"/>
                  </a:cubicBezTo>
                  <a:cubicBezTo>
                    <a:pt x="270510" y="204047"/>
                    <a:pt x="269558" y="200237"/>
                    <a:pt x="268605" y="195475"/>
                  </a:cubicBezTo>
                  <a:cubicBezTo>
                    <a:pt x="223838" y="204047"/>
                    <a:pt x="180023" y="211667"/>
                    <a:pt x="134303" y="221192"/>
                  </a:cubicBezTo>
                  <a:cubicBezTo>
                    <a:pt x="140018" y="209762"/>
                    <a:pt x="144780" y="199285"/>
                    <a:pt x="153353" y="179282"/>
                  </a:cubicBezTo>
                  <a:cubicBezTo>
                    <a:pt x="129540" y="187855"/>
                    <a:pt x="115253" y="193570"/>
                    <a:pt x="100013" y="199285"/>
                  </a:cubicBezTo>
                  <a:cubicBezTo>
                    <a:pt x="67628" y="210715"/>
                    <a:pt x="34290" y="223097"/>
                    <a:pt x="1905" y="236432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587260" y="2246947"/>
              <a:ext cx="175962" cy="288607"/>
            </a:xfrm>
            <a:custGeom>
              <a:avLst/>
              <a:gdLst/>
              <a:ahLst/>
              <a:cxnLst/>
              <a:rect l="l" t="t" r="r" b="b"/>
              <a:pathLst>
                <a:path w="175962" h="288607" extrusionOk="0">
                  <a:moveTo>
                    <a:pt x="173459" y="230505"/>
                  </a:moveTo>
                  <a:cubicBezTo>
                    <a:pt x="132502" y="248602"/>
                    <a:pt x="92497" y="267653"/>
                    <a:pt x="46777" y="288607"/>
                  </a:cubicBezTo>
                  <a:cubicBezTo>
                    <a:pt x="34394" y="243840"/>
                    <a:pt x="22964" y="200977"/>
                    <a:pt x="12487" y="159067"/>
                  </a:cubicBezTo>
                  <a:cubicBezTo>
                    <a:pt x="5819" y="132398"/>
                    <a:pt x="2009" y="103823"/>
                    <a:pt x="104" y="76200"/>
                  </a:cubicBezTo>
                  <a:cubicBezTo>
                    <a:pt x="-848" y="67627"/>
                    <a:pt x="4867" y="54292"/>
                    <a:pt x="11534" y="51435"/>
                  </a:cubicBezTo>
                  <a:cubicBezTo>
                    <a:pt x="49634" y="33338"/>
                    <a:pt x="87734" y="17145"/>
                    <a:pt x="126787" y="0"/>
                  </a:cubicBezTo>
                  <a:cubicBezTo>
                    <a:pt x="141074" y="4763"/>
                    <a:pt x="151552" y="6667"/>
                    <a:pt x="142979" y="28575"/>
                  </a:cubicBezTo>
                  <a:cubicBezTo>
                    <a:pt x="136312" y="45720"/>
                    <a:pt x="113452" y="69532"/>
                    <a:pt x="145837" y="88582"/>
                  </a:cubicBezTo>
                  <a:cubicBezTo>
                    <a:pt x="131549" y="100013"/>
                    <a:pt x="119167" y="110490"/>
                    <a:pt x="105832" y="120015"/>
                  </a:cubicBezTo>
                  <a:cubicBezTo>
                    <a:pt x="94402" y="127635"/>
                    <a:pt x="70589" y="128588"/>
                    <a:pt x="87734" y="154305"/>
                  </a:cubicBezTo>
                  <a:cubicBezTo>
                    <a:pt x="92497" y="151448"/>
                    <a:pt x="96307" y="148590"/>
                    <a:pt x="99164" y="145732"/>
                  </a:cubicBezTo>
                  <a:cubicBezTo>
                    <a:pt x="111547" y="131445"/>
                    <a:pt x="128692" y="126682"/>
                    <a:pt x="142027" y="140017"/>
                  </a:cubicBezTo>
                  <a:cubicBezTo>
                    <a:pt x="148694" y="146685"/>
                    <a:pt x="142979" y="164782"/>
                    <a:pt x="142027" y="177165"/>
                  </a:cubicBezTo>
                  <a:cubicBezTo>
                    <a:pt x="142027" y="181927"/>
                    <a:pt x="139169" y="185738"/>
                    <a:pt x="138217" y="190500"/>
                  </a:cubicBezTo>
                  <a:cubicBezTo>
                    <a:pt x="129644" y="194310"/>
                    <a:pt x="122024" y="200025"/>
                    <a:pt x="112499" y="201930"/>
                  </a:cubicBezTo>
                  <a:cubicBezTo>
                    <a:pt x="79162" y="208598"/>
                    <a:pt x="83924" y="229552"/>
                    <a:pt x="98212" y="259080"/>
                  </a:cubicBezTo>
                  <a:cubicBezTo>
                    <a:pt x="104879" y="256223"/>
                    <a:pt x="107737" y="248602"/>
                    <a:pt x="108689" y="241935"/>
                  </a:cubicBezTo>
                  <a:cubicBezTo>
                    <a:pt x="109642" y="224790"/>
                    <a:pt x="118214" y="214313"/>
                    <a:pt x="136312" y="211455"/>
                  </a:cubicBezTo>
                  <a:cubicBezTo>
                    <a:pt x="140122" y="210502"/>
                    <a:pt x="142027" y="202882"/>
                    <a:pt x="144884" y="198120"/>
                  </a:cubicBezTo>
                  <a:cubicBezTo>
                    <a:pt x="174412" y="193357"/>
                    <a:pt x="180127" y="200025"/>
                    <a:pt x="173459" y="230505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6325552" y="1923196"/>
              <a:ext cx="239077" cy="236120"/>
            </a:xfrm>
            <a:custGeom>
              <a:avLst/>
              <a:gdLst/>
              <a:ahLst/>
              <a:cxnLst/>
              <a:rect l="l" t="t" r="r" b="b"/>
              <a:pathLst>
                <a:path w="239077" h="236120" extrusionOk="0">
                  <a:moveTo>
                    <a:pt x="0" y="38001"/>
                  </a:moveTo>
                  <a:cubicBezTo>
                    <a:pt x="15240" y="30381"/>
                    <a:pt x="30480" y="22761"/>
                    <a:pt x="45720" y="15141"/>
                  </a:cubicBezTo>
                  <a:cubicBezTo>
                    <a:pt x="91440" y="-6767"/>
                    <a:pt x="91440" y="-6767"/>
                    <a:pt x="126682" y="27523"/>
                  </a:cubicBezTo>
                  <a:cubicBezTo>
                    <a:pt x="164782" y="64671"/>
                    <a:pt x="220028" y="148491"/>
                    <a:pt x="239078" y="199926"/>
                  </a:cubicBezTo>
                  <a:cubicBezTo>
                    <a:pt x="210503" y="212308"/>
                    <a:pt x="181928" y="223738"/>
                    <a:pt x="152400" y="236121"/>
                  </a:cubicBezTo>
                  <a:cubicBezTo>
                    <a:pt x="150495" y="228501"/>
                    <a:pt x="149542" y="219928"/>
                    <a:pt x="144780" y="213261"/>
                  </a:cubicBezTo>
                  <a:cubicBezTo>
                    <a:pt x="125730" y="182781"/>
                    <a:pt x="108585" y="151348"/>
                    <a:pt x="85725" y="123726"/>
                  </a:cubicBezTo>
                  <a:cubicBezTo>
                    <a:pt x="60007" y="92293"/>
                    <a:pt x="28575" y="66576"/>
                    <a:pt x="0" y="38001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585459" y="1909762"/>
              <a:ext cx="239924" cy="367664"/>
            </a:xfrm>
            <a:custGeom>
              <a:avLst/>
              <a:gdLst/>
              <a:ahLst/>
              <a:cxnLst/>
              <a:rect l="l" t="t" r="r" b="b"/>
              <a:pathLst>
                <a:path w="239924" h="367664" extrusionOk="0">
                  <a:moveTo>
                    <a:pt x="77153" y="330517"/>
                  </a:moveTo>
                  <a:cubicBezTo>
                    <a:pt x="53340" y="341948"/>
                    <a:pt x="29528" y="353378"/>
                    <a:pt x="0" y="367665"/>
                  </a:cubicBezTo>
                  <a:cubicBezTo>
                    <a:pt x="17145" y="212408"/>
                    <a:pt x="98108" y="102870"/>
                    <a:pt x="209550" y="12382"/>
                  </a:cubicBezTo>
                  <a:cubicBezTo>
                    <a:pt x="211455" y="11430"/>
                    <a:pt x="212408" y="11430"/>
                    <a:pt x="214313" y="10477"/>
                  </a:cubicBezTo>
                  <a:cubicBezTo>
                    <a:pt x="214313" y="10477"/>
                    <a:pt x="214313" y="11430"/>
                    <a:pt x="214313" y="11430"/>
                  </a:cubicBezTo>
                  <a:cubicBezTo>
                    <a:pt x="218122" y="7620"/>
                    <a:pt x="222885" y="3810"/>
                    <a:pt x="226695" y="0"/>
                  </a:cubicBezTo>
                  <a:cubicBezTo>
                    <a:pt x="226695" y="0"/>
                    <a:pt x="226695" y="0"/>
                    <a:pt x="226695" y="0"/>
                  </a:cubicBezTo>
                  <a:cubicBezTo>
                    <a:pt x="254318" y="17145"/>
                    <a:pt x="231458" y="30480"/>
                    <a:pt x="222885" y="42863"/>
                  </a:cubicBezTo>
                  <a:cubicBezTo>
                    <a:pt x="208597" y="63817"/>
                    <a:pt x="182880" y="78105"/>
                    <a:pt x="182880" y="104775"/>
                  </a:cubicBezTo>
                  <a:cubicBezTo>
                    <a:pt x="173355" y="111442"/>
                    <a:pt x="165735" y="117158"/>
                    <a:pt x="158115" y="122873"/>
                  </a:cubicBezTo>
                  <a:lnTo>
                    <a:pt x="158115" y="122873"/>
                  </a:lnTo>
                  <a:cubicBezTo>
                    <a:pt x="156210" y="122873"/>
                    <a:pt x="154305" y="122873"/>
                    <a:pt x="152400" y="122873"/>
                  </a:cubicBezTo>
                  <a:cubicBezTo>
                    <a:pt x="139065" y="147638"/>
                    <a:pt x="125730" y="172402"/>
                    <a:pt x="112395" y="198120"/>
                  </a:cubicBezTo>
                  <a:lnTo>
                    <a:pt x="112395" y="198120"/>
                  </a:lnTo>
                  <a:cubicBezTo>
                    <a:pt x="103822" y="212408"/>
                    <a:pt x="95250" y="226695"/>
                    <a:pt x="86678" y="241935"/>
                  </a:cubicBezTo>
                  <a:cubicBezTo>
                    <a:pt x="88583" y="242888"/>
                    <a:pt x="90488" y="244792"/>
                    <a:pt x="92393" y="245745"/>
                  </a:cubicBezTo>
                  <a:cubicBezTo>
                    <a:pt x="104775" y="236220"/>
                    <a:pt x="117158" y="225742"/>
                    <a:pt x="130493" y="216217"/>
                  </a:cubicBezTo>
                  <a:cubicBezTo>
                    <a:pt x="145733" y="207645"/>
                    <a:pt x="149543" y="215265"/>
                    <a:pt x="147638" y="228600"/>
                  </a:cubicBezTo>
                  <a:cubicBezTo>
                    <a:pt x="146685" y="240030"/>
                    <a:pt x="143828" y="251460"/>
                    <a:pt x="141922" y="261938"/>
                  </a:cubicBezTo>
                  <a:cubicBezTo>
                    <a:pt x="127635" y="271463"/>
                    <a:pt x="114300" y="282892"/>
                    <a:pt x="100013" y="290513"/>
                  </a:cubicBezTo>
                  <a:cubicBezTo>
                    <a:pt x="80963" y="299085"/>
                    <a:pt x="72390" y="310515"/>
                    <a:pt x="77153" y="330517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6429426" y="2181225"/>
              <a:ext cx="123773" cy="294322"/>
            </a:xfrm>
            <a:custGeom>
              <a:avLst/>
              <a:gdLst/>
              <a:ahLst/>
              <a:cxnLst/>
              <a:rect l="l" t="t" r="r" b="b"/>
              <a:pathLst>
                <a:path w="123773" h="294322" extrusionOk="0">
                  <a:moveTo>
                    <a:pt x="123773" y="260033"/>
                  </a:moveTo>
                  <a:cubicBezTo>
                    <a:pt x="100914" y="271463"/>
                    <a:pt x="77101" y="281940"/>
                    <a:pt x="51383" y="294323"/>
                  </a:cubicBezTo>
                  <a:cubicBezTo>
                    <a:pt x="45668" y="251460"/>
                    <a:pt x="41858" y="211455"/>
                    <a:pt x="34239" y="172402"/>
                  </a:cubicBezTo>
                  <a:cubicBezTo>
                    <a:pt x="25666" y="132398"/>
                    <a:pt x="15189" y="92392"/>
                    <a:pt x="2806" y="52388"/>
                  </a:cubicBezTo>
                  <a:cubicBezTo>
                    <a:pt x="-2909" y="33338"/>
                    <a:pt x="-1004" y="21908"/>
                    <a:pt x="18998" y="16192"/>
                  </a:cubicBezTo>
                  <a:cubicBezTo>
                    <a:pt x="32333" y="12383"/>
                    <a:pt x="45668" y="5715"/>
                    <a:pt x="59004" y="0"/>
                  </a:cubicBezTo>
                  <a:cubicBezTo>
                    <a:pt x="67576" y="7620"/>
                    <a:pt x="79006" y="13335"/>
                    <a:pt x="82816" y="21908"/>
                  </a:cubicBezTo>
                  <a:cubicBezTo>
                    <a:pt x="97104" y="48577"/>
                    <a:pt x="107581" y="76200"/>
                    <a:pt x="108533" y="107633"/>
                  </a:cubicBezTo>
                  <a:cubicBezTo>
                    <a:pt x="112343" y="159067"/>
                    <a:pt x="119011" y="209550"/>
                    <a:pt x="123773" y="260033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866447" y="2720340"/>
              <a:ext cx="395287" cy="117494"/>
            </a:xfrm>
            <a:custGeom>
              <a:avLst/>
              <a:gdLst/>
              <a:ahLst/>
              <a:cxnLst/>
              <a:rect l="l" t="t" r="r" b="b"/>
              <a:pathLst>
                <a:path w="395287" h="117494" extrusionOk="0">
                  <a:moveTo>
                    <a:pt x="310515" y="59055"/>
                  </a:moveTo>
                  <a:cubicBezTo>
                    <a:pt x="339090" y="69532"/>
                    <a:pt x="366713" y="80963"/>
                    <a:pt x="395288" y="91440"/>
                  </a:cubicBezTo>
                  <a:cubicBezTo>
                    <a:pt x="338138" y="139065"/>
                    <a:pt x="134303" y="119063"/>
                    <a:pt x="0" y="50482"/>
                  </a:cubicBezTo>
                  <a:cubicBezTo>
                    <a:pt x="41910" y="32385"/>
                    <a:pt x="80963" y="16192"/>
                    <a:pt x="119063" y="0"/>
                  </a:cubicBezTo>
                  <a:cubicBezTo>
                    <a:pt x="156210" y="41910"/>
                    <a:pt x="207645" y="41910"/>
                    <a:pt x="257175" y="47625"/>
                  </a:cubicBezTo>
                  <a:cubicBezTo>
                    <a:pt x="262890" y="48577"/>
                    <a:pt x="267653" y="52388"/>
                    <a:pt x="273368" y="54292"/>
                  </a:cubicBezTo>
                  <a:cubicBezTo>
                    <a:pt x="285750" y="56197"/>
                    <a:pt x="298133" y="57150"/>
                    <a:pt x="310515" y="59055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6489382" y="2142172"/>
              <a:ext cx="130995" cy="299085"/>
            </a:xfrm>
            <a:custGeom>
              <a:avLst/>
              <a:gdLst/>
              <a:ahLst/>
              <a:cxnLst/>
              <a:rect l="l" t="t" r="r" b="b"/>
              <a:pathLst>
                <a:path w="130995" h="299085" extrusionOk="0">
                  <a:moveTo>
                    <a:pt x="63818" y="299085"/>
                  </a:moveTo>
                  <a:cubicBezTo>
                    <a:pt x="59055" y="248602"/>
                    <a:pt x="51435" y="198120"/>
                    <a:pt x="49530" y="147638"/>
                  </a:cubicBezTo>
                  <a:cubicBezTo>
                    <a:pt x="48578" y="116205"/>
                    <a:pt x="37148" y="88582"/>
                    <a:pt x="23813" y="61913"/>
                  </a:cubicBezTo>
                  <a:cubicBezTo>
                    <a:pt x="19050" y="52388"/>
                    <a:pt x="7620" y="46673"/>
                    <a:pt x="0" y="40005"/>
                  </a:cubicBezTo>
                  <a:cubicBezTo>
                    <a:pt x="27623" y="26670"/>
                    <a:pt x="55245" y="14288"/>
                    <a:pt x="84773" y="0"/>
                  </a:cubicBezTo>
                  <a:cubicBezTo>
                    <a:pt x="116205" y="63817"/>
                    <a:pt x="134303" y="127635"/>
                    <a:pt x="130493" y="197167"/>
                  </a:cubicBezTo>
                  <a:cubicBezTo>
                    <a:pt x="130493" y="202882"/>
                    <a:pt x="129540" y="208598"/>
                    <a:pt x="128588" y="214313"/>
                  </a:cubicBezTo>
                  <a:cubicBezTo>
                    <a:pt x="124778" y="278130"/>
                    <a:pt x="124778" y="278130"/>
                    <a:pt x="63818" y="29908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806440" y="1879282"/>
              <a:ext cx="169544" cy="298132"/>
            </a:xfrm>
            <a:custGeom>
              <a:avLst/>
              <a:gdLst/>
              <a:ahLst/>
              <a:cxnLst/>
              <a:rect l="l" t="t" r="r" b="b"/>
              <a:pathLst>
                <a:path w="169544" h="298132" extrusionOk="0">
                  <a:moveTo>
                    <a:pt x="47625" y="272415"/>
                  </a:moveTo>
                  <a:cubicBezTo>
                    <a:pt x="33338" y="280035"/>
                    <a:pt x="19050" y="287655"/>
                    <a:pt x="0" y="298133"/>
                  </a:cubicBezTo>
                  <a:cubicBezTo>
                    <a:pt x="5715" y="185738"/>
                    <a:pt x="49530" y="93345"/>
                    <a:pt x="115253" y="0"/>
                  </a:cubicBezTo>
                  <a:cubicBezTo>
                    <a:pt x="134303" y="45720"/>
                    <a:pt x="151447" y="85725"/>
                    <a:pt x="167640" y="124778"/>
                  </a:cubicBezTo>
                  <a:cubicBezTo>
                    <a:pt x="168592" y="128588"/>
                    <a:pt x="169545" y="132397"/>
                    <a:pt x="169545" y="135255"/>
                  </a:cubicBezTo>
                  <a:cubicBezTo>
                    <a:pt x="169545" y="135255"/>
                    <a:pt x="169545" y="134303"/>
                    <a:pt x="169545" y="134303"/>
                  </a:cubicBezTo>
                  <a:cubicBezTo>
                    <a:pt x="152400" y="149543"/>
                    <a:pt x="137160" y="167640"/>
                    <a:pt x="118110" y="180975"/>
                  </a:cubicBezTo>
                  <a:cubicBezTo>
                    <a:pt x="90488" y="200025"/>
                    <a:pt x="60007" y="214313"/>
                    <a:pt x="38100" y="226695"/>
                  </a:cubicBezTo>
                  <a:cubicBezTo>
                    <a:pt x="41910" y="244793"/>
                    <a:pt x="44767" y="259080"/>
                    <a:pt x="47625" y="27241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6073140" y="2646045"/>
              <a:ext cx="247650" cy="139064"/>
            </a:xfrm>
            <a:custGeom>
              <a:avLst/>
              <a:gdLst/>
              <a:ahLst/>
              <a:cxnLst/>
              <a:rect l="l" t="t" r="r" b="b"/>
              <a:pathLst>
                <a:path w="247650" h="139064" extrusionOk="0">
                  <a:moveTo>
                    <a:pt x="185738" y="139065"/>
                  </a:moveTo>
                  <a:cubicBezTo>
                    <a:pt x="118110" y="119063"/>
                    <a:pt x="56197" y="87630"/>
                    <a:pt x="0" y="46672"/>
                  </a:cubicBezTo>
                  <a:cubicBezTo>
                    <a:pt x="57150" y="15240"/>
                    <a:pt x="119063" y="4763"/>
                    <a:pt x="183832" y="0"/>
                  </a:cubicBezTo>
                  <a:cubicBezTo>
                    <a:pt x="181928" y="27622"/>
                    <a:pt x="198120" y="42863"/>
                    <a:pt x="220980" y="53340"/>
                  </a:cubicBezTo>
                  <a:cubicBezTo>
                    <a:pt x="220980" y="53340"/>
                    <a:pt x="220028" y="55245"/>
                    <a:pt x="220028" y="55245"/>
                  </a:cubicBezTo>
                  <a:cubicBezTo>
                    <a:pt x="221932" y="61913"/>
                    <a:pt x="224790" y="68580"/>
                    <a:pt x="226695" y="75247"/>
                  </a:cubicBezTo>
                  <a:cubicBezTo>
                    <a:pt x="232410" y="84772"/>
                    <a:pt x="238125" y="94297"/>
                    <a:pt x="243840" y="103822"/>
                  </a:cubicBezTo>
                  <a:cubicBezTo>
                    <a:pt x="244792" y="105727"/>
                    <a:pt x="244792" y="107633"/>
                    <a:pt x="245745" y="110490"/>
                  </a:cubicBezTo>
                  <a:cubicBezTo>
                    <a:pt x="247650" y="111442"/>
                    <a:pt x="247650" y="112395"/>
                    <a:pt x="247650" y="114300"/>
                  </a:cubicBezTo>
                  <a:cubicBezTo>
                    <a:pt x="227647" y="121920"/>
                    <a:pt x="206692" y="130492"/>
                    <a:pt x="185738" y="13906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2175" y="1817016"/>
              <a:ext cx="415290" cy="117157"/>
            </a:xfrm>
            <a:custGeom>
              <a:avLst/>
              <a:gdLst/>
              <a:ahLst/>
              <a:cxnLst/>
              <a:rect l="l" t="t" r="r" b="b"/>
              <a:pathLst>
                <a:path w="415290" h="117157" extrusionOk="0">
                  <a:moveTo>
                    <a:pt x="111443" y="37501"/>
                  </a:moveTo>
                  <a:cubicBezTo>
                    <a:pt x="74295" y="27976"/>
                    <a:pt x="37147" y="18451"/>
                    <a:pt x="0" y="8926"/>
                  </a:cubicBezTo>
                  <a:cubicBezTo>
                    <a:pt x="145732" y="-7266"/>
                    <a:pt x="288607" y="-12029"/>
                    <a:pt x="415290" y="89889"/>
                  </a:cubicBezTo>
                  <a:cubicBezTo>
                    <a:pt x="393382" y="99414"/>
                    <a:pt x="372428" y="107986"/>
                    <a:pt x="350520" y="116559"/>
                  </a:cubicBezTo>
                  <a:cubicBezTo>
                    <a:pt x="326707" y="120369"/>
                    <a:pt x="311468" y="105129"/>
                    <a:pt x="292418" y="95604"/>
                  </a:cubicBezTo>
                  <a:cubicBezTo>
                    <a:pt x="245745" y="70839"/>
                    <a:pt x="195263" y="51789"/>
                    <a:pt x="145732" y="32739"/>
                  </a:cubicBezTo>
                  <a:cubicBezTo>
                    <a:pt x="136207" y="28929"/>
                    <a:pt x="122872" y="35596"/>
                    <a:pt x="111443" y="37501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771197" y="2468879"/>
              <a:ext cx="240982" cy="245745"/>
            </a:xfrm>
            <a:custGeom>
              <a:avLst/>
              <a:gdLst/>
              <a:ahLst/>
              <a:cxnLst/>
              <a:rect l="l" t="t" r="r" b="b"/>
              <a:pathLst>
                <a:path w="240982" h="245745" extrusionOk="0">
                  <a:moveTo>
                    <a:pt x="161925" y="245745"/>
                  </a:moveTo>
                  <a:cubicBezTo>
                    <a:pt x="147638" y="237173"/>
                    <a:pt x="156210" y="204788"/>
                    <a:pt x="129540" y="216217"/>
                  </a:cubicBezTo>
                  <a:cubicBezTo>
                    <a:pt x="128588" y="199073"/>
                    <a:pt x="132397" y="176213"/>
                    <a:pt x="125730" y="173355"/>
                  </a:cubicBezTo>
                  <a:cubicBezTo>
                    <a:pt x="106680" y="162878"/>
                    <a:pt x="90488" y="131445"/>
                    <a:pt x="59055" y="160020"/>
                  </a:cubicBezTo>
                  <a:cubicBezTo>
                    <a:pt x="60008" y="141923"/>
                    <a:pt x="60960" y="129540"/>
                    <a:pt x="61913" y="116205"/>
                  </a:cubicBezTo>
                  <a:cubicBezTo>
                    <a:pt x="47625" y="106680"/>
                    <a:pt x="33338" y="96203"/>
                    <a:pt x="18097" y="84773"/>
                  </a:cubicBezTo>
                  <a:cubicBezTo>
                    <a:pt x="37147" y="58103"/>
                    <a:pt x="8572" y="49530"/>
                    <a:pt x="0" y="32385"/>
                  </a:cubicBezTo>
                  <a:cubicBezTo>
                    <a:pt x="20955" y="21908"/>
                    <a:pt x="41910" y="11430"/>
                    <a:pt x="65722" y="0"/>
                  </a:cubicBezTo>
                  <a:cubicBezTo>
                    <a:pt x="104775" y="87630"/>
                    <a:pt x="164783" y="153353"/>
                    <a:pt x="240983" y="214313"/>
                  </a:cubicBezTo>
                  <a:cubicBezTo>
                    <a:pt x="212408" y="225742"/>
                    <a:pt x="187643" y="236220"/>
                    <a:pt x="161925" y="24574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802557" y="2124075"/>
              <a:ext cx="193430" cy="216217"/>
            </a:xfrm>
            <a:custGeom>
              <a:avLst/>
              <a:gdLst/>
              <a:ahLst/>
              <a:cxnLst/>
              <a:rect l="l" t="t" r="r" b="b"/>
              <a:pathLst>
                <a:path w="193430" h="216217" extrusionOk="0">
                  <a:moveTo>
                    <a:pt x="171523" y="0"/>
                  </a:moveTo>
                  <a:cubicBezTo>
                    <a:pt x="176285" y="3810"/>
                    <a:pt x="182000" y="7620"/>
                    <a:pt x="189620" y="13335"/>
                  </a:cubicBezTo>
                  <a:cubicBezTo>
                    <a:pt x="162950" y="24765"/>
                    <a:pt x="140090" y="39052"/>
                    <a:pt x="115325" y="44767"/>
                  </a:cubicBezTo>
                  <a:cubicBezTo>
                    <a:pt x="82940" y="51435"/>
                    <a:pt x="84845" y="80963"/>
                    <a:pt x="68653" y="98108"/>
                  </a:cubicBezTo>
                  <a:cubicBezTo>
                    <a:pt x="69605" y="100965"/>
                    <a:pt x="70558" y="102870"/>
                    <a:pt x="71510" y="105727"/>
                  </a:cubicBezTo>
                  <a:cubicBezTo>
                    <a:pt x="101990" y="98108"/>
                    <a:pt x="131518" y="89535"/>
                    <a:pt x="161998" y="82867"/>
                  </a:cubicBezTo>
                  <a:cubicBezTo>
                    <a:pt x="171523" y="80963"/>
                    <a:pt x="182953" y="85725"/>
                    <a:pt x="193430" y="87630"/>
                  </a:cubicBezTo>
                  <a:cubicBezTo>
                    <a:pt x="187715" y="95250"/>
                    <a:pt x="182000" y="103823"/>
                    <a:pt x="175333" y="109538"/>
                  </a:cubicBezTo>
                  <a:cubicBezTo>
                    <a:pt x="156283" y="123825"/>
                    <a:pt x="136280" y="137160"/>
                    <a:pt x="116278" y="149542"/>
                  </a:cubicBezTo>
                  <a:cubicBezTo>
                    <a:pt x="88655" y="167640"/>
                    <a:pt x="60080" y="183833"/>
                    <a:pt x="32458" y="201930"/>
                  </a:cubicBezTo>
                  <a:cubicBezTo>
                    <a:pt x="27695" y="204788"/>
                    <a:pt x="24838" y="211455"/>
                    <a:pt x="20075" y="216217"/>
                  </a:cubicBezTo>
                  <a:cubicBezTo>
                    <a:pt x="13408" y="175260"/>
                    <a:pt x="5788" y="135255"/>
                    <a:pt x="73" y="94298"/>
                  </a:cubicBezTo>
                  <a:cubicBezTo>
                    <a:pt x="-880" y="86677"/>
                    <a:pt x="7693" y="74295"/>
                    <a:pt x="14360" y="70485"/>
                  </a:cubicBezTo>
                  <a:cubicBezTo>
                    <a:pt x="66748" y="46673"/>
                    <a:pt x="119135" y="23813"/>
                    <a:pt x="171523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67412" y="1891446"/>
              <a:ext cx="204787" cy="174525"/>
            </a:xfrm>
            <a:custGeom>
              <a:avLst/>
              <a:gdLst/>
              <a:ahLst/>
              <a:cxnLst/>
              <a:rect l="l" t="t" r="r" b="b"/>
              <a:pathLst>
                <a:path w="204787" h="174525" extrusionOk="0">
                  <a:moveTo>
                    <a:pt x="204788" y="111661"/>
                  </a:moveTo>
                  <a:cubicBezTo>
                    <a:pt x="163830" y="131663"/>
                    <a:pt x="121920" y="151666"/>
                    <a:pt x="76200" y="174526"/>
                  </a:cubicBezTo>
                  <a:cubicBezTo>
                    <a:pt x="50482" y="115471"/>
                    <a:pt x="24765" y="59273"/>
                    <a:pt x="0" y="3076"/>
                  </a:cubicBezTo>
                  <a:cubicBezTo>
                    <a:pt x="29528" y="-1687"/>
                    <a:pt x="55245" y="-4544"/>
                    <a:pt x="80963" y="23078"/>
                  </a:cubicBezTo>
                  <a:cubicBezTo>
                    <a:pt x="105728" y="49748"/>
                    <a:pt x="143828" y="64988"/>
                    <a:pt x="175260" y="85943"/>
                  </a:cubicBezTo>
                  <a:cubicBezTo>
                    <a:pt x="185738" y="92611"/>
                    <a:pt x="194310" y="103088"/>
                    <a:pt x="204788" y="111661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6187440" y="1990993"/>
              <a:ext cx="192778" cy="234046"/>
            </a:xfrm>
            <a:custGeom>
              <a:avLst/>
              <a:gdLst/>
              <a:ahLst/>
              <a:cxnLst/>
              <a:rect l="l" t="t" r="r" b="b"/>
              <a:pathLst>
                <a:path w="192778" h="234046" extrusionOk="0">
                  <a:moveTo>
                    <a:pt x="140970" y="234046"/>
                  </a:moveTo>
                  <a:cubicBezTo>
                    <a:pt x="122872" y="179754"/>
                    <a:pt x="100965" y="126414"/>
                    <a:pt x="62865" y="81646"/>
                  </a:cubicBezTo>
                  <a:cubicBezTo>
                    <a:pt x="45720" y="60691"/>
                    <a:pt x="29528" y="39736"/>
                    <a:pt x="0" y="34974"/>
                  </a:cubicBezTo>
                  <a:cubicBezTo>
                    <a:pt x="23813" y="23544"/>
                    <a:pt x="47625" y="10209"/>
                    <a:pt x="72390" y="684"/>
                  </a:cubicBezTo>
                  <a:cubicBezTo>
                    <a:pt x="79057" y="-2174"/>
                    <a:pt x="92392" y="4494"/>
                    <a:pt x="97155" y="10209"/>
                  </a:cubicBezTo>
                  <a:cubicBezTo>
                    <a:pt x="140970" y="65454"/>
                    <a:pt x="172403" y="128319"/>
                    <a:pt x="192405" y="195946"/>
                  </a:cubicBezTo>
                  <a:cubicBezTo>
                    <a:pt x="194310" y="201661"/>
                    <a:pt x="188595" y="214044"/>
                    <a:pt x="182880" y="217854"/>
                  </a:cubicBezTo>
                  <a:cubicBezTo>
                    <a:pt x="170497" y="224521"/>
                    <a:pt x="155257" y="229284"/>
                    <a:pt x="140970" y="234046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6345555" y="2224087"/>
              <a:ext cx="96202" cy="296227"/>
            </a:xfrm>
            <a:custGeom>
              <a:avLst/>
              <a:gdLst/>
              <a:ahLst/>
              <a:cxnLst/>
              <a:rect l="l" t="t" r="r" b="b"/>
              <a:pathLst>
                <a:path w="96202" h="296227" extrusionOk="0">
                  <a:moveTo>
                    <a:pt x="31432" y="296228"/>
                  </a:moveTo>
                  <a:cubicBezTo>
                    <a:pt x="28575" y="293370"/>
                    <a:pt x="23813" y="291465"/>
                    <a:pt x="23813" y="288608"/>
                  </a:cubicBezTo>
                  <a:cubicBezTo>
                    <a:pt x="22860" y="224790"/>
                    <a:pt x="24765" y="161925"/>
                    <a:pt x="22860" y="98108"/>
                  </a:cubicBezTo>
                  <a:cubicBezTo>
                    <a:pt x="21907" y="73342"/>
                    <a:pt x="13335" y="49530"/>
                    <a:pt x="7620" y="25717"/>
                  </a:cubicBezTo>
                  <a:cubicBezTo>
                    <a:pt x="7620" y="23813"/>
                    <a:pt x="2857" y="23813"/>
                    <a:pt x="0" y="22860"/>
                  </a:cubicBezTo>
                  <a:cubicBezTo>
                    <a:pt x="14288" y="15240"/>
                    <a:pt x="28575" y="8573"/>
                    <a:pt x="45720" y="0"/>
                  </a:cubicBezTo>
                  <a:cubicBezTo>
                    <a:pt x="74295" y="84773"/>
                    <a:pt x="96202" y="167640"/>
                    <a:pt x="96202" y="255270"/>
                  </a:cubicBezTo>
                  <a:cubicBezTo>
                    <a:pt x="96202" y="261938"/>
                    <a:pt x="87630" y="272415"/>
                    <a:pt x="80963" y="275273"/>
                  </a:cubicBezTo>
                  <a:cubicBezTo>
                    <a:pt x="65722" y="282892"/>
                    <a:pt x="47625" y="288608"/>
                    <a:pt x="31432" y="296228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04547" y="2486025"/>
              <a:ext cx="231457" cy="139065"/>
            </a:xfrm>
            <a:custGeom>
              <a:avLst/>
              <a:gdLst/>
              <a:ahLst/>
              <a:cxnLst/>
              <a:rect l="l" t="t" r="r" b="b"/>
              <a:pathLst>
                <a:path w="231457" h="139065" extrusionOk="0">
                  <a:moveTo>
                    <a:pt x="0" y="33338"/>
                  </a:moveTo>
                  <a:cubicBezTo>
                    <a:pt x="24765" y="26670"/>
                    <a:pt x="50483" y="20002"/>
                    <a:pt x="76200" y="14288"/>
                  </a:cubicBezTo>
                  <a:cubicBezTo>
                    <a:pt x="98108" y="9525"/>
                    <a:pt x="119063" y="5715"/>
                    <a:pt x="148590" y="0"/>
                  </a:cubicBezTo>
                  <a:cubicBezTo>
                    <a:pt x="136208" y="15240"/>
                    <a:pt x="129540" y="23813"/>
                    <a:pt x="122872" y="31433"/>
                  </a:cubicBezTo>
                  <a:cubicBezTo>
                    <a:pt x="123825" y="34290"/>
                    <a:pt x="125730" y="37148"/>
                    <a:pt x="126683" y="40958"/>
                  </a:cubicBezTo>
                  <a:cubicBezTo>
                    <a:pt x="160972" y="34290"/>
                    <a:pt x="194310" y="27623"/>
                    <a:pt x="228600" y="21908"/>
                  </a:cubicBezTo>
                  <a:cubicBezTo>
                    <a:pt x="229553" y="23813"/>
                    <a:pt x="230505" y="26670"/>
                    <a:pt x="231458" y="28575"/>
                  </a:cubicBezTo>
                  <a:cubicBezTo>
                    <a:pt x="218122" y="36195"/>
                    <a:pt x="204788" y="43815"/>
                    <a:pt x="188595" y="53340"/>
                  </a:cubicBezTo>
                  <a:cubicBezTo>
                    <a:pt x="199072" y="59055"/>
                    <a:pt x="204788" y="62865"/>
                    <a:pt x="213360" y="67627"/>
                  </a:cubicBezTo>
                  <a:cubicBezTo>
                    <a:pt x="170497" y="91440"/>
                    <a:pt x="128588" y="115253"/>
                    <a:pt x="86678" y="139065"/>
                  </a:cubicBezTo>
                  <a:cubicBezTo>
                    <a:pt x="57150" y="102870"/>
                    <a:pt x="28575" y="68580"/>
                    <a:pt x="0" y="33338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67412" y="1849755"/>
              <a:ext cx="288607" cy="153352"/>
            </a:xfrm>
            <a:custGeom>
              <a:avLst/>
              <a:gdLst/>
              <a:ahLst/>
              <a:cxnLst/>
              <a:rect l="l" t="t" r="r" b="b"/>
              <a:pathLst>
                <a:path w="288607" h="153352" extrusionOk="0">
                  <a:moveTo>
                    <a:pt x="204788" y="153353"/>
                  </a:moveTo>
                  <a:cubicBezTo>
                    <a:pt x="195263" y="144780"/>
                    <a:pt x="186690" y="134303"/>
                    <a:pt x="175260" y="126682"/>
                  </a:cubicBezTo>
                  <a:cubicBezTo>
                    <a:pt x="143828" y="105728"/>
                    <a:pt x="106680" y="90488"/>
                    <a:pt x="80963" y="63818"/>
                  </a:cubicBezTo>
                  <a:cubicBezTo>
                    <a:pt x="55245" y="36195"/>
                    <a:pt x="29528" y="39052"/>
                    <a:pt x="0" y="43815"/>
                  </a:cubicBezTo>
                  <a:cubicBezTo>
                    <a:pt x="0" y="43815"/>
                    <a:pt x="0" y="43815"/>
                    <a:pt x="0" y="43815"/>
                  </a:cubicBezTo>
                  <a:cubicBezTo>
                    <a:pt x="3810" y="29527"/>
                    <a:pt x="23813" y="19050"/>
                    <a:pt x="13335" y="0"/>
                  </a:cubicBezTo>
                  <a:cubicBezTo>
                    <a:pt x="111443" y="18097"/>
                    <a:pt x="204788" y="47625"/>
                    <a:pt x="288607" y="117157"/>
                  </a:cubicBezTo>
                  <a:cubicBezTo>
                    <a:pt x="257175" y="130493"/>
                    <a:pt x="231457" y="141922"/>
                    <a:pt x="204788" y="153353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668845" y="2224087"/>
              <a:ext cx="152834" cy="254317"/>
            </a:xfrm>
            <a:custGeom>
              <a:avLst/>
              <a:gdLst/>
              <a:ahLst/>
              <a:cxnLst/>
              <a:rect l="l" t="t" r="r" b="b"/>
              <a:pathLst>
                <a:path w="152834" h="254317" extrusionOk="0">
                  <a:moveTo>
                    <a:pt x="56632" y="213360"/>
                  </a:moveTo>
                  <a:cubicBezTo>
                    <a:pt x="58536" y="208598"/>
                    <a:pt x="60442" y="204788"/>
                    <a:pt x="60442" y="200025"/>
                  </a:cubicBezTo>
                  <a:cubicBezTo>
                    <a:pt x="61394" y="187642"/>
                    <a:pt x="67109" y="169545"/>
                    <a:pt x="60442" y="162877"/>
                  </a:cubicBezTo>
                  <a:cubicBezTo>
                    <a:pt x="48059" y="149542"/>
                    <a:pt x="30914" y="154305"/>
                    <a:pt x="17579" y="168592"/>
                  </a:cubicBezTo>
                  <a:cubicBezTo>
                    <a:pt x="14722" y="171450"/>
                    <a:pt x="9959" y="174308"/>
                    <a:pt x="6149" y="177165"/>
                  </a:cubicBezTo>
                  <a:cubicBezTo>
                    <a:pt x="-10996" y="151448"/>
                    <a:pt x="11864" y="151448"/>
                    <a:pt x="24247" y="142875"/>
                  </a:cubicBezTo>
                  <a:cubicBezTo>
                    <a:pt x="37582" y="133350"/>
                    <a:pt x="49011" y="122873"/>
                    <a:pt x="64252" y="111442"/>
                  </a:cubicBezTo>
                  <a:cubicBezTo>
                    <a:pt x="32819" y="92392"/>
                    <a:pt x="54727" y="68580"/>
                    <a:pt x="61394" y="51435"/>
                  </a:cubicBezTo>
                  <a:cubicBezTo>
                    <a:pt x="69967" y="28575"/>
                    <a:pt x="60442" y="26670"/>
                    <a:pt x="45202" y="22860"/>
                  </a:cubicBezTo>
                  <a:cubicBezTo>
                    <a:pt x="60442" y="14288"/>
                    <a:pt x="76634" y="5715"/>
                    <a:pt x="88064" y="0"/>
                  </a:cubicBezTo>
                  <a:cubicBezTo>
                    <a:pt x="109972" y="77152"/>
                    <a:pt x="130927" y="151448"/>
                    <a:pt x="152834" y="229552"/>
                  </a:cubicBezTo>
                  <a:cubicBezTo>
                    <a:pt x="135689" y="236220"/>
                    <a:pt x="113782" y="245745"/>
                    <a:pt x="92827" y="254317"/>
                  </a:cubicBezTo>
                  <a:cubicBezTo>
                    <a:pt x="99494" y="223838"/>
                    <a:pt x="93779" y="217170"/>
                    <a:pt x="64252" y="220980"/>
                  </a:cubicBezTo>
                  <a:cubicBezTo>
                    <a:pt x="60442" y="217170"/>
                    <a:pt x="58536" y="215265"/>
                    <a:pt x="56632" y="21336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824537" y="2286952"/>
              <a:ext cx="270509" cy="149542"/>
            </a:xfrm>
            <a:custGeom>
              <a:avLst/>
              <a:gdLst/>
              <a:ahLst/>
              <a:cxnLst/>
              <a:rect l="l" t="t" r="r" b="b"/>
              <a:pathLst>
                <a:path w="270509" h="149542" extrusionOk="0">
                  <a:moveTo>
                    <a:pt x="0" y="58102"/>
                  </a:moveTo>
                  <a:cubicBezTo>
                    <a:pt x="33338" y="45720"/>
                    <a:pt x="65722" y="32385"/>
                    <a:pt x="99060" y="20002"/>
                  </a:cubicBezTo>
                  <a:cubicBezTo>
                    <a:pt x="114300" y="14288"/>
                    <a:pt x="128588" y="8573"/>
                    <a:pt x="152400" y="0"/>
                  </a:cubicBezTo>
                  <a:cubicBezTo>
                    <a:pt x="143828" y="19050"/>
                    <a:pt x="139065" y="29527"/>
                    <a:pt x="133350" y="41910"/>
                  </a:cubicBezTo>
                  <a:cubicBezTo>
                    <a:pt x="179070" y="33338"/>
                    <a:pt x="223838" y="24765"/>
                    <a:pt x="267653" y="16193"/>
                  </a:cubicBezTo>
                  <a:cubicBezTo>
                    <a:pt x="268605" y="20955"/>
                    <a:pt x="269557" y="24765"/>
                    <a:pt x="270510" y="29527"/>
                  </a:cubicBezTo>
                  <a:cubicBezTo>
                    <a:pt x="243840" y="36195"/>
                    <a:pt x="215265" y="40005"/>
                    <a:pt x="189547" y="50483"/>
                  </a:cubicBezTo>
                  <a:cubicBezTo>
                    <a:pt x="160020" y="63818"/>
                    <a:pt x="132397" y="82868"/>
                    <a:pt x="106680" y="101918"/>
                  </a:cubicBezTo>
                  <a:cubicBezTo>
                    <a:pt x="100013" y="106680"/>
                    <a:pt x="76200" y="100013"/>
                    <a:pt x="87630" y="122873"/>
                  </a:cubicBezTo>
                  <a:cubicBezTo>
                    <a:pt x="71438" y="130493"/>
                    <a:pt x="56197" y="139065"/>
                    <a:pt x="35243" y="149543"/>
                  </a:cubicBezTo>
                  <a:cubicBezTo>
                    <a:pt x="22860" y="117158"/>
                    <a:pt x="11430" y="87630"/>
                    <a:pt x="0" y="5810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6416040" y="2472689"/>
              <a:ext cx="131444" cy="280987"/>
            </a:xfrm>
            <a:custGeom>
              <a:avLst/>
              <a:gdLst/>
              <a:ahLst/>
              <a:cxnLst/>
              <a:rect l="l" t="t" r="r" b="b"/>
              <a:pathLst>
                <a:path w="131444" h="280987" extrusionOk="0">
                  <a:moveTo>
                    <a:pt x="79057" y="206693"/>
                  </a:moveTo>
                  <a:cubicBezTo>
                    <a:pt x="54292" y="231457"/>
                    <a:pt x="29528" y="256223"/>
                    <a:pt x="5715" y="280988"/>
                  </a:cubicBezTo>
                  <a:cubicBezTo>
                    <a:pt x="3810" y="279082"/>
                    <a:pt x="1905" y="278130"/>
                    <a:pt x="0" y="276225"/>
                  </a:cubicBezTo>
                  <a:cubicBezTo>
                    <a:pt x="14288" y="231457"/>
                    <a:pt x="29528" y="187643"/>
                    <a:pt x="41910" y="142875"/>
                  </a:cubicBezTo>
                  <a:cubicBezTo>
                    <a:pt x="49530" y="115252"/>
                    <a:pt x="55245" y="86677"/>
                    <a:pt x="58103" y="58102"/>
                  </a:cubicBezTo>
                  <a:cubicBezTo>
                    <a:pt x="60007" y="36195"/>
                    <a:pt x="66675" y="21908"/>
                    <a:pt x="88582" y="16193"/>
                  </a:cubicBezTo>
                  <a:cubicBezTo>
                    <a:pt x="102870" y="12383"/>
                    <a:pt x="117157" y="5715"/>
                    <a:pt x="131445" y="0"/>
                  </a:cubicBezTo>
                  <a:cubicBezTo>
                    <a:pt x="121920" y="39052"/>
                    <a:pt x="112395" y="78105"/>
                    <a:pt x="102870" y="116205"/>
                  </a:cubicBezTo>
                  <a:cubicBezTo>
                    <a:pt x="95250" y="145732"/>
                    <a:pt x="87630" y="176213"/>
                    <a:pt x="79057" y="206693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696902" y="1864042"/>
              <a:ext cx="184784" cy="345757"/>
            </a:xfrm>
            <a:custGeom>
              <a:avLst/>
              <a:gdLst/>
              <a:ahLst/>
              <a:cxnLst/>
              <a:rect l="l" t="t" r="r" b="b"/>
              <a:pathLst>
                <a:path w="184784" h="345757" extrusionOk="0">
                  <a:moveTo>
                    <a:pt x="45720" y="167640"/>
                  </a:moveTo>
                  <a:cubicBezTo>
                    <a:pt x="53340" y="161925"/>
                    <a:pt x="60960" y="156210"/>
                    <a:pt x="70485" y="149543"/>
                  </a:cubicBezTo>
                  <a:cubicBezTo>
                    <a:pt x="70485" y="122872"/>
                    <a:pt x="96203" y="108585"/>
                    <a:pt x="110490" y="87630"/>
                  </a:cubicBezTo>
                  <a:cubicBezTo>
                    <a:pt x="119063" y="74295"/>
                    <a:pt x="142875" y="60960"/>
                    <a:pt x="114300" y="44768"/>
                  </a:cubicBezTo>
                  <a:cubicBezTo>
                    <a:pt x="135255" y="29527"/>
                    <a:pt x="156210" y="15240"/>
                    <a:pt x="177165" y="0"/>
                  </a:cubicBezTo>
                  <a:cubicBezTo>
                    <a:pt x="180022" y="2857"/>
                    <a:pt x="181928" y="5715"/>
                    <a:pt x="184785" y="7620"/>
                  </a:cubicBezTo>
                  <a:cubicBezTo>
                    <a:pt x="178117" y="20002"/>
                    <a:pt x="171450" y="33338"/>
                    <a:pt x="162878" y="44768"/>
                  </a:cubicBezTo>
                  <a:cubicBezTo>
                    <a:pt x="113347" y="123825"/>
                    <a:pt x="77153" y="207645"/>
                    <a:pt x="73342" y="301943"/>
                  </a:cubicBezTo>
                  <a:cubicBezTo>
                    <a:pt x="72390" y="332422"/>
                    <a:pt x="51435" y="339090"/>
                    <a:pt x="28575" y="345758"/>
                  </a:cubicBezTo>
                  <a:cubicBezTo>
                    <a:pt x="28575" y="332422"/>
                    <a:pt x="28575" y="319087"/>
                    <a:pt x="28575" y="306705"/>
                  </a:cubicBezTo>
                  <a:cubicBezTo>
                    <a:pt x="30480" y="295275"/>
                    <a:pt x="32385" y="283845"/>
                    <a:pt x="34290" y="273368"/>
                  </a:cubicBezTo>
                  <a:cubicBezTo>
                    <a:pt x="36195" y="260033"/>
                    <a:pt x="32385" y="252412"/>
                    <a:pt x="17145" y="260985"/>
                  </a:cubicBezTo>
                  <a:cubicBezTo>
                    <a:pt x="11430" y="255270"/>
                    <a:pt x="5715" y="249555"/>
                    <a:pt x="0" y="243840"/>
                  </a:cubicBezTo>
                  <a:cubicBezTo>
                    <a:pt x="0" y="243840"/>
                    <a:pt x="0" y="243840"/>
                    <a:pt x="0" y="243840"/>
                  </a:cubicBezTo>
                  <a:cubicBezTo>
                    <a:pt x="35242" y="228600"/>
                    <a:pt x="60007" y="203835"/>
                    <a:pt x="73342" y="164783"/>
                  </a:cubicBezTo>
                  <a:cubicBezTo>
                    <a:pt x="62865" y="165735"/>
                    <a:pt x="54292" y="166687"/>
                    <a:pt x="45720" y="16764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6309359" y="1961197"/>
              <a:ext cx="169545" cy="222885"/>
            </a:xfrm>
            <a:custGeom>
              <a:avLst/>
              <a:gdLst/>
              <a:ahLst/>
              <a:cxnLst/>
              <a:rect l="l" t="t" r="r" b="b"/>
              <a:pathLst>
                <a:path w="169545" h="222885" extrusionOk="0">
                  <a:moveTo>
                    <a:pt x="16193" y="0"/>
                  </a:moveTo>
                  <a:cubicBezTo>
                    <a:pt x="44768" y="28575"/>
                    <a:pt x="76200" y="54292"/>
                    <a:pt x="102870" y="85725"/>
                  </a:cubicBezTo>
                  <a:cubicBezTo>
                    <a:pt x="125730" y="113348"/>
                    <a:pt x="142875" y="144780"/>
                    <a:pt x="161925" y="175260"/>
                  </a:cubicBezTo>
                  <a:cubicBezTo>
                    <a:pt x="165735" y="181927"/>
                    <a:pt x="166688" y="190500"/>
                    <a:pt x="169545" y="198120"/>
                  </a:cubicBezTo>
                  <a:cubicBezTo>
                    <a:pt x="150495" y="206692"/>
                    <a:pt x="131445" y="216217"/>
                    <a:pt x="117158" y="222885"/>
                  </a:cubicBezTo>
                  <a:cubicBezTo>
                    <a:pt x="77153" y="149542"/>
                    <a:pt x="39053" y="79057"/>
                    <a:pt x="0" y="6667"/>
                  </a:cubicBezTo>
                  <a:cubicBezTo>
                    <a:pt x="953" y="6667"/>
                    <a:pt x="8572" y="2857"/>
                    <a:pt x="16193" y="0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6345555" y="2516504"/>
              <a:ext cx="94297" cy="187642"/>
            </a:xfrm>
            <a:custGeom>
              <a:avLst/>
              <a:gdLst/>
              <a:ahLst/>
              <a:cxnLst/>
              <a:rect l="l" t="t" r="r" b="b"/>
              <a:pathLst>
                <a:path w="94297" h="187642" extrusionOk="0">
                  <a:moveTo>
                    <a:pt x="47625" y="182880"/>
                  </a:moveTo>
                  <a:cubicBezTo>
                    <a:pt x="47625" y="184785"/>
                    <a:pt x="47625" y="185738"/>
                    <a:pt x="45720" y="187642"/>
                  </a:cubicBezTo>
                  <a:cubicBezTo>
                    <a:pt x="30480" y="187642"/>
                    <a:pt x="15240" y="187642"/>
                    <a:pt x="0" y="186690"/>
                  </a:cubicBezTo>
                  <a:cubicBezTo>
                    <a:pt x="952" y="179070"/>
                    <a:pt x="952" y="170498"/>
                    <a:pt x="952" y="162878"/>
                  </a:cubicBezTo>
                  <a:cubicBezTo>
                    <a:pt x="1905" y="145733"/>
                    <a:pt x="0" y="128588"/>
                    <a:pt x="2857" y="112395"/>
                  </a:cubicBezTo>
                  <a:cubicBezTo>
                    <a:pt x="6667" y="87630"/>
                    <a:pt x="12382" y="61913"/>
                    <a:pt x="17145" y="37148"/>
                  </a:cubicBezTo>
                  <a:cubicBezTo>
                    <a:pt x="41910" y="25718"/>
                    <a:pt x="65722" y="13335"/>
                    <a:pt x="94297" y="0"/>
                  </a:cubicBezTo>
                  <a:cubicBezTo>
                    <a:pt x="88582" y="64770"/>
                    <a:pt x="73342" y="120967"/>
                    <a:pt x="49530" y="175260"/>
                  </a:cubicBezTo>
                  <a:cubicBezTo>
                    <a:pt x="49530" y="178117"/>
                    <a:pt x="48577" y="180975"/>
                    <a:pt x="47625" y="182880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6495097" y="2442210"/>
              <a:ext cx="114300" cy="237172"/>
            </a:xfrm>
            <a:custGeom>
              <a:avLst/>
              <a:gdLst/>
              <a:ahLst/>
              <a:cxnLst/>
              <a:rect l="l" t="t" r="r" b="b"/>
              <a:pathLst>
                <a:path w="114300" h="237172" extrusionOk="0">
                  <a:moveTo>
                    <a:pt x="0" y="237173"/>
                  </a:moveTo>
                  <a:cubicBezTo>
                    <a:pt x="7620" y="206693"/>
                    <a:pt x="15240" y="177165"/>
                    <a:pt x="22860" y="146685"/>
                  </a:cubicBezTo>
                  <a:cubicBezTo>
                    <a:pt x="32385" y="107632"/>
                    <a:pt x="41910" y="68580"/>
                    <a:pt x="51435" y="30480"/>
                  </a:cubicBezTo>
                  <a:cubicBezTo>
                    <a:pt x="71438" y="20955"/>
                    <a:pt x="90488" y="11430"/>
                    <a:pt x="114300" y="0"/>
                  </a:cubicBezTo>
                  <a:cubicBezTo>
                    <a:pt x="109538" y="98107"/>
                    <a:pt x="62865" y="171450"/>
                    <a:pt x="0" y="237173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844540" y="2013585"/>
              <a:ext cx="167640" cy="138112"/>
            </a:xfrm>
            <a:custGeom>
              <a:avLst/>
              <a:gdLst/>
              <a:ahLst/>
              <a:cxnLst/>
              <a:rect l="l" t="t" r="r" b="b"/>
              <a:pathLst>
                <a:path w="167640" h="138112" extrusionOk="0">
                  <a:moveTo>
                    <a:pt x="9525" y="138113"/>
                  </a:moveTo>
                  <a:cubicBezTo>
                    <a:pt x="6667" y="124777"/>
                    <a:pt x="3810" y="111442"/>
                    <a:pt x="0" y="92392"/>
                  </a:cubicBezTo>
                  <a:cubicBezTo>
                    <a:pt x="21907" y="80010"/>
                    <a:pt x="52388" y="64770"/>
                    <a:pt x="80010" y="46673"/>
                  </a:cubicBezTo>
                  <a:cubicBezTo>
                    <a:pt x="99060" y="34290"/>
                    <a:pt x="114300" y="16192"/>
                    <a:pt x="131445" y="0"/>
                  </a:cubicBezTo>
                  <a:cubicBezTo>
                    <a:pt x="135255" y="3810"/>
                    <a:pt x="139065" y="8573"/>
                    <a:pt x="141922" y="12382"/>
                  </a:cubicBezTo>
                  <a:cubicBezTo>
                    <a:pt x="143828" y="18098"/>
                    <a:pt x="146685" y="22860"/>
                    <a:pt x="148590" y="28575"/>
                  </a:cubicBezTo>
                  <a:cubicBezTo>
                    <a:pt x="154305" y="40005"/>
                    <a:pt x="160020" y="52388"/>
                    <a:pt x="167640" y="66675"/>
                  </a:cubicBezTo>
                  <a:cubicBezTo>
                    <a:pt x="113347" y="91440"/>
                    <a:pt x="60960" y="114300"/>
                    <a:pt x="9525" y="138113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872614" y="2400300"/>
              <a:ext cx="123373" cy="119062"/>
            </a:xfrm>
            <a:custGeom>
              <a:avLst/>
              <a:gdLst/>
              <a:ahLst/>
              <a:cxnLst/>
              <a:rect l="l" t="t" r="r" b="b"/>
              <a:pathLst>
                <a:path w="123373" h="119062" extrusionOk="0">
                  <a:moveTo>
                    <a:pt x="123373" y="0"/>
                  </a:moveTo>
                  <a:cubicBezTo>
                    <a:pt x="115753" y="10477"/>
                    <a:pt x="109086" y="20955"/>
                    <a:pt x="99561" y="29527"/>
                  </a:cubicBezTo>
                  <a:cubicBezTo>
                    <a:pt x="92893" y="36195"/>
                    <a:pt x="83368" y="40005"/>
                    <a:pt x="73843" y="45720"/>
                  </a:cubicBezTo>
                  <a:cubicBezTo>
                    <a:pt x="85273" y="54292"/>
                    <a:pt x="92893" y="60008"/>
                    <a:pt x="100513" y="65723"/>
                  </a:cubicBezTo>
                  <a:cubicBezTo>
                    <a:pt x="92893" y="73342"/>
                    <a:pt x="86226" y="81915"/>
                    <a:pt x="77653" y="88583"/>
                  </a:cubicBezTo>
                  <a:cubicBezTo>
                    <a:pt x="62413" y="99060"/>
                    <a:pt x="46220" y="108585"/>
                    <a:pt x="30028" y="119063"/>
                  </a:cubicBezTo>
                  <a:cubicBezTo>
                    <a:pt x="29076" y="118110"/>
                    <a:pt x="27170" y="117158"/>
                    <a:pt x="26218" y="115252"/>
                  </a:cubicBezTo>
                  <a:cubicBezTo>
                    <a:pt x="-12834" y="40958"/>
                    <a:pt x="-11882" y="60008"/>
                    <a:pt x="53841" y="29527"/>
                  </a:cubicBezTo>
                  <a:cubicBezTo>
                    <a:pt x="77653" y="18098"/>
                    <a:pt x="100513" y="9525"/>
                    <a:pt x="123373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6283642" y="2553652"/>
              <a:ext cx="79057" cy="150494"/>
            </a:xfrm>
            <a:custGeom>
              <a:avLst/>
              <a:gdLst/>
              <a:ahLst/>
              <a:cxnLst/>
              <a:rect l="l" t="t" r="r" b="b"/>
              <a:pathLst>
                <a:path w="79057" h="150494" extrusionOk="0">
                  <a:moveTo>
                    <a:pt x="79057" y="0"/>
                  </a:moveTo>
                  <a:cubicBezTo>
                    <a:pt x="74295" y="24765"/>
                    <a:pt x="67627" y="49530"/>
                    <a:pt x="64770" y="75248"/>
                  </a:cubicBezTo>
                  <a:cubicBezTo>
                    <a:pt x="62865" y="91440"/>
                    <a:pt x="63817" y="108585"/>
                    <a:pt x="62865" y="125730"/>
                  </a:cubicBezTo>
                  <a:cubicBezTo>
                    <a:pt x="62865" y="133350"/>
                    <a:pt x="61913" y="141923"/>
                    <a:pt x="61913" y="149543"/>
                  </a:cubicBezTo>
                  <a:cubicBezTo>
                    <a:pt x="60007" y="149543"/>
                    <a:pt x="57150" y="150495"/>
                    <a:pt x="55245" y="150495"/>
                  </a:cubicBezTo>
                  <a:cubicBezTo>
                    <a:pt x="55245" y="150495"/>
                    <a:pt x="55245" y="150495"/>
                    <a:pt x="55245" y="150495"/>
                  </a:cubicBezTo>
                  <a:cubicBezTo>
                    <a:pt x="54292" y="148590"/>
                    <a:pt x="53340" y="145732"/>
                    <a:pt x="52388" y="143827"/>
                  </a:cubicBezTo>
                  <a:lnTo>
                    <a:pt x="51435" y="142875"/>
                  </a:lnTo>
                  <a:cubicBezTo>
                    <a:pt x="51435" y="142875"/>
                    <a:pt x="51435" y="140970"/>
                    <a:pt x="51435" y="140970"/>
                  </a:cubicBezTo>
                  <a:cubicBezTo>
                    <a:pt x="49530" y="136207"/>
                    <a:pt x="46672" y="131445"/>
                    <a:pt x="44767" y="126682"/>
                  </a:cubicBezTo>
                  <a:cubicBezTo>
                    <a:pt x="30480" y="97155"/>
                    <a:pt x="16192" y="66675"/>
                    <a:pt x="0" y="32385"/>
                  </a:cubicBezTo>
                  <a:cubicBezTo>
                    <a:pt x="26670" y="21907"/>
                    <a:pt x="53340" y="10477"/>
                    <a:pt x="79057" y="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6003607" y="2585186"/>
              <a:ext cx="181927" cy="80452"/>
            </a:xfrm>
            <a:custGeom>
              <a:avLst/>
              <a:gdLst/>
              <a:ahLst/>
              <a:cxnLst/>
              <a:rect l="l" t="t" r="r" b="b"/>
              <a:pathLst>
                <a:path w="181927" h="80452" extrusionOk="0">
                  <a:moveTo>
                    <a:pt x="0" y="49429"/>
                  </a:moveTo>
                  <a:cubicBezTo>
                    <a:pt x="33338" y="39904"/>
                    <a:pt x="66675" y="30379"/>
                    <a:pt x="99060" y="19901"/>
                  </a:cubicBezTo>
                  <a:cubicBezTo>
                    <a:pt x="119063" y="14186"/>
                    <a:pt x="138113" y="7518"/>
                    <a:pt x="158115" y="1804"/>
                  </a:cubicBezTo>
                  <a:cubicBezTo>
                    <a:pt x="165735" y="-102"/>
                    <a:pt x="173355" y="-1054"/>
                    <a:pt x="181928" y="1804"/>
                  </a:cubicBezTo>
                  <a:cubicBezTo>
                    <a:pt x="162878" y="11329"/>
                    <a:pt x="144780" y="20854"/>
                    <a:pt x="126683" y="32283"/>
                  </a:cubicBezTo>
                  <a:cubicBezTo>
                    <a:pt x="123825" y="34188"/>
                    <a:pt x="124778" y="40856"/>
                    <a:pt x="123825" y="44666"/>
                  </a:cubicBezTo>
                  <a:cubicBezTo>
                    <a:pt x="100013" y="56096"/>
                    <a:pt x="76200" y="68479"/>
                    <a:pt x="52388" y="78004"/>
                  </a:cubicBezTo>
                  <a:cubicBezTo>
                    <a:pt x="24765" y="88481"/>
                    <a:pt x="15240" y="62763"/>
                    <a:pt x="0" y="49429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6073140" y="2601277"/>
              <a:ext cx="220979" cy="97154"/>
            </a:xfrm>
            <a:custGeom>
              <a:avLst/>
              <a:gdLst/>
              <a:ahLst/>
              <a:cxnLst/>
              <a:rect l="l" t="t" r="r" b="b"/>
              <a:pathLst>
                <a:path w="220979" h="97154" extrusionOk="0">
                  <a:moveTo>
                    <a:pt x="220980" y="97155"/>
                  </a:moveTo>
                  <a:cubicBezTo>
                    <a:pt x="198120" y="85725"/>
                    <a:pt x="181928" y="70485"/>
                    <a:pt x="183832" y="43815"/>
                  </a:cubicBezTo>
                  <a:cubicBezTo>
                    <a:pt x="119063" y="48577"/>
                    <a:pt x="56197" y="59055"/>
                    <a:pt x="0" y="90488"/>
                  </a:cubicBezTo>
                  <a:cubicBezTo>
                    <a:pt x="953" y="85725"/>
                    <a:pt x="953" y="79057"/>
                    <a:pt x="3810" y="77152"/>
                  </a:cubicBezTo>
                  <a:cubicBezTo>
                    <a:pt x="60960" y="51435"/>
                    <a:pt x="118110" y="26670"/>
                    <a:pt x="178117" y="0"/>
                  </a:cubicBezTo>
                  <a:cubicBezTo>
                    <a:pt x="193357" y="33338"/>
                    <a:pt x="206692" y="65722"/>
                    <a:pt x="220980" y="9715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85509" y="2702820"/>
              <a:ext cx="191452" cy="76575"/>
            </a:xfrm>
            <a:custGeom>
              <a:avLst/>
              <a:gdLst/>
              <a:ahLst/>
              <a:cxnLst/>
              <a:rect l="l" t="t" r="r" b="b"/>
              <a:pathLst>
                <a:path w="191452" h="76575" extrusionOk="0">
                  <a:moveTo>
                    <a:pt x="191453" y="76575"/>
                  </a:moveTo>
                  <a:cubicBezTo>
                    <a:pt x="179070" y="74670"/>
                    <a:pt x="166688" y="73718"/>
                    <a:pt x="154305" y="70860"/>
                  </a:cubicBezTo>
                  <a:cubicBezTo>
                    <a:pt x="148590" y="69908"/>
                    <a:pt x="143828" y="65145"/>
                    <a:pt x="138113" y="64193"/>
                  </a:cubicBezTo>
                  <a:cubicBezTo>
                    <a:pt x="88583" y="58477"/>
                    <a:pt x="37147" y="58477"/>
                    <a:pt x="0" y="16568"/>
                  </a:cubicBezTo>
                  <a:cubicBezTo>
                    <a:pt x="26670" y="-4387"/>
                    <a:pt x="51435" y="-6292"/>
                    <a:pt x="81915" y="15615"/>
                  </a:cubicBezTo>
                  <a:cubicBezTo>
                    <a:pt x="115253" y="40380"/>
                    <a:pt x="155258" y="56572"/>
                    <a:pt x="191453" y="7657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6083617" y="1848969"/>
              <a:ext cx="239077" cy="97786"/>
            </a:xfrm>
            <a:custGeom>
              <a:avLst/>
              <a:gdLst/>
              <a:ahLst/>
              <a:cxnLst/>
              <a:rect l="l" t="t" r="r" b="b"/>
              <a:pathLst>
                <a:path w="239077" h="97786" extrusionOk="0">
                  <a:moveTo>
                    <a:pt x="0" y="5548"/>
                  </a:moveTo>
                  <a:cubicBezTo>
                    <a:pt x="11430" y="3643"/>
                    <a:pt x="24765" y="-2072"/>
                    <a:pt x="34290" y="786"/>
                  </a:cubicBezTo>
                  <a:cubicBezTo>
                    <a:pt x="83820" y="19836"/>
                    <a:pt x="134302" y="38886"/>
                    <a:pt x="180975" y="63651"/>
                  </a:cubicBezTo>
                  <a:cubicBezTo>
                    <a:pt x="200025" y="74128"/>
                    <a:pt x="215265" y="89368"/>
                    <a:pt x="239077" y="84606"/>
                  </a:cubicBezTo>
                  <a:cubicBezTo>
                    <a:pt x="215265" y="104608"/>
                    <a:pt x="196215" y="99846"/>
                    <a:pt x="168592" y="83653"/>
                  </a:cubicBezTo>
                  <a:cubicBezTo>
                    <a:pt x="116205" y="53173"/>
                    <a:pt x="57150" y="31266"/>
                    <a:pt x="0" y="5548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6338887" y="2703195"/>
              <a:ext cx="52387" cy="54292"/>
            </a:xfrm>
            <a:custGeom>
              <a:avLst/>
              <a:gdLst/>
              <a:ahLst/>
              <a:cxnLst/>
              <a:rect l="l" t="t" r="r" b="b"/>
              <a:pathLst>
                <a:path w="52387" h="54292" extrusionOk="0">
                  <a:moveTo>
                    <a:pt x="0" y="952"/>
                  </a:moveTo>
                  <a:cubicBezTo>
                    <a:pt x="1905" y="952"/>
                    <a:pt x="4763" y="0"/>
                    <a:pt x="6668" y="0"/>
                  </a:cubicBezTo>
                  <a:cubicBezTo>
                    <a:pt x="21907" y="0"/>
                    <a:pt x="37147" y="0"/>
                    <a:pt x="52388" y="952"/>
                  </a:cubicBezTo>
                  <a:cubicBezTo>
                    <a:pt x="45720" y="19050"/>
                    <a:pt x="38100" y="36195"/>
                    <a:pt x="31432" y="54292"/>
                  </a:cubicBezTo>
                  <a:cubicBezTo>
                    <a:pt x="28575" y="54292"/>
                    <a:pt x="25718" y="54292"/>
                    <a:pt x="21907" y="54292"/>
                  </a:cubicBezTo>
                  <a:cubicBezTo>
                    <a:pt x="14288" y="36195"/>
                    <a:pt x="7620" y="19050"/>
                    <a:pt x="0" y="95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660355" y="2170747"/>
              <a:ext cx="65121" cy="68579"/>
            </a:xfrm>
            <a:custGeom>
              <a:avLst/>
              <a:gdLst/>
              <a:ahLst/>
              <a:cxnLst/>
              <a:rect l="l" t="t" r="r" b="b"/>
              <a:pathLst>
                <a:path w="65121" h="68579" extrusionOk="0">
                  <a:moveTo>
                    <a:pt x="65122" y="0"/>
                  </a:moveTo>
                  <a:cubicBezTo>
                    <a:pt x="65122" y="13335"/>
                    <a:pt x="65122" y="26670"/>
                    <a:pt x="65122" y="39052"/>
                  </a:cubicBezTo>
                  <a:cubicBezTo>
                    <a:pt x="44167" y="48577"/>
                    <a:pt x="23212" y="59055"/>
                    <a:pt x="1304" y="68580"/>
                  </a:cubicBezTo>
                  <a:cubicBezTo>
                    <a:pt x="-3458" y="48577"/>
                    <a:pt x="5114" y="37148"/>
                    <a:pt x="22259" y="28575"/>
                  </a:cubicBezTo>
                  <a:cubicBezTo>
                    <a:pt x="38452" y="20955"/>
                    <a:pt x="51787" y="10477"/>
                    <a:pt x="65122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6258877" y="2759392"/>
              <a:ext cx="81915" cy="45720"/>
            </a:xfrm>
            <a:custGeom>
              <a:avLst/>
              <a:gdLst/>
              <a:ahLst/>
              <a:cxnLst/>
              <a:rect l="l" t="t" r="r" b="b"/>
              <a:pathLst>
                <a:path w="81915" h="45720" extrusionOk="0">
                  <a:moveTo>
                    <a:pt x="0" y="25717"/>
                  </a:moveTo>
                  <a:cubicBezTo>
                    <a:pt x="20955" y="17145"/>
                    <a:pt x="41910" y="8573"/>
                    <a:pt x="62865" y="0"/>
                  </a:cubicBezTo>
                  <a:cubicBezTo>
                    <a:pt x="69532" y="11430"/>
                    <a:pt x="75247" y="23813"/>
                    <a:pt x="81915" y="35242"/>
                  </a:cubicBezTo>
                  <a:cubicBezTo>
                    <a:pt x="80010" y="39053"/>
                    <a:pt x="78105" y="41910"/>
                    <a:pt x="76200" y="45720"/>
                  </a:cubicBezTo>
                  <a:cubicBezTo>
                    <a:pt x="50482" y="38100"/>
                    <a:pt x="24765" y="32385"/>
                    <a:pt x="0" y="25717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21"/>
            <p:cNvSpPr/>
            <p:nvPr/>
          </p:nvSpPr>
          <p:spPr>
            <a:xfrm>
              <a:off x="5942647" y="1845944"/>
              <a:ext cx="41103" cy="48577"/>
            </a:xfrm>
            <a:custGeom>
              <a:avLst/>
              <a:gdLst/>
              <a:ahLst/>
              <a:cxnLst/>
              <a:rect l="l" t="t" r="r" b="b"/>
              <a:pathLst>
                <a:path w="41103" h="48577" extrusionOk="0">
                  <a:moveTo>
                    <a:pt x="38100" y="4763"/>
                  </a:moveTo>
                  <a:cubicBezTo>
                    <a:pt x="48578" y="23813"/>
                    <a:pt x="28575" y="34290"/>
                    <a:pt x="24765" y="48578"/>
                  </a:cubicBezTo>
                  <a:cubicBezTo>
                    <a:pt x="17145" y="34290"/>
                    <a:pt x="10478" y="20003"/>
                    <a:pt x="0" y="0"/>
                  </a:cubicBezTo>
                  <a:cubicBezTo>
                    <a:pt x="17145" y="1905"/>
                    <a:pt x="27622" y="2857"/>
                    <a:pt x="38100" y="4763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21"/>
            <p:cNvSpPr/>
            <p:nvPr/>
          </p:nvSpPr>
          <p:spPr>
            <a:xfrm>
              <a:off x="5996940" y="2391727"/>
              <a:ext cx="19050" cy="14287"/>
            </a:xfrm>
            <a:custGeom>
              <a:avLst/>
              <a:gdLst/>
              <a:ahLst/>
              <a:cxnLst/>
              <a:rect l="l" t="t" r="r" b="b"/>
              <a:pathLst>
                <a:path w="19050" h="14287" extrusionOk="0">
                  <a:moveTo>
                    <a:pt x="18097" y="0"/>
                  </a:moveTo>
                  <a:cubicBezTo>
                    <a:pt x="18097" y="4763"/>
                    <a:pt x="19050" y="9525"/>
                    <a:pt x="19050" y="14288"/>
                  </a:cubicBezTo>
                  <a:cubicBezTo>
                    <a:pt x="12382" y="12383"/>
                    <a:pt x="5715" y="10477"/>
                    <a:pt x="0" y="8573"/>
                  </a:cubicBezTo>
                  <a:cubicBezTo>
                    <a:pt x="5715" y="5715"/>
                    <a:pt x="12382" y="2858"/>
                    <a:pt x="18097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21"/>
            <p:cNvSpPr/>
            <p:nvPr/>
          </p:nvSpPr>
          <p:spPr>
            <a:xfrm>
              <a:off x="5799772" y="1908810"/>
              <a:ext cx="12382" cy="11429"/>
            </a:xfrm>
            <a:custGeom>
              <a:avLst/>
              <a:gdLst/>
              <a:ahLst/>
              <a:cxnLst/>
              <a:rect l="l" t="t" r="r" b="b"/>
              <a:pathLst>
                <a:path w="12382" h="11429" extrusionOk="0">
                  <a:moveTo>
                    <a:pt x="12383" y="0"/>
                  </a:moveTo>
                  <a:cubicBezTo>
                    <a:pt x="8572" y="3810"/>
                    <a:pt x="3810" y="7620"/>
                    <a:pt x="0" y="11430"/>
                  </a:cubicBezTo>
                  <a:cubicBezTo>
                    <a:pt x="3810" y="7620"/>
                    <a:pt x="7620" y="3810"/>
                    <a:pt x="12383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21"/>
            <p:cNvSpPr/>
            <p:nvPr/>
          </p:nvSpPr>
          <p:spPr>
            <a:xfrm>
              <a:off x="6327457" y="2681287"/>
              <a:ext cx="6667" cy="14287"/>
            </a:xfrm>
            <a:custGeom>
              <a:avLst/>
              <a:gdLst/>
              <a:ahLst/>
              <a:cxnLst/>
              <a:rect l="l" t="t" r="r" b="b"/>
              <a:pathLst>
                <a:path w="6667" h="14287" extrusionOk="0">
                  <a:moveTo>
                    <a:pt x="0" y="0"/>
                  </a:moveTo>
                  <a:cubicBezTo>
                    <a:pt x="1905" y="4763"/>
                    <a:pt x="4763" y="9525"/>
                    <a:pt x="6668" y="14288"/>
                  </a:cubicBezTo>
                  <a:cubicBezTo>
                    <a:pt x="4763" y="9525"/>
                    <a:pt x="2858" y="4763"/>
                    <a:pt x="0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21"/>
            <p:cNvSpPr/>
            <p:nvPr/>
          </p:nvSpPr>
          <p:spPr>
            <a:xfrm>
              <a:off x="5986462" y="2026920"/>
              <a:ext cx="6667" cy="16192"/>
            </a:xfrm>
            <a:custGeom>
              <a:avLst/>
              <a:gdLst/>
              <a:ahLst/>
              <a:cxnLst/>
              <a:rect l="l" t="t" r="r" b="b"/>
              <a:pathLst>
                <a:path w="6667" h="16192" extrusionOk="0">
                  <a:moveTo>
                    <a:pt x="6668" y="16192"/>
                  </a:moveTo>
                  <a:cubicBezTo>
                    <a:pt x="4763" y="10477"/>
                    <a:pt x="1905" y="5715"/>
                    <a:pt x="0" y="0"/>
                  </a:cubicBezTo>
                  <a:cubicBezTo>
                    <a:pt x="1905" y="4763"/>
                    <a:pt x="4763" y="10477"/>
                    <a:pt x="6668" y="1619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21"/>
            <p:cNvSpPr/>
            <p:nvPr/>
          </p:nvSpPr>
          <p:spPr>
            <a:xfrm>
              <a:off x="6293167" y="2700337"/>
              <a:ext cx="6667" cy="20002"/>
            </a:xfrm>
            <a:custGeom>
              <a:avLst/>
              <a:gdLst/>
              <a:ahLst/>
              <a:cxnLst/>
              <a:rect l="l" t="t" r="r" b="b"/>
              <a:pathLst>
                <a:path w="6667" h="20002" extrusionOk="0">
                  <a:moveTo>
                    <a:pt x="6667" y="20003"/>
                  </a:moveTo>
                  <a:cubicBezTo>
                    <a:pt x="4763" y="13335"/>
                    <a:pt x="1905" y="6667"/>
                    <a:pt x="0" y="0"/>
                  </a:cubicBezTo>
                  <a:cubicBezTo>
                    <a:pt x="2857" y="6667"/>
                    <a:pt x="4763" y="13335"/>
                    <a:pt x="6667" y="20003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21"/>
            <p:cNvSpPr/>
            <p:nvPr/>
          </p:nvSpPr>
          <p:spPr>
            <a:xfrm>
              <a:off x="5974080" y="2004060"/>
              <a:ext cx="1904" cy="10477"/>
            </a:xfrm>
            <a:custGeom>
              <a:avLst/>
              <a:gdLst/>
              <a:ahLst/>
              <a:cxnLst/>
              <a:rect l="l" t="t" r="r" b="b"/>
              <a:pathLst>
                <a:path w="1904" h="10477" extrusionOk="0">
                  <a:moveTo>
                    <a:pt x="1905" y="10477"/>
                  </a:moveTo>
                  <a:cubicBezTo>
                    <a:pt x="952" y="6667"/>
                    <a:pt x="0" y="2857"/>
                    <a:pt x="0" y="0"/>
                  </a:cubicBezTo>
                  <a:cubicBezTo>
                    <a:pt x="0" y="2857"/>
                    <a:pt x="952" y="6667"/>
                    <a:pt x="1905" y="10477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21"/>
            <p:cNvSpPr/>
            <p:nvPr/>
          </p:nvSpPr>
          <p:spPr>
            <a:xfrm>
              <a:off x="6336030" y="2697479"/>
              <a:ext cx="2857" cy="6667"/>
            </a:xfrm>
            <a:custGeom>
              <a:avLst/>
              <a:gdLst/>
              <a:ahLst/>
              <a:cxnLst/>
              <a:rect l="l" t="t" r="r" b="b"/>
              <a:pathLst>
                <a:path w="2857" h="6667" extrusionOk="0">
                  <a:moveTo>
                    <a:pt x="0" y="0"/>
                  </a:moveTo>
                  <a:cubicBezTo>
                    <a:pt x="952" y="1905"/>
                    <a:pt x="1905" y="4763"/>
                    <a:pt x="2857" y="6667"/>
                  </a:cubicBezTo>
                  <a:cubicBezTo>
                    <a:pt x="1905" y="4763"/>
                    <a:pt x="952" y="2858"/>
                    <a:pt x="0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21"/>
            <p:cNvSpPr/>
            <p:nvPr/>
          </p:nvSpPr>
          <p:spPr>
            <a:xfrm>
              <a:off x="6393180" y="2691765"/>
              <a:ext cx="1904" cy="7619"/>
            </a:xfrm>
            <a:custGeom>
              <a:avLst/>
              <a:gdLst/>
              <a:ahLst/>
              <a:cxnLst/>
              <a:rect l="l" t="t" r="r" b="b"/>
              <a:pathLst>
                <a:path w="1904" h="7619" extrusionOk="0">
                  <a:moveTo>
                    <a:pt x="0" y="7620"/>
                  </a:moveTo>
                  <a:cubicBezTo>
                    <a:pt x="952" y="4763"/>
                    <a:pt x="1905" y="2857"/>
                    <a:pt x="1905" y="0"/>
                  </a:cubicBezTo>
                  <a:cubicBezTo>
                    <a:pt x="1905" y="2857"/>
                    <a:pt x="952" y="5715"/>
                    <a:pt x="0" y="762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21"/>
            <p:cNvSpPr/>
            <p:nvPr/>
          </p:nvSpPr>
          <p:spPr>
            <a:xfrm>
              <a:off x="6317932" y="2748915"/>
              <a:ext cx="1905" cy="6667"/>
            </a:xfrm>
            <a:custGeom>
              <a:avLst/>
              <a:gdLst/>
              <a:ahLst/>
              <a:cxnLst/>
              <a:rect l="l" t="t" r="r" b="b"/>
              <a:pathLst>
                <a:path w="1905" h="6667" extrusionOk="0">
                  <a:moveTo>
                    <a:pt x="1905" y="6667"/>
                  </a:moveTo>
                  <a:cubicBezTo>
                    <a:pt x="953" y="4763"/>
                    <a:pt x="953" y="2857"/>
                    <a:pt x="0" y="0"/>
                  </a:cubicBezTo>
                  <a:cubicBezTo>
                    <a:pt x="0" y="1905"/>
                    <a:pt x="953" y="3810"/>
                    <a:pt x="1905" y="6667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21"/>
            <p:cNvSpPr/>
            <p:nvPr/>
          </p:nvSpPr>
          <p:spPr>
            <a:xfrm>
              <a:off x="5795009" y="1919287"/>
              <a:ext cx="4762" cy="1905"/>
            </a:xfrm>
            <a:custGeom>
              <a:avLst/>
              <a:gdLst/>
              <a:ahLst/>
              <a:cxnLst/>
              <a:rect l="l" t="t" r="r" b="b"/>
              <a:pathLst>
                <a:path w="4762" h="1905" extrusionOk="0">
                  <a:moveTo>
                    <a:pt x="4763" y="0"/>
                  </a:moveTo>
                  <a:cubicBezTo>
                    <a:pt x="2858" y="952"/>
                    <a:pt x="1905" y="952"/>
                    <a:pt x="0" y="1905"/>
                  </a:cubicBezTo>
                  <a:cubicBezTo>
                    <a:pt x="953" y="0"/>
                    <a:pt x="2858" y="0"/>
                    <a:pt x="4763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21"/>
            <p:cNvSpPr/>
            <p:nvPr/>
          </p:nvSpPr>
          <p:spPr>
            <a:xfrm>
              <a:off x="5792152" y="3243262"/>
              <a:ext cx="577215" cy="76200"/>
            </a:xfrm>
            <a:custGeom>
              <a:avLst/>
              <a:gdLst/>
              <a:ahLst/>
              <a:cxnLst/>
              <a:rect l="l" t="t" r="r" b="b"/>
              <a:pathLst>
                <a:path w="577215" h="76200" extrusionOk="0">
                  <a:moveTo>
                    <a:pt x="454342" y="0"/>
                  </a:moveTo>
                  <a:cubicBezTo>
                    <a:pt x="493395" y="0"/>
                    <a:pt x="532447" y="0"/>
                    <a:pt x="577215" y="0"/>
                  </a:cubicBezTo>
                  <a:cubicBezTo>
                    <a:pt x="575310" y="27622"/>
                    <a:pt x="573405" y="52388"/>
                    <a:pt x="571500" y="76200"/>
                  </a:cubicBezTo>
                  <a:cubicBezTo>
                    <a:pt x="381000" y="76200"/>
                    <a:pt x="194310" y="76200"/>
                    <a:pt x="5715" y="76200"/>
                  </a:cubicBezTo>
                  <a:cubicBezTo>
                    <a:pt x="3810" y="49530"/>
                    <a:pt x="1905" y="26670"/>
                    <a:pt x="0" y="0"/>
                  </a:cubicBezTo>
                  <a:cubicBezTo>
                    <a:pt x="15240" y="0"/>
                    <a:pt x="29528" y="0"/>
                    <a:pt x="43815" y="0"/>
                  </a:cubicBezTo>
                  <a:cubicBezTo>
                    <a:pt x="52388" y="12383"/>
                    <a:pt x="60960" y="23813"/>
                    <a:pt x="73342" y="40958"/>
                  </a:cubicBezTo>
                  <a:cubicBezTo>
                    <a:pt x="115253" y="40958"/>
                    <a:pt x="163830" y="40005"/>
                    <a:pt x="211455" y="40958"/>
                  </a:cubicBezTo>
                  <a:cubicBezTo>
                    <a:pt x="256222" y="42863"/>
                    <a:pt x="300990" y="50483"/>
                    <a:pt x="345757" y="50483"/>
                  </a:cubicBezTo>
                  <a:cubicBezTo>
                    <a:pt x="403860" y="51435"/>
                    <a:pt x="461010" y="47625"/>
                    <a:pt x="519113" y="45720"/>
                  </a:cubicBezTo>
                  <a:cubicBezTo>
                    <a:pt x="536257" y="44767"/>
                    <a:pt x="552450" y="40958"/>
                    <a:pt x="571500" y="38100"/>
                  </a:cubicBezTo>
                  <a:cubicBezTo>
                    <a:pt x="570547" y="26670"/>
                    <a:pt x="569595" y="17145"/>
                    <a:pt x="568642" y="5715"/>
                  </a:cubicBezTo>
                  <a:cubicBezTo>
                    <a:pt x="554355" y="5715"/>
                    <a:pt x="542925" y="6667"/>
                    <a:pt x="531495" y="5715"/>
                  </a:cubicBezTo>
                  <a:cubicBezTo>
                    <a:pt x="505778" y="3810"/>
                    <a:pt x="480060" y="953"/>
                    <a:pt x="454342" y="0"/>
                  </a:cubicBezTo>
                  <a:close/>
                </a:path>
              </a:pathLst>
            </a:custGeom>
            <a:solidFill>
              <a:srgbClr val="C1A0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21"/>
            <p:cNvSpPr/>
            <p:nvPr/>
          </p:nvSpPr>
          <p:spPr>
            <a:xfrm>
              <a:off x="5835015" y="3242309"/>
              <a:ext cx="527684" cy="50669"/>
            </a:xfrm>
            <a:custGeom>
              <a:avLst/>
              <a:gdLst/>
              <a:ahLst/>
              <a:cxnLst/>
              <a:rect l="l" t="t" r="r" b="b"/>
              <a:pathLst>
                <a:path w="527684" h="50669" extrusionOk="0">
                  <a:moveTo>
                    <a:pt x="411480" y="953"/>
                  </a:moveTo>
                  <a:cubicBezTo>
                    <a:pt x="437197" y="2858"/>
                    <a:pt x="462915" y="4763"/>
                    <a:pt x="487680" y="5715"/>
                  </a:cubicBezTo>
                  <a:cubicBezTo>
                    <a:pt x="499110" y="6668"/>
                    <a:pt x="510540" y="5715"/>
                    <a:pt x="524828" y="5715"/>
                  </a:cubicBezTo>
                  <a:cubicBezTo>
                    <a:pt x="525780" y="17145"/>
                    <a:pt x="526732" y="25718"/>
                    <a:pt x="527685" y="38100"/>
                  </a:cubicBezTo>
                  <a:cubicBezTo>
                    <a:pt x="509588" y="40958"/>
                    <a:pt x="492442" y="44768"/>
                    <a:pt x="475297" y="45720"/>
                  </a:cubicBezTo>
                  <a:cubicBezTo>
                    <a:pt x="417195" y="48578"/>
                    <a:pt x="360045" y="51435"/>
                    <a:pt x="301942" y="50483"/>
                  </a:cubicBezTo>
                  <a:cubicBezTo>
                    <a:pt x="257175" y="49530"/>
                    <a:pt x="212407" y="41910"/>
                    <a:pt x="167640" y="40958"/>
                  </a:cubicBezTo>
                  <a:cubicBezTo>
                    <a:pt x="120015" y="39053"/>
                    <a:pt x="71438" y="40958"/>
                    <a:pt x="29528" y="40958"/>
                  </a:cubicBezTo>
                  <a:cubicBezTo>
                    <a:pt x="18097" y="24765"/>
                    <a:pt x="8572" y="12383"/>
                    <a:pt x="0" y="0"/>
                  </a:cubicBezTo>
                  <a:cubicBezTo>
                    <a:pt x="137160" y="0"/>
                    <a:pt x="274320" y="0"/>
                    <a:pt x="411480" y="953"/>
                  </a:cubicBezTo>
                  <a:close/>
                </a:path>
              </a:pathLst>
            </a:custGeom>
            <a:solidFill>
              <a:srgbClr val="FAD8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21"/>
            <p:cNvSpPr/>
            <p:nvPr/>
          </p:nvSpPr>
          <p:spPr>
            <a:xfrm>
              <a:off x="5674574" y="2437447"/>
              <a:ext cx="57570" cy="67627"/>
            </a:xfrm>
            <a:custGeom>
              <a:avLst/>
              <a:gdLst/>
              <a:ahLst/>
              <a:cxnLst/>
              <a:rect l="l" t="t" r="r" b="b"/>
              <a:pathLst>
                <a:path w="57570" h="67627" extrusionOk="0">
                  <a:moveTo>
                    <a:pt x="50903" y="0"/>
                  </a:moveTo>
                  <a:cubicBezTo>
                    <a:pt x="52808" y="1905"/>
                    <a:pt x="55666" y="4763"/>
                    <a:pt x="57570" y="6667"/>
                  </a:cubicBezTo>
                  <a:cubicBezTo>
                    <a:pt x="54713" y="11430"/>
                    <a:pt x="52808" y="20002"/>
                    <a:pt x="48998" y="20002"/>
                  </a:cubicBezTo>
                  <a:cubicBezTo>
                    <a:pt x="30901" y="22860"/>
                    <a:pt x="23281" y="33338"/>
                    <a:pt x="21376" y="50482"/>
                  </a:cubicBezTo>
                  <a:cubicBezTo>
                    <a:pt x="20423" y="58102"/>
                    <a:pt x="17566" y="64770"/>
                    <a:pt x="10898" y="67627"/>
                  </a:cubicBezTo>
                  <a:cubicBezTo>
                    <a:pt x="-3390" y="38100"/>
                    <a:pt x="-8152" y="18098"/>
                    <a:pt x="25185" y="10477"/>
                  </a:cubicBezTo>
                  <a:cubicBezTo>
                    <a:pt x="33758" y="9525"/>
                    <a:pt x="42331" y="3810"/>
                    <a:pt x="50903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21"/>
            <p:cNvSpPr/>
            <p:nvPr/>
          </p:nvSpPr>
          <p:spPr>
            <a:xfrm>
              <a:off x="5696902" y="2027872"/>
              <a:ext cx="73342" cy="79057"/>
            </a:xfrm>
            <a:custGeom>
              <a:avLst/>
              <a:gdLst/>
              <a:ahLst/>
              <a:cxnLst/>
              <a:rect l="l" t="t" r="r" b="b"/>
              <a:pathLst>
                <a:path w="73342" h="79057" extrusionOk="0">
                  <a:moveTo>
                    <a:pt x="45720" y="3810"/>
                  </a:moveTo>
                  <a:cubicBezTo>
                    <a:pt x="54292" y="2857"/>
                    <a:pt x="61913" y="1905"/>
                    <a:pt x="73342" y="0"/>
                  </a:cubicBezTo>
                  <a:cubicBezTo>
                    <a:pt x="60007" y="38100"/>
                    <a:pt x="34290" y="62865"/>
                    <a:pt x="0" y="79057"/>
                  </a:cubicBezTo>
                  <a:cubicBezTo>
                    <a:pt x="13335" y="54292"/>
                    <a:pt x="26670" y="29527"/>
                    <a:pt x="40005" y="3810"/>
                  </a:cubicBezTo>
                  <a:cubicBezTo>
                    <a:pt x="40957" y="6667"/>
                    <a:pt x="41910" y="8573"/>
                    <a:pt x="42863" y="11430"/>
                  </a:cubicBezTo>
                  <a:cubicBezTo>
                    <a:pt x="44767" y="8573"/>
                    <a:pt x="45720" y="6667"/>
                    <a:pt x="45720" y="3810"/>
                  </a:cubicBezTo>
                  <a:lnTo>
                    <a:pt x="45720" y="3810"/>
                  </a:ln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21"/>
            <p:cNvSpPr/>
            <p:nvPr/>
          </p:nvSpPr>
          <p:spPr>
            <a:xfrm>
              <a:off x="5670232" y="2107882"/>
              <a:ext cx="43815" cy="46672"/>
            </a:xfrm>
            <a:custGeom>
              <a:avLst/>
              <a:gdLst/>
              <a:ahLst/>
              <a:cxnLst/>
              <a:rect l="l" t="t" r="r" b="b"/>
              <a:pathLst>
                <a:path w="43815" h="46672" extrusionOk="0">
                  <a:moveTo>
                    <a:pt x="26670" y="0"/>
                  </a:moveTo>
                  <a:cubicBezTo>
                    <a:pt x="32385" y="5715"/>
                    <a:pt x="38100" y="11430"/>
                    <a:pt x="43815" y="17145"/>
                  </a:cubicBezTo>
                  <a:cubicBezTo>
                    <a:pt x="31433" y="26670"/>
                    <a:pt x="19050" y="37147"/>
                    <a:pt x="5715" y="46672"/>
                  </a:cubicBezTo>
                  <a:cubicBezTo>
                    <a:pt x="3810" y="45720"/>
                    <a:pt x="1905" y="43815"/>
                    <a:pt x="0" y="42863"/>
                  </a:cubicBezTo>
                  <a:cubicBezTo>
                    <a:pt x="9525" y="28575"/>
                    <a:pt x="18098" y="14288"/>
                    <a:pt x="26670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21"/>
            <p:cNvSpPr/>
            <p:nvPr/>
          </p:nvSpPr>
          <p:spPr>
            <a:xfrm>
              <a:off x="5737859" y="2031682"/>
              <a:ext cx="5715" cy="7619"/>
            </a:xfrm>
            <a:custGeom>
              <a:avLst/>
              <a:gdLst/>
              <a:ahLst/>
              <a:cxnLst/>
              <a:rect l="l" t="t" r="r" b="b"/>
              <a:pathLst>
                <a:path w="5715" h="7619" extrusionOk="0">
                  <a:moveTo>
                    <a:pt x="5715" y="0"/>
                  </a:moveTo>
                  <a:cubicBezTo>
                    <a:pt x="4763" y="2857"/>
                    <a:pt x="3810" y="4763"/>
                    <a:pt x="2858" y="7620"/>
                  </a:cubicBezTo>
                  <a:cubicBezTo>
                    <a:pt x="1905" y="4763"/>
                    <a:pt x="953" y="2857"/>
                    <a:pt x="0" y="0"/>
                  </a:cubicBezTo>
                  <a:cubicBezTo>
                    <a:pt x="1905" y="0"/>
                    <a:pt x="3810" y="0"/>
                    <a:pt x="5715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4" name="Google Shape;1714;p21"/>
          <p:cNvGrpSpPr/>
          <p:nvPr/>
        </p:nvGrpSpPr>
        <p:grpSpPr>
          <a:xfrm>
            <a:off x="163500" y="496711"/>
            <a:ext cx="867615" cy="879548"/>
            <a:chOff x="2891789" y="3372535"/>
            <a:chExt cx="1509421" cy="1525669"/>
          </a:xfrm>
        </p:grpSpPr>
        <p:sp>
          <p:nvSpPr>
            <p:cNvPr id="1715" name="Google Shape;1715;p21"/>
            <p:cNvSpPr/>
            <p:nvPr/>
          </p:nvSpPr>
          <p:spPr>
            <a:xfrm>
              <a:off x="2891789" y="3372535"/>
              <a:ext cx="1509421" cy="1525669"/>
            </a:xfrm>
            <a:custGeom>
              <a:avLst/>
              <a:gdLst/>
              <a:ahLst/>
              <a:cxnLst/>
              <a:rect l="l" t="t" r="r" b="b"/>
              <a:pathLst>
                <a:path w="1509421" h="1525669" extrusionOk="0">
                  <a:moveTo>
                    <a:pt x="0" y="1263282"/>
                  </a:moveTo>
                  <a:cubicBezTo>
                    <a:pt x="40958" y="1226134"/>
                    <a:pt x="79058" y="1190892"/>
                    <a:pt x="118110" y="1154697"/>
                  </a:cubicBezTo>
                  <a:cubicBezTo>
                    <a:pt x="99060" y="1097547"/>
                    <a:pt x="80010" y="1034682"/>
                    <a:pt x="58103" y="972769"/>
                  </a:cubicBezTo>
                  <a:cubicBezTo>
                    <a:pt x="50483" y="950862"/>
                    <a:pt x="55245" y="939432"/>
                    <a:pt x="76200" y="929907"/>
                  </a:cubicBezTo>
                  <a:cubicBezTo>
                    <a:pt x="108585" y="916572"/>
                    <a:pt x="140018" y="900379"/>
                    <a:pt x="174308" y="884187"/>
                  </a:cubicBezTo>
                  <a:cubicBezTo>
                    <a:pt x="178118" y="823227"/>
                    <a:pt x="178118" y="823227"/>
                    <a:pt x="270510" y="806082"/>
                  </a:cubicBezTo>
                  <a:cubicBezTo>
                    <a:pt x="220027" y="701307"/>
                    <a:pt x="174308" y="594627"/>
                    <a:pt x="98108" y="502234"/>
                  </a:cubicBezTo>
                  <a:cubicBezTo>
                    <a:pt x="105728" y="497472"/>
                    <a:pt x="115252" y="491757"/>
                    <a:pt x="125730" y="486994"/>
                  </a:cubicBezTo>
                  <a:cubicBezTo>
                    <a:pt x="365760" y="368884"/>
                    <a:pt x="605790" y="249822"/>
                    <a:pt x="845820" y="131712"/>
                  </a:cubicBezTo>
                  <a:cubicBezTo>
                    <a:pt x="922020" y="94564"/>
                    <a:pt x="996315" y="54559"/>
                    <a:pt x="1072515" y="16459"/>
                  </a:cubicBezTo>
                  <a:cubicBezTo>
                    <a:pt x="1125855" y="-10211"/>
                    <a:pt x="1147763" y="-6401"/>
                    <a:pt x="1181100" y="42177"/>
                  </a:cubicBezTo>
                  <a:cubicBezTo>
                    <a:pt x="1302068" y="219342"/>
                    <a:pt x="1421130" y="398412"/>
                    <a:pt x="1482090" y="607962"/>
                  </a:cubicBezTo>
                  <a:cubicBezTo>
                    <a:pt x="1507808" y="696544"/>
                    <a:pt x="1519238" y="786079"/>
                    <a:pt x="1499235" y="879424"/>
                  </a:cubicBezTo>
                  <a:cubicBezTo>
                    <a:pt x="1483995" y="949909"/>
                    <a:pt x="1449705" y="1004202"/>
                    <a:pt x="1390650" y="1046112"/>
                  </a:cubicBezTo>
                  <a:cubicBezTo>
                    <a:pt x="1303020" y="1107072"/>
                    <a:pt x="1206818" y="1151839"/>
                    <a:pt x="1111568" y="1196607"/>
                  </a:cubicBezTo>
                  <a:cubicBezTo>
                    <a:pt x="916305" y="1288999"/>
                    <a:pt x="722948" y="1383297"/>
                    <a:pt x="526733" y="1475689"/>
                  </a:cubicBezTo>
                  <a:cubicBezTo>
                    <a:pt x="482918" y="1496644"/>
                    <a:pt x="436245" y="1513789"/>
                    <a:pt x="388620" y="1523314"/>
                  </a:cubicBezTo>
                  <a:cubicBezTo>
                    <a:pt x="341948" y="1532839"/>
                    <a:pt x="297180" y="1511884"/>
                    <a:pt x="257175" y="1489024"/>
                  </a:cubicBezTo>
                  <a:cubicBezTo>
                    <a:pt x="172402" y="1443304"/>
                    <a:pt x="102870" y="1377582"/>
                    <a:pt x="38100" y="1306144"/>
                  </a:cubicBezTo>
                  <a:cubicBezTo>
                    <a:pt x="25718" y="1292809"/>
                    <a:pt x="14288" y="1279474"/>
                    <a:pt x="0" y="1263282"/>
                  </a:cubicBezTo>
                  <a:close/>
                  <a:moveTo>
                    <a:pt x="84773" y="1220419"/>
                  </a:moveTo>
                  <a:cubicBezTo>
                    <a:pt x="86678" y="1218514"/>
                    <a:pt x="88583" y="1216609"/>
                    <a:pt x="90488" y="1214704"/>
                  </a:cubicBezTo>
                  <a:cubicBezTo>
                    <a:pt x="92393" y="1212799"/>
                    <a:pt x="94298" y="1210894"/>
                    <a:pt x="96203" y="1208989"/>
                  </a:cubicBezTo>
                  <a:cubicBezTo>
                    <a:pt x="98108" y="1207084"/>
                    <a:pt x="100013" y="1205179"/>
                    <a:pt x="101918" y="1203274"/>
                  </a:cubicBezTo>
                  <a:cubicBezTo>
                    <a:pt x="105728" y="1201369"/>
                    <a:pt x="109538" y="1199464"/>
                    <a:pt x="113348" y="1197559"/>
                  </a:cubicBezTo>
                  <a:cubicBezTo>
                    <a:pt x="125730" y="1195654"/>
                    <a:pt x="142875" y="1196607"/>
                    <a:pt x="129540" y="1170889"/>
                  </a:cubicBezTo>
                  <a:cubicBezTo>
                    <a:pt x="121920" y="1180414"/>
                    <a:pt x="116205" y="1187082"/>
                    <a:pt x="110490" y="1193749"/>
                  </a:cubicBezTo>
                  <a:cubicBezTo>
                    <a:pt x="106680" y="1196607"/>
                    <a:pt x="103823" y="1198512"/>
                    <a:pt x="100013" y="1201369"/>
                  </a:cubicBezTo>
                  <a:cubicBezTo>
                    <a:pt x="98108" y="1203274"/>
                    <a:pt x="96203" y="1205179"/>
                    <a:pt x="94298" y="1207084"/>
                  </a:cubicBezTo>
                  <a:cubicBezTo>
                    <a:pt x="92393" y="1208989"/>
                    <a:pt x="90488" y="1210894"/>
                    <a:pt x="88583" y="1212799"/>
                  </a:cubicBezTo>
                  <a:cubicBezTo>
                    <a:pt x="86678" y="1214704"/>
                    <a:pt x="84773" y="1216609"/>
                    <a:pt x="82868" y="1218514"/>
                  </a:cubicBezTo>
                  <a:cubicBezTo>
                    <a:pt x="81915" y="1219467"/>
                    <a:pt x="80963" y="1221372"/>
                    <a:pt x="80963" y="1222324"/>
                  </a:cubicBezTo>
                  <a:cubicBezTo>
                    <a:pt x="81915" y="1221372"/>
                    <a:pt x="83820" y="1220419"/>
                    <a:pt x="84773" y="1220419"/>
                  </a:cubicBezTo>
                  <a:close/>
                  <a:moveTo>
                    <a:pt x="1409700" y="988009"/>
                  </a:moveTo>
                  <a:cubicBezTo>
                    <a:pt x="1411605" y="986104"/>
                    <a:pt x="1413510" y="984199"/>
                    <a:pt x="1415415" y="982294"/>
                  </a:cubicBezTo>
                  <a:cubicBezTo>
                    <a:pt x="1415415" y="982294"/>
                    <a:pt x="1415415" y="982294"/>
                    <a:pt x="1415415" y="982294"/>
                  </a:cubicBezTo>
                  <a:cubicBezTo>
                    <a:pt x="1421130" y="978484"/>
                    <a:pt x="1428750" y="974674"/>
                    <a:pt x="1431608" y="968959"/>
                  </a:cubicBezTo>
                  <a:cubicBezTo>
                    <a:pt x="1459230" y="912762"/>
                    <a:pt x="1476375" y="853707"/>
                    <a:pt x="1470660" y="789889"/>
                  </a:cubicBezTo>
                  <a:cubicBezTo>
                    <a:pt x="1466850" y="753694"/>
                    <a:pt x="1463040" y="716547"/>
                    <a:pt x="1459230" y="680352"/>
                  </a:cubicBezTo>
                  <a:cubicBezTo>
                    <a:pt x="1457325" y="668922"/>
                    <a:pt x="1455420" y="656539"/>
                    <a:pt x="1452563" y="645109"/>
                  </a:cubicBezTo>
                  <a:cubicBezTo>
                    <a:pt x="1429703" y="541287"/>
                    <a:pt x="1387793" y="446037"/>
                    <a:pt x="1332548" y="356502"/>
                  </a:cubicBezTo>
                  <a:cubicBezTo>
                    <a:pt x="1326833" y="347929"/>
                    <a:pt x="1322070" y="338404"/>
                    <a:pt x="1316355" y="329832"/>
                  </a:cubicBezTo>
                  <a:cubicBezTo>
                    <a:pt x="1311593" y="323164"/>
                    <a:pt x="1306830" y="316497"/>
                    <a:pt x="1302068" y="309829"/>
                  </a:cubicBezTo>
                  <a:cubicBezTo>
                    <a:pt x="1256348" y="234582"/>
                    <a:pt x="1211580" y="159334"/>
                    <a:pt x="1165860" y="84087"/>
                  </a:cubicBezTo>
                  <a:cubicBezTo>
                    <a:pt x="1152525" y="66942"/>
                    <a:pt x="1138238" y="49797"/>
                    <a:pt x="1124903" y="32652"/>
                  </a:cubicBezTo>
                  <a:cubicBezTo>
                    <a:pt x="1115378" y="29794"/>
                    <a:pt x="1103948" y="23127"/>
                    <a:pt x="1096328" y="25984"/>
                  </a:cubicBezTo>
                  <a:cubicBezTo>
                    <a:pt x="1072515" y="36462"/>
                    <a:pt x="1049655" y="49797"/>
                    <a:pt x="1026795" y="62179"/>
                  </a:cubicBezTo>
                  <a:cubicBezTo>
                    <a:pt x="1020128" y="65037"/>
                    <a:pt x="1014413" y="66942"/>
                    <a:pt x="1007745" y="69799"/>
                  </a:cubicBezTo>
                  <a:cubicBezTo>
                    <a:pt x="799148" y="171717"/>
                    <a:pt x="590550" y="273634"/>
                    <a:pt x="382905" y="376504"/>
                  </a:cubicBezTo>
                  <a:cubicBezTo>
                    <a:pt x="301943" y="416509"/>
                    <a:pt x="221933" y="458419"/>
                    <a:pt x="146685" y="497472"/>
                  </a:cubicBezTo>
                  <a:cubicBezTo>
                    <a:pt x="190500" y="579387"/>
                    <a:pt x="236220" y="658444"/>
                    <a:pt x="277178" y="740359"/>
                  </a:cubicBezTo>
                  <a:cubicBezTo>
                    <a:pt x="319088" y="826084"/>
                    <a:pt x="356235" y="913714"/>
                    <a:pt x="396240" y="1000392"/>
                  </a:cubicBezTo>
                  <a:cubicBezTo>
                    <a:pt x="399098" y="1007059"/>
                    <a:pt x="401003" y="1012774"/>
                    <a:pt x="403860" y="1019442"/>
                  </a:cubicBezTo>
                  <a:cubicBezTo>
                    <a:pt x="422910" y="1078497"/>
                    <a:pt x="441960" y="1138504"/>
                    <a:pt x="461010" y="1197559"/>
                  </a:cubicBezTo>
                  <a:cubicBezTo>
                    <a:pt x="472440" y="1244232"/>
                    <a:pt x="482918" y="1290904"/>
                    <a:pt x="494348" y="1336624"/>
                  </a:cubicBezTo>
                  <a:cubicBezTo>
                    <a:pt x="494348" y="1365199"/>
                    <a:pt x="495300" y="1393774"/>
                    <a:pt x="495300" y="1422349"/>
                  </a:cubicBezTo>
                  <a:cubicBezTo>
                    <a:pt x="490538" y="1438542"/>
                    <a:pt x="486728" y="1454734"/>
                    <a:pt x="481013" y="1474737"/>
                  </a:cubicBezTo>
                  <a:cubicBezTo>
                    <a:pt x="602933" y="1416634"/>
                    <a:pt x="721995" y="1360437"/>
                    <a:pt x="840105" y="1304239"/>
                  </a:cubicBezTo>
                  <a:cubicBezTo>
                    <a:pt x="962025" y="1247089"/>
                    <a:pt x="1082993" y="1189939"/>
                    <a:pt x="1204913" y="1132789"/>
                  </a:cubicBezTo>
                  <a:cubicBezTo>
                    <a:pt x="1280160" y="1097547"/>
                    <a:pt x="1351598" y="1057542"/>
                    <a:pt x="1409700" y="996582"/>
                  </a:cubicBezTo>
                  <a:cubicBezTo>
                    <a:pt x="1410653" y="991819"/>
                    <a:pt x="1410653" y="989914"/>
                    <a:pt x="1409700" y="988009"/>
                  </a:cubicBezTo>
                  <a:cubicBezTo>
                    <a:pt x="1409700" y="987057"/>
                    <a:pt x="1409700" y="988009"/>
                    <a:pt x="1409700" y="988009"/>
                  </a:cubicBezTo>
                  <a:close/>
                  <a:moveTo>
                    <a:pt x="160020" y="1335672"/>
                  </a:moveTo>
                  <a:cubicBezTo>
                    <a:pt x="163830" y="1333767"/>
                    <a:pt x="167640" y="1331862"/>
                    <a:pt x="172402" y="1329957"/>
                  </a:cubicBezTo>
                  <a:cubicBezTo>
                    <a:pt x="173355" y="1329004"/>
                    <a:pt x="174308" y="1328052"/>
                    <a:pt x="175260" y="1326147"/>
                  </a:cubicBezTo>
                  <a:cubicBezTo>
                    <a:pt x="173355" y="1326147"/>
                    <a:pt x="171450" y="1327099"/>
                    <a:pt x="169545" y="1327099"/>
                  </a:cubicBezTo>
                  <a:cubicBezTo>
                    <a:pt x="165735" y="1329004"/>
                    <a:pt x="161925" y="1330909"/>
                    <a:pt x="158115" y="1333767"/>
                  </a:cubicBezTo>
                  <a:cubicBezTo>
                    <a:pt x="156210" y="1334719"/>
                    <a:pt x="154305" y="1334719"/>
                    <a:pt x="152400" y="1335672"/>
                  </a:cubicBezTo>
                  <a:cubicBezTo>
                    <a:pt x="111443" y="1342339"/>
                    <a:pt x="112395" y="1303287"/>
                    <a:pt x="91440" y="1280427"/>
                  </a:cubicBezTo>
                  <a:cubicBezTo>
                    <a:pt x="112395" y="1263282"/>
                    <a:pt x="133350" y="1246137"/>
                    <a:pt x="156210" y="1227087"/>
                  </a:cubicBezTo>
                  <a:cubicBezTo>
                    <a:pt x="154305" y="1223277"/>
                    <a:pt x="149543" y="1215657"/>
                    <a:pt x="142875" y="1204227"/>
                  </a:cubicBezTo>
                  <a:cubicBezTo>
                    <a:pt x="123825" y="1222324"/>
                    <a:pt x="108585" y="1239469"/>
                    <a:pt x="90488" y="1253757"/>
                  </a:cubicBezTo>
                  <a:cubicBezTo>
                    <a:pt x="80963" y="1261377"/>
                    <a:pt x="66675" y="1262329"/>
                    <a:pt x="54293" y="1266139"/>
                  </a:cubicBezTo>
                  <a:cubicBezTo>
                    <a:pt x="53340" y="1261377"/>
                    <a:pt x="53340" y="1256614"/>
                    <a:pt x="52388" y="1251852"/>
                  </a:cubicBezTo>
                  <a:cubicBezTo>
                    <a:pt x="50483" y="1251852"/>
                    <a:pt x="47625" y="1251852"/>
                    <a:pt x="45720" y="1252804"/>
                  </a:cubicBezTo>
                  <a:cubicBezTo>
                    <a:pt x="46673" y="1257567"/>
                    <a:pt x="46673" y="1261377"/>
                    <a:pt x="47625" y="1266139"/>
                  </a:cubicBezTo>
                  <a:cubicBezTo>
                    <a:pt x="79058" y="1299477"/>
                    <a:pt x="107633" y="1334719"/>
                    <a:pt x="140970" y="1366152"/>
                  </a:cubicBezTo>
                  <a:cubicBezTo>
                    <a:pt x="196215" y="1417587"/>
                    <a:pt x="253365" y="1465212"/>
                    <a:pt x="325755" y="1491882"/>
                  </a:cubicBezTo>
                  <a:cubicBezTo>
                    <a:pt x="353378" y="1502359"/>
                    <a:pt x="382905" y="1512837"/>
                    <a:pt x="416243" y="1495692"/>
                  </a:cubicBezTo>
                  <a:cubicBezTo>
                    <a:pt x="396240" y="1479499"/>
                    <a:pt x="381953" y="1464259"/>
                    <a:pt x="355283" y="1478547"/>
                  </a:cubicBezTo>
                  <a:cubicBezTo>
                    <a:pt x="348615" y="1482357"/>
                    <a:pt x="335280" y="1472832"/>
                    <a:pt x="324803" y="1469974"/>
                  </a:cubicBezTo>
                  <a:cubicBezTo>
                    <a:pt x="336233" y="1466164"/>
                    <a:pt x="347663" y="1462354"/>
                    <a:pt x="361950" y="1457592"/>
                  </a:cubicBezTo>
                  <a:cubicBezTo>
                    <a:pt x="341948" y="1440447"/>
                    <a:pt x="329565" y="1416634"/>
                    <a:pt x="301943" y="1439494"/>
                  </a:cubicBezTo>
                  <a:cubicBezTo>
                    <a:pt x="301943" y="1442352"/>
                    <a:pt x="301943" y="1444257"/>
                    <a:pt x="301943" y="1447114"/>
                  </a:cubicBezTo>
                  <a:lnTo>
                    <a:pt x="301943" y="1447114"/>
                  </a:lnTo>
                  <a:cubicBezTo>
                    <a:pt x="288608" y="1447114"/>
                    <a:pt x="275273" y="1447114"/>
                    <a:pt x="261938" y="1447114"/>
                  </a:cubicBezTo>
                  <a:cubicBezTo>
                    <a:pt x="261938" y="1443304"/>
                    <a:pt x="261938" y="1440447"/>
                    <a:pt x="261938" y="1436637"/>
                  </a:cubicBezTo>
                  <a:cubicBezTo>
                    <a:pt x="276225" y="1429969"/>
                    <a:pt x="290513" y="1423302"/>
                    <a:pt x="305753" y="1415682"/>
                  </a:cubicBezTo>
                  <a:cubicBezTo>
                    <a:pt x="290513" y="1392822"/>
                    <a:pt x="275273" y="1380439"/>
                    <a:pt x="248602" y="1397584"/>
                  </a:cubicBezTo>
                  <a:cubicBezTo>
                    <a:pt x="240030" y="1403299"/>
                    <a:pt x="227648" y="1401394"/>
                    <a:pt x="217170" y="1403299"/>
                  </a:cubicBezTo>
                  <a:cubicBezTo>
                    <a:pt x="216218" y="1400442"/>
                    <a:pt x="216218" y="1396632"/>
                    <a:pt x="215265" y="1393774"/>
                  </a:cubicBezTo>
                  <a:cubicBezTo>
                    <a:pt x="229552" y="1387107"/>
                    <a:pt x="242888" y="1379487"/>
                    <a:pt x="257175" y="1372819"/>
                  </a:cubicBezTo>
                  <a:cubicBezTo>
                    <a:pt x="256223" y="1369009"/>
                    <a:pt x="256223" y="1366152"/>
                    <a:pt x="255270" y="1362342"/>
                  </a:cubicBezTo>
                  <a:cubicBezTo>
                    <a:pt x="233363" y="1366152"/>
                    <a:pt x="211455" y="1369009"/>
                    <a:pt x="189548" y="1372819"/>
                  </a:cubicBezTo>
                  <a:cubicBezTo>
                    <a:pt x="188595" y="1369962"/>
                    <a:pt x="187643" y="1367104"/>
                    <a:pt x="186690" y="1364247"/>
                  </a:cubicBezTo>
                  <a:cubicBezTo>
                    <a:pt x="201930" y="1356627"/>
                    <a:pt x="217170" y="1349007"/>
                    <a:pt x="232410" y="1341387"/>
                  </a:cubicBezTo>
                  <a:cubicBezTo>
                    <a:pt x="231458" y="1338529"/>
                    <a:pt x="230505" y="1334719"/>
                    <a:pt x="229552" y="1331862"/>
                  </a:cubicBezTo>
                  <a:cubicBezTo>
                    <a:pt x="219075" y="1335672"/>
                    <a:pt x="208598" y="1339482"/>
                    <a:pt x="198120" y="1343292"/>
                  </a:cubicBezTo>
                  <a:cubicBezTo>
                    <a:pt x="182880" y="1348054"/>
                    <a:pt x="167640" y="1369009"/>
                    <a:pt x="152400" y="1344244"/>
                  </a:cubicBezTo>
                  <a:cubicBezTo>
                    <a:pt x="156210" y="1339482"/>
                    <a:pt x="158115" y="1337577"/>
                    <a:pt x="160020" y="1335672"/>
                  </a:cubicBezTo>
                  <a:close/>
                  <a:moveTo>
                    <a:pt x="298133" y="1091832"/>
                  </a:moveTo>
                  <a:cubicBezTo>
                    <a:pt x="301943" y="1089927"/>
                    <a:pt x="305753" y="1088022"/>
                    <a:pt x="310515" y="1086117"/>
                  </a:cubicBezTo>
                  <a:cubicBezTo>
                    <a:pt x="320040" y="1082307"/>
                    <a:pt x="329565" y="1078497"/>
                    <a:pt x="340043" y="1074687"/>
                  </a:cubicBezTo>
                  <a:cubicBezTo>
                    <a:pt x="353378" y="1071829"/>
                    <a:pt x="365760" y="1068019"/>
                    <a:pt x="379095" y="1065162"/>
                  </a:cubicBezTo>
                  <a:cubicBezTo>
                    <a:pt x="378143" y="1061352"/>
                    <a:pt x="376238" y="1057542"/>
                    <a:pt x="375285" y="1054684"/>
                  </a:cubicBezTo>
                  <a:cubicBezTo>
                    <a:pt x="362903" y="1060399"/>
                    <a:pt x="350520" y="1067067"/>
                    <a:pt x="338138" y="1072782"/>
                  </a:cubicBezTo>
                  <a:cubicBezTo>
                    <a:pt x="328613" y="1076592"/>
                    <a:pt x="319088" y="1080402"/>
                    <a:pt x="309563" y="1085164"/>
                  </a:cubicBezTo>
                  <a:cubicBezTo>
                    <a:pt x="304800" y="1087069"/>
                    <a:pt x="300990" y="1088974"/>
                    <a:pt x="298133" y="1091832"/>
                  </a:cubicBezTo>
                  <a:cubicBezTo>
                    <a:pt x="294323" y="1091832"/>
                    <a:pt x="292418" y="1092784"/>
                    <a:pt x="289560" y="1093737"/>
                  </a:cubicBezTo>
                  <a:cubicBezTo>
                    <a:pt x="290513" y="1094689"/>
                    <a:pt x="291465" y="1095642"/>
                    <a:pt x="291465" y="1095642"/>
                  </a:cubicBezTo>
                  <a:cubicBezTo>
                    <a:pt x="293370" y="1094689"/>
                    <a:pt x="296228" y="1093737"/>
                    <a:pt x="298133" y="1091832"/>
                  </a:cubicBezTo>
                  <a:close/>
                  <a:moveTo>
                    <a:pt x="223838" y="890854"/>
                  </a:moveTo>
                  <a:cubicBezTo>
                    <a:pt x="227648" y="888949"/>
                    <a:pt x="231458" y="887044"/>
                    <a:pt x="236220" y="886092"/>
                  </a:cubicBezTo>
                  <a:cubicBezTo>
                    <a:pt x="254318" y="875614"/>
                    <a:pt x="280988" y="877519"/>
                    <a:pt x="293370" y="858469"/>
                  </a:cubicBezTo>
                  <a:cubicBezTo>
                    <a:pt x="291465" y="855612"/>
                    <a:pt x="289560" y="851802"/>
                    <a:pt x="287655" y="848944"/>
                  </a:cubicBezTo>
                  <a:cubicBezTo>
                    <a:pt x="269558" y="860374"/>
                    <a:pt x="250508" y="871804"/>
                    <a:pt x="232410" y="882282"/>
                  </a:cubicBezTo>
                  <a:cubicBezTo>
                    <a:pt x="228600" y="884187"/>
                    <a:pt x="224790" y="887044"/>
                    <a:pt x="221933" y="888949"/>
                  </a:cubicBezTo>
                  <a:cubicBezTo>
                    <a:pt x="220980" y="889902"/>
                    <a:pt x="220027" y="890854"/>
                    <a:pt x="218123" y="892759"/>
                  </a:cubicBezTo>
                  <a:cubicBezTo>
                    <a:pt x="220027" y="890854"/>
                    <a:pt x="221933" y="890854"/>
                    <a:pt x="223838" y="890854"/>
                  </a:cubicBezTo>
                  <a:close/>
                  <a:moveTo>
                    <a:pt x="145733" y="921334"/>
                  </a:moveTo>
                  <a:cubicBezTo>
                    <a:pt x="126683" y="928954"/>
                    <a:pt x="107633" y="936574"/>
                    <a:pt x="88583" y="944194"/>
                  </a:cubicBezTo>
                  <a:cubicBezTo>
                    <a:pt x="90488" y="948004"/>
                    <a:pt x="92393" y="951814"/>
                    <a:pt x="94298" y="955624"/>
                  </a:cubicBezTo>
                  <a:cubicBezTo>
                    <a:pt x="112395" y="945147"/>
                    <a:pt x="130493" y="935622"/>
                    <a:pt x="148590" y="925144"/>
                  </a:cubicBezTo>
                  <a:cubicBezTo>
                    <a:pt x="160020" y="919429"/>
                    <a:pt x="182880" y="928954"/>
                    <a:pt x="177165" y="899427"/>
                  </a:cubicBezTo>
                  <a:cubicBezTo>
                    <a:pt x="166688" y="907047"/>
                    <a:pt x="156210" y="913714"/>
                    <a:pt x="145733" y="921334"/>
                  </a:cubicBezTo>
                  <a:close/>
                  <a:moveTo>
                    <a:pt x="125730" y="966102"/>
                  </a:moveTo>
                  <a:cubicBezTo>
                    <a:pt x="146685" y="958482"/>
                    <a:pt x="167640" y="951814"/>
                    <a:pt x="188595" y="944194"/>
                  </a:cubicBezTo>
                  <a:cubicBezTo>
                    <a:pt x="186690" y="940384"/>
                    <a:pt x="184785" y="935622"/>
                    <a:pt x="182880" y="931812"/>
                  </a:cubicBezTo>
                  <a:cubicBezTo>
                    <a:pt x="162877" y="942289"/>
                    <a:pt x="142875" y="952767"/>
                    <a:pt x="122873" y="964197"/>
                  </a:cubicBezTo>
                  <a:cubicBezTo>
                    <a:pt x="113348" y="968007"/>
                    <a:pt x="104775" y="970864"/>
                    <a:pt x="95250" y="974674"/>
                  </a:cubicBezTo>
                  <a:cubicBezTo>
                    <a:pt x="96203" y="977532"/>
                    <a:pt x="98108" y="980389"/>
                    <a:pt x="99060" y="983247"/>
                  </a:cubicBezTo>
                  <a:cubicBezTo>
                    <a:pt x="108585" y="976579"/>
                    <a:pt x="117158" y="970864"/>
                    <a:pt x="125730" y="966102"/>
                  </a:cubicBezTo>
                  <a:close/>
                  <a:moveTo>
                    <a:pt x="282893" y="1248994"/>
                  </a:moveTo>
                  <a:cubicBezTo>
                    <a:pt x="275273" y="1197559"/>
                    <a:pt x="234315" y="1239469"/>
                    <a:pt x="205740" y="1222324"/>
                  </a:cubicBezTo>
                  <a:cubicBezTo>
                    <a:pt x="227648" y="1214704"/>
                    <a:pt x="244793" y="1208037"/>
                    <a:pt x="260985" y="1202322"/>
                  </a:cubicBezTo>
                  <a:cubicBezTo>
                    <a:pt x="260985" y="1199464"/>
                    <a:pt x="260033" y="1197559"/>
                    <a:pt x="260033" y="1194702"/>
                  </a:cubicBezTo>
                  <a:cubicBezTo>
                    <a:pt x="240030" y="1196607"/>
                    <a:pt x="220980" y="1198512"/>
                    <a:pt x="200977" y="1201369"/>
                  </a:cubicBezTo>
                  <a:cubicBezTo>
                    <a:pt x="200977" y="1198512"/>
                    <a:pt x="200025" y="1195654"/>
                    <a:pt x="200025" y="1192797"/>
                  </a:cubicBezTo>
                  <a:cubicBezTo>
                    <a:pt x="216218" y="1187082"/>
                    <a:pt x="233363" y="1181367"/>
                    <a:pt x="252413" y="1174699"/>
                  </a:cubicBezTo>
                  <a:cubicBezTo>
                    <a:pt x="248602" y="1166127"/>
                    <a:pt x="244793" y="1158507"/>
                    <a:pt x="241935" y="1150887"/>
                  </a:cubicBezTo>
                  <a:cubicBezTo>
                    <a:pt x="220980" y="1154697"/>
                    <a:pt x="203835" y="1158507"/>
                    <a:pt x="185738" y="1161364"/>
                  </a:cubicBezTo>
                  <a:cubicBezTo>
                    <a:pt x="184785" y="1158507"/>
                    <a:pt x="183833" y="1154697"/>
                    <a:pt x="182880" y="1151839"/>
                  </a:cubicBezTo>
                  <a:cubicBezTo>
                    <a:pt x="194310" y="1147077"/>
                    <a:pt x="206693" y="1143267"/>
                    <a:pt x="218123" y="1137552"/>
                  </a:cubicBezTo>
                  <a:cubicBezTo>
                    <a:pt x="224790" y="1133742"/>
                    <a:pt x="228600" y="1127074"/>
                    <a:pt x="233363" y="1121359"/>
                  </a:cubicBezTo>
                  <a:cubicBezTo>
                    <a:pt x="225743" y="1119454"/>
                    <a:pt x="219075" y="1115644"/>
                    <a:pt x="211455" y="1115644"/>
                  </a:cubicBezTo>
                  <a:cubicBezTo>
                    <a:pt x="200025" y="1115644"/>
                    <a:pt x="188595" y="1118502"/>
                    <a:pt x="176213" y="1120407"/>
                  </a:cubicBezTo>
                  <a:cubicBezTo>
                    <a:pt x="175260" y="1117549"/>
                    <a:pt x="175260" y="1113739"/>
                    <a:pt x="174308" y="1110882"/>
                  </a:cubicBezTo>
                  <a:cubicBezTo>
                    <a:pt x="184785" y="1107072"/>
                    <a:pt x="196215" y="1104214"/>
                    <a:pt x="205740" y="1098499"/>
                  </a:cubicBezTo>
                  <a:cubicBezTo>
                    <a:pt x="212408" y="1094689"/>
                    <a:pt x="217170" y="1087069"/>
                    <a:pt x="222885" y="1081354"/>
                  </a:cubicBezTo>
                  <a:cubicBezTo>
                    <a:pt x="214313" y="1081354"/>
                    <a:pt x="205740" y="1078497"/>
                    <a:pt x="197168" y="1080402"/>
                  </a:cubicBezTo>
                  <a:cubicBezTo>
                    <a:pt x="180975" y="1084212"/>
                    <a:pt x="164783" y="1089927"/>
                    <a:pt x="148590" y="1094689"/>
                  </a:cubicBezTo>
                  <a:cubicBezTo>
                    <a:pt x="147638" y="1090879"/>
                    <a:pt x="145733" y="1087069"/>
                    <a:pt x="144780" y="1083259"/>
                  </a:cubicBezTo>
                  <a:cubicBezTo>
                    <a:pt x="160973" y="1076592"/>
                    <a:pt x="177165" y="1069924"/>
                    <a:pt x="193358" y="1062304"/>
                  </a:cubicBezTo>
                  <a:cubicBezTo>
                    <a:pt x="200025" y="1058494"/>
                    <a:pt x="205740" y="1051827"/>
                    <a:pt x="212408" y="1047064"/>
                  </a:cubicBezTo>
                  <a:cubicBezTo>
                    <a:pt x="203835" y="1047064"/>
                    <a:pt x="195263" y="1045159"/>
                    <a:pt x="187643" y="1047064"/>
                  </a:cubicBezTo>
                  <a:cubicBezTo>
                    <a:pt x="168593" y="1051827"/>
                    <a:pt x="149543" y="1058494"/>
                    <a:pt x="131445" y="1064209"/>
                  </a:cubicBezTo>
                  <a:cubicBezTo>
                    <a:pt x="130493" y="1060399"/>
                    <a:pt x="128588" y="1055637"/>
                    <a:pt x="127635" y="1051827"/>
                  </a:cubicBezTo>
                  <a:cubicBezTo>
                    <a:pt x="153352" y="1041349"/>
                    <a:pt x="179070" y="1031824"/>
                    <a:pt x="206693" y="1020394"/>
                  </a:cubicBezTo>
                  <a:cubicBezTo>
                    <a:pt x="203835" y="1011822"/>
                    <a:pt x="200977" y="1004202"/>
                    <a:pt x="198120" y="995629"/>
                  </a:cubicBezTo>
                  <a:cubicBezTo>
                    <a:pt x="167640" y="1006107"/>
                    <a:pt x="140018" y="1015632"/>
                    <a:pt x="110490" y="1026109"/>
                  </a:cubicBezTo>
                  <a:cubicBezTo>
                    <a:pt x="151448" y="1157554"/>
                    <a:pt x="208598" y="1278522"/>
                    <a:pt x="311468" y="1372819"/>
                  </a:cubicBezTo>
                  <a:cubicBezTo>
                    <a:pt x="327660" y="1387107"/>
                    <a:pt x="346710" y="1398537"/>
                    <a:pt x="363855" y="1411872"/>
                  </a:cubicBezTo>
                  <a:cubicBezTo>
                    <a:pt x="365760" y="1413777"/>
                    <a:pt x="366713" y="1415682"/>
                    <a:pt x="368618" y="1418539"/>
                  </a:cubicBezTo>
                  <a:cubicBezTo>
                    <a:pt x="367665" y="1415682"/>
                    <a:pt x="367665" y="1412824"/>
                    <a:pt x="366713" y="1409967"/>
                  </a:cubicBezTo>
                  <a:cubicBezTo>
                    <a:pt x="342900" y="1370914"/>
                    <a:pt x="319088" y="1330909"/>
                    <a:pt x="295275" y="1292809"/>
                  </a:cubicBezTo>
                  <a:cubicBezTo>
                    <a:pt x="283845" y="1293762"/>
                    <a:pt x="270510" y="1294714"/>
                    <a:pt x="257175" y="1295667"/>
                  </a:cubicBezTo>
                  <a:cubicBezTo>
                    <a:pt x="256223" y="1292809"/>
                    <a:pt x="256223" y="1289952"/>
                    <a:pt x="255270" y="1287094"/>
                  </a:cubicBezTo>
                  <a:cubicBezTo>
                    <a:pt x="265748" y="1283284"/>
                    <a:pt x="277178" y="1280427"/>
                    <a:pt x="288608" y="1275664"/>
                  </a:cubicBezTo>
                  <a:cubicBezTo>
                    <a:pt x="286703" y="1269949"/>
                    <a:pt x="285750" y="1264234"/>
                    <a:pt x="283845" y="1259472"/>
                  </a:cubicBezTo>
                  <a:cubicBezTo>
                    <a:pt x="285750" y="1255662"/>
                    <a:pt x="284798" y="1251852"/>
                    <a:pt x="282893" y="1248994"/>
                  </a:cubicBezTo>
                  <a:close/>
                  <a:moveTo>
                    <a:pt x="256223" y="1068972"/>
                  </a:moveTo>
                  <a:cubicBezTo>
                    <a:pt x="258127" y="1073734"/>
                    <a:pt x="260985" y="1078497"/>
                    <a:pt x="262890" y="1083259"/>
                  </a:cubicBezTo>
                  <a:cubicBezTo>
                    <a:pt x="296228" y="1068019"/>
                    <a:pt x="329565" y="1053732"/>
                    <a:pt x="362903" y="1038492"/>
                  </a:cubicBezTo>
                  <a:cubicBezTo>
                    <a:pt x="364808" y="1037539"/>
                    <a:pt x="367665" y="1030872"/>
                    <a:pt x="366713" y="1028967"/>
                  </a:cubicBezTo>
                  <a:cubicBezTo>
                    <a:pt x="364808" y="1026109"/>
                    <a:pt x="358140" y="1022299"/>
                    <a:pt x="356235" y="1023252"/>
                  </a:cubicBezTo>
                  <a:cubicBezTo>
                    <a:pt x="322898" y="1038492"/>
                    <a:pt x="289560" y="1053732"/>
                    <a:pt x="256223" y="1068972"/>
                  </a:cubicBezTo>
                  <a:close/>
                  <a:moveTo>
                    <a:pt x="333375" y="1274712"/>
                  </a:moveTo>
                  <a:cubicBezTo>
                    <a:pt x="388620" y="1268997"/>
                    <a:pt x="434340" y="1244232"/>
                    <a:pt x="430530" y="1224229"/>
                  </a:cubicBezTo>
                  <a:cubicBezTo>
                    <a:pt x="397193" y="1240422"/>
                    <a:pt x="359093" y="1246137"/>
                    <a:pt x="333375" y="1274712"/>
                  </a:cubicBezTo>
                  <a:close/>
                  <a:moveTo>
                    <a:pt x="402908" y="1121359"/>
                  </a:moveTo>
                  <a:cubicBezTo>
                    <a:pt x="385763" y="1105167"/>
                    <a:pt x="302895" y="1138504"/>
                    <a:pt x="286703" y="1168032"/>
                  </a:cubicBezTo>
                  <a:cubicBezTo>
                    <a:pt x="326708" y="1152792"/>
                    <a:pt x="363855" y="1137552"/>
                    <a:pt x="402908" y="1121359"/>
                  </a:cubicBezTo>
                  <a:close/>
                  <a:moveTo>
                    <a:pt x="389573" y="1088974"/>
                  </a:moveTo>
                  <a:cubicBezTo>
                    <a:pt x="387668" y="1086117"/>
                    <a:pt x="386715" y="1082307"/>
                    <a:pt x="384810" y="1079449"/>
                  </a:cubicBezTo>
                  <a:cubicBezTo>
                    <a:pt x="345758" y="1091832"/>
                    <a:pt x="306705" y="1104214"/>
                    <a:pt x="274320" y="1128979"/>
                  </a:cubicBezTo>
                  <a:cubicBezTo>
                    <a:pt x="275273" y="1131837"/>
                    <a:pt x="277178" y="1134694"/>
                    <a:pt x="278130" y="1137552"/>
                  </a:cubicBezTo>
                  <a:cubicBezTo>
                    <a:pt x="315278" y="1121359"/>
                    <a:pt x="352425" y="1105167"/>
                    <a:pt x="389573" y="1088974"/>
                  </a:cubicBezTo>
                  <a:close/>
                  <a:moveTo>
                    <a:pt x="279083" y="833704"/>
                  </a:moveTo>
                  <a:cubicBezTo>
                    <a:pt x="279083" y="830847"/>
                    <a:pt x="279083" y="828942"/>
                    <a:pt x="279083" y="826084"/>
                  </a:cubicBezTo>
                  <a:cubicBezTo>
                    <a:pt x="260985" y="827989"/>
                    <a:pt x="242888" y="828942"/>
                    <a:pt x="224790" y="831799"/>
                  </a:cubicBezTo>
                  <a:cubicBezTo>
                    <a:pt x="219075" y="832752"/>
                    <a:pt x="209550" y="838467"/>
                    <a:pt x="208598" y="843229"/>
                  </a:cubicBezTo>
                  <a:cubicBezTo>
                    <a:pt x="207645" y="849897"/>
                    <a:pt x="212408" y="858469"/>
                    <a:pt x="214313" y="867042"/>
                  </a:cubicBezTo>
                  <a:cubicBezTo>
                    <a:pt x="239077" y="853707"/>
                    <a:pt x="259080" y="844182"/>
                    <a:pt x="279083" y="833704"/>
                  </a:cubicBezTo>
                  <a:close/>
                  <a:moveTo>
                    <a:pt x="102870" y="996582"/>
                  </a:moveTo>
                  <a:cubicBezTo>
                    <a:pt x="102870" y="998487"/>
                    <a:pt x="102870" y="1001344"/>
                    <a:pt x="102870" y="1003249"/>
                  </a:cubicBezTo>
                  <a:cubicBezTo>
                    <a:pt x="109538" y="1004202"/>
                    <a:pt x="117158" y="1006107"/>
                    <a:pt x="123825" y="1004202"/>
                  </a:cubicBezTo>
                  <a:cubicBezTo>
                    <a:pt x="144780" y="997534"/>
                    <a:pt x="165735" y="990867"/>
                    <a:pt x="185738" y="982294"/>
                  </a:cubicBezTo>
                  <a:cubicBezTo>
                    <a:pt x="190500" y="980389"/>
                    <a:pt x="194310" y="974674"/>
                    <a:pt x="198120" y="970864"/>
                  </a:cubicBezTo>
                  <a:cubicBezTo>
                    <a:pt x="191452" y="968959"/>
                    <a:pt x="184785" y="964197"/>
                    <a:pt x="180023" y="966102"/>
                  </a:cubicBezTo>
                  <a:cubicBezTo>
                    <a:pt x="153352" y="975627"/>
                    <a:pt x="128588" y="986104"/>
                    <a:pt x="102870" y="996582"/>
                  </a:cubicBezTo>
                  <a:close/>
                  <a:moveTo>
                    <a:pt x="311468" y="1211847"/>
                  </a:moveTo>
                  <a:cubicBezTo>
                    <a:pt x="363855" y="1209942"/>
                    <a:pt x="415290" y="1185177"/>
                    <a:pt x="415290" y="1165174"/>
                  </a:cubicBezTo>
                  <a:cubicBezTo>
                    <a:pt x="380048" y="1181367"/>
                    <a:pt x="345758" y="1196607"/>
                    <a:pt x="311468" y="1211847"/>
                  </a:cubicBezTo>
                  <a:close/>
                  <a:moveTo>
                    <a:pt x="356235" y="1003249"/>
                  </a:moveTo>
                  <a:cubicBezTo>
                    <a:pt x="354330" y="999439"/>
                    <a:pt x="353378" y="994677"/>
                    <a:pt x="351473" y="990867"/>
                  </a:cubicBezTo>
                  <a:cubicBezTo>
                    <a:pt x="318135" y="1006107"/>
                    <a:pt x="285750" y="1021347"/>
                    <a:pt x="252413" y="1036587"/>
                  </a:cubicBezTo>
                  <a:cubicBezTo>
                    <a:pt x="254318" y="1039444"/>
                    <a:pt x="255270" y="1043254"/>
                    <a:pt x="257175" y="1046112"/>
                  </a:cubicBezTo>
                  <a:cubicBezTo>
                    <a:pt x="289560" y="1031824"/>
                    <a:pt x="322898" y="1017537"/>
                    <a:pt x="356235" y="1003249"/>
                  </a:cubicBezTo>
                  <a:close/>
                  <a:moveTo>
                    <a:pt x="332423" y="945147"/>
                  </a:moveTo>
                  <a:cubicBezTo>
                    <a:pt x="330518" y="941337"/>
                    <a:pt x="328613" y="936574"/>
                    <a:pt x="326708" y="932764"/>
                  </a:cubicBezTo>
                  <a:cubicBezTo>
                    <a:pt x="296228" y="947052"/>
                    <a:pt x="265748" y="962292"/>
                    <a:pt x="235268" y="976579"/>
                  </a:cubicBezTo>
                  <a:cubicBezTo>
                    <a:pt x="237173" y="980389"/>
                    <a:pt x="238125" y="983247"/>
                    <a:pt x="240030" y="987057"/>
                  </a:cubicBezTo>
                  <a:cubicBezTo>
                    <a:pt x="270510" y="972769"/>
                    <a:pt x="300990" y="959434"/>
                    <a:pt x="332423" y="945147"/>
                  </a:cubicBezTo>
                  <a:close/>
                  <a:moveTo>
                    <a:pt x="243840" y="1006107"/>
                  </a:moveTo>
                  <a:cubicBezTo>
                    <a:pt x="245745" y="1009917"/>
                    <a:pt x="247650" y="1013727"/>
                    <a:pt x="249555" y="1017537"/>
                  </a:cubicBezTo>
                  <a:cubicBezTo>
                    <a:pt x="280988" y="1003249"/>
                    <a:pt x="312420" y="988009"/>
                    <a:pt x="343853" y="973722"/>
                  </a:cubicBezTo>
                  <a:cubicBezTo>
                    <a:pt x="341948" y="969912"/>
                    <a:pt x="340043" y="966102"/>
                    <a:pt x="339090" y="963244"/>
                  </a:cubicBezTo>
                  <a:cubicBezTo>
                    <a:pt x="306705" y="976579"/>
                    <a:pt x="275273" y="990867"/>
                    <a:pt x="243840" y="1006107"/>
                  </a:cubicBezTo>
                  <a:close/>
                  <a:moveTo>
                    <a:pt x="220980" y="916572"/>
                  </a:moveTo>
                  <a:cubicBezTo>
                    <a:pt x="222885" y="920382"/>
                    <a:pt x="224790" y="925144"/>
                    <a:pt x="226695" y="928954"/>
                  </a:cubicBezTo>
                  <a:cubicBezTo>
                    <a:pt x="253365" y="915619"/>
                    <a:pt x="280035" y="902284"/>
                    <a:pt x="306705" y="887997"/>
                  </a:cubicBezTo>
                  <a:cubicBezTo>
                    <a:pt x="304800" y="884187"/>
                    <a:pt x="302895" y="880377"/>
                    <a:pt x="300990" y="876567"/>
                  </a:cubicBezTo>
                  <a:cubicBezTo>
                    <a:pt x="274320" y="890854"/>
                    <a:pt x="247650" y="903237"/>
                    <a:pt x="220980" y="916572"/>
                  </a:cubicBezTo>
                  <a:close/>
                  <a:moveTo>
                    <a:pt x="407670" y="1150887"/>
                  </a:moveTo>
                  <a:cubicBezTo>
                    <a:pt x="406718" y="1147077"/>
                    <a:pt x="405765" y="1143267"/>
                    <a:pt x="404813" y="1139457"/>
                  </a:cubicBezTo>
                  <a:cubicBezTo>
                    <a:pt x="369570" y="1154697"/>
                    <a:pt x="334328" y="1169937"/>
                    <a:pt x="298133" y="1186129"/>
                  </a:cubicBezTo>
                  <a:cubicBezTo>
                    <a:pt x="299085" y="1188987"/>
                    <a:pt x="300990" y="1192797"/>
                    <a:pt x="301943" y="1195654"/>
                  </a:cubicBezTo>
                  <a:cubicBezTo>
                    <a:pt x="337185" y="1180414"/>
                    <a:pt x="372428" y="1165174"/>
                    <a:pt x="407670" y="1150887"/>
                  </a:cubicBezTo>
                  <a:close/>
                  <a:moveTo>
                    <a:pt x="425768" y="1208989"/>
                  </a:moveTo>
                  <a:cubicBezTo>
                    <a:pt x="423863" y="1205179"/>
                    <a:pt x="422910" y="1201369"/>
                    <a:pt x="421005" y="1197559"/>
                  </a:cubicBezTo>
                  <a:cubicBezTo>
                    <a:pt x="387668" y="1210894"/>
                    <a:pt x="353378" y="1224229"/>
                    <a:pt x="320040" y="1237564"/>
                  </a:cubicBezTo>
                  <a:cubicBezTo>
                    <a:pt x="320993" y="1240422"/>
                    <a:pt x="322898" y="1244232"/>
                    <a:pt x="323850" y="1247089"/>
                  </a:cubicBezTo>
                  <a:cubicBezTo>
                    <a:pt x="358140" y="1234707"/>
                    <a:pt x="391478" y="1222324"/>
                    <a:pt x="425768" y="1208989"/>
                  </a:cubicBezTo>
                  <a:close/>
                  <a:moveTo>
                    <a:pt x="419100" y="1415682"/>
                  </a:moveTo>
                  <a:cubicBezTo>
                    <a:pt x="431483" y="1430922"/>
                    <a:pt x="441008" y="1442352"/>
                    <a:pt x="449580" y="1454734"/>
                  </a:cubicBezTo>
                  <a:cubicBezTo>
                    <a:pt x="451485" y="1453782"/>
                    <a:pt x="454343" y="1453782"/>
                    <a:pt x="456248" y="1452829"/>
                  </a:cubicBezTo>
                  <a:cubicBezTo>
                    <a:pt x="457200" y="1437589"/>
                    <a:pt x="458153" y="1423302"/>
                    <a:pt x="459105" y="1404252"/>
                  </a:cubicBezTo>
                  <a:cubicBezTo>
                    <a:pt x="444818" y="1408062"/>
                    <a:pt x="434340" y="1410919"/>
                    <a:pt x="419100" y="1415682"/>
                  </a:cubicBezTo>
                  <a:close/>
                  <a:moveTo>
                    <a:pt x="358140" y="1322337"/>
                  </a:moveTo>
                  <a:cubicBezTo>
                    <a:pt x="359093" y="1326147"/>
                    <a:pt x="360998" y="1329004"/>
                    <a:pt x="361950" y="1332814"/>
                  </a:cubicBezTo>
                  <a:cubicBezTo>
                    <a:pt x="390525" y="1321384"/>
                    <a:pt x="420053" y="1310907"/>
                    <a:pt x="448628" y="1299477"/>
                  </a:cubicBezTo>
                  <a:cubicBezTo>
                    <a:pt x="446723" y="1295667"/>
                    <a:pt x="444818" y="1290904"/>
                    <a:pt x="443865" y="1287094"/>
                  </a:cubicBezTo>
                  <a:cubicBezTo>
                    <a:pt x="415290" y="1298524"/>
                    <a:pt x="386715" y="1310907"/>
                    <a:pt x="358140" y="1322337"/>
                  </a:cubicBezTo>
                  <a:close/>
                  <a:moveTo>
                    <a:pt x="348615" y="1294714"/>
                  </a:moveTo>
                  <a:cubicBezTo>
                    <a:pt x="349568" y="1297572"/>
                    <a:pt x="351473" y="1301382"/>
                    <a:pt x="352425" y="1304239"/>
                  </a:cubicBezTo>
                  <a:cubicBezTo>
                    <a:pt x="382905" y="1292809"/>
                    <a:pt x="413385" y="1281379"/>
                    <a:pt x="443865" y="1269949"/>
                  </a:cubicBezTo>
                  <a:cubicBezTo>
                    <a:pt x="441960" y="1266139"/>
                    <a:pt x="441008" y="1262329"/>
                    <a:pt x="439103" y="1258519"/>
                  </a:cubicBezTo>
                  <a:cubicBezTo>
                    <a:pt x="409575" y="1270902"/>
                    <a:pt x="379095" y="1283284"/>
                    <a:pt x="348615" y="1294714"/>
                  </a:cubicBezTo>
                  <a:close/>
                  <a:moveTo>
                    <a:pt x="381000" y="1378534"/>
                  </a:moveTo>
                  <a:cubicBezTo>
                    <a:pt x="412433" y="1368057"/>
                    <a:pt x="436245" y="1360437"/>
                    <a:pt x="463868" y="1351864"/>
                  </a:cubicBezTo>
                  <a:cubicBezTo>
                    <a:pt x="442913" y="1338529"/>
                    <a:pt x="409575" y="1349007"/>
                    <a:pt x="381000" y="1378534"/>
                  </a:cubicBezTo>
                  <a:close/>
                  <a:moveTo>
                    <a:pt x="227648" y="948004"/>
                  </a:moveTo>
                  <a:cubicBezTo>
                    <a:pt x="229552" y="950862"/>
                    <a:pt x="231458" y="954672"/>
                    <a:pt x="233363" y="957529"/>
                  </a:cubicBezTo>
                  <a:cubicBezTo>
                    <a:pt x="260033" y="944194"/>
                    <a:pt x="286703" y="930859"/>
                    <a:pt x="313373" y="917524"/>
                  </a:cubicBezTo>
                  <a:cubicBezTo>
                    <a:pt x="312420" y="914667"/>
                    <a:pt x="310515" y="911809"/>
                    <a:pt x="309563" y="909904"/>
                  </a:cubicBezTo>
                  <a:cubicBezTo>
                    <a:pt x="281940" y="922287"/>
                    <a:pt x="255270" y="934669"/>
                    <a:pt x="227648" y="948004"/>
                  </a:cubicBezTo>
                  <a:close/>
                  <a:moveTo>
                    <a:pt x="141923" y="1304239"/>
                  </a:moveTo>
                  <a:cubicBezTo>
                    <a:pt x="142875" y="1307097"/>
                    <a:pt x="143827" y="1309002"/>
                    <a:pt x="143827" y="1311859"/>
                  </a:cubicBezTo>
                  <a:cubicBezTo>
                    <a:pt x="160020" y="1304239"/>
                    <a:pt x="176213" y="1297572"/>
                    <a:pt x="194310" y="1288999"/>
                  </a:cubicBezTo>
                  <a:cubicBezTo>
                    <a:pt x="188595" y="1280427"/>
                    <a:pt x="184785" y="1274712"/>
                    <a:pt x="180023" y="1268044"/>
                  </a:cubicBezTo>
                  <a:cubicBezTo>
                    <a:pt x="167640" y="1281379"/>
                    <a:pt x="155258" y="1292809"/>
                    <a:pt x="141923" y="1304239"/>
                  </a:cubicBezTo>
                  <a:close/>
                  <a:moveTo>
                    <a:pt x="404813" y="1390917"/>
                  </a:moveTo>
                  <a:cubicBezTo>
                    <a:pt x="450533" y="1397584"/>
                    <a:pt x="460058" y="1392822"/>
                    <a:pt x="456248" y="1369962"/>
                  </a:cubicBezTo>
                  <a:cubicBezTo>
                    <a:pt x="438150" y="1376629"/>
                    <a:pt x="421958" y="1383297"/>
                    <a:pt x="404813" y="1390917"/>
                  </a:cubicBezTo>
                  <a:close/>
                  <a:moveTo>
                    <a:pt x="183833" y="1312812"/>
                  </a:moveTo>
                  <a:cubicBezTo>
                    <a:pt x="183833" y="1315669"/>
                    <a:pt x="184785" y="1319479"/>
                    <a:pt x="184785" y="1322337"/>
                  </a:cubicBezTo>
                  <a:cubicBezTo>
                    <a:pt x="194310" y="1320432"/>
                    <a:pt x="203835" y="1317574"/>
                    <a:pt x="213360" y="1315669"/>
                  </a:cubicBezTo>
                  <a:cubicBezTo>
                    <a:pt x="212408" y="1312812"/>
                    <a:pt x="212408" y="1309954"/>
                    <a:pt x="211455" y="1307097"/>
                  </a:cubicBezTo>
                  <a:cubicBezTo>
                    <a:pt x="201930" y="1309002"/>
                    <a:pt x="193358" y="1310907"/>
                    <a:pt x="183833" y="1312812"/>
                  </a:cubicBezTo>
                  <a:close/>
                  <a:moveTo>
                    <a:pt x="69533" y="1234707"/>
                  </a:moveTo>
                  <a:lnTo>
                    <a:pt x="70485" y="1232802"/>
                  </a:lnTo>
                  <a:lnTo>
                    <a:pt x="68580" y="1232802"/>
                  </a:lnTo>
                  <a:lnTo>
                    <a:pt x="69533" y="1234707"/>
                  </a:ln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3038475" y="3432809"/>
              <a:ext cx="974407" cy="1148715"/>
            </a:xfrm>
            <a:custGeom>
              <a:avLst/>
              <a:gdLst/>
              <a:ahLst/>
              <a:cxnLst/>
              <a:rect l="l" t="t" r="r" b="b"/>
              <a:pathLst>
                <a:path w="974407" h="1148715" extrusionOk="0">
                  <a:moveTo>
                    <a:pt x="314325" y="1135380"/>
                  </a:moveTo>
                  <a:cubicBezTo>
                    <a:pt x="295275" y="1076325"/>
                    <a:pt x="276225" y="1017270"/>
                    <a:pt x="257175" y="957263"/>
                  </a:cubicBezTo>
                  <a:cubicBezTo>
                    <a:pt x="273367" y="942975"/>
                    <a:pt x="260985" y="941070"/>
                    <a:pt x="249555" y="938213"/>
                  </a:cubicBezTo>
                  <a:cubicBezTo>
                    <a:pt x="210502" y="851535"/>
                    <a:pt x="173355" y="763905"/>
                    <a:pt x="130492" y="678180"/>
                  </a:cubicBezTo>
                  <a:cubicBezTo>
                    <a:pt x="90488" y="596265"/>
                    <a:pt x="44767" y="517208"/>
                    <a:pt x="0" y="435293"/>
                  </a:cubicBezTo>
                  <a:cubicBezTo>
                    <a:pt x="75248" y="396240"/>
                    <a:pt x="155258" y="354330"/>
                    <a:pt x="236220" y="314325"/>
                  </a:cubicBezTo>
                  <a:cubicBezTo>
                    <a:pt x="444817" y="211455"/>
                    <a:pt x="653415" y="109538"/>
                    <a:pt x="861060" y="7620"/>
                  </a:cubicBezTo>
                  <a:cubicBezTo>
                    <a:pt x="866775" y="4763"/>
                    <a:pt x="873443" y="2858"/>
                    <a:pt x="880110" y="0"/>
                  </a:cubicBezTo>
                  <a:cubicBezTo>
                    <a:pt x="893445" y="18098"/>
                    <a:pt x="891540" y="31433"/>
                    <a:pt x="868680" y="40958"/>
                  </a:cubicBezTo>
                  <a:cubicBezTo>
                    <a:pt x="854393" y="47625"/>
                    <a:pt x="839153" y="60008"/>
                    <a:pt x="868680" y="69533"/>
                  </a:cubicBezTo>
                  <a:lnTo>
                    <a:pt x="868680" y="69533"/>
                  </a:lnTo>
                  <a:cubicBezTo>
                    <a:pt x="862013" y="83820"/>
                    <a:pt x="863918" y="90488"/>
                    <a:pt x="881063" y="83820"/>
                  </a:cubicBezTo>
                  <a:cubicBezTo>
                    <a:pt x="893445" y="78105"/>
                    <a:pt x="904875" y="71438"/>
                    <a:pt x="916305" y="64770"/>
                  </a:cubicBezTo>
                  <a:cubicBezTo>
                    <a:pt x="918210" y="66675"/>
                    <a:pt x="919163" y="69533"/>
                    <a:pt x="921068" y="71438"/>
                  </a:cubicBezTo>
                  <a:cubicBezTo>
                    <a:pt x="904875" y="85725"/>
                    <a:pt x="889635" y="100013"/>
                    <a:pt x="873443" y="114300"/>
                  </a:cubicBezTo>
                  <a:cubicBezTo>
                    <a:pt x="875347" y="116205"/>
                    <a:pt x="877253" y="118110"/>
                    <a:pt x="878205" y="120015"/>
                  </a:cubicBezTo>
                  <a:cubicBezTo>
                    <a:pt x="886778" y="117158"/>
                    <a:pt x="896303" y="114300"/>
                    <a:pt x="900113" y="112395"/>
                  </a:cubicBezTo>
                  <a:cubicBezTo>
                    <a:pt x="913447" y="135255"/>
                    <a:pt x="925830" y="154305"/>
                    <a:pt x="939165" y="176213"/>
                  </a:cubicBezTo>
                  <a:cubicBezTo>
                    <a:pt x="925830" y="182880"/>
                    <a:pt x="915353" y="187643"/>
                    <a:pt x="903922" y="193358"/>
                  </a:cubicBezTo>
                  <a:cubicBezTo>
                    <a:pt x="879158" y="173355"/>
                    <a:pt x="851535" y="161925"/>
                    <a:pt x="819150" y="165735"/>
                  </a:cubicBezTo>
                  <a:cubicBezTo>
                    <a:pt x="790575" y="168593"/>
                    <a:pt x="776288" y="158115"/>
                    <a:pt x="775335" y="134303"/>
                  </a:cubicBezTo>
                  <a:cubicBezTo>
                    <a:pt x="774383" y="110490"/>
                    <a:pt x="791528" y="92393"/>
                    <a:pt x="817245" y="89535"/>
                  </a:cubicBezTo>
                  <a:cubicBezTo>
                    <a:pt x="826770" y="88583"/>
                    <a:pt x="835343" y="84773"/>
                    <a:pt x="844868" y="81915"/>
                  </a:cubicBezTo>
                  <a:cubicBezTo>
                    <a:pt x="819150" y="63818"/>
                    <a:pt x="796290" y="71438"/>
                    <a:pt x="774383" y="83820"/>
                  </a:cubicBezTo>
                  <a:cubicBezTo>
                    <a:pt x="745808" y="100013"/>
                    <a:pt x="734378" y="127635"/>
                    <a:pt x="742950" y="154305"/>
                  </a:cubicBezTo>
                  <a:cubicBezTo>
                    <a:pt x="751522" y="180023"/>
                    <a:pt x="768668" y="188595"/>
                    <a:pt x="805815" y="185738"/>
                  </a:cubicBezTo>
                  <a:cubicBezTo>
                    <a:pt x="853440" y="181928"/>
                    <a:pt x="892493" y="216218"/>
                    <a:pt x="892493" y="263843"/>
                  </a:cubicBezTo>
                  <a:cubicBezTo>
                    <a:pt x="892493" y="288608"/>
                    <a:pt x="886778" y="314325"/>
                    <a:pt x="861060" y="323850"/>
                  </a:cubicBezTo>
                  <a:cubicBezTo>
                    <a:pt x="836295" y="333375"/>
                    <a:pt x="819150" y="312420"/>
                    <a:pt x="807720" y="294323"/>
                  </a:cubicBezTo>
                  <a:cubicBezTo>
                    <a:pt x="793433" y="271463"/>
                    <a:pt x="781050" y="275273"/>
                    <a:pt x="764858" y="287655"/>
                  </a:cubicBezTo>
                  <a:cubicBezTo>
                    <a:pt x="791528" y="346710"/>
                    <a:pt x="850583" y="362903"/>
                    <a:pt x="898208" y="325755"/>
                  </a:cubicBezTo>
                  <a:cubicBezTo>
                    <a:pt x="933450" y="298133"/>
                    <a:pt x="938213" y="256223"/>
                    <a:pt x="911543" y="202883"/>
                  </a:cubicBezTo>
                  <a:cubicBezTo>
                    <a:pt x="922972" y="200978"/>
                    <a:pt x="935355" y="199073"/>
                    <a:pt x="940118" y="198120"/>
                  </a:cubicBezTo>
                  <a:cubicBezTo>
                    <a:pt x="953453" y="219075"/>
                    <a:pt x="962978" y="234315"/>
                    <a:pt x="972503" y="250508"/>
                  </a:cubicBezTo>
                  <a:cubicBezTo>
                    <a:pt x="958215" y="258128"/>
                    <a:pt x="946785" y="265748"/>
                    <a:pt x="938213" y="270510"/>
                  </a:cubicBezTo>
                  <a:cubicBezTo>
                    <a:pt x="951547" y="287655"/>
                    <a:pt x="962978" y="301943"/>
                    <a:pt x="974408" y="316230"/>
                  </a:cubicBezTo>
                  <a:cubicBezTo>
                    <a:pt x="971550" y="318135"/>
                    <a:pt x="968693" y="320993"/>
                    <a:pt x="964883" y="322898"/>
                  </a:cubicBezTo>
                  <a:cubicBezTo>
                    <a:pt x="741045" y="434340"/>
                    <a:pt x="517208" y="546735"/>
                    <a:pt x="292417" y="658178"/>
                  </a:cubicBezTo>
                  <a:cubicBezTo>
                    <a:pt x="250508" y="679133"/>
                    <a:pt x="208598" y="700088"/>
                    <a:pt x="160973" y="724853"/>
                  </a:cubicBezTo>
                  <a:cubicBezTo>
                    <a:pt x="174308" y="729615"/>
                    <a:pt x="179070" y="730568"/>
                    <a:pt x="184785" y="732472"/>
                  </a:cubicBezTo>
                  <a:cubicBezTo>
                    <a:pt x="187642" y="747713"/>
                    <a:pt x="180023" y="766763"/>
                    <a:pt x="201930" y="774383"/>
                  </a:cubicBezTo>
                  <a:cubicBezTo>
                    <a:pt x="202883" y="780097"/>
                    <a:pt x="204788" y="784860"/>
                    <a:pt x="205740" y="790575"/>
                  </a:cubicBezTo>
                  <a:cubicBezTo>
                    <a:pt x="215265" y="787718"/>
                    <a:pt x="224790" y="785813"/>
                    <a:pt x="233363" y="782003"/>
                  </a:cubicBezTo>
                  <a:cubicBezTo>
                    <a:pt x="389573" y="706755"/>
                    <a:pt x="544830" y="631508"/>
                    <a:pt x="700088" y="556260"/>
                  </a:cubicBezTo>
                  <a:cubicBezTo>
                    <a:pt x="771525" y="521970"/>
                    <a:pt x="842963" y="486728"/>
                    <a:pt x="914400" y="451485"/>
                  </a:cubicBezTo>
                  <a:cubicBezTo>
                    <a:pt x="939165" y="475297"/>
                    <a:pt x="918210" y="482918"/>
                    <a:pt x="901065" y="492443"/>
                  </a:cubicBezTo>
                  <a:cubicBezTo>
                    <a:pt x="883920" y="501015"/>
                    <a:pt x="866775" y="509588"/>
                    <a:pt x="880110" y="533400"/>
                  </a:cubicBezTo>
                  <a:cubicBezTo>
                    <a:pt x="784860" y="581025"/>
                    <a:pt x="688658" y="628650"/>
                    <a:pt x="593408" y="676275"/>
                  </a:cubicBezTo>
                  <a:cubicBezTo>
                    <a:pt x="595313" y="681038"/>
                    <a:pt x="597218" y="684847"/>
                    <a:pt x="600075" y="689610"/>
                  </a:cubicBezTo>
                  <a:cubicBezTo>
                    <a:pt x="631508" y="675322"/>
                    <a:pt x="662940" y="661988"/>
                    <a:pt x="694372" y="647700"/>
                  </a:cubicBezTo>
                  <a:cubicBezTo>
                    <a:pt x="686753" y="665797"/>
                    <a:pt x="679133" y="683895"/>
                    <a:pt x="671513" y="701993"/>
                  </a:cubicBezTo>
                  <a:cubicBezTo>
                    <a:pt x="658178" y="708660"/>
                    <a:pt x="643890" y="716280"/>
                    <a:pt x="630555" y="722947"/>
                  </a:cubicBezTo>
                  <a:cubicBezTo>
                    <a:pt x="631508" y="726758"/>
                    <a:pt x="632460" y="729615"/>
                    <a:pt x="634365" y="733425"/>
                  </a:cubicBezTo>
                  <a:cubicBezTo>
                    <a:pt x="650558" y="728663"/>
                    <a:pt x="667703" y="725805"/>
                    <a:pt x="682943" y="719138"/>
                  </a:cubicBezTo>
                  <a:cubicBezTo>
                    <a:pt x="742950" y="693420"/>
                    <a:pt x="802005" y="665797"/>
                    <a:pt x="862013" y="639128"/>
                  </a:cubicBezTo>
                  <a:cubicBezTo>
                    <a:pt x="864870" y="653415"/>
                    <a:pt x="866775" y="667703"/>
                    <a:pt x="869633" y="681038"/>
                  </a:cubicBezTo>
                  <a:cubicBezTo>
                    <a:pt x="801053" y="716280"/>
                    <a:pt x="733425" y="751522"/>
                    <a:pt x="659130" y="789622"/>
                  </a:cubicBezTo>
                  <a:cubicBezTo>
                    <a:pt x="671513" y="792480"/>
                    <a:pt x="678180" y="793433"/>
                    <a:pt x="683895" y="794385"/>
                  </a:cubicBezTo>
                  <a:cubicBezTo>
                    <a:pt x="678180" y="799147"/>
                    <a:pt x="673418" y="807720"/>
                    <a:pt x="666750" y="809625"/>
                  </a:cubicBezTo>
                  <a:cubicBezTo>
                    <a:pt x="646747" y="812483"/>
                    <a:pt x="647700" y="813435"/>
                    <a:pt x="651510" y="833438"/>
                  </a:cubicBezTo>
                  <a:cubicBezTo>
                    <a:pt x="654368" y="846772"/>
                    <a:pt x="647700" y="862965"/>
                    <a:pt x="645795" y="877253"/>
                  </a:cubicBezTo>
                  <a:cubicBezTo>
                    <a:pt x="622935" y="830580"/>
                    <a:pt x="601028" y="783908"/>
                    <a:pt x="577215" y="738188"/>
                  </a:cubicBezTo>
                  <a:cubicBezTo>
                    <a:pt x="551498" y="687705"/>
                    <a:pt x="541973" y="685800"/>
                    <a:pt x="492442" y="711518"/>
                  </a:cubicBezTo>
                  <a:cubicBezTo>
                    <a:pt x="483870" y="716280"/>
                    <a:pt x="475298" y="720090"/>
                    <a:pt x="466725" y="723900"/>
                  </a:cubicBezTo>
                  <a:cubicBezTo>
                    <a:pt x="386715" y="762000"/>
                    <a:pt x="306705" y="799147"/>
                    <a:pt x="229552" y="835343"/>
                  </a:cubicBezTo>
                  <a:cubicBezTo>
                    <a:pt x="237173" y="848678"/>
                    <a:pt x="243840" y="860108"/>
                    <a:pt x="249555" y="870585"/>
                  </a:cubicBezTo>
                  <a:cubicBezTo>
                    <a:pt x="251460" y="874395"/>
                    <a:pt x="253365" y="878205"/>
                    <a:pt x="255270" y="882015"/>
                  </a:cubicBezTo>
                  <a:cubicBezTo>
                    <a:pt x="279083" y="934403"/>
                    <a:pt x="302895" y="985838"/>
                    <a:pt x="325755" y="1038225"/>
                  </a:cubicBezTo>
                  <a:cubicBezTo>
                    <a:pt x="346710" y="1086803"/>
                    <a:pt x="349567" y="1106805"/>
                    <a:pt x="412433" y="1081088"/>
                  </a:cubicBezTo>
                  <a:cubicBezTo>
                    <a:pt x="419100" y="1078230"/>
                    <a:pt x="426720" y="1075373"/>
                    <a:pt x="433388" y="1071563"/>
                  </a:cubicBezTo>
                  <a:cubicBezTo>
                    <a:pt x="502920" y="1040130"/>
                    <a:pt x="573405" y="1008697"/>
                    <a:pt x="642938" y="976313"/>
                  </a:cubicBezTo>
                  <a:cubicBezTo>
                    <a:pt x="646747" y="990600"/>
                    <a:pt x="651510" y="1004888"/>
                    <a:pt x="655320" y="1020128"/>
                  </a:cubicBezTo>
                  <a:cubicBezTo>
                    <a:pt x="564833" y="1062990"/>
                    <a:pt x="474345" y="1105853"/>
                    <a:pt x="383858" y="1148715"/>
                  </a:cubicBezTo>
                  <a:cubicBezTo>
                    <a:pt x="382905" y="1128713"/>
                    <a:pt x="378142" y="1115378"/>
                    <a:pt x="355283" y="1133475"/>
                  </a:cubicBezTo>
                  <a:cubicBezTo>
                    <a:pt x="353378" y="1134428"/>
                    <a:pt x="348615" y="1134428"/>
                    <a:pt x="347663" y="1133475"/>
                  </a:cubicBezTo>
                  <a:cubicBezTo>
                    <a:pt x="334328" y="1113473"/>
                    <a:pt x="325755" y="1134428"/>
                    <a:pt x="314325" y="1135380"/>
                  </a:cubicBezTo>
                  <a:close/>
                  <a:moveTo>
                    <a:pt x="202883" y="499110"/>
                  </a:moveTo>
                  <a:cubicBezTo>
                    <a:pt x="243840" y="521970"/>
                    <a:pt x="284798" y="544830"/>
                    <a:pt x="325755" y="568643"/>
                  </a:cubicBezTo>
                  <a:cubicBezTo>
                    <a:pt x="343853" y="579120"/>
                    <a:pt x="359092" y="581025"/>
                    <a:pt x="378142" y="561975"/>
                  </a:cubicBezTo>
                  <a:cubicBezTo>
                    <a:pt x="345758" y="498158"/>
                    <a:pt x="312420" y="432435"/>
                    <a:pt x="279083" y="367665"/>
                  </a:cubicBezTo>
                  <a:cubicBezTo>
                    <a:pt x="268605" y="346710"/>
                    <a:pt x="255270" y="355283"/>
                    <a:pt x="240030" y="365760"/>
                  </a:cubicBezTo>
                  <a:cubicBezTo>
                    <a:pt x="262890" y="420053"/>
                    <a:pt x="301942" y="465772"/>
                    <a:pt x="314325" y="528638"/>
                  </a:cubicBezTo>
                  <a:cubicBezTo>
                    <a:pt x="307658" y="523875"/>
                    <a:pt x="304800" y="522922"/>
                    <a:pt x="302895" y="521018"/>
                  </a:cubicBezTo>
                  <a:cubicBezTo>
                    <a:pt x="253365" y="487680"/>
                    <a:pt x="204788" y="454343"/>
                    <a:pt x="154305" y="422910"/>
                  </a:cubicBezTo>
                  <a:cubicBezTo>
                    <a:pt x="148590" y="419100"/>
                    <a:pt x="134302" y="421958"/>
                    <a:pt x="127635" y="426720"/>
                  </a:cubicBezTo>
                  <a:cubicBezTo>
                    <a:pt x="123825" y="429578"/>
                    <a:pt x="123825" y="442913"/>
                    <a:pt x="127635" y="449580"/>
                  </a:cubicBezTo>
                  <a:cubicBezTo>
                    <a:pt x="155258" y="501968"/>
                    <a:pt x="185738" y="554355"/>
                    <a:pt x="213360" y="606743"/>
                  </a:cubicBezTo>
                  <a:cubicBezTo>
                    <a:pt x="225742" y="630555"/>
                    <a:pt x="238125" y="627697"/>
                    <a:pt x="256223" y="613410"/>
                  </a:cubicBezTo>
                  <a:cubicBezTo>
                    <a:pt x="240983" y="584835"/>
                    <a:pt x="225742" y="556260"/>
                    <a:pt x="212408" y="528638"/>
                  </a:cubicBezTo>
                  <a:cubicBezTo>
                    <a:pt x="207645" y="518160"/>
                    <a:pt x="206692" y="507683"/>
                    <a:pt x="202883" y="499110"/>
                  </a:cubicBezTo>
                  <a:lnTo>
                    <a:pt x="202883" y="499110"/>
                  </a:lnTo>
                  <a:close/>
                  <a:moveTo>
                    <a:pt x="631508" y="342900"/>
                  </a:moveTo>
                  <a:cubicBezTo>
                    <a:pt x="655320" y="360997"/>
                    <a:pt x="677228" y="380047"/>
                    <a:pt x="701993" y="395288"/>
                  </a:cubicBezTo>
                  <a:cubicBezTo>
                    <a:pt x="712470" y="401955"/>
                    <a:pt x="728663" y="399097"/>
                    <a:pt x="741997" y="401003"/>
                  </a:cubicBezTo>
                  <a:cubicBezTo>
                    <a:pt x="742950" y="389572"/>
                    <a:pt x="747713" y="377190"/>
                    <a:pt x="744855" y="367665"/>
                  </a:cubicBezTo>
                  <a:cubicBezTo>
                    <a:pt x="731520" y="312420"/>
                    <a:pt x="716280" y="258128"/>
                    <a:pt x="701040" y="202883"/>
                  </a:cubicBezTo>
                  <a:cubicBezTo>
                    <a:pt x="697230" y="187643"/>
                    <a:pt x="691515" y="172403"/>
                    <a:pt x="686753" y="155258"/>
                  </a:cubicBezTo>
                  <a:cubicBezTo>
                    <a:pt x="674370" y="159068"/>
                    <a:pt x="664845" y="161925"/>
                    <a:pt x="654368" y="164783"/>
                  </a:cubicBezTo>
                  <a:cubicBezTo>
                    <a:pt x="670560" y="227648"/>
                    <a:pt x="686753" y="288608"/>
                    <a:pt x="701993" y="348615"/>
                  </a:cubicBezTo>
                  <a:cubicBezTo>
                    <a:pt x="700088" y="349568"/>
                    <a:pt x="697230" y="351472"/>
                    <a:pt x="695325" y="352425"/>
                  </a:cubicBezTo>
                  <a:cubicBezTo>
                    <a:pt x="675322" y="333375"/>
                    <a:pt x="654368" y="315278"/>
                    <a:pt x="635318" y="295275"/>
                  </a:cubicBezTo>
                  <a:cubicBezTo>
                    <a:pt x="622935" y="282893"/>
                    <a:pt x="607695" y="272415"/>
                    <a:pt x="593408" y="284798"/>
                  </a:cubicBezTo>
                  <a:cubicBezTo>
                    <a:pt x="586740" y="290513"/>
                    <a:pt x="586740" y="308610"/>
                    <a:pt x="588645" y="320040"/>
                  </a:cubicBezTo>
                  <a:cubicBezTo>
                    <a:pt x="592455" y="348615"/>
                    <a:pt x="599122" y="376238"/>
                    <a:pt x="604838" y="404813"/>
                  </a:cubicBezTo>
                  <a:cubicBezTo>
                    <a:pt x="591503" y="400050"/>
                    <a:pt x="584835" y="393383"/>
                    <a:pt x="579120" y="385763"/>
                  </a:cubicBezTo>
                  <a:cubicBezTo>
                    <a:pt x="548640" y="349568"/>
                    <a:pt x="519113" y="313373"/>
                    <a:pt x="489585" y="276225"/>
                  </a:cubicBezTo>
                  <a:cubicBezTo>
                    <a:pt x="475298" y="259080"/>
                    <a:pt x="461963" y="258128"/>
                    <a:pt x="444817" y="274320"/>
                  </a:cubicBezTo>
                  <a:cubicBezTo>
                    <a:pt x="454342" y="286703"/>
                    <a:pt x="462915" y="298133"/>
                    <a:pt x="471488" y="308610"/>
                  </a:cubicBezTo>
                  <a:cubicBezTo>
                    <a:pt x="508635" y="352425"/>
                    <a:pt x="545783" y="397193"/>
                    <a:pt x="584835" y="439103"/>
                  </a:cubicBezTo>
                  <a:cubicBezTo>
                    <a:pt x="592455" y="447675"/>
                    <a:pt x="611505" y="450533"/>
                    <a:pt x="622935" y="447675"/>
                  </a:cubicBezTo>
                  <a:cubicBezTo>
                    <a:pt x="630555" y="445770"/>
                    <a:pt x="638175" y="428625"/>
                    <a:pt x="638175" y="418147"/>
                  </a:cubicBezTo>
                  <a:cubicBezTo>
                    <a:pt x="638175" y="393383"/>
                    <a:pt x="634365" y="367665"/>
                    <a:pt x="631508" y="342900"/>
                  </a:cubicBezTo>
                  <a:cubicBezTo>
                    <a:pt x="632460" y="341948"/>
                    <a:pt x="631508" y="342900"/>
                    <a:pt x="631508" y="342900"/>
                  </a:cubicBezTo>
                  <a:close/>
                  <a:moveTo>
                    <a:pt x="441008" y="286703"/>
                  </a:moveTo>
                  <a:cubicBezTo>
                    <a:pt x="440055" y="283845"/>
                    <a:pt x="439103" y="280988"/>
                    <a:pt x="438150" y="278130"/>
                  </a:cubicBezTo>
                  <a:cubicBezTo>
                    <a:pt x="421958" y="282893"/>
                    <a:pt x="405765" y="286703"/>
                    <a:pt x="390525" y="293370"/>
                  </a:cubicBezTo>
                  <a:cubicBezTo>
                    <a:pt x="365760" y="305753"/>
                    <a:pt x="341948" y="320040"/>
                    <a:pt x="319088" y="335280"/>
                  </a:cubicBezTo>
                  <a:cubicBezTo>
                    <a:pt x="314325" y="338138"/>
                    <a:pt x="310515" y="352425"/>
                    <a:pt x="313373" y="357188"/>
                  </a:cubicBezTo>
                  <a:cubicBezTo>
                    <a:pt x="339090" y="404813"/>
                    <a:pt x="365760" y="451485"/>
                    <a:pt x="394335" y="497205"/>
                  </a:cubicBezTo>
                  <a:cubicBezTo>
                    <a:pt x="404813" y="513397"/>
                    <a:pt x="420053" y="531495"/>
                    <a:pt x="436245" y="537210"/>
                  </a:cubicBezTo>
                  <a:cubicBezTo>
                    <a:pt x="466725" y="547688"/>
                    <a:pt x="546735" y="501968"/>
                    <a:pt x="564833" y="464820"/>
                  </a:cubicBezTo>
                  <a:cubicBezTo>
                    <a:pt x="548640" y="470535"/>
                    <a:pt x="537210" y="473393"/>
                    <a:pt x="526733" y="479108"/>
                  </a:cubicBezTo>
                  <a:cubicBezTo>
                    <a:pt x="510540" y="488633"/>
                    <a:pt x="496253" y="500063"/>
                    <a:pt x="481013" y="509588"/>
                  </a:cubicBezTo>
                  <a:cubicBezTo>
                    <a:pt x="454342" y="524828"/>
                    <a:pt x="449580" y="522922"/>
                    <a:pt x="438150" y="490538"/>
                  </a:cubicBezTo>
                  <a:cubicBezTo>
                    <a:pt x="468630" y="474345"/>
                    <a:pt x="498158" y="457200"/>
                    <a:pt x="528638" y="441008"/>
                  </a:cubicBezTo>
                  <a:cubicBezTo>
                    <a:pt x="526733" y="437197"/>
                    <a:pt x="524828" y="433388"/>
                    <a:pt x="522923" y="428625"/>
                  </a:cubicBezTo>
                  <a:cubicBezTo>
                    <a:pt x="489585" y="443865"/>
                    <a:pt x="456248" y="458153"/>
                    <a:pt x="421005" y="474345"/>
                  </a:cubicBezTo>
                  <a:cubicBezTo>
                    <a:pt x="396240" y="431483"/>
                    <a:pt x="373380" y="389572"/>
                    <a:pt x="348615" y="345758"/>
                  </a:cubicBezTo>
                  <a:cubicBezTo>
                    <a:pt x="381000" y="324803"/>
                    <a:pt x="410528" y="305753"/>
                    <a:pt x="441008" y="28670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3352800" y="4021455"/>
              <a:ext cx="1009650" cy="681989"/>
            </a:xfrm>
            <a:custGeom>
              <a:avLst/>
              <a:gdLst/>
              <a:ahLst/>
              <a:cxnLst/>
              <a:rect l="l" t="t" r="r" b="b"/>
              <a:pathLst>
                <a:path w="1009650" h="681989" extrusionOk="0">
                  <a:moveTo>
                    <a:pt x="340995" y="430530"/>
                  </a:moveTo>
                  <a:cubicBezTo>
                    <a:pt x="337185" y="416242"/>
                    <a:pt x="332422" y="401955"/>
                    <a:pt x="328613" y="386715"/>
                  </a:cubicBezTo>
                  <a:cubicBezTo>
                    <a:pt x="362903" y="362902"/>
                    <a:pt x="362903" y="362902"/>
                    <a:pt x="345758" y="322897"/>
                  </a:cubicBezTo>
                  <a:cubicBezTo>
                    <a:pt x="342900" y="317182"/>
                    <a:pt x="341947" y="310515"/>
                    <a:pt x="339090" y="303847"/>
                  </a:cubicBezTo>
                  <a:cubicBezTo>
                    <a:pt x="342900" y="303847"/>
                    <a:pt x="347663" y="303847"/>
                    <a:pt x="351472" y="303847"/>
                  </a:cubicBezTo>
                  <a:cubicBezTo>
                    <a:pt x="357188" y="303847"/>
                    <a:pt x="362903" y="303847"/>
                    <a:pt x="368617" y="303847"/>
                  </a:cubicBezTo>
                  <a:cubicBezTo>
                    <a:pt x="369570" y="333375"/>
                    <a:pt x="383858" y="309563"/>
                    <a:pt x="391478" y="309563"/>
                  </a:cubicBezTo>
                  <a:cubicBezTo>
                    <a:pt x="394335" y="308610"/>
                    <a:pt x="396240" y="308610"/>
                    <a:pt x="401955" y="306705"/>
                  </a:cubicBezTo>
                  <a:cubicBezTo>
                    <a:pt x="396240" y="304800"/>
                    <a:pt x="393383" y="304800"/>
                    <a:pt x="391478" y="303847"/>
                  </a:cubicBezTo>
                  <a:cubicBezTo>
                    <a:pt x="391478" y="301942"/>
                    <a:pt x="391478" y="300038"/>
                    <a:pt x="391478" y="298132"/>
                  </a:cubicBezTo>
                  <a:cubicBezTo>
                    <a:pt x="403860" y="294322"/>
                    <a:pt x="417195" y="291465"/>
                    <a:pt x="428625" y="284797"/>
                  </a:cubicBezTo>
                  <a:cubicBezTo>
                    <a:pt x="478155" y="260032"/>
                    <a:pt x="526733" y="234315"/>
                    <a:pt x="576263" y="208597"/>
                  </a:cubicBezTo>
                  <a:cubicBezTo>
                    <a:pt x="577215" y="228600"/>
                    <a:pt x="578168" y="247650"/>
                    <a:pt x="578168" y="267652"/>
                  </a:cubicBezTo>
                  <a:cubicBezTo>
                    <a:pt x="575310" y="275272"/>
                    <a:pt x="552450" y="276225"/>
                    <a:pt x="571500" y="290513"/>
                  </a:cubicBezTo>
                  <a:cubicBezTo>
                    <a:pt x="586740" y="301942"/>
                    <a:pt x="594360" y="315277"/>
                    <a:pt x="589597" y="335280"/>
                  </a:cubicBezTo>
                  <a:cubicBezTo>
                    <a:pt x="588645" y="340995"/>
                    <a:pt x="596265" y="348615"/>
                    <a:pt x="601028" y="355282"/>
                  </a:cubicBezTo>
                  <a:cubicBezTo>
                    <a:pt x="610553" y="355282"/>
                    <a:pt x="622935" y="359092"/>
                    <a:pt x="630555" y="354330"/>
                  </a:cubicBezTo>
                  <a:cubicBezTo>
                    <a:pt x="726758" y="302895"/>
                    <a:pt x="822960" y="250507"/>
                    <a:pt x="919163" y="197167"/>
                  </a:cubicBezTo>
                  <a:cubicBezTo>
                    <a:pt x="925830" y="193357"/>
                    <a:pt x="931545" y="187642"/>
                    <a:pt x="942022" y="180022"/>
                  </a:cubicBezTo>
                  <a:cubicBezTo>
                    <a:pt x="933450" y="177165"/>
                    <a:pt x="929640" y="174307"/>
                    <a:pt x="927735" y="175260"/>
                  </a:cubicBezTo>
                  <a:cubicBezTo>
                    <a:pt x="820103" y="230505"/>
                    <a:pt x="713422" y="286702"/>
                    <a:pt x="605790" y="341947"/>
                  </a:cubicBezTo>
                  <a:cubicBezTo>
                    <a:pt x="608647" y="328613"/>
                    <a:pt x="611505" y="314325"/>
                    <a:pt x="613410" y="300990"/>
                  </a:cubicBezTo>
                  <a:cubicBezTo>
                    <a:pt x="625793" y="299085"/>
                    <a:pt x="637222" y="297180"/>
                    <a:pt x="649605" y="295275"/>
                  </a:cubicBezTo>
                  <a:cubicBezTo>
                    <a:pt x="645795" y="281940"/>
                    <a:pt x="642938" y="270510"/>
                    <a:pt x="640080" y="260032"/>
                  </a:cubicBezTo>
                  <a:cubicBezTo>
                    <a:pt x="649605" y="254317"/>
                    <a:pt x="658178" y="248602"/>
                    <a:pt x="667703" y="243840"/>
                  </a:cubicBezTo>
                  <a:cubicBezTo>
                    <a:pt x="737235" y="209550"/>
                    <a:pt x="807720" y="175260"/>
                    <a:pt x="877253" y="140970"/>
                  </a:cubicBezTo>
                  <a:cubicBezTo>
                    <a:pt x="884872" y="137160"/>
                    <a:pt x="891540" y="131445"/>
                    <a:pt x="898208" y="126682"/>
                  </a:cubicBezTo>
                  <a:cubicBezTo>
                    <a:pt x="896303" y="123825"/>
                    <a:pt x="895350" y="120015"/>
                    <a:pt x="893445" y="117157"/>
                  </a:cubicBezTo>
                  <a:cubicBezTo>
                    <a:pt x="881063" y="121920"/>
                    <a:pt x="867728" y="125730"/>
                    <a:pt x="856297" y="130492"/>
                  </a:cubicBezTo>
                  <a:cubicBezTo>
                    <a:pt x="784860" y="163830"/>
                    <a:pt x="714375" y="198120"/>
                    <a:pt x="642938" y="232410"/>
                  </a:cubicBezTo>
                  <a:cubicBezTo>
                    <a:pt x="641985" y="213360"/>
                    <a:pt x="641033" y="193357"/>
                    <a:pt x="641033" y="174307"/>
                  </a:cubicBezTo>
                  <a:cubicBezTo>
                    <a:pt x="699135" y="143827"/>
                    <a:pt x="757238" y="113347"/>
                    <a:pt x="815340" y="82867"/>
                  </a:cubicBezTo>
                  <a:cubicBezTo>
                    <a:pt x="813435" y="97155"/>
                    <a:pt x="811530" y="111442"/>
                    <a:pt x="809625" y="127635"/>
                  </a:cubicBezTo>
                  <a:cubicBezTo>
                    <a:pt x="834390" y="116205"/>
                    <a:pt x="834390" y="116205"/>
                    <a:pt x="838200" y="72390"/>
                  </a:cubicBezTo>
                  <a:cubicBezTo>
                    <a:pt x="867728" y="57150"/>
                    <a:pt x="896303" y="41910"/>
                    <a:pt x="925830" y="25717"/>
                  </a:cubicBezTo>
                  <a:cubicBezTo>
                    <a:pt x="928688" y="30480"/>
                    <a:pt x="931545" y="35242"/>
                    <a:pt x="934403" y="40005"/>
                  </a:cubicBezTo>
                  <a:cubicBezTo>
                    <a:pt x="940118" y="35242"/>
                    <a:pt x="945833" y="31432"/>
                    <a:pt x="951547" y="26670"/>
                  </a:cubicBezTo>
                  <a:cubicBezTo>
                    <a:pt x="948690" y="23813"/>
                    <a:pt x="944880" y="20002"/>
                    <a:pt x="942022" y="17145"/>
                  </a:cubicBezTo>
                  <a:cubicBezTo>
                    <a:pt x="942022" y="13335"/>
                    <a:pt x="942022" y="9525"/>
                    <a:pt x="942975" y="5715"/>
                  </a:cubicBezTo>
                  <a:cubicBezTo>
                    <a:pt x="952500" y="3810"/>
                    <a:pt x="962025" y="1905"/>
                    <a:pt x="971550" y="0"/>
                  </a:cubicBezTo>
                  <a:lnTo>
                    <a:pt x="971550" y="0"/>
                  </a:lnTo>
                  <a:cubicBezTo>
                    <a:pt x="980122" y="9525"/>
                    <a:pt x="989647" y="19050"/>
                    <a:pt x="998220" y="28575"/>
                  </a:cubicBezTo>
                  <a:cubicBezTo>
                    <a:pt x="1002030" y="64770"/>
                    <a:pt x="1005840" y="101917"/>
                    <a:pt x="1009650" y="138113"/>
                  </a:cubicBezTo>
                  <a:cubicBezTo>
                    <a:pt x="1004888" y="131445"/>
                    <a:pt x="999172" y="124777"/>
                    <a:pt x="993458" y="116205"/>
                  </a:cubicBezTo>
                  <a:cubicBezTo>
                    <a:pt x="982028" y="142875"/>
                    <a:pt x="970597" y="167640"/>
                    <a:pt x="959168" y="192405"/>
                  </a:cubicBezTo>
                  <a:cubicBezTo>
                    <a:pt x="949643" y="213360"/>
                    <a:pt x="940118" y="234315"/>
                    <a:pt x="930593" y="254317"/>
                  </a:cubicBezTo>
                  <a:cubicBezTo>
                    <a:pt x="918210" y="257175"/>
                    <a:pt x="903922" y="258127"/>
                    <a:pt x="892493" y="263842"/>
                  </a:cubicBezTo>
                  <a:cubicBezTo>
                    <a:pt x="812483" y="304800"/>
                    <a:pt x="732472" y="346710"/>
                    <a:pt x="652463" y="388620"/>
                  </a:cubicBezTo>
                  <a:cubicBezTo>
                    <a:pt x="629603" y="380047"/>
                    <a:pt x="614363" y="390525"/>
                    <a:pt x="603885" y="408622"/>
                  </a:cubicBezTo>
                  <a:cubicBezTo>
                    <a:pt x="585788" y="441007"/>
                    <a:pt x="576263" y="444817"/>
                    <a:pt x="541972" y="430530"/>
                  </a:cubicBezTo>
                  <a:cubicBezTo>
                    <a:pt x="533400" y="441007"/>
                    <a:pt x="524828" y="453390"/>
                    <a:pt x="514350" y="462915"/>
                  </a:cubicBezTo>
                  <a:cubicBezTo>
                    <a:pt x="506730" y="468630"/>
                    <a:pt x="496253" y="471488"/>
                    <a:pt x="486728" y="472440"/>
                  </a:cubicBezTo>
                  <a:cubicBezTo>
                    <a:pt x="474345" y="473392"/>
                    <a:pt x="461963" y="469582"/>
                    <a:pt x="449580" y="467677"/>
                  </a:cubicBezTo>
                  <a:cubicBezTo>
                    <a:pt x="445770" y="467677"/>
                    <a:pt x="441008" y="467677"/>
                    <a:pt x="437197" y="467677"/>
                  </a:cubicBezTo>
                  <a:cubicBezTo>
                    <a:pt x="442913" y="462915"/>
                    <a:pt x="449580" y="458152"/>
                    <a:pt x="455295" y="452438"/>
                  </a:cubicBezTo>
                  <a:cubicBezTo>
                    <a:pt x="454342" y="449580"/>
                    <a:pt x="452438" y="446722"/>
                    <a:pt x="451485" y="443865"/>
                  </a:cubicBezTo>
                  <a:cubicBezTo>
                    <a:pt x="440055" y="447675"/>
                    <a:pt x="426720" y="449580"/>
                    <a:pt x="416242" y="454342"/>
                  </a:cubicBezTo>
                  <a:cubicBezTo>
                    <a:pt x="310515" y="505777"/>
                    <a:pt x="205740" y="558165"/>
                    <a:pt x="100965" y="611505"/>
                  </a:cubicBezTo>
                  <a:cubicBezTo>
                    <a:pt x="95250" y="614363"/>
                    <a:pt x="93345" y="623888"/>
                    <a:pt x="90488" y="629602"/>
                  </a:cubicBezTo>
                  <a:cubicBezTo>
                    <a:pt x="73342" y="648652"/>
                    <a:pt x="63817" y="674370"/>
                    <a:pt x="35242" y="680085"/>
                  </a:cubicBezTo>
                  <a:cubicBezTo>
                    <a:pt x="34290" y="680085"/>
                    <a:pt x="33338" y="681038"/>
                    <a:pt x="33338" y="681990"/>
                  </a:cubicBezTo>
                  <a:cubicBezTo>
                    <a:pt x="21908" y="635317"/>
                    <a:pt x="11430" y="588645"/>
                    <a:pt x="0" y="542925"/>
                  </a:cubicBezTo>
                  <a:cubicBezTo>
                    <a:pt x="10477" y="541972"/>
                    <a:pt x="20002" y="521017"/>
                    <a:pt x="32385" y="540067"/>
                  </a:cubicBezTo>
                  <a:cubicBezTo>
                    <a:pt x="33338" y="541020"/>
                    <a:pt x="38100" y="541020"/>
                    <a:pt x="40005" y="540067"/>
                  </a:cubicBezTo>
                  <a:cubicBezTo>
                    <a:pt x="61913" y="521970"/>
                    <a:pt x="66675" y="535305"/>
                    <a:pt x="68580" y="555307"/>
                  </a:cubicBezTo>
                  <a:cubicBezTo>
                    <a:pt x="73342" y="578167"/>
                    <a:pt x="90488" y="567690"/>
                    <a:pt x="100013" y="562927"/>
                  </a:cubicBezTo>
                  <a:cubicBezTo>
                    <a:pt x="208598" y="511492"/>
                    <a:pt x="316230" y="458152"/>
                    <a:pt x="423863" y="404813"/>
                  </a:cubicBezTo>
                  <a:cubicBezTo>
                    <a:pt x="430530" y="401002"/>
                    <a:pt x="434340" y="392430"/>
                    <a:pt x="439103" y="385763"/>
                  </a:cubicBezTo>
                  <a:cubicBezTo>
                    <a:pt x="453390" y="359092"/>
                    <a:pt x="481965" y="338138"/>
                    <a:pt x="477203" y="300038"/>
                  </a:cubicBezTo>
                  <a:cubicBezTo>
                    <a:pt x="434340" y="315277"/>
                    <a:pt x="424815" y="347663"/>
                    <a:pt x="421958" y="384810"/>
                  </a:cubicBezTo>
                  <a:cubicBezTo>
                    <a:pt x="395288" y="402907"/>
                    <a:pt x="367665" y="417195"/>
                    <a:pt x="340995" y="430530"/>
                  </a:cubicBezTo>
                  <a:close/>
                  <a:moveTo>
                    <a:pt x="505778" y="361950"/>
                  </a:moveTo>
                  <a:cubicBezTo>
                    <a:pt x="510540" y="362902"/>
                    <a:pt x="516255" y="363855"/>
                    <a:pt x="521017" y="364807"/>
                  </a:cubicBezTo>
                  <a:cubicBezTo>
                    <a:pt x="528638" y="326707"/>
                    <a:pt x="536258" y="288607"/>
                    <a:pt x="543878" y="250507"/>
                  </a:cubicBezTo>
                  <a:cubicBezTo>
                    <a:pt x="540068" y="249555"/>
                    <a:pt x="535305" y="248602"/>
                    <a:pt x="531495" y="247650"/>
                  </a:cubicBezTo>
                  <a:cubicBezTo>
                    <a:pt x="523875" y="286702"/>
                    <a:pt x="514350" y="324802"/>
                    <a:pt x="505778" y="361950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3684270" y="3726179"/>
              <a:ext cx="660082" cy="613911"/>
            </a:xfrm>
            <a:custGeom>
              <a:avLst/>
              <a:gdLst/>
              <a:ahLst/>
              <a:cxnLst/>
              <a:rect l="l" t="t" r="r" b="b"/>
              <a:pathLst>
                <a:path w="660082" h="613911" extrusionOk="0">
                  <a:moveTo>
                    <a:pt x="60960" y="604838"/>
                  </a:moveTo>
                  <a:cubicBezTo>
                    <a:pt x="52388" y="604838"/>
                    <a:pt x="39052" y="628650"/>
                    <a:pt x="38100" y="599123"/>
                  </a:cubicBezTo>
                  <a:cubicBezTo>
                    <a:pt x="36195" y="590550"/>
                    <a:pt x="34290" y="582930"/>
                    <a:pt x="31433" y="569595"/>
                  </a:cubicBezTo>
                  <a:cubicBezTo>
                    <a:pt x="26670" y="583883"/>
                    <a:pt x="23813" y="591502"/>
                    <a:pt x="20955" y="599123"/>
                  </a:cubicBezTo>
                  <a:cubicBezTo>
                    <a:pt x="17145" y="599123"/>
                    <a:pt x="12383" y="599123"/>
                    <a:pt x="8572" y="599123"/>
                  </a:cubicBezTo>
                  <a:cubicBezTo>
                    <a:pt x="5715" y="593408"/>
                    <a:pt x="2858" y="587693"/>
                    <a:pt x="0" y="581977"/>
                  </a:cubicBezTo>
                  <a:cubicBezTo>
                    <a:pt x="1905" y="567690"/>
                    <a:pt x="7620" y="552450"/>
                    <a:pt x="5715" y="538163"/>
                  </a:cubicBezTo>
                  <a:cubicBezTo>
                    <a:pt x="1905" y="518160"/>
                    <a:pt x="952" y="518160"/>
                    <a:pt x="20955" y="514350"/>
                  </a:cubicBezTo>
                  <a:cubicBezTo>
                    <a:pt x="27622" y="513398"/>
                    <a:pt x="32385" y="504825"/>
                    <a:pt x="38100" y="499110"/>
                  </a:cubicBezTo>
                  <a:cubicBezTo>
                    <a:pt x="77152" y="481013"/>
                    <a:pt x="117158" y="463867"/>
                    <a:pt x="156210" y="445770"/>
                  </a:cubicBezTo>
                  <a:cubicBezTo>
                    <a:pt x="179070" y="455295"/>
                    <a:pt x="194310" y="448627"/>
                    <a:pt x="200025" y="423863"/>
                  </a:cubicBezTo>
                  <a:cubicBezTo>
                    <a:pt x="314325" y="367665"/>
                    <a:pt x="429577" y="312420"/>
                    <a:pt x="543877" y="256223"/>
                  </a:cubicBezTo>
                  <a:cubicBezTo>
                    <a:pt x="551497" y="252413"/>
                    <a:pt x="559118" y="247650"/>
                    <a:pt x="566738" y="243840"/>
                  </a:cubicBezTo>
                  <a:cubicBezTo>
                    <a:pt x="564833" y="240030"/>
                    <a:pt x="562927" y="235267"/>
                    <a:pt x="561022" y="231458"/>
                  </a:cubicBezTo>
                  <a:cubicBezTo>
                    <a:pt x="442913" y="271463"/>
                    <a:pt x="335280" y="333375"/>
                    <a:pt x="223838" y="385763"/>
                  </a:cubicBezTo>
                  <a:cubicBezTo>
                    <a:pt x="220980" y="371475"/>
                    <a:pt x="219075" y="357188"/>
                    <a:pt x="216217" y="343852"/>
                  </a:cubicBezTo>
                  <a:cubicBezTo>
                    <a:pt x="233363" y="335280"/>
                    <a:pt x="251460" y="325755"/>
                    <a:pt x="268605" y="317183"/>
                  </a:cubicBezTo>
                  <a:cubicBezTo>
                    <a:pt x="269558" y="322898"/>
                    <a:pt x="271463" y="329565"/>
                    <a:pt x="272415" y="335280"/>
                  </a:cubicBezTo>
                  <a:cubicBezTo>
                    <a:pt x="275272" y="336233"/>
                    <a:pt x="278130" y="337185"/>
                    <a:pt x="280988" y="338138"/>
                  </a:cubicBezTo>
                  <a:cubicBezTo>
                    <a:pt x="286702" y="326708"/>
                    <a:pt x="292417" y="314325"/>
                    <a:pt x="298133" y="302895"/>
                  </a:cubicBezTo>
                  <a:cubicBezTo>
                    <a:pt x="329565" y="287655"/>
                    <a:pt x="361950" y="272415"/>
                    <a:pt x="393383" y="256223"/>
                  </a:cubicBezTo>
                  <a:cubicBezTo>
                    <a:pt x="441008" y="232410"/>
                    <a:pt x="487680" y="207645"/>
                    <a:pt x="542925" y="180023"/>
                  </a:cubicBezTo>
                  <a:cubicBezTo>
                    <a:pt x="528638" y="176213"/>
                    <a:pt x="521970" y="172402"/>
                    <a:pt x="519113" y="174308"/>
                  </a:cubicBezTo>
                  <a:cubicBezTo>
                    <a:pt x="427672" y="217170"/>
                    <a:pt x="337185" y="260985"/>
                    <a:pt x="246697" y="303848"/>
                  </a:cubicBezTo>
                  <a:cubicBezTo>
                    <a:pt x="240983" y="301942"/>
                    <a:pt x="234315" y="298133"/>
                    <a:pt x="230505" y="300038"/>
                  </a:cubicBezTo>
                  <a:cubicBezTo>
                    <a:pt x="213360" y="305752"/>
                    <a:pt x="195263" y="312420"/>
                    <a:pt x="180022" y="321945"/>
                  </a:cubicBezTo>
                  <a:cubicBezTo>
                    <a:pt x="164783" y="331470"/>
                    <a:pt x="152400" y="345758"/>
                    <a:pt x="138113" y="359092"/>
                  </a:cubicBezTo>
                  <a:cubicBezTo>
                    <a:pt x="135255" y="360045"/>
                    <a:pt x="132397" y="361950"/>
                    <a:pt x="128588" y="362902"/>
                  </a:cubicBezTo>
                  <a:cubicBezTo>
                    <a:pt x="121920" y="365760"/>
                    <a:pt x="114300" y="369570"/>
                    <a:pt x="107633" y="372427"/>
                  </a:cubicBezTo>
                  <a:cubicBezTo>
                    <a:pt x="80963" y="383858"/>
                    <a:pt x="53340" y="396240"/>
                    <a:pt x="26670" y="407670"/>
                  </a:cubicBezTo>
                  <a:cubicBezTo>
                    <a:pt x="34290" y="389573"/>
                    <a:pt x="41910" y="371475"/>
                    <a:pt x="49530" y="353377"/>
                  </a:cubicBezTo>
                  <a:cubicBezTo>
                    <a:pt x="68580" y="343852"/>
                    <a:pt x="88583" y="335280"/>
                    <a:pt x="107633" y="325755"/>
                  </a:cubicBezTo>
                  <a:cubicBezTo>
                    <a:pt x="128588" y="331470"/>
                    <a:pt x="161925" y="316230"/>
                    <a:pt x="171450" y="296227"/>
                  </a:cubicBezTo>
                  <a:cubicBezTo>
                    <a:pt x="204788" y="280035"/>
                    <a:pt x="238125" y="263842"/>
                    <a:pt x="270510" y="246698"/>
                  </a:cubicBezTo>
                  <a:cubicBezTo>
                    <a:pt x="280988" y="250508"/>
                    <a:pt x="291465" y="253365"/>
                    <a:pt x="291465" y="236220"/>
                  </a:cubicBezTo>
                  <a:cubicBezTo>
                    <a:pt x="370522" y="197167"/>
                    <a:pt x="448627" y="159067"/>
                    <a:pt x="527685" y="120015"/>
                  </a:cubicBezTo>
                  <a:cubicBezTo>
                    <a:pt x="525780" y="116205"/>
                    <a:pt x="523875" y="112395"/>
                    <a:pt x="522922" y="107633"/>
                  </a:cubicBezTo>
                  <a:cubicBezTo>
                    <a:pt x="507683" y="112395"/>
                    <a:pt x="490538" y="116205"/>
                    <a:pt x="476250" y="122873"/>
                  </a:cubicBezTo>
                  <a:cubicBezTo>
                    <a:pt x="396240" y="160973"/>
                    <a:pt x="316230" y="199073"/>
                    <a:pt x="235267" y="238125"/>
                  </a:cubicBezTo>
                  <a:cubicBezTo>
                    <a:pt x="222885" y="214313"/>
                    <a:pt x="239077" y="205740"/>
                    <a:pt x="256222" y="197167"/>
                  </a:cubicBezTo>
                  <a:cubicBezTo>
                    <a:pt x="273367" y="188595"/>
                    <a:pt x="294322" y="180023"/>
                    <a:pt x="269558" y="156210"/>
                  </a:cubicBezTo>
                  <a:cubicBezTo>
                    <a:pt x="347663" y="118110"/>
                    <a:pt x="426720" y="80010"/>
                    <a:pt x="503872" y="40958"/>
                  </a:cubicBezTo>
                  <a:cubicBezTo>
                    <a:pt x="511492" y="37148"/>
                    <a:pt x="516255" y="25717"/>
                    <a:pt x="521970" y="18098"/>
                  </a:cubicBezTo>
                  <a:cubicBezTo>
                    <a:pt x="523875" y="18098"/>
                    <a:pt x="524827" y="18098"/>
                    <a:pt x="525780" y="17145"/>
                  </a:cubicBezTo>
                  <a:cubicBezTo>
                    <a:pt x="526733" y="15240"/>
                    <a:pt x="527685" y="13335"/>
                    <a:pt x="528638" y="10478"/>
                  </a:cubicBezTo>
                  <a:cubicBezTo>
                    <a:pt x="530543" y="6667"/>
                    <a:pt x="532447" y="3810"/>
                    <a:pt x="534352" y="0"/>
                  </a:cubicBezTo>
                  <a:cubicBezTo>
                    <a:pt x="536258" y="0"/>
                    <a:pt x="538163" y="0"/>
                    <a:pt x="540068" y="0"/>
                  </a:cubicBezTo>
                  <a:cubicBezTo>
                    <a:pt x="595313" y="89535"/>
                    <a:pt x="637222" y="184785"/>
                    <a:pt x="660083" y="288608"/>
                  </a:cubicBezTo>
                  <a:cubicBezTo>
                    <a:pt x="653415" y="290513"/>
                    <a:pt x="645795" y="293370"/>
                    <a:pt x="639127" y="295275"/>
                  </a:cubicBezTo>
                  <a:cubicBezTo>
                    <a:pt x="639127" y="295275"/>
                    <a:pt x="639127" y="295275"/>
                    <a:pt x="639127" y="295275"/>
                  </a:cubicBezTo>
                  <a:cubicBezTo>
                    <a:pt x="634365" y="270510"/>
                    <a:pt x="628650" y="245745"/>
                    <a:pt x="623888" y="220027"/>
                  </a:cubicBezTo>
                  <a:cubicBezTo>
                    <a:pt x="613410" y="223838"/>
                    <a:pt x="610552" y="226695"/>
                    <a:pt x="610552" y="228600"/>
                  </a:cubicBezTo>
                  <a:cubicBezTo>
                    <a:pt x="608647" y="255270"/>
                    <a:pt x="601027" y="276225"/>
                    <a:pt x="568643" y="280035"/>
                  </a:cubicBezTo>
                  <a:cubicBezTo>
                    <a:pt x="565785" y="280035"/>
                    <a:pt x="565785" y="298133"/>
                    <a:pt x="563880" y="307658"/>
                  </a:cubicBezTo>
                  <a:cubicBezTo>
                    <a:pt x="542925" y="318135"/>
                    <a:pt x="521970" y="328613"/>
                    <a:pt x="501015" y="339090"/>
                  </a:cubicBezTo>
                  <a:cubicBezTo>
                    <a:pt x="469583" y="315277"/>
                    <a:pt x="433388" y="324802"/>
                    <a:pt x="413385" y="363855"/>
                  </a:cubicBezTo>
                  <a:cubicBezTo>
                    <a:pt x="413385" y="364808"/>
                    <a:pt x="412433" y="365760"/>
                    <a:pt x="412433" y="365760"/>
                  </a:cubicBezTo>
                  <a:cubicBezTo>
                    <a:pt x="412433" y="364808"/>
                    <a:pt x="413385" y="363855"/>
                    <a:pt x="413385" y="363855"/>
                  </a:cubicBezTo>
                  <a:cubicBezTo>
                    <a:pt x="421005" y="367665"/>
                    <a:pt x="428625" y="370523"/>
                    <a:pt x="436245" y="374333"/>
                  </a:cubicBezTo>
                  <a:cubicBezTo>
                    <a:pt x="371475" y="409575"/>
                    <a:pt x="305752" y="443865"/>
                    <a:pt x="240983" y="479108"/>
                  </a:cubicBezTo>
                  <a:cubicBezTo>
                    <a:pt x="220980" y="460058"/>
                    <a:pt x="220980" y="481013"/>
                    <a:pt x="216217" y="491490"/>
                  </a:cubicBezTo>
                  <a:cubicBezTo>
                    <a:pt x="211455" y="494348"/>
                    <a:pt x="206692" y="496252"/>
                    <a:pt x="201930" y="499110"/>
                  </a:cubicBezTo>
                  <a:cubicBezTo>
                    <a:pt x="189547" y="491490"/>
                    <a:pt x="180022" y="490538"/>
                    <a:pt x="180975" y="509588"/>
                  </a:cubicBezTo>
                  <a:cubicBezTo>
                    <a:pt x="143827" y="529590"/>
                    <a:pt x="106680" y="548640"/>
                    <a:pt x="70485" y="569595"/>
                  </a:cubicBezTo>
                  <a:cubicBezTo>
                    <a:pt x="64770" y="573405"/>
                    <a:pt x="44767" y="573405"/>
                    <a:pt x="59055" y="589598"/>
                  </a:cubicBezTo>
                  <a:cubicBezTo>
                    <a:pt x="59055" y="591502"/>
                    <a:pt x="59055" y="593408"/>
                    <a:pt x="59055" y="595313"/>
                  </a:cubicBezTo>
                  <a:cubicBezTo>
                    <a:pt x="60960" y="601027"/>
                    <a:pt x="60960" y="602933"/>
                    <a:pt x="60960" y="604838"/>
                  </a:cubicBezTo>
                  <a:close/>
                  <a:moveTo>
                    <a:pt x="211455" y="448627"/>
                  </a:moveTo>
                  <a:cubicBezTo>
                    <a:pt x="211455" y="449580"/>
                    <a:pt x="210502" y="450533"/>
                    <a:pt x="210502" y="450533"/>
                  </a:cubicBezTo>
                  <a:cubicBezTo>
                    <a:pt x="211455" y="450533"/>
                    <a:pt x="211455" y="449580"/>
                    <a:pt x="211455" y="448627"/>
                  </a:cubicBezTo>
                  <a:cubicBezTo>
                    <a:pt x="211455" y="447675"/>
                    <a:pt x="212408" y="446723"/>
                    <a:pt x="212408" y="445770"/>
                  </a:cubicBezTo>
                  <a:cubicBezTo>
                    <a:pt x="212408" y="446723"/>
                    <a:pt x="212408" y="447675"/>
                    <a:pt x="211455" y="448627"/>
                  </a:cubicBezTo>
                  <a:close/>
                  <a:moveTo>
                    <a:pt x="581977" y="147638"/>
                  </a:moveTo>
                  <a:cubicBezTo>
                    <a:pt x="584835" y="144780"/>
                    <a:pt x="586740" y="142875"/>
                    <a:pt x="589597" y="140017"/>
                  </a:cubicBezTo>
                  <a:cubicBezTo>
                    <a:pt x="582930" y="133350"/>
                    <a:pt x="577215" y="127635"/>
                    <a:pt x="570547" y="120967"/>
                  </a:cubicBezTo>
                  <a:cubicBezTo>
                    <a:pt x="568643" y="122873"/>
                    <a:pt x="565785" y="125730"/>
                    <a:pt x="563880" y="127635"/>
                  </a:cubicBezTo>
                  <a:cubicBezTo>
                    <a:pt x="569595" y="134302"/>
                    <a:pt x="575310" y="140970"/>
                    <a:pt x="581977" y="147638"/>
                  </a:cubicBezTo>
                  <a:close/>
                  <a:moveTo>
                    <a:pt x="36195" y="529590"/>
                  </a:moveTo>
                  <a:cubicBezTo>
                    <a:pt x="35242" y="529590"/>
                    <a:pt x="34290" y="529590"/>
                    <a:pt x="33338" y="529590"/>
                  </a:cubicBezTo>
                  <a:cubicBezTo>
                    <a:pt x="33338" y="537210"/>
                    <a:pt x="33338" y="544830"/>
                    <a:pt x="33338" y="552450"/>
                  </a:cubicBezTo>
                  <a:cubicBezTo>
                    <a:pt x="34290" y="552450"/>
                    <a:pt x="35242" y="552450"/>
                    <a:pt x="36195" y="552450"/>
                  </a:cubicBezTo>
                  <a:cubicBezTo>
                    <a:pt x="36195" y="544830"/>
                    <a:pt x="36195" y="537210"/>
                    <a:pt x="36195" y="529590"/>
                  </a:cubicBezTo>
                  <a:close/>
                  <a:moveTo>
                    <a:pt x="271463" y="446723"/>
                  </a:moveTo>
                  <a:cubicBezTo>
                    <a:pt x="272415" y="444817"/>
                    <a:pt x="273367" y="442913"/>
                    <a:pt x="273367" y="441960"/>
                  </a:cubicBezTo>
                  <a:cubicBezTo>
                    <a:pt x="273367" y="441008"/>
                    <a:pt x="270510" y="440055"/>
                    <a:pt x="268605" y="440055"/>
                  </a:cubicBezTo>
                  <a:cubicBezTo>
                    <a:pt x="267652" y="441960"/>
                    <a:pt x="266700" y="443865"/>
                    <a:pt x="266700" y="444817"/>
                  </a:cubicBezTo>
                  <a:cubicBezTo>
                    <a:pt x="266700" y="444817"/>
                    <a:pt x="269558" y="445770"/>
                    <a:pt x="271463" y="446723"/>
                  </a:cubicBezTo>
                  <a:close/>
                  <a:moveTo>
                    <a:pt x="423863" y="335280"/>
                  </a:moveTo>
                  <a:cubicBezTo>
                    <a:pt x="421958" y="333375"/>
                    <a:pt x="419100" y="332423"/>
                    <a:pt x="417195" y="330517"/>
                  </a:cubicBezTo>
                  <a:cubicBezTo>
                    <a:pt x="416242" y="332423"/>
                    <a:pt x="414338" y="334327"/>
                    <a:pt x="415290" y="335280"/>
                  </a:cubicBezTo>
                  <a:cubicBezTo>
                    <a:pt x="416242" y="337185"/>
                    <a:pt x="418147" y="338138"/>
                    <a:pt x="420052" y="340042"/>
                  </a:cubicBezTo>
                  <a:cubicBezTo>
                    <a:pt x="421005" y="339090"/>
                    <a:pt x="421958" y="337185"/>
                    <a:pt x="423863" y="335280"/>
                  </a:cubicBezTo>
                  <a:close/>
                  <a:moveTo>
                    <a:pt x="97155" y="539115"/>
                  </a:moveTo>
                  <a:cubicBezTo>
                    <a:pt x="98108" y="537210"/>
                    <a:pt x="99060" y="535305"/>
                    <a:pt x="99060" y="534352"/>
                  </a:cubicBezTo>
                  <a:cubicBezTo>
                    <a:pt x="99060" y="533400"/>
                    <a:pt x="96202" y="532448"/>
                    <a:pt x="94297" y="532448"/>
                  </a:cubicBezTo>
                  <a:cubicBezTo>
                    <a:pt x="93345" y="534352"/>
                    <a:pt x="92392" y="536258"/>
                    <a:pt x="92392" y="537210"/>
                  </a:cubicBezTo>
                  <a:cubicBezTo>
                    <a:pt x="93345" y="538163"/>
                    <a:pt x="96202" y="538163"/>
                    <a:pt x="97155" y="539115"/>
                  </a:cubicBezTo>
                  <a:close/>
                  <a:moveTo>
                    <a:pt x="77152" y="546735"/>
                  </a:moveTo>
                  <a:cubicBezTo>
                    <a:pt x="76200" y="545783"/>
                    <a:pt x="74295" y="544830"/>
                    <a:pt x="73342" y="544830"/>
                  </a:cubicBezTo>
                  <a:cubicBezTo>
                    <a:pt x="73342" y="544830"/>
                    <a:pt x="71438" y="546735"/>
                    <a:pt x="71438" y="546735"/>
                  </a:cubicBezTo>
                  <a:cubicBezTo>
                    <a:pt x="71438" y="547688"/>
                    <a:pt x="73342" y="549593"/>
                    <a:pt x="73342" y="550545"/>
                  </a:cubicBezTo>
                  <a:cubicBezTo>
                    <a:pt x="74295" y="549593"/>
                    <a:pt x="76200" y="548640"/>
                    <a:pt x="77152" y="546735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21"/>
            <p:cNvSpPr/>
            <p:nvPr/>
          </p:nvSpPr>
          <p:spPr>
            <a:xfrm>
              <a:off x="3386137" y="4140517"/>
              <a:ext cx="977138" cy="651509"/>
            </a:xfrm>
            <a:custGeom>
              <a:avLst/>
              <a:gdLst/>
              <a:ahLst/>
              <a:cxnLst/>
              <a:rect l="l" t="t" r="r" b="b"/>
              <a:pathLst>
                <a:path w="977138" h="651509" extrusionOk="0">
                  <a:moveTo>
                    <a:pt x="0" y="566738"/>
                  </a:moveTo>
                  <a:cubicBezTo>
                    <a:pt x="952" y="565785"/>
                    <a:pt x="1905" y="565785"/>
                    <a:pt x="1905" y="564832"/>
                  </a:cubicBezTo>
                  <a:cubicBezTo>
                    <a:pt x="30480" y="558165"/>
                    <a:pt x="40005" y="532447"/>
                    <a:pt x="57150" y="514350"/>
                  </a:cubicBezTo>
                  <a:cubicBezTo>
                    <a:pt x="75248" y="510540"/>
                    <a:pt x="94298" y="505777"/>
                    <a:pt x="112395" y="501967"/>
                  </a:cubicBezTo>
                  <a:cubicBezTo>
                    <a:pt x="170498" y="514350"/>
                    <a:pt x="210502" y="492442"/>
                    <a:pt x="220027" y="443865"/>
                  </a:cubicBezTo>
                  <a:cubicBezTo>
                    <a:pt x="263842" y="421957"/>
                    <a:pt x="307658" y="400050"/>
                    <a:pt x="351472" y="378142"/>
                  </a:cubicBezTo>
                  <a:cubicBezTo>
                    <a:pt x="355283" y="383857"/>
                    <a:pt x="359092" y="389572"/>
                    <a:pt x="363855" y="397192"/>
                  </a:cubicBezTo>
                  <a:cubicBezTo>
                    <a:pt x="383858" y="382905"/>
                    <a:pt x="415290" y="385763"/>
                    <a:pt x="417195" y="352425"/>
                  </a:cubicBezTo>
                  <a:cubicBezTo>
                    <a:pt x="429578" y="354330"/>
                    <a:pt x="441960" y="357188"/>
                    <a:pt x="454342" y="357188"/>
                  </a:cubicBezTo>
                  <a:cubicBezTo>
                    <a:pt x="463867" y="357188"/>
                    <a:pt x="475297" y="353377"/>
                    <a:pt x="481965" y="347663"/>
                  </a:cubicBezTo>
                  <a:cubicBezTo>
                    <a:pt x="492442" y="339090"/>
                    <a:pt x="501015" y="326707"/>
                    <a:pt x="509588" y="315277"/>
                  </a:cubicBezTo>
                  <a:cubicBezTo>
                    <a:pt x="542925" y="329565"/>
                    <a:pt x="553403" y="325755"/>
                    <a:pt x="571500" y="293370"/>
                  </a:cubicBezTo>
                  <a:cubicBezTo>
                    <a:pt x="581978" y="274320"/>
                    <a:pt x="597218" y="264795"/>
                    <a:pt x="620078" y="273367"/>
                  </a:cubicBezTo>
                  <a:cubicBezTo>
                    <a:pt x="612458" y="280035"/>
                    <a:pt x="603885" y="287655"/>
                    <a:pt x="596265" y="294322"/>
                  </a:cubicBezTo>
                  <a:cubicBezTo>
                    <a:pt x="597218" y="296227"/>
                    <a:pt x="598170" y="299085"/>
                    <a:pt x="599122" y="300990"/>
                  </a:cubicBezTo>
                  <a:cubicBezTo>
                    <a:pt x="607695" y="300038"/>
                    <a:pt x="618172" y="300038"/>
                    <a:pt x="624840" y="296227"/>
                  </a:cubicBezTo>
                  <a:cubicBezTo>
                    <a:pt x="710565" y="250507"/>
                    <a:pt x="795338" y="204788"/>
                    <a:pt x="881063" y="158115"/>
                  </a:cubicBezTo>
                  <a:cubicBezTo>
                    <a:pt x="887730" y="154305"/>
                    <a:pt x="892493" y="144780"/>
                    <a:pt x="897255" y="138113"/>
                  </a:cubicBezTo>
                  <a:cubicBezTo>
                    <a:pt x="906780" y="117157"/>
                    <a:pt x="916305" y="97155"/>
                    <a:pt x="925830" y="76200"/>
                  </a:cubicBezTo>
                  <a:cubicBezTo>
                    <a:pt x="937260" y="51435"/>
                    <a:pt x="947738" y="26670"/>
                    <a:pt x="960120" y="0"/>
                  </a:cubicBezTo>
                  <a:cubicBezTo>
                    <a:pt x="966788" y="8572"/>
                    <a:pt x="971550" y="15240"/>
                    <a:pt x="976313" y="21907"/>
                  </a:cubicBezTo>
                  <a:cubicBezTo>
                    <a:pt x="981075" y="85725"/>
                    <a:pt x="964883" y="144780"/>
                    <a:pt x="937260" y="200977"/>
                  </a:cubicBezTo>
                  <a:cubicBezTo>
                    <a:pt x="934403" y="206692"/>
                    <a:pt x="926783" y="209550"/>
                    <a:pt x="921068" y="214313"/>
                  </a:cubicBezTo>
                  <a:cubicBezTo>
                    <a:pt x="921068" y="207645"/>
                    <a:pt x="920115" y="200977"/>
                    <a:pt x="920115" y="201930"/>
                  </a:cubicBezTo>
                  <a:cubicBezTo>
                    <a:pt x="774383" y="275272"/>
                    <a:pt x="627697" y="348615"/>
                    <a:pt x="481013" y="421957"/>
                  </a:cubicBezTo>
                  <a:cubicBezTo>
                    <a:pt x="475297" y="425767"/>
                    <a:pt x="468630" y="429577"/>
                    <a:pt x="462915" y="432435"/>
                  </a:cubicBezTo>
                  <a:cubicBezTo>
                    <a:pt x="457200" y="432435"/>
                    <a:pt x="451485" y="433388"/>
                    <a:pt x="445770" y="433388"/>
                  </a:cubicBezTo>
                  <a:cubicBezTo>
                    <a:pt x="443865" y="428625"/>
                    <a:pt x="441008" y="423863"/>
                    <a:pt x="439103" y="419100"/>
                  </a:cubicBezTo>
                  <a:cubicBezTo>
                    <a:pt x="445770" y="414338"/>
                    <a:pt x="451485" y="408622"/>
                    <a:pt x="459105" y="402907"/>
                  </a:cubicBezTo>
                  <a:cubicBezTo>
                    <a:pt x="436245" y="397192"/>
                    <a:pt x="70485" y="574357"/>
                    <a:pt x="63817" y="593407"/>
                  </a:cubicBezTo>
                  <a:cubicBezTo>
                    <a:pt x="77152" y="593407"/>
                    <a:pt x="89535" y="593407"/>
                    <a:pt x="102870" y="593407"/>
                  </a:cubicBezTo>
                  <a:cubicBezTo>
                    <a:pt x="97155" y="601027"/>
                    <a:pt x="92392" y="609600"/>
                    <a:pt x="86677" y="617220"/>
                  </a:cubicBezTo>
                  <a:cubicBezTo>
                    <a:pt x="65723" y="626745"/>
                    <a:pt x="43815" y="637222"/>
                    <a:pt x="22860" y="645795"/>
                  </a:cubicBezTo>
                  <a:cubicBezTo>
                    <a:pt x="16192" y="648652"/>
                    <a:pt x="8573" y="649605"/>
                    <a:pt x="952" y="651510"/>
                  </a:cubicBezTo>
                  <a:cubicBezTo>
                    <a:pt x="952" y="624840"/>
                    <a:pt x="952" y="596265"/>
                    <a:pt x="0" y="566738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21"/>
            <p:cNvSpPr/>
            <p:nvPr/>
          </p:nvSpPr>
          <p:spPr>
            <a:xfrm>
              <a:off x="3890254" y="3395028"/>
              <a:ext cx="303603" cy="354963"/>
            </a:xfrm>
            <a:custGeom>
              <a:avLst/>
              <a:gdLst/>
              <a:ahLst/>
              <a:cxnLst/>
              <a:rect l="l" t="t" r="r" b="b"/>
              <a:pathLst>
                <a:path w="303603" h="354963" extrusionOk="0">
                  <a:moveTo>
                    <a:pt x="122629" y="354964"/>
                  </a:moveTo>
                  <a:cubicBezTo>
                    <a:pt x="111199" y="340676"/>
                    <a:pt x="99768" y="325436"/>
                    <a:pt x="86433" y="309244"/>
                  </a:cubicBezTo>
                  <a:cubicBezTo>
                    <a:pt x="94054" y="304481"/>
                    <a:pt x="106436" y="297814"/>
                    <a:pt x="120724" y="289241"/>
                  </a:cubicBezTo>
                  <a:cubicBezTo>
                    <a:pt x="110246" y="273049"/>
                    <a:pt x="100721" y="257809"/>
                    <a:pt x="88338" y="236854"/>
                  </a:cubicBezTo>
                  <a:cubicBezTo>
                    <a:pt x="83576" y="237806"/>
                    <a:pt x="71193" y="239711"/>
                    <a:pt x="59763" y="241616"/>
                  </a:cubicBezTo>
                  <a:cubicBezTo>
                    <a:pt x="57858" y="237806"/>
                    <a:pt x="55001" y="234949"/>
                    <a:pt x="53096" y="231139"/>
                  </a:cubicBezTo>
                  <a:cubicBezTo>
                    <a:pt x="63574" y="225424"/>
                    <a:pt x="75004" y="220661"/>
                    <a:pt x="88338" y="213994"/>
                  </a:cubicBezTo>
                  <a:cubicBezTo>
                    <a:pt x="75004" y="192086"/>
                    <a:pt x="63574" y="173036"/>
                    <a:pt x="49286" y="150176"/>
                  </a:cubicBezTo>
                  <a:cubicBezTo>
                    <a:pt x="44524" y="152081"/>
                    <a:pt x="35951" y="154939"/>
                    <a:pt x="27379" y="157796"/>
                  </a:cubicBezTo>
                  <a:cubicBezTo>
                    <a:pt x="25474" y="155891"/>
                    <a:pt x="23568" y="153986"/>
                    <a:pt x="22616" y="152081"/>
                  </a:cubicBezTo>
                  <a:cubicBezTo>
                    <a:pt x="38808" y="137794"/>
                    <a:pt x="54049" y="123506"/>
                    <a:pt x="70241" y="109219"/>
                  </a:cubicBezTo>
                  <a:cubicBezTo>
                    <a:pt x="68336" y="107314"/>
                    <a:pt x="67383" y="104456"/>
                    <a:pt x="65479" y="102551"/>
                  </a:cubicBezTo>
                  <a:cubicBezTo>
                    <a:pt x="54049" y="109219"/>
                    <a:pt x="42618" y="115886"/>
                    <a:pt x="30236" y="121601"/>
                  </a:cubicBezTo>
                  <a:cubicBezTo>
                    <a:pt x="14043" y="129221"/>
                    <a:pt x="11186" y="122554"/>
                    <a:pt x="17854" y="107314"/>
                  </a:cubicBezTo>
                  <a:cubicBezTo>
                    <a:pt x="19758" y="105409"/>
                    <a:pt x="21663" y="103504"/>
                    <a:pt x="23568" y="101599"/>
                  </a:cubicBezTo>
                  <a:cubicBezTo>
                    <a:pt x="32141" y="98741"/>
                    <a:pt x="41666" y="95884"/>
                    <a:pt x="50238" y="92074"/>
                  </a:cubicBezTo>
                  <a:cubicBezTo>
                    <a:pt x="48333" y="88264"/>
                    <a:pt x="46429" y="85406"/>
                    <a:pt x="43571" y="81596"/>
                  </a:cubicBezTo>
                  <a:cubicBezTo>
                    <a:pt x="36904" y="88264"/>
                    <a:pt x="30236" y="94931"/>
                    <a:pt x="22616" y="100646"/>
                  </a:cubicBezTo>
                  <a:cubicBezTo>
                    <a:pt x="20711" y="102551"/>
                    <a:pt x="18806" y="104456"/>
                    <a:pt x="16901" y="106361"/>
                  </a:cubicBezTo>
                  <a:cubicBezTo>
                    <a:pt x="-12626" y="96836"/>
                    <a:pt x="2613" y="84454"/>
                    <a:pt x="16901" y="77786"/>
                  </a:cubicBezTo>
                  <a:cubicBezTo>
                    <a:pt x="39761" y="68261"/>
                    <a:pt x="41666" y="55879"/>
                    <a:pt x="28331" y="36829"/>
                  </a:cubicBezTo>
                  <a:cubicBezTo>
                    <a:pt x="51191" y="24446"/>
                    <a:pt x="74051" y="11111"/>
                    <a:pt x="97863" y="634"/>
                  </a:cubicBezTo>
                  <a:cubicBezTo>
                    <a:pt x="105483" y="-2224"/>
                    <a:pt x="116913" y="5396"/>
                    <a:pt x="126438" y="7301"/>
                  </a:cubicBezTo>
                  <a:cubicBezTo>
                    <a:pt x="119771" y="13969"/>
                    <a:pt x="113104" y="19684"/>
                    <a:pt x="104531" y="27304"/>
                  </a:cubicBezTo>
                  <a:cubicBezTo>
                    <a:pt x="126438" y="37781"/>
                    <a:pt x="128343" y="83501"/>
                    <a:pt x="167396" y="58736"/>
                  </a:cubicBezTo>
                  <a:cubicBezTo>
                    <a:pt x="213116" y="133984"/>
                    <a:pt x="257883" y="209231"/>
                    <a:pt x="303604" y="284479"/>
                  </a:cubicBezTo>
                  <a:cubicBezTo>
                    <a:pt x="295031" y="282574"/>
                    <a:pt x="285506" y="280669"/>
                    <a:pt x="276934" y="278764"/>
                  </a:cubicBezTo>
                  <a:cubicBezTo>
                    <a:pt x="266456" y="281621"/>
                    <a:pt x="255026" y="283526"/>
                    <a:pt x="244549" y="288289"/>
                  </a:cubicBezTo>
                  <a:cubicBezTo>
                    <a:pt x="220736" y="299719"/>
                    <a:pt x="196924" y="313054"/>
                    <a:pt x="173111" y="325436"/>
                  </a:cubicBezTo>
                  <a:cubicBezTo>
                    <a:pt x="172158" y="324484"/>
                    <a:pt x="171206" y="323531"/>
                    <a:pt x="169301" y="322579"/>
                  </a:cubicBezTo>
                  <a:cubicBezTo>
                    <a:pt x="168349" y="324484"/>
                    <a:pt x="167396" y="326389"/>
                    <a:pt x="166443" y="329246"/>
                  </a:cubicBezTo>
                  <a:cubicBezTo>
                    <a:pt x="153108" y="339724"/>
                    <a:pt x="137868" y="347344"/>
                    <a:pt x="122629" y="354964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21"/>
            <p:cNvSpPr/>
            <p:nvPr/>
          </p:nvSpPr>
          <p:spPr>
            <a:xfrm>
              <a:off x="3374707" y="4343308"/>
              <a:ext cx="933450" cy="503963"/>
            </a:xfrm>
            <a:custGeom>
              <a:avLst/>
              <a:gdLst/>
              <a:ahLst/>
              <a:cxnLst/>
              <a:rect l="l" t="t" r="r" b="b"/>
              <a:pathLst>
                <a:path w="933450" h="503963" extrusionOk="0">
                  <a:moveTo>
                    <a:pt x="458152" y="231549"/>
                  </a:moveTo>
                  <a:cubicBezTo>
                    <a:pt x="463867" y="231549"/>
                    <a:pt x="469583" y="230596"/>
                    <a:pt x="475297" y="230596"/>
                  </a:cubicBezTo>
                  <a:cubicBezTo>
                    <a:pt x="481013" y="226786"/>
                    <a:pt x="487680" y="222976"/>
                    <a:pt x="493395" y="220119"/>
                  </a:cubicBezTo>
                  <a:cubicBezTo>
                    <a:pt x="640080" y="146776"/>
                    <a:pt x="786765" y="72481"/>
                    <a:pt x="932497" y="91"/>
                  </a:cubicBezTo>
                  <a:cubicBezTo>
                    <a:pt x="932497" y="-861"/>
                    <a:pt x="932497" y="5806"/>
                    <a:pt x="933450" y="12474"/>
                  </a:cubicBezTo>
                  <a:cubicBezTo>
                    <a:pt x="933450" y="12474"/>
                    <a:pt x="933450" y="12474"/>
                    <a:pt x="933450" y="12474"/>
                  </a:cubicBezTo>
                  <a:cubicBezTo>
                    <a:pt x="931545" y="14379"/>
                    <a:pt x="929640" y="16284"/>
                    <a:pt x="927735" y="18189"/>
                  </a:cubicBezTo>
                  <a:cubicBezTo>
                    <a:pt x="927735" y="18189"/>
                    <a:pt x="927735" y="18189"/>
                    <a:pt x="927735" y="18189"/>
                  </a:cubicBezTo>
                  <a:cubicBezTo>
                    <a:pt x="927735" y="21046"/>
                    <a:pt x="927735" y="22951"/>
                    <a:pt x="928688" y="25809"/>
                  </a:cubicBezTo>
                  <a:cubicBezTo>
                    <a:pt x="870585" y="86769"/>
                    <a:pt x="799147" y="126774"/>
                    <a:pt x="723900" y="162016"/>
                  </a:cubicBezTo>
                  <a:cubicBezTo>
                    <a:pt x="602933" y="219166"/>
                    <a:pt x="481013" y="276316"/>
                    <a:pt x="359092" y="333466"/>
                  </a:cubicBezTo>
                  <a:cubicBezTo>
                    <a:pt x="240030" y="389664"/>
                    <a:pt x="121920" y="445861"/>
                    <a:pt x="0" y="503964"/>
                  </a:cubicBezTo>
                  <a:cubicBezTo>
                    <a:pt x="5715" y="483961"/>
                    <a:pt x="9525" y="467769"/>
                    <a:pt x="14288" y="451576"/>
                  </a:cubicBezTo>
                  <a:cubicBezTo>
                    <a:pt x="21907" y="449671"/>
                    <a:pt x="29527" y="448719"/>
                    <a:pt x="36195" y="445861"/>
                  </a:cubicBezTo>
                  <a:cubicBezTo>
                    <a:pt x="58102" y="436336"/>
                    <a:pt x="79057" y="426811"/>
                    <a:pt x="100013" y="417286"/>
                  </a:cubicBezTo>
                  <a:cubicBezTo>
                    <a:pt x="126682" y="403951"/>
                    <a:pt x="154305" y="390616"/>
                    <a:pt x="180975" y="377281"/>
                  </a:cubicBezTo>
                  <a:cubicBezTo>
                    <a:pt x="182880" y="375376"/>
                    <a:pt x="184785" y="373471"/>
                    <a:pt x="186690" y="371566"/>
                  </a:cubicBezTo>
                  <a:cubicBezTo>
                    <a:pt x="194310" y="367756"/>
                    <a:pt x="201930" y="363946"/>
                    <a:pt x="209550" y="360136"/>
                  </a:cubicBezTo>
                  <a:cubicBezTo>
                    <a:pt x="209550" y="360136"/>
                    <a:pt x="209550" y="360136"/>
                    <a:pt x="209550" y="360136"/>
                  </a:cubicBezTo>
                  <a:cubicBezTo>
                    <a:pt x="279083" y="325846"/>
                    <a:pt x="348615" y="292509"/>
                    <a:pt x="417195" y="257266"/>
                  </a:cubicBezTo>
                  <a:cubicBezTo>
                    <a:pt x="431483" y="248694"/>
                    <a:pt x="444817" y="240121"/>
                    <a:pt x="458152" y="231549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3003232" y="4368165"/>
              <a:ext cx="259079" cy="416242"/>
            </a:xfrm>
            <a:custGeom>
              <a:avLst/>
              <a:gdLst/>
              <a:ahLst/>
              <a:cxnLst/>
              <a:rect l="l" t="t" r="r" b="b"/>
              <a:pathLst>
                <a:path w="259079" h="416242" extrusionOk="0">
                  <a:moveTo>
                    <a:pt x="253365" y="416242"/>
                  </a:moveTo>
                  <a:cubicBezTo>
                    <a:pt x="235267" y="403860"/>
                    <a:pt x="216217" y="392430"/>
                    <a:pt x="200977" y="377190"/>
                  </a:cubicBezTo>
                  <a:cubicBezTo>
                    <a:pt x="99060" y="282892"/>
                    <a:pt x="41910" y="161925"/>
                    <a:pt x="0" y="30480"/>
                  </a:cubicBezTo>
                  <a:cubicBezTo>
                    <a:pt x="29527" y="20003"/>
                    <a:pt x="57150" y="10478"/>
                    <a:pt x="87630" y="0"/>
                  </a:cubicBezTo>
                  <a:cubicBezTo>
                    <a:pt x="91440" y="9525"/>
                    <a:pt x="93345" y="17145"/>
                    <a:pt x="96202" y="24765"/>
                  </a:cubicBezTo>
                  <a:cubicBezTo>
                    <a:pt x="68580" y="36195"/>
                    <a:pt x="42863" y="45720"/>
                    <a:pt x="17145" y="56197"/>
                  </a:cubicBezTo>
                  <a:cubicBezTo>
                    <a:pt x="18097" y="60007"/>
                    <a:pt x="20002" y="64770"/>
                    <a:pt x="20955" y="68580"/>
                  </a:cubicBezTo>
                  <a:cubicBezTo>
                    <a:pt x="40005" y="62865"/>
                    <a:pt x="58102" y="56197"/>
                    <a:pt x="77152" y="51435"/>
                  </a:cubicBezTo>
                  <a:cubicBezTo>
                    <a:pt x="84772" y="49530"/>
                    <a:pt x="94297" y="51435"/>
                    <a:pt x="101917" y="51435"/>
                  </a:cubicBezTo>
                  <a:cubicBezTo>
                    <a:pt x="95250" y="56197"/>
                    <a:pt x="90488" y="62865"/>
                    <a:pt x="82867" y="66675"/>
                  </a:cubicBezTo>
                  <a:cubicBezTo>
                    <a:pt x="66675" y="74295"/>
                    <a:pt x="50482" y="80963"/>
                    <a:pt x="34290" y="87630"/>
                  </a:cubicBezTo>
                  <a:cubicBezTo>
                    <a:pt x="35242" y="91440"/>
                    <a:pt x="37147" y="95250"/>
                    <a:pt x="38100" y="99060"/>
                  </a:cubicBezTo>
                  <a:cubicBezTo>
                    <a:pt x="54292" y="94297"/>
                    <a:pt x="69532" y="88582"/>
                    <a:pt x="86677" y="84772"/>
                  </a:cubicBezTo>
                  <a:cubicBezTo>
                    <a:pt x="94297" y="82867"/>
                    <a:pt x="103822" y="85725"/>
                    <a:pt x="112395" y="85725"/>
                  </a:cubicBezTo>
                  <a:cubicBezTo>
                    <a:pt x="106680" y="91440"/>
                    <a:pt x="101917" y="99060"/>
                    <a:pt x="95250" y="102870"/>
                  </a:cubicBezTo>
                  <a:cubicBezTo>
                    <a:pt x="85725" y="108585"/>
                    <a:pt x="74295" y="110490"/>
                    <a:pt x="63817" y="115253"/>
                  </a:cubicBezTo>
                  <a:cubicBezTo>
                    <a:pt x="64770" y="118110"/>
                    <a:pt x="64770" y="121920"/>
                    <a:pt x="65722" y="124778"/>
                  </a:cubicBezTo>
                  <a:cubicBezTo>
                    <a:pt x="77152" y="122872"/>
                    <a:pt x="88582" y="120015"/>
                    <a:pt x="100965" y="120015"/>
                  </a:cubicBezTo>
                  <a:cubicBezTo>
                    <a:pt x="108585" y="120015"/>
                    <a:pt x="115252" y="123825"/>
                    <a:pt x="122872" y="125730"/>
                  </a:cubicBezTo>
                  <a:cubicBezTo>
                    <a:pt x="118110" y="131445"/>
                    <a:pt x="113347" y="138113"/>
                    <a:pt x="107632" y="141922"/>
                  </a:cubicBezTo>
                  <a:cubicBezTo>
                    <a:pt x="96202" y="147638"/>
                    <a:pt x="83820" y="151447"/>
                    <a:pt x="72390" y="156210"/>
                  </a:cubicBezTo>
                  <a:cubicBezTo>
                    <a:pt x="73342" y="159067"/>
                    <a:pt x="74295" y="162878"/>
                    <a:pt x="75247" y="165735"/>
                  </a:cubicBezTo>
                  <a:cubicBezTo>
                    <a:pt x="92392" y="161925"/>
                    <a:pt x="110490" y="159067"/>
                    <a:pt x="131445" y="155257"/>
                  </a:cubicBezTo>
                  <a:cubicBezTo>
                    <a:pt x="134302" y="161925"/>
                    <a:pt x="138113" y="170497"/>
                    <a:pt x="141922" y="179070"/>
                  </a:cubicBezTo>
                  <a:cubicBezTo>
                    <a:pt x="122872" y="185738"/>
                    <a:pt x="106680" y="191453"/>
                    <a:pt x="89535" y="197167"/>
                  </a:cubicBezTo>
                  <a:cubicBezTo>
                    <a:pt x="89535" y="200025"/>
                    <a:pt x="90488" y="202882"/>
                    <a:pt x="90488" y="205740"/>
                  </a:cubicBezTo>
                  <a:cubicBezTo>
                    <a:pt x="110490" y="203835"/>
                    <a:pt x="129540" y="201930"/>
                    <a:pt x="149542" y="199072"/>
                  </a:cubicBezTo>
                  <a:cubicBezTo>
                    <a:pt x="149542" y="201930"/>
                    <a:pt x="150495" y="203835"/>
                    <a:pt x="150495" y="206692"/>
                  </a:cubicBezTo>
                  <a:cubicBezTo>
                    <a:pt x="134302" y="212407"/>
                    <a:pt x="117157" y="219075"/>
                    <a:pt x="95250" y="226695"/>
                  </a:cubicBezTo>
                  <a:cubicBezTo>
                    <a:pt x="123825" y="243840"/>
                    <a:pt x="164782" y="202882"/>
                    <a:pt x="172402" y="253365"/>
                  </a:cubicBezTo>
                  <a:cubicBezTo>
                    <a:pt x="156210" y="254317"/>
                    <a:pt x="138113" y="238125"/>
                    <a:pt x="118110" y="268605"/>
                  </a:cubicBezTo>
                  <a:cubicBezTo>
                    <a:pt x="141922" y="265747"/>
                    <a:pt x="159067" y="264795"/>
                    <a:pt x="176213" y="262890"/>
                  </a:cubicBezTo>
                  <a:cubicBezTo>
                    <a:pt x="178117" y="268605"/>
                    <a:pt x="179070" y="273367"/>
                    <a:pt x="180975" y="279082"/>
                  </a:cubicBezTo>
                  <a:cubicBezTo>
                    <a:pt x="168592" y="282892"/>
                    <a:pt x="158115" y="286703"/>
                    <a:pt x="147638" y="290513"/>
                  </a:cubicBezTo>
                  <a:cubicBezTo>
                    <a:pt x="148590" y="293370"/>
                    <a:pt x="148590" y="296228"/>
                    <a:pt x="149542" y="299085"/>
                  </a:cubicBezTo>
                  <a:cubicBezTo>
                    <a:pt x="162877" y="298132"/>
                    <a:pt x="175260" y="297180"/>
                    <a:pt x="187642" y="296228"/>
                  </a:cubicBezTo>
                  <a:cubicBezTo>
                    <a:pt x="211455" y="335280"/>
                    <a:pt x="235267" y="374332"/>
                    <a:pt x="259080" y="413385"/>
                  </a:cubicBezTo>
                  <a:cubicBezTo>
                    <a:pt x="256222" y="414338"/>
                    <a:pt x="254317" y="415290"/>
                    <a:pt x="253365" y="416242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2940367" y="4574857"/>
              <a:ext cx="368617" cy="300560"/>
            </a:xfrm>
            <a:custGeom>
              <a:avLst/>
              <a:gdLst/>
              <a:ahLst/>
              <a:cxnLst/>
              <a:rect l="l" t="t" r="r" b="b"/>
              <a:pathLst>
                <a:path w="368617" h="300560" extrusionOk="0">
                  <a:moveTo>
                    <a:pt x="277178" y="265748"/>
                  </a:moveTo>
                  <a:cubicBezTo>
                    <a:pt x="287655" y="268605"/>
                    <a:pt x="300990" y="278130"/>
                    <a:pt x="307658" y="274320"/>
                  </a:cubicBezTo>
                  <a:cubicBezTo>
                    <a:pt x="333375" y="260033"/>
                    <a:pt x="347662" y="275273"/>
                    <a:pt x="368618" y="291465"/>
                  </a:cubicBezTo>
                  <a:cubicBezTo>
                    <a:pt x="334328" y="308610"/>
                    <a:pt x="305753" y="298133"/>
                    <a:pt x="278130" y="287655"/>
                  </a:cubicBezTo>
                  <a:cubicBezTo>
                    <a:pt x="206693" y="261938"/>
                    <a:pt x="148590" y="213360"/>
                    <a:pt x="93345" y="161925"/>
                  </a:cubicBezTo>
                  <a:cubicBezTo>
                    <a:pt x="60007" y="130493"/>
                    <a:pt x="30480" y="95250"/>
                    <a:pt x="0" y="61913"/>
                  </a:cubicBezTo>
                  <a:cubicBezTo>
                    <a:pt x="1905" y="61913"/>
                    <a:pt x="4763" y="61913"/>
                    <a:pt x="6668" y="61913"/>
                  </a:cubicBezTo>
                  <a:cubicBezTo>
                    <a:pt x="19050" y="58103"/>
                    <a:pt x="33338" y="57150"/>
                    <a:pt x="42863" y="49530"/>
                  </a:cubicBezTo>
                  <a:cubicBezTo>
                    <a:pt x="60960" y="36195"/>
                    <a:pt x="76200" y="19050"/>
                    <a:pt x="95250" y="0"/>
                  </a:cubicBezTo>
                  <a:cubicBezTo>
                    <a:pt x="101918" y="11430"/>
                    <a:pt x="105728" y="19050"/>
                    <a:pt x="108585" y="22860"/>
                  </a:cubicBezTo>
                  <a:cubicBezTo>
                    <a:pt x="85725" y="41910"/>
                    <a:pt x="64770" y="59055"/>
                    <a:pt x="43815" y="76200"/>
                  </a:cubicBezTo>
                  <a:cubicBezTo>
                    <a:pt x="64770" y="98108"/>
                    <a:pt x="64770" y="138113"/>
                    <a:pt x="104775" y="131445"/>
                  </a:cubicBezTo>
                  <a:cubicBezTo>
                    <a:pt x="104775" y="133350"/>
                    <a:pt x="105728" y="135255"/>
                    <a:pt x="105728" y="136208"/>
                  </a:cubicBezTo>
                  <a:cubicBezTo>
                    <a:pt x="121920" y="160973"/>
                    <a:pt x="136208" y="140018"/>
                    <a:pt x="151447" y="135255"/>
                  </a:cubicBezTo>
                  <a:cubicBezTo>
                    <a:pt x="161925" y="131445"/>
                    <a:pt x="172403" y="127635"/>
                    <a:pt x="182880" y="123825"/>
                  </a:cubicBezTo>
                  <a:cubicBezTo>
                    <a:pt x="183833" y="126683"/>
                    <a:pt x="184785" y="130493"/>
                    <a:pt x="185737" y="133350"/>
                  </a:cubicBezTo>
                  <a:cubicBezTo>
                    <a:pt x="170497" y="140970"/>
                    <a:pt x="155258" y="148590"/>
                    <a:pt x="140018" y="156210"/>
                  </a:cubicBezTo>
                  <a:cubicBezTo>
                    <a:pt x="140970" y="159068"/>
                    <a:pt x="141922" y="161925"/>
                    <a:pt x="142875" y="164783"/>
                  </a:cubicBezTo>
                  <a:cubicBezTo>
                    <a:pt x="164783" y="160973"/>
                    <a:pt x="186690" y="158115"/>
                    <a:pt x="208597" y="154305"/>
                  </a:cubicBezTo>
                  <a:cubicBezTo>
                    <a:pt x="209550" y="158115"/>
                    <a:pt x="209550" y="160973"/>
                    <a:pt x="210503" y="164783"/>
                  </a:cubicBezTo>
                  <a:cubicBezTo>
                    <a:pt x="196215" y="171450"/>
                    <a:pt x="182880" y="179070"/>
                    <a:pt x="168593" y="185738"/>
                  </a:cubicBezTo>
                  <a:cubicBezTo>
                    <a:pt x="169545" y="188595"/>
                    <a:pt x="169545" y="192405"/>
                    <a:pt x="170497" y="195263"/>
                  </a:cubicBezTo>
                  <a:cubicBezTo>
                    <a:pt x="180975" y="193358"/>
                    <a:pt x="193358" y="195263"/>
                    <a:pt x="201930" y="189548"/>
                  </a:cubicBezTo>
                  <a:cubicBezTo>
                    <a:pt x="228600" y="172403"/>
                    <a:pt x="244793" y="185738"/>
                    <a:pt x="259080" y="207645"/>
                  </a:cubicBezTo>
                  <a:cubicBezTo>
                    <a:pt x="243840" y="214313"/>
                    <a:pt x="229553" y="221933"/>
                    <a:pt x="215265" y="228600"/>
                  </a:cubicBezTo>
                  <a:cubicBezTo>
                    <a:pt x="215265" y="232410"/>
                    <a:pt x="215265" y="235268"/>
                    <a:pt x="215265" y="239078"/>
                  </a:cubicBezTo>
                  <a:cubicBezTo>
                    <a:pt x="228600" y="239078"/>
                    <a:pt x="241935" y="239078"/>
                    <a:pt x="255270" y="239078"/>
                  </a:cubicBezTo>
                  <a:cubicBezTo>
                    <a:pt x="254318" y="245745"/>
                    <a:pt x="253365" y="252413"/>
                    <a:pt x="251460" y="260985"/>
                  </a:cubicBezTo>
                  <a:cubicBezTo>
                    <a:pt x="260985" y="264795"/>
                    <a:pt x="269558" y="265748"/>
                    <a:pt x="277178" y="265748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4057650" y="3676650"/>
              <a:ext cx="161925" cy="75147"/>
            </a:xfrm>
            <a:custGeom>
              <a:avLst/>
              <a:gdLst/>
              <a:ahLst/>
              <a:cxnLst/>
              <a:rect l="l" t="t" r="r" b="b"/>
              <a:pathLst>
                <a:path w="161925" h="75147" extrusionOk="0">
                  <a:moveTo>
                    <a:pt x="110490" y="0"/>
                  </a:moveTo>
                  <a:cubicBezTo>
                    <a:pt x="119063" y="1905"/>
                    <a:pt x="128588" y="3810"/>
                    <a:pt x="137160" y="5715"/>
                  </a:cubicBezTo>
                  <a:cubicBezTo>
                    <a:pt x="141922" y="12383"/>
                    <a:pt x="146685" y="19050"/>
                    <a:pt x="151447" y="25717"/>
                  </a:cubicBezTo>
                  <a:cubicBezTo>
                    <a:pt x="155258" y="34290"/>
                    <a:pt x="158115" y="43815"/>
                    <a:pt x="161925" y="52388"/>
                  </a:cubicBezTo>
                  <a:cubicBezTo>
                    <a:pt x="160020" y="56197"/>
                    <a:pt x="158115" y="59055"/>
                    <a:pt x="156210" y="62865"/>
                  </a:cubicBezTo>
                  <a:cubicBezTo>
                    <a:pt x="155258" y="64770"/>
                    <a:pt x="154305" y="66675"/>
                    <a:pt x="153353" y="69533"/>
                  </a:cubicBezTo>
                  <a:cubicBezTo>
                    <a:pt x="152400" y="70485"/>
                    <a:pt x="151447" y="71438"/>
                    <a:pt x="149542" y="70485"/>
                  </a:cubicBezTo>
                  <a:cubicBezTo>
                    <a:pt x="147638" y="70485"/>
                    <a:pt x="144780" y="70485"/>
                    <a:pt x="142875" y="70485"/>
                  </a:cubicBezTo>
                  <a:cubicBezTo>
                    <a:pt x="140017" y="53340"/>
                    <a:pt x="138113" y="37147"/>
                    <a:pt x="135255" y="16192"/>
                  </a:cubicBezTo>
                  <a:cubicBezTo>
                    <a:pt x="117158" y="24765"/>
                    <a:pt x="105728" y="32385"/>
                    <a:pt x="94297" y="36195"/>
                  </a:cubicBezTo>
                  <a:cubicBezTo>
                    <a:pt x="61913" y="46672"/>
                    <a:pt x="39053" y="80963"/>
                    <a:pt x="0" y="74295"/>
                  </a:cubicBezTo>
                  <a:cubicBezTo>
                    <a:pt x="31433" y="56197"/>
                    <a:pt x="63817" y="39053"/>
                    <a:pt x="95250" y="20955"/>
                  </a:cubicBezTo>
                  <a:cubicBezTo>
                    <a:pt x="100965" y="17145"/>
                    <a:pt x="104775" y="7620"/>
                    <a:pt x="110490" y="0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3148012" y="4396590"/>
              <a:ext cx="110737" cy="60156"/>
            </a:xfrm>
            <a:custGeom>
              <a:avLst/>
              <a:gdLst/>
              <a:ahLst/>
              <a:cxnLst/>
              <a:rect l="l" t="t" r="r" b="b"/>
              <a:pathLst>
                <a:path w="110737" h="60156" extrusionOk="0">
                  <a:moveTo>
                    <a:pt x="0" y="44917"/>
                  </a:moveTo>
                  <a:cubicBezTo>
                    <a:pt x="33338" y="29677"/>
                    <a:pt x="65723" y="14437"/>
                    <a:pt x="100013" y="149"/>
                  </a:cubicBezTo>
                  <a:cubicBezTo>
                    <a:pt x="101917" y="-803"/>
                    <a:pt x="108585" y="3007"/>
                    <a:pt x="110490" y="5864"/>
                  </a:cubicBezTo>
                  <a:cubicBezTo>
                    <a:pt x="111442" y="6817"/>
                    <a:pt x="109538" y="14437"/>
                    <a:pt x="106680" y="15389"/>
                  </a:cubicBezTo>
                  <a:cubicBezTo>
                    <a:pt x="73342" y="30629"/>
                    <a:pt x="40005" y="44917"/>
                    <a:pt x="6667" y="60157"/>
                  </a:cubicBezTo>
                  <a:cubicBezTo>
                    <a:pt x="4763" y="54442"/>
                    <a:pt x="2858" y="49679"/>
                    <a:pt x="0" y="44917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3225164" y="4596765"/>
              <a:ext cx="97377" cy="50482"/>
            </a:xfrm>
            <a:custGeom>
              <a:avLst/>
              <a:gdLst/>
              <a:ahLst/>
              <a:cxnLst/>
              <a:rect l="l" t="t" r="r" b="b"/>
              <a:pathLst>
                <a:path w="97377" h="50482" extrusionOk="0">
                  <a:moveTo>
                    <a:pt x="0" y="50482"/>
                  </a:moveTo>
                  <a:cubicBezTo>
                    <a:pt x="25718" y="21907"/>
                    <a:pt x="63818" y="16192"/>
                    <a:pt x="97155" y="0"/>
                  </a:cubicBezTo>
                  <a:cubicBezTo>
                    <a:pt x="100965" y="20003"/>
                    <a:pt x="55245" y="44767"/>
                    <a:pt x="0" y="50482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21"/>
            <p:cNvSpPr/>
            <p:nvPr/>
          </p:nvSpPr>
          <p:spPr>
            <a:xfrm>
              <a:off x="3178492" y="4489654"/>
              <a:ext cx="116205" cy="50913"/>
            </a:xfrm>
            <a:custGeom>
              <a:avLst/>
              <a:gdLst/>
              <a:ahLst/>
              <a:cxnLst/>
              <a:rect l="l" t="t" r="r" b="b"/>
              <a:pathLst>
                <a:path w="116205" h="50913" extrusionOk="0">
                  <a:moveTo>
                    <a:pt x="116205" y="4241"/>
                  </a:moveTo>
                  <a:cubicBezTo>
                    <a:pt x="77153" y="20433"/>
                    <a:pt x="40005" y="34721"/>
                    <a:pt x="0" y="50914"/>
                  </a:cubicBezTo>
                  <a:cubicBezTo>
                    <a:pt x="16193" y="21386"/>
                    <a:pt x="99060" y="-11952"/>
                    <a:pt x="116205" y="4241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21"/>
            <p:cNvSpPr/>
            <p:nvPr/>
          </p:nvSpPr>
          <p:spPr>
            <a:xfrm>
              <a:off x="3995737" y="3405187"/>
              <a:ext cx="62865" cy="58691"/>
            </a:xfrm>
            <a:custGeom>
              <a:avLst/>
              <a:gdLst/>
              <a:ahLst/>
              <a:cxnLst/>
              <a:rect l="l" t="t" r="r" b="b"/>
              <a:pathLst>
                <a:path w="62865" h="58691" extrusionOk="0">
                  <a:moveTo>
                    <a:pt x="62865" y="51435"/>
                  </a:moveTo>
                  <a:cubicBezTo>
                    <a:pt x="23813" y="76200"/>
                    <a:pt x="20955" y="30480"/>
                    <a:pt x="0" y="20003"/>
                  </a:cubicBezTo>
                  <a:cubicBezTo>
                    <a:pt x="8572" y="12383"/>
                    <a:pt x="15240" y="5715"/>
                    <a:pt x="21908" y="0"/>
                  </a:cubicBezTo>
                  <a:cubicBezTo>
                    <a:pt x="35242" y="17145"/>
                    <a:pt x="49530" y="34290"/>
                    <a:pt x="62865" y="5143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3166110" y="4451984"/>
              <a:ext cx="115252" cy="58102"/>
            </a:xfrm>
            <a:custGeom>
              <a:avLst/>
              <a:gdLst/>
              <a:ahLst/>
              <a:cxnLst/>
              <a:rect l="l" t="t" r="r" b="b"/>
              <a:pathLst>
                <a:path w="115252" h="58102" extrusionOk="0">
                  <a:moveTo>
                    <a:pt x="115252" y="9525"/>
                  </a:moveTo>
                  <a:cubicBezTo>
                    <a:pt x="78105" y="25718"/>
                    <a:pt x="40957" y="41910"/>
                    <a:pt x="3810" y="58103"/>
                  </a:cubicBezTo>
                  <a:cubicBezTo>
                    <a:pt x="2857" y="55245"/>
                    <a:pt x="952" y="52388"/>
                    <a:pt x="0" y="49530"/>
                  </a:cubicBezTo>
                  <a:cubicBezTo>
                    <a:pt x="33338" y="24765"/>
                    <a:pt x="72390" y="13335"/>
                    <a:pt x="110490" y="0"/>
                  </a:cubicBezTo>
                  <a:cubicBezTo>
                    <a:pt x="112395" y="2858"/>
                    <a:pt x="114300" y="6668"/>
                    <a:pt x="115252" y="952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3098997" y="4198619"/>
              <a:ext cx="71874" cy="40957"/>
            </a:xfrm>
            <a:custGeom>
              <a:avLst/>
              <a:gdLst/>
              <a:ahLst/>
              <a:cxnLst/>
              <a:rect l="l" t="t" r="r" b="b"/>
              <a:pathLst>
                <a:path w="71874" h="40957" extrusionOk="0">
                  <a:moveTo>
                    <a:pt x="71875" y="7620"/>
                  </a:moveTo>
                  <a:cubicBezTo>
                    <a:pt x="51872" y="18098"/>
                    <a:pt x="31870" y="27623"/>
                    <a:pt x="6152" y="40958"/>
                  </a:cubicBezTo>
                  <a:cubicBezTo>
                    <a:pt x="3295" y="32385"/>
                    <a:pt x="-1468" y="24765"/>
                    <a:pt x="437" y="17145"/>
                  </a:cubicBezTo>
                  <a:cubicBezTo>
                    <a:pt x="1390" y="12383"/>
                    <a:pt x="10915" y="7620"/>
                    <a:pt x="16630" y="5715"/>
                  </a:cubicBezTo>
                  <a:cubicBezTo>
                    <a:pt x="34727" y="2858"/>
                    <a:pt x="52825" y="1905"/>
                    <a:pt x="70922" y="0"/>
                  </a:cubicBezTo>
                  <a:cubicBezTo>
                    <a:pt x="71875" y="2858"/>
                    <a:pt x="71875" y="4763"/>
                    <a:pt x="71875" y="762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3191827" y="4799757"/>
              <a:ext cx="63817" cy="40848"/>
            </a:xfrm>
            <a:custGeom>
              <a:avLst/>
              <a:gdLst/>
              <a:ahLst/>
              <a:cxnLst/>
              <a:rect l="l" t="t" r="r" b="b"/>
              <a:pathLst>
                <a:path w="63817" h="40848" extrusionOk="0">
                  <a:moveTo>
                    <a:pt x="25718" y="40848"/>
                  </a:moveTo>
                  <a:cubicBezTo>
                    <a:pt x="18098" y="39896"/>
                    <a:pt x="9525" y="39896"/>
                    <a:pt x="0" y="38943"/>
                  </a:cubicBezTo>
                  <a:cubicBezTo>
                    <a:pt x="952" y="30371"/>
                    <a:pt x="1905" y="23703"/>
                    <a:pt x="3810" y="17036"/>
                  </a:cubicBezTo>
                  <a:cubicBezTo>
                    <a:pt x="3810" y="17036"/>
                    <a:pt x="3810" y="17036"/>
                    <a:pt x="3810" y="17036"/>
                  </a:cubicBezTo>
                  <a:cubicBezTo>
                    <a:pt x="3810" y="14178"/>
                    <a:pt x="3810" y="12273"/>
                    <a:pt x="3810" y="9415"/>
                  </a:cubicBezTo>
                  <a:cubicBezTo>
                    <a:pt x="31433" y="-13445"/>
                    <a:pt x="43815" y="10368"/>
                    <a:pt x="63818" y="27513"/>
                  </a:cubicBezTo>
                  <a:cubicBezTo>
                    <a:pt x="48577" y="33228"/>
                    <a:pt x="37148" y="37038"/>
                    <a:pt x="25718" y="4084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2993707" y="4339148"/>
              <a:ext cx="95250" cy="39196"/>
            </a:xfrm>
            <a:custGeom>
              <a:avLst/>
              <a:gdLst/>
              <a:ahLst/>
              <a:cxnLst/>
              <a:rect l="l" t="t" r="r" b="b"/>
              <a:pathLst>
                <a:path w="95250" h="39196" extrusionOk="0">
                  <a:moveTo>
                    <a:pt x="953" y="29969"/>
                  </a:moveTo>
                  <a:cubicBezTo>
                    <a:pt x="26670" y="19491"/>
                    <a:pt x="51435" y="9014"/>
                    <a:pt x="77153" y="441"/>
                  </a:cubicBezTo>
                  <a:cubicBezTo>
                    <a:pt x="81915" y="-1464"/>
                    <a:pt x="89535" y="3299"/>
                    <a:pt x="95250" y="5204"/>
                  </a:cubicBezTo>
                  <a:cubicBezTo>
                    <a:pt x="91440" y="9014"/>
                    <a:pt x="87630" y="14729"/>
                    <a:pt x="82868" y="16634"/>
                  </a:cubicBezTo>
                  <a:cubicBezTo>
                    <a:pt x="62865" y="24254"/>
                    <a:pt x="41910" y="31874"/>
                    <a:pt x="20955" y="38541"/>
                  </a:cubicBezTo>
                  <a:cubicBezTo>
                    <a:pt x="14288" y="40446"/>
                    <a:pt x="7620" y="37589"/>
                    <a:pt x="0" y="37589"/>
                  </a:cubicBezTo>
                  <a:cubicBezTo>
                    <a:pt x="953" y="34731"/>
                    <a:pt x="953" y="31874"/>
                    <a:pt x="953" y="29969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21"/>
            <p:cNvSpPr/>
            <p:nvPr/>
          </p:nvSpPr>
          <p:spPr>
            <a:xfrm>
              <a:off x="3203257" y="4537709"/>
              <a:ext cx="103822" cy="46672"/>
            </a:xfrm>
            <a:custGeom>
              <a:avLst/>
              <a:gdLst/>
              <a:ahLst/>
              <a:cxnLst/>
              <a:rect l="l" t="t" r="r" b="b"/>
              <a:pathLst>
                <a:path w="103822" h="46672" extrusionOk="0">
                  <a:moveTo>
                    <a:pt x="0" y="46672"/>
                  </a:moveTo>
                  <a:cubicBezTo>
                    <a:pt x="34290" y="31433"/>
                    <a:pt x="68580" y="16193"/>
                    <a:pt x="103822" y="0"/>
                  </a:cubicBezTo>
                  <a:cubicBezTo>
                    <a:pt x="103822" y="20003"/>
                    <a:pt x="52388" y="44768"/>
                    <a:pt x="0" y="46672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21"/>
            <p:cNvSpPr/>
            <p:nvPr/>
          </p:nvSpPr>
          <p:spPr>
            <a:xfrm>
              <a:off x="3144202" y="4363402"/>
              <a:ext cx="103822" cy="55244"/>
            </a:xfrm>
            <a:custGeom>
              <a:avLst/>
              <a:gdLst/>
              <a:ahLst/>
              <a:cxnLst/>
              <a:rect l="l" t="t" r="r" b="b"/>
              <a:pathLst>
                <a:path w="103822" h="55244" extrusionOk="0">
                  <a:moveTo>
                    <a:pt x="103823" y="12382"/>
                  </a:moveTo>
                  <a:cubicBezTo>
                    <a:pt x="70485" y="26670"/>
                    <a:pt x="37148" y="40957"/>
                    <a:pt x="4763" y="55245"/>
                  </a:cubicBezTo>
                  <a:cubicBezTo>
                    <a:pt x="2858" y="52388"/>
                    <a:pt x="1905" y="48578"/>
                    <a:pt x="0" y="45720"/>
                  </a:cubicBezTo>
                  <a:cubicBezTo>
                    <a:pt x="33338" y="30480"/>
                    <a:pt x="65723" y="15240"/>
                    <a:pt x="99060" y="0"/>
                  </a:cubicBezTo>
                  <a:cubicBezTo>
                    <a:pt x="100013" y="4763"/>
                    <a:pt x="101918" y="8572"/>
                    <a:pt x="103823" y="12382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3127057" y="4304347"/>
              <a:ext cx="97154" cy="54292"/>
            </a:xfrm>
            <a:custGeom>
              <a:avLst/>
              <a:gdLst/>
              <a:ahLst/>
              <a:cxnLst/>
              <a:rect l="l" t="t" r="r" b="b"/>
              <a:pathLst>
                <a:path w="97154" h="54292" extrusionOk="0">
                  <a:moveTo>
                    <a:pt x="97155" y="13335"/>
                  </a:moveTo>
                  <a:cubicBezTo>
                    <a:pt x="66675" y="26670"/>
                    <a:pt x="35242" y="40958"/>
                    <a:pt x="4763" y="54293"/>
                  </a:cubicBezTo>
                  <a:cubicBezTo>
                    <a:pt x="2857" y="50483"/>
                    <a:pt x="1905" y="47625"/>
                    <a:pt x="0" y="43815"/>
                  </a:cubicBezTo>
                  <a:cubicBezTo>
                    <a:pt x="30480" y="29528"/>
                    <a:pt x="60960" y="14288"/>
                    <a:pt x="91440" y="0"/>
                  </a:cubicBezTo>
                  <a:cubicBezTo>
                    <a:pt x="93345" y="4763"/>
                    <a:pt x="95250" y="9525"/>
                    <a:pt x="97155" y="1333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135629" y="4335780"/>
              <a:ext cx="100012" cy="54292"/>
            </a:xfrm>
            <a:custGeom>
              <a:avLst/>
              <a:gdLst/>
              <a:ahLst/>
              <a:cxnLst/>
              <a:rect l="l" t="t" r="r" b="b"/>
              <a:pathLst>
                <a:path w="100012" h="54292" extrusionOk="0">
                  <a:moveTo>
                    <a:pt x="0" y="42863"/>
                  </a:moveTo>
                  <a:cubicBezTo>
                    <a:pt x="31433" y="28575"/>
                    <a:pt x="62865" y="14288"/>
                    <a:pt x="95250" y="0"/>
                  </a:cubicBezTo>
                  <a:cubicBezTo>
                    <a:pt x="97155" y="3810"/>
                    <a:pt x="99060" y="7620"/>
                    <a:pt x="100013" y="10477"/>
                  </a:cubicBezTo>
                  <a:cubicBezTo>
                    <a:pt x="68580" y="24765"/>
                    <a:pt x="37148" y="40005"/>
                    <a:pt x="5715" y="54292"/>
                  </a:cubicBezTo>
                  <a:cubicBezTo>
                    <a:pt x="2858" y="50482"/>
                    <a:pt x="1905" y="46672"/>
                    <a:pt x="0" y="42863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112770" y="4250055"/>
              <a:ext cx="85725" cy="52387"/>
            </a:xfrm>
            <a:custGeom>
              <a:avLst/>
              <a:gdLst/>
              <a:ahLst/>
              <a:cxnLst/>
              <a:rect l="l" t="t" r="r" b="b"/>
              <a:pathLst>
                <a:path w="85725" h="52387" extrusionOk="0">
                  <a:moveTo>
                    <a:pt x="0" y="39052"/>
                  </a:moveTo>
                  <a:cubicBezTo>
                    <a:pt x="26670" y="25717"/>
                    <a:pt x="53340" y="12382"/>
                    <a:pt x="80010" y="0"/>
                  </a:cubicBezTo>
                  <a:cubicBezTo>
                    <a:pt x="81915" y="3810"/>
                    <a:pt x="83820" y="7620"/>
                    <a:pt x="85725" y="11430"/>
                  </a:cubicBezTo>
                  <a:cubicBezTo>
                    <a:pt x="59055" y="24765"/>
                    <a:pt x="32385" y="38100"/>
                    <a:pt x="5715" y="52388"/>
                  </a:cubicBezTo>
                  <a:cubicBezTo>
                    <a:pt x="3810" y="47625"/>
                    <a:pt x="1905" y="43815"/>
                    <a:pt x="0" y="39052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189922" y="4511992"/>
              <a:ext cx="109537" cy="56197"/>
            </a:xfrm>
            <a:custGeom>
              <a:avLst/>
              <a:gdLst/>
              <a:ahLst/>
              <a:cxnLst/>
              <a:rect l="l" t="t" r="r" b="b"/>
              <a:pathLst>
                <a:path w="109537" h="56197" extrusionOk="0">
                  <a:moveTo>
                    <a:pt x="109538" y="11430"/>
                  </a:moveTo>
                  <a:cubicBezTo>
                    <a:pt x="74295" y="26670"/>
                    <a:pt x="39052" y="40957"/>
                    <a:pt x="3810" y="56197"/>
                  </a:cubicBezTo>
                  <a:cubicBezTo>
                    <a:pt x="2857" y="53340"/>
                    <a:pt x="952" y="49530"/>
                    <a:pt x="0" y="46672"/>
                  </a:cubicBezTo>
                  <a:cubicBezTo>
                    <a:pt x="35242" y="31432"/>
                    <a:pt x="70485" y="16192"/>
                    <a:pt x="106680" y="0"/>
                  </a:cubicBezTo>
                  <a:cubicBezTo>
                    <a:pt x="106680" y="3810"/>
                    <a:pt x="107632" y="7620"/>
                    <a:pt x="109538" y="1143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3212782" y="4571047"/>
              <a:ext cx="104775" cy="49530"/>
            </a:xfrm>
            <a:custGeom>
              <a:avLst/>
              <a:gdLst/>
              <a:ahLst/>
              <a:cxnLst/>
              <a:rect l="l" t="t" r="r" b="b"/>
              <a:pathLst>
                <a:path w="104775" h="49530" extrusionOk="0">
                  <a:moveTo>
                    <a:pt x="104775" y="10478"/>
                  </a:moveTo>
                  <a:cubicBezTo>
                    <a:pt x="71438" y="23813"/>
                    <a:pt x="37147" y="36195"/>
                    <a:pt x="3810" y="49530"/>
                  </a:cubicBezTo>
                  <a:cubicBezTo>
                    <a:pt x="2857" y="46672"/>
                    <a:pt x="952" y="42863"/>
                    <a:pt x="0" y="40005"/>
                  </a:cubicBezTo>
                  <a:cubicBezTo>
                    <a:pt x="33338" y="26670"/>
                    <a:pt x="67627" y="13335"/>
                    <a:pt x="100965" y="0"/>
                  </a:cubicBezTo>
                  <a:cubicBezTo>
                    <a:pt x="101917" y="2858"/>
                    <a:pt x="102870" y="6668"/>
                    <a:pt x="104775" y="10478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21"/>
            <p:cNvSpPr/>
            <p:nvPr/>
          </p:nvSpPr>
          <p:spPr>
            <a:xfrm>
              <a:off x="3310889" y="4776787"/>
              <a:ext cx="40957" cy="50482"/>
            </a:xfrm>
            <a:custGeom>
              <a:avLst/>
              <a:gdLst/>
              <a:ahLst/>
              <a:cxnLst/>
              <a:rect l="l" t="t" r="r" b="b"/>
              <a:pathLst>
                <a:path w="40957" h="50482" extrusionOk="0">
                  <a:moveTo>
                    <a:pt x="0" y="11430"/>
                  </a:moveTo>
                  <a:cubicBezTo>
                    <a:pt x="15240" y="7620"/>
                    <a:pt x="25718" y="4763"/>
                    <a:pt x="40958" y="0"/>
                  </a:cubicBezTo>
                  <a:cubicBezTo>
                    <a:pt x="40005" y="18097"/>
                    <a:pt x="39052" y="33338"/>
                    <a:pt x="38100" y="48578"/>
                  </a:cubicBezTo>
                  <a:cubicBezTo>
                    <a:pt x="36195" y="49530"/>
                    <a:pt x="33338" y="49530"/>
                    <a:pt x="31433" y="50482"/>
                  </a:cubicBezTo>
                  <a:cubicBezTo>
                    <a:pt x="21908" y="38100"/>
                    <a:pt x="12383" y="26670"/>
                    <a:pt x="0" y="1143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21"/>
            <p:cNvSpPr/>
            <p:nvPr/>
          </p:nvSpPr>
          <p:spPr>
            <a:xfrm>
              <a:off x="3249929" y="4658677"/>
              <a:ext cx="90487" cy="45719"/>
            </a:xfrm>
            <a:custGeom>
              <a:avLst/>
              <a:gdLst/>
              <a:ahLst/>
              <a:cxnLst/>
              <a:rect l="l" t="t" r="r" b="b"/>
              <a:pathLst>
                <a:path w="90487" h="45719" extrusionOk="0">
                  <a:moveTo>
                    <a:pt x="0" y="36195"/>
                  </a:moveTo>
                  <a:cubicBezTo>
                    <a:pt x="28575" y="23813"/>
                    <a:pt x="57150" y="12382"/>
                    <a:pt x="85725" y="0"/>
                  </a:cubicBezTo>
                  <a:cubicBezTo>
                    <a:pt x="87630" y="3810"/>
                    <a:pt x="89535" y="8572"/>
                    <a:pt x="90488" y="12382"/>
                  </a:cubicBezTo>
                  <a:cubicBezTo>
                    <a:pt x="61913" y="23813"/>
                    <a:pt x="32385" y="34290"/>
                    <a:pt x="3810" y="45720"/>
                  </a:cubicBezTo>
                  <a:cubicBezTo>
                    <a:pt x="2858" y="42863"/>
                    <a:pt x="1905" y="40005"/>
                    <a:pt x="0" y="36195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21"/>
            <p:cNvSpPr/>
            <p:nvPr/>
          </p:nvSpPr>
          <p:spPr>
            <a:xfrm>
              <a:off x="3240404" y="4631055"/>
              <a:ext cx="96202" cy="45719"/>
            </a:xfrm>
            <a:custGeom>
              <a:avLst/>
              <a:gdLst/>
              <a:ahLst/>
              <a:cxnLst/>
              <a:rect l="l" t="t" r="r" b="b"/>
              <a:pathLst>
                <a:path w="96202" h="45719" extrusionOk="0">
                  <a:moveTo>
                    <a:pt x="0" y="36195"/>
                  </a:moveTo>
                  <a:cubicBezTo>
                    <a:pt x="30480" y="23813"/>
                    <a:pt x="60960" y="12382"/>
                    <a:pt x="91440" y="0"/>
                  </a:cubicBezTo>
                  <a:cubicBezTo>
                    <a:pt x="93345" y="3810"/>
                    <a:pt x="94298" y="7620"/>
                    <a:pt x="96203" y="11430"/>
                  </a:cubicBezTo>
                  <a:cubicBezTo>
                    <a:pt x="65723" y="22860"/>
                    <a:pt x="35243" y="34290"/>
                    <a:pt x="4763" y="45720"/>
                  </a:cubicBezTo>
                  <a:cubicBezTo>
                    <a:pt x="2858" y="42863"/>
                    <a:pt x="1905" y="40005"/>
                    <a:pt x="0" y="36195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21"/>
            <p:cNvSpPr/>
            <p:nvPr/>
          </p:nvSpPr>
          <p:spPr>
            <a:xfrm>
              <a:off x="3272789" y="4718690"/>
              <a:ext cx="82867" cy="32379"/>
            </a:xfrm>
            <a:custGeom>
              <a:avLst/>
              <a:gdLst/>
              <a:ahLst/>
              <a:cxnLst/>
              <a:rect l="l" t="t" r="r" b="b"/>
              <a:pathLst>
                <a:path w="82867" h="32379" extrusionOk="0">
                  <a:moveTo>
                    <a:pt x="0" y="32380"/>
                  </a:moveTo>
                  <a:cubicBezTo>
                    <a:pt x="28575" y="2852"/>
                    <a:pt x="61913" y="-7625"/>
                    <a:pt x="82868" y="5710"/>
                  </a:cubicBezTo>
                  <a:cubicBezTo>
                    <a:pt x="55245" y="14282"/>
                    <a:pt x="31433" y="21902"/>
                    <a:pt x="0" y="3238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21"/>
            <p:cNvSpPr/>
            <p:nvPr/>
          </p:nvSpPr>
          <p:spPr>
            <a:xfrm>
              <a:off x="3119437" y="4282440"/>
              <a:ext cx="85725" cy="47625"/>
            </a:xfrm>
            <a:custGeom>
              <a:avLst/>
              <a:gdLst/>
              <a:ahLst/>
              <a:cxnLst/>
              <a:rect l="l" t="t" r="r" b="b"/>
              <a:pathLst>
                <a:path w="85725" h="47625" extrusionOk="0">
                  <a:moveTo>
                    <a:pt x="0" y="38100"/>
                  </a:moveTo>
                  <a:cubicBezTo>
                    <a:pt x="27623" y="25717"/>
                    <a:pt x="54292" y="12382"/>
                    <a:pt x="81915" y="0"/>
                  </a:cubicBezTo>
                  <a:cubicBezTo>
                    <a:pt x="82867" y="2857"/>
                    <a:pt x="84773" y="5715"/>
                    <a:pt x="85725" y="7620"/>
                  </a:cubicBezTo>
                  <a:cubicBezTo>
                    <a:pt x="59055" y="20955"/>
                    <a:pt x="32385" y="34290"/>
                    <a:pt x="5715" y="47625"/>
                  </a:cubicBezTo>
                  <a:cubicBezTo>
                    <a:pt x="3810" y="44767"/>
                    <a:pt x="1905" y="40957"/>
                    <a:pt x="0" y="3810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21"/>
            <p:cNvSpPr/>
            <p:nvPr/>
          </p:nvSpPr>
          <p:spPr>
            <a:xfrm>
              <a:off x="3033712" y="4641532"/>
              <a:ext cx="52387" cy="43815"/>
            </a:xfrm>
            <a:custGeom>
              <a:avLst/>
              <a:gdLst/>
              <a:ahLst/>
              <a:cxnLst/>
              <a:rect l="l" t="t" r="r" b="b"/>
              <a:pathLst>
                <a:path w="52387" h="43815" extrusionOk="0">
                  <a:moveTo>
                    <a:pt x="0" y="35243"/>
                  </a:moveTo>
                  <a:cubicBezTo>
                    <a:pt x="12383" y="23813"/>
                    <a:pt x="24765" y="12383"/>
                    <a:pt x="38100" y="0"/>
                  </a:cubicBezTo>
                  <a:cubicBezTo>
                    <a:pt x="41910" y="5715"/>
                    <a:pt x="46673" y="12383"/>
                    <a:pt x="52388" y="20955"/>
                  </a:cubicBezTo>
                  <a:cubicBezTo>
                    <a:pt x="34290" y="28575"/>
                    <a:pt x="18098" y="36195"/>
                    <a:pt x="1905" y="43815"/>
                  </a:cubicBezTo>
                  <a:cubicBezTo>
                    <a:pt x="1905" y="40005"/>
                    <a:pt x="952" y="38100"/>
                    <a:pt x="0" y="35243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21"/>
            <p:cNvSpPr/>
            <p:nvPr/>
          </p:nvSpPr>
          <p:spPr>
            <a:xfrm>
              <a:off x="3296602" y="4742497"/>
              <a:ext cx="52194" cy="23724"/>
            </a:xfrm>
            <a:custGeom>
              <a:avLst/>
              <a:gdLst/>
              <a:ahLst/>
              <a:cxnLst/>
              <a:rect l="l" t="t" r="r" b="b"/>
              <a:pathLst>
                <a:path w="52194" h="23724" extrusionOk="0">
                  <a:moveTo>
                    <a:pt x="0" y="20955"/>
                  </a:moveTo>
                  <a:cubicBezTo>
                    <a:pt x="17145" y="14288"/>
                    <a:pt x="33338" y="6668"/>
                    <a:pt x="51435" y="0"/>
                  </a:cubicBezTo>
                  <a:cubicBezTo>
                    <a:pt x="55245" y="22860"/>
                    <a:pt x="45720" y="27622"/>
                    <a:pt x="0" y="20955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21"/>
            <p:cNvSpPr/>
            <p:nvPr/>
          </p:nvSpPr>
          <p:spPr>
            <a:xfrm>
              <a:off x="3120389" y="4618074"/>
              <a:ext cx="58102" cy="18695"/>
            </a:xfrm>
            <a:custGeom>
              <a:avLst/>
              <a:gdLst/>
              <a:ahLst/>
              <a:cxnLst/>
              <a:rect l="l" t="t" r="r" b="b"/>
              <a:pathLst>
                <a:path w="58102" h="18695" extrusionOk="0">
                  <a:moveTo>
                    <a:pt x="58102" y="12981"/>
                  </a:moveTo>
                  <a:cubicBezTo>
                    <a:pt x="40958" y="14886"/>
                    <a:pt x="24765" y="16791"/>
                    <a:pt x="0" y="18696"/>
                  </a:cubicBezTo>
                  <a:cubicBezTo>
                    <a:pt x="19050" y="-11784"/>
                    <a:pt x="38100" y="4408"/>
                    <a:pt x="54293" y="3456"/>
                  </a:cubicBezTo>
                  <a:cubicBezTo>
                    <a:pt x="56198" y="6313"/>
                    <a:pt x="57150" y="10123"/>
                    <a:pt x="58102" y="12981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21"/>
            <p:cNvSpPr/>
            <p:nvPr/>
          </p:nvSpPr>
          <p:spPr>
            <a:xfrm>
              <a:off x="3014662" y="4303394"/>
              <a:ext cx="65722" cy="34290"/>
            </a:xfrm>
            <a:custGeom>
              <a:avLst/>
              <a:gdLst/>
              <a:ahLst/>
              <a:cxnLst/>
              <a:rect l="l" t="t" r="r" b="b"/>
              <a:pathLst>
                <a:path w="65722" h="34290" extrusionOk="0">
                  <a:moveTo>
                    <a:pt x="0" y="32385"/>
                  </a:moveTo>
                  <a:cubicBezTo>
                    <a:pt x="20002" y="21908"/>
                    <a:pt x="40005" y="11430"/>
                    <a:pt x="60008" y="0"/>
                  </a:cubicBezTo>
                  <a:cubicBezTo>
                    <a:pt x="61913" y="3810"/>
                    <a:pt x="63817" y="8573"/>
                    <a:pt x="65723" y="12383"/>
                  </a:cubicBezTo>
                  <a:cubicBezTo>
                    <a:pt x="44767" y="20003"/>
                    <a:pt x="23813" y="26670"/>
                    <a:pt x="2858" y="34290"/>
                  </a:cubicBezTo>
                  <a:cubicBezTo>
                    <a:pt x="1905" y="34290"/>
                    <a:pt x="952" y="33338"/>
                    <a:pt x="0" y="32385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21"/>
            <p:cNvSpPr/>
            <p:nvPr/>
          </p:nvSpPr>
          <p:spPr>
            <a:xfrm>
              <a:off x="3124200" y="4220527"/>
              <a:ext cx="60960" cy="37147"/>
            </a:xfrm>
            <a:custGeom>
              <a:avLst/>
              <a:gdLst/>
              <a:ahLst/>
              <a:cxnLst/>
              <a:rect l="l" t="t" r="r" b="b"/>
              <a:pathLst>
                <a:path w="60960" h="37147" extrusionOk="0">
                  <a:moveTo>
                    <a:pt x="0" y="33338"/>
                  </a:moveTo>
                  <a:cubicBezTo>
                    <a:pt x="18098" y="21907"/>
                    <a:pt x="37148" y="10478"/>
                    <a:pt x="55245" y="0"/>
                  </a:cubicBezTo>
                  <a:cubicBezTo>
                    <a:pt x="57150" y="2857"/>
                    <a:pt x="59055" y="6667"/>
                    <a:pt x="60960" y="9525"/>
                  </a:cubicBezTo>
                  <a:cubicBezTo>
                    <a:pt x="47625" y="28575"/>
                    <a:pt x="21908" y="27622"/>
                    <a:pt x="3810" y="37147"/>
                  </a:cubicBezTo>
                  <a:cubicBezTo>
                    <a:pt x="2858" y="36195"/>
                    <a:pt x="1905" y="35242"/>
                    <a:pt x="0" y="33338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21"/>
            <p:cNvSpPr/>
            <p:nvPr/>
          </p:nvSpPr>
          <p:spPr>
            <a:xfrm>
              <a:off x="2980372" y="4293869"/>
              <a:ext cx="60007" cy="34290"/>
            </a:xfrm>
            <a:custGeom>
              <a:avLst/>
              <a:gdLst/>
              <a:ahLst/>
              <a:cxnLst/>
              <a:rect l="l" t="t" r="r" b="b"/>
              <a:pathLst>
                <a:path w="60007" h="34290" extrusionOk="0">
                  <a:moveTo>
                    <a:pt x="60007" y="3810"/>
                  </a:moveTo>
                  <a:cubicBezTo>
                    <a:pt x="41910" y="14288"/>
                    <a:pt x="23813" y="23813"/>
                    <a:pt x="5715" y="34290"/>
                  </a:cubicBezTo>
                  <a:cubicBezTo>
                    <a:pt x="3810" y="30480"/>
                    <a:pt x="1905" y="26670"/>
                    <a:pt x="0" y="22860"/>
                  </a:cubicBezTo>
                  <a:cubicBezTo>
                    <a:pt x="19050" y="15240"/>
                    <a:pt x="38100" y="7620"/>
                    <a:pt x="57150" y="0"/>
                  </a:cubicBezTo>
                  <a:cubicBezTo>
                    <a:pt x="58102" y="1905"/>
                    <a:pt x="59055" y="2858"/>
                    <a:pt x="60007" y="381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21"/>
            <p:cNvSpPr/>
            <p:nvPr/>
          </p:nvSpPr>
          <p:spPr>
            <a:xfrm>
              <a:off x="4324350" y="4017644"/>
              <a:ext cx="27622" cy="35242"/>
            </a:xfrm>
            <a:custGeom>
              <a:avLst/>
              <a:gdLst/>
              <a:ahLst/>
              <a:cxnLst/>
              <a:rect l="l" t="t" r="r" b="b"/>
              <a:pathLst>
                <a:path w="27622" h="35242" extrusionOk="0">
                  <a:moveTo>
                    <a:pt x="0" y="6668"/>
                  </a:moveTo>
                  <a:cubicBezTo>
                    <a:pt x="6667" y="4763"/>
                    <a:pt x="14288" y="1905"/>
                    <a:pt x="20955" y="0"/>
                  </a:cubicBezTo>
                  <a:cubicBezTo>
                    <a:pt x="22860" y="11430"/>
                    <a:pt x="24765" y="23813"/>
                    <a:pt x="27622" y="35243"/>
                  </a:cubicBezTo>
                  <a:cubicBezTo>
                    <a:pt x="18097" y="25718"/>
                    <a:pt x="9525" y="16193"/>
                    <a:pt x="0" y="666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21"/>
            <p:cNvSpPr/>
            <p:nvPr/>
          </p:nvSpPr>
          <p:spPr>
            <a:xfrm>
              <a:off x="3037522" y="4271962"/>
              <a:ext cx="33287" cy="25717"/>
            </a:xfrm>
            <a:custGeom>
              <a:avLst/>
              <a:gdLst/>
              <a:ahLst/>
              <a:cxnLst/>
              <a:rect l="l" t="t" r="r" b="b"/>
              <a:pathLst>
                <a:path w="33287" h="25717" extrusionOk="0">
                  <a:moveTo>
                    <a:pt x="0" y="21907"/>
                  </a:moveTo>
                  <a:cubicBezTo>
                    <a:pt x="10477" y="14288"/>
                    <a:pt x="20955" y="7620"/>
                    <a:pt x="32385" y="0"/>
                  </a:cubicBezTo>
                  <a:cubicBezTo>
                    <a:pt x="38100" y="29528"/>
                    <a:pt x="15240" y="20003"/>
                    <a:pt x="3810" y="25718"/>
                  </a:cubicBezTo>
                  <a:cubicBezTo>
                    <a:pt x="1905" y="24765"/>
                    <a:pt x="952" y="23813"/>
                    <a:pt x="0" y="21907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21"/>
            <p:cNvSpPr/>
            <p:nvPr/>
          </p:nvSpPr>
          <p:spPr>
            <a:xfrm>
              <a:off x="3002279" y="4543425"/>
              <a:ext cx="23890" cy="26669"/>
            </a:xfrm>
            <a:custGeom>
              <a:avLst/>
              <a:gdLst/>
              <a:ahLst/>
              <a:cxnLst/>
              <a:rect l="l" t="t" r="r" b="b"/>
              <a:pathLst>
                <a:path w="23890" h="26669" extrusionOk="0">
                  <a:moveTo>
                    <a:pt x="0" y="22860"/>
                  </a:moveTo>
                  <a:cubicBezTo>
                    <a:pt x="5715" y="16193"/>
                    <a:pt x="11430" y="9525"/>
                    <a:pt x="19050" y="0"/>
                  </a:cubicBezTo>
                  <a:cubicBezTo>
                    <a:pt x="32385" y="25718"/>
                    <a:pt x="15240" y="23813"/>
                    <a:pt x="2858" y="26670"/>
                  </a:cubicBezTo>
                  <a:cubicBezTo>
                    <a:pt x="1905" y="24765"/>
                    <a:pt x="953" y="23813"/>
                    <a:pt x="0" y="2286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21"/>
            <p:cNvSpPr/>
            <p:nvPr/>
          </p:nvSpPr>
          <p:spPr>
            <a:xfrm>
              <a:off x="3228975" y="4427219"/>
              <a:ext cx="40957" cy="20002"/>
            </a:xfrm>
            <a:custGeom>
              <a:avLst/>
              <a:gdLst/>
              <a:ahLst/>
              <a:cxnLst/>
              <a:rect l="l" t="t" r="r" b="b"/>
              <a:pathLst>
                <a:path w="40957" h="20002" extrusionOk="0">
                  <a:moveTo>
                    <a:pt x="0" y="18098"/>
                  </a:moveTo>
                  <a:cubicBezTo>
                    <a:pt x="12383" y="12383"/>
                    <a:pt x="24765" y="5715"/>
                    <a:pt x="37148" y="0"/>
                  </a:cubicBezTo>
                  <a:cubicBezTo>
                    <a:pt x="38100" y="3810"/>
                    <a:pt x="40005" y="7620"/>
                    <a:pt x="40958" y="10478"/>
                  </a:cubicBezTo>
                  <a:cubicBezTo>
                    <a:pt x="27623" y="13335"/>
                    <a:pt x="15240" y="17145"/>
                    <a:pt x="1905" y="20003"/>
                  </a:cubicBezTo>
                  <a:cubicBezTo>
                    <a:pt x="1905" y="20003"/>
                    <a:pt x="952" y="19050"/>
                    <a:pt x="0" y="1809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21"/>
            <p:cNvSpPr/>
            <p:nvPr/>
          </p:nvSpPr>
          <p:spPr>
            <a:xfrm>
              <a:off x="3075622" y="4679632"/>
              <a:ext cx="29527" cy="15240"/>
            </a:xfrm>
            <a:custGeom>
              <a:avLst/>
              <a:gdLst/>
              <a:ahLst/>
              <a:cxnLst/>
              <a:rect l="l" t="t" r="r" b="b"/>
              <a:pathLst>
                <a:path w="29527" h="15240" extrusionOk="0">
                  <a:moveTo>
                    <a:pt x="0" y="5715"/>
                  </a:moveTo>
                  <a:cubicBezTo>
                    <a:pt x="9525" y="3810"/>
                    <a:pt x="19050" y="1905"/>
                    <a:pt x="27623" y="0"/>
                  </a:cubicBezTo>
                  <a:cubicBezTo>
                    <a:pt x="28575" y="2858"/>
                    <a:pt x="28575" y="5715"/>
                    <a:pt x="29527" y="8573"/>
                  </a:cubicBezTo>
                  <a:cubicBezTo>
                    <a:pt x="20002" y="10478"/>
                    <a:pt x="10477" y="13335"/>
                    <a:pt x="952" y="15240"/>
                  </a:cubicBezTo>
                  <a:cubicBezTo>
                    <a:pt x="952" y="12383"/>
                    <a:pt x="0" y="8573"/>
                    <a:pt x="0" y="571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21"/>
            <p:cNvSpPr/>
            <p:nvPr/>
          </p:nvSpPr>
          <p:spPr>
            <a:xfrm>
              <a:off x="2987992" y="4335780"/>
              <a:ext cx="29527" cy="19050"/>
            </a:xfrm>
            <a:custGeom>
              <a:avLst/>
              <a:gdLst/>
              <a:ahLst/>
              <a:cxnLst/>
              <a:rect l="l" t="t" r="r" b="b"/>
              <a:pathLst>
                <a:path w="29527" h="19050" extrusionOk="0">
                  <a:moveTo>
                    <a:pt x="29528" y="2857"/>
                  </a:moveTo>
                  <a:cubicBezTo>
                    <a:pt x="20955" y="8572"/>
                    <a:pt x="12382" y="13335"/>
                    <a:pt x="3810" y="19050"/>
                  </a:cubicBezTo>
                  <a:cubicBezTo>
                    <a:pt x="2857" y="16192"/>
                    <a:pt x="952" y="13335"/>
                    <a:pt x="0" y="10477"/>
                  </a:cubicBezTo>
                  <a:cubicBezTo>
                    <a:pt x="9525" y="6667"/>
                    <a:pt x="18097" y="3810"/>
                    <a:pt x="27622" y="0"/>
                  </a:cubicBezTo>
                  <a:cubicBezTo>
                    <a:pt x="27622" y="952"/>
                    <a:pt x="28575" y="1905"/>
                    <a:pt x="29528" y="2857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21"/>
            <p:cNvSpPr/>
            <p:nvPr/>
          </p:nvSpPr>
          <p:spPr>
            <a:xfrm>
              <a:off x="3288029" y="4371975"/>
              <a:ext cx="15388" cy="19050"/>
            </a:xfrm>
            <a:custGeom>
              <a:avLst/>
              <a:gdLst/>
              <a:ahLst/>
              <a:cxnLst/>
              <a:rect l="l" t="t" r="r" b="b"/>
              <a:pathLst>
                <a:path w="15388" h="19050" extrusionOk="0">
                  <a:moveTo>
                    <a:pt x="0" y="0"/>
                  </a:moveTo>
                  <a:cubicBezTo>
                    <a:pt x="11430" y="2857"/>
                    <a:pt x="23813" y="4763"/>
                    <a:pt x="7620" y="19050"/>
                  </a:cubicBezTo>
                  <a:cubicBezTo>
                    <a:pt x="4763" y="12382"/>
                    <a:pt x="2858" y="5715"/>
                    <a:pt x="0" y="0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21"/>
            <p:cNvSpPr/>
            <p:nvPr/>
          </p:nvSpPr>
          <p:spPr>
            <a:xfrm>
              <a:off x="4209097" y="3702367"/>
              <a:ext cx="16192" cy="26670"/>
            </a:xfrm>
            <a:custGeom>
              <a:avLst/>
              <a:gdLst/>
              <a:ahLst/>
              <a:cxnLst/>
              <a:rect l="l" t="t" r="r" b="b"/>
              <a:pathLst>
                <a:path w="16192" h="26670" extrusionOk="0">
                  <a:moveTo>
                    <a:pt x="10478" y="26670"/>
                  </a:moveTo>
                  <a:cubicBezTo>
                    <a:pt x="6668" y="18098"/>
                    <a:pt x="3810" y="8573"/>
                    <a:pt x="0" y="0"/>
                  </a:cubicBezTo>
                  <a:cubicBezTo>
                    <a:pt x="5715" y="8573"/>
                    <a:pt x="10478" y="18098"/>
                    <a:pt x="16193" y="26670"/>
                  </a:cubicBezTo>
                  <a:cubicBezTo>
                    <a:pt x="14288" y="26670"/>
                    <a:pt x="12383" y="26670"/>
                    <a:pt x="10478" y="2667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21"/>
            <p:cNvSpPr/>
            <p:nvPr/>
          </p:nvSpPr>
          <p:spPr>
            <a:xfrm>
              <a:off x="3200400" y="4445317"/>
              <a:ext cx="30479" cy="14287"/>
            </a:xfrm>
            <a:custGeom>
              <a:avLst/>
              <a:gdLst/>
              <a:ahLst/>
              <a:cxnLst/>
              <a:rect l="l" t="t" r="r" b="b"/>
              <a:pathLst>
                <a:path w="30479" h="14287" extrusionOk="0">
                  <a:moveTo>
                    <a:pt x="0" y="12382"/>
                  </a:moveTo>
                  <a:cubicBezTo>
                    <a:pt x="9525" y="8572"/>
                    <a:pt x="19050" y="4763"/>
                    <a:pt x="28575" y="0"/>
                  </a:cubicBezTo>
                  <a:cubicBezTo>
                    <a:pt x="29527" y="952"/>
                    <a:pt x="29527" y="1905"/>
                    <a:pt x="30480" y="2857"/>
                  </a:cubicBezTo>
                  <a:cubicBezTo>
                    <a:pt x="20955" y="6667"/>
                    <a:pt x="11430" y="10477"/>
                    <a:pt x="952" y="14288"/>
                  </a:cubicBezTo>
                  <a:lnTo>
                    <a:pt x="0" y="12382"/>
                  </a:ln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21"/>
            <p:cNvSpPr/>
            <p:nvPr/>
          </p:nvSpPr>
          <p:spPr>
            <a:xfrm>
              <a:off x="2938462" y="4623434"/>
              <a:ext cx="8572" cy="14287"/>
            </a:xfrm>
            <a:custGeom>
              <a:avLst/>
              <a:gdLst/>
              <a:ahLst/>
              <a:cxnLst/>
              <a:rect l="l" t="t" r="r" b="b"/>
              <a:pathLst>
                <a:path w="8572" h="14287" extrusionOk="0">
                  <a:moveTo>
                    <a:pt x="8573" y="14288"/>
                  </a:moveTo>
                  <a:cubicBezTo>
                    <a:pt x="6668" y="14288"/>
                    <a:pt x="3810" y="14288"/>
                    <a:pt x="1905" y="14288"/>
                  </a:cubicBezTo>
                  <a:cubicBezTo>
                    <a:pt x="952" y="9525"/>
                    <a:pt x="952" y="5715"/>
                    <a:pt x="0" y="953"/>
                  </a:cubicBezTo>
                  <a:cubicBezTo>
                    <a:pt x="1905" y="953"/>
                    <a:pt x="4763" y="953"/>
                    <a:pt x="6668" y="0"/>
                  </a:cubicBezTo>
                  <a:cubicBezTo>
                    <a:pt x="6668" y="4763"/>
                    <a:pt x="7620" y="9525"/>
                    <a:pt x="8573" y="1428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21"/>
            <p:cNvSpPr/>
            <p:nvPr/>
          </p:nvSpPr>
          <p:spPr>
            <a:xfrm>
              <a:off x="3113722" y="4253865"/>
              <a:ext cx="14287" cy="8572"/>
            </a:xfrm>
            <a:custGeom>
              <a:avLst/>
              <a:gdLst/>
              <a:ahLst/>
              <a:cxnLst/>
              <a:rect l="l" t="t" r="r" b="b"/>
              <a:pathLst>
                <a:path w="14287" h="8572" extrusionOk="0">
                  <a:moveTo>
                    <a:pt x="0" y="6667"/>
                  </a:moveTo>
                  <a:cubicBezTo>
                    <a:pt x="3810" y="4763"/>
                    <a:pt x="7620" y="1905"/>
                    <a:pt x="10477" y="0"/>
                  </a:cubicBezTo>
                  <a:cubicBezTo>
                    <a:pt x="11430" y="953"/>
                    <a:pt x="12382" y="2857"/>
                    <a:pt x="14288" y="3810"/>
                  </a:cubicBezTo>
                  <a:cubicBezTo>
                    <a:pt x="10477" y="5715"/>
                    <a:pt x="6667" y="7620"/>
                    <a:pt x="1905" y="8572"/>
                  </a:cubicBezTo>
                  <a:cubicBezTo>
                    <a:pt x="1905" y="8572"/>
                    <a:pt x="952" y="7620"/>
                    <a:pt x="0" y="6667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21"/>
            <p:cNvSpPr/>
            <p:nvPr/>
          </p:nvSpPr>
          <p:spPr>
            <a:xfrm>
              <a:off x="3188970" y="4458385"/>
              <a:ext cx="13334" cy="6934"/>
            </a:xfrm>
            <a:custGeom>
              <a:avLst/>
              <a:gdLst/>
              <a:ahLst/>
              <a:cxnLst/>
              <a:rect l="l" t="t" r="r" b="b"/>
              <a:pathLst>
                <a:path w="13334" h="6934" extrusionOk="0">
                  <a:moveTo>
                    <a:pt x="13335" y="1219"/>
                  </a:moveTo>
                  <a:cubicBezTo>
                    <a:pt x="9525" y="3124"/>
                    <a:pt x="5715" y="5029"/>
                    <a:pt x="952" y="6934"/>
                  </a:cubicBezTo>
                  <a:lnTo>
                    <a:pt x="0" y="5982"/>
                  </a:lnTo>
                  <a:cubicBezTo>
                    <a:pt x="3810" y="4077"/>
                    <a:pt x="7620" y="2172"/>
                    <a:pt x="11430" y="267"/>
                  </a:cubicBezTo>
                  <a:cubicBezTo>
                    <a:pt x="11430" y="-686"/>
                    <a:pt x="13335" y="1219"/>
                    <a:pt x="13335" y="1219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21"/>
            <p:cNvSpPr/>
            <p:nvPr/>
          </p:nvSpPr>
          <p:spPr>
            <a:xfrm>
              <a:off x="3181350" y="4463944"/>
              <a:ext cx="8572" cy="4233"/>
            </a:xfrm>
            <a:custGeom>
              <a:avLst/>
              <a:gdLst/>
              <a:ahLst/>
              <a:cxnLst/>
              <a:rect l="l" t="t" r="r" b="b"/>
              <a:pathLst>
                <a:path w="8572" h="4233" extrusionOk="0">
                  <a:moveTo>
                    <a:pt x="8573" y="423"/>
                  </a:moveTo>
                  <a:cubicBezTo>
                    <a:pt x="6667" y="1376"/>
                    <a:pt x="3810" y="3281"/>
                    <a:pt x="1905" y="4233"/>
                  </a:cubicBezTo>
                  <a:cubicBezTo>
                    <a:pt x="1905" y="4233"/>
                    <a:pt x="952" y="3281"/>
                    <a:pt x="0" y="2328"/>
                  </a:cubicBezTo>
                  <a:cubicBezTo>
                    <a:pt x="2858" y="1376"/>
                    <a:pt x="5715" y="423"/>
                    <a:pt x="8573" y="423"/>
                  </a:cubicBezTo>
                  <a:cubicBezTo>
                    <a:pt x="7620" y="-529"/>
                    <a:pt x="8573" y="423"/>
                    <a:pt x="8573" y="423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21"/>
            <p:cNvSpPr/>
            <p:nvPr/>
          </p:nvSpPr>
          <p:spPr>
            <a:xfrm>
              <a:off x="2992755" y="4566284"/>
              <a:ext cx="13334" cy="9525"/>
            </a:xfrm>
            <a:custGeom>
              <a:avLst/>
              <a:gdLst/>
              <a:ahLst/>
              <a:cxnLst/>
              <a:rect l="l" t="t" r="r" b="b"/>
              <a:pathLst>
                <a:path w="13334" h="9525" extrusionOk="0">
                  <a:moveTo>
                    <a:pt x="0" y="7620"/>
                  </a:moveTo>
                  <a:cubicBezTo>
                    <a:pt x="3810" y="4763"/>
                    <a:pt x="6668" y="2858"/>
                    <a:pt x="10478" y="0"/>
                  </a:cubicBezTo>
                  <a:cubicBezTo>
                    <a:pt x="11430" y="953"/>
                    <a:pt x="12382" y="2858"/>
                    <a:pt x="13335" y="3810"/>
                  </a:cubicBezTo>
                  <a:cubicBezTo>
                    <a:pt x="9525" y="5715"/>
                    <a:pt x="5715" y="7620"/>
                    <a:pt x="1905" y="9525"/>
                  </a:cubicBezTo>
                  <a:cubicBezTo>
                    <a:pt x="952" y="9525"/>
                    <a:pt x="0" y="7620"/>
                    <a:pt x="0" y="762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21"/>
            <p:cNvSpPr/>
            <p:nvPr/>
          </p:nvSpPr>
          <p:spPr>
            <a:xfrm>
              <a:off x="3048952" y="4699634"/>
              <a:ext cx="14287" cy="8572"/>
            </a:xfrm>
            <a:custGeom>
              <a:avLst/>
              <a:gdLst/>
              <a:ahLst/>
              <a:cxnLst/>
              <a:rect l="l" t="t" r="r" b="b"/>
              <a:pathLst>
                <a:path w="14287" h="8572" extrusionOk="0">
                  <a:moveTo>
                    <a:pt x="14288" y="2858"/>
                  </a:moveTo>
                  <a:cubicBezTo>
                    <a:pt x="10477" y="4763"/>
                    <a:pt x="6668" y="6668"/>
                    <a:pt x="1905" y="8572"/>
                  </a:cubicBezTo>
                  <a:cubicBezTo>
                    <a:pt x="1905" y="8572"/>
                    <a:pt x="0" y="6668"/>
                    <a:pt x="0" y="6668"/>
                  </a:cubicBezTo>
                  <a:cubicBezTo>
                    <a:pt x="3810" y="4763"/>
                    <a:pt x="7620" y="2858"/>
                    <a:pt x="11430" y="0"/>
                  </a:cubicBezTo>
                  <a:cubicBezTo>
                    <a:pt x="13335" y="1905"/>
                    <a:pt x="13335" y="1905"/>
                    <a:pt x="14288" y="285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21"/>
            <p:cNvSpPr/>
            <p:nvPr/>
          </p:nvSpPr>
          <p:spPr>
            <a:xfrm>
              <a:off x="3257550" y="4782502"/>
              <a:ext cx="4762" cy="8572"/>
            </a:xfrm>
            <a:custGeom>
              <a:avLst/>
              <a:gdLst/>
              <a:ahLst/>
              <a:cxnLst/>
              <a:rect l="l" t="t" r="r" b="b"/>
              <a:pathLst>
                <a:path w="4762" h="8572" extrusionOk="0">
                  <a:moveTo>
                    <a:pt x="2858" y="0"/>
                  </a:moveTo>
                  <a:cubicBezTo>
                    <a:pt x="3810" y="2857"/>
                    <a:pt x="3810" y="5715"/>
                    <a:pt x="4763" y="8572"/>
                  </a:cubicBezTo>
                  <a:cubicBezTo>
                    <a:pt x="2858" y="6667"/>
                    <a:pt x="1905" y="4763"/>
                    <a:pt x="0" y="1905"/>
                  </a:cubicBezTo>
                  <a:cubicBezTo>
                    <a:pt x="0" y="953"/>
                    <a:pt x="1905" y="0"/>
                    <a:pt x="2858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21"/>
            <p:cNvSpPr/>
            <p:nvPr/>
          </p:nvSpPr>
          <p:spPr>
            <a:xfrm>
              <a:off x="4301490" y="4359592"/>
              <a:ext cx="952" cy="7619"/>
            </a:xfrm>
            <a:custGeom>
              <a:avLst/>
              <a:gdLst/>
              <a:ahLst/>
              <a:cxnLst/>
              <a:rect l="l" t="t" r="r" b="b"/>
              <a:pathLst>
                <a:path w="952" h="7619" extrusionOk="0">
                  <a:moveTo>
                    <a:pt x="952" y="7620"/>
                  </a:moveTo>
                  <a:cubicBezTo>
                    <a:pt x="952" y="4763"/>
                    <a:pt x="952" y="2857"/>
                    <a:pt x="0" y="0"/>
                  </a:cubicBezTo>
                  <a:cubicBezTo>
                    <a:pt x="952" y="2857"/>
                    <a:pt x="952" y="4763"/>
                    <a:pt x="952" y="762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21"/>
            <p:cNvSpPr/>
            <p:nvPr/>
          </p:nvSpPr>
          <p:spPr>
            <a:xfrm>
              <a:off x="4301490" y="4354830"/>
              <a:ext cx="5714" cy="5714"/>
            </a:xfrm>
            <a:custGeom>
              <a:avLst/>
              <a:gdLst/>
              <a:ahLst/>
              <a:cxnLst/>
              <a:rect l="l" t="t" r="r" b="b"/>
              <a:pathLst>
                <a:path w="5714" h="5714" extrusionOk="0">
                  <a:moveTo>
                    <a:pt x="0" y="5715"/>
                  </a:moveTo>
                  <a:cubicBezTo>
                    <a:pt x="1905" y="3810"/>
                    <a:pt x="3810" y="1905"/>
                    <a:pt x="5715" y="0"/>
                  </a:cubicBezTo>
                  <a:cubicBezTo>
                    <a:pt x="3810" y="1905"/>
                    <a:pt x="1905" y="3810"/>
                    <a:pt x="0" y="5715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21"/>
            <p:cNvSpPr/>
            <p:nvPr/>
          </p:nvSpPr>
          <p:spPr>
            <a:xfrm>
              <a:off x="2986087" y="4573905"/>
              <a:ext cx="7619" cy="7619"/>
            </a:xfrm>
            <a:custGeom>
              <a:avLst/>
              <a:gdLst/>
              <a:ahLst/>
              <a:cxnLst/>
              <a:rect l="l" t="t" r="r" b="b"/>
              <a:pathLst>
                <a:path w="7619" h="7619" extrusionOk="0">
                  <a:moveTo>
                    <a:pt x="7620" y="1905"/>
                  </a:moveTo>
                  <a:cubicBezTo>
                    <a:pt x="5715" y="3810"/>
                    <a:pt x="3810" y="5715"/>
                    <a:pt x="1905" y="7620"/>
                  </a:cubicBezTo>
                  <a:cubicBezTo>
                    <a:pt x="1905" y="7620"/>
                    <a:pt x="0" y="5715"/>
                    <a:pt x="0" y="5715"/>
                  </a:cubicBezTo>
                  <a:cubicBezTo>
                    <a:pt x="1905" y="3810"/>
                    <a:pt x="3810" y="1905"/>
                    <a:pt x="5715" y="0"/>
                  </a:cubicBezTo>
                  <a:cubicBezTo>
                    <a:pt x="6668" y="0"/>
                    <a:pt x="7620" y="1905"/>
                    <a:pt x="7620" y="190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21"/>
            <p:cNvSpPr/>
            <p:nvPr/>
          </p:nvSpPr>
          <p:spPr>
            <a:xfrm>
              <a:off x="2981325" y="4579619"/>
              <a:ext cx="7619" cy="7620"/>
            </a:xfrm>
            <a:custGeom>
              <a:avLst/>
              <a:gdLst/>
              <a:ahLst/>
              <a:cxnLst/>
              <a:rect l="l" t="t" r="r" b="b"/>
              <a:pathLst>
                <a:path w="7619" h="7620" extrusionOk="0">
                  <a:moveTo>
                    <a:pt x="0" y="5715"/>
                  </a:moveTo>
                  <a:cubicBezTo>
                    <a:pt x="1905" y="3810"/>
                    <a:pt x="3810" y="1905"/>
                    <a:pt x="5715" y="0"/>
                  </a:cubicBezTo>
                  <a:cubicBezTo>
                    <a:pt x="5715" y="0"/>
                    <a:pt x="7620" y="1905"/>
                    <a:pt x="7620" y="1905"/>
                  </a:cubicBezTo>
                  <a:cubicBezTo>
                    <a:pt x="5715" y="3810"/>
                    <a:pt x="3810" y="5715"/>
                    <a:pt x="1905" y="7620"/>
                  </a:cubicBezTo>
                  <a:cubicBezTo>
                    <a:pt x="952" y="6668"/>
                    <a:pt x="0" y="5715"/>
                    <a:pt x="0" y="571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21"/>
            <p:cNvSpPr/>
            <p:nvPr/>
          </p:nvSpPr>
          <p:spPr>
            <a:xfrm>
              <a:off x="2974657" y="4585334"/>
              <a:ext cx="6667" cy="6934"/>
            </a:xfrm>
            <a:custGeom>
              <a:avLst/>
              <a:gdLst/>
              <a:ahLst/>
              <a:cxnLst/>
              <a:rect l="l" t="t" r="r" b="b"/>
              <a:pathLst>
                <a:path w="6667" h="6934" extrusionOk="0">
                  <a:moveTo>
                    <a:pt x="0" y="5715"/>
                  </a:moveTo>
                  <a:cubicBezTo>
                    <a:pt x="1905" y="3810"/>
                    <a:pt x="3810" y="1905"/>
                    <a:pt x="5715" y="0"/>
                  </a:cubicBezTo>
                  <a:cubicBezTo>
                    <a:pt x="5715" y="0"/>
                    <a:pt x="6668" y="953"/>
                    <a:pt x="6668" y="953"/>
                  </a:cubicBezTo>
                  <a:cubicBezTo>
                    <a:pt x="4763" y="2858"/>
                    <a:pt x="2857" y="4763"/>
                    <a:pt x="953" y="6668"/>
                  </a:cubicBezTo>
                  <a:cubicBezTo>
                    <a:pt x="1905" y="7620"/>
                    <a:pt x="0" y="5715"/>
                    <a:pt x="0" y="571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21"/>
            <p:cNvSpPr/>
            <p:nvPr/>
          </p:nvSpPr>
          <p:spPr>
            <a:xfrm>
              <a:off x="2972752" y="4591050"/>
              <a:ext cx="3810" cy="3809"/>
            </a:xfrm>
            <a:custGeom>
              <a:avLst/>
              <a:gdLst/>
              <a:ahLst/>
              <a:cxnLst/>
              <a:rect l="l" t="t" r="r" b="b"/>
              <a:pathLst>
                <a:path w="3810" h="3809" extrusionOk="0">
                  <a:moveTo>
                    <a:pt x="3810" y="1905"/>
                  </a:moveTo>
                  <a:cubicBezTo>
                    <a:pt x="2858" y="2857"/>
                    <a:pt x="953" y="3810"/>
                    <a:pt x="0" y="3810"/>
                  </a:cubicBezTo>
                  <a:cubicBezTo>
                    <a:pt x="953" y="2857"/>
                    <a:pt x="1905" y="953"/>
                    <a:pt x="1905" y="0"/>
                  </a:cubicBezTo>
                  <a:cubicBezTo>
                    <a:pt x="1905" y="0"/>
                    <a:pt x="3810" y="1905"/>
                    <a:pt x="3810" y="190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21"/>
            <p:cNvSpPr/>
            <p:nvPr/>
          </p:nvSpPr>
          <p:spPr>
            <a:xfrm>
              <a:off x="2960369" y="460533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5" extrusionOk="0">
                  <a:moveTo>
                    <a:pt x="953" y="1905"/>
                  </a:moveTo>
                  <a:lnTo>
                    <a:pt x="0" y="0"/>
                  </a:lnTo>
                  <a:lnTo>
                    <a:pt x="1905" y="953"/>
                  </a:ln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21"/>
            <p:cNvSpPr/>
            <p:nvPr/>
          </p:nvSpPr>
          <p:spPr>
            <a:xfrm>
              <a:off x="3109912" y="4260532"/>
              <a:ext cx="5714" cy="3810"/>
            </a:xfrm>
            <a:custGeom>
              <a:avLst/>
              <a:gdLst/>
              <a:ahLst/>
              <a:cxnLst/>
              <a:rect l="l" t="t" r="r" b="b"/>
              <a:pathLst>
                <a:path w="5714" h="3810" extrusionOk="0">
                  <a:moveTo>
                    <a:pt x="5715" y="2858"/>
                  </a:moveTo>
                  <a:cubicBezTo>
                    <a:pt x="3810" y="2858"/>
                    <a:pt x="1905" y="3810"/>
                    <a:pt x="0" y="3810"/>
                  </a:cubicBezTo>
                  <a:cubicBezTo>
                    <a:pt x="952" y="2858"/>
                    <a:pt x="1905" y="1905"/>
                    <a:pt x="3810" y="0"/>
                  </a:cubicBezTo>
                  <a:cubicBezTo>
                    <a:pt x="4763" y="953"/>
                    <a:pt x="5715" y="1905"/>
                    <a:pt x="5715" y="2858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21"/>
            <p:cNvSpPr/>
            <p:nvPr/>
          </p:nvSpPr>
          <p:spPr>
            <a:xfrm>
              <a:off x="3061335" y="4699634"/>
              <a:ext cx="5714" cy="3809"/>
            </a:xfrm>
            <a:custGeom>
              <a:avLst/>
              <a:gdLst/>
              <a:ahLst/>
              <a:cxnLst/>
              <a:rect l="l" t="t" r="r" b="b"/>
              <a:pathLst>
                <a:path w="5714" h="3809" extrusionOk="0">
                  <a:moveTo>
                    <a:pt x="0" y="953"/>
                  </a:moveTo>
                  <a:cubicBezTo>
                    <a:pt x="1905" y="953"/>
                    <a:pt x="3810" y="0"/>
                    <a:pt x="5715" y="0"/>
                  </a:cubicBezTo>
                  <a:cubicBezTo>
                    <a:pt x="4763" y="953"/>
                    <a:pt x="3810" y="1905"/>
                    <a:pt x="2857" y="3810"/>
                  </a:cubicBezTo>
                  <a:cubicBezTo>
                    <a:pt x="952" y="1905"/>
                    <a:pt x="952" y="1905"/>
                    <a:pt x="0" y="953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21"/>
            <p:cNvSpPr/>
            <p:nvPr/>
          </p:nvSpPr>
          <p:spPr>
            <a:xfrm>
              <a:off x="3044189" y="4707255"/>
              <a:ext cx="7620" cy="6667"/>
            </a:xfrm>
            <a:custGeom>
              <a:avLst/>
              <a:gdLst/>
              <a:ahLst/>
              <a:cxnLst/>
              <a:rect l="l" t="t" r="r" b="b"/>
              <a:pathLst>
                <a:path w="7620" h="6667" extrusionOk="0">
                  <a:moveTo>
                    <a:pt x="952" y="6667"/>
                  </a:moveTo>
                  <a:cubicBezTo>
                    <a:pt x="952" y="4763"/>
                    <a:pt x="0" y="2857"/>
                    <a:pt x="0" y="1905"/>
                  </a:cubicBezTo>
                  <a:cubicBezTo>
                    <a:pt x="1905" y="952"/>
                    <a:pt x="3810" y="952"/>
                    <a:pt x="5715" y="0"/>
                  </a:cubicBezTo>
                  <a:cubicBezTo>
                    <a:pt x="5715" y="0"/>
                    <a:pt x="7620" y="1905"/>
                    <a:pt x="7620" y="1905"/>
                  </a:cubicBezTo>
                  <a:cubicBezTo>
                    <a:pt x="5715" y="2857"/>
                    <a:pt x="3810" y="4763"/>
                    <a:pt x="952" y="6667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21"/>
            <p:cNvSpPr/>
            <p:nvPr/>
          </p:nvSpPr>
          <p:spPr>
            <a:xfrm>
              <a:off x="3194685" y="4810125"/>
              <a:ext cx="9525" cy="7619"/>
            </a:xfrm>
            <a:custGeom>
              <a:avLst/>
              <a:gdLst/>
              <a:ahLst/>
              <a:cxnLst/>
              <a:rect l="l" t="t" r="r" b="b"/>
              <a:pathLst>
                <a:path w="9525" h="7619" extrusionOk="0">
                  <a:moveTo>
                    <a:pt x="0" y="0"/>
                  </a:moveTo>
                  <a:cubicBezTo>
                    <a:pt x="0" y="2857"/>
                    <a:pt x="0" y="4763"/>
                    <a:pt x="0" y="7620"/>
                  </a:cubicBezTo>
                  <a:cubicBezTo>
                    <a:pt x="0" y="4763"/>
                    <a:pt x="0" y="2857"/>
                    <a:pt x="0" y="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21"/>
            <p:cNvSpPr/>
            <p:nvPr/>
          </p:nvSpPr>
          <p:spPr>
            <a:xfrm>
              <a:off x="3268979" y="4128064"/>
              <a:ext cx="441099" cy="397517"/>
            </a:xfrm>
            <a:custGeom>
              <a:avLst/>
              <a:gdLst/>
              <a:ahLst/>
              <a:cxnLst/>
              <a:rect l="l" t="t" r="r" b="b"/>
              <a:pathLst>
                <a:path w="441099" h="397517" extrusionOk="0">
                  <a:moveTo>
                    <a:pt x="415290" y="181045"/>
                  </a:moveTo>
                  <a:cubicBezTo>
                    <a:pt x="418148" y="186760"/>
                    <a:pt x="421005" y="192475"/>
                    <a:pt x="423863" y="198190"/>
                  </a:cubicBezTo>
                  <a:cubicBezTo>
                    <a:pt x="425767" y="204858"/>
                    <a:pt x="427673" y="210573"/>
                    <a:pt x="430530" y="217240"/>
                  </a:cubicBezTo>
                  <a:cubicBezTo>
                    <a:pt x="446723" y="257245"/>
                    <a:pt x="446723" y="257245"/>
                    <a:pt x="413385" y="281058"/>
                  </a:cubicBezTo>
                  <a:cubicBezTo>
                    <a:pt x="343853" y="312490"/>
                    <a:pt x="273368" y="343923"/>
                    <a:pt x="203835" y="376308"/>
                  </a:cubicBezTo>
                  <a:cubicBezTo>
                    <a:pt x="197168" y="379165"/>
                    <a:pt x="189548" y="382023"/>
                    <a:pt x="182880" y="385833"/>
                  </a:cubicBezTo>
                  <a:cubicBezTo>
                    <a:pt x="120015" y="412503"/>
                    <a:pt x="117158" y="391548"/>
                    <a:pt x="96203" y="342970"/>
                  </a:cubicBezTo>
                  <a:cubicBezTo>
                    <a:pt x="73343" y="290583"/>
                    <a:pt x="49530" y="239148"/>
                    <a:pt x="25718" y="186760"/>
                  </a:cubicBezTo>
                  <a:cubicBezTo>
                    <a:pt x="23813" y="182950"/>
                    <a:pt x="21908" y="179140"/>
                    <a:pt x="20003" y="175330"/>
                  </a:cubicBezTo>
                  <a:cubicBezTo>
                    <a:pt x="13335" y="163900"/>
                    <a:pt x="7620" y="153423"/>
                    <a:pt x="0" y="140088"/>
                  </a:cubicBezTo>
                  <a:cubicBezTo>
                    <a:pt x="77153" y="103892"/>
                    <a:pt x="157163" y="65792"/>
                    <a:pt x="237173" y="28645"/>
                  </a:cubicBezTo>
                  <a:cubicBezTo>
                    <a:pt x="245745" y="24835"/>
                    <a:pt x="254318" y="20073"/>
                    <a:pt x="262890" y="16263"/>
                  </a:cubicBezTo>
                  <a:cubicBezTo>
                    <a:pt x="312420" y="-9455"/>
                    <a:pt x="321945" y="-7550"/>
                    <a:pt x="347663" y="42933"/>
                  </a:cubicBezTo>
                  <a:cubicBezTo>
                    <a:pt x="370523" y="87700"/>
                    <a:pt x="392430" y="134373"/>
                    <a:pt x="415290" y="181045"/>
                  </a:cubicBezTo>
                  <a:close/>
                  <a:moveTo>
                    <a:pt x="43815" y="135325"/>
                  </a:moveTo>
                  <a:cubicBezTo>
                    <a:pt x="77153" y="208667"/>
                    <a:pt x="109538" y="278200"/>
                    <a:pt x="140018" y="347733"/>
                  </a:cubicBezTo>
                  <a:cubicBezTo>
                    <a:pt x="149543" y="370592"/>
                    <a:pt x="160020" y="376308"/>
                    <a:pt x="182880" y="364878"/>
                  </a:cubicBezTo>
                  <a:cubicBezTo>
                    <a:pt x="250508" y="332492"/>
                    <a:pt x="319088" y="301060"/>
                    <a:pt x="387667" y="271533"/>
                  </a:cubicBezTo>
                  <a:cubicBezTo>
                    <a:pt x="408623" y="262008"/>
                    <a:pt x="408623" y="250578"/>
                    <a:pt x="400050" y="233433"/>
                  </a:cubicBezTo>
                  <a:cubicBezTo>
                    <a:pt x="370523" y="173425"/>
                    <a:pt x="342900" y="113417"/>
                    <a:pt x="314325" y="54363"/>
                  </a:cubicBezTo>
                  <a:cubicBezTo>
                    <a:pt x="308610" y="42933"/>
                    <a:pt x="300990" y="31503"/>
                    <a:pt x="295275" y="21025"/>
                  </a:cubicBezTo>
                  <a:cubicBezTo>
                    <a:pt x="208598" y="60078"/>
                    <a:pt x="125730" y="98178"/>
                    <a:pt x="43815" y="135325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21"/>
            <p:cNvSpPr/>
            <p:nvPr/>
          </p:nvSpPr>
          <p:spPr>
            <a:xfrm>
              <a:off x="3483292" y="3589020"/>
              <a:ext cx="300939" cy="293488"/>
            </a:xfrm>
            <a:custGeom>
              <a:avLst/>
              <a:gdLst/>
              <a:ahLst/>
              <a:cxnLst/>
              <a:rect l="l" t="t" r="r" b="b"/>
              <a:pathLst>
                <a:path w="300939" h="293488" extrusionOk="0">
                  <a:moveTo>
                    <a:pt x="187642" y="185738"/>
                  </a:moveTo>
                  <a:cubicBezTo>
                    <a:pt x="189548" y="211455"/>
                    <a:pt x="193358" y="237173"/>
                    <a:pt x="193358" y="262890"/>
                  </a:cubicBezTo>
                  <a:cubicBezTo>
                    <a:pt x="193358" y="273367"/>
                    <a:pt x="185738" y="290512"/>
                    <a:pt x="178117" y="292417"/>
                  </a:cubicBezTo>
                  <a:cubicBezTo>
                    <a:pt x="166688" y="295275"/>
                    <a:pt x="147638" y="292417"/>
                    <a:pt x="140017" y="283845"/>
                  </a:cubicBezTo>
                  <a:cubicBezTo>
                    <a:pt x="100965" y="241935"/>
                    <a:pt x="63818" y="197167"/>
                    <a:pt x="26670" y="153352"/>
                  </a:cubicBezTo>
                  <a:cubicBezTo>
                    <a:pt x="17145" y="142875"/>
                    <a:pt x="9525" y="131445"/>
                    <a:pt x="0" y="119063"/>
                  </a:cubicBezTo>
                  <a:cubicBezTo>
                    <a:pt x="17145" y="102870"/>
                    <a:pt x="30480" y="103822"/>
                    <a:pt x="44768" y="120967"/>
                  </a:cubicBezTo>
                  <a:cubicBezTo>
                    <a:pt x="74295" y="158115"/>
                    <a:pt x="104775" y="194310"/>
                    <a:pt x="134303" y="230505"/>
                  </a:cubicBezTo>
                  <a:cubicBezTo>
                    <a:pt x="140017" y="238125"/>
                    <a:pt x="146685" y="244792"/>
                    <a:pt x="160020" y="249555"/>
                  </a:cubicBezTo>
                  <a:cubicBezTo>
                    <a:pt x="154305" y="220980"/>
                    <a:pt x="147638" y="193358"/>
                    <a:pt x="143828" y="164783"/>
                  </a:cubicBezTo>
                  <a:cubicBezTo>
                    <a:pt x="141923" y="153352"/>
                    <a:pt x="141923" y="135255"/>
                    <a:pt x="148590" y="129540"/>
                  </a:cubicBezTo>
                  <a:cubicBezTo>
                    <a:pt x="163830" y="116205"/>
                    <a:pt x="178117" y="126683"/>
                    <a:pt x="190500" y="140017"/>
                  </a:cubicBezTo>
                  <a:cubicBezTo>
                    <a:pt x="209550" y="160020"/>
                    <a:pt x="230505" y="178117"/>
                    <a:pt x="250508" y="197167"/>
                  </a:cubicBezTo>
                  <a:cubicBezTo>
                    <a:pt x="252413" y="196215"/>
                    <a:pt x="255270" y="194310"/>
                    <a:pt x="257175" y="193358"/>
                  </a:cubicBezTo>
                  <a:cubicBezTo>
                    <a:pt x="240983" y="133350"/>
                    <a:pt x="225742" y="72390"/>
                    <a:pt x="209550" y="9525"/>
                  </a:cubicBezTo>
                  <a:cubicBezTo>
                    <a:pt x="220028" y="6667"/>
                    <a:pt x="229553" y="3810"/>
                    <a:pt x="241935" y="0"/>
                  </a:cubicBezTo>
                  <a:cubicBezTo>
                    <a:pt x="247650" y="17145"/>
                    <a:pt x="252413" y="32385"/>
                    <a:pt x="256223" y="47625"/>
                  </a:cubicBezTo>
                  <a:cubicBezTo>
                    <a:pt x="271463" y="101917"/>
                    <a:pt x="286703" y="157163"/>
                    <a:pt x="300038" y="212408"/>
                  </a:cubicBezTo>
                  <a:cubicBezTo>
                    <a:pt x="302895" y="222885"/>
                    <a:pt x="298133" y="235267"/>
                    <a:pt x="297180" y="245745"/>
                  </a:cubicBezTo>
                  <a:cubicBezTo>
                    <a:pt x="283845" y="243840"/>
                    <a:pt x="267653" y="246698"/>
                    <a:pt x="257175" y="240030"/>
                  </a:cubicBezTo>
                  <a:cubicBezTo>
                    <a:pt x="232410" y="223837"/>
                    <a:pt x="210503" y="203835"/>
                    <a:pt x="187642" y="185738"/>
                  </a:cubicBezTo>
                  <a:cubicBezTo>
                    <a:pt x="186690" y="184785"/>
                    <a:pt x="185738" y="182880"/>
                    <a:pt x="185738" y="181927"/>
                  </a:cubicBezTo>
                  <a:cubicBezTo>
                    <a:pt x="184785" y="182880"/>
                    <a:pt x="184785" y="183833"/>
                    <a:pt x="183833" y="183833"/>
                  </a:cubicBezTo>
                  <a:cubicBezTo>
                    <a:pt x="184785" y="184785"/>
                    <a:pt x="185738" y="184785"/>
                    <a:pt x="187642" y="185738"/>
                  </a:cubicBezTo>
                  <a:close/>
                  <a:moveTo>
                    <a:pt x="259080" y="201930"/>
                  </a:moveTo>
                  <a:cubicBezTo>
                    <a:pt x="260033" y="200977"/>
                    <a:pt x="260985" y="200977"/>
                    <a:pt x="260985" y="200025"/>
                  </a:cubicBezTo>
                  <a:cubicBezTo>
                    <a:pt x="260985" y="199073"/>
                    <a:pt x="260033" y="199073"/>
                    <a:pt x="259080" y="198120"/>
                  </a:cubicBezTo>
                  <a:cubicBezTo>
                    <a:pt x="258128" y="199073"/>
                    <a:pt x="257175" y="199073"/>
                    <a:pt x="257175" y="200025"/>
                  </a:cubicBezTo>
                  <a:cubicBezTo>
                    <a:pt x="257175" y="200977"/>
                    <a:pt x="258128" y="200977"/>
                    <a:pt x="259080" y="20193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21"/>
            <p:cNvSpPr/>
            <p:nvPr/>
          </p:nvSpPr>
          <p:spPr>
            <a:xfrm>
              <a:off x="3163597" y="3786654"/>
              <a:ext cx="253020" cy="270315"/>
            </a:xfrm>
            <a:custGeom>
              <a:avLst/>
              <a:gdLst/>
              <a:ahLst/>
              <a:cxnLst/>
              <a:rect l="l" t="t" r="r" b="b"/>
              <a:pathLst>
                <a:path w="253020" h="270315" extrusionOk="0">
                  <a:moveTo>
                    <a:pt x="78713" y="144314"/>
                  </a:moveTo>
                  <a:cubicBezTo>
                    <a:pt x="81570" y="153839"/>
                    <a:pt x="82523" y="165268"/>
                    <a:pt x="87285" y="173841"/>
                  </a:cubicBezTo>
                  <a:cubicBezTo>
                    <a:pt x="101573" y="202416"/>
                    <a:pt x="116813" y="230039"/>
                    <a:pt x="131100" y="258614"/>
                  </a:cubicBezTo>
                  <a:cubicBezTo>
                    <a:pt x="113003" y="273853"/>
                    <a:pt x="100620" y="276711"/>
                    <a:pt x="88238" y="251946"/>
                  </a:cubicBezTo>
                  <a:cubicBezTo>
                    <a:pt x="60615" y="198606"/>
                    <a:pt x="31088" y="147171"/>
                    <a:pt x="2513" y="94783"/>
                  </a:cubicBezTo>
                  <a:cubicBezTo>
                    <a:pt x="-345" y="88116"/>
                    <a:pt x="-1297" y="74781"/>
                    <a:pt x="2513" y="71923"/>
                  </a:cubicBezTo>
                  <a:cubicBezTo>
                    <a:pt x="9180" y="67161"/>
                    <a:pt x="22515" y="64303"/>
                    <a:pt x="29183" y="68114"/>
                  </a:cubicBezTo>
                  <a:cubicBezTo>
                    <a:pt x="78713" y="99546"/>
                    <a:pt x="128243" y="132883"/>
                    <a:pt x="177773" y="166221"/>
                  </a:cubicBezTo>
                  <a:cubicBezTo>
                    <a:pt x="179678" y="168126"/>
                    <a:pt x="182535" y="169078"/>
                    <a:pt x="189203" y="173841"/>
                  </a:cubicBezTo>
                  <a:cubicBezTo>
                    <a:pt x="176820" y="111928"/>
                    <a:pt x="137768" y="65256"/>
                    <a:pt x="114908" y="10964"/>
                  </a:cubicBezTo>
                  <a:cubicBezTo>
                    <a:pt x="130148" y="486"/>
                    <a:pt x="143483" y="-8087"/>
                    <a:pt x="153960" y="12868"/>
                  </a:cubicBezTo>
                  <a:cubicBezTo>
                    <a:pt x="187298" y="77639"/>
                    <a:pt x="220635" y="143361"/>
                    <a:pt x="253020" y="207178"/>
                  </a:cubicBezTo>
                  <a:cubicBezTo>
                    <a:pt x="233970" y="226228"/>
                    <a:pt x="217778" y="224323"/>
                    <a:pt x="200633" y="213846"/>
                  </a:cubicBezTo>
                  <a:cubicBezTo>
                    <a:pt x="160628" y="190033"/>
                    <a:pt x="119670" y="168126"/>
                    <a:pt x="78713" y="144314"/>
                  </a:cubicBezTo>
                  <a:cubicBezTo>
                    <a:pt x="76808" y="144314"/>
                    <a:pt x="75855" y="142408"/>
                    <a:pt x="74903" y="141456"/>
                  </a:cubicBezTo>
                  <a:cubicBezTo>
                    <a:pt x="74903" y="142408"/>
                    <a:pt x="74903" y="144314"/>
                    <a:pt x="73950" y="145266"/>
                  </a:cubicBezTo>
                  <a:cubicBezTo>
                    <a:pt x="75855" y="145266"/>
                    <a:pt x="76808" y="144314"/>
                    <a:pt x="78713" y="144314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21"/>
            <p:cNvSpPr/>
            <p:nvPr/>
          </p:nvSpPr>
          <p:spPr>
            <a:xfrm>
              <a:off x="3241357" y="3747134"/>
              <a:ext cx="964882" cy="477202"/>
            </a:xfrm>
            <a:custGeom>
              <a:avLst/>
              <a:gdLst/>
              <a:ahLst/>
              <a:cxnLst/>
              <a:rect l="l" t="t" r="r" b="b"/>
              <a:pathLst>
                <a:path w="964882" h="477202" extrusionOk="0">
                  <a:moveTo>
                    <a:pt x="958215" y="0"/>
                  </a:moveTo>
                  <a:cubicBezTo>
                    <a:pt x="960120" y="0"/>
                    <a:pt x="962977" y="0"/>
                    <a:pt x="964883" y="0"/>
                  </a:cubicBezTo>
                  <a:cubicBezTo>
                    <a:pt x="959168" y="7620"/>
                    <a:pt x="954405" y="19050"/>
                    <a:pt x="946785" y="22860"/>
                  </a:cubicBezTo>
                  <a:cubicBezTo>
                    <a:pt x="868680" y="61913"/>
                    <a:pt x="790575" y="100013"/>
                    <a:pt x="712470" y="138113"/>
                  </a:cubicBezTo>
                  <a:cubicBezTo>
                    <a:pt x="641033" y="173355"/>
                    <a:pt x="569595" y="207645"/>
                    <a:pt x="498158" y="242888"/>
                  </a:cubicBezTo>
                  <a:cubicBezTo>
                    <a:pt x="342900" y="318135"/>
                    <a:pt x="186690" y="393383"/>
                    <a:pt x="31432" y="468630"/>
                  </a:cubicBezTo>
                  <a:cubicBezTo>
                    <a:pt x="22860" y="472440"/>
                    <a:pt x="13335" y="474345"/>
                    <a:pt x="3810" y="477203"/>
                  </a:cubicBezTo>
                  <a:cubicBezTo>
                    <a:pt x="2857" y="471488"/>
                    <a:pt x="952" y="466725"/>
                    <a:pt x="0" y="461010"/>
                  </a:cubicBezTo>
                  <a:cubicBezTo>
                    <a:pt x="18097" y="452438"/>
                    <a:pt x="35242" y="442913"/>
                    <a:pt x="53340" y="434340"/>
                  </a:cubicBezTo>
                  <a:cubicBezTo>
                    <a:pt x="53340" y="434340"/>
                    <a:pt x="53340" y="434340"/>
                    <a:pt x="53340" y="434340"/>
                  </a:cubicBezTo>
                  <a:cubicBezTo>
                    <a:pt x="60960" y="430530"/>
                    <a:pt x="68580" y="426720"/>
                    <a:pt x="77152" y="422910"/>
                  </a:cubicBezTo>
                  <a:cubicBezTo>
                    <a:pt x="91440" y="415290"/>
                    <a:pt x="105727" y="407670"/>
                    <a:pt x="120015" y="399097"/>
                  </a:cubicBezTo>
                  <a:cubicBezTo>
                    <a:pt x="175260" y="375285"/>
                    <a:pt x="230505" y="352425"/>
                    <a:pt x="284797" y="326708"/>
                  </a:cubicBezTo>
                  <a:cubicBezTo>
                    <a:pt x="421005" y="260033"/>
                    <a:pt x="555308" y="191453"/>
                    <a:pt x="691515" y="125730"/>
                  </a:cubicBezTo>
                  <a:cubicBezTo>
                    <a:pt x="779145" y="81915"/>
                    <a:pt x="869633" y="41910"/>
                    <a:pt x="958215" y="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21"/>
            <p:cNvSpPr/>
            <p:nvPr/>
          </p:nvSpPr>
          <p:spPr>
            <a:xfrm>
              <a:off x="3198495" y="3676650"/>
              <a:ext cx="969645" cy="489584"/>
            </a:xfrm>
            <a:custGeom>
              <a:avLst/>
              <a:gdLst/>
              <a:ahLst/>
              <a:cxnLst/>
              <a:rect l="l" t="t" r="r" b="b"/>
              <a:pathLst>
                <a:path w="969645" h="489584" extrusionOk="0">
                  <a:moveTo>
                    <a:pt x="969645" y="0"/>
                  </a:moveTo>
                  <a:cubicBezTo>
                    <a:pt x="963930" y="7620"/>
                    <a:pt x="959168" y="17145"/>
                    <a:pt x="951547" y="21908"/>
                  </a:cubicBezTo>
                  <a:cubicBezTo>
                    <a:pt x="920115" y="40958"/>
                    <a:pt x="888683" y="58103"/>
                    <a:pt x="856297" y="75247"/>
                  </a:cubicBezTo>
                  <a:cubicBezTo>
                    <a:pt x="791527" y="108585"/>
                    <a:pt x="727710" y="140970"/>
                    <a:pt x="662940" y="174307"/>
                  </a:cubicBezTo>
                  <a:cubicBezTo>
                    <a:pt x="574358" y="219075"/>
                    <a:pt x="485775" y="263843"/>
                    <a:pt x="396240" y="307657"/>
                  </a:cubicBezTo>
                  <a:cubicBezTo>
                    <a:pt x="380047" y="315278"/>
                    <a:pt x="362903" y="322897"/>
                    <a:pt x="346710" y="330518"/>
                  </a:cubicBezTo>
                  <a:cubicBezTo>
                    <a:pt x="286703" y="360997"/>
                    <a:pt x="227647" y="390525"/>
                    <a:pt x="168592" y="421005"/>
                  </a:cubicBezTo>
                  <a:cubicBezTo>
                    <a:pt x="140017" y="435293"/>
                    <a:pt x="110490" y="449580"/>
                    <a:pt x="81915" y="463868"/>
                  </a:cubicBezTo>
                  <a:cubicBezTo>
                    <a:pt x="62865" y="472440"/>
                    <a:pt x="43815" y="481013"/>
                    <a:pt x="23813" y="489585"/>
                  </a:cubicBezTo>
                  <a:cubicBezTo>
                    <a:pt x="19050" y="487680"/>
                    <a:pt x="13335" y="485775"/>
                    <a:pt x="0" y="481965"/>
                  </a:cubicBezTo>
                  <a:cubicBezTo>
                    <a:pt x="48577" y="458153"/>
                    <a:pt x="89535" y="436245"/>
                    <a:pt x="131445" y="415290"/>
                  </a:cubicBezTo>
                  <a:cubicBezTo>
                    <a:pt x="355282" y="303847"/>
                    <a:pt x="579120" y="191453"/>
                    <a:pt x="803910" y="80010"/>
                  </a:cubicBezTo>
                  <a:cubicBezTo>
                    <a:pt x="807720" y="78105"/>
                    <a:pt x="810577" y="75247"/>
                    <a:pt x="813435" y="73342"/>
                  </a:cubicBezTo>
                  <a:cubicBezTo>
                    <a:pt x="828675" y="65722"/>
                    <a:pt x="842963" y="58103"/>
                    <a:pt x="858202" y="50483"/>
                  </a:cubicBezTo>
                  <a:cubicBezTo>
                    <a:pt x="860108" y="49530"/>
                    <a:pt x="862013" y="47625"/>
                    <a:pt x="863918" y="46672"/>
                  </a:cubicBezTo>
                  <a:cubicBezTo>
                    <a:pt x="887730" y="34290"/>
                    <a:pt x="911543" y="21908"/>
                    <a:pt x="935355" y="9525"/>
                  </a:cubicBezTo>
                  <a:cubicBezTo>
                    <a:pt x="947738" y="4763"/>
                    <a:pt x="959168" y="2858"/>
                    <a:pt x="969645" y="0"/>
                  </a:cubicBezTo>
                  <a:close/>
                </a:path>
              </a:pathLst>
            </a:custGeom>
            <a:solidFill>
              <a:srgbClr val="1810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21"/>
            <p:cNvSpPr/>
            <p:nvPr/>
          </p:nvSpPr>
          <p:spPr>
            <a:xfrm>
              <a:off x="3350863" y="3710940"/>
              <a:ext cx="252444" cy="260627"/>
            </a:xfrm>
            <a:custGeom>
              <a:avLst/>
              <a:gdLst/>
              <a:ahLst/>
              <a:cxnLst/>
              <a:rect l="l" t="t" r="r" b="b"/>
              <a:pathLst>
                <a:path w="252444" h="260627" extrusionOk="0">
                  <a:moveTo>
                    <a:pt x="128619" y="8572"/>
                  </a:moveTo>
                  <a:cubicBezTo>
                    <a:pt x="98139" y="27622"/>
                    <a:pt x="68612" y="47625"/>
                    <a:pt x="36227" y="67627"/>
                  </a:cubicBezTo>
                  <a:cubicBezTo>
                    <a:pt x="60992" y="111442"/>
                    <a:pt x="84804" y="153353"/>
                    <a:pt x="108617" y="196215"/>
                  </a:cubicBezTo>
                  <a:cubicBezTo>
                    <a:pt x="143859" y="180022"/>
                    <a:pt x="177197" y="165735"/>
                    <a:pt x="210534" y="150495"/>
                  </a:cubicBezTo>
                  <a:cubicBezTo>
                    <a:pt x="212439" y="154305"/>
                    <a:pt x="214344" y="158115"/>
                    <a:pt x="216249" y="162878"/>
                  </a:cubicBezTo>
                  <a:cubicBezTo>
                    <a:pt x="185769" y="179070"/>
                    <a:pt x="155289" y="196215"/>
                    <a:pt x="125762" y="212407"/>
                  </a:cubicBezTo>
                  <a:cubicBezTo>
                    <a:pt x="137192" y="243840"/>
                    <a:pt x="141954" y="246697"/>
                    <a:pt x="168624" y="231457"/>
                  </a:cubicBezTo>
                  <a:cubicBezTo>
                    <a:pt x="184817" y="221932"/>
                    <a:pt x="199104" y="210503"/>
                    <a:pt x="214344" y="200978"/>
                  </a:cubicBezTo>
                  <a:cubicBezTo>
                    <a:pt x="223869" y="195263"/>
                    <a:pt x="236252" y="192405"/>
                    <a:pt x="252444" y="186690"/>
                  </a:cubicBezTo>
                  <a:cubicBezTo>
                    <a:pt x="234347" y="224790"/>
                    <a:pt x="154337" y="269557"/>
                    <a:pt x="123857" y="259080"/>
                  </a:cubicBezTo>
                  <a:cubicBezTo>
                    <a:pt x="106712" y="253365"/>
                    <a:pt x="92424" y="235267"/>
                    <a:pt x="81947" y="219075"/>
                  </a:cubicBezTo>
                  <a:cubicBezTo>
                    <a:pt x="53372" y="173355"/>
                    <a:pt x="26702" y="126682"/>
                    <a:pt x="984" y="79057"/>
                  </a:cubicBezTo>
                  <a:cubicBezTo>
                    <a:pt x="-1873" y="74295"/>
                    <a:pt x="1937" y="60007"/>
                    <a:pt x="6699" y="57150"/>
                  </a:cubicBezTo>
                  <a:cubicBezTo>
                    <a:pt x="29559" y="41910"/>
                    <a:pt x="53372" y="27622"/>
                    <a:pt x="78137" y="15240"/>
                  </a:cubicBezTo>
                  <a:cubicBezTo>
                    <a:pt x="92424" y="7620"/>
                    <a:pt x="109569" y="4763"/>
                    <a:pt x="125762" y="0"/>
                  </a:cubicBezTo>
                  <a:cubicBezTo>
                    <a:pt x="126714" y="2857"/>
                    <a:pt x="127667" y="5715"/>
                    <a:pt x="128619" y="8572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21"/>
            <p:cNvSpPr/>
            <p:nvPr/>
          </p:nvSpPr>
          <p:spPr>
            <a:xfrm>
              <a:off x="3778640" y="3505882"/>
              <a:ext cx="188421" cy="274457"/>
            </a:xfrm>
            <a:custGeom>
              <a:avLst/>
              <a:gdLst/>
              <a:ahLst/>
              <a:cxnLst/>
              <a:rect l="l" t="t" r="r" b="b"/>
              <a:pathLst>
                <a:path w="188421" h="274457" extrusionOk="0">
                  <a:moveTo>
                    <a:pt x="164709" y="121237"/>
                  </a:moveTo>
                  <a:cubicBezTo>
                    <a:pt x="166614" y="125047"/>
                    <a:pt x="169472" y="127905"/>
                    <a:pt x="171377" y="131715"/>
                  </a:cubicBezTo>
                  <a:cubicBezTo>
                    <a:pt x="198047" y="184102"/>
                    <a:pt x="193284" y="226965"/>
                    <a:pt x="158042" y="254587"/>
                  </a:cubicBezTo>
                  <a:cubicBezTo>
                    <a:pt x="110417" y="291735"/>
                    <a:pt x="51362" y="275542"/>
                    <a:pt x="24692" y="216487"/>
                  </a:cubicBezTo>
                  <a:cubicBezTo>
                    <a:pt x="40884" y="204105"/>
                    <a:pt x="53267" y="200295"/>
                    <a:pt x="67554" y="223155"/>
                  </a:cubicBezTo>
                  <a:cubicBezTo>
                    <a:pt x="78984" y="241252"/>
                    <a:pt x="96129" y="262207"/>
                    <a:pt x="120894" y="252682"/>
                  </a:cubicBezTo>
                  <a:cubicBezTo>
                    <a:pt x="146612" y="243157"/>
                    <a:pt x="152327" y="217440"/>
                    <a:pt x="152327" y="192675"/>
                  </a:cubicBezTo>
                  <a:cubicBezTo>
                    <a:pt x="152327" y="145050"/>
                    <a:pt x="112322" y="110760"/>
                    <a:pt x="65649" y="114570"/>
                  </a:cubicBezTo>
                  <a:cubicBezTo>
                    <a:pt x="28502" y="118380"/>
                    <a:pt x="11357" y="109807"/>
                    <a:pt x="2784" y="83137"/>
                  </a:cubicBezTo>
                  <a:cubicBezTo>
                    <a:pt x="-5788" y="56467"/>
                    <a:pt x="5642" y="28845"/>
                    <a:pt x="34217" y="12652"/>
                  </a:cubicBezTo>
                  <a:cubicBezTo>
                    <a:pt x="56124" y="270"/>
                    <a:pt x="78984" y="-7350"/>
                    <a:pt x="104702" y="10747"/>
                  </a:cubicBezTo>
                  <a:cubicBezTo>
                    <a:pt x="95177" y="13605"/>
                    <a:pt x="86604" y="17415"/>
                    <a:pt x="77079" y="18367"/>
                  </a:cubicBezTo>
                  <a:cubicBezTo>
                    <a:pt x="52314" y="21225"/>
                    <a:pt x="34217" y="39322"/>
                    <a:pt x="35169" y="63135"/>
                  </a:cubicBezTo>
                  <a:cubicBezTo>
                    <a:pt x="36122" y="86947"/>
                    <a:pt x="50409" y="98377"/>
                    <a:pt x="78984" y="94567"/>
                  </a:cubicBezTo>
                  <a:cubicBezTo>
                    <a:pt x="112322" y="89805"/>
                    <a:pt x="139944" y="100282"/>
                    <a:pt x="164709" y="121237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21"/>
            <p:cNvSpPr/>
            <p:nvPr/>
          </p:nvSpPr>
          <p:spPr>
            <a:xfrm>
              <a:off x="3697604" y="3959542"/>
              <a:ext cx="553402" cy="267652"/>
            </a:xfrm>
            <a:custGeom>
              <a:avLst/>
              <a:gdLst/>
              <a:ahLst/>
              <a:cxnLst/>
              <a:rect l="l" t="t" r="r" b="b"/>
              <a:pathLst>
                <a:path w="553402" h="267652" extrusionOk="0">
                  <a:moveTo>
                    <a:pt x="142875" y="214313"/>
                  </a:moveTo>
                  <a:cubicBezTo>
                    <a:pt x="103823" y="232410"/>
                    <a:pt x="63817" y="249555"/>
                    <a:pt x="24765" y="267652"/>
                  </a:cubicBezTo>
                  <a:cubicBezTo>
                    <a:pt x="19050" y="266700"/>
                    <a:pt x="12383" y="264795"/>
                    <a:pt x="0" y="262890"/>
                  </a:cubicBezTo>
                  <a:cubicBezTo>
                    <a:pt x="74295" y="224790"/>
                    <a:pt x="141923" y="189547"/>
                    <a:pt x="210503" y="154305"/>
                  </a:cubicBezTo>
                  <a:cubicBezTo>
                    <a:pt x="322898" y="101917"/>
                    <a:pt x="430530" y="39052"/>
                    <a:pt x="547688" y="0"/>
                  </a:cubicBezTo>
                  <a:cubicBezTo>
                    <a:pt x="549593" y="3810"/>
                    <a:pt x="551498" y="8572"/>
                    <a:pt x="553403" y="12382"/>
                  </a:cubicBezTo>
                  <a:cubicBezTo>
                    <a:pt x="545783" y="16192"/>
                    <a:pt x="538163" y="20955"/>
                    <a:pt x="530543" y="24765"/>
                  </a:cubicBezTo>
                  <a:cubicBezTo>
                    <a:pt x="416242" y="80963"/>
                    <a:pt x="300990" y="136207"/>
                    <a:pt x="186690" y="192405"/>
                  </a:cubicBezTo>
                  <a:cubicBezTo>
                    <a:pt x="172403" y="199072"/>
                    <a:pt x="158115" y="206692"/>
                    <a:pt x="142875" y="21431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21"/>
            <p:cNvSpPr/>
            <p:nvPr/>
          </p:nvSpPr>
          <p:spPr>
            <a:xfrm>
              <a:off x="3632834" y="3835717"/>
              <a:ext cx="579120" cy="286702"/>
            </a:xfrm>
            <a:custGeom>
              <a:avLst/>
              <a:gdLst/>
              <a:ahLst/>
              <a:cxnLst/>
              <a:rect l="l" t="t" r="r" b="b"/>
              <a:pathLst>
                <a:path w="579120" h="286702" extrusionOk="0">
                  <a:moveTo>
                    <a:pt x="321945" y="138113"/>
                  </a:moveTo>
                  <a:cubicBezTo>
                    <a:pt x="288608" y="154305"/>
                    <a:pt x="255270" y="170497"/>
                    <a:pt x="222885" y="187642"/>
                  </a:cubicBezTo>
                  <a:cubicBezTo>
                    <a:pt x="201930" y="197167"/>
                    <a:pt x="180023" y="207645"/>
                    <a:pt x="159068" y="217170"/>
                  </a:cubicBezTo>
                  <a:cubicBezTo>
                    <a:pt x="140018" y="226695"/>
                    <a:pt x="120015" y="235267"/>
                    <a:pt x="100965" y="244792"/>
                  </a:cubicBezTo>
                  <a:cubicBezTo>
                    <a:pt x="69533" y="259080"/>
                    <a:pt x="38100" y="272415"/>
                    <a:pt x="6668" y="286702"/>
                  </a:cubicBezTo>
                  <a:cubicBezTo>
                    <a:pt x="4763" y="281940"/>
                    <a:pt x="2858" y="278130"/>
                    <a:pt x="0" y="273367"/>
                  </a:cubicBezTo>
                  <a:cubicBezTo>
                    <a:pt x="95250" y="225742"/>
                    <a:pt x="191453" y="178117"/>
                    <a:pt x="286703" y="130492"/>
                  </a:cubicBezTo>
                  <a:cubicBezTo>
                    <a:pt x="366713" y="92392"/>
                    <a:pt x="446723" y="53340"/>
                    <a:pt x="527685" y="15240"/>
                  </a:cubicBezTo>
                  <a:cubicBezTo>
                    <a:pt x="541973" y="8572"/>
                    <a:pt x="559118" y="4763"/>
                    <a:pt x="574358" y="0"/>
                  </a:cubicBezTo>
                  <a:cubicBezTo>
                    <a:pt x="576263" y="3810"/>
                    <a:pt x="578168" y="7620"/>
                    <a:pt x="579120" y="12382"/>
                  </a:cubicBezTo>
                  <a:cubicBezTo>
                    <a:pt x="500063" y="51435"/>
                    <a:pt x="421958" y="89535"/>
                    <a:pt x="342900" y="128588"/>
                  </a:cubicBezTo>
                  <a:cubicBezTo>
                    <a:pt x="336233" y="131445"/>
                    <a:pt x="329565" y="135255"/>
                    <a:pt x="321945" y="13811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21"/>
            <p:cNvSpPr/>
            <p:nvPr/>
          </p:nvSpPr>
          <p:spPr>
            <a:xfrm>
              <a:off x="3669982" y="3900933"/>
              <a:ext cx="558164" cy="264349"/>
            </a:xfrm>
            <a:custGeom>
              <a:avLst/>
              <a:gdLst/>
              <a:ahLst/>
              <a:cxnLst/>
              <a:rect l="l" t="t" r="r" b="b"/>
              <a:pathLst>
                <a:path w="558164" h="264349" extrusionOk="0">
                  <a:moveTo>
                    <a:pt x="142875" y="188149"/>
                  </a:moveTo>
                  <a:cubicBezTo>
                    <a:pt x="145733" y="187197"/>
                    <a:pt x="148590" y="185292"/>
                    <a:pt x="152400" y="184339"/>
                  </a:cubicBezTo>
                  <a:cubicBezTo>
                    <a:pt x="188595" y="166242"/>
                    <a:pt x="225742" y="148144"/>
                    <a:pt x="261938" y="130047"/>
                  </a:cubicBezTo>
                  <a:cubicBezTo>
                    <a:pt x="352425" y="86232"/>
                    <a:pt x="443865" y="43369"/>
                    <a:pt x="534352" y="507"/>
                  </a:cubicBezTo>
                  <a:cubicBezTo>
                    <a:pt x="538163" y="-1398"/>
                    <a:pt x="543877" y="2412"/>
                    <a:pt x="558165" y="6222"/>
                  </a:cubicBezTo>
                  <a:cubicBezTo>
                    <a:pt x="502920" y="34797"/>
                    <a:pt x="456247" y="58609"/>
                    <a:pt x="408622" y="82422"/>
                  </a:cubicBezTo>
                  <a:cubicBezTo>
                    <a:pt x="377190" y="98614"/>
                    <a:pt x="344805" y="113854"/>
                    <a:pt x="313372" y="129094"/>
                  </a:cubicBezTo>
                  <a:cubicBezTo>
                    <a:pt x="303847" y="133857"/>
                    <a:pt x="293370" y="138619"/>
                    <a:pt x="283845" y="143382"/>
                  </a:cubicBezTo>
                  <a:cubicBezTo>
                    <a:pt x="266700" y="151954"/>
                    <a:pt x="248602" y="161479"/>
                    <a:pt x="231458" y="170052"/>
                  </a:cubicBezTo>
                  <a:cubicBezTo>
                    <a:pt x="171450" y="196722"/>
                    <a:pt x="112395" y="224344"/>
                    <a:pt x="52388" y="250062"/>
                  </a:cubicBezTo>
                  <a:cubicBezTo>
                    <a:pt x="37147" y="256729"/>
                    <a:pt x="20002" y="259587"/>
                    <a:pt x="3810" y="264349"/>
                  </a:cubicBezTo>
                  <a:cubicBezTo>
                    <a:pt x="2858" y="260539"/>
                    <a:pt x="1905" y="257682"/>
                    <a:pt x="0" y="253872"/>
                  </a:cubicBezTo>
                  <a:cubicBezTo>
                    <a:pt x="13335" y="247204"/>
                    <a:pt x="27622" y="239584"/>
                    <a:pt x="40958" y="232917"/>
                  </a:cubicBezTo>
                  <a:cubicBezTo>
                    <a:pt x="67627" y="221487"/>
                    <a:pt x="95250" y="209104"/>
                    <a:pt x="121920" y="197674"/>
                  </a:cubicBezTo>
                  <a:cubicBezTo>
                    <a:pt x="128588" y="194817"/>
                    <a:pt x="136208" y="191007"/>
                    <a:pt x="142875" y="188149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21"/>
            <p:cNvSpPr/>
            <p:nvPr/>
          </p:nvSpPr>
          <p:spPr>
            <a:xfrm>
              <a:off x="3421379" y="4411027"/>
              <a:ext cx="370522" cy="184321"/>
            </a:xfrm>
            <a:custGeom>
              <a:avLst/>
              <a:gdLst/>
              <a:ahLst/>
              <a:cxnLst/>
              <a:rect l="l" t="t" r="r" b="b"/>
              <a:pathLst>
                <a:path w="370522" h="184321" extrusionOk="0">
                  <a:moveTo>
                    <a:pt x="370523" y="953"/>
                  </a:moveTo>
                  <a:cubicBezTo>
                    <a:pt x="365760" y="7620"/>
                    <a:pt x="361950" y="17145"/>
                    <a:pt x="355283" y="20003"/>
                  </a:cubicBezTo>
                  <a:cubicBezTo>
                    <a:pt x="247650" y="73342"/>
                    <a:pt x="140018" y="125730"/>
                    <a:pt x="31433" y="178117"/>
                  </a:cubicBezTo>
                  <a:cubicBezTo>
                    <a:pt x="21908" y="182880"/>
                    <a:pt x="5715" y="192405"/>
                    <a:pt x="0" y="170497"/>
                  </a:cubicBezTo>
                  <a:cubicBezTo>
                    <a:pt x="90488" y="127635"/>
                    <a:pt x="180975" y="84772"/>
                    <a:pt x="271463" y="41910"/>
                  </a:cubicBezTo>
                  <a:cubicBezTo>
                    <a:pt x="298133" y="27622"/>
                    <a:pt x="325755" y="14288"/>
                    <a:pt x="352425" y="0"/>
                  </a:cubicBezTo>
                  <a:cubicBezTo>
                    <a:pt x="359092" y="0"/>
                    <a:pt x="364808" y="0"/>
                    <a:pt x="370523" y="95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21"/>
            <p:cNvSpPr/>
            <p:nvPr/>
          </p:nvSpPr>
          <p:spPr>
            <a:xfrm>
              <a:off x="3223260" y="4140517"/>
              <a:ext cx="70485" cy="67627"/>
            </a:xfrm>
            <a:custGeom>
              <a:avLst/>
              <a:gdLst/>
              <a:ahLst/>
              <a:cxnLst/>
              <a:rect l="l" t="t" r="r" b="b"/>
              <a:pathLst>
                <a:path w="70485" h="67627" extrusionOk="0">
                  <a:moveTo>
                    <a:pt x="0" y="25717"/>
                  </a:moveTo>
                  <a:cubicBezTo>
                    <a:pt x="19050" y="17145"/>
                    <a:pt x="38100" y="8572"/>
                    <a:pt x="58102" y="0"/>
                  </a:cubicBezTo>
                  <a:cubicBezTo>
                    <a:pt x="47625" y="14288"/>
                    <a:pt x="38100" y="28575"/>
                    <a:pt x="24765" y="46672"/>
                  </a:cubicBezTo>
                  <a:cubicBezTo>
                    <a:pt x="43815" y="43815"/>
                    <a:pt x="57150" y="41910"/>
                    <a:pt x="70485" y="40957"/>
                  </a:cubicBezTo>
                  <a:cubicBezTo>
                    <a:pt x="52388" y="49530"/>
                    <a:pt x="35242" y="59055"/>
                    <a:pt x="17145" y="67627"/>
                  </a:cubicBezTo>
                  <a:cubicBezTo>
                    <a:pt x="-3810" y="60007"/>
                    <a:pt x="2857" y="40957"/>
                    <a:pt x="0" y="25717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21"/>
            <p:cNvSpPr/>
            <p:nvPr/>
          </p:nvSpPr>
          <p:spPr>
            <a:xfrm>
              <a:off x="3288029" y="4302442"/>
              <a:ext cx="5715" cy="11429"/>
            </a:xfrm>
            <a:custGeom>
              <a:avLst/>
              <a:gdLst/>
              <a:ahLst/>
              <a:cxnLst/>
              <a:rect l="l" t="t" r="r" b="b"/>
              <a:pathLst>
                <a:path w="5715" h="11429" extrusionOk="0">
                  <a:moveTo>
                    <a:pt x="0" y="0"/>
                  </a:moveTo>
                  <a:cubicBezTo>
                    <a:pt x="1905" y="3810"/>
                    <a:pt x="3810" y="7620"/>
                    <a:pt x="5715" y="11430"/>
                  </a:cubicBezTo>
                  <a:cubicBezTo>
                    <a:pt x="3810" y="7620"/>
                    <a:pt x="1905" y="3810"/>
                    <a:pt x="0" y="0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21"/>
            <p:cNvSpPr/>
            <p:nvPr/>
          </p:nvSpPr>
          <p:spPr>
            <a:xfrm>
              <a:off x="3740042" y="4030027"/>
              <a:ext cx="555732" cy="289559"/>
            </a:xfrm>
            <a:custGeom>
              <a:avLst/>
              <a:gdLst/>
              <a:ahLst/>
              <a:cxnLst/>
              <a:rect l="l" t="t" r="r" b="b"/>
              <a:pathLst>
                <a:path w="555732" h="289559" extrusionOk="0">
                  <a:moveTo>
                    <a:pt x="5187" y="289560"/>
                  </a:moveTo>
                  <a:cubicBezTo>
                    <a:pt x="-9100" y="272415"/>
                    <a:pt x="9950" y="272415"/>
                    <a:pt x="16617" y="269557"/>
                  </a:cubicBezTo>
                  <a:cubicBezTo>
                    <a:pt x="52812" y="248603"/>
                    <a:pt x="89960" y="229553"/>
                    <a:pt x="127107" y="209550"/>
                  </a:cubicBezTo>
                  <a:cubicBezTo>
                    <a:pt x="133775" y="205740"/>
                    <a:pt x="140442" y="201930"/>
                    <a:pt x="148062" y="199072"/>
                  </a:cubicBezTo>
                  <a:cubicBezTo>
                    <a:pt x="152825" y="196215"/>
                    <a:pt x="157587" y="194310"/>
                    <a:pt x="162350" y="191453"/>
                  </a:cubicBezTo>
                  <a:cubicBezTo>
                    <a:pt x="170922" y="187642"/>
                    <a:pt x="178542" y="182880"/>
                    <a:pt x="187115" y="179070"/>
                  </a:cubicBezTo>
                  <a:cubicBezTo>
                    <a:pt x="251885" y="143828"/>
                    <a:pt x="317607" y="109538"/>
                    <a:pt x="382377" y="74295"/>
                  </a:cubicBezTo>
                  <a:cubicBezTo>
                    <a:pt x="404285" y="62865"/>
                    <a:pt x="425240" y="50482"/>
                    <a:pt x="447147" y="39053"/>
                  </a:cubicBezTo>
                  <a:cubicBezTo>
                    <a:pt x="468102" y="28575"/>
                    <a:pt x="489057" y="18097"/>
                    <a:pt x="510012" y="7620"/>
                  </a:cubicBezTo>
                  <a:cubicBezTo>
                    <a:pt x="525252" y="4763"/>
                    <a:pt x="540492" y="2857"/>
                    <a:pt x="555732" y="0"/>
                  </a:cubicBezTo>
                  <a:cubicBezTo>
                    <a:pt x="555732" y="3810"/>
                    <a:pt x="555732" y="7620"/>
                    <a:pt x="554780" y="11430"/>
                  </a:cubicBezTo>
                  <a:cubicBezTo>
                    <a:pt x="549065" y="14288"/>
                    <a:pt x="543350" y="17145"/>
                    <a:pt x="538587" y="20003"/>
                  </a:cubicBezTo>
                  <a:cubicBezTo>
                    <a:pt x="509060" y="35242"/>
                    <a:pt x="480485" y="50482"/>
                    <a:pt x="450957" y="66675"/>
                  </a:cubicBezTo>
                  <a:cubicBezTo>
                    <a:pt x="443337" y="70485"/>
                    <a:pt x="435717" y="73342"/>
                    <a:pt x="428097" y="77153"/>
                  </a:cubicBezTo>
                  <a:cubicBezTo>
                    <a:pt x="369995" y="107632"/>
                    <a:pt x="311892" y="138113"/>
                    <a:pt x="253790" y="168592"/>
                  </a:cubicBezTo>
                  <a:cubicBezTo>
                    <a:pt x="231882" y="180022"/>
                    <a:pt x="210927" y="190500"/>
                    <a:pt x="189020" y="201930"/>
                  </a:cubicBezTo>
                  <a:cubicBezTo>
                    <a:pt x="140442" y="227647"/>
                    <a:pt x="90912" y="253365"/>
                    <a:pt x="41382" y="278130"/>
                  </a:cubicBezTo>
                  <a:cubicBezTo>
                    <a:pt x="30905" y="282892"/>
                    <a:pt x="17570" y="285750"/>
                    <a:pt x="5187" y="28956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21"/>
            <p:cNvSpPr/>
            <p:nvPr/>
          </p:nvSpPr>
          <p:spPr>
            <a:xfrm>
              <a:off x="3444239" y="4470082"/>
              <a:ext cx="364807" cy="185737"/>
            </a:xfrm>
            <a:custGeom>
              <a:avLst/>
              <a:gdLst/>
              <a:ahLst/>
              <a:cxnLst/>
              <a:rect l="l" t="t" r="r" b="b"/>
              <a:pathLst>
                <a:path w="364807" h="185737" extrusionOk="0">
                  <a:moveTo>
                    <a:pt x="55245" y="173355"/>
                  </a:moveTo>
                  <a:cubicBezTo>
                    <a:pt x="37148" y="177165"/>
                    <a:pt x="18098" y="181928"/>
                    <a:pt x="0" y="185738"/>
                  </a:cubicBezTo>
                  <a:cubicBezTo>
                    <a:pt x="3810" y="179070"/>
                    <a:pt x="5715" y="170498"/>
                    <a:pt x="10477" y="167640"/>
                  </a:cubicBezTo>
                  <a:cubicBezTo>
                    <a:pt x="115252" y="115253"/>
                    <a:pt x="220980" y="62865"/>
                    <a:pt x="325755" y="10478"/>
                  </a:cubicBezTo>
                  <a:cubicBezTo>
                    <a:pt x="336232" y="4763"/>
                    <a:pt x="349568" y="2858"/>
                    <a:pt x="360998" y="0"/>
                  </a:cubicBezTo>
                  <a:cubicBezTo>
                    <a:pt x="361950" y="2858"/>
                    <a:pt x="363855" y="5715"/>
                    <a:pt x="364807" y="8573"/>
                  </a:cubicBezTo>
                  <a:cubicBezTo>
                    <a:pt x="359093" y="13335"/>
                    <a:pt x="352425" y="18098"/>
                    <a:pt x="346710" y="23813"/>
                  </a:cubicBezTo>
                  <a:cubicBezTo>
                    <a:pt x="328613" y="32385"/>
                    <a:pt x="311468" y="40958"/>
                    <a:pt x="293370" y="49530"/>
                  </a:cubicBezTo>
                  <a:cubicBezTo>
                    <a:pt x="249555" y="71438"/>
                    <a:pt x="205740" y="93345"/>
                    <a:pt x="161925" y="115253"/>
                  </a:cubicBezTo>
                  <a:cubicBezTo>
                    <a:pt x="126683" y="134303"/>
                    <a:pt x="90488" y="153353"/>
                    <a:pt x="55245" y="173355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21"/>
            <p:cNvSpPr/>
            <p:nvPr/>
          </p:nvSpPr>
          <p:spPr>
            <a:xfrm>
              <a:off x="3954779" y="4197480"/>
              <a:ext cx="340995" cy="181237"/>
            </a:xfrm>
            <a:custGeom>
              <a:avLst/>
              <a:gdLst/>
              <a:ahLst/>
              <a:cxnLst/>
              <a:rect l="l" t="t" r="r" b="b"/>
              <a:pathLst>
                <a:path w="340995" h="181237" extrusionOk="0">
                  <a:moveTo>
                    <a:pt x="4763" y="166874"/>
                  </a:moveTo>
                  <a:cubicBezTo>
                    <a:pt x="111442" y="111629"/>
                    <a:pt x="219075" y="55432"/>
                    <a:pt x="326708" y="187"/>
                  </a:cubicBezTo>
                  <a:cubicBezTo>
                    <a:pt x="328613" y="-766"/>
                    <a:pt x="333375" y="2092"/>
                    <a:pt x="340995" y="4949"/>
                  </a:cubicBezTo>
                  <a:cubicBezTo>
                    <a:pt x="331470" y="12569"/>
                    <a:pt x="324803" y="18284"/>
                    <a:pt x="318135" y="22094"/>
                  </a:cubicBezTo>
                  <a:cubicBezTo>
                    <a:pt x="221933" y="74482"/>
                    <a:pt x="125730" y="126869"/>
                    <a:pt x="29528" y="179257"/>
                  </a:cubicBezTo>
                  <a:cubicBezTo>
                    <a:pt x="21908" y="183067"/>
                    <a:pt x="9525" y="180209"/>
                    <a:pt x="0" y="180209"/>
                  </a:cubicBezTo>
                  <a:cubicBezTo>
                    <a:pt x="1905" y="175447"/>
                    <a:pt x="2858" y="171637"/>
                    <a:pt x="4763" y="166874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21"/>
            <p:cNvSpPr/>
            <p:nvPr/>
          </p:nvSpPr>
          <p:spPr>
            <a:xfrm>
              <a:off x="3983354" y="4278630"/>
              <a:ext cx="300990" cy="162877"/>
            </a:xfrm>
            <a:custGeom>
              <a:avLst/>
              <a:gdLst/>
              <a:ahLst/>
              <a:cxnLst/>
              <a:rect l="l" t="t" r="r" b="b"/>
              <a:pathLst>
                <a:path w="300990" h="162877" extrusionOk="0">
                  <a:moveTo>
                    <a:pt x="300990" y="0"/>
                  </a:moveTo>
                  <a:cubicBezTo>
                    <a:pt x="295275" y="6667"/>
                    <a:pt x="291465" y="16192"/>
                    <a:pt x="284798" y="20002"/>
                  </a:cubicBezTo>
                  <a:cubicBezTo>
                    <a:pt x="200025" y="66675"/>
                    <a:pt x="114300" y="112395"/>
                    <a:pt x="28575" y="158115"/>
                  </a:cubicBezTo>
                  <a:cubicBezTo>
                    <a:pt x="20955" y="161925"/>
                    <a:pt x="11430" y="160972"/>
                    <a:pt x="2858" y="162877"/>
                  </a:cubicBezTo>
                  <a:cubicBezTo>
                    <a:pt x="1905" y="160972"/>
                    <a:pt x="953" y="158115"/>
                    <a:pt x="0" y="156210"/>
                  </a:cubicBezTo>
                  <a:cubicBezTo>
                    <a:pt x="7620" y="149542"/>
                    <a:pt x="16192" y="141922"/>
                    <a:pt x="23813" y="135255"/>
                  </a:cubicBezTo>
                  <a:cubicBezTo>
                    <a:pt x="103823" y="93345"/>
                    <a:pt x="183833" y="51435"/>
                    <a:pt x="263842" y="10477"/>
                  </a:cubicBezTo>
                  <a:cubicBezTo>
                    <a:pt x="274320" y="3810"/>
                    <a:pt x="287655" y="2857"/>
                    <a:pt x="300990" y="0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21"/>
            <p:cNvSpPr/>
            <p:nvPr/>
          </p:nvSpPr>
          <p:spPr>
            <a:xfrm>
              <a:off x="3917742" y="4141469"/>
              <a:ext cx="334217" cy="172402"/>
            </a:xfrm>
            <a:custGeom>
              <a:avLst/>
              <a:gdLst/>
              <a:ahLst/>
              <a:cxnLst/>
              <a:rect l="l" t="t" r="r" b="b"/>
              <a:pathLst>
                <a:path w="334217" h="172402" extrusionOk="0">
                  <a:moveTo>
                    <a:pt x="78947" y="115253"/>
                  </a:moveTo>
                  <a:cubicBezTo>
                    <a:pt x="150385" y="80963"/>
                    <a:pt x="220870" y="46673"/>
                    <a:pt x="292307" y="13335"/>
                  </a:cubicBezTo>
                  <a:cubicBezTo>
                    <a:pt x="304690" y="7620"/>
                    <a:pt x="317072" y="3810"/>
                    <a:pt x="329455" y="0"/>
                  </a:cubicBezTo>
                  <a:cubicBezTo>
                    <a:pt x="331360" y="2858"/>
                    <a:pt x="332312" y="6668"/>
                    <a:pt x="334217" y="9525"/>
                  </a:cubicBezTo>
                  <a:cubicBezTo>
                    <a:pt x="327550" y="14288"/>
                    <a:pt x="320882" y="20003"/>
                    <a:pt x="313262" y="23813"/>
                  </a:cubicBezTo>
                  <a:cubicBezTo>
                    <a:pt x="243730" y="58103"/>
                    <a:pt x="173245" y="92393"/>
                    <a:pt x="103712" y="126683"/>
                  </a:cubicBezTo>
                  <a:cubicBezTo>
                    <a:pt x="94187" y="131445"/>
                    <a:pt x="85615" y="137160"/>
                    <a:pt x="76090" y="142875"/>
                  </a:cubicBezTo>
                  <a:cubicBezTo>
                    <a:pt x="53230" y="152400"/>
                    <a:pt x="30370" y="162878"/>
                    <a:pt x="7510" y="172403"/>
                  </a:cubicBezTo>
                  <a:cubicBezTo>
                    <a:pt x="-11540" y="158115"/>
                    <a:pt x="11320" y="157163"/>
                    <a:pt x="14177" y="149543"/>
                  </a:cubicBezTo>
                  <a:cubicBezTo>
                    <a:pt x="36085" y="137160"/>
                    <a:pt x="57992" y="125730"/>
                    <a:pt x="78947" y="115253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21"/>
            <p:cNvSpPr/>
            <p:nvPr/>
          </p:nvSpPr>
          <p:spPr>
            <a:xfrm>
              <a:off x="3930015" y="4197667"/>
              <a:ext cx="66675" cy="92392"/>
            </a:xfrm>
            <a:custGeom>
              <a:avLst/>
              <a:gdLst/>
              <a:ahLst/>
              <a:cxnLst/>
              <a:rect l="l" t="t" r="r" b="b"/>
              <a:pathLst>
                <a:path w="66675" h="92392" extrusionOk="0">
                  <a:moveTo>
                    <a:pt x="66675" y="59055"/>
                  </a:moveTo>
                  <a:cubicBezTo>
                    <a:pt x="44767" y="70485"/>
                    <a:pt x="23813" y="80963"/>
                    <a:pt x="1905" y="92392"/>
                  </a:cubicBezTo>
                  <a:cubicBezTo>
                    <a:pt x="952" y="72390"/>
                    <a:pt x="0" y="53340"/>
                    <a:pt x="0" y="33338"/>
                  </a:cubicBezTo>
                  <a:cubicBezTo>
                    <a:pt x="21907" y="21907"/>
                    <a:pt x="42863" y="11430"/>
                    <a:pt x="64770" y="0"/>
                  </a:cubicBezTo>
                  <a:cubicBezTo>
                    <a:pt x="65722" y="20002"/>
                    <a:pt x="66675" y="39052"/>
                    <a:pt x="66675" y="5905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21"/>
            <p:cNvSpPr/>
            <p:nvPr/>
          </p:nvSpPr>
          <p:spPr>
            <a:xfrm>
              <a:off x="4250054" y="3950017"/>
              <a:ext cx="75247" cy="87629"/>
            </a:xfrm>
            <a:custGeom>
              <a:avLst/>
              <a:gdLst/>
              <a:ahLst/>
              <a:cxnLst/>
              <a:rect l="l" t="t" r="r" b="b"/>
              <a:pathLst>
                <a:path w="75247" h="87629" extrusionOk="0">
                  <a:moveTo>
                    <a:pt x="45720" y="80010"/>
                  </a:moveTo>
                  <a:cubicBezTo>
                    <a:pt x="30480" y="82867"/>
                    <a:pt x="15240" y="84772"/>
                    <a:pt x="0" y="87630"/>
                  </a:cubicBezTo>
                  <a:cubicBezTo>
                    <a:pt x="1905" y="78105"/>
                    <a:pt x="1905" y="60007"/>
                    <a:pt x="4763" y="60007"/>
                  </a:cubicBezTo>
                  <a:cubicBezTo>
                    <a:pt x="37148" y="57150"/>
                    <a:pt x="44767" y="35242"/>
                    <a:pt x="46673" y="8572"/>
                  </a:cubicBezTo>
                  <a:cubicBezTo>
                    <a:pt x="46673" y="6667"/>
                    <a:pt x="49530" y="3810"/>
                    <a:pt x="60008" y="0"/>
                  </a:cubicBezTo>
                  <a:cubicBezTo>
                    <a:pt x="64770" y="24765"/>
                    <a:pt x="70485" y="49530"/>
                    <a:pt x="75248" y="75247"/>
                  </a:cubicBezTo>
                  <a:cubicBezTo>
                    <a:pt x="64770" y="76200"/>
                    <a:pt x="55245" y="78105"/>
                    <a:pt x="45720" y="8001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21"/>
            <p:cNvSpPr/>
            <p:nvPr/>
          </p:nvSpPr>
          <p:spPr>
            <a:xfrm>
              <a:off x="3925252" y="4282440"/>
              <a:ext cx="78104" cy="94297"/>
            </a:xfrm>
            <a:custGeom>
              <a:avLst/>
              <a:gdLst/>
              <a:ahLst/>
              <a:cxnLst/>
              <a:rect l="l" t="t" r="r" b="b"/>
              <a:pathLst>
                <a:path w="78104" h="94297" extrusionOk="0">
                  <a:moveTo>
                    <a:pt x="0" y="29528"/>
                  </a:moveTo>
                  <a:cubicBezTo>
                    <a:pt x="22860" y="20003"/>
                    <a:pt x="45720" y="9525"/>
                    <a:pt x="68580" y="0"/>
                  </a:cubicBezTo>
                  <a:cubicBezTo>
                    <a:pt x="71438" y="10478"/>
                    <a:pt x="74295" y="21907"/>
                    <a:pt x="78105" y="35242"/>
                  </a:cubicBezTo>
                  <a:cubicBezTo>
                    <a:pt x="65722" y="37147"/>
                    <a:pt x="54292" y="39053"/>
                    <a:pt x="41910" y="40957"/>
                  </a:cubicBezTo>
                  <a:cubicBezTo>
                    <a:pt x="39052" y="54292"/>
                    <a:pt x="36195" y="67628"/>
                    <a:pt x="34290" y="81915"/>
                  </a:cubicBezTo>
                  <a:cubicBezTo>
                    <a:pt x="32385" y="85725"/>
                    <a:pt x="31432" y="90488"/>
                    <a:pt x="29527" y="94297"/>
                  </a:cubicBezTo>
                  <a:cubicBezTo>
                    <a:pt x="25717" y="87630"/>
                    <a:pt x="17145" y="80010"/>
                    <a:pt x="18097" y="74295"/>
                  </a:cubicBezTo>
                  <a:cubicBezTo>
                    <a:pt x="22860" y="54292"/>
                    <a:pt x="15240" y="40957"/>
                    <a:pt x="0" y="2952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21"/>
            <p:cNvSpPr/>
            <p:nvPr/>
          </p:nvSpPr>
          <p:spPr>
            <a:xfrm>
              <a:off x="3774757" y="4326255"/>
              <a:ext cx="55774" cy="85725"/>
            </a:xfrm>
            <a:custGeom>
              <a:avLst/>
              <a:gdLst/>
              <a:ahLst/>
              <a:cxnLst/>
              <a:rect l="l" t="t" r="r" b="b"/>
              <a:pathLst>
                <a:path w="55774" h="85725" extrusionOk="0">
                  <a:moveTo>
                    <a:pt x="17145" y="85725"/>
                  </a:moveTo>
                  <a:cubicBezTo>
                    <a:pt x="11430" y="85725"/>
                    <a:pt x="5715" y="84772"/>
                    <a:pt x="0" y="84772"/>
                  </a:cubicBezTo>
                  <a:cubicBezTo>
                    <a:pt x="2858" y="47625"/>
                    <a:pt x="12383" y="15240"/>
                    <a:pt x="55245" y="0"/>
                  </a:cubicBezTo>
                  <a:cubicBezTo>
                    <a:pt x="60008" y="38100"/>
                    <a:pt x="31433" y="59055"/>
                    <a:pt x="17145" y="8572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21"/>
            <p:cNvSpPr/>
            <p:nvPr/>
          </p:nvSpPr>
          <p:spPr>
            <a:xfrm>
              <a:off x="3858577" y="4270057"/>
              <a:ext cx="38100" cy="117157"/>
            </a:xfrm>
            <a:custGeom>
              <a:avLst/>
              <a:gdLst/>
              <a:ahLst/>
              <a:cxnLst/>
              <a:rect l="l" t="t" r="r" b="b"/>
              <a:pathLst>
                <a:path w="38100" h="117157" extrusionOk="0">
                  <a:moveTo>
                    <a:pt x="0" y="113348"/>
                  </a:moveTo>
                  <a:cubicBezTo>
                    <a:pt x="8572" y="75248"/>
                    <a:pt x="17145" y="37148"/>
                    <a:pt x="25717" y="0"/>
                  </a:cubicBezTo>
                  <a:cubicBezTo>
                    <a:pt x="29527" y="953"/>
                    <a:pt x="34290" y="1905"/>
                    <a:pt x="38100" y="2858"/>
                  </a:cubicBezTo>
                  <a:cubicBezTo>
                    <a:pt x="30480" y="40958"/>
                    <a:pt x="22860" y="79058"/>
                    <a:pt x="15240" y="117158"/>
                  </a:cubicBezTo>
                  <a:cubicBezTo>
                    <a:pt x="10477" y="116205"/>
                    <a:pt x="5715" y="115253"/>
                    <a:pt x="0" y="113348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21"/>
            <p:cNvSpPr/>
            <p:nvPr/>
          </p:nvSpPr>
          <p:spPr>
            <a:xfrm>
              <a:off x="3737609" y="4492942"/>
              <a:ext cx="65722" cy="44767"/>
            </a:xfrm>
            <a:custGeom>
              <a:avLst/>
              <a:gdLst/>
              <a:ahLst/>
              <a:cxnLst/>
              <a:rect l="l" t="t" r="r" b="b"/>
              <a:pathLst>
                <a:path w="65722" h="44767" extrusionOk="0">
                  <a:moveTo>
                    <a:pt x="0" y="25717"/>
                  </a:moveTo>
                  <a:cubicBezTo>
                    <a:pt x="18098" y="17145"/>
                    <a:pt x="35243" y="8572"/>
                    <a:pt x="53340" y="0"/>
                  </a:cubicBezTo>
                  <a:cubicBezTo>
                    <a:pt x="57150" y="0"/>
                    <a:pt x="61913" y="0"/>
                    <a:pt x="65723" y="0"/>
                  </a:cubicBezTo>
                  <a:cubicBezTo>
                    <a:pt x="63818" y="33338"/>
                    <a:pt x="32385" y="30480"/>
                    <a:pt x="12383" y="44767"/>
                  </a:cubicBezTo>
                  <a:cubicBezTo>
                    <a:pt x="7620" y="38100"/>
                    <a:pt x="3810" y="31432"/>
                    <a:pt x="0" y="25717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21"/>
            <p:cNvSpPr/>
            <p:nvPr/>
          </p:nvSpPr>
          <p:spPr>
            <a:xfrm>
              <a:off x="4162425" y="4095750"/>
              <a:ext cx="28575" cy="55244"/>
            </a:xfrm>
            <a:custGeom>
              <a:avLst/>
              <a:gdLst/>
              <a:ahLst/>
              <a:cxnLst/>
              <a:rect l="l" t="t" r="r" b="b"/>
              <a:pathLst>
                <a:path w="28575" h="55244" extrusionOk="0">
                  <a:moveTo>
                    <a:pt x="5715" y="10478"/>
                  </a:moveTo>
                  <a:cubicBezTo>
                    <a:pt x="13335" y="6668"/>
                    <a:pt x="20955" y="3810"/>
                    <a:pt x="28575" y="0"/>
                  </a:cubicBezTo>
                  <a:cubicBezTo>
                    <a:pt x="24765" y="43815"/>
                    <a:pt x="24765" y="43815"/>
                    <a:pt x="0" y="55245"/>
                  </a:cubicBezTo>
                  <a:cubicBezTo>
                    <a:pt x="2858" y="39053"/>
                    <a:pt x="4763" y="24765"/>
                    <a:pt x="5715" y="10478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21"/>
            <p:cNvSpPr/>
            <p:nvPr/>
          </p:nvSpPr>
          <p:spPr>
            <a:xfrm>
              <a:off x="4278629" y="4041457"/>
              <a:ext cx="25717" cy="22860"/>
            </a:xfrm>
            <a:custGeom>
              <a:avLst/>
              <a:gdLst/>
              <a:ahLst/>
              <a:cxnLst/>
              <a:rect l="l" t="t" r="r" b="b"/>
              <a:pathLst>
                <a:path w="25717" h="22860" extrusionOk="0">
                  <a:moveTo>
                    <a:pt x="0" y="8573"/>
                  </a:moveTo>
                  <a:cubicBezTo>
                    <a:pt x="5715" y="5715"/>
                    <a:pt x="11430" y="2858"/>
                    <a:pt x="16192" y="0"/>
                  </a:cubicBezTo>
                  <a:cubicBezTo>
                    <a:pt x="19050" y="2858"/>
                    <a:pt x="22860" y="6668"/>
                    <a:pt x="25717" y="9525"/>
                  </a:cubicBezTo>
                  <a:cubicBezTo>
                    <a:pt x="20003" y="14288"/>
                    <a:pt x="14288" y="18098"/>
                    <a:pt x="8573" y="22860"/>
                  </a:cubicBezTo>
                  <a:cubicBezTo>
                    <a:pt x="5715" y="18098"/>
                    <a:pt x="2858" y="13335"/>
                    <a:pt x="0" y="857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21"/>
            <p:cNvSpPr/>
            <p:nvPr/>
          </p:nvSpPr>
          <p:spPr>
            <a:xfrm>
              <a:off x="3705225" y="4295775"/>
              <a:ext cx="17145" cy="29527"/>
            </a:xfrm>
            <a:custGeom>
              <a:avLst/>
              <a:gdLst/>
              <a:ahLst/>
              <a:cxnLst/>
              <a:rect l="l" t="t" r="r" b="b"/>
              <a:pathLst>
                <a:path w="17145" h="29527" extrusionOk="0">
                  <a:moveTo>
                    <a:pt x="0" y="29528"/>
                  </a:moveTo>
                  <a:cubicBezTo>
                    <a:pt x="2858" y="21907"/>
                    <a:pt x="5715" y="14288"/>
                    <a:pt x="10478" y="0"/>
                  </a:cubicBezTo>
                  <a:cubicBezTo>
                    <a:pt x="13335" y="13335"/>
                    <a:pt x="15240" y="21907"/>
                    <a:pt x="17145" y="29528"/>
                  </a:cubicBezTo>
                  <a:cubicBezTo>
                    <a:pt x="11430" y="29528"/>
                    <a:pt x="5715" y="29528"/>
                    <a:pt x="0" y="2952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21"/>
            <p:cNvSpPr/>
            <p:nvPr/>
          </p:nvSpPr>
          <p:spPr>
            <a:xfrm>
              <a:off x="3745229" y="4325302"/>
              <a:ext cx="10477" cy="5715"/>
            </a:xfrm>
            <a:custGeom>
              <a:avLst/>
              <a:gdLst/>
              <a:ahLst/>
              <a:cxnLst/>
              <a:rect l="l" t="t" r="r" b="b"/>
              <a:pathLst>
                <a:path w="10477" h="5715" extrusionOk="0">
                  <a:moveTo>
                    <a:pt x="0" y="5715"/>
                  </a:moveTo>
                  <a:cubicBezTo>
                    <a:pt x="0" y="3810"/>
                    <a:pt x="0" y="1905"/>
                    <a:pt x="0" y="0"/>
                  </a:cubicBezTo>
                  <a:cubicBezTo>
                    <a:pt x="2858" y="953"/>
                    <a:pt x="4763" y="953"/>
                    <a:pt x="10478" y="2857"/>
                  </a:cubicBezTo>
                  <a:cubicBezTo>
                    <a:pt x="5715" y="4763"/>
                    <a:pt x="2858" y="4763"/>
                    <a:pt x="0" y="571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21"/>
            <p:cNvSpPr/>
            <p:nvPr/>
          </p:nvSpPr>
          <p:spPr>
            <a:xfrm>
              <a:off x="4098607" y="4055723"/>
              <a:ext cx="87629" cy="48598"/>
            </a:xfrm>
            <a:custGeom>
              <a:avLst/>
              <a:gdLst/>
              <a:ahLst/>
              <a:cxnLst/>
              <a:rect l="l" t="t" r="r" b="b"/>
              <a:pathLst>
                <a:path w="87629" h="48598" extrusionOk="0">
                  <a:moveTo>
                    <a:pt x="87630" y="13357"/>
                  </a:moveTo>
                  <a:cubicBezTo>
                    <a:pt x="65722" y="24786"/>
                    <a:pt x="44767" y="37169"/>
                    <a:pt x="22860" y="48599"/>
                  </a:cubicBezTo>
                  <a:cubicBezTo>
                    <a:pt x="15240" y="44789"/>
                    <a:pt x="7620" y="41932"/>
                    <a:pt x="0" y="38121"/>
                  </a:cubicBezTo>
                  <a:lnTo>
                    <a:pt x="0" y="38121"/>
                  </a:lnTo>
                  <a:cubicBezTo>
                    <a:pt x="20002" y="-931"/>
                    <a:pt x="56197" y="-11409"/>
                    <a:pt x="87630" y="1335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21"/>
            <p:cNvSpPr/>
            <p:nvPr/>
          </p:nvSpPr>
          <p:spPr>
            <a:xfrm>
              <a:off x="3821429" y="4026067"/>
              <a:ext cx="109537" cy="59205"/>
            </a:xfrm>
            <a:custGeom>
              <a:avLst/>
              <a:gdLst/>
              <a:ahLst/>
              <a:cxnLst/>
              <a:rect l="l" t="t" r="r" b="b"/>
              <a:pathLst>
                <a:path w="109537" h="59205" extrusionOk="0">
                  <a:moveTo>
                    <a:pt x="109538" y="4913"/>
                  </a:moveTo>
                  <a:cubicBezTo>
                    <a:pt x="73342" y="23010"/>
                    <a:pt x="36195" y="41108"/>
                    <a:pt x="0" y="59205"/>
                  </a:cubicBezTo>
                  <a:cubicBezTo>
                    <a:pt x="14288" y="46823"/>
                    <a:pt x="26670" y="32535"/>
                    <a:pt x="41910" y="22058"/>
                  </a:cubicBezTo>
                  <a:cubicBezTo>
                    <a:pt x="57150" y="12533"/>
                    <a:pt x="75248" y="6818"/>
                    <a:pt x="92392" y="150"/>
                  </a:cubicBezTo>
                  <a:cubicBezTo>
                    <a:pt x="98108" y="-802"/>
                    <a:pt x="103823" y="3008"/>
                    <a:pt x="109538" y="491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21"/>
            <p:cNvSpPr/>
            <p:nvPr/>
          </p:nvSpPr>
          <p:spPr>
            <a:xfrm>
              <a:off x="3791902" y="4023359"/>
              <a:ext cx="63817" cy="30741"/>
            </a:xfrm>
            <a:custGeom>
              <a:avLst/>
              <a:gdLst/>
              <a:ahLst/>
              <a:cxnLst/>
              <a:rect l="l" t="t" r="r" b="b"/>
              <a:pathLst>
                <a:path w="63817" h="30741" extrusionOk="0">
                  <a:moveTo>
                    <a:pt x="0" y="29528"/>
                  </a:moveTo>
                  <a:cubicBezTo>
                    <a:pt x="20955" y="20003"/>
                    <a:pt x="42863" y="9525"/>
                    <a:pt x="63817" y="0"/>
                  </a:cubicBezTo>
                  <a:cubicBezTo>
                    <a:pt x="54292" y="20003"/>
                    <a:pt x="20955" y="35243"/>
                    <a:pt x="0" y="2952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21"/>
            <p:cNvSpPr/>
            <p:nvPr/>
          </p:nvSpPr>
          <p:spPr>
            <a:xfrm>
              <a:off x="3953827" y="4030027"/>
              <a:ext cx="29527" cy="35242"/>
            </a:xfrm>
            <a:custGeom>
              <a:avLst/>
              <a:gdLst/>
              <a:ahLst/>
              <a:cxnLst/>
              <a:rect l="l" t="t" r="r" b="b"/>
              <a:pathLst>
                <a:path w="29527" h="35242" extrusionOk="0">
                  <a:moveTo>
                    <a:pt x="0" y="14288"/>
                  </a:moveTo>
                  <a:cubicBezTo>
                    <a:pt x="9525" y="9525"/>
                    <a:pt x="20002" y="4763"/>
                    <a:pt x="29527" y="0"/>
                  </a:cubicBezTo>
                  <a:cubicBezTo>
                    <a:pt x="23813" y="11430"/>
                    <a:pt x="18097" y="23813"/>
                    <a:pt x="12382" y="35242"/>
                  </a:cubicBezTo>
                  <a:cubicBezTo>
                    <a:pt x="9525" y="34290"/>
                    <a:pt x="6667" y="33338"/>
                    <a:pt x="3810" y="32385"/>
                  </a:cubicBezTo>
                  <a:cubicBezTo>
                    <a:pt x="1905" y="26670"/>
                    <a:pt x="952" y="20003"/>
                    <a:pt x="0" y="1428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21"/>
            <p:cNvSpPr/>
            <p:nvPr/>
          </p:nvSpPr>
          <p:spPr>
            <a:xfrm>
              <a:off x="3840479" y="4151947"/>
              <a:ext cx="43815" cy="25645"/>
            </a:xfrm>
            <a:custGeom>
              <a:avLst/>
              <a:gdLst/>
              <a:ahLst/>
              <a:cxnLst/>
              <a:rect l="l" t="t" r="r" b="b"/>
              <a:pathLst>
                <a:path w="43815" h="25645" extrusionOk="0">
                  <a:moveTo>
                    <a:pt x="0" y="21908"/>
                  </a:moveTo>
                  <a:cubicBezTo>
                    <a:pt x="14288" y="14288"/>
                    <a:pt x="29528" y="7620"/>
                    <a:pt x="43815" y="0"/>
                  </a:cubicBezTo>
                  <a:cubicBezTo>
                    <a:pt x="38100" y="24765"/>
                    <a:pt x="22860" y="30480"/>
                    <a:pt x="0" y="2190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21"/>
            <p:cNvSpPr/>
            <p:nvPr/>
          </p:nvSpPr>
          <p:spPr>
            <a:xfrm>
              <a:off x="4248150" y="3847147"/>
              <a:ext cx="25717" cy="26670"/>
            </a:xfrm>
            <a:custGeom>
              <a:avLst/>
              <a:gdLst/>
              <a:ahLst/>
              <a:cxnLst/>
              <a:rect l="l" t="t" r="r" b="b"/>
              <a:pathLst>
                <a:path w="25717" h="26670" extrusionOk="0">
                  <a:moveTo>
                    <a:pt x="18097" y="26670"/>
                  </a:moveTo>
                  <a:cubicBezTo>
                    <a:pt x="12383" y="20003"/>
                    <a:pt x="5715" y="13335"/>
                    <a:pt x="0" y="6668"/>
                  </a:cubicBezTo>
                  <a:cubicBezTo>
                    <a:pt x="1905" y="4763"/>
                    <a:pt x="4763" y="1905"/>
                    <a:pt x="6667" y="0"/>
                  </a:cubicBezTo>
                  <a:cubicBezTo>
                    <a:pt x="13335" y="6668"/>
                    <a:pt x="19050" y="12383"/>
                    <a:pt x="25717" y="19050"/>
                  </a:cubicBezTo>
                  <a:cubicBezTo>
                    <a:pt x="22860" y="20955"/>
                    <a:pt x="20003" y="23813"/>
                    <a:pt x="18097" y="2667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21"/>
            <p:cNvSpPr/>
            <p:nvPr/>
          </p:nvSpPr>
          <p:spPr>
            <a:xfrm>
              <a:off x="3902392" y="4200851"/>
              <a:ext cx="24765" cy="19676"/>
            </a:xfrm>
            <a:custGeom>
              <a:avLst/>
              <a:gdLst/>
              <a:ahLst/>
              <a:cxnLst/>
              <a:rect l="l" t="t" r="r" b="b"/>
              <a:pathLst>
                <a:path w="24765" h="19676" extrusionOk="0">
                  <a:moveTo>
                    <a:pt x="24765" y="7294"/>
                  </a:moveTo>
                  <a:cubicBezTo>
                    <a:pt x="16192" y="11104"/>
                    <a:pt x="8573" y="15866"/>
                    <a:pt x="0" y="19676"/>
                  </a:cubicBezTo>
                  <a:cubicBezTo>
                    <a:pt x="4763" y="9199"/>
                    <a:pt x="4763" y="-10804"/>
                    <a:pt x="24765" y="7294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21"/>
            <p:cNvSpPr/>
            <p:nvPr/>
          </p:nvSpPr>
          <p:spPr>
            <a:xfrm>
              <a:off x="3866925" y="4223464"/>
              <a:ext cx="21179" cy="15160"/>
            </a:xfrm>
            <a:custGeom>
              <a:avLst/>
              <a:gdLst/>
              <a:ahLst/>
              <a:cxnLst/>
              <a:rect l="l" t="t" r="r" b="b"/>
              <a:pathLst>
                <a:path w="21179" h="15160" extrusionOk="0">
                  <a:moveTo>
                    <a:pt x="21180" y="4683"/>
                  </a:moveTo>
                  <a:cubicBezTo>
                    <a:pt x="14512" y="8493"/>
                    <a:pt x="7845" y="12303"/>
                    <a:pt x="225" y="15161"/>
                  </a:cubicBezTo>
                  <a:cubicBezTo>
                    <a:pt x="-1680" y="-3889"/>
                    <a:pt x="8797" y="-1984"/>
                    <a:pt x="21180" y="468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21"/>
            <p:cNvSpPr/>
            <p:nvPr/>
          </p:nvSpPr>
          <p:spPr>
            <a:xfrm>
              <a:off x="3954779" y="3963352"/>
              <a:ext cx="20954" cy="13785"/>
            </a:xfrm>
            <a:custGeom>
              <a:avLst/>
              <a:gdLst/>
              <a:ahLst/>
              <a:cxnLst/>
              <a:rect l="l" t="t" r="r" b="b"/>
              <a:pathLst>
                <a:path w="20954" h="13785" extrusionOk="0">
                  <a:moveTo>
                    <a:pt x="0" y="10478"/>
                  </a:moveTo>
                  <a:cubicBezTo>
                    <a:pt x="6667" y="6667"/>
                    <a:pt x="14288" y="3810"/>
                    <a:pt x="20955" y="0"/>
                  </a:cubicBezTo>
                  <a:cubicBezTo>
                    <a:pt x="20955" y="17145"/>
                    <a:pt x="11430" y="15240"/>
                    <a:pt x="0" y="1047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21"/>
            <p:cNvSpPr/>
            <p:nvPr/>
          </p:nvSpPr>
          <p:spPr>
            <a:xfrm>
              <a:off x="3717607" y="4255769"/>
              <a:ext cx="2857" cy="22860"/>
            </a:xfrm>
            <a:custGeom>
              <a:avLst/>
              <a:gdLst/>
              <a:ahLst/>
              <a:cxnLst/>
              <a:rect l="l" t="t" r="r" b="b"/>
              <a:pathLst>
                <a:path w="2857" h="22860" extrusionOk="0">
                  <a:moveTo>
                    <a:pt x="2858" y="0"/>
                  </a:moveTo>
                  <a:cubicBezTo>
                    <a:pt x="2858" y="7620"/>
                    <a:pt x="2858" y="15240"/>
                    <a:pt x="2858" y="22860"/>
                  </a:cubicBezTo>
                  <a:cubicBezTo>
                    <a:pt x="1905" y="22860"/>
                    <a:pt x="952" y="22860"/>
                    <a:pt x="0" y="22860"/>
                  </a:cubicBezTo>
                  <a:cubicBezTo>
                    <a:pt x="0" y="15240"/>
                    <a:pt x="0" y="7620"/>
                    <a:pt x="0" y="0"/>
                  </a:cubicBezTo>
                  <a:cubicBezTo>
                    <a:pt x="1905" y="0"/>
                    <a:pt x="1905" y="0"/>
                    <a:pt x="2858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21"/>
            <p:cNvSpPr/>
            <p:nvPr/>
          </p:nvSpPr>
          <p:spPr>
            <a:xfrm>
              <a:off x="3791902" y="4089082"/>
              <a:ext cx="20954" cy="9525"/>
            </a:xfrm>
            <a:custGeom>
              <a:avLst/>
              <a:gdLst/>
              <a:ahLst/>
              <a:cxnLst/>
              <a:rect l="l" t="t" r="r" b="b"/>
              <a:pathLst>
                <a:path w="20954" h="9525" extrusionOk="0">
                  <a:moveTo>
                    <a:pt x="20955" y="0"/>
                  </a:moveTo>
                  <a:cubicBezTo>
                    <a:pt x="14288" y="2858"/>
                    <a:pt x="6667" y="6668"/>
                    <a:pt x="0" y="9525"/>
                  </a:cubicBezTo>
                  <a:cubicBezTo>
                    <a:pt x="6667" y="6668"/>
                    <a:pt x="14288" y="2858"/>
                    <a:pt x="20955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21"/>
            <p:cNvSpPr/>
            <p:nvPr/>
          </p:nvSpPr>
          <p:spPr>
            <a:xfrm>
              <a:off x="3950970" y="4166234"/>
              <a:ext cx="6667" cy="6667"/>
            </a:xfrm>
            <a:custGeom>
              <a:avLst/>
              <a:gdLst/>
              <a:ahLst/>
              <a:cxnLst/>
              <a:rect l="l" t="t" r="r" b="b"/>
              <a:pathLst>
                <a:path w="6667" h="6667" extrusionOk="0">
                  <a:moveTo>
                    <a:pt x="4763" y="6668"/>
                  </a:moveTo>
                  <a:cubicBezTo>
                    <a:pt x="2858" y="5715"/>
                    <a:pt x="952" y="5715"/>
                    <a:pt x="0" y="4763"/>
                  </a:cubicBezTo>
                  <a:cubicBezTo>
                    <a:pt x="0" y="3810"/>
                    <a:pt x="952" y="1905"/>
                    <a:pt x="1905" y="0"/>
                  </a:cubicBezTo>
                  <a:cubicBezTo>
                    <a:pt x="3810" y="953"/>
                    <a:pt x="5715" y="953"/>
                    <a:pt x="6667" y="1905"/>
                  </a:cubicBezTo>
                  <a:cubicBezTo>
                    <a:pt x="6667" y="2858"/>
                    <a:pt x="4763" y="4763"/>
                    <a:pt x="4763" y="666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21"/>
            <p:cNvSpPr/>
            <p:nvPr/>
          </p:nvSpPr>
          <p:spPr>
            <a:xfrm>
              <a:off x="4099300" y="4057650"/>
              <a:ext cx="8832" cy="9525"/>
            </a:xfrm>
            <a:custGeom>
              <a:avLst/>
              <a:gdLst/>
              <a:ahLst/>
              <a:cxnLst/>
              <a:rect l="l" t="t" r="r" b="b"/>
              <a:pathLst>
                <a:path w="8832" h="9525" extrusionOk="0">
                  <a:moveTo>
                    <a:pt x="8832" y="3810"/>
                  </a:moveTo>
                  <a:cubicBezTo>
                    <a:pt x="6927" y="5715"/>
                    <a:pt x="5975" y="7620"/>
                    <a:pt x="5022" y="9525"/>
                  </a:cubicBezTo>
                  <a:cubicBezTo>
                    <a:pt x="3117" y="7620"/>
                    <a:pt x="1212" y="6668"/>
                    <a:pt x="260" y="4763"/>
                  </a:cubicBezTo>
                  <a:cubicBezTo>
                    <a:pt x="-693" y="3810"/>
                    <a:pt x="1212" y="1905"/>
                    <a:pt x="2165" y="0"/>
                  </a:cubicBezTo>
                  <a:cubicBezTo>
                    <a:pt x="4070" y="0"/>
                    <a:pt x="6927" y="1905"/>
                    <a:pt x="8832" y="381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21"/>
            <p:cNvSpPr/>
            <p:nvPr/>
          </p:nvSpPr>
          <p:spPr>
            <a:xfrm>
              <a:off x="3776662" y="4258627"/>
              <a:ext cx="6927" cy="6667"/>
            </a:xfrm>
            <a:custGeom>
              <a:avLst/>
              <a:gdLst/>
              <a:ahLst/>
              <a:cxnLst/>
              <a:rect l="l" t="t" r="r" b="b"/>
              <a:pathLst>
                <a:path w="6927" h="6667" extrusionOk="0">
                  <a:moveTo>
                    <a:pt x="4763" y="6667"/>
                  </a:moveTo>
                  <a:cubicBezTo>
                    <a:pt x="2858" y="5715"/>
                    <a:pt x="953" y="5715"/>
                    <a:pt x="0" y="4763"/>
                  </a:cubicBezTo>
                  <a:cubicBezTo>
                    <a:pt x="0" y="3810"/>
                    <a:pt x="953" y="1905"/>
                    <a:pt x="1905" y="0"/>
                  </a:cubicBezTo>
                  <a:cubicBezTo>
                    <a:pt x="3810" y="953"/>
                    <a:pt x="5715" y="953"/>
                    <a:pt x="6667" y="1905"/>
                  </a:cubicBezTo>
                  <a:cubicBezTo>
                    <a:pt x="7620" y="2857"/>
                    <a:pt x="5715" y="4763"/>
                    <a:pt x="4763" y="666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21"/>
            <p:cNvSpPr/>
            <p:nvPr/>
          </p:nvSpPr>
          <p:spPr>
            <a:xfrm>
              <a:off x="3755707" y="4271009"/>
              <a:ext cx="5714" cy="5715"/>
            </a:xfrm>
            <a:custGeom>
              <a:avLst/>
              <a:gdLst/>
              <a:ahLst/>
              <a:cxnLst/>
              <a:rect l="l" t="t" r="r" b="b"/>
              <a:pathLst>
                <a:path w="5714" h="5715" extrusionOk="0">
                  <a:moveTo>
                    <a:pt x="5715" y="1905"/>
                  </a:moveTo>
                  <a:cubicBezTo>
                    <a:pt x="4763" y="2858"/>
                    <a:pt x="3810" y="4763"/>
                    <a:pt x="1905" y="5715"/>
                  </a:cubicBezTo>
                  <a:cubicBezTo>
                    <a:pt x="952" y="4763"/>
                    <a:pt x="0" y="3810"/>
                    <a:pt x="0" y="1905"/>
                  </a:cubicBezTo>
                  <a:cubicBezTo>
                    <a:pt x="0" y="1905"/>
                    <a:pt x="952" y="0"/>
                    <a:pt x="1905" y="0"/>
                  </a:cubicBezTo>
                  <a:cubicBezTo>
                    <a:pt x="2858" y="953"/>
                    <a:pt x="3810" y="1905"/>
                    <a:pt x="5715" y="190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21"/>
            <p:cNvSpPr/>
            <p:nvPr/>
          </p:nvSpPr>
          <p:spPr>
            <a:xfrm>
              <a:off x="4211002" y="3739515"/>
              <a:ext cx="2857" cy="6667"/>
            </a:xfrm>
            <a:custGeom>
              <a:avLst/>
              <a:gdLst/>
              <a:ahLst/>
              <a:cxnLst/>
              <a:rect l="l" t="t" r="r" b="b"/>
              <a:pathLst>
                <a:path w="2857" h="6667" extrusionOk="0">
                  <a:moveTo>
                    <a:pt x="0" y="6667"/>
                  </a:moveTo>
                  <a:cubicBezTo>
                    <a:pt x="952" y="4763"/>
                    <a:pt x="1905" y="2857"/>
                    <a:pt x="2857" y="0"/>
                  </a:cubicBezTo>
                  <a:cubicBezTo>
                    <a:pt x="1905" y="1905"/>
                    <a:pt x="952" y="3810"/>
                    <a:pt x="0" y="666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21"/>
            <p:cNvSpPr/>
            <p:nvPr/>
          </p:nvSpPr>
          <p:spPr>
            <a:xfrm>
              <a:off x="3894772" y="4174807"/>
              <a:ext cx="952" cy="2857"/>
            </a:xfrm>
            <a:custGeom>
              <a:avLst/>
              <a:gdLst/>
              <a:ahLst/>
              <a:cxnLst/>
              <a:rect l="l" t="t" r="r" b="b"/>
              <a:pathLst>
                <a:path w="952" h="2857" extrusionOk="0">
                  <a:moveTo>
                    <a:pt x="953" y="0"/>
                  </a:moveTo>
                  <a:cubicBezTo>
                    <a:pt x="953" y="953"/>
                    <a:pt x="0" y="1905"/>
                    <a:pt x="0" y="2858"/>
                  </a:cubicBezTo>
                  <a:cubicBezTo>
                    <a:pt x="953" y="1905"/>
                    <a:pt x="953" y="953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21"/>
            <p:cNvSpPr/>
            <p:nvPr/>
          </p:nvSpPr>
          <p:spPr>
            <a:xfrm>
              <a:off x="3895725" y="4171950"/>
              <a:ext cx="952" cy="2857"/>
            </a:xfrm>
            <a:custGeom>
              <a:avLst/>
              <a:gdLst/>
              <a:ahLst/>
              <a:cxnLst/>
              <a:rect l="l" t="t" r="r" b="b"/>
              <a:pathLst>
                <a:path w="952" h="2857" extrusionOk="0">
                  <a:moveTo>
                    <a:pt x="0" y="2857"/>
                  </a:moveTo>
                  <a:cubicBezTo>
                    <a:pt x="0" y="1905"/>
                    <a:pt x="953" y="953"/>
                    <a:pt x="953" y="0"/>
                  </a:cubicBezTo>
                  <a:cubicBezTo>
                    <a:pt x="953" y="953"/>
                    <a:pt x="953" y="1905"/>
                    <a:pt x="0" y="2857"/>
                  </a:cubicBezTo>
                  <a:cubicBezTo>
                    <a:pt x="0" y="2857"/>
                    <a:pt x="0" y="2857"/>
                    <a:pt x="0" y="285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21"/>
            <p:cNvSpPr/>
            <p:nvPr/>
          </p:nvSpPr>
          <p:spPr>
            <a:xfrm>
              <a:off x="4097654" y="4093844"/>
              <a:ext cx="952" cy="1905"/>
            </a:xfrm>
            <a:custGeom>
              <a:avLst/>
              <a:gdLst/>
              <a:ahLst/>
              <a:cxnLst/>
              <a:rect l="l" t="t" r="r" b="b"/>
              <a:pathLst>
                <a:path w="952" h="1905" extrusionOk="0">
                  <a:moveTo>
                    <a:pt x="953" y="0"/>
                  </a:moveTo>
                  <a:cubicBezTo>
                    <a:pt x="953" y="953"/>
                    <a:pt x="0" y="1905"/>
                    <a:pt x="0" y="1905"/>
                  </a:cubicBezTo>
                  <a:cubicBezTo>
                    <a:pt x="0" y="953"/>
                    <a:pt x="953" y="953"/>
                    <a:pt x="953" y="0"/>
                  </a:cubicBezTo>
                  <a:cubicBezTo>
                    <a:pt x="953" y="0"/>
                    <a:pt x="953" y="0"/>
                    <a:pt x="953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21"/>
            <p:cNvSpPr/>
            <p:nvPr/>
          </p:nvSpPr>
          <p:spPr>
            <a:xfrm>
              <a:off x="3449954" y="4544242"/>
              <a:ext cx="395287" cy="190635"/>
            </a:xfrm>
            <a:custGeom>
              <a:avLst/>
              <a:gdLst/>
              <a:ahLst/>
              <a:cxnLst/>
              <a:rect l="l" t="t" r="r" b="b"/>
              <a:pathLst>
                <a:path w="395287" h="190635" extrusionOk="0">
                  <a:moveTo>
                    <a:pt x="39053" y="190635"/>
                  </a:moveTo>
                  <a:cubicBezTo>
                    <a:pt x="26670" y="190635"/>
                    <a:pt x="13335" y="190635"/>
                    <a:pt x="0" y="190635"/>
                  </a:cubicBezTo>
                  <a:cubicBezTo>
                    <a:pt x="7620" y="171585"/>
                    <a:pt x="372428" y="-5580"/>
                    <a:pt x="395288" y="135"/>
                  </a:cubicBezTo>
                  <a:cubicBezTo>
                    <a:pt x="387667" y="6803"/>
                    <a:pt x="381000" y="11565"/>
                    <a:pt x="375285" y="16328"/>
                  </a:cubicBezTo>
                  <a:cubicBezTo>
                    <a:pt x="292417" y="58238"/>
                    <a:pt x="209550" y="99195"/>
                    <a:pt x="127635" y="141105"/>
                  </a:cubicBezTo>
                  <a:cubicBezTo>
                    <a:pt x="108585" y="150630"/>
                    <a:pt x="89535" y="159203"/>
                    <a:pt x="69533" y="168728"/>
                  </a:cubicBezTo>
                  <a:cubicBezTo>
                    <a:pt x="65723" y="170633"/>
                    <a:pt x="61913" y="172538"/>
                    <a:pt x="58103" y="174443"/>
                  </a:cubicBezTo>
                  <a:cubicBezTo>
                    <a:pt x="52388" y="180158"/>
                    <a:pt x="45720" y="185873"/>
                    <a:pt x="39053" y="190635"/>
                  </a:cubicBezTo>
                  <a:lnTo>
                    <a:pt x="39053" y="190635"/>
                  </a:ln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21"/>
            <p:cNvSpPr/>
            <p:nvPr/>
          </p:nvSpPr>
          <p:spPr>
            <a:xfrm>
              <a:off x="3577589" y="4560569"/>
              <a:ext cx="254317" cy="141922"/>
            </a:xfrm>
            <a:custGeom>
              <a:avLst/>
              <a:gdLst/>
              <a:ahLst/>
              <a:cxnLst/>
              <a:rect l="l" t="t" r="r" b="b"/>
              <a:pathLst>
                <a:path w="254317" h="141922" extrusionOk="0">
                  <a:moveTo>
                    <a:pt x="0" y="124778"/>
                  </a:moveTo>
                  <a:cubicBezTo>
                    <a:pt x="82868" y="82868"/>
                    <a:pt x="165735" y="41910"/>
                    <a:pt x="247650" y="0"/>
                  </a:cubicBezTo>
                  <a:cubicBezTo>
                    <a:pt x="249555" y="4763"/>
                    <a:pt x="252413" y="9525"/>
                    <a:pt x="254318" y="14288"/>
                  </a:cubicBezTo>
                  <a:cubicBezTo>
                    <a:pt x="240982" y="22860"/>
                    <a:pt x="227648" y="31433"/>
                    <a:pt x="213360" y="39053"/>
                  </a:cubicBezTo>
                  <a:cubicBezTo>
                    <a:pt x="143827" y="73343"/>
                    <a:pt x="74295" y="107633"/>
                    <a:pt x="5715" y="141923"/>
                  </a:cubicBezTo>
                  <a:cubicBezTo>
                    <a:pt x="3810" y="135255"/>
                    <a:pt x="1905" y="130493"/>
                    <a:pt x="0" y="124778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21"/>
            <p:cNvSpPr/>
            <p:nvPr/>
          </p:nvSpPr>
          <p:spPr>
            <a:xfrm>
              <a:off x="3499485" y="4585334"/>
              <a:ext cx="107632" cy="61502"/>
            </a:xfrm>
            <a:custGeom>
              <a:avLst/>
              <a:gdLst/>
              <a:ahLst/>
              <a:cxnLst/>
              <a:rect l="l" t="t" r="r" b="b"/>
              <a:pathLst>
                <a:path w="107632" h="61502" extrusionOk="0">
                  <a:moveTo>
                    <a:pt x="0" y="58103"/>
                  </a:moveTo>
                  <a:cubicBezTo>
                    <a:pt x="36195" y="39053"/>
                    <a:pt x="71438" y="19050"/>
                    <a:pt x="107632" y="0"/>
                  </a:cubicBezTo>
                  <a:cubicBezTo>
                    <a:pt x="98107" y="48578"/>
                    <a:pt x="57150" y="70485"/>
                    <a:pt x="0" y="58103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21"/>
            <p:cNvSpPr/>
            <p:nvPr/>
          </p:nvSpPr>
          <p:spPr>
            <a:xfrm>
              <a:off x="3473767" y="4712969"/>
              <a:ext cx="80962" cy="45720"/>
            </a:xfrm>
            <a:custGeom>
              <a:avLst/>
              <a:gdLst/>
              <a:ahLst/>
              <a:cxnLst/>
              <a:rect l="l" t="t" r="r" b="b"/>
              <a:pathLst>
                <a:path w="80962" h="45720" extrusionOk="0">
                  <a:moveTo>
                    <a:pt x="34290" y="5715"/>
                  </a:moveTo>
                  <a:cubicBezTo>
                    <a:pt x="38100" y="3810"/>
                    <a:pt x="41910" y="1905"/>
                    <a:pt x="45720" y="0"/>
                  </a:cubicBezTo>
                  <a:cubicBezTo>
                    <a:pt x="53340" y="24765"/>
                    <a:pt x="69533" y="0"/>
                    <a:pt x="80963" y="5715"/>
                  </a:cubicBezTo>
                  <a:cubicBezTo>
                    <a:pt x="54293" y="19050"/>
                    <a:pt x="26670" y="32385"/>
                    <a:pt x="0" y="45720"/>
                  </a:cubicBezTo>
                  <a:cubicBezTo>
                    <a:pt x="5715" y="38100"/>
                    <a:pt x="10478" y="29528"/>
                    <a:pt x="16193" y="21908"/>
                  </a:cubicBezTo>
                  <a:cubicBezTo>
                    <a:pt x="16193" y="21908"/>
                    <a:pt x="17145" y="21908"/>
                    <a:pt x="17145" y="21908"/>
                  </a:cubicBezTo>
                  <a:cubicBezTo>
                    <a:pt x="27623" y="22860"/>
                    <a:pt x="41910" y="26670"/>
                    <a:pt x="34290" y="571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21"/>
            <p:cNvSpPr/>
            <p:nvPr/>
          </p:nvSpPr>
          <p:spPr>
            <a:xfrm>
              <a:off x="3849052" y="4562475"/>
              <a:ext cx="18097" cy="10477"/>
            </a:xfrm>
            <a:custGeom>
              <a:avLst/>
              <a:gdLst/>
              <a:ahLst/>
              <a:cxnLst/>
              <a:rect l="l" t="t" r="r" b="b"/>
              <a:pathLst>
                <a:path w="18097" h="10477" extrusionOk="0">
                  <a:moveTo>
                    <a:pt x="18097" y="0"/>
                  </a:moveTo>
                  <a:cubicBezTo>
                    <a:pt x="12382" y="3810"/>
                    <a:pt x="5715" y="7620"/>
                    <a:pt x="0" y="10478"/>
                  </a:cubicBezTo>
                  <a:cubicBezTo>
                    <a:pt x="6667" y="7620"/>
                    <a:pt x="12382" y="3810"/>
                    <a:pt x="18097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21"/>
            <p:cNvSpPr/>
            <p:nvPr/>
          </p:nvSpPr>
          <p:spPr>
            <a:xfrm>
              <a:off x="3913822" y="3477577"/>
              <a:ext cx="27622" cy="19050"/>
            </a:xfrm>
            <a:custGeom>
              <a:avLst/>
              <a:gdLst/>
              <a:ahLst/>
              <a:cxnLst/>
              <a:rect l="l" t="t" r="r" b="b"/>
              <a:pathLst>
                <a:path w="27622" h="19050" extrusionOk="0">
                  <a:moveTo>
                    <a:pt x="0" y="19050"/>
                  </a:moveTo>
                  <a:cubicBezTo>
                    <a:pt x="6668" y="12382"/>
                    <a:pt x="13335" y="5715"/>
                    <a:pt x="20955" y="0"/>
                  </a:cubicBezTo>
                  <a:cubicBezTo>
                    <a:pt x="22860" y="3810"/>
                    <a:pt x="24765" y="6667"/>
                    <a:pt x="27623" y="10477"/>
                  </a:cubicBezTo>
                  <a:cubicBezTo>
                    <a:pt x="18098" y="13335"/>
                    <a:pt x="8573" y="16192"/>
                    <a:pt x="0" y="19050"/>
                  </a:cubicBezTo>
                  <a:cubicBezTo>
                    <a:pt x="0" y="19050"/>
                    <a:pt x="0" y="19050"/>
                    <a:pt x="0" y="1905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21"/>
            <p:cNvSpPr/>
            <p:nvPr/>
          </p:nvSpPr>
          <p:spPr>
            <a:xfrm>
              <a:off x="4058602" y="3720465"/>
              <a:ext cx="5714" cy="6667"/>
            </a:xfrm>
            <a:custGeom>
              <a:avLst/>
              <a:gdLst/>
              <a:ahLst/>
              <a:cxnLst/>
              <a:rect l="l" t="t" r="r" b="b"/>
              <a:pathLst>
                <a:path w="5714" h="6667" extrusionOk="0">
                  <a:moveTo>
                    <a:pt x="5715" y="2857"/>
                  </a:moveTo>
                  <a:cubicBezTo>
                    <a:pt x="3810" y="3810"/>
                    <a:pt x="1905" y="5715"/>
                    <a:pt x="0" y="6667"/>
                  </a:cubicBezTo>
                  <a:cubicBezTo>
                    <a:pt x="952" y="4763"/>
                    <a:pt x="1905" y="2857"/>
                    <a:pt x="2857" y="0"/>
                  </a:cubicBezTo>
                  <a:cubicBezTo>
                    <a:pt x="2857" y="952"/>
                    <a:pt x="4763" y="1905"/>
                    <a:pt x="5715" y="285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21"/>
            <p:cNvSpPr/>
            <p:nvPr/>
          </p:nvSpPr>
          <p:spPr>
            <a:xfrm>
              <a:off x="3908107" y="3497579"/>
              <a:ext cx="5714" cy="5715"/>
            </a:xfrm>
            <a:custGeom>
              <a:avLst/>
              <a:gdLst/>
              <a:ahLst/>
              <a:cxnLst/>
              <a:rect l="l" t="t" r="r" b="b"/>
              <a:pathLst>
                <a:path w="5714" h="5715" extrusionOk="0">
                  <a:moveTo>
                    <a:pt x="0" y="5715"/>
                  </a:moveTo>
                  <a:cubicBezTo>
                    <a:pt x="1905" y="3810"/>
                    <a:pt x="3810" y="1905"/>
                    <a:pt x="5715" y="0"/>
                  </a:cubicBezTo>
                  <a:cubicBezTo>
                    <a:pt x="5715" y="0"/>
                    <a:pt x="5715" y="0"/>
                    <a:pt x="5715" y="0"/>
                  </a:cubicBezTo>
                  <a:cubicBezTo>
                    <a:pt x="3810" y="953"/>
                    <a:pt x="1905" y="3810"/>
                    <a:pt x="0" y="5715"/>
                  </a:cubicBezTo>
                  <a:cubicBezTo>
                    <a:pt x="0" y="5715"/>
                    <a:pt x="0" y="5715"/>
                    <a:pt x="0" y="571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21"/>
            <p:cNvSpPr/>
            <p:nvPr/>
          </p:nvSpPr>
          <p:spPr>
            <a:xfrm>
              <a:off x="3519487" y="4685347"/>
              <a:ext cx="64770" cy="38632"/>
            </a:xfrm>
            <a:custGeom>
              <a:avLst/>
              <a:gdLst/>
              <a:ahLst/>
              <a:cxnLst/>
              <a:rect l="l" t="t" r="r" b="b"/>
              <a:pathLst>
                <a:path w="64770" h="38632" extrusionOk="0">
                  <a:moveTo>
                    <a:pt x="35242" y="33338"/>
                  </a:moveTo>
                  <a:cubicBezTo>
                    <a:pt x="24765" y="26670"/>
                    <a:pt x="7620" y="52388"/>
                    <a:pt x="0" y="27622"/>
                  </a:cubicBezTo>
                  <a:cubicBezTo>
                    <a:pt x="19050" y="18097"/>
                    <a:pt x="38100" y="9525"/>
                    <a:pt x="58102" y="0"/>
                  </a:cubicBezTo>
                  <a:cubicBezTo>
                    <a:pt x="60008" y="5715"/>
                    <a:pt x="61913" y="11430"/>
                    <a:pt x="64770" y="17145"/>
                  </a:cubicBezTo>
                  <a:cubicBezTo>
                    <a:pt x="64770" y="17145"/>
                    <a:pt x="64770" y="17145"/>
                    <a:pt x="64770" y="17145"/>
                  </a:cubicBezTo>
                  <a:cubicBezTo>
                    <a:pt x="57150" y="20955"/>
                    <a:pt x="49530" y="24765"/>
                    <a:pt x="41910" y="28575"/>
                  </a:cubicBezTo>
                  <a:cubicBezTo>
                    <a:pt x="39052" y="30480"/>
                    <a:pt x="37148" y="31433"/>
                    <a:pt x="35242" y="33338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21"/>
            <p:cNvSpPr/>
            <p:nvPr/>
          </p:nvSpPr>
          <p:spPr>
            <a:xfrm>
              <a:off x="3560445" y="4702492"/>
              <a:ext cx="22859" cy="11429"/>
            </a:xfrm>
            <a:custGeom>
              <a:avLst/>
              <a:gdLst/>
              <a:ahLst/>
              <a:cxnLst/>
              <a:rect l="l" t="t" r="r" b="b"/>
              <a:pathLst>
                <a:path w="22859" h="11429" extrusionOk="0">
                  <a:moveTo>
                    <a:pt x="0" y="11430"/>
                  </a:moveTo>
                  <a:cubicBezTo>
                    <a:pt x="7620" y="7620"/>
                    <a:pt x="15240" y="3810"/>
                    <a:pt x="22860" y="0"/>
                  </a:cubicBezTo>
                  <a:cubicBezTo>
                    <a:pt x="15240" y="3810"/>
                    <a:pt x="7620" y="7620"/>
                    <a:pt x="0" y="1143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21"/>
            <p:cNvSpPr/>
            <p:nvPr/>
          </p:nvSpPr>
          <p:spPr>
            <a:xfrm>
              <a:off x="3336607" y="3693795"/>
              <a:ext cx="862964" cy="452437"/>
            </a:xfrm>
            <a:custGeom>
              <a:avLst/>
              <a:gdLst/>
              <a:ahLst/>
              <a:cxnLst/>
              <a:rect l="l" t="t" r="r" b="b"/>
              <a:pathLst>
                <a:path w="862964" h="452437" extrusionOk="0">
                  <a:moveTo>
                    <a:pt x="32385" y="403860"/>
                  </a:moveTo>
                  <a:cubicBezTo>
                    <a:pt x="91440" y="373380"/>
                    <a:pt x="151447" y="342900"/>
                    <a:pt x="210502" y="313373"/>
                  </a:cubicBezTo>
                  <a:cubicBezTo>
                    <a:pt x="226695" y="304800"/>
                    <a:pt x="242888" y="298133"/>
                    <a:pt x="260032" y="290512"/>
                  </a:cubicBezTo>
                  <a:cubicBezTo>
                    <a:pt x="264795" y="291465"/>
                    <a:pt x="269557" y="294323"/>
                    <a:pt x="273367" y="293370"/>
                  </a:cubicBezTo>
                  <a:cubicBezTo>
                    <a:pt x="308610" y="277177"/>
                    <a:pt x="343852" y="260985"/>
                    <a:pt x="378142" y="243840"/>
                  </a:cubicBezTo>
                  <a:cubicBezTo>
                    <a:pt x="426720" y="220980"/>
                    <a:pt x="475297" y="197167"/>
                    <a:pt x="523875" y="175260"/>
                  </a:cubicBezTo>
                  <a:cubicBezTo>
                    <a:pt x="537210" y="169545"/>
                    <a:pt x="545783" y="166687"/>
                    <a:pt x="526733" y="157162"/>
                  </a:cubicBezTo>
                  <a:cubicBezTo>
                    <a:pt x="591502" y="123825"/>
                    <a:pt x="655320" y="91440"/>
                    <a:pt x="720090" y="58102"/>
                  </a:cubicBezTo>
                  <a:cubicBezTo>
                    <a:pt x="759143" y="64770"/>
                    <a:pt x="782002" y="29527"/>
                    <a:pt x="814388" y="20002"/>
                  </a:cubicBezTo>
                  <a:cubicBezTo>
                    <a:pt x="826770" y="16192"/>
                    <a:pt x="838200" y="8572"/>
                    <a:pt x="855345" y="0"/>
                  </a:cubicBezTo>
                  <a:cubicBezTo>
                    <a:pt x="858202" y="20002"/>
                    <a:pt x="861060" y="37147"/>
                    <a:pt x="862965" y="54292"/>
                  </a:cubicBezTo>
                  <a:cubicBezTo>
                    <a:pt x="773430" y="96202"/>
                    <a:pt x="683895" y="136208"/>
                    <a:pt x="595313" y="179070"/>
                  </a:cubicBezTo>
                  <a:cubicBezTo>
                    <a:pt x="459105" y="244792"/>
                    <a:pt x="324802" y="314325"/>
                    <a:pt x="188595" y="380048"/>
                  </a:cubicBezTo>
                  <a:cubicBezTo>
                    <a:pt x="134302" y="406717"/>
                    <a:pt x="79057" y="428625"/>
                    <a:pt x="23813" y="452437"/>
                  </a:cubicBezTo>
                  <a:cubicBezTo>
                    <a:pt x="18097" y="451485"/>
                    <a:pt x="12382" y="450533"/>
                    <a:pt x="0" y="448627"/>
                  </a:cubicBezTo>
                  <a:cubicBezTo>
                    <a:pt x="14288" y="436245"/>
                    <a:pt x="25717" y="427673"/>
                    <a:pt x="34290" y="418148"/>
                  </a:cubicBezTo>
                  <a:cubicBezTo>
                    <a:pt x="37147" y="416242"/>
                    <a:pt x="33338" y="408623"/>
                    <a:pt x="32385" y="403860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21"/>
            <p:cNvSpPr/>
            <p:nvPr/>
          </p:nvSpPr>
          <p:spPr>
            <a:xfrm>
              <a:off x="3312795" y="4148137"/>
              <a:ext cx="360936" cy="349567"/>
            </a:xfrm>
            <a:custGeom>
              <a:avLst/>
              <a:gdLst/>
              <a:ahLst/>
              <a:cxnLst/>
              <a:rect l="l" t="t" r="r" b="b"/>
              <a:pathLst>
                <a:path w="360936" h="349567" extrusionOk="0">
                  <a:moveTo>
                    <a:pt x="0" y="115253"/>
                  </a:moveTo>
                  <a:cubicBezTo>
                    <a:pt x="81915" y="77153"/>
                    <a:pt x="164782" y="39053"/>
                    <a:pt x="250507" y="0"/>
                  </a:cubicBezTo>
                  <a:cubicBezTo>
                    <a:pt x="257175" y="11430"/>
                    <a:pt x="263842" y="21907"/>
                    <a:pt x="269557" y="33338"/>
                  </a:cubicBezTo>
                  <a:cubicBezTo>
                    <a:pt x="298133" y="93345"/>
                    <a:pt x="326708" y="153353"/>
                    <a:pt x="355283" y="212407"/>
                  </a:cubicBezTo>
                  <a:cubicBezTo>
                    <a:pt x="363855" y="229553"/>
                    <a:pt x="364808" y="240982"/>
                    <a:pt x="342900" y="250507"/>
                  </a:cubicBezTo>
                  <a:cubicBezTo>
                    <a:pt x="274320" y="280988"/>
                    <a:pt x="205740" y="311468"/>
                    <a:pt x="138113" y="343853"/>
                  </a:cubicBezTo>
                  <a:cubicBezTo>
                    <a:pt x="114300" y="355282"/>
                    <a:pt x="104775" y="349568"/>
                    <a:pt x="95250" y="326707"/>
                  </a:cubicBezTo>
                  <a:cubicBezTo>
                    <a:pt x="65722" y="258128"/>
                    <a:pt x="32385" y="188595"/>
                    <a:pt x="0" y="115253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21"/>
            <p:cNvSpPr/>
            <p:nvPr/>
          </p:nvSpPr>
          <p:spPr>
            <a:xfrm>
              <a:off x="3667125" y="3770947"/>
              <a:ext cx="3809" cy="4233"/>
            </a:xfrm>
            <a:custGeom>
              <a:avLst/>
              <a:gdLst/>
              <a:ahLst/>
              <a:cxnLst/>
              <a:rect l="l" t="t" r="r" b="b"/>
              <a:pathLst>
                <a:path w="3809" h="4233" extrusionOk="0">
                  <a:moveTo>
                    <a:pt x="3810" y="3810"/>
                  </a:moveTo>
                  <a:cubicBezTo>
                    <a:pt x="2858" y="2858"/>
                    <a:pt x="953" y="2858"/>
                    <a:pt x="0" y="1905"/>
                  </a:cubicBezTo>
                  <a:cubicBezTo>
                    <a:pt x="953" y="953"/>
                    <a:pt x="953" y="0"/>
                    <a:pt x="1905" y="0"/>
                  </a:cubicBezTo>
                  <a:cubicBezTo>
                    <a:pt x="1905" y="953"/>
                    <a:pt x="2858" y="2858"/>
                    <a:pt x="3810" y="3810"/>
                  </a:cubicBezTo>
                  <a:cubicBezTo>
                    <a:pt x="2858" y="4763"/>
                    <a:pt x="3810" y="3810"/>
                    <a:pt x="3810" y="381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21"/>
            <p:cNvSpPr/>
            <p:nvPr/>
          </p:nvSpPr>
          <p:spPr>
            <a:xfrm>
              <a:off x="3740467" y="3787140"/>
              <a:ext cx="3810" cy="3809"/>
            </a:xfrm>
            <a:custGeom>
              <a:avLst/>
              <a:gdLst/>
              <a:ahLst/>
              <a:cxnLst/>
              <a:rect l="l" t="t" r="r" b="b"/>
              <a:pathLst>
                <a:path w="3810" h="3809" extrusionOk="0">
                  <a:moveTo>
                    <a:pt x="1905" y="3810"/>
                  </a:moveTo>
                  <a:cubicBezTo>
                    <a:pt x="953" y="2857"/>
                    <a:pt x="0" y="1905"/>
                    <a:pt x="0" y="1905"/>
                  </a:cubicBezTo>
                  <a:cubicBezTo>
                    <a:pt x="0" y="953"/>
                    <a:pt x="953" y="953"/>
                    <a:pt x="1905" y="0"/>
                  </a:cubicBezTo>
                  <a:cubicBezTo>
                    <a:pt x="2858" y="953"/>
                    <a:pt x="3810" y="953"/>
                    <a:pt x="3810" y="1905"/>
                  </a:cubicBezTo>
                  <a:cubicBezTo>
                    <a:pt x="3810" y="2857"/>
                    <a:pt x="1905" y="2857"/>
                    <a:pt x="1905" y="381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21"/>
            <p:cNvSpPr/>
            <p:nvPr/>
          </p:nvSpPr>
          <p:spPr>
            <a:xfrm>
              <a:off x="3237547" y="3928109"/>
              <a:ext cx="4762" cy="3809"/>
            </a:xfrm>
            <a:custGeom>
              <a:avLst/>
              <a:gdLst/>
              <a:ahLst/>
              <a:cxnLst/>
              <a:rect l="l" t="t" r="r" b="b"/>
              <a:pathLst>
                <a:path w="4762" h="3809" extrusionOk="0">
                  <a:moveTo>
                    <a:pt x="4763" y="2858"/>
                  </a:moveTo>
                  <a:cubicBezTo>
                    <a:pt x="2857" y="2858"/>
                    <a:pt x="1905" y="3810"/>
                    <a:pt x="0" y="3810"/>
                  </a:cubicBezTo>
                  <a:cubicBezTo>
                    <a:pt x="0" y="2858"/>
                    <a:pt x="0" y="953"/>
                    <a:pt x="952" y="0"/>
                  </a:cubicBezTo>
                  <a:cubicBezTo>
                    <a:pt x="1905" y="953"/>
                    <a:pt x="2857" y="1905"/>
                    <a:pt x="4763" y="2858"/>
                  </a:cubicBezTo>
                  <a:cubicBezTo>
                    <a:pt x="3810" y="3810"/>
                    <a:pt x="4763" y="2858"/>
                    <a:pt x="4763" y="285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21"/>
            <p:cNvSpPr/>
            <p:nvPr/>
          </p:nvSpPr>
          <p:spPr>
            <a:xfrm>
              <a:off x="3249929" y="4097655"/>
              <a:ext cx="123318" cy="89534"/>
            </a:xfrm>
            <a:custGeom>
              <a:avLst/>
              <a:gdLst/>
              <a:ahLst/>
              <a:cxnLst/>
              <a:rect l="l" t="t" r="r" b="b"/>
              <a:pathLst>
                <a:path w="123318" h="89534" extrusionOk="0">
                  <a:moveTo>
                    <a:pt x="119063" y="0"/>
                  </a:moveTo>
                  <a:cubicBezTo>
                    <a:pt x="120015" y="4763"/>
                    <a:pt x="124778" y="12382"/>
                    <a:pt x="122873" y="14288"/>
                  </a:cubicBezTo>
                  <a:cubicBezTo>
                    <a:pt x="113348" y="23813"/>
                    <a:pt x="102870" y="32385"/>
                    <a:pt x="88583" y="44767"/>
                  </a:cubicBezTo>
                  <a:cubicBezTo>
                    <a:pt x="100013" y="46672"/>
                    <a:pt x="105728" y="47625"/>
                    <a:pt x="112395" y="48577"/>
                  </a:cubicBezTo>
                  <a:cubicBezTo>
                    <a:pt x="98108" y="56197"/>
                    <a:pt x="83820" y="63817"/>
                    <a:pt x="69533" y="72390"/>
                  </a:cubicBezTo>
                  <a:cubicBezTo>
                    <a:pt x="61913" y="76200"/>
                    <a:pt x="54293" y="80010"/>
                    <a:pt x="45720" y="83820"/>
                  </a:cubicBezTo>
                  <a:cubicBezTo>
                    <a:pt x="45720" y="83820"/>
                    <a:pt x="45720" y="83820"/>
                    <a:pt x="45720" y="83820"/>
                  </a:cubicBezTo>
                  <a:cubicBezTo>
                    <a:pt x="32385" y="85725"/>
                    <a:pt x="19050" y="87630"/>
                    <a:pt x="0" y="89535"/>
                  </a:cubicBezTo>
                  <a:cubicBezTo>
                    <a:pt x="12383" y="71438"/>
                    <a:pt x="22860" y="57150"/>
                    <a:pt x="33338" y="42863"/>
                  </a:cubicBezTo>
                  <a:cubicBezTo>
                    <a:pt x="60960" y="28575"/>
                    <a:pt x="89535" y="14288"/>
                    <a:pt x="119063" y="0"/>
                  </a:cubicBezTo>
                  <a:close/>
                </a:path>
              </a:pathLst>
            </a:custGeom>
            <a:solidFill>
              <a:srgbClr val="EA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21"/>
            <p:cNvSpPr/>
            <p:nvPr/>
          </p:nvSpPr>
          <p:spPr>
            <a:xfrm>
              <a:off x="3294697" y="4169092"/>
              <a:ext cx="23812" cy="11429"/>
            </a:xfrm>
            <a:custGeom>
              <a:avLst/>
              <a:gdLst/>
              <a:ahLst/>
              <a:cxnLst/>
              <a:rect l="l" t="t" r="r" b="b"/>
              <a:pathLst>
                <a:path w="23812" h="11429" extrusionOk="0">
                  <a:moveTo>
                    <a:pt x="0" y="11430"/>
                  </a:moveTo>
                  <a:cubicBezTo>
                    <a:pt x="7620" y="7620"/>
                    <a:pt x="15240" y="3810"/>
                    <a:pt x="23813" y="0"/>
                  </a:cubicBezTo>
                  <a:cubicBezTo>
                    <a:pt x="15240" y="3810"/>
                    <a:pt x="7620" y="7620"/>
                    <a:pt x="0" y="11430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21"/>
            <p:cNvSpPr/>
            <p:nvPr/>
          </p:nvSpPr>
          <p:spPr>
            <a:xfrm>
              <a:off x="3595687" y="3850005"/>
              <a:ext cx="277779" cy="136733"/>
            </a:xfrm>
            <a:custGeom>
              <a:avLst/>
              <a:gdLst/>
              <a:ahLst/>
              <a:cxnLst/>
              <a:rect l="l" t="t" r="r" b="b"/>
              <a:pathLst>
                <a:path w="277779" h="136733" extrusionOk="0">
                  <a:moveTo>
                    <a:pt x="266700" y="0"/>
                  </a:moveTo>
                  <a:cubicBezTo>
                    <a:pt x="285750" y="9525"/>
                    <a:pt x="277178" y="12382"/>
                    <a:pt x="263842" y="18097"/>
                  </a:cubicBezTo>
                  <a:cubicBezTo>
                    <a:pt x="215265" y="40005"/>
                    <a:pt x="166688" y="63817"/>
                    <a:pt x="118110" y="86677"/>
                  </a:cubicBezTo>
                  <a:cubicBezTo>
                    <a:pt x="82867" y="102870"/>
                    <a:pt x="48578" y="120015"/>
                    <a:pt x="13335" y="136207"/>
                  </a:cubicBezTo>
                  <a:cubicBezTo>
                    <a:pt x="10477" y="138113"/>
                    <a:pt x="4763" y="134302"/>
                    <a:pt x="0" y="133350"/>
                  </a:cubicBezTo>
                  <a:cubicBezTo>
                    <a:pt x="89535" y="89535"/>
                    <a:pt x="178117" y="44767"/>
                    <a:pt x="266700" y="0"/>
                  </a:cubicBezTo>
                  <a:close/>
                </a:path>
              </a:pathLst>
            </a:custGeom>
            <a:solidFill>
              <a:srgbClr val="EA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21"/>
            <p:cNvSpPr/>
            <p:nvPr/>
          </p:nvSpPr>
          <p:spPr>
            <a:xfrm>
              <a:off x="3489960" y="4718684"/>
              <a:ext cx="20239" cy="17416"/>
            </a:xfrm>
            <a:custGeom>
              <a:avLst/>
              <a:gdLst/>
              <a:ahLst/>
              <a:cxnLst/>
              <a:rect l="l" t="t" r="r" b="b"/>
              <a:pathLst>
                <a:path w="20239" h="17416" extrusionOk="0">
                  <a:moveTo>
                    <a:pt x="18098" y="0"/>
                  </a:moveTo>
                  <a:cubicBezTo>
                    <a:pt x="25717" y="20955"/>
                    <a:pt x="11430" y="17145"/>
                    <a:pt x="0" y="17145"/>
                  </a:cubicBezTo>
                  <a:cubicBezTo>
                    <a:pt x="5715" y="11430"/>
                    <a:pt x="12382" y="5715"/>
                    <a:pt x="18098" y="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4" name="Google Shape;1844;p21"/>
          <p:cNvGrpSpPr/>
          <p:nvPr/>
        </p:nvGrpSpPr>
        <p:grpSpPr>
          <a:xfrm rot="-1968768">
            <a:off x="112126" y="2902873"/>
            <a:ext cx="1173364" cy="759335"/>
            <a:chOff x="7687627" y="1611987"/>
            <a:chExt cx="1564570" cy="1009292"/>
          </a:xfrm>
        </p:grpSpPr>
        <p:sp>
          <p:nvSpPr>
            <p:cNvPr id="1845" name="Google Shape;1845;p21"/>
            <p:cNvSpPr/>
            <p:nvPr/>
          </p:nvSpPr>
          <p:spPr>
            <a:xfrm>
              <a:off x="7688580" y="1611987"/>
              <a:ext cx="1563618" cy="982622"/>
            </a:xfrm>
            <a:custGeom>
              <a:avLst/>
              <a:gdLst/>
              <a:ahLst/>
              <a:cxnLst/>
              <a:rect l="l" t="t" r="r" b="b"/>
              <a:pathLst>
                <a:path w="1563618" h="982622" extrusionOk="0">
                  <a:moveTo>
                    <a:pt x="159068" y="982622"/>
                  </a:moveTo>
                  <a:cubicBezTo>
                    <a:pt x="152400" y="975002"/>
                    <a:pt x="141922" y="968335"/>
                    <a:pt x="140018" y="959762"/>
                  </a:cubicBezTo>
                  <a:cubicBezTo>
                    <a:pt x="100965" y="805457"/>
                    <a:pt x="61913" y="652105"/>
                    <a:pt x="25718" y="497800"/>
                  </a:cubicBezTo>
                  <a:cubicBezTo>
                    <a:pt x="13335" y="443507"/>
                    <a:pt x="8572" y="388262"/>
                    <a:pt x="0" y="333017"/>
                  </a:cubicBezTo>
                  <a:cubicBezTo>
                    <a:pt x="20955" y="327302"/>
                    <a:pt x="31432" y="335875"/>
                    <a:pt x="34290" y="357782"/>
                  </a:cubicBezTo>
                  <a:cubicBezTo>
                    <a:pt x="37147" y="380642"/>
                    <a:pt x="42863" y="402550"/>
                    <a:pt x="47625" y="425410"/>
                  </a:cubicBezTo>
                  <a:cubicBezTo>
                    <a:pt x="65722" y="518755"/>
                    <a:pt x="82868" y="612100"/>
                    <a:pt x="100965" y="705445"/>
                  </a:cubicBezTo>
                  <a:cubicBezTo>
                    <a:pt x="103822" y="704492"/>
                    <a:pt x="107632" y="704492"/>
                    <a:pt x="110490" y="703540"/>
                  </a:cubicBezTo>
                  <a:cubicBezTo>
                    <a:pt x="92393" y="611147"/>
                    <a:pt x="73343" y="518755"/>
                    <a:pt x="55245" y="425410"/>
                  </a:cubicBezTo>
                  <a:cubicBezTo>
                    <a:pt x="52388" y="406360"/>
                    <a:pt x="48577" y="388262"/>
                    <a:pt x="47625" y="369212"/>
                  </a:cubicBezTo>
                  <a:cubicBezTo>
                    <a:pt x="44768" y="324445"/>
                    <a:pt x="44768" y="324445"/>
                    <a:pt x="952" y="321587"/>
                  </a:cubicBezTo>
                  <a:cubicBezTo>
                    <a:pt x="4763" y="316825"/>
                    <a:pt x="7620" y="309205"/>
                    <a:pt x="11430" y="308252"/>
                  </a:cubicBezTo>
                  <a:cubicBezTo>
                    <a:pt x="52388" y="300632"/>
                    <a:pt x="92393" y="293965"/>
                    <a:pt x="133350" y="287297"/>
                  </a:cubicBezTo>
                  <a:cubicBezTo>
                    <a:pt x="222885" y="273962"/>
                    <a:pt x="312420" y="257770"/>
                    <a:pt x="401955" y="249197"/>
                  </a:cubicBezTo>
                  <a:cubicBezTo>
                    <a:pt x="437197" y="246340"/>
                    <a:pt x="468630" y="237767"/>
                    <a:pt x="501015" y="226337"/>
                  </a:cubicBezTo>
                  <a:cubicBezTo>
                    <a:pt x="572452" y="201572"/>
                    <a:pt x="642938" y="200620"/>
                    <a:pt x="710565" y="236815"/>
                  </a:cubicBezTo>
                  <a:cubicBezTo>
                    <a:pt x="785813" y="132040"/>
                    <a:pt x="891540" y="96797"/>
                    <a:pt x="1013460" y="90130"/>
                  </a:cubicBezTo>
                  <a:cubicBezTo>
                    <a:pt x="1060132" y="87272"/>
                    <a:pt x="1106805" y="70127"/>
                    <a:pt x="1153477" y="57745"/>
                  </a:cubicBezTo>
                  <a:cubicBezTo>
                    <a:pt x="1223963" y="39647"/>
                    <a:pt x="1295400" y="21550"/>
                    <a:pt x="1365885" y="2500"/>
                  </a:cubicBezTo>
                  <a:cubicBezTo>
                    <a:pt x="1395413" y="-5120"/>
                    <a:pt x="1419225" y="4405"/>
                    <a:pt x="1426845" y="34885"/>
                  </a:cubicBezTo>
                  <a:cubicBezTo>
                    <a:pt x="1448752" y="121562"/>
                    <a:pt x="1468755" y="208240"/>
                    <a:pt x="1488757" y="295870"/>
                  </a:cubicBezTo>
                  <a:cubicBezTo>
                    <a:pt x="1511618" y="398740"/>
                    <a:pt x="1534477" y="502562"/>
                    <a:pt x="1556385" y="605432"/>
                  </a:cubicBezTo>
                  <a:cubicBezTo>
                    <a:pt x="1558290" y="614005"/>
                    <a:pt x="1559243" y="622577"/>
                    <a:pt x="1560195" y="631150"/>
                  </a:cubicBezTo>
                  <a:cubicBezTo>
                    <a:pt x="1568768" y="681632"/>
                    <a:pt x="1564005" y="690205"/>
                    <a:pt x="1513522" y="703540"/>
                  </a:cubicBezTo>
                  <a:cubicBezTo>
                    <a:pt x="1340168" y="750212"/>
                    <a:pt x="1165860" y="796885"/>
                    <a:pt x="991552" y="842605"/>
                  </a:cubicBezTo>
                  <a:cubicBezTo>
                    <a:pt x="974407" y="847367"/>
                    <a:pt x="962977" y="854035"/>
                    <a:pt x="956310" y="873085"/>
                  </a:cubicBezTo>
                  <a:cubicBezTo>
                    <a:pt x="928688" y="947380"/>
                    <a:pt x="839152" y="963572"/>
                    <a:pt x="775335" y="908327"/>
                  </a:cubicBezTo>
                  <a:cubicBezTo>
                    <a:pt x="775335" y="908327"/>
                    <a:pt x="775335" y="905470"/>
                    <a:pt x="775335" y="905470"/>
                  </a:cubicBezTo>
                  <a:lnTo>
                    <a:pt x="772477" y="904517"/>
                  </a:lnTo>
                  <a:cubicBezTo>
                    <a:pt x="771525" y="903565"/>
                    <a:pt x="770572" y="902612"/>
                    <a:pt x="770572" y="901660"/>
                  </a:cubicBezTo>
                  <a:cubicBezTo>
                    <a:pt x="778193" y="877847"/>
                    <a:pt x="795338" y="876895"/>
                    <a:pt x="816293" y="883562"/>
                  </a:cubicBezTo>
                  <a:cubicBezTo>
                    <a:pt x="852488" y="894992"/>
                    <a:pt x="883920" y="880705"/>
                    <a:pt x="890588" y="852130"/>
                  </a:cubicBezTo>
                  <a:cubicBezTo>
                    <a:pt x="878205" y="851177"/>
                    <a:pt x="864870" y="851177"/>
                    <a:pt x="852488" y="848320"/>
                  </a:cubicBezTo>
                  <a:cubicBezTo>
                    <a:pt x="783907" y="836890"/>
                    <a:pt x="715327" y="826412"/>
                    <a:pt x="646747" y="847367"/>
                  </a:cubicBezTo>
                  <a:cubicBezTo>
                    <a:pt x="574357" y="870227"/>
                    <a:pt x="504825" y="901660"/>
                    <a:pt x="431482" y="917852"/>
                  </a:cubicBezTo>
                  <a:cubicBezTo>
                    <a:pt x="355282" y="934045"/>
                    <a:pt x="276225" y="935950"/>
                    <a:pt x="198120" y="942617"/>
                  </a:cubicBezTo>
                  <a:cubicBezTo>
                    <a:pt x="193357" y="942617"/>
                    <a:pt x="184785" y="934997"/>
                    <a:pt x="182880" y="929282"/>
                  </a:cubicBezTo>
                  <a:cubicBezTo>
                    <a:pt x="181927" y="925472"/>
                    <a:pt x="188595" y="918805"/>
                    <a:pt x="192405" y="913090"/>
                  </a:cubicBezTo>
                  <a:cubicBezTo>
                    <a:pt x="223838" y="911185"/>
                    <a:pt x="257175" y="914042"/>
                    <a:pt x="285750" y="904517"/>
                  </a:cubicBezTo>
                  <a:cubicBezTo>
                    <a:pt x="348615" y="883562"/>
                    <a:pt x="410527" y="859750"/>
                    <a:pt x="470535" y="831175"/>
                  </a:cubicBezTo>
                  <a:cubicBezTo>
                    <a:pt x="544830" y="796885"/>
                    <a:pt x="619125" y="767357"/>
                    <a:pt x="701040" y="763547"/>
                  </a:cubicBezTo>
                  <a:cubicBezTo>
                    <a:pt x="712470" y="764500"/>
                    <a:pt x="724852" y="765452"/>
                    <a:pt x="736282" y="766405"/>
                  </a:cubicBezTo>
                  <a:cubicBezTo>
                    <a:pt x="764857" y="774977"/>
                    <a:pt x="793432" y="784502"/>
                    <a:pt x="822960" y="793075"/>
                  </a:cubicBezTo>
                  <a:cubicBezTo>
                    <a:pt x="826770" y="790217"/>
                    <a:pt x="833438" y="787360"/>
                    <a:pt x="832485" y="785455"/>
                  </a:cubicBezTo>
                  <a:cubicBezTo>
                    <a:pt x="827722" y="764500"/>
                    <a:pt x="822007" y="744497"/>
                    <a:pt x="817245" y="724495"/>
                  </a:cubicBezTo>
                  <a:cubicBezTo>
                    <a:pt x="797243" y="643532"/>
                    <a:pt x="777240" y="562570"/>
                    <a:pt x="757238" y="481607"/>
                  </a:cubicBezTo>
                  <a:cubicBezTo>
                    <a:pt x="748665" y="446365"/>
                    <a:pt x="739140" y="412075"/>
                    <a:pt x="730568" y="376832"/>
                  </a:cubicBezTo>
                  <a:cubicBezTo>
                    <a:pt x="730568" y="374927"/>
                    <a:pt x="730568" y="373022"/>
                    <a:pt x="729615" y="371117"/>
                  </a:cubicBezTo>
                  <a:cubicBezTo>
                    <a:pt x="721995" y="335875"/>
                    <a:pt x="714375" y="301585"/>
                    <a:pt x="706755" y="266342"/>
                  </a:cubicBezTo>
                  <a:cubicBezTo>
                    <a:pt x="704850" y="242530"/>
                    <a:pt x="685800" y="246340"/>
                    <a:pt x="670560" y="242530"/>
                  </a:cubicBezTo>
                  <a:cubicBezTo>
                    <a:pt x="657225" y="237767"/>
                    <a:pt x="644843" y="233005"/>
                    <a:pt x="631507" y="228242"/>
                  </a:cubicBezTo>
                  <a:cubicBezTo>
                    <a:pt x="616268" y="227290"/>
                    <a:pt x="600075" y="221575"/>
                    <a:pt x="586740" y="226337"/>
                  </a:cubicBezTo>
                  <a:cubicBezTo>
                    <a:pt x="528638" y="245387"/>
                    <a:pt x="472440" y="268247"/>
                    <a:pt x="415290" y="289202"/>
                  </a:cubicBezTo>
                  <a:cubicBezTo>
                    <a:pt x="305752" y="331112"/>
                    <a:pt x="194310" y="339685"/>
                    <a:pt x="79057" y="313015"/>
                  </a:cubicBezTo>
                  <a:cubicBezTo>
                    <a:pt x="92393" y="470177"/>
                    <a:pt x="127635" y="614957"/>
                    <a:pt x="161925" y="759737"/>
                  </a:cubicBezTo>
                  <a:cubicBezTo>
                    <a:pt x="174307" y="810220"/>
                    <a:pt x="182880" y="860702"/>
                    <a:pt x="192405" y="912137"/>
                  </a:cubicBezTo>
                  <a:cubicBezTo>
                    <a:pt x="184785" y="912137"/>
                    <a:pt x="176213" y="912137"/>
                    <a:pt x="166688" y="912137"/>
                  </a:cubicBezTo>
                  <a:cubicBezTo>
                    <a:pt x="171450" y="936902"/>
                    <a:pt x="176213" y="957857"/>
                    <a:pt x="180022" y="978812"/>
                  </a:cubicBezTo>
                  <a:lnTo>
                    <a:pt x="180022" y="978812"/>
                  </a:lnTo>
                  <a:cubicBezTo>
                    <a:pt x="172402" y="981670"/>
                    <a:pt x="165735" y="982622"/>
                    <a:pt x="159068" y="982622"/>
                  </a:cubicBezTo>
                  <a:close/>
                  <a:moveTo>
                    <a:pt x="1321118" y="738782"/>
                  </a:moveTo>
                  <a:cubicBezTo>
                    <a:pt x="1321118" y="735925"/>
                    <a:pt x="1321118" y="733067"/>
                    <a:pt x="1321118" y="730210"/>
                  </a:cubicBezTo>
                  <a:cubicBezTo>
                    <a:pt x="1314450" y="731162"/>
                    <a:pt x="1308735" y="732115"/>
                    <a:pt x="1302068" y="733067"/>
                  </a:cubicBezTo>
                  <a:cubicBezTo>
                    <a:pt x="1292543" y="734972"/>
                    <a:pt x="1282065" y="736877"/>
                    <a:pt x="1272540" y="738782"/>
                  </a:cubicBezTo>
                  <a:cubicBezTo>
                    <a:pt x="1160145" y="755927"/>
                    <a:pt x="1044893" y="757832"/>
                    <a:pt x="941070" y="816887"/>
                  </a:cubicBezTo>
                  <a:cubicBezTo>
                    <a:pt x="955357" y="822602"/>
                    <a:pt x="970597" y="827365"/>
                    <a:pt x="982980" y="824507"/>
                  </a:cubicBezTo>
                  <a:cubicBezTo>
                    <a:pt x="1089660" y="798790"/>
                    <a:pt x="1195388" y="772120"/>
                    <a:pt x="1302068" y="744497"/>
                  </a:cubicBezTo>
                  <a:cubicBezTo>
                    <a:pt x="1308735" y="742592"/>
                    <a:pt x="1315402" y="740687"/>
                    <a:pt x="1321118" y="738782"/>
                  </a:cubicBezTo>
                  <a:close/>
                  <a:moveTo>
                    <a:pt x="1330643" y="726400"/>
                  </a:moveTo>
                  <a:cubicBezTo>
                    <a:pt x="1328738" y="728305"/>
                    <a:pt x="1327785" y="730210"/>
                    <a:pt x="1325880" y="733067"/>
                  </a:cubicBezTo>
                  <a:cubicBezTo>
                    <a:pt x="1333500" y="733067"/>
                    <a:pt x="1341120" y="732115"/>
                    <a:pt x="1347788" y="732115"/>
                  </a:cubicBezTo>
                  <a:cubicBezTo>
                    <a:pt x="1365885" y="726400"/>
                    <a:pt x="1383030" y="720685"/>
                    <a:pt x="1401127" y="715922"/>
                  </a:cubicBezTo>
                  <a:cubicBezTo>
                    <a:pt x="1437322" y="706397"/>
                    <a:pt x="1474470" y="696872"/>
                    <a:pt x="1509713" y="685442"/>
                  </a:cubicBezTo>
                  <a:cubicBezTo>
                    <a:pt x="1516380" y="683537"/>
                    <a:pt x="1518285" y="668297"/>
                    <a:pt x="1523047" y="659725"/>
                  </a:cubicBezTo>
                  <a:lnTo>
                    <a:pt x="1523047" y="659725"/>
                  </a:lnTo>
                  <a:cubicBezTo>
                    <a:pt x="1523047" y="657820"/>
                    <a:pt x="1523047" y="654962"/>
                    <a:pt x="1523047" y="653057"/>
                  </a:cubicBezTo>
                  <a:cubicBezTo>
                    <a:pt x="1521143" y="645437"/>
                    <a:pt x="1520190" y="637817"/>
                    <a:pt x="1518285" y="630197"/>
                  </a:cubicBezTo>
                  <a:cubicBezTo>
                    <a:pt x="1505902" y="563522"/>
                    <a:pt x="1493520" y="495895"/>
                    <a:pt x="1480185" y="429220"/>
                  </a:cubicBezTo>
                  <a:cubicBezTo>
                    <a:pt x="1466850" y="364450"/>
                    <a:pt x="1453515" y="300632"/>
                    <a:pt x="1440180" y="235862"/>
                  </a:cubicBezTo>
                  <a:cubicBezTo>
                    <a:pt x="1439227" y="233957"/>
                    <a:pt x="1438275" y="231100"/>
                    <a:pt x="1437322" y="229195"/>
                  </a:cubicBezTo>
                  <a:cubicBezTo>
                    <a:pt x="1436370" y="221575"/>
                    <a:pt x="1435418" y="214907"/>
                    <a:pt x="1434465" y="207287"/>
                  </a:cubicBezTo>
                  <a:cubicBezTo>
                    <a:pt x="1433513" y="204430"/>
                    <a:pt x="1432560" y="202525"/>
                    <a:pt x="1431607" y="199667"/>
                  </a:cubicBezTo>
                  <a:cubicBezTo>
                    <a:pt x="1430655" y="195857"/>
                    <a:pt x="1430655" y="193000"/>
                    <a:pt x="1429702" y="189190"/>
                  </a:cubicBezTo>
                  <a:cubicBezTo>
                    <a:pt x="1427797" y="183475"/>
                    <a:pt x="1426845" y="177760"/>
                    <a:pt x="1424940" y="172045"/>
                  </a:cubicBezTo>
                  <a:cubicBezTo>
                    <a:pt x="1424940" y="172045"/>
                    <a:pt x="1424940" y="171092"/>
                    <a:pt x="1424940" y="171092"/>
                  </a:cubicBezTo>
                  <a:cubicBezTo>
                    <a:pt x="1419225" y="146327"/>
                    <a:pt x="1413510" y="121562"/>
                    <a:pt x="1407795" y="96797"/>
                  </a:cubicBezTo>
                  <a:cubicBezTo>
                    <a:pt x="1401127" y="72032"/>
                    <a:pt x="1394460" y="48220"/>
                    <a:pt x="1386840" y="22502"/>
                  </a:cubicBezTo>
                  <a:cubicBezTo>
                    <a:pt x="1292543" y="46315"/>
                    <a:pt x="1202055" y="69175"/>
                    <a:pt x="1112520" y="92035"/>
                  </a:cubicBezTo>
                  <a:cubicBezTo>
                    <a:pt x="1228725" y="101560"/>
                    <a:pt x="1259205" y="96797"/>
                    <a:pt x="1315402" y="67270"/>
                  </a:cubicBezTo>
                  <a:cubicBezTo>
                    <a:pt x="1361122" y="42505"/>
                    <a:pt x="1379220" y="50125"/>
                    <a:pt x="1393507" y="98702"/>
                  </a:cubicBezTo>
                  <a:cubicBezTo>
                    <a:pt x="1401127" y="130135"/>
                    <a:pt x="1409700" y="160615"/>
                    <a:pt x="1417320" y="192047"/>
                  </a:cubicBezTo>
                  <a:cubicBezTo>
                    <a:pt x="1417320" y="193952"/>
                    <a:pt x="1417320" y="194905"/>
                    <a:pt x="1418272" y="195857"/>
                  </a:cubicBezTo>
                  <a:cubicBezTo>
                    <a:pt x="1420177" y="207287"/>
                    <a:pt x="1422082" y="218717"/>
                    <a:pt x="1424940" y="230147"/>
                  </a:cubicBezTo>
                  <a:cubicBezTo>
                    <a:pt x="1424940" y="233957"/>
                    <a:pt x="1425893" y="237767"/>
                    <a:pt x="1425893" y="242530"/>
                  </a:cubicBezTo>
                  <a:cubicBezTo>
                    <a:pt x="1426845" y="250150"/>
                    <a:pt x="1428750" y="257770"/>
                    <a:pt x="1429702" y="266342"/>
                  </a:cubicBezTo>
                  <a:cubicBezTo>
                    <a:pt x="1431607" y="279677"/>
                    <a:pt x="1432560" y="293012"/>
                    <a:pt x="1435418" y="306347"/>
                  </a:cubicBezTo>
                  <a:cubicBezTo>
                    <a:pt x="1454468" y="404455"/>
                    <a:pt x="1474470" y="502562"/>
                    <a:pt x="1494472" y="600670"/>
                  </a:cubicBezTo>
                  <a:cubicBezTo>
                    <a:pt x="1498282" y="618767"/>
                    <a:pt x="1491615" y="626387"/>
                    <a:pt x="1473518" y="623530"/>
                  </a:cubicBezTo>
                  <a:cubicBezTo>
                    <a:pt x="1467802" y="610195"/>
                    <a:pt x="1459230" y="597812"/>
                    <a:pt x="1457325" y="584477"/>
                  </a:cubicBezTo>
                  <a:cubicBezTo>
                    <a:pt x="1433513" y="463510"/>
                    <a:pt x="1411605" y="342542"/>
                    <a:pt x="1387793" y="221575"/>
                  </a:cubicBezTo>
                  <a:cubicBezTo>
                    <a:pt x="1378268" y="173950"/>
                    <a:pt x="1364932" y="127277"/>
                    <a:pt x="1353502" y="76795"/>
                  </a:cubicBezTo>
                  <a:cubicBezTo>
                    <a:pt x="1292543" y="114895"/>
                    <a:pt x="1228725" y="117752"/>
                    <a:pt x="1164907" y="116800"/>
                  </a:cubicBezTo>
                  <a:cubicBezTo>
                    <a:pt x="1114425" y="116800"/>
                    <a:pt x="1064895" y="112037"/>
                    <a:pt x="1014413" y="112037"/>
                  </a:cubicBezTo>
                  <a:cubicBezTo>
                    <a:pt x="957263" y="112037"/>
                    <a:pt x="902018" y="123467"/>
                    <a:pt x="852488" y="155852"/>
                  </a:cubicBezTo>
                  <a:cubicBezTo>
                    <a:pt x="827722" y="174902"/>
                    <a:pt x="802957" y="193000"/>
                    <a:pt x="778193" y="212050"/>
                  </a:cubicBezTo>
                  <a:cubicBezTo>
                    <a:pt x="772477" y="220622"/>
                    <a:pt x="765810" y="228242"/>
                    <a:pt x="760095" y="236815"/>
                  </a:cubicBezTo>
                  <a:cubicBezTo>
                    <a:pt x="739140" y="255865"/>
                    <a:pt x="747713" y="278725"/>
                    <a:pt x="754380" y="300632"/>
                  </a:cubicBezTo>
                  <a:cubicBezTo>
                    <a:pt x="762000" y="333970"/>
                    <a:pt x="769620" y="366355"/>
                    <a:pt x="777240" y="399692"/>
                  </a:cubicBezTo>
                  <a:cubicBezTo>
                    <a:pt x="795338" y="476845"/>
                    <a:pt x="813435" y="553997"/>
                    <a:pt x="831532" y="632102"/>
                  </a:cubicBezTo>
                  <a:cubicBezTo>
                    <a:pt x="835343" y="645437"/>
                    <a:pt x="838200" y="658772"/>
                    <a:pt x="842010" y="672107"/>
                  </a:cubicBezTo>
                  <a:cubicBezTo>
                    <a:pt x="851535" y="712112"/>
                    <a:pt x="860107" y="752117"/>
                    <a:pt x="869632" y="792122"/>
                  </a:cubicBezTo>
                  <a:cubicBezTo>
                    <a:pt x="872490" y="793075"/>
                    <a:pt x="874395" y="793075"/>
                    <a:pt x="877252" y="794027"/>
                  </a:cubicBezTo>
                  <a:cubicBezTo>
                    <a:pt x="884872" y="782597"/>
                    <a:pt x="891540" y="771167"/>
                    <a:pt x="899160" y="759737"/>
                  </a:cubicBezTo>
                  <a:cubicBezTo>
                    <a:pt x="930593" y="743545"/>
                    <a:pt x="962025" y="728305"/>
                    <a:pt x="993457" y="712112"/>
                  </a:cubicBezTo>
                  <a:cubicBezTo>
                    <a:pt x="1022032" y="704492"/>
                    <a:pt x="1050607" y="696872"/>
                    <a:pt x="1078230" y="689252"/>
                  </a:cubicBezTo>
                  <a:cubicBezTo>
                    <a:pt x="1083945" y="688300"/>
                    <a:pt x="1089660" y="687347"/>
                    <a:pt x="1095375" y="686395"/>
                  </a:cubicBezTo>
                  <a:cubicBezTo>
                    <a:pt x="1099185" y="685442"/>
                    <a:pt x="1102995" y="684490"/>
                    <a:pt x="1107757" y="683537"/>
                  </a:cubicBezTo>
                  <a:cubicBezTo>
                    <a:pt x="1164907" y="679727"/>
                    <a:pt x="1223010" y="676870"/>
                    <a:pt x="1280160" y="673060"/>
                  </a:cubicBezTo>
                  <a:cubicBezTo>
                    <a:pt x="1346835" y="669250"/>
                    <a:pt x="1412557" y="664487"/>
                    <a:pt x="1471613" y="630197"/>
                  </a:cubicBezTo>
                  <a:cubicBezTo>
                    <a:pt x="1480185" y="632102"/>
                    <a:pt x="1488757" y="634007"/>
                    <a:pt x="1497330" y="635912"/>
                  </a:cubicBezTo>
                  <a:cubicBezTo>
                    <a:pt x="1494472" y="640675"/>
                    <a:pt x="1491615" y="645437"/>
                    <a:pt x="1488757" y="650200"/>
                  </a:cubicBezTo>
                  <a:cubicBezTo>
                    <a:pt x="1483995" y="652105"/>
                    <a:pt x="1477327" y="652105"/>
                    <a:pt x="1476375" y="655915"/>
                  </a:cubicBezTo>
                  <a:cubicBezTo>
                    <a:pt x="1463040" y="689252"/>
                    <a:pt x="1428750" y="692110"/>
                    <a:pt x="1403032" y="707350"/>
                  </a:cubicBezTo>
                  <a:cubicBezTo>
                    <a:pt x="1400175" y="708302"/>
                    <a:pt x="1398270" y="709255"/>
                    <a:pt x="1395413" y="710207"/>
                  </a:cubicBezTo>
                  <a:cubicBezTo>
                    <a:pt x="1380172" y="714970"/>
                    <a:pt x="1365885" y="719732"/>
                    <a:pt x="1350645" y="724495"/>
                  </a:cubicBezTo>
                  <a:cubicBezTo>
                    <a:pt x="1346835" y="725447"/>
                    <a:pt x="1343977" y="726400"/>
                    <a:pt x="1340168" y="726400"/>
                  </a:cubicBezTo>
                  <a:cubicBezTo>
                    <a:pt x="1335405" y="725447"/>
                    <a:pt x="1333500" y="725447"/>
                    <a:pt x="1330643" y="726400"/>
                  </a:cubicBezTo>
                  <a:close/>
                  <a:moveTo>
                    <a:pt x="1387793" y="678775"/>
                  </a:moveTo>
                  <a:cubicBezTo>
                    <a:pt x="1378268" y="680680"/>
                    <a:pt x="1368743" y="681632"/>
                    <a:pt x="1359218" y="683537"/>
                  </a:cubicBezTo>
                  <a:cubicBezTo>
                    <a:pt x="1317307" y="686395"/>
                    <a:pt x="1274445" y="689252"/>
                    <a:pt x="1232535" y="692110"/>
                  </a:cubicBezTo>
                  <a:cubicBezTo>
                    <a:pt x="1219200" y="693062"/>
                    <a:pt x="1205865" y="693062"/>
                    <a:pt x="1191577" y="694015"/>
                  </a:cubicBezTo>
                  <a:cubicBezTo>
                    <a:pt x="1187768" y="694015"/>
                    <a:pt x="1183957" y="694015"/>
                    <a:pt x="1181100" y="694967"/>
                  </a:cubicBezTo>
                  <a:cubicBezTo>
                    <a:pt x="1132522" y="704492"/>
                    <a:pt x="1083945" y="714017"/>
                    <a:pt x="1035368" y="722590"/>
                  </a:cubicBezTo>
                  <a:cubicBezTo>
                    <a:pt x="995363" y="733067"/>
                    <a:pt x="959168" y="751165"/>
                    <a:pt x="930593" y="781645"/>
                  </a:cubicBezTo>
                  <a:cubicBezTo>
                    <a:pt x="957263" y="776882"/>
                    <a:pt x="982027" y="767357"/>
                    <a:pt x="1007745" y="762595"/>
                  </a:cubicBezTo>
                  <a:cubicBezTo>
                    <a:pt x="1076325" y="749260"/>
                    <a:pt x="1145857" y="738782"/>
                    <a:pt x="1215390" y="727352"/>
                  </a:cubicBezTo>
                  <a:cubicBezTo>
                    <a:pt x="1233488" y="722590"/>
                    <a:pt x="1251585" y="717827"/>
                    <a:pt x="1269682" y="713065"/>
                  </a:cubicBezTo>
                  <a:cubicBezTo>
                    <a:pt x="1300163" y="706397"/>
                    <a:pt x="1329690" y="699730"/>
                    <a:pt x="1360170" y="693062"/>
                  </a:cubicBezTo>
                  <a:cubicBezTo>
                    <a:pt x="1370647" y="690205"/>
                    <a:pt x="1380172" y="686395"/>
                    <a:pt x="1390650" y="683537"/>
                  </a:cubicBezTo>
                  <a:cubicBezTo>
                    <a:pt x="1394460" y="682585"/>
                    <a:pt x="1398270" y="681632"/>
                    <a:pt x="1402080" y="680680"/>
                  </a:cubicBezTo>
                  <a:cubicBezTo>
                    <a:pt x="1402080" y="679727"/>
                    <a:pt x="1401127" y="678775"/>
                    <a:pt x="1401127" y="676870"/>
                  </a:cubicBezTo>
                  <a:cubicBezTo>
                    <a:pt x="1397318" y="676870"/>
                    <a:pt x="1392555" y="677822"/>
                    <a:pt x="1387793" y="678775"/>
                  </a:cubicBezTo>
                  <a:close/>
                  <a:moveTo>
                    <a:pt x="902970" y="894992"/>
                  </a:moveTo>
                  <a:cubicBezTo>
                    <a:pt x="873443" y="899755"/>
                    <a:pt x="843915" y="904517"/>
                    <a:pt x="815340" y="909280"/>
                  </a:cubicBezTo>
                  <a:cubicBezTo>
                    <a:pt x="843915" y="935950"/>
                    <a:pt x="882015" y="930235"/>
                    <a:pt x="902970" y="894992"/>
                  </a:cubicBezTo>
                  <a:cubicBezTo>
                    <a:pt x="903922" y="894992"/>
                    <a:pt x="904875" y="894992"/>
                    <a:pt x="905827" y="894040"/>
                  </a:cubicBezTo>
                  <a:cubicBezTo>
                    <a:pt x="904875" y="893087"/>
                    <a:pt x="904875" y="893087"/>
                    <a:pt x="903922" y="892135"/>
                  </a:cubicBezTo>
                  <a:cubicBezTo>
                    <a:pt x="903922" y="893087"/>
                    <a:pt x="903922" y="894040"/>
                    <a:pt x="902970" y="894992"/>
                  </a:cubicBezTo>
                  <a:close/>
                  <a:moveTo>
                    <a:pt x="355282" y="904517"/>
                  </a:moveTo>
                  <a:cubicBezTo>
                    <a:pt x="356235" y="908327"/>
                    <a:pt x="358140" y="911185"/>
                    <a:pt x="359093" y="914995"/>
                  </a:cubicBezTo>
                  <a:cubicBezTo>
                    <a:pt x="508635" y="874990"/>
                    <a:pt x="650557" y="798790"/>
                    <a:pt x="812482" y="822602"/>
                  </a:cubicBezTo>
                  <a:cubicBezTo>
                    <a:pt x="767715" y="789265"/>
                    <a:pt x="716280" y="773072"/>
                    <a:pt x="664845" y="789265"/>
                  </a:cubicBezTo>
                  <a:cubicBezTo>
                    <a:pt x="561022" y="823555"/>
                    <a:pt x="459105" y="865465"/>
                    <a:pt x="355282" y="904517"/>
                  </a:cubicBezTo>
                  <a:close/>
                  <a:moveTo>
                    <a:pt x="389572" y="275867"/>
                  </a:moveTo>
                  <a:cubicBezTo>
                    <a:pt x="389572" y="273010"/>
                    <a:pt x="389572" y="270152"/>
                    <a:pt x="388620" y="267295"/>
                  </a:cubicBezTo>
                  <a:cubicBezTo>
                    <a:pt x="307657" y="279677"/>
                    <a:pt x="225743" y="292060"/>
                    <a:pt x="144780" y="303490"/>
                  </a:cubicBezTo>
                  <a:cubicBezTo>
                    <a:pt x="231457" y="324445"/>
                    <a:pt x="311468" y="306347"/>
                    <a:pt x="389572" y="275867"/>
                  </a:cubicBezTo>
                  <a:close/>
                  <a:moveTo>
                    <a:pt x="117157" y="751165"/>
                  </a:moveTo>
                  <a:cubicBezTo>
                    <a:pt x="119063" y="750212"/>
                    <a:pt x="120968" y="749260"/>
                    <a:pt x="122872" y="748307"/>
                  </a:cubicBezTo>
                  <a:cubicBezTo>
                    <a:pt x="120015" y="738782"/>
                    <a:pt x="118110" y="728305"/>
                    <a:pt x="115252" y="718780"/>
                  </a:cubicBezTo>
                  <a:cubicBezTo>
                    <a:pt x="113347" y="719732"/>
                    <a:pt x="111443" y="719732"/>
                    <a:pt x="109538" y="720685"/>
                  </a:cubicBezTo>
                  <a:cubicBezTo>
                    <a:pt x="111443" y="730210"/>
                    <a:pt x="114300" y="740687"/>
                    <a:pt x="117157" y="751165"/>
                  </a:cubicBezTo>
                  <a:close/>
                  <a:moveTo>
                    <a:pt x="402907" y="266342"/>
                  </a:moveTo>
                  <a:cubicBezTo>
                    <a:pt x="402907" y="266342"/>
                    <a:pt x="402907" y="266342"/>
                    <a:pt x="402907" y="266342"/>
                  </a:cubicBezTo>
                  <a:cubicBezTo>
                    <a:pt x="403860" y="266342"/>
                    <a:pt x="405765" y="267295"/>
                    <a:pt x="406718" y="267295"/>
                  </a:cubicBezTo>
                  <a:cubicBezTo>
                    <a:pt x="406718" y="267295"/>
                    <a:pt x="406718" y="267295"/>
                    <a:pt x="406718" y="267295"/>
                  </a:cubicBezTo>
                  <a:cubicBezTo>
                    <a:pt x="405765" y="266342"/>
                    <a:pt x="403860" y="266342"/>
                    <a:pt x="402907" y="266342"/>
                  </a:cubicBezTo>
                  <a:close/>
                  <a:moveTo>
                    <a:pt x="925830" y="787360"/>
                  </a:moveTo>
                  <a:cubicBezTo>
                    <a:pt x="924877" y="786407"/>
                    <a:pt x="924877" y="785455"/>
                    <a:pt x="923925" y="785455"/>
                  </a:cubicBezTo>
                  <a:cubicBezTo>
                    <a:pt x="922972" y="785455"/>
                    <a:pt x="922972" y="786407"/>
                    <a:pt x="922020" y="786407"/>
                  </a:cubicBezTo>
                  <a:cubicBezTo>
                    <a:pt x="922972" y="787360"/>
                    <a:pt x="922972" y="788312"/>
                    <a:pt x="923925" y="788312"/>
                  </a:cubicBezTo>
                  <a:cubicBezTo>
                    <a:pt x="923925" y="789265"/>
                    <a:pt x="924877" y="788312"/>
                    <a:pt x="925830" y="787360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21"/>
            <p:cNvSpPr/>
            <p:nvPr/>
          </p:nvSpPr>
          <p:spPr>
            <a:xfrm>
              <a:off x="7854314" y="2449232"/>
              <a:ext cx="723900" cy="144425"/>
            </a:xfrm>
            <a:custGeom>
              <a:avLst/>
              <a:gdLst/>
              <a:ahLst/>
              <a:cxnLst/>
              <a:rect l="l" t="t" r="r" b="b"/>
              <a:pathLst>
                <a:path w="723900" h="144425" extrusionOk="0">
                  <a:moveTo>
                    <a:pt x="25718" y="77750"/>
                  </a:moveTo>
                  <a:cubicBezTo>
                    <a:pt x="21908" y="83465"/>
                    <a:pt x="15240" y="90133"/>
                    <a:pt x="16193" y="93943"/>
                  </a:cubicBezTo>
                  <a:cubicBezTo>
                    <a:pt x="18098" y="99658"/>
                    <a:pt x="26670" y="107278"/>
                    <a:pt x="31433" y="107278"/>
                  </a:cubicBezTo>
                  <a:cubicBezTo>
                    <a:pt x="109538" y="100610"/>
                    <a:pt x="188595" y="98705"/>
                    <a:pt x="264795" y="82513"/>
                  </a:cubicBezTo>
                  <a:cubicBezTo>
                    <a:pt x="338138" y="67273"/>
                    <a:pt x="407670" y="34888"/>
                    <a:pt x="480060" y="12028"/>
                  </a:cubicBezTo>
                  <a:cubicBezTo>
                    <a:pt x="547688" y="-8927"/>
                    <a:pt x="617220" y="1550"/>
                    <a:pt x="685800" y="12980"/>
                  </a:cubicBezTo>
                  <a:cubicBezTo>
                    <a:pt x="698183" y="14885"/>
                    <a:pt x="711518" y="14885"/>
                    <a:pt x="723900" y="16790"/>
                  </a:cubicBezTo>
                  <a:cubicBezTo>
                    <a:pt x="717233" y="45365"/>
                    <a:pt x="685800" y="59653"/>
                    <a:pt x="649605" y="48223"/>
                  </a:cubicBezTo>
                  <a:cubicBezTo>
                    <a:pt x="628650" y="41555"/>
                    <a:pt x="612458" y="43460"/>
                    <a:pt x="603885" y="66320"/>
                  </a:cubicBezTo>
                  <a:cubicBezTo>
                    <a:pt x="600075" y="62510"/>
                    <a:pt x="596265" y="58700"/>
                    <a:pt x="593408" y="54890"/>
                  </a:cubicBezTo>
                  <a:cubicBezTo>
                    <a:pt x="590550" y="24410"/>
                    <a:pt x="567690" y="39650"/>
                    <a:pt x="556260" y="41555"/>
                  </a:cubicBezTo>
                  <a:cubicBezTo>
                    <a:pt x="421958" y="66320"/>
                    <a:pt x="288608" y="92990"/>
                    <a:pt x="155258" y="118708"/>
                  </a:cubicBezTo>
                  <a:cubicBezTo>
                    <a:pt x="107633" y="128233"/>
                    <a:pt x="60960" y="135853"/>
                    <a:pt x="13335" y="144425"/>
                  </a:cubicBezTo>
                  <a:cubicBezTo>
                    <a:pt x="8573" y="123470"/>
                    <a:pt x="4763" y="101563"/>
                    <a:pt x="0" y="77750"/>
                  </a:cubicBezTo>
                  <a:cubicBezTo>
                    <a:pt x="9525" y="77750"/>
                    <a:pt x="17145" y="77750"/>
                    <a:pt x="25718" y="77750"/>
                  </a:cubicBezTo>
                  <a:cubicBezTo>
                    <a:pt x="25718" y="77750"/>
                    <a:pt x="25718" y="77750"/>
                    <a:pt x="25718" y="7775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21"/>
            <p:cNvSpPr/>
            <p:nvPr/>
          </p:nvSpPr>
          <p:spPr>
            <a:xfrm>
              <a:off x="7830502" y="2485300"/>
              <a:ext cx="617220" cy="135979"/>
            </a:xfrm>
            <a:custGeom>
              <a:avLst/>
              <a:gdLst/>
              <a:ahLst/>
              <a:cxnLst/>
              <a:rect l="l" t="t" r="r" b="b"/>
              <a:pathLst>
                <a:path w="617220" h="135979" extrusionOk="0">
                  <a:moveTo>
                    <a:pt x="37148" y="108357"/>
                  </a:moveTo>
                  <a:cubicBezTo>
                    <a:pt x="84773" y="99785"/>
                    <a:pt x="131445" y="91212"/>
                    <a:pt x="179070" y="82640"/>
                  </a:cubicBezTo>
                  <a:cubicBezTo>
                    <a:pt x="312420" y="56922"/>
                    <a:pt x="446723" y="30252"/>
                    <a:pt x="580073" y="5487"/>
                  </a:cubicBezTo>
                  <a:cubicBezTo>
                    <a:pt x="592455" y="3582"/>
                    <a:pt x="614363" y="-11658"/>
                    <a:pt x="617220" y="18822"/>
                  </a:cubicBezTo>
                  <a:cubicBezTo>
                    <a:pt x="412433" y="57875"/>
                    <a:pt x="208598" y="96927"/>
                    <a:pt x="3810" y="135980"/>
                  </a:cubicBezTo>
                  <a:cubicBezTo>
                    <a:pt x="2858" y="132170"/>
                    <a:pt x="953" y="128360"/>
                    <a:pt x="0" y="124550"/>
                  </a:cubicBezTo>
                  <a:cubicBezTo>
                    <a:pt x="5715" y="120740"/>
                    <a:pt x="10478" y="116930"/>
                    <a:pt x="16193" y="113120"/>
                  </a:cubicBezTo>
                  <a:cubicBezTo>
                    <a:pt x="23813" y="111215"/>
                    <a:pt x="30480" y="109310"/>
                    <a:pt x="37148" y="108357"/>
                  </a:cubicBezTo>
                  <a:cubicBezTo>
                    <a:pt x="38100" y="108357"/>
                    <a:pt x="37148" y="108357"/>
                    <a:pt x="37148" y="108357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21"/>
            <p:cNvSpPr/>
            <p:nvPr/>
          </p:nvSpPr>
          <p:spPr>
            <a:xfrm>
              <a:off x="7687627" y="1933575"/>
              <a:ext cx="55245" cy="103822"/>
            </a:xfrm>
            <a:custGeom>
              <a:avLst/>
              <a:gdLst/>
              <a:ahLst/>
              <a:cxnLst/>
              <a:rect l="l" t="t" r="r" b="b"/>
              <a:pathLst>
                <a:path w="55245" h="103822" extrusionOk="0">
                  <a:moveTo>
                    <a:pt x="953" y="0"/>
                  </a:moveTo>
                  <a:cubicBezTo>
                    <a:pt x="45720" y="2857"/>
                    <a:pt x="44768" y="2857"/>
                    <a:pt x="47625" y="47625"/>
                  </a:cubicBezTo>
                  <a:cubicBezTo>
                    <a:pt x="48578" y="66675"/>
                    <a:pt x="52388" y="84773"/>
                    <a:pt x="55245" y="103823"/>
                  </a:cubicBezTo>
                  <a:cubicBezTo>
                    <a:pt x="52388" y="103823"/>
                    <a:pt x="50483" y="103823"/>
                    <a:pt x="47625" y="103823"/>
                  </a:cubicBezTo>
                  <a:cubicBezTo>
                    <a:pt x="42863" y="80963"/>
                    <a:pt x="38100" y="59055"/>
                    <a:pt x="34290" y="36195"/>
                  </a:cubicBezTo>
                  <a:cubicBezTo>
                    <a:pt x="31433" y="14288"/>
                    <a:pt x="20955" y="5715"/>
                    <a:pt x="0" y="11430"/>
                  </a:cubicBezTo>
                  <a:cubicBezTo>
                    <a:pt x="953" y="7620"/>
                    <a:pt x="953" y="3810"/>
                    <a:pt x="953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21"/>
            <p:cNvSpPr/>
            <p:nvPr/>
          </p:nvSpPr>
          <p:spPr>
            <a:xfrm>
              <a:off x="7846694" y="2593657"/>
              <a:ext cx="21907" cy="4762"/>
            </a:xfrm>
            <a:custGeom>
              <a:avLst/>
              <a:gdLst/>
              <a:ahLst/>
              <a:cxnLst/>
              <a:rect l="l" t="t" r="r" b="b"/>
              <a:pathLst>
                <a:path w="21907" h="4762" extrusionOk="0">
                  <a:moveTo>
                    <a:pt x="21907" y="0"/>
                  </a:moveTo>
                  <a:cubicBezTo>
                    <a:pt x="15240" y="1905"/>
                    <a:pt x="7620" y="2858"/>
                    <a:pt x="953" y="4763"/>
                  </a:cubicBezTo>
                  <a:cubicBezTo>
                    <a:pt x="953" y="4763"/>
                    <a:pt x="0" y="2858"/>
                    <a:pt x="0" y="2858"/>
                  </a:cubicBezTo>
                  <a:cubicBezTo>
                    <a:pt x="0" y="2858"/>
                    <a:pt x="953" y="952"/>
                    <a:pt x="953" y="952"/>
                  </a:cubicBezTo>
                  <a:cubicBezTo>
                    <a:pt x="7620" y="952"/>
                    <a:pt x="14288" y="0"/>
                    <a:pt x="21907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21"/>
            <p:cNvSpPr/>
            <p:nvPr/>
          </p:nvSpPr>
          <p:spPr>
            <a:xfrm>
              <a:off x="8461057" y="2518410"/>
              <a:ext cx="2857" cy="3810"/>
            </a:xfrm>
            <a:custGeom>
              <a:avLst/>
              <a:gdLst/>
              <a:ahLst/>
              <a:cxnLst/>
              <a:rect l="l" t="t" r="r" b="b"/>
              <a:pathLst>
                <a:path w="2857" h="3810" extrusionOk="0">
                  <a:moveTo>
                    <a:pt x="0" y="0"/>
                  </a:moveTo>
                  <a:lnTo>
                    <a:pt x="2857" y="952"/>
                  </a:lnTo>
                  <a:cubicBezTo>
                    <a:pt x="2857" y="952"/>
                    <a:pt x="2857" y="3810"/>
                    <a:pt x="2857" y="3810"/>
                  </a:cubicBezTo>
                  <a:cubicBezTo>
                    <a:pt x="1905" y="2857"/>
                    <a:pt x="953" y="2857"/>
                    <a:pt x="0" y="1905"/>
                  </a:cubicBezTo>
                  <a:cubicBezTo>
                    <a:pt x="0" y="95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21"/>
            <p:cNvSpPr/>
            <p:nvPr/>
          </p:nvSpPr>
          <p:spPr>
            <a:xfrm>
              <a:off x="8517255" y="1686877"/>
              <a:ext cx="641984" cy="611505"/>
            </a:xfrm>
            <a:custGeom>
              <a:avLst/>
              <a:gdLst/>
              <a:ahLst/>
              <a:cxnLst/>
              <a:rect l="l" t="t" r="r" b="b"/>
              <a:pathLst>
                <a:path w="641984" h="611505" extrusionOk="0">
                  <a:moveTo>
                    <a:pt x="641032" y="552450"/>
                  </a:moveTo>
                  <a:cubicBezTo>
                    <a:pt x="581977" y="586740"/>
                    <a:pt x="515302" y="591503"/>
                    <a:pt x="449580" y="595313"/>
                  </a:cubicBezTo>
                  <a:cubicBezTo>
                    <a:pt x="392430" y="599123"/>
                    <a:pt x="334327" y="601980"/>
                    <a:pt x="277177" y="605790"/>
                  </a:cubicBezTo>
                  <a:cubicBezTo>
                    <a:pt x="273368" y="606743"/>
                    <a:pt x="269557" y="607695"/>
                    <a:pt x="264795" y="608648"/>
                  </a:cubicBezTo>
                  <a:cubicBezTo>
                    <a:pt x="259080" y="609600"/>
                    <a:pt x="253365" y="610553"/>
                    <a:pt x="247650" y="611505"/>
                  </a:cubicBezTo>
                  <a:cubicBezTo>
                    <a:pt x="249555" y="601028"/>
                    <a:pt x="250507" y="590550"/>
                    <a:pt x="254318" y="581025"/>
                  </a:cubicBezTo>
                  <a:cubicBezTo>
                    <a:pt x="260032" y="567690"/>
                    <a:pt x="261938" y="558165"/>
                    <a:pt x="242888" y="559118"/>
                  </a:cubicBezTo>
                  <a:cubicBezTo>
                    <a:pt x="245745" y="551498"/>
                    <a:pt x="249555" y="543878"/>
                    <a:pt x="250507" y="540068"/>
                  </a:cubicBezTo>
                  <a:cubicBezTo>
                    <a:pt x="273368" y="542925"/>
                    <a:pt x="295275" y="550545"/>
                    <a:pt x="312420" y="545783"/>
                  </a:cubicBezTo>
                  <a:cubicBezTo>
                    <a:pt x="340995" y="538163"/>
                    <a:pt x="368618" y="521970"/>
                    <a:pt x="400050" y="524828"/>
                  </a:cubicBezTo>
                  <a:cubicBezTo>
                    <a:pt x="405765" y="524828"/>
                    <a:pt x="412432" y="516255"/>
                    <a:pt x="419100" y="513398"/>
                  </a:cubicBezTo>
                  <a:cubicBezTo>
                    <a:pt x="443865" y="503873"/>
                    <a:pt x="468630" y="492443"/>
                    <a:pt x="494347" y="488633"/>
                  </a:cubicBezTo>
                  <a:cubicBezTo>
                    <a:pt x="526732" y="482918"/>
                    <a:pt x="560070" y="482918"/>
                    <a:pt x="593407" y="480060"/>
                  </a:cubicBezTo>
                  <a:cubicBezTo>
                    <a:pt x="594360" y="480060"/>
                    <a:pt x="594360" y="477203"/>
                    <a:pt x="595313" y="473393"/>
                  </a:cubicBezTo>
                  <a:cubicBezTo>
                    <a:pt x="568643" y="464820"/>
                    <a:pt x="544830" y="438150"/>
                    <a:pt x="515302" y="470535"/>
                  </a:cubicBezTo>
                  <a:cubicBezTo>
                    <a:pt x="513397" y="472440"/>
                    <a:pt x="505777" y="472440"/>
                    <a:pt x="501968" y="471488"/>
                  </a:cubicBezTo>
                  <a:cubicBezTo>
                    <a:pt x="461963" y="455295"/>
                    <a:pt x="433388" y="491490"/>
                    <a:pt x="397193" y="493395"/>
                  </a:cubicBezTo>
                  <a:cubicBezTo>
                    <a:pt x="393382" y="493395"/>
                    <a:pt x="390525" y="500063"/>
                    <a:pt x="386715" y="502920"/>
                  </a:cubicBezTo>
                  <a:cubicBezTo>
                    <a:pt x="381952" y="505778"/>
                    <a:pt x="377190" y="509588"/>
                    <a:pt x="372427" y="510540"/>
                  </a:cubicBezTo>
                  <a:cubicBezTo>
                    <a:pt x="350520" y="516255"/>
                    <a:pt x="328613" y="521018"/>
                    <a:pt x="306705" y="525780"/>
                  </a:cubicBezTo>
                  <a:cubicBezTo>
                    <a:pt x="300038" y="527685"/>
                    <a:pt x="290513" y="530543"/>
                    <a:pt x="285750" y="527685"/>
                  </a:cubicBezTo>
                  <a:cubicBezTo>
                    <a:pt x="250507" y="508635"/>
                    <a:pt x="221932" y="510540"/>
                    <a:pt x="202882" y="550545"/>
                  </a:cubicBezTo>
                  <a:cubicBezTo>
                    <a:pt x="202882" y="551498"/>
                    <a:pt x="199072" y="550545"/>
                    <a:pt x="197168" y="550545"/>
                  </a:cubicBezTo>
                  <a:cubicBezTo>
                    <a:pt x="182880" y="541020"/>
                    <a:pt x="168593" y="532448"/>
                    <a:pt x="152400" y="522923"/>
                  </a:cubicBezTo>
                  <a:cubicBezTo>
                    <a:pt x="151447" y="518160"/>
                    <a:pt x="150495" y="508635"/>
                    <a:pt x="149543" y="499110"/>
                  </a:cubicBezTo>
                  <a:cubicBezTo>
                    <a:pt x="149543" y="499110"/>
                    <a:pt x="151447" y="497205"/>
                    <a:pt x="151447" y="497205"/>
                  </a:cubicBezTo>
                  <a:cubicBezTo>
                    <a:pt x="156210" y="493395"/>
                    <a:pt x="160972" y="488633"/>
                    <a:pt x="165735" y="484823"/>
                  </a:cubicBezTo>
                  <a:cubicBezTo>
                    <a:pt x="173355" y="484823"/>
                    <a:pt x="181927" y="484823"/>
                    <a:pt x="189547" y="483870"/>
                  </a:cubicBezTo>
                  <a:cubicBezTo>
                    <a:pt x="212407" y="481013"/>
                    <a:pt x="237172" y="481013"/>
                    <a:pt x="258127" y="472440"/>
                  </a:cubicBezTo>
                  <a:cubicBezTo>
                    <a:pt x="280988" y="462915"/>
                    <a:pt x="300990" y="456248"/>
                    <a:pt x="326707" y="458153"/>
                  </a:cubicBezTo>
                  <a:cubicBezTo>
                    <a:pt x="343852" y="460058"/>
                    <a:pt x="371475" y="454343"/>
                    <a:pt x="378143" y="442913"/>
                  </a:cubicBezTo>
                  <a:cubicBezTo>
                    <a:pt x="400050" y="405765"/>
                    <a:pt x="438150" y="409575"/>
                    <a:pt x="468630" y="406718"/>
                  </a:cubicBezTo>
                  <a:cubicBezTo>
                    <a:pt x="498157" y="403860"/>
                    <a:pt x="518160" y="394335"/>
                    <a:pt x="535305" y="371475"/>
                  </a:cubicBezTo>
                  <a:cubicBezTo>
                    <a:pt x="521970" y="368618"/>
                    <a:pt x="505777" y="364808"/>
                    <a:pt x="498157" y="371475"/>
                  </a:cubicBezTo>
                  <a:cubicBezTo>
                    <a:pt x="467677" y="395288"/>
                    <a:pt x="430530" y="386715"/>
                    <a:pt x="398145" y="397193"/>
                  </a:cubicBezTo>
                  <a:cubicBezTo>
                    <a:pt x="380047" y="402908"/>
                    <a:pt x="362902" y="404813"/>
                    <a:pt x="353377" y="422910"/>
                  </a:cubicBezTo>
                  <a:cubicBezTo>
                    <a:pt x="344805" y="438150"/>
                    <a:pt x="333375" y="444818"/>
                    <a:pt x="315277" y="441008"/>
                  </a:cubicBezTo>
                  <a:cubicBezTo>
                    <a:pt x="283845" y="434340"/>
                    <a:pt x="254318" y="442913"/>
                    <a:pt x="227647" y="460058"/>
                  </a:cubicBezTo>
                  <a:cubicBezTo>
                    <a:pt x="219075" y="464820"/>
                    <a:pt x="203835" y="470535"/>
                    <a:pt x="199072" y="465773"/>
                  </a:cubicBezTo>
                  <a:cubicBezTo>
                    <a:pt x="166688" y="441960"/>
                    <a:pt x="143827" y="460058"/>
                    <a:pt x="119063" y="478155"/>
                  </a:cubicBezTo>
                  <a:cubicBezTo>
                    <a:pt x="113347" y="468630"/>
                    <a:pt x="107632" y="458153"/>
                    <a:pt x="101918" y="448628"/>
                  </a:cubicBezTo>
                  <a:cubicBezTo>
                    <a:pt x="157163" y="432435"/>
                    <a:pt x="213360" y="415290"/>
                    <a:pt x="272415" y="398145"/>
                  </a:cubicBezTo>
                  <a:cubicBezTo>
                    <a:pt x="272415" y="394335"/>
                    <a:pt x="272415" y="382905"/>
                    <a:pt x="269557" y="373380"/>
                  </a:cubicBezTo>
                  <a:cubicBezTo>
                    <a:pt x="255270" y="324803"/>
                    <a:pt x="240982" y="275273"/>
                    <a:pt x="223838" y="227648"/>
                  </a:cubicBezTo>
                  <a:cubicBezTo>
                    <a:pt x="212407" y="193358"/>
                    <a:pt x="199072" y="189548"/>
                    <a:pt x="163830" y="198120"/>
                  </a:cubicBezTo>
                  <a:cubicBezTo>
                    <a:pt x="131445" y="206693"/>
                    <a:pt x="99060" y="214313"/>
                    <a:pt x="66675" y="221933"/>
                  </a:cubicBezTo>
                  <a:cubicBezTo>
                    <a:pt x="54293" y="208598"/>
                    <a:pt x="41910" y="195263"/>
                    <a:pt x="29527" y="181928"/>
                  </a:cubicBezTo>
                  <a:cubicBezTo>
                    <a:pt x="47625" y="160020"/>
                    <a:pt x="73343" y="160020"/>
                    <a:pt x="96202" y="165735"/>
                  </a:cubicBezTo>
                  <a:cubicBezTo>
                    <a:pt x="136207" y="177165"/>
                    <a:pt x="170497" y="180023"/>
                    <a:pt x="189547" y="134303"/>
                  </a:cubicBezTo>
                  <a:cubicBezTo>
                    <a:pt x="204788" y="140018"/>
                    <a:pt x="216218" y="144780"/>
                    <a:pt x="227647" y="149543"/>
                  </a:cubicBezTo>
                  <a:cubicBezTo>
                    <a:pt x="256222" y="160973"/>
                    <a:pt x="281940" y="161925"/>
                    <a:pt x="299085" y="130493"/>
                  </a:cubicBezTo>
                  <a:cubicBezTo>
                    <a:pt x="301943" y="124778"/>
                    <a:pt x="314325" y="121920"/>
                    <a:pt x="322897" y="122873"/>
                  </a:cubicBezTo>
                  <a:cubicBezTo>
                    <a:pt x="355282" y="125730"/>
                    <a:pt x="387668" y="137160"/>
                    <a:pt x="413385" y="105728"/>
                  </a:cubicBezTo>
                  <a:cubicBezTo>
                    <a:pt x="417195" y="101918"/>
                    <a:pt x="430530" y="104775"/>
                    <a:pt x="439102" y="106680"/>
                  </a:cubicBezTo>
                  <a:cubicBezTo>
                    <a:pt x="461963" y="112395"/>
                    <a:pt x="482918" y="111443"/>
                    <a:pt x="508635" y="90488"/>
                  </a:cubicBezTo>
                  <a:cubicBezTo>
                    <a:pt x="467677" y="87630"/>
                    <a:pt x="434340" y="83820"/>
                    <a:pt x="401002" y="82868"/>
                  </a:cubicBezTo>
                  <a:cubicBezTo>
                    <a:pt x="394335" y="82868"/>
                    <a:pt x="384810" y="86678"/>
                    <a:pt x="381000" y="92393"/>
                  </a:cubicBezTo>
                  <a:cubicBezTo>
                    <a:pt x="364807" y="112395"/>
                    <a:pt x="344805" y="111443"/>
                    <a:pt x="322897" y="103823"/>
                  </a:cubicBezTo>
                  <a:cubicBezTo>
                    <a:pt x="298132" y="95250"/>
                    <a:pt x="276225" y="98108"/>
                    <a:pt x="262890" y="121920"/>
                  </a:cubicBezTo>
                  <a:cubicBezTo>
                    <a:pt x="254318" y="138113"/>
                    <a:pt x="243840" y="137160"/>
                    <a:pt x="229552" y="130493"/>
                  </a:cubicBezTo>
                  <a:cubicBezTo>
                    <a:pt x="175260" y="104775"/>
                    <a:pt x="175260" y="105728"/>
                    <a:pt x="135255" y="152400"/>
                  </a:cubicBezTo>
                  <a:cubicBezTo>
                    <a:pt x="134302" y="153353"/>
                    <a:pt x="133350" y="153353"/>
                    <a:pt x="133350" y="153353"/>
                  </a:cubicBezTo>
                  <a:cubicBezTo>
                    <a:pt x="90488" y="142875"/>
                    <a:pt x="48577" y="145733"/>
                    <a:pt x="7620" y="159068"/>
                  </a:cubicBezTo>
                  <a:cubicBezTo>
                    <a:pt x="4763" y="143828"/>
                    <a:pt x="1905" y="127635"/>
                    <a:pt x="0" y="117158"/>
                  </a:cubicBezTo>
                  <a:cubicBezTo>
                    <a:pt x="6668" y="103823"/>
                    <a:pt x="13335" y="91440"/>
                    <a:pt x="19050" y="79058"/>
                  </a:cubicBezTo>
                  <a:cubicBezTo>
                    <a:pt x="68580" y="46673"/>
                    <a:pt x="123825" y="35243"/>
                    <a:pt x="180975" y="35243"/>
                  </a:cubicBezTo>
                  <a:cubicBezTo>
                    <a:pt x="231457" y="35243"/>
                    <a:pt x="280988" y="39053"/>
                    <a:pt x="331470" y="40005"/>
                  </a:cubicBezTo>
                  <a:cubicBezTo>
                    <a:pt x="395288" y="40958"/>
                    <a:pt x="459105" y="38100"/>
                    <a:pt x="520065" y="0"/>
                  </a:cubicBezTo>
                  <a:cubicBezTo>
                    <a:pt x="532447" y="50483"/>
                    <a:pt x="545782" y="97155"/>
                    <a:pt x="554355" y="144780"/>
                  </a:cubicBezTo>
                  <a:cubicBezTo>
                    <a:pt x="578168" y="265748"/>
                    <a:pt x="600075" y="386715"/>
                    <a:pt x="623888" y="507683"/>
                  </a:cubicBezTo>
                  <a:cubicBezTo>
                    <a:pt x="626745" y="521018"/>
                    <a:pt x="634365" y="533400"/>
                    <a:pt x="640080" y="546735"/>
                  </a:cubicBezTo>
                  <a:cubicBezTo>
                    <a:pt x="642938" y="548640"/>
                    <a:pt x="641985" y="550545"/>
                    <a:pt x="641032" y="552450"/>
                  </a:cubicBezTo>
                  <a:close/>
                  <a:moveTo>
                    <a:pt x="390525" y="332423"/>
                  </a:moveTo>
                  <a:cubicBezTo>
                    <a:pt x="340995" y="291465"/>
                    <a:pt x="309563" y="311468"/>
                    <a:pt x="282893" y="355283"/>
                  </a:cubicBezTo>
                  <a:cubicBezTo>
                    <a:pt x="313372" y="374333"/>
                    <a:pt x="331470" y="358140"/>
                    <a:pt x="345757" y="331470"/>
                  </a:cubicBezTo>
                  <a:cubicBezTo>
                    <a:pt x="357188" y="335280"/>
                    <a:pt x="367665" y="341948"/>
                    <a:pt x="377190" y="341948"/>
                  </a:cubicBezTo>
                  <a:cubicBezTo>
                    <a:pt x="393382" y="341948"/>
                    <a:pt x="416243" y="342900"/>
                    <a:pt x="424815" y="333375"/>
                  </a:cubicBezTo>
                  <a:cubicBezTo>
                    <a:pt x="440055" y="317183"/>
                    <a:pt x="455295" y="313373"/>
                    <a:pt x="472440" y="317183"/>
                  </a:cubicBezTo>
                  <a:cubicBezTo>
                    <a:pt x="506730" y="325755"/>
                    <a:pt x="526732" y="303848"/>
                    <a:pt x="548640" y="281940"/>
                  </a:cubicBezTo>
                  <a:cubicBezTo>
                    <a:pt x="532447" y="280035"/>
                    <a:pt x="517207" y="282893"/>
                    <a:pt x="501968" y="286703"/>
                  </a:cubicBezTo>
                  <a:cubicBezTo>
                    <a:pt x="488632" y="290513"/>
                    <a:pt x="474345" y="300038"/>
                    <a:pt x="461963" y="298133"/>
                  </a:cubicBezTo>
                  <a:cubicBezTo>
                    <a:pt x="432435" y="294323"/>
                    <a:pt x="406718" y="295275"/>
                    <a:pt x="390525" y="332423"/>
                  </a:cubicBezTo>
                  <a:close/>
                  <a:moveTo>
                    <a:pt x="457200" y="234315"/>
                  </a:moveTo>
                  <a:cubicBezTo>
                    <a:pt x="486727" y="246698"/>
                    <a:pt x="513397" y="258128"/>
                    <a:pt x="541020" y="226695"/>
                  </a:cubicBezTo>
                  <a:cubicBezTo>
                    <a:pt x="504825" y="222885"/>
                    <a:pt x="473393" y="217170"/>
                    <a:pt x="441960" y="216218"/>
                  </a:cubicBezTo>
                  <a:cubicBezTo>
                    <a:pt x="433388" y="216218"/>
                    <a:pt x="424815" y="229553"/>
                    <a:pt x="415290" y="235268"/>
                  </a:cubicBezTo>
                  <a:cubicBezTo>
                    <a:pt x="407670" y="240030"/>
                    <a:pt x="399097" y="246698"/>
                    <a:pt x="392430" y="245745"/>
                  </a:cubicBezTo>
                  <a:cubicBezTo>
                    <a:pt x="361950" y="240983"/>
                    <a:pt x="333375" y="238125"/>
                    <a:pt x="307657" y="260985"/>
                  </a:cubicBezTo>
                  <a:cubicBezTo>
                    <a:pt x="304800" y="263843"/>
                    <a:pt x="297180" y="261938"/>
                    <a:pt x="291465" y="261938"/>
                  </a:cubicBezTo>
                  <a:cubicBezTo>
                    <a:pt x="282893" y="261938"/>
                    <a:pt x="273368" y="261938"/>
                    <a:pt x="260985" y="261938"/>
                  </a:cubicBezTo>
                  <a:cubicBezTo>
                    <a:pt x="288607" y="288608"/>
                    <a:pt x="313372" y="290513"/>
                    <a:pt x="341947" y="272415"/>
                  </a:cubicBezTo>
                  <a:cubicBezTo>
                    <a:pt x="352425" y="265748"/>
                    <a:pt x="367665" y="260033"/>
                    <a:pt x="378143" y="262890"/>
                  </a:cubicBezTo>
                  <a:cubicBezTo>
                    <a:pt x="412432" y="273368"/>
                    <a:pt x="439102" y="268605"/>
                    <a:pt x="457200" y="234315"/>
                  </a:cubicBezTo>
                  <a:close/>
                  <a:moveTo>
                    <a:pt x="242888" y="211455"/>
                  </a:moveTo>
                  <a:cubicBezTo>
                    <a:pt x="261938" y="225743"/>
                    <a:pt x="276225" y="227648"/>
                    <a:pt x="294322" y="210503"/>
                  </a:cubicBezTo>
                  <a:cubicBezTo>
                    <a:pt x="303847" y="200978"/>
                    <a:pt x="324802" y="191453"/>
                    <a:pt x="332422" y="195263"/>
                  </a:cubicBezTo>
                  <a:cubicBezTo>
                    <a:pt x="393382" y="226695"/>
                    <a:pt x="438150" y="177165"/>
                    <a:pt x="491490" y="167640"/>
                  </a:cubicBezTo>
                  <a:cubicBezTo>
                    <a:pt x="473393" y="161925"/>
                    <a:pt x="452438" y="157163"/>
                    <a:pt x="437197" y="163830"/>
                  </a:cubicBezTo>
                  <a:cubicBezTo>
                    <a:pt x="402907" y="179070"/>
                    <a:pt x="372427" y="189548"/>
                    <a:pt x="333375" y="175260"/>
                  </a:cubicBezTo>
                  <a:cubicBezTo>
                    <a:pt x="300990" y="163830"/>
                    <a:pt x="270510" y="185738"/>
                    <a:pt x="242888" y="21145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21"/>
            <p:cNvSpPr/>
            <p:nvPr/>
          </p:nvSpPr>
          <p:spPr>
            <a:xfrm>
              <a:off x="7766685" y="1904047"/>
              <a:ext cx="622934" cy="622935"/>
            </a:xfrm>
            <a:custGeom>
              <a:avLst/>
              <a:gdLst/>
              <a:ahLst/>
              <a:cxnLst/>
              <a:rect l="l" t="t" r="r" b="b"/>
              <a:pathLst>
                <a:path w="622934" h="622935" extrusionOk="0">
                  <a:moveTo>
                    <a:pt x="113347" y="622935"/>
                  </a:moveTo>
                  <a:cubicBezTo>
                    <a:pt x="113347" y="622935"/>
                    <a:pt x="113347" y="622935"/>
                    <a:pt x="113347" y="622935"/>
                  </a:cubicBezTo>
                  <a:cubicBezTo>
                    <a:pt x="102870" y="571500"/>
                    <a:pt x="94297" y="521017"/>
                    <a:pt x="82867" y="470535"/>
                  </a:cubicBezTo>
                  <a:cubicBezTo>
                    <a:pt x="48577" y="325755"/>
                    <a:pt x="13335" y="180975"/>
                    <a:pt x="0" y="23813"/>
                  </a:cubicBezTo>
                  <a:cubicBezTo>
                    <a:pt x="115252" y="50482"/>
                    <a:pt x="227647" y="41910"/>
                    <a:pt x="336232" y="0"/>
                  </a:cubicBezTo>
                  <a:cubicBezTo>
                    <a:pt x="338138" y="4763"/>
                    <a:pt x="340995" y="14288"/>
                    <a:pt x="340995" y="14288"/>
                  </a:cubicBezTo>
                  <a:cubicBezTo>
                    <a:pt x="313372" y="24765"/>
                    <a:pt x="333375" y="42863"/>
                    <a:pt x="333375" y="58102"/>
                  </a:cubicBezTo>
                  <a:cubicBezTo>
                    <a:pt x="315277" y="62865"/>
                    <a:pt x="298132" y="67627"/>
                    <a:pt x="280035" y="70485"/>
                  </a:cubicBezTo>
                  <a:cubicBezTo>
                    <a:pt x="270510" y="72390"/>
                    <a:pt x="260032" y="73342"/>
                    <a:pt x="250507" y="71438"/>
                  </a:cubicBezTo>
                  <a:cubicBezTo>
                    <a:pt x="227647" y="64770"/>
                    <a:pt x="207645" y="68580"/>
                    <a:pt x="187642" y="81915"/>
                  </a:cubicBezTo>
                  <a:cubicBezTo>
                    <a:pt x="176213" y="89535"/>
                    <a:pt x="160972" y="91440"/>
                    <a:pt x="146685" y="92392"/>
                  </a:cubicBezTo>
                  <a:cubicBezTo>
                    <a:pt x="117157" y="94298"/>
                    <a:pt x="87630" y="104775"/>
                    <a:pt x="57150" y="98107"/>
                  </a:cubicBezTo>
                  <a:cubicBezTo>
                    <a:pt x="57150" y="98107"/>
                    <a:pt x="55245" y="100965"/>
                    <a:pt x="51435" y="110490"/>
                  </a:cubicBezTo>
                  <a:cubicBezTo>
                    <a:pt x="69532" y="115252"/>
                    <a:pt x="87630" y="126682"/>
                    <a:pt x="102870" y="123825"/>
                  </a:cubicBezTo>
                  <a:cubicBezTo>
                    <a:pt x="127635" y="120015"/>
                    <a:pt x="156210" y="120015"/>
                    <a:pt x="176213" y="112395"/>
                  </a:cubicBezTo>
                  <a:cubicBezTo>
                    <a:pt x="214313" y="98107"/>
                    <a:pt x="253365" y="96202"/>
                    <a:pt x="291465" y="89535"/>
                  </a:cubicBezTo>
                  <a:cubicBezTo>
                    <a:pt x="317182" y="84773"/>
                    <a:pt x="341947" y="80963"/>
                    <a:pt x="367665" y="83820"/>
                  </a:cubicBezTo>
                  <a:cubicBezTo>
                    <a:pt x="375285" y="95250"/>
                    <a:pt x="382905" y="107632"/>
                    <a:pt x="390525" y="119063"/>
                  </a:cubicBezTo>
                  <a:cubicBezTo>
                    <a:pt x="379095" y="119063"/>
                    <a:pt x="367665" y="120015"/>
                    <a:pt x="357188" y="120015"/>
                  </a:cubicBezTo>
                  <a:cubicBezTo>
                    <a:pt x="353377" y="117157"/>
                    <a:pt x="349567" y="114300"/>
                    <a:pt x="345757" y="111442"/>
                  </a:cubicBezTo>
                  <a:cubicBezTo>
                    <a:pt x="343852" y="117157"/>
                    <a:pt x="341947" y="121920"/>
                    <a:pt x="339090" y="127635"/>
                  </a:cubicBezTo>
                  <a:cubicBezTo>
                    <a:pt x="308610" y="135255"/>
                    <a:pt x="277177" y="136207"/>
                    <a:pt x="246697" y="150495"/>
                  </a:cubicBezTo>
                  <a:cubicBezTo>
                    <a:pt x="227647" y="159067"/>
                    <a:pt x="200025" y="152400"/>
                    <a:pt x="180975" y="169545"/>
                  </a:cubicBezTo>
                  <a:cubicBezTo>
                    <a:pt x="179070" y="170498"/>
                    <a:pt x="173355" y="168592"/>
                    <a:pt x="170497" y="166688"/>
                  </a:cubicBezTo>
                  <a:cubicBezTo>
                    <a:pt x="130492" y="140970"/>
                    <a:pt x="96202" y="183832"/>
                    <a:pt x="57150" y="176213"/>
                  </a:cubicBezTo>
                  <a:cubicBezTo>
                    <a:pt x="68580" y="185738"/>
                    <a:pt x="81915" y="196215"/>
                    <a:pt x="92392" y="194310"/>
                  </a:cubicBezTo>
                  <a:cubicBezTo>
                    <a:pt x="128588" y="186690"/>
                    <a:pt x="165735" y="191452"/>
                    <a:pt x="200025" y="186690"/>
                  </a:cubicBezTo>
                  <a:cubicBezTo>
                    <a:pt x="222885" y="183832"/>
                    <a:pt x="246697" y="172402"/>
                    <a:pt x="271463" y="168592"/>
                  </a:cubicBezTo>
                  <a:cubicBezTo>
                    <a:pt x="285750" y="166688"/>
                    <a:pt x="298132" y="153352"/>
                    <a:pt x="313372" y="151448"/>
                  </a:cubicBezTo>
                  <a:cubicBezTo>
                    <a:pt x="351472" y="145732"/>
                    <a:pt x="390525" y="142875"/>
                    <a:pt x="428625" y="139065"/>
                  </a:cubicBezTo>
                  <a:cubicBezTo>
                    <a:pt x="425767" y="154305"/>
                    <a:pt x="421957" y="169545"/>
                    <a:pt x="419100" y="185738"/>
                  </a:cubicBezTo>
                  <a:cubicBezTo>
                    <a:pt x="382905" y="203835"/>
                    <a:pt x="347663" y="213360"/>
                    <a:pt x="306705" y="202882"/>
                  </a:cubicBezTo>
                  <a:cubicBezTo>
                    <a:pt x="286702" y="198120"/>
                    <a:pt x="261938" y="206692"/>
                    <a:pt x="240030" y="211455"/>
                  </a:cubicBezTo>
                  <a:cubicBezTo>
                    <a:pt x="215265" y="217170"/>
                    <a:pt x="190500" y="226695"/>
                    <a:pt x="165735" y="231457"/>
                  </a:cubicBezTo>
                  <a:cubicBezTo>
                    <a:pt x="137160" y="237173"/>
                    <a:pt x="107632" y="240982"/>
                    <a:pt x="78105" y="245745"/>
                  </a:cubicBezTo>
                  <a:cubicBezTo>
                    <a:pt x="78105" y="248602"/>
                    <a:pt x="78105" y="250507"/>
                    <a:pt x="78105" y="253365"/>
                  </a:cubicBezTo>
                  <a:cubicBezTo>
                    <a:pt x="84772" y="255270"/>
                    <a:pt x="92392" y="260032"/>
                    <a:pt x="99060" y="259080"/>
                  </a:cubicBezTo>
                  <a:cubicBezTo>
                    <a:pt x="154305" y="248602"/>
                    <a:pt x="209550" y="238125"/>
                    <a:pt x="264795" y="226695"/>
                  </a:cubicBezTo>
                  <a:cubicBezTo>
                    <a:pt x="278130" y="223838"/>
                    <a:pt x="291465" y="217170"/>
                    <a:pt x="302895" y="219075"/>
                  </a:cubicBezTo>
                  <a:cubicBezTo>
                    <a:pt x="347663" y="227648"/>
                    <a:pt x="390525" y="231457"/>
                    <a:pt x="432435" y="206692"/>
                  </a:cubicBezTo>
                  <a:cubicBezTo>
                    <a:pt x="443865" y="200025"/>
                    <a:pt x="461963" y="201930"/>
                    <a:pt x="478155" y="201930"/>
                  </a:cubicBezTo>
                  <a:cubicBezTo>
                    <a:pt x="495300" y="200977"/>
                    <a:pt x="512445" y="201930"/>
                    <a:pt x="529590" y="201930"/>
                  </a:cubicBezTo>
                  <a:cubicBezTo>
                    <a:pt x="535305" y="206692"/>
                    <a:pt x="541020" y="211455"/>
                    <a:pt x="545782" y="216217"/>
                  </a:cubicBezTo>
                  <a:cubicBezTo>
                    <a:pt x="552450" y="222885"/>
                    <a:pt x="558165" y="229552"/>
                    <a:pt x="563880" y="236220"/>
                  </a:cubicBezTo>
                  <a:cubicBezTo>
                    <a:pt x="546735" y="240982"/>
                    <a:pt x="529590" y="246698"/>
                    <a:pt x="512445" y="251460"/>
                  </a:cubicBezTo>
                  <a:cubicBezTo>
                    <a:pt x="508635" y="247650"/>
                    <a:pt x="504825" y="242888"/>
                    <a:pt x="501015" y="239077"/>
                  </a:cubicBezTo>
                  <a:cubicBezTo>
                    <a:pt x="497205" y="244792"/>
                    <a:pt x="493395" y="250507"/>
                    <a:pt x="489585" y="256223"/>
                  </a:cubicBezTo>
                  <a:cubicBezTo>
                    <a:pt x="474345" y="258127"/>
                    <a:pt x="459105" y="258127"/>
                    <a:pt x="443865" y="260985"/>
                  </a:cubicBezTo>
                  <a:cubicBezTo>
                    <a:pt x="421005" y="265748"/>
                    <a:pt x="396240" y="270510"/>
                    <a:pt x="375285" y="280035"/>
                  </a:cubicBezTo>
                  <a:cubicBezTo>
                    <a:pt x="358140" y="287655"/>
                    <a:pt x="343852" y="298132"/>
                    <a:pt x="322897" y="295275"/>
                  </a:cubicBezTo>
                  <a:cubicBezTo>
                    <a:pt x="277177" y="290513"/>
                    <a:pt x="231457" y="285750"/>
                    <a:pt x="188595" y="314325"/>
                  </a:cubicBezTo>
                  <a:cubicBezTo>
                    <a:pt x="178117" y="321945"/>
                    <a:pt x="158115" y="316230"/>
                    <a:pt x="142875" y="316230"/>
                  </a:cubicBezTo>
                  <a:cubicBezTo>
                    <a:pt x="133350" y="316230"/>
                    <a:pt x="123825" y="316230"/>
                    <a:pt x="115252" y="316230"/>
                  </a:cubicBezTo>
                  <a:cubicBezTo>
                    <a:pt x="147638" y="347663"/>
                    <a:pt x="185738" y="347663"/>
                    <a:pt x="217170" y="328613"/>
                  </a:cubicBezTo>
                  <a:cubicBezTo>
                    <a:pt x="255270" y="304800"/>
                    <a:pt x="293370" y="312420"/>
                    <a:pt x="331470" y="314325"/>
                  </a:cubicBezTo>
                  <a:cubicBezTo>
                    <a:pt x="356235" y="315278"/>
                    <a:pt x="379095" y="315278"/>
                    <a:pt x="399097" y="299085"/>
                  </a:cubicBezTo>
                  <a:cubicBezTo>
                    <a:pt x="408622" y="300038"/>
                    <a:pt x="419100" y="300990"/>
                    <a:pt x="437197" y="301942"/>
                  </a:cubicBezTo>
                  <a:cubicBezTo>
                    <a:pt x="423863" y="294323"/>
                    <a:pt x="419100" y="292417"/>
                    <a:pt x="414338" y="289560"/>
                  </a:cubicBezTo>
                  <a:cubicBezTo>
                    <a:pt x="423863" y="285750"/>
                    <a:pt x="433388" y="280988"/>
                    <a:pt x="442913" y="280035"/>
                  </a:cubicBezTo>
                  <a:cubicBezTo>
                    <a:pt x="470535" y="277178"/>
                    <a:pt x="497205" y="275273"/>
                    <a:pt x="524827" y="273367"/>
                  </a:cubicBezTo>
                  <a:cubicBezTo>
                    <a:pt x="521017" y="290513"/>
                    <a:pt x="517207" y="307657"/>
                    <a:pt x="513397" y="324803"/>
                  </a:cubicBezTo>
                  <a:cubicBezTo>
                    <a:pt x="483870" y="333375"/>
                    <a:pt x="455295" y="342900"/>
                    <a:pt x="425767" y="351473"/>
                  </a:cubicBezTo>
                  <a:cubicBezTo>
                    <a:pt x="404813" y="357188"/>
                    <a:pt x="382905" y="360045"/>
                    <a:pt x="361950" y="367665"/>
                  </a:cubicBezTo>
                  <a:cubicBezTo>
                    <a:pt x="331470" y="379095"/>
                    <a:pt x="302895" y="391478"/>
                    <a:pt x="268605" y="376238"/>
                  </a:cubicBezTo>
                  <a:cubicBezTo>
                    <a:pt x="256222" y="370523"/>
                    <a:pt x="235267" y="372428"/>
                    <a:pt x="224790" y="380048"/>
                  </a:cubicBezTo>
                  <a:cubicBezTo>
                    <a:pt x="204788" y="394335"/>
                    <a:pt x="186690" y="407670"/>
                    <a:pt x="160020" y="405765"/>
                  </a:cubicBezTo>
                  <a:cubicBezTo>
                    <a:pt x="159067" y="405765"/>
                    <a:pt x="158115" y="408623"/>
                    <a:pt x="158115" y="410528"/>
                  </a:cubicBezTo>
                  <a:cubicBezTo>
                    <a:pt x="181927" y="436245"/>
                    <a:pt x="206692" y="436245"/>
                    <a:pt x="231457" y="412432"/>
                  </a:cubicBezTo>
                  <a:cubicBezTo>
                    <a:pt x="240030" y="403860"/>
                    <a:pt x="256222" y="392430"/>
                    <a:pt x="262890" y="395288"/>
                  </a:cubicBezTo>
                  <a:cubicBezTo>
                    <a:pt x="304800" y="416242"/>
                    <a:pt x="343852" y="404813"/>
                    <a:pt x="381952" y="386715"/>
                  </a:cubicBezTo>
                  <a:cubicBezTo>
                    <a:pt x="393382" y="381000"/>
                    <a:pt x="403860" y="374332"/>
                    <a:pt x="416242" y="371475"/>
                  </a:cubicBezTo>
                  <a:cubicBezTo>
                    <a:pt x="450532" y="362903"/>
                    <a:pt x="484822" y="355282"/>
                    <a:pt x="519113" y="347663"/>
                  </a:cubicBezTo>
                  <a:cubicBezTo>
                    <a:pt x="522922" y="382905"/>
                    <a:pt x="482917" y="381000"/>
                    <a:pt x="469582" y="402907"/>
                  </a:cubicBezTo>
                  <a:cubicBezTo>
                    <a:pt x="484822" y="409575"/>
                    <a:pt x="509588" y="383857"/>
                    <a:pt x="513397" y="418148"/>
                  </a:cubicBezTo>
                  <a:cubicBezTo>
                    <a:pt x="502920" y="421957"/>
                    <a:pt x="493395" y="428625"/>
                    <a:pt x="482917" y="428625"/>
                  </a:cubicBezTo>
                  <a:cubicBezTo>
                    <a:pt x="461963" y="429578"/>
                    <a:pt x="436245" y="418148"/>
                    <a:pt x="421005" y="426720"/>
                  </a:cubicBezTo>
                  <a:cubicBezTo>
                    <a:pt x="374332" y="452438"/>
                    <a:pt x="324802" y="462915"/>
                    <a:pt x="272415" y="472440"/>
                  </a:cubicBezTo>
                  <a:cubicBezTo>
                    <a:pt x="246697" y="477203"/>
                    <a:pt x="223838" y="497205"/>
                    <a:pt x="194310" y="488632"/>
                  </a:cubicBezTo>
                  <a:cubicBezTo>
                    <a:pt x="192405" y="487680"/>
                    <a:pt x="188595" y="492442"/>
                    <a:pt x="183832" y="496253"/>
                  </a:cubicBezTo>
                  <a:cubicBezTo>
                    <a:pt x="207645" y="518160"/>
                    <a:pt x="232410" y="520065"/>
                    <a:pt x="257175" y="505778"/>
                  </a:cubicBezTo>
                  <a:cubicBezTo>
                    <a:pt x="282892" y="491490"/>
                    <a:pt x="310515" y="487680"/>
                    <a:pt x="339090" y="485775"/>
                  </a:cubicBezTo>
                  <a:cubicBezTo>
                    <a:pt x="361950" y="483870"/>
                    <a:pt x="388620" y="478155"/>
                    <a:pt x="403860" y="463867"/>
                  </a:cubicBezTo>
                  <a:cubicBezTo>
                    <a:pt x="427672" y="441960"/>
                    <a:pt x="449580" y="437198"/>
                    <a:pt x="478155" y="447675"/>
                  </a:cubicBezTo>
                  <a:cubicBezTo>
                    <a:pt x="501015" y="456248"/>
                    <a:pt x="523875" y="454342"/>
                    <a:pt x="542925" y="437198"/>
                  </a:cubicBezTo>
                  <a:cubicBezTo>
                    <a:pt x="551497" y="437198"/>
                    <a:pt x="559117" y="438150"/>
                    <a:pt x="567690" y="438150"/>
                  </a:cubicBezTo>
                  <a:cubicBezTo>
                    <a:pt x="564832" y="447675"/>
                    <a:pt x="561975" y="454342"/>
                    <a:pt x="559117" y="465773"/>
                  </a:cubicBezTo>
                  <a:cubicBezTo>
                    <a:pt x="575310" y="464820"/>
                    <a:pt x="587692" y="461963"/>
                    <a:pt x="599122" y="463867"/>
                  </a:cubicBezTo>
                  <a:cubicBezTo>
                    <a:pt x="607695" y="464820"/>
                    <a:pt x="615315" y="472440"/>
                    <a:pt x="622935" y="476250"/>
                  </a:cubicBezTo>
                  <a:cubicBezTo>
                    <a:pt x="540067" y="479107"/>
                    <a:pt x="465772" y="508635"/>
                    <a:pt x="392430" y="543878"/>
                  </a:cubicBezTo>
                  <a:cubicBezTo>
                    <a:pt x="332422" y="571500"/>
                    <a:pt x="270510" y="596265"/>
                    <a:pt x="207645" y="617220"/>
                  </a:cubicBezTo>
                  <a:cubicBezTo>
                    <a:pt x="178117" y="624840"/>
                    <a:pt x="144780" y="621030"/>
                    <a:pt x="113347" y="62293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21"/>
            <p:cNvSpPr/>
            <p:nvPr/>
          </p:nvSpPr>
          <p:spPr>
            <a:xfrm>
              <a:off x="8093060" y="1838358"/>
              <a:ext cx="244171" cy="127752"/>
            </a:xfrm>
            <a:custGeom>
              <a:avLst/>
              <a:gdLst/>
              <a:ahLst/>
              <a:cxnLst/>
              <a:rect l="l" t="t" r="r" b="b"/>
              <a:pathLst>
                <a:path w="244171" h="127752" extrusionOk="0">
                  <a:moveTo>
                    <a:pt x="7000" y="122839"/>
                  </a:moveTo>
                  <a:cubicBezTo>
                    <a:pt x="7000" y="107599"/>
                    <a:pt x="-13003" y="89502"/>
                    <a:pt x="14620" y="79024"/>
                  </a:cubicBezTo>
                  <a:cubicBezTo>
                    <a:pt x="14620" y="79024"/>
                    <a:pt x="11762" y="69499"/>
                    <a:pt x="9857" y="64737"/>
                  </a:cubicBezTo>
                  <a:cubicBezTo>
                    <a:pt x="67007" y="43782"/>
                    <a:pt x="124157" y="20922"/>
                    <a:pt x="181307" y="1872"/>
                  </a:cubicBezTo>
                  <a:cubicBezTo>
                    <a:pt x="194642" y="-2891"/>
                    <a:pt x="211787" y="2824"/>
                    <a:pt x="226075" y="3777"/>
                  </a:cubicBezTo>
                  <a:cubicBezTo>
                    <a:pt x="231789" y="36162"/>
                    <a:pt x="238457" y="68547"/>
                    <a:pt x="244172" y="99979"/>
                  </a:cubicBezTo>
                  <a:cubicBezTo>
                    <a:pt x="220359" y="97122"/>
                    <a:pt x="196547" y="91407"/>
                    <a:pt x="171782" y="91407"/>
                  </a:cubicBezTo>
                  <a:cubicBezTo>
                    <a:pt x="153684" y="91407"/>
                    <a:pt x="135587" y="96169"/>
                    <a:pt x="118442" y="100932"/>
                  </a:cubicBezTo>
                  <a:cubicBezTo>
                    <a:pt x="84152" y="109504"/>
                    <a:pt x="50814" y="119029"/>
                    <a:pt x="16525" y="127602"/>
                  </a:cubicBezTo>
                  <a:cubicBezTo>
                    <a:pt x="13667" y="128554"/>
                    <a:pt x="9857" y="124744"/>
                    <a:pt x="7000" y="122839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21"/>
            <p:cNvSpPr/>
            <p:nvPr/>
          </p:nvSpPr>
          <p:spPr>
            <a:xfrm>
              <a:off x="8353591" y="1858327"/>
              <a:ext cx="166520" cy="549592"/>
            </a:xfrm>
            <a:custGeom>
              <a:avLst/>
              <a:gdLst/>
              <a:ahLst/>
              <a:cxnLst/>
              <a:rect l="l" t="t" r="r" b="b"/>
              <a:pathLst>
                <a:path w="166520" h="549592" extrusionOk="0">
                  <a:moveTo>
                    <a:pt x="63651" y="127635"/>
                  </a:moveTo>
                  <a:cubicBezTo>
                    <a:pt x="64603" y="129540"/>
                    <a:pt x="64603" y="131445"/>
                    <a:pt x="64603" y="133350"/>
                  </a:cubicBezTo>
                  <a:cubicBezTo>
                    <a:pt x="73176" y="168593"/>
                    <a:pt x="82701" y="202883"/>
                    <a:pt x="91273" y="238125"/>
                  </a:cubicBezTo>
                  <a:cubicBezTo>
                    <a:pt x="111276" y="319088"/>
                    <a:pt x="131278" y="400050"/>
                    <a:pt x="151281" y="481013"/>
                  </a:cubicBezTo>
                  <a:cubicBezTo>
                    <a:pt x="156043" y="501015"/>
                    <a:pt x="162710" y="521970"/>
                    <a:pt x="166521" y="541973"/>
                  </a:cubicBezTo>
                  <a:cubicBezTo>
                    <a:pt x="166521" y="543878"/>
                    <a:pt x="159853" y="546735"/>
                    <a:pt x="156996" y="549593"/>
                  </a:cubicBezTo>
                  <a:cubicBezTo>
                    <a:pt x="154138" y="541020"/>
                    <a:pt x="152233" y="525780"/>
                    <a:pt x="148423" y="524828"/>
                  </a:cubicBezTo>
                  <a:cubicBezTo>
                    <a:pt x="120801" y="521970"/>
                    <a:pt x="124610" y="499110"/>
                    <a:pt x="117943" y="481965"/>
                  </a:cubicBezTo>
                  <a:cubicBezTo>
                    <a:pt x="114133" y="471488"/>
                    <a:pt x="109371" y="461010"/>
                    <a:pt x="105560" y="451485"/>
                  </a:cubicBezTo>
                  <a:cubicBezTo>
                    <a:pt x="105560" y="447675"/>
                    <a:pt x="105560" y="443865"/>
                    <a:pt x="105560" y="440055"/>
                  </a:cubicBezTo>
                  <a:cubicBezTo>
                    <a:pt x="105560" y="434340"/>
                    <a:pt x="105560" y="428625"/>
                    <a:pt x="104608" y="422910"/>
                  </a:cubicBezTo>
                  <a:cubicBezTo>
                    <a:pt x="69366" y="292418"/>
                    <a:pt x="34123" y="161925"/>
                    <a:pt x="785" y="32385"/>
                  </a:cubicBezTo>
                  <a:cubicBezTo>
                    <a:pt x="-2072" y="22860"/>
                    <a:pt x="3643" y="10478"/>
                    <a:pt x="5548" y="0"/>
                  </a:cubicBezTo>
                  <a:cubicBezTo>
                    <a:pt x="20788" y="3810"/>
                    <a:pt x="39838" y="0"/>
                    <a:pt x="41743" y="23813"/>
                  </a:cubicBezTo>
                  <a:cubicBezTo>
                    <a:pt x="38885" y="30480"/>
                    <a:pt x="32218" y="37148"/>
                    <a:pt x="33171" y="42863"/>
                  </a:cubicBezTo>
                  <a:cubicBezTo>
                    <a:pt x="35076" y="60008"/>
                    <a:pt x="36028" y="81915"/>
                    <a:pt x="46506" y="92393"/>
                  </a:cubicBezTo>
                  <a:cubicBezTo>
                    <a:pt x="56031" y="102870"/>
                    <a:pt x="36028" y="128588"/>
                    <a:pt x="63651" y="127635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21"/>
            <p:cNvSpPr/>
            <p:nvPr/>
          </p:nvSpPr>
          <p:spPr>
            <a:xfrm>
              <a:off x="8315325" y="1843087"/>
              <a:ext cx="143113" cy="454342"/>
            </a:xfrm>
            <a:custGeom>
              <a:avLst/>
              <a:gdLst/>
              <a:ahLst/>
              <a:cxnLst/>
              <a:rect l="l" t="t" r="r" b="b"/>
              <a:pathLst>
                <a:path w="143113" h="454342" extrusionOk="0">
                  <a:moveTo>
                    <a:pt x="42863" y="14288"/>
                  </a:moveTo>
                  <a:cubicBezTo>
                    <a:pt x="40957" y="24765"/>
                    <a:pt x="36195" y="37148"/>
                    <a:pt x="38100" y="46673"/>
                  </a:cubicBezTo>
                  <a:cubicBezTo>
                    <a:pt x="72390" y="177165"/>
                    <a:pt x="107632" y="307658"/>
                    <a:pt x="141923" y="437198"/>
                  </a:cubicBezTo>
                  <a:cubicBezTo>
                    <a:pt x="143827" y="442913"/>
                    <a:pt x="142875" y="448628"/>
                    <a:pt x="142875" y="454342"/>
                  </a:cubicBezTo>
                  <a:cubicBezTo>
                    <a:pt x="129540" y="451485"/>
                    <a:pt x="115252" y="448628"/>
                    <a:pt x="101918" y="446723"/>
                  </a:cubicBezTo>
                  <a:cubicBezTo>
                    <a:pt x="103823" y="426720"/>
                    <a:pt x="107632" y="406717"/>
                    <a:pt x="106680" y="386715"/>
                  </a:cubicBezTo>
                  <a:cubicBezTo>
                    <a:pt x="106680" y="380048"/>
                    <a:pt x="92393" y="374333"/>
                    <a:pt x="84773" y="367665"/>
                  </a:cubicBezTo>
                  <a:cubicBezTo>
                    <a:pt x="76200" y="360045"/>
                    <a:pt x="51435" y="361950"/>
                    <a:pt x="67627" y="339090"/>
                  </a:cubicBezTo>
                  <a:cubicBezTo>
                    <a:pt x="70485" y="335280"/>
                    <a:pt x="73343" y="330517"/>
                    <a:pt x="76200" y="326708"/>
                  </a:cubicBezTo>
                  <a:cubicBezTo>
                    <a:pt x="71438" y="324803"/>
                    <a:pt x="65723" y="323850"/>
                    <a:pt x="60960" y="321945"/>
                  </a:cubicBezTo>
                  <a:cubicBezTo>
                    <a:pt x="59055" y="319088"/>
                    <a:pt x="56198" y="316230"/>
                    <a:pt x="54293" y="313373"/>
                  </a:cubicBezTo>
                  <a:cubicBezTo>
                    <a:pt x="50482" y="307658"/>
                    <a:pt x="46673" y="301942"/>
                    <a:pt x="42863" y="295275"/>
                  </a:cubicBezTo>
                  <a:cubicBezTo>
                    <a:pt x="40957" y="282892"/>
                    <a:pt x="39052" y="271463"/>
                    <a:pt x="37148" y="259080"/>
                  </a:cubicBezTo>
                  <a:cubicBezTo>
                    <a:pt x="39052" y="253365"/>
                    <a:pt x="40957" y="247650"/>
                    <a:pt x="42863" y="241935"/>
                  </a:cubicBezTo>
                  <a:cubicBezTo>
                    <a:pt x="40957" y="235267"/>
                    <a:pt x="40957" y="228600"/>
                    <a:pt x="38100" y="222885"/>
                  </a:cubicBezTo>
                  <a:cubicBezTo>
                    <a:pt x="34290" y="214313"/>
                    <a:pt x="30480" y="207645"/>
                    <a:pt x="25718" y="199073"/>
                  </a:cubicBezTo>
                  <a:cubicBezTo>
                    <a:pt x="28575" y="193358"/>
                    <a:pt x="31432" y="188595"/>
                    <a:pt x="34290" y="182880"/>
                  </a:cubicBezTo>
                  <a:cubicBezTo>
                    <a:pt x="37148" y="180975"/>
                    <a:pt x="40957" y="178117"/>
                    <a:pt x="43815" y="176213"/>
                  </a:cubicBezTo>
                  <a:cubicBezTo>
                    <a:pt x="39052" y="172402"/>
                    <a:pt x="35243" y="168592"/>
                    <a:pt x="30480" y="164783"/>
                  </a:cubicBezTo>
                  <a:cubicBezTo>
                    <a:pt x="30480" y="159067"/>
                    <a:pt x="30480" y="153352"/>
                    <a:pt x="30480" y="147638"/>
                  </a:cubicBezTo>
                  <a:cubicBezTo>
                    <a:pt x="30480" y="143827"/>
                    <a:pt x="30480" y="140017"/>
                    <a:pt x="30480" y="136208"/>
                  </a:cubicBezTo>
                  <a:cubicBezTo>
                    <a:pt x="30480" y="129540"/>
                    <a:pt x="31432" y="122873"/>
                    <a:pt x="31432" y="116205"/>
                  </a:cubicBezTo>
                  <a:cubicBezTo>
                    <a:pt x="45720" y="97155"/>
                    <a:pt x="24765" y="101918"/>
                    <a:pt x="18098" y="96202"/>
                  </a:cubicBezTo>
                  <a:cubicBezTo>
                    <a:pt x="12382" y="63818"/>
                    <a:pt x="5715" y="31432"/>
                    <a:pt x="0" y="0"/>
                  </a:cubicBezTo>
                  <a:cubicBezTo>
                    <a:pt x="17145" y="4763"/>
                    <a:pt x="29527" y="9525"/>
                    <a:pt x="42863" y="14288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21"/>
            <p:cNvSpPr/>
            <p:nvPr/>
          </p:nvSpPr>
          <p:spPr>
            <a:xfrm>
              <a:off x="8043862" y="2394507"/>
              <a:ext cx="457200" cy="132474"/>
            </a:xfrm>
            <a:custGeom>
              <a:avLst/>
              <a:gdLst/>
              <a:ahLst/>
              <a:cxnLst/>
              <a:rect l="l" t="t" r="r" b="b"/>
              <a:pathLst>
                <a:path w="457200" h="132474" extrusionOk="0">
                  <a:moveTo>
                    <a:pt x="0" y="121997"/>
                  </a:moveTo>
                  <a:cubicBezTo>
                    <a:pt x="102870" y="82944"/>
                    <a:pt x="205740" y="41987"/>
                    <a:pt x="309563" y="6744"/>
                  </a:cubicBezTo>
                  <a:cubicBezTo>
                    <a:pt x="360998" y="-10400"/>
                    <a:pt x="411480" y="6744"/>
                    <a:pt x="457200" y="40082"/>
                  </a:cubicBezTo>
                  <a:cubicBezTo>
                    <a:pt x="295275" y="15317"/>
                    <a:pt x="153352" y="91517"/>
                    <a:pt x="3810" y="132475"/>
                  </a:cubicBezTo>
                  <a:cubicBezTo>
                    <a:pt x="2857" y="128665"/>
                    <a:pt x="1905" y="124855"/>
                    <a:pt x="0" y="121997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21"/>
            <p:cNvSpPr/>
            <p:nvPr/>
          </p:nvSpPr>
          <p:spPr>
            <a:xfrm>
              <a:off x="8550592" y="2194560"/>
              <a:ext cx="129643" cy="174307"/>
            </a:xfrm>
            <a:custGeom>
              <a:avLst/>
              <a:gdLst/>
              <a:ahLst/>
              <a:cxnLst/>
              <a:rect l="l" t="t" r="r" b="b"/>
              <a:pathLst>
                <a:path w="129643" h="174307" extrusionOk="0">
                  <a:moveTo>
                    <a:pt x="129540" y="126682"/>
                  </a:moveTo>
                  <a:cubicBezTo>
                    <a:pt x="98107" y="142875"/>
                    <a:pt x="66675" y="158115"/>
                    <a:pt x="35243" y="174307"/>
                  </a:cubicBezTo>
                  <a:cubicBezTo>
                    <a:pt x="27622" y="150495"/>
                    <a:pt x="20002" y="126682"/>
                    <a:pt x="12382" y="103823"/>
                  </a:cubicBezTo>
                  <a:cubicBezTo>
                    <a:pt x="12382" y="102870"/>
                    <a:pt x="12382" y="100965"/>
                    <a:pt x="12382" y="100013"/>
                  </a:cubicBezTo>
                  <a:cubicBezTo>
                    <a:pt x="12382" y="97155"/>
                    <a:pt x="12382" y="95250"/>
                    <a:pt x="12382" y="92392"/>
                  </a:cubicBezTo>
                  <a:cubicBezTo>
                    <a:pt x="12382" y="90488"/>
                    <a:pt x="12382" y="88582"/>
                    <a:pt x="11430" y="86677"/>
                  </a:cubicBezTo>
                  <a:cubicBezTo>
                    <a:pt x="11430" y="84773"/>
                    <a:pt x="11430" y="82867"/>
                    <a:pt x="11430" y="81915"/>
                  </a:cubicBezTo>
                  <a:cubicBezTo>
                    <a:pt x="7620" y="54292"/>
                    <a:pt x="3810" y="27623"/>
                    <a:pt x="0" y="0"/>
                  </a:cubicBezTo>
                  <a:cubicBezTo>
                    <a:pt x="28575" y="3810"/>
                    <a:pt x="58102" y="7620"/>
                    <a:pt x="86677" y="11430"/>
                  </a:cubicBezTo>
                  <a:cubicBezTo>
                    <a:pt x="86677" y="20955"/>
                    <a:pt x="87630" y="30480"/>
                    <a:pt x="87630" y="40005"/>
                  </a:cubicBezTo>
                  <a:cubicBezTo>
                    <a:pt x="67627" y="54292"/>
                    <a:pt x="47625" y="67627"/>
                    <a:pt x="26670" y="81915"/>
                  </a:cubicBezTo>
                  <a:cubicBezTo>
                    <a:pt x="47625" y="97155"/>
                    <a:pt x="68580" y="90488"/>
                    <a:pt x="89535" y="80963"/>
                  </a:cubicBezTo>
                  <a:cubicBezTo>
                    <a:pt x="106680" y="93345"/>
                    <a:pt x="131445" y="98107"/>
                    <a:pt x="129540" y="126682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21"/>
            <p:cNvSpPr/>
            <p:nvPr/>
          </p:nvSpPr>
          <p:spPr>
            <a:xfrm>
              <a:off x="8630602" y="2350770"/>
              <a:ext cx="360997" cy="86684"/>
            </a:xfrm>
            <a:custGeom>
              <a:avLst/>
              <a:gdLst/>
              <a:ahLst/>
              <a:cxnLst/>
              <a:rect l="l" t="t" r="r" b="b"/>
              <a:pathLst>
                <a:path w="360997" h="86684" extrusionOk="0">
                  <a:moveTo>
                    <a:pt x="360998" y="5715"/>
                  </a:moveTo>
                  <a:cubicBezTo>
                    <a:pt x="254318" y="32385"/>
                    <a:pt x="148590" y="60007"/>
                    <a:pt x="41910" y="85725"/>
                  </a:cubicBezTo>
                  <a:cubicBezTo>
                    <a:pt x="28575" y="88582"/>
                    <a:pt x="14288" y="84772"/>
                    <a:pt x="0" y="78105"/>
                  </a:cubicBezTo>
                  <a:cubicBezTo>
                    <a:pt x="103823" y="19050"/>
                    <a:pt x="219075" y="17145"/>
                    <a:pt x="331470" y="0"/>
                  </a:cubicBezTo>
                  <a:cubicBezTo>
                    <a:pt x="340995" y="0"/>
                    <a:pt x="351473" y="0"/>
                    <a:pt x="360998" y="0"/>
                  </a:cubicBezTo>
                  <a:cubicBezTo>
                    <a:pt x="360998" y="1905"/>
                    <a:pt x="360998" y="3810"/>
                    <a:pt x="360998" y="5715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21"/>
            <p:cNvSpPr/>
            <p:nvPr/>
          </p:nvSpPr>
          <p:spPr>
            <a:xfrm>
              <a:off x="9104553" y="1781175"/>
              <a:ext cx="101359" cy="463867"/>
            </a:xfrm>
            <a:custGeom>
              <a:avLst/>
              <a:gdLst/>
              <a:ahLst/>
              <a:cxnLst/>
              <a:rect l="l" t="t" r="r" b="b"/>
              <a:pathLst>
                <a:path w="101359" h="463867" extrusionOk="0">
                  <a:moveTo>
                    <a:pt x="53734" y="458153"/>
                  </a:moveTo>
                  <a:cubicBezTo>
                    <a:pt x="54687" y="456248"/>
                    <a:pt x="55640" y="454342"/>
                    <a:pt x="56592" y="451485"/>
                  </a:cubicBezTo>
                  <a:cubicBezTo>
                    <a:pt x="74690" y="454342"/>
                    <a:pt x="81357" y="445770"/>
                    <a:pt x="77547" y="428625"/>
                  </a:cubicBezTo>
                  <a:cubicBezTo>
                    <a:pt x="57545" y="330517"/>
                    <a:pt x="38495" y="232410"/>
                    <a:pt x="18492" y="134302"/>
                  </a:cubicBezTo>
                  <a:cubicBezTo>
                    <a:pt x="15634" y="120968"/>
                    <a:pt x="14682" y="107632"/>
                    <a:pt x="12777" y="94298"/>
                  </a:cubicBezTo>
                  <a:cubicBezTo>
                    <a:pt x="11824" y="86677"/>
                    <a:pt x="9920" y="79057"/>
                    <a:pt x="8967" y="70485"/>
                  </a:cubicBezTo>
                  <a:cubicBezTo>
                    <a:pt x="8967" y="66675"/>
                    <a:pt x="8015" y="62865"/>
                    <a:pt x="8015" y="58102"/>
                  </a:cubicBezTo>
                  <a:cubicBezTo>
                    <a:pt x="6109" y="46673"/>
                    <a:pt x="4204" y="35243"/>
                    <a:pt x="1347" y="23813"/>
                  </a:cubicBezTo>
                  <a:cubicBezTo>
                    <a:pt x="395" y="22860"/>
                    <a:pt x="-558" y="20955"/>
                    <a:pt x="395" y="20002"/>
                  </a:cubicBezTo>
                  <a:cubicBezTo>
                    <a:pt x="3252" y="13335"/>
                    <a:pt x="5157" y="6668"/>
                    <a:pt x="8015" y="0"/>
                  </a:cubicBezTo>
                  <a:cubicBezTo>
                    <a:pt x="8015" y="0"/>
                    <a:pt x="8015" y="952"/>
                    <a:pt x="8015" y="952"/>
                  </a:cubicBezTo>
                  <a:cubicBezTo>
                    <a:pt x="9920" y="6668"/>
                    <a:pt x="10872" y="12382"/>
                    <a:pt x="12777" y="18098"/>
                  </a:cubicBezTo>
                  <a:cubicBezTo>
                    <a:pt x="13729" y="21907"/>
                    <a:pt x="13729" y="24765"/>
                    <a:pt x="14682" y="28575"/>
                  </a:cubicBezTo>
                  <a:cubicBezTo>
                    <a:pt x="15634" y="31432"/>
                    <a:pt x="16587" y="33338"/>
                    <a:pt x="17540" y="36195"/>
                  </a:cubicBezTo>
                  <a:cubicBezTo>
                    <a:pt x="18492" y="43815"/>
                    <a:pt x="19445" y="50482"/>
                    <a:pt x="20397" y="58102"/>
                  </a:cubicBezTo>
                  <a:cubicBezTo>
                    <a:pt x="21349" y="60007"/>
                    <a:pt x="22302" y="62865"/>
                    <a:pt x="23254" y="64770"/>
                  </a:cubicBezTo>
                  <a:cubicBezTo>
                    <a:pt x="36590" y="129540"/>
                    <a:pt x="50877" y="193358"/>
                    <a:pt x="63259" y="258127"/>
                  </a:cubicBezTo>
                  <a:cubicBezTo>
                    <a:pt x="76595" y="324803"/>
                    <a:pt x="88977" y="391478"/>
                    <a:pt x="101359" y="459105"/>
                  </a:cubicBezTo>
                  <a:cubicBezTo>
                    <a:pt x="93740" y="461010"/>
                    <a:pt x="86120" y="462915"/>
                    <a:pt x="77547" y="463867"/>
                  </a:cubicBezTo>
                  <a:cubicBezTo>
                    <a:pt x="70879" y="461963"/>
                    <a:pt x="62307" y="460058"/>
                    <a:pt x="53734" y="458153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21"/>
            <p:cNvSpPr/>
            <p:nvPr/>
          </p:nvSpPr>
          <p:spPr>
            <a:xfrm>
              <a:off x="8801100" y="1632584"/>
              <a:ext cx="295275" cy="76200"/>
            </a:xfrm>
            <a:custGeom>
              <a:avLst/>
              <a:gdLst/>
              <a:ahLst/>
              <a:cxnLst/>
              <a:rect l="l" t="t" r="r" b="b"/>
              <a:pathLst>
                <a:path w="295275" h="76200" extrusionOk="0">
                  <a:moveTo>
                    <a:pt x="280988" y="76200"/>
                  </a:moveTo>
                  <a:cubicBezTo>
                    <a:pt x="266700" y="27622"/>
                    <a:pt x="248602" y="20955"/>
                    <a:pt x="202882" y="44767"/>
                  </a:cubicBezTo>
                  <a:cubicBezTo>
                    <a:pt x="146685" y="74295"/>
                    <a:pt x="116205" y="79058"/>
                    <a:pt x="0" y="69533"/>
                  </a:cubicBezTo>
                  <a:cubicBezTo>
                    <a:pt x="89535" y="46672"/>
                    <a:pt x="180023" y="23813"/>
                    <a:pt x="274320" y="0"/>
                  </a:cubicBezTo>
                  <a:cubicBezTo>
                    <a:pt x="280988" y="24765"/>
                    <a:pt x="288607" y="49530"/>
                    <a:pt x="295275" y="74295"/>
                  </a:cubicBezTo>
                  <a:cubicBezTo>
                    <a:pt x="290513" y="75248"/>
                    <a:pt x="285750" y="75248"/>
                    <a:pt x="280988" y="7620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21"/>
            <p:cNvSpPr/>
            <p:nvPr/>
          </p:nvSpPr>
          <p:spPr>
            <a:xfrm>
              <a:off x="8447722" y="1820227"/>
              <a:ext cx="139064" cy="118110"/>
            </a:xfrm>
            <a:custGeom>
              <a:avLst/>
              <a:gdLst/>
              <a:ahLst/>
              <a:cxnLst/>
              <a:rect l="l" t="t" r="r" b="b"/>
              <a:pathLst>
                <a:path w="139064" h="118110" extrusionOk="0">
                  <a:moveTo>
                    <a:pt x="101917" y="48578"/>
                  </a:moveTo>
                  <a:cubicBezTo>
                    <a:pt x="114300" y="61913"/>
                    <a:pt x="126682" y="75248"/>
                    <a:pt x="139065" y="88583"/>
                  </a:cubicBezTo>
                  <a:cubicBezTo>
                    <a:pt x="110490" y="98108"/>
                    <a:pt x="81915" y="108585"/>
                    <a:pt x="52388" y="118110"/>
                  </a:cubicBezTo>
                  <a:cubicBezTo>
                    <a:pt x="46672" y="118110"/>
                    <a:pt x="40957" y="118110"/>
                    <a:pt x="34290" y="118110"/>
                  </a:cubicBezTo>
                  <a:lnTo>
                    <a:pt x="34290" y="118110"/>
                  </a:lnTo>
                  <a:cubicBezTo>
                    <a:pt x="33338" y="88583"/>
                    <a:pt x="2857" y="65723"/>
                    <a:pt x="13335" y="32385"/>
                  </a:cubicBezTo>
                  <a:cubicBezTo>
                    <a:pt x="13335" y="31433"/>
                    <a:pt x="4763" y="27623"/>
                    <a:pt x="0" y="24765"/>
                  </a:cubicBezTo>
                  <a:cubicBezTo>
                    <a:pt x="5715" y="16193"/>
                    <a:pt x="12382" y="8573"/>
                    <a:pt x="18097" y="0"/>
                  </a:cubicBezTo>
                  <a:cubicBezTo>
                    <a:pt x="23813" y="3810"/>
                    <a:pt x="30480" y="6668"/>
                    <a:pt x="36195" y="11430"/>
                  </a:cubicBezTo>
                  <a:cubicBezTo>
                    <a:pt x="45720" y="19050"/>
                    <a:pt x="54292" y="26670"/>
                    <a:pt x="62865" y="35243"/>
                  </a:cubicBezTo>
                  <a:cubicBezTo>
                    <a:pt x="52388" y="43815"/>
                    <a:pt x="40957" y="51435"/>
                    <a:pt x="29527" y="60960"/>
                  </a:cubicBezTo>
                  <a:cubicBezTo>
                    <a:pt x="60007" y="82868"/>
                    <a:pt x="79057" y="59055"/>
                    <a:pt x="101917" y="4857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21"/>
            <p:cNvSpPr/>
            <p:nvPr/>
          </p:nvSpPr>
          <p:spPr>
            <a:xfrm>
              <a:off x="8464867" y="2008822"/>
              <a:ext cx="75247" cy="232410"/>
            </a:xfrm>
            <a:custGeom>
              <a:avLst/>
              <a:gdLst/>
              <a:ahLst/>
              <a:cxnLst/>
              <a:rect l="l" t="t" r="r" b="b"/>
              <a:pathLst>
                <a:path w="75247" h="232410" extrusionOk="0">
                  <a:moveTo>
                    <a:pt x="54293" y="232410"/>
                  </a:moveTo>
                  <a:cubicBezTo>
                    <a:pt x="36195" y="155257"/>
                    <a:pt x="18097" y="78105"/>
                    <a:pt x="0" y="0"/>
                  </a:cubicBezTo>
                  <a:cubicBezTo>
                    <a:pt x="29527" y="2857"/>
                    <a:pt x="20002" y="31432"/>
                    <a:pt x="31432" y="45720"/>
                  </a:cubicBezTo>
                  <a:cubicBezTo>
                    <a:pt x="35243" y="42863"/>
                    <a:pt x="40005" y="39052"/>
                    <a:pt x="44768" y="35242"/>
                  </a:cubicBezTo>
                  <a:cubicBezTo>
                    <a:pt x="44768" y="39052"/>
                    <a:pt x="45720" y="42863"/>
                    <a:pt x="45720" y="46673"/>
                  </a:cubicBezTo>
                  <a:cubicBezTo>
                    <a:pt x="47625" y="50482"/>
                    <a:pt x="48577" y="54292"/>
                    <a:pt x="50482" y="59055"/>
                  </a:cubicBezTo>
                  <a:cubicBezTo>
                    <a:pt x="50482" y="62865"/>
                    <a:pt x="51435" y="66675"/>
                    <a:pt x="51435" y="70485"/>
                  </a:cubicBezTo>
                  <a:cubicBezTo>
                    <a:pt x="53340" y="74295"/>
                    <a:pt x="55245" y="78105"/>
                    <a:pt x="57150" y="81915"/>
                  </a:cubicBezTo>
                  <a:cubicBezTo>
                    <a:pt x="62865" y="97155"/>
                    <a:pt x="68580" y="112395"/>
                    <a:pt x="74295" y="128588"/>
                  </a:cubicBezTo>
                  <a:cubicBezTo>
                    <a:pt x="74295" y="136207"/>
                    <a:pt x="75247" y="143827"/>
                    <a:pt x="75247" y="151448"/>
                  </a:cubicBezTo>
                  <a:cubicBezTo>
                    <a:pt x="71438" y="159067"/>
                    <a:pt x="63818" y="166688"/>
                    <a:pt x="62865" y="174307"/>
                  </a:cubicBezTo>
                  <a:cubicBezTo>
                    <a:pt x="61913" y="189548"/>
                    <a:pt x="65722" y="204788"/>
                    <a:pt x="64770" y="220027"/>
                  </a:cubicBezTo>
                  <a:cubicBezTo>
                    <a:pt x="64770" y="222885"/>
                    <a:pt x="58102" y="227648"/>
                    <a:pt x="54293" y="23241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21"/>
            <p:cNvSpPr/>
            <p:nvPr/>
          </p:nvSpPr>
          <p:spPr>
            <a:xfrm>
              <a:off x="8641080" y="2245929"/>
              <a:ext cx="134424" cy="75313"/>
            </a:xfrm>
            <a:custGeom>
              <a:avLst/>
              <a:gdLst/>
              <a:ahLst/>
              <a:cxnLst/>
              <a:rect l="l" t="t" r="r" b="b"/>
              <a:pathLst>
                <a:path w="134424" h="75313" extrusionOk="0">
                  <a:moveTo>
                    <a:pt x="39052" y="75313"/>
                  </a:moveTo>
                  <a:cubicBezTo>
                    <a:pt x="40957" y="47691"/>
                    <a:pt x="16193" y="41976"/>
                    <a:pt x="0" y="28641"/>
                  </a:cubicBezTo>
                  <a:cubicBezTo>
                    <a:pt x="15240" y="4828"/>
                    <a:pt x="33338" y="66"/>
                    <a:pt x="61913" y="6733"/>
                  </a:cubicBezTo>
                  <a:cubicBezTo>
                    <a:pt x="79057" y="11496"/>
                    <a:pt x="100013" y="2923"/>
                    <a:pt x="119063" y="66"/>
                  </a:cubicBezTo>
                  <a:cubicBezTo>
                    <a:pt x="138113" y="-887"/>
                    <a:pt x="136207" y="8638"/>
                    <a:pt x="130493" y="21973"/>
                  </a:cubicBezTo>
                  <a:cubicBezTo>
                    <a:pt x="126682" y="31498"/>
                    <a:pt x="125730" y="41976"/>
                    <a:pt x="123825" y="52453"/>
                  </a:cubicBezTo>
                  <a:cubicBezTo>
                    <a:pt x="96202" y="60073"/>
                    <a:pt x="67627" y="67693"/>
                    <a:pt x="39052" y="75313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21"/>
            <p:cNvSpPr/>
            <p:nvPr/>
          </p:nvSpPr>
          <p:spPr>
            <a:xfrm>
              <a:off x="8619172" y="2328770"/>
              <a:ext cx="284797" cy="63909"/>
            </a:xfrm>
            <a:custGeom>
              <a:avLst/>
              <a:gdLst/>
              <a:ahLst/>
              <a:cxnLst/>
              <a:rect l="l" t="t" r="r" b="b"/>
              <a:pathLst>
                <a:path w="284797" h="63909" extrusionOk="0">
                  <a:moveTo>
                    <a:pt x="284797" y="9617"/>
                  </a:moveTo>
                  <a:cubicBezTo>
                    <a:pt x="215265" y="21047"/>
                    <a:pt x="146685" y="31525"/>
                    <a:pt x="77152" y="44860"/>
                  </a:cubicBezTo>
                  <a:cubicBezTo>
                    <a:pt x="51435" y="49622"/>
                    <a:pt x="26670" y="59147"/>
                    <a:pt x="0" y="63910"/>
                  </a:cubicBezTo>
                  <a:cubicBezTo>
                    <a:pt x="28575" y="32477"/>
                    <a:pt x="64770" y="15332"/>
                    <a:pt x="104775" y="4855"/>
                  </a:cubicBezTo>
                  <a:cubicBezTo>
                    <a:pt x="113347" y="8665"/>
                    <a:pt x="122872" y="15332"/>
                    <a:pt x="130492" y="15332"/>
                  </a:cubicBezTo>
                  <a:cubicBezTo>
                    <a:pt x="174307" y="11522"/>
                    <a:pt x="218122" y="4855"/>
                    <a:pt x="261938" y="92"/>
                  </a:cubicBezTo>
                  <a:cubicBezTo>
                    <a:pt x="269557" y="-860"/>
                    <a:pt x="278130" y="5807"/>
                    <a:pt x="284797" y="9617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21"/>
            <p:cNvSpPr/>
            <p:nvPr/>
          </p:nvSpPr>
          <p:spPr>
            <a:xfrm>
              <a:off x="8399003" y="2309812"/>
              <a:ext cx="110631" cy="98107"/>
            </a:xfrm>
            <a:custGeom>
              <a:avLst/>
              <a:gdLst/>
              <a:ahLst/>
              <a:cxnLst/>
              <a:rect l="l" t="t" r="r" b="b"/>
              <a:pathLst>
                <a:path w="110631" h="98107" extrusionOk="0">
                  <a:moveTo>
                    <a:pt x="59196" y="0"/>
                  </a:moveTo>
                  <a:cubicBezTo>
                    <a:pt x="63006" y="10477"/>
                    <a:pt x="67769" y="20955"/>
                    <a:pt x="71579" y="30480"/>
                  </a:cubicBezTo>
                  <a:cubicBezTo>
                    <a:pt x="78246" y="46673"/>
                    <a:pt x="75389" y="69533"/>
                    <a:pt x="102059" y="73342"/>
                  </a:cubicBezTo>
                  <a:cubicBezTo>
                    <a:pt x="105869" y="73342"/>
                    <a:pt x="107773" y="89535"/>
                    <a:pt x="110631" y="98108"/>
                  </a:cubicBezTo>
                  <a:cubicBezTo>
                    <a:pt x="82056" y="89535"/>
                    <a:pt x="53481" y="80010"/>
                    <a:pt x="23954" y="71438"/>
                  </a:cubicBezTo>
                  <a:cubicBezTo>
                    <a:pt x="22048" y="61913"/>
                    <a:pt x="21096" y="44767"/>
                    <a:pt x="17286" y="43815"/>
                  </a:cubicBezTo>
                  <a:cubicBezTo>
                    <a:pt x="-2716" y="39052"/>
                    <a:pt x="141" y="24765"/>
                    <a:pt x="141" y="11430"/>
                  </a:cubicBezTo>
                  <a:cubicBezTo>
                    <a:pt x="21096" y="7620"/>
                    <a:pt x="40146" y="3810"/>
                    <a:pt x="59196" y="0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21"/>
            <p:cNvSpPr/>
            <p:nvPr/>
          </p:nvSpPr>
          <p:spPr>
            <a:xfrm>
              <a:off x="7833360" y="1879282"/>
              <a:ext cx="244792" cy="45650"/>
            </a:xfrm>
            <a:custGeom>
              <a:avLst/>
              <a:gdLst/>
              <a:ahLst/>
              <a:cxnLst/>
              <a:rect l="l" t="t" r="r" b="b"/>
              <a:pathLst>
                <a:path w="244792" h="45650" extrusionOk="0">
                  <a:moveTo>
                    <a:pt x="244792" y="8573"/>
                  </a:moveTo>
                  <a:cubicBezTo>
                    <a:pt x="166688" y="39053"/>
                    <a:pt x="85725" y="58103"/>
                    <a:pt x="0" y="36195"/>
                  </a:cubicBezTo>
                  <a:cubicBezTo>
                    <a:pt x="80963" y="23813"/>
                    <a:pt x="162877" y="11430"/>
                    <a:pt x="243840" y="0"/>
                  </a:cubicBezTo>
                  <a:cubicBezTo>
                    <a:pt x="244792" y="2857"/>
                    <a:pt x="244792" y="5715"/>
                    <a:pt x="244792" y="8573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21"/>
            <p:cNvSpPr/>
            <p:nvPr/>
          </p:nvSpPr>
          <p:spPr>
            <a:xfrm>
              <a:off x="8723947" y="2304097"/>
              <a:ext cx="234314" cy="40086"/>
            </a:xfrm>
            <a:custGeom>
              <a:avLst/>
              <a:gdLst/>
              <a:ahLst/>
              <a:cxnLst/>
              <a:rect l="l" t="t" r="r" b="b"/>
              <a:pathLst>
                <a:path w="234314" h="40086" extrusionOk="0">
                  <a:moveTo>
                    <a:pt x="180022" y="34290"/>
                  </a:moveTo>
                  <a:cubicBezTo>
                    <a:pt x="172402" y="30480"/>
                    <a:pt x="164782" y="23813"/>
                    <a:pt x="157163" y="24765"/>
                  </a:cubicBezTo>
                  <a:cubicBezTo>
                    <a:pt x="113347" y="29527"/>
                    <a:pt x="69532" y="36195"/>
                    <a:pt x="25717" y="40005"/>
                  </a:cubicBezTo>
                  <a:cubicBezTo>
                    <a:pt x="17145" y="40957"/>
                    <a:pt x="8572" y="33338"/>
                    <a:pt x="0" y="29527"/>
                  </a:cubicBezTo>
                  <a:cubicBezTo>
                    <a:pt x="48577" y="20002"/>
                    <a:pt x="97155" y="10477"/>
                    <a:pt x="145732" y="1905"/>
                  </a:cubicBezTo>
                  <a:cubicBezTo>
                    <a:pt x="155257" y="8573"/>
                    <a:pt x="165735" y="15240"/>
                    <a:pt x="175260" y="22860"/>
                  </a:cubicBezTo>
                  <a:cubicBezTo>
                    <a:pt x="176213" y="20955"/>
                    <a:pt x="177165" y="19050"/>
                    <a:pt x="179070" y="17145"/>
                  </a:cubicBezTo>
                  <a:cubicBezTo>
                    <a:pt x="171450" y="12382"/>
                    <a:pt x="163830" y="6667"/>
                    <a:pt x="156210" y="1905"/>
                  </a:cubicBezTo>
                  <a:cubicBezTo>
                    <a:pt x="169545" y="952"/>
                    <a:pt x="182880" y="952"/>
                    <a:pt x="197167" y="0"/>
                  </a:cubicBezTo>
                  <a:cubicBezTo>
                    <a:pt x="197167" y="29527"/>
                    <a:pt x="222885" y="12382"/>
                    <a:pt x="234315" y="20002"/>
                  </a:cubicBezTo>
                  <a:cubicBezTo>
                    <a:pt x="217170" y="24765"/>
                    <a:pt x="199072" y="29527"/>
                    <a:pt x="180022" y="3429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21"/>
            <p:cNvSpPr/>
            <p:nvPr/>
          </p:nvSpPr>
          <p:spPr>
            <a:xfrm>
              <a:off x="8309610" y="2321242"/>
              <a:ext cx="115252" cy="60007"/>
            </a:xfrm>
            <a:custGeom>
              <a:avLst/>
              <a:gdLst/>
              <a:ahLst/>
              <a:cxnLst/>
              <a:rect l="l" t="t" r="r" b="b"/>
              <a:pathLst>
                <a:path w="115252" h="60007" extrusionOk="0">
                  <a:moveTo>
                    <a:pt x="91440" y="0"/>
                  </a:moveTo>
                  <a:cubicBezTo>
                    <a:pt x="91440" y="13335"/>
                    <a:pt x="88582" y="27623"/>
                    <a:pt x="108585" y="32385"/>
                  </a:cubicBezTo>
                  <a:cubicBezTo>
                    <a:pt x="112395" y="33338"/>
                    <a:pt x="113347" y="50483"/>
                    <a:pt x="115252" y="60008"/>
                  </a:cubicBezTo>
                  <a:cubicBezTo>
                    <a:pt x="103822" y="59055"/>
                    <a:pt x="91440" y="58103"/>
                    <a:pt x="80010" y="57150"/>
                  </a:cubicBezTo>
                  <a:cubicBezTo>
                    <a:pt x="72390" y="52388"/>
                    <a:pt x="64770" y="45720"/>
                    <a:pt x="56197" y="44768"/>
                  </a:cubicBezTo>
                  <a:cubicBezTo>
                    <a:pt x="44767" y="42863"/>
                    <a:pt x="32385" y="45720"/>
                    <a:pt x="16192" y="46673"/>
                  </a:cubicBezTo>
                  <a:cubicBezTo>
                    <a:pt x="20002" y="35243"/>
                    <a:pt x="21907" y="28575"/>
                    <a:pt x="24765" y="19050"/>
                  </a:cubicBezTo>
                  <a:cubicBezTo>
                    <a:pt x="16192" y="19050"/>
                    <a:pt x="7620" y="18098"/>
                    <a:pt x="0" y="18098"/>
                  </a:cubicBezTo>
                  <a:cubicBezTo>
                    <a:pt x="9525" y="14288"/>
                    <a:pt x="19050" y="8573"/>
                    <a:pt x="28575" y="5715"/>
                  </a:cubicBezTo>
                  <a:cubicBezTo>
                    <a:pt x="38100" y="2858"/>
                    <a:pt x="48577" y="3810"/>
                    <a:pt x="59055" y="2858"/>
                  </a:cubicBezTo>
                  <a:cubicBezTo>
                    <a:pt x="69532" y="1905"/>
                    <a:pt x="80010" y="953"/>
                    <a:pt x="91440" y="0"/>
                  </a:cubicBezTo>
                  <a:close/>
                  <a:moveTo>
                    <a:pt x="61913" y="23813"/>
                  </a:moveTo>
                  <a:cubicBezTo>
                    <a:pt x="64770" y="21908"/>
                    <a:pt x="67627" y="19050"/>
                    <a:pt x="70485" y="17145"/>
                  </a:cubicBezTo>
                  <a:cubicBezTo>
                    <a:pt x="69532" y="16193"/>
                    <a:pt x="69532" y="16193"/>
                    <a:pt x="68580" y="15240"/>
                  </a:cubicBezTo>
                  <a:cubicBezTo>
                    <a:pt x="66675" y="17145"/>
                    <a:pt x="64770" y="20003"/>
                    <a:pt x="61913" y="23813"/>
                  </a:cubicBezTo>
                  <a:cubicBezTo>
                    <a:pt x="61913" y="24765"/>
                    <a:pt x="60960" y="25718"/>
                    <a:pt x="60960" y="26670"/>
                  </a:cubicBezTo>
                  <a:cubicBezTo>
                    <a:pt x="60960" y="24765"/>
                    <a:pt x="61913" y="23813"/>
                    <a:pt x="61913" y="23813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21"/>
            <p:cNvSpPr/>
            <p:nvPr/>
          </p:nvSpPr>
          <p:spPr>
            <a:xfrm>
              <a:off x="8519160" y="2159317"/>
              <a:ext cx="45719" cy="140302"/>
            </a:xfrm>
            <a:custGeom>
              <a:avLst/>
              <a:gdLst/>
              <a:ahLst/>
              <a:cxnLst/>
              <a:rect l="l" t="t" r="r" b="b"/>
              <a:pathLst>
                <a:path w="45719" h="140302" extrusionOk="0">
                  <a:moveTo>
                    <a:pt x="0" y="81915"/>
                  </a:moveTo>
                  <a:cubicBezTo>
                    <a:pt x="3810" y="77153"/>
                    <a:pt x="11430" y="73343"/>
                    <a:pt x="11430" y="68580"/>
                  </a:cubicBezTo>
                  <a:cubicBezTo>
                    <a:pt x="11430" y="53340"/>
                    <a:pt x="7620" y="38100"/>
                    <a:pt x="9525" y="22860"/>
                  </a:cubicBezTo>
                  <a:cubicBezTo>
                    <a:pt x="10477" y="15240"/>
                    <a:pt x="17145" y="7620"/>
                    <a:pt x="21907" y="0"/>
                  </a:cubicBezTo>
                  <a:cubicBezTo>
                    <a:pt x="25717" y="7620"/>
                    <a:pt x="29527" y="16193"/>
                    <a:pt x="33338" y="23813"/>
                  </a:cubicBezTo>
                  <a:cubicBezTo>
                    <a:pt x="33338" y="27623"/>
                    <a:pt x="33338" y="30480"/>
                    <a:pt x="33338" y="34290"/>
                  </a:cubicBezTo>
                  <a:cubicBezTo>
                    <a:pt x="37147" y="61913"/>
                    <a:pt x="40957" y="88583"/>
                    <a:pt x="44767" y="116205"/>
                  </a:cubicBezTo>
                  <a:cubicBezTo>
                    <a:pt x="43815" y="116205"/>
                    <a:pt x="42863" y="117158"/>
                    <a:pt x="42863" y="117158"/>
                  </a:cubicBezTo>
                  <a:cubicBezTo>
                    <a:pt x="42863" y="118110"/>
                    <a:pt x="43815" y="120015"/>
                    <a:pt x="44767" y="120968"/>
                  </a:cubicBezTo>
                  <a:cubicBezTo>
                    <a:pt x="44767" y="122873"/>
                    <a:pt x="45720" y="124778"/>
                    <a:pt x="45720" y="126683"/>
                  </a:cubicBezTo>
                  <a:cubicBezTo>
                    <a:pt x="45720" y="129540"/>
                    <a:pt x="45720" y="131445"/>
                    <a:pt x="45720" y="134303"/>
                  </a:cubicBezTo>
                  <a:cubicBezTo>
                    <a:pt x="45720" y="135255"/>
                    <a:pt x="45720" y="137160"/>
                    <a:pt x="45720" y="138113"/>
                  </a:cubicBezTo>
                  <a:cubicBezTo>
                    <a:pt x="40005" y="139065"/>
                    <a:pt x="33338" y="141923"/>
                    <a:pt x="29527" y="139065"/>
                  </a:cubicBezTo>
                  <a:cubicBezTo>
                    <a:pt x="21907" y="134303"/>
                    <a:pt x="17145" y="127635"/>
                    <a:pt x="11430" y="120968"/>
                  </a:cubicBezTo>
                  <a:cubicBezTo>
                    <a:pt x="6667" y="108585"/>
                    <a:pt x="2857" y="95250"/>
                    <a:pt x="0" y="81915"/>
                  </a:cubicBezTo>
                  <a:close/>
                  <a:moveTo>
                    <a:pt x="18097" y="20955"/>
                  </a:moveTo>
                  <a:cubicBezTo>
                    <a:pt x="17145" y="20955"/>
                    <a:pt x="16192" y="20955"/>
                    <a:pt x="16192" y="20955"/>
                  </a:cubicBezTo>
                  <a:cubicBezTo>
                    <a:pt x="16192" y="21908"/>
                    <a:pt x="16192" y="22860"/>
                    <a:pt x="16192" y="22860"/>
                  </a:cubicBezTo>
                  <a:cubicBezTo>
                    <a:pt x="17145" y="22860"/>
                    <a:pt x="18097" y="22860"/>
                    <a:pt x="19050" y="21908"/>
                  </a:cubicBezTo>
                  <a:cubicBezTo>
                    <a:pt x="19050" y="22860"/>
                    <a:pt x="19050" y="21908"/>
                    <a:pt x="18097" y="20955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21"/>
            <p:cNvSpPr/>
            <p:nvPr/>
          </p:nvSpPr>
          <p:spPr>
            <a:xfrm>
              <a:off x="8442007" y="1909762"/>
              <a:ext cx="67627" cy="144779"/>
            </a:xfrm>
            <a:custGeom>
              <a:avLst/>
              <a:gdLst/>
              <a:ahLst/>
              <a:cxnLst/>
              <a:rect l="l" t="t" r="r" b="b"/>
              <a:pathLst>
                <a:path w="67627" h="144779" extrusionOk="0">
                  <a:moveTo>
                    <a:pt x="67628" y="134302"/>
                  </a:moveTo>
                  <a:cubicBezTo>
                    <a:pt x="62865" y="138113"/>
                    <a:pt x="58103" y="141923"/>
                    <a:pt x="54293" y="144780"/>
                  </a:cubicBezTo>
                  <a:cubicBezTo>
                    <a:pt x="42863" y="130492"/>
                    <a:pt x="52388" y="101917"/>
                    <a:pt x="22860" y="99060"/>
                  </a:cubicBezTo>
                  <a:cubicBezTo>
                    <a:pt x="15240" y="65723"/>
                    <a:pt x="7620" y="33338"/>
                    <a:pt x="0" y="0"/>
                  </a:cubicBezTo>
                  <a:cubicBezTo>
                    <a:pt x="5715" y="4763"/>
                    <a:pt x="11430" y="8573"/>
                    <a:pt x="17145" y="13335"/>
                  </a:cubicBezTo>
                  <a:cubicBezTo>
                    <a:pt x="24765" y="19050"/>
                    <a:pt x="32385" y="23813"/>
                    <a:pt x="40005" y="29527"/>
                  </a:cubicBezTo>
                  <a:cubicBezTo>
                    <a:pt x="40005" y="29527"/>
                    <a:pt x="40005" y="29527"/>
                    <a:pt x="40005" y="29527"/>
                  </a:cubicBezTo>
                  <a:cubicBezTo>
                    <a:pt x="41910" y="40957"/>
                    <a:pt x="42863" y="52388"/>
                    <a:pt x="45720" y="62865"/>
                  </a:cubicBezTo>
                  <a:cubicBezTo>
                    <a:pt x="52388" y="86677"/>
                    <a:pt x="60007" y="110490"/>
                    <a:pt x="67628" y="134302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21"/>
            <p:cNvSpPr/>
            <p:nvPr/>
          </p:nvSpPr>
          <p:spPr>
            <a:xfrm>
              <a:off x="8465819" y="1765935"/>
              <a:ext cx="74294" cy="91439"/>
            </a:xfrm>
            <a:custGeom>
              <a:avLst/>
              <a:gdLst/>
              <a:ahLst/>
              <a:cxnLst/>
              <a:rect l="l" t="t" r="r" b="b"/>
              <a:pathLst>
                <a:path w="74294" h="91439" extrusionOk="0">
                  <a:moveTo>
                    <a:pt x="44768" y="91440"/>
                  </a:moveTo>
                  <a:cubicBezTo>
                    <a:pt x="36195" y="83820"/>
                    <a:pt x="26670" y="75247"/>
                    <a:pt x="18098" y="67627"/>
                  </a:cubicBezTo>
                  <a:cubicBezTo>
                    <a:pt x="12382" y="62865"/>
                    <a:pt x="5715" y="60007"/>
                    <a:pt x="0" y="56197"/>
                  </a:cubicBezTo>
                  <a:cubicBezTo>
                    <a:pt x="24765" y="37147"/>
                    <a:pt x="49530" y="19050"/>
                    <a:pt x="74295" y="0"/>
                  </a:cubicBezTo>
                  <a:cubicBezTo>
                    <a:pt x="68580" y="12382"/>
                    <a:pt x="61913" y="23813"/>
                    <a:pt x="55245" y="38100"/>
                  </a:cubicBezTo>
                  <a:cubicBezTo>
                    <a:pt x="57150" y="49530"/>
                    <a:pt x="60007" y="64770"/>
                    <a:pt x="62865" y="80010"/>
                  </a:cubicBezTo>
                  <a:cubicBezTo>
                    <a:pt x="56198" y="82867"/>
                    <a:pt x="50482" y="87630"/>
                    <a:pt x="44768" y="91440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21"/>
            <p:cNvSpPr/>
            <p:nvPr/>
          </p:nvSpPr>
          <p:spPr>
            <a:xfrm>
              <a:off x="8528685" y="2280285"/>
              <a:ext cx="57150" cy="121919"/>
            </a:xfrm>
            <a:custGeom>
              <a:avLst/>
              <a:gdLst/>
              <a:ahLst/>
              <a:cxnLst/>
              <a:rect l="l" t="t" r="r" b="b"/>
              <a:pathLst>
                <a:path w="57150" h="121919" extrusionOk="0">
                  <a:moveTo>
                    <a:pt x="0" y="0"/>
                  </a:moveTo>
                  <a:cubicBezTo>
                    <a:pt x="5715" y="5715"/>
                    <a:pt x="11430" y="13335"/>
                    <a:pt x="18097" y="18098"/>
                  </a:cubicBezTo>
                  <a:cubicBezTo>
                    <a:pt x="21907" y="20002"/>
                    <a:pt x="28575" y="17145"/>
                    <a:pt x="34290" y="17145"/>
                  </a:cubicBezTo>
                  <a:cubicBezTo>
                    <a:pt x="41910" y="40957"/>
                    <a:pt x="49530" y="64770"/>
                    <a:pt x="57150" y="87630"/>
                  </a:cubicBezTo>
                  <a:cubicBezTo>
                    <a:pt x="49530" y="99060"/>
                    <a:pt x="42863" y="110490"/>
                    <a:pt x="35242" y="121920"/>
                  </a:cubicBezTo>
                  <a:cubicBezTo>
                    <a:pt x="32385" y="120967"/>
                    <a:pt x="30480" y="120967"/>
                    <a:pt x="27622" y="120015"/>
                  </a:cubicBezTo>
                  <a:cubicBezTo>
                    <a:pt x="19050" y="80963"/>
                    <a:pt x="9525" y="40957"/>
                    <a:pt x="0" y="0"/>
                  </a:cubicBezTo>
                  <a:close/>
                  <a:moveTo>
                    <a:pt x="30480" y="48577"/>
                  </a:moveTo>
                  <a:cubicBezTo>
                    <a:pt x="31432" y="48577"/>
                    <a:pt x="32385" y="48577"/>
                    <a:pt x="32385" y="48577"/>
                  </a:cubicBezTo>
                  <a:cubicBezTo>
                    <a:pt x="32385" y="45720"/>
                    <a:pt x="32385" y="42863"/>
                    <a:pt x="32385" y="40005"/>
                  </a:cubicBezTo>
                  <a:cubicBezTo>
                    <a:pt x="31432" y="40005"/>
                    <a:pt x="30480" y="40005"/>
                    <a:pt x="30480" y="40005"/>
                  </a:cubicBezTo>
                  <a:cubicBezTo>
                    <a:pt x="30480" y="42863"/>
                    <a:pt x="30480" y="45720"/>
                    <a:pt x="30480" y="48577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21"/>
            <p:cNvSpPr/>
            <p:nvPr/>
          </p:nvSpPr>
          <p:spPr>
            <a:xfrm>
              <a:off x="7736205" y="2037397"/>
              <a:ext cx="62864" cy="280035"/>
            </a:xfrm>
            <a:custGeom>
              <a:avLst/>
              <a:gdLst/>
              <a:ahLst/>
              <a:cxnLst/>
              <a:rect l="l" t="t" r="r" b="b"/>
              <a:pathLst>
                <a:path w="62864" h="280035" extrusionOk="0">
                  <a:moveTo>
                    <a:pt x="0" y="0"/>
                  </a:moveTo>
                  <a:cubicBezTo>
                    <a:pt x="2857" y="0"/>
                    <a:pt x="4763" y="0"/>
                    <a:pt x="7620" y="0"/>
                  </a:cubicBezTo>
                  <a:cubicBezTo>
                    <a:pt x="25718" y="92392"/>
                    <a:pt x="44768" y="184785"/>
                    <a:pt x="62865" y="278130"/>
                  </a:cubicBezTo>
                  <a:cubicBezTo>
                    <a:pt x="60007" y="279082"/>
                    <a:pt x="56197" y="279082"/>
                    <a:pt x="53340" y="280035"/>
                  </a:cubicBezTo>
                  <a:cubicBezTo>
                    <a:pt x="35243" y="186690"/>
                    <a:pt x="17145" y="93345"/>
                    <a:pt x="0" y="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21"/>
            <p:cNvSpPr/>
            <p:nvPr/>
          </p:nvSpPr>
          <p:spPr>
            <a:xfrm>
              <a:off x="9089707" y="2259329"/>
              <a:ext cx="121919" cy="66675"/>
            </a:xfrm>
            <a:custGeom>
              <a:avLst/>
              <a:gdLst/>
              <a:ahLst/>
              <a:cxnLst/>
              <a:rect l="l" t="t" r="r" b="b"/>
              <a:pathLst>
                <a:path w="121919" h="66675" extrusionOk="0">
                  <a:moveTo>
                    <a:pt x="0" y="57150"/>
                  </a:moveTo>
                  <a:cubicBezTo>
                    <a:pt x="25718" y="41910"/>
                    <a:pt x="60007" y="39053"/>
                    <a:pt x="73343" y="5715"/>
                  </a:cubicBezTo>
                  <a:cubicBezTo>
                    <a:pt x="74295" y="2858"/>
                    <a:pt x="81915" y="1905"/>
                    <a:pt x="85725" y="0"/>
                  </a:cubicBezTo>
                  <a:cubicBezTo>
                    <a:pt x="82868" y="9525"/>
                    <a:pt x="79057" y="19050"/>
                    <a:pt x="76200" y="27623"/>
                  </a:cubicBezTo>
                  <a:cubicBezTo>
                    <a:pt x="102870" y="47625"/>
                    <a:pt x="106680" y="15240"/>
                    <a:pt x="121920" y="10478"/>
                  </a:cubicBezTo>
                  <a:cubicBezTo>
                    <a:pt x="118110" y="19050"/>
                    <a:pt x="115253" y="34290"/>
                    <a:pt x="108585" y="36195"/>
                  </a:cubicBezTo>
                  <a:cubicBezTo>
                    <a:pt x="73343" y="48578"/>
                    <a:pt x="36195" y="57150"/>
                    <a:pt x="0" y="66675"/>
                  </a:cubicBezTo>
                  <a:cubicBezTo>
                    <a:pt x="0" y="66675"/>
                    <a:pt x="0" y="64770"/>
                    <a:pt x="0" y="64770"/>
                  </a:cubicBezTo>
                  <a:cubicBezTo>
                    <a:pt x="0" y="62865"/>
                    <a:pt x="0" y="61913"/>
                    <a:pt x="953" y="60008"/>
                  </a:cubicBezTo>
                  <a:cubicBezTo>
                    <a:pt x="0" y="60008"/>
                    <a:pt x="0" y="58103"/>
                    <a:pt x="0" y="5715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21"/>
            <p:cNvSpPr/>
            <p:nvPr/>
          </p:nvSpPr>
          <p:spPr>
            <a:xfrm>
              <a:off x="8922067" y="2295525"/>
              <a:ext cx="127634" cy="28575"/>
            </a:xfrm>
            <a:custGeom>
              <a:avLst/>
              <a:gdLst/>
              <a:ahLst/>
              <a:cxnLst/>
              <a:rect l="l" t="t" r="r" b="b"/>
              <a:pathLst>
                <a:path w="127634" h="28575" extrusionOk="0">
                  <a:moveTo>
                    <a:pt x="37147" y="28575"/>
                  </a:moveTo>
                  <a:cubicBezTo>
                    <a:pt x="25718" y="20955"/>
                    <a:pt x="0" y="38100"/>
                    <a:pt x="0" y="8573"/>
                  </a:cubicBezTo>
                  <a:cubicBezTo>
                    <a:pt x="41910" y="5715"/>
                    <a:pt x="84772" y="2858"/>
                    <a:pt x="126682" y="0"/>
                  </a:cubicBezTo>
                  <a:cubicBezTo>
                    <a:pt x="126682" y="2858"/>
                    <a:pt x="126682" y="5715"/>
                    <a:pt x="127635" y="8573"/>
                  </a:cubicBezTo>
                  <a:cubicBezTo>
                    <a:pt x="97155" y="14288"/>
                    <a:pt x="66675" y="21908"/>
                    <a:pt x="37147" y="2857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21"/>
            <p:cNvSpPr/>
            <p:nvPr/>
          </p:nvSpPr>
          <p:spPr>
            <a:xfrm>
              <a:off x="8434479" y="1845944"/>
              <a:ext cx="47533" cy="93344"/>
            </a:xfrm>
            <a:custGeom>
              <a:avLst/>
              <a:gdLst/>
              <a:ahLst/>
              <a:cxnLst/>
              <a:rect l="l" t="t" r="r" b="b"/>
              <a:pathLst>
                <a:path w="47533" h="93344" extrusionOk="0">
                  <a:moveTo>
                    <a:pt x="47533" y="93345"/>
                  </a:moveTo>
                  <a:cubicBezTo>
                    <a:pt x="39913" y="87630"/>
                    <a:pt x="32293" y="82868"/>
                    <a:pt x="24673" y="77153"/>
                  </a:cubicBezTo>
                  <a:cubicBezTo>
                    <a:pt x="18958" y="73343"/>
                    <a:pt x="13243" y="68580"/>
                    <a:pt x="7528" y="63818"/>
                  </a:cubicBezTo>
                  <a:cubicBezTo>
                    <a:pt x="860" y="41910"/>
                    <a:pt x="-7712" y="20003"/>
                    <a:pt x="13243" y="0"/>
                  </a:cubicBezTo>
                  <a:cubicBezTo>
                    <a:pt x="18006" y="2857"/>
                    <a:pt x="27531" y="6668"/>
                    <a:pt x="26578" y="7620"/>
                  </a:cubicBezTo>
                  <a:cubicBezTo>
                    <a:pt x="16101" y="40957"/>
                    <a:pt x="46581" y="63818"/>
                    <a:pt x="47533" y="93345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21"/>
            <p:cNvSpPr/>
            <p:nvPr/>
          </p:nvSpPr>
          <p:spPr>
            <a:xfrm>
              <a:off x="9165907" y="2240279"/>
              <a:ext cx="46434" cy="53134"/>
            </a:xfrm>
            <a:custGeom>
              <a:avLst/>
              <a:gdLst/>
              <a:ahLst/>
              <a:cxnLst/>
              <a:rect l="l" t="t" r="r" b="b"/>
              <a:pathLst>
                <a:path w="46434" h="53134" extrusionOk="0">
                  <a:moveTo>
                    <a:pt x="45720" y="29528"/>
                  </a:moveTo>
                  <a:cubicBezTo>
                    <a:pt x="30480" y="34290"/>
                    <a:pt x="26670" y="66675"/>
                    <a:pt x="0" y="46673"/>
                  </a:cubicBezTo>
                  <a:cubicBezTo>
                    <a:pt x="2857" y="38100"/>
                    <a:pt x="6668" y="28575"/>
                    <a:pt x="9525" y="19050"/>
                  </a:cubicBezTo>
                  <a:cubicBezTo>
                    <a:pt x="12382" y="14288"/>
                    <a:pt x="15240" y="9525"/>
                    <a:pt x="17145" y="4763"/>
                  </a:cubicBezTo>
                  <a:cubicBezTo>
                    <a:pt x="24765" y="2858"/>
                    <a:pt x="32385" y="953"/>
                    <a:pt x="40957" y="0"/>
                  </a:cubicBezTo>
                  <a:cubicBezTo>
                    <a:pt x="42863" y="7620"/>
                    <a:pt x="43815" y="15240"/>
                    <a:pt x="45720" y="22860"/>
                  </a:cubicBezTo>
                  <a:cubicBezTo>
                    <a:pt x="46673" y="24765"/>
                    <a:pt x="46673" y="27623"/>
                    <a:pt x="45720" y="29528"/>
                  </a:cubicBezTo>
                  <a:lnTo>
                    <a:pt x="45720" y="29528"/>
                  </a:ln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21"/>
            <p:cNvSpPr/>
            <p:nvPr/>
          </p:nvSpPr>
          <p:spPr>
            <a:xfrm>
              <a:off x="8503919" y="2506979"/>
              <a:ext cx="87630" cy="30965"/>
            </a:xfrm>
            <a:custGeom>
              <a:avLst/>
              <a:gdLst/>
              <a:ahLst/>
              <a:cxnLst/>
              <a:rect l="l" t="t" r="r" b="b"/>
              <a:pathLst>
                <a:path w="87630" h="30965" extrusionOk="0">
                  <a:moveTo>
                    <a:pt x="87630" y="0"/>
                  </a:moveTo>
                  <a:cubicBezTo>
                    <a:pt x="66675" y="35243"/>
                    <a:pt x="28575" y="40958"/>
                    <a:pt x="0" y="14288"/>
                  </a:cubicBezTo>
                  <a:cubicBezTo>
                    <a:pt x="29528" y="9525"/>
                    <a:pt x="58103" y="4763"/>
                    <a:pt x="87630" y="0"/>
                  </a:cubicBezTo>
                  <a:cubicBezTo>
                    <a:pt x="87630" y="0"/>
                    <a:pt x="87630" y="0"/>
                    <a:pt x="87630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21"/>
            <p:cNvSpPr/>
            <p:nvPr/>
          </p:nvSpPr>
          <p:spPr>
            <a:xfrm>
              <a:off x="9082087" y="1707832"/>
              <a:ext cx="31432" cy="94297"/>
            </a:xfrm>
            <a:custGeom>
              <a:avLst/>
              <a:gdLst/>
              <a:ahLst/>
              <a:cxnLst/>
              <a:rect l="l" t="t" r="r" b="b"/>
              <a:pathLst>
                <a:path w="31432" h="94297" extrusionOk="0">
                  <a:moveTo>
                    <a:pt x="0" y="953"/>
                  </a:moveTo>
                  <a:cubicBezTo>
                    <a:pt x="4763" y="953"/>
                    <a:pt x="9525" y="0"/>
                    <a:pt x="14288" y="0"/>
                  </a:cubicBezTo>
                  <a:cubicBezTo>
                    <a:pt x="20002" y="24765"/>
                    <a:pt x="25718" y="49530"/>
                    <a:pt x="31432" y="74295"/>
                  </a:cubicBezTo>
                  <a:cubicBezTo>
                    <a:pt x="28575" y="80963"/>
                    <a:pt x="26670" y="87630"/>
                    <a:pt x="23813" y="94298"/>
                  </a:cubicBezTo>
                  <a:cubicBezTo>
                    <a:pt x="16193" y="62865"/>
                    <a:pt x="7620" y="31432"/>
                    <a:pt x="0" y="953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21"/>
            <p:cNvSpPr/>
            <p:nvPr/>
          </p:nvSpPr>
          <p:spPr>
            <a:xfrm>
              <a:off x="8384765" y="1881187"/>
              <a:ext cx="32477" cy="104800"/>
            </a:xfrm>
            <a:custGeom>
              <a:avLst/>
              <a:gdLst/>
              <a:ahLst/>
              <a:cxnLst/>
              <a:rect l="l" t="t" r="r" b="b"/>
              <a:pathLst>
                <a:path w="32477" h="104800" extrusionOk="0">
                  <a:moveTo>
                    <a:pt x="32477" y="104775"/>
                  </a:moveTo>
                  <a:cubicBezTo>
                    <a:pt x="4855" y="105727"/>
                    <a:pt x="24858" y="80010"/>
                    <a:pt x="13427" y="68580"/>
                  </a:cubicBezTo>
                  <a:cubicBezTo>
                    <a:pt x="2950" y="58102"/>
                    <a:pt x="2950" y="36195"/>
                    <a:pt x="92" y="19050"/>
                  </a:cubicBezTo>
                  <a:cubicBezTo>
                    <a:pt x="-860" y="13335"/>
                    <a:pt x="5808" y="5715"/>
                    <a:pt x="8665" y="0"/>
                  </a:cubicBezTo>
                  <a:cubicBezTo>
                    <a:pt x="17237" y="35243"/>
                    <a:pt x="24858" y="69532"/>
                    <a:pt x="32477" y="10477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1" name="Google Shape;1881;p21"/>
            <p:cNvSpPr/>
            <p:nvPr/>
          </p:nvSpPr>
          <p:spPr>
            <a:xfrm>
              <a:off x="8418194" y="1991677"/>
              <a:ext cx="26669" cy="104775"/>
            </a:xfrm>
            <a:custGeom>
              <a:avLst/>
              <a:gdLst/>
              <a:ahLst/>
              <a:cxnLst/>
              <a:rect l="l" t="t" r="r" b="b"/>
              <a:pathLst>
                <a:path w="26669" h="104775" extrusionOk="0">
                  <a:moveTo>
                    <a:pt x="26670" y="104775"/>
                  </a:moveTo>
                  <a:cubicBezTo>
                    <a:pt x="18098" y="69533"/>
                    <a:pt x="8573" y="35243"/>
                    <a:pt x="0" y="0"/>
                  </a:cubicBezTo>
                  <a:cubicBezTo>
                    <a:pt x="9525" y="34290"/>
                    <a:pt x="18098" y="69533"/>
                    <a:pt x="26670" y="10477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2" name="Google Shape;1882;p21"/>
            <p:cNvSpPr/>
            <p:nvPr/>
          </p:nvSpPr>
          <p:spPr>
            <a:xfrm>
              <a:off x="9035414" y="2320289"/>
              <a:ext cx="53340" cy="23812"/>
            </a:xfrm>
            <a:custGeom>
              <a:avLst/>
              <a:gdLst/>
              <a:ahLst/>
              <a:cxnLst/>
              <a:rect l="l" t="t" r="r" b="b"/>
              <a:pathLst>
                <a:path w="53340" h="23812" extrusionOk="0">
                  <a:moveTo>
                    <a:pt x="1905" y="14288"/>
                  </a:moveTo>
                  <a:cubicBezTo>
                    <a:pt x="17145" y="9525"/>
                    <a:pt x="31433" y="4763"/>
                    <a:pt x="46673" y="0"/>
                  </a:cubicBezTo>
                  <a:cubicBezTo>
                    <a:pt x="46673" y="0"/>
                    <a:pt x="48578" y="1905"/>
                    <a:pt x="48578" y="1905"/>
                  </a:cubicBezTo>
                  <a:cubicBezTo>
                    <a:pt x="50483" y="2858"/>
                    <a:pt x="52388" y="4763"/>
                    <a:pt x="53340" y="5715"/>
                  </a:cubicBezTo>
                  <a:cubicBezTo>
                    <a:pt x="53340" y="5715"/>
                    <a:pt x="53340" y="7620"/>
                    <a:pt x="53340" y="7620"/>
                  </a:cubicBezTo>
                  <a:cubicBezTo>
                    <a:pt x="35243" y="13335"/>
                    <a:pt x="18098" y="19050"/>
                    <a:pt x="0" y="23813"/>
                  </a:cubicBezTo>
                  <a:cubicBezTo>
                    <a:pt x="1905" y="20002"/>
                    <a:pt x="1905" y="17145"/>
                    <a:pt x="1905" y="14288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3" name="Google Shape;1883;p21"/>
            <p:cNvSpPr/>
            <p:nvPr/>
          </p:nvSpPr>
          <p:spPr>
            <a:xfrm>
              <a:off x="8870632" y="2305050"/>
              <a:ext cx="33337" cy="20954"/>
            </a:xfrm>
            <a:custGeom>
              <a:avLst/>
              <a:gdLst/>
              <a:ahLst/>
              <a:cxnLst/>
              <a:rect l="l" t="t" r="r" b="b"/>
              <a:pathLst>
                <a:path w="33337" h="20954" extrusionOk="0">
                  <a:moveTo>
                    <a:pt x="10478" y="0"/>
                  </a:moveTo>
                  <a:cubicBezTo>
                    <a:pt x="18098" y="4763"/>
                    <a:pt x="25718" y="10477"/>
                    <a:pt x="33338" y="15240"/>
                  </a:cubicBezTo>
                  <a:cubicBezTo>
                    <a:pt x="32385" y="17145"/>
                    <a:pt x="31432" y="19050"/>
                    <a:pt x="29528" y="20955"/>
                  </a:cubicBezTo>
                  <a:cubicBezTo>
                    <a:pt x="20003" y="14288"/>
                    <a:pt x="9525" y="7620"/>
                    <a:pt x="0" y="0"/>
                  </a:cubicBezTo>
                  <a:cubicBezTo>
                    <a:pt x="2857" y="952"/>
                    <a:pt x="6668" y="952"/>
                    <a:pt x="10478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4" name="Google Shape;1884;p21"/>
            <p:cNvSpPr/>
            <p:nvPr/>
          </p:nvSpPr>
          <p:spPr>
            <a:xfrm>
              <a:off x="7798117" y="2330767"/>
              <a:ext cx="13334" cy="32385"/>
            </a:xfrm>
            <a:custGeom>
              <a:avLst/>
              <a:gdLst/>
              <a:ahLst/>
              <a:cxnLst/>
              <a:rect l="l" t="t" r="r" b="b"/>
              <a:pathLst>
                <a:path w="13334" h="32385" extrusionOk="0">
                  <a:moveTo>
                    <a:pt x="7620" y="32385"/>
                  </a:moveTo>
                  <a:cubicBezTo>
                    <a:pt x="4763" y="21908"/>
                    <a:pt x="1905" y="12383"/>
                    <a:pt x="0" y="1905"/>
                  </a:cubicBezTo>
                  <a:cubicBezTo>
                    <a:pt x="1905" y="953"/>
                    <a:pt x="3810" y="953"/>
                    <a:pt x="5715" y="0"/>
                  </a:cubicBezTo>
                  <a:cubicBezTo>
                    <a:pt x="8572" y="9525"/>
                    <a:pt x="10477" y="20003"/>
                    <a:pt x="13335" y="29528"/>
                  </a:cubicBezTo>
                  <a:cubicBezTo>
                    <a:pt x="11430" y="30480"/>
                    <a:pt x="9525" y="31433"/>
                    <a:pt x="7620" y="32385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Google Shape;1885;p21"/>
            <p:cNvSpPr/>
            <p:nvPr/>
          </p:nvSpPr>
          <p:spPr>
            <a:xfrm>
              <a:off x="9047797" y="2289810"/>
              <a:ext cx="31432" cy="13335"/>
            </a:xfrm>
            <a:custGeom>
              <a:avLst/>
              <a:gdLst/>
              <a:ahLst/>
              <a:cxnLst/>
              <a:rect l="l" t="t" r="r" b="b"/>
              <a:pathLst>
                <a:path w="31432" h="13335" extrusionOk="0">
                  <a:moveTo>
                    <a:pt x="952" y="13335"/>
                  </a:moveTo>
                  <a:cubicBezTo>
                    <a:pt x="952" y="10477"/>
                    <a:pt x="952" y="7620"/>
                    <a:pt x="0" y="4763"/>
                  </a:cubicBezTo>
                  <a:cubicBezTo>
                    <a:pt x="9525" y="2857"/>
                    <a:pt x="19050" y="1905"/>
                    <a:pt x="28575" y="0"/>
                  </a:cubicBezTo>
                  <a:cubicBezTo>
                    <a:pt x="29527" y="952"/>
                    <a:pt x="30480" y="1905"/>
                    <a:pt x="31432" y="2857"/>
                  </a:cubicBezTo>
                  <a:cubicBezTo>
                    <a:pt x="21907" y="7620"/>
                    <a:pt x="11430" y="10477"/>
                    <a:pt x="952" y="13335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6" name="Google Shape;1886;p21"/>
            <p:cNvSpPr/>
            <p:nvPr/>
          </p:nvSpPr>
          <p:spPr>
            <a:xfrm>
              <a:off x="9106852" y="1805939"/>
              <a:ext cx="6667" cy="34290"/>
            </a:xfrm>
            <a:custGeom>
              <a:avLst/>
              <a:gdLst/>
              <a:ahLst/>
              <a:cxnLst/>
              <a:rect l="l" t="t" r="r" b="b"/>
              <a:pathLst>
                <a:path w="6667" h="34290" extrusionOk="0">
                  <a:moveTo>
                    <a:pt x="0" y="0"/>
                  </a:moveTo>
                  <a:cubicBezTo>
                    <a:pt x="1905" y="11430"/>
                    <a:pt x="3810" y="22860"/>
                    <a:pt x="6668" y="34290"/>
                  </a:cubicBezTo>
                  <a:cubicBezTo>
                    <a:pt x="4763" y="22860"/>
                    <a:pt x="1905" y="11430"/>
                    <a:pt x="0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7" name="Google Shape;1887;p21"/>
            <p:cNvSpPr/>
            <p:nvPr/>
          </p:nvSpPr>
          <p:spPr>
            <a:xfrm>
              <a:off x="9014460" y="2334577"/>
              <a:ext cx="22859" cy="10477"/>
            </a:xfrm>
            <a:custGeom>
              <a:avLst/>
              <a:gdLst/>
              <a:ahLst/>
              <a:cxnLst/>
              <a:rect l="l" t="t" r="r" b="b"/>
              <a:pathLst>
                <a:path w="22859" h="10477" extrusionOk="0">
                  <a:moveTo>
                    <a:pt x="22860" y="0"/>
                  </a:moveTo>
                  <a:cubicBezTo>
                    <a:pt x="22860" y="2858"/>
                    <a:pt x="22860" y="6668"/>
                    <a:pt x="21907" y="9525"/>
                  </a:cubicBezTo>
                  <a:cubicBezTo>
                    <a:pt x="14288" y="9525"/>
                    <a:pt x="6667" y="10477"/>
                    <a:pt x="0" y="10477"/>
                  </a:cubicBezTo>
                  <a:cubicBezTo>
                    <a:pt x="1905" y="8573"/>
                    <a:pt x="2857" y="6668"/>
                    <a:pt x="4763" y="3810"/>
                  </a:cubicBezTo>
                  <a:cubicBezTo>
                    <a:pt x="7620" y="2858"/>
                    <a:pt x="9525" y="2858"/>
                    <a:pt x="12382" y="1905"/>
                  </a:cubicBezTo>
                  <a:cubicBezTo>
                    <a:pt x="16192" y="952"/>
                    <a:pt x="19050" y="0"/>
                    <a:pt x="22860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8" name="Google Shape;1888;p21"/>
            <p:cNvSpPr/>
            <p:nvPr/>
          </p:nvSpPr>
          <p:spPr>
            <a:xfrm>
              <a:off x="8962072" y="2345054"/>
              <a:ext cx="31432" cy="5715"/>
            </a:xfrm>
            <a:custGeom>
              <a:avLst/>
              <a:gdLst/>
              <a:ahLst/>
              <a:cxnLst/>
              <a:rect l="l" t="t" r="r" b="b"/>
              <a:pathLst>
                <a:path w="31432" h="5715" extrusionOk="0">
                  <a:moveTo>
                    <a:pt x="29527" y="5715"/>
                  </a:moveTo>
                  <a:cubicBezTo>
                    <a:pt x="20002" y="5715"/>
                    <a:pt x="9525" y="5715"/>
                    <a:pt x="0" y="5715"/>
                  </a:cubicBezTo>
                  <a:cubicBezTo>
                    <a:pt x="9525" y="3810"/>
                    <a:pt x="20002" y="1905"/>
                    <a:pt x="29527" y="0"/>
                  </a:cubicBezTo>
                  <a:cubicBezTo>
                    <a:pt x="29527" y="0"/>
                    <a:pt x="31432" y="1905"/>
                    <a:pt x="31432" y="1905"/>
                  </a:cubicBezTo>
                  <a:cubicBezTo>
                    <a:pt x="30480" y="2858"/>
                    <a:pt x="29527" y="3810"/>
                    <a:pt x="29527" y="5715"/>
                  </a:cubicBezTo>
                  <a:lnTo>
                    <a:pt x="29527" y="5715"/>
                  </a:ln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21"/>
            <p:cNvSpPr/>
            <p:nvPr/>
          </p:nvSpPr>
          <p:spPr>
            <a:xfrm>
              <a:off x="9114472" y="1852612"/>
              <a:ext cx="3809" cy="23812"/>
            </a:xfrm>
            <a:custGeom>
              <a:avLst/>
              <a:gdLst/>
              <a:ahLst/>
              <a:cxnLst/>
              <a:rect l="l" t="t" r="r" b="b"/>
              <a:pathLst>
                <a:path w="3809" h="23812" extrusionOk="0">
                  <a:moveTo>
                    <a:pt x="0" y="0"/>
                  </a:moveTo>
                  <a:cubicBezTo>
                    <a:pt x="952" y="7620"/>
                    <a:pt x="2857" y="15240"/>
                    <a:pt x="3810" y="23813"/>
                  </a:cubicBezTo>
                  <a:cubicBezTo>
                    <a:pt x="2857" y="15240"/>
                    <a:pt x="952" y="7620"/>
                    <a:pt x="0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8783002" y="2292667"/>
              <a:ext cx="12382" cy="2857"/>
            </a:xfrm>
            <a:custGeom>
              <a:avLst/>
              <a:gdLst/>
              <a:ahLst/>
              <a:cxnLst/>
              <a:rect l="l" t="t" r="r" b="b"/>
              <a:pathLst>
                <a:path w="12382" h="2857" extrusionOk="0">
                  <a:moveTo>
                    <a:pt x="0" y="2858"/>
                  </a:moveTo>
                  <a:cubicBezTo>
                    <a:pt x="3810" y="1905"/>
                    <a:pt x="7620" y="953"/>
                    <a:pt x="12383" y="0"/>
                  </a:cubicBezTo>
                  <a:cubicBezTo>
                    <a:pt x="7620" y="953"/>
                    <a:pt x="3810" y="1905"/>
                    <a:pt x="0" y="2858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21"/>
            <p:cNvSpPr/>
            <p:nvPr/>
          </p:nvSpPr>
          <p:spPr>
            <a:xfrm>
              <a:off x="8991600" y="2341245"/>
              <a:ext cx="19050" cy="4762"/>
            </a:xfrm>
            <a:custGeom>
              <a:avLst/>
              <a:gdLst/>
              <a:ahLst/>
              <a:cxnLst/>
              <a:rect l="l" t="t" r="r" b="b"/>
              <a:pathLst>
                <a:path w="19050" h="4762" extrusionOk="0">
                  <a:moveTo>
                    <a:pt x="0" y="2857"/>
                  </a:moveTo>
                  <a:cubicBezTo>
                    <a:pt x="6668" y="1905"/>
                    <a:pt x="12382" y="952"/>
                    <a:pt x="19050" y="0"/>
                  </a:cubicBezTo>
                  <a:cubicBezTo>
                    <a:pt x="13335" y="1905"/>
                    <a:pt x="7620" y="2857"/>
                    <a:pt x="1905" y="4763"/>
                  </a:cubicBezTo>
                  <a:cubicBezTo>
                    <a:pt x="952" y="4763"/>
                    <a:pt x="0" y="2857"/>
                    <a:pt x="0" y="2857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21"/>
            <p:cNvSpPr/>
            <p:nvPr/>
          </p:nvSpPr>
          <p:spPr>
            <a:xfrm>
              <a:off x="9113519" y="1783080"/>
              <a:ext cx="4762" cy="17144"/>
            </a:xfrm>
            <a:custGeom>
              <a:avLst/>
              <a:gdLst/>
              <a:ahLst/>
              <a:cxnLst/>
              <a:rect l="l" t="t" r="r" b="b"/>
              <a:pathLst>
                <a:path w="4762" h="17144" extrusionOk="0">
                  <a:moveTo>
                    <a:pt x="4763" y="17145"/>
                  </a:moveTo>
                  <a:cubicBezTo>
                    <a:pt x="2857" y="11430"/>
                    <a:pt x="1905" y="5715"/>
                    <a:pt x="0" y="0"/>
                  </a:cubicBezTo>
                  <a:cubicBezTo>
                    <a:pt x="1905" y="5715"/>
                    <a:pt x="2857" y="11430"/>
                    <a:pt x="4763" y="1714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3" name="Google Shape;1893;p21"/>
            <p:cNvSpPr/>
            <p:nvPr/>
          </p:nvSpPr>
          <p:spPr>
            <a:xfrm>
              <a:off x="8991600" y="2350770"/>
              <a:ext cx="19050" cy="5714"/>
            </a:xfrm>
            <a:custGeom>
              <a:avLst/>
              <a:gdLst/>
              <a:ahLst/>
              <a:cxnLst/>
              <a:rect l="l" t="t" r="r" b="b"/>
              <a:pathLst>
                <a:path w="19050" h="5714" extrusionOk="0">
                  <a:moveTo>
                    <a:pt x="0" y="5715"/>
                  </a:moveTo>
                  <a:cubicBezTo>
                    <a:pt x="0" y="3810"/>
                    <a:pt x="0" y="190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668" y="0"/>
                    <a:pt x="12382" y="0"/>
                    <a:pt x="19050" y="0"/>
                  </a:cubicBezTo>
                  <a:cubicBezTo>
                    <a:pt x="12382" y="1905"/>
                    <a:pt x="5715" y="3810"/>
                    <a:pt x="0" y="571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21"/>
            <p:cNvSpPr/>
            <p:nvPr/>
          </p:nvSpPr>
          <p:spPr>
            <a:xfrm>
              <a:off x="8990647" y="2342197"/>
              <a:ext cx="19050" cy="8572"/>
            </a:xfrm>
            <a:custGeom>
              <a:avLst/>
              <a:gdLst/>
              <a:ahLst/>
              <a:cxnLst/>
              <a:rect l="l" t="t" r="r" b="b"/>
              <a:pathLst>
                <a:path w="19050" h="8572" extrusionOk="0">
                  <a:moveTo>
                    <a:pt x="19050" y="8573"/>
                  </a:moveTo>
                  <a:cubicBezTo>
                    <a:pt x="12382" y="8573"/>
                    <a:pt x="6667" y="8573"/>
                    <a:pt x="0" y="8573"/>
                  </a:cubicBezTo>
                  <a:cubicBezTo>
                    <a:pt x="0" y="6667"/>
                    <a:pt x="952" y="5715"/>
                    <a:pt x="952" y="4763"/>
                  </a:cubicBezTo>
                  <a:cubicBezTo>
                    <a:pt x="6667" y="2857"/>
                    <a:pt x="12382" y="1905"/>
                    <a:pt x="18097" y="0"/>
                  </a:cubicBezTo>
                  <a:cubicBezTo>
                    <a:pt x="19050" y="2857"/>
                    <a:pt x="19050" y="5715"/>
                    <a:pt x="19050" y="8573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21"/>
            <p:cNvSpPr/>
            <p:nvPr/>
          </p:nvSpPr>
          <p:spPr>
            <a:xfrm>
              <a:off x="9076372" y="2286952"/>
              <a:ext cx="14287" cy="6667"/>
            </a:xfrm>
            <a:custGeom>
              <a:avLst/>
              <a:gdLst/>
              <a:ahLst/>
              <a:cxnLst/>
              <a:rect l="l" t="t" r="r" b="b"/>
              <a:pathLst>
                <a:path w="14287" h="6667" extrusionOk="0">
                  <a:moveTo>
                    <a:pt x="0" y="3810"/>
                  </a:moveTo>
                  <a:cubicBezTo>
                    <a:pt x="4763" y="2858"/>
                    <a:pt x="9525" y="1905"/>
                    <a:pt x="13335" y="0"/>
                  </a:cubicBezTo>
                  <a:cubicBezTo>
                    <a:pt x="13335" y="952"/>
                    <a:pt x="14288" y="1905"/>
                    <a:pt x="14288" y="3810"/>
                  </a:cubicBezTo>
                  <a:cubicBezTo>
                    <a:pt x="10477" y="4763"/>
                    <a:pt x="6667" y="5715"/>
                    <a:pt x="2857" y="6668"/>
                  </a:cubicBezTo>
                  <a:cubicBezTo>
                    <a:pt x="1905" y="5715"/>
                    <a:pt x="952" y="4763"/>
                    <a:pt x="0" y="3810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21"/>
            <p:cNvSpPr/>
            <p:nvPr/>
          </p:nvSpPr>
          <p:spPr>
            <a:xfrm>
              <a:off x="8091487" y="1878330"/>
              <a:ext cx="3810" cy="952"/>
            </a:xfrm>
            <a:custGeom>
              <a:avLst/>
              <a:gdLst/>
              <a:ahLst/>
              <a:cxnLst/>
              <a:rect l="l" t="t" r="r" b="b"/>
              <a:pathLst>
                <a:path w="3810" h="952" extrusionOk="0">
                  <a:moveTo>
                    <a:pt x="0" y="0"/>
                  </a:moveTo>
                  <a:cubicBezTo>
                    <a:pt x="952" y="0"/>
                    <a:pt x="2857" y="0"/>
                    <a:pt x="3810" y="952"/>
                  </a:cubicBezTo>
                  <a:cubicBezTo>
                    <a:pt x="3810" y="952"/>
                    <a:pt x="3810" y="952"/>
                    <a:pt x="3810" y="952"/>
                  </a:cubicBezTo>
                  <a:cubicBezTo>
                    <a:pt x="2857" y="0"/>
                    <a:pt x="95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21"/>
            <p:cNvSpPr/>
            <p:nvPr/>
          </p:nvSpPr>
          <p:spPr>
            <a:xfrm>
              <a:off x="8591550" y="2505075"/>
              <a:ext cx="2857" cy="1904"/>
            </a:xfrm>
            <a:custGeom>
              <a:avLst/>
              <a:gdLst/>
              <a:ahLst/>
              <a:cxnLst/>
              <a:rect l="l" t="t" r="r" b="b"/>
              <a:pathLst>
                <a:path w="2857" h="1904" extrusionOk="0">
                  <a:moveTo>
                    <a:pt x="0" y="1905"/>
                  </a:moveTo>
                  <a:cubicBezTo>
                    <a:pt x="0" y="952"/>
                    <a:pt x="952" y="0"/>
                    <a:pt x="952" y="0"/>
                  </a:cubicBezTo>
                  <a:cubicBezTo>
                    <a:pt x="1905" y="952"/>
                    <a:pt x="1905" y="952"/>
                    <a:pt x="2857" y="1905"/>
                  </a:cubicBezTo>
                  <a:cubicBezTo>
                    <a:pt x="1905" y="952"/>
                    <a:pt x="952" y="1905"/>
                    <a:pt x="0" y="1905"/>
                  </a:cubicBezTo>
                  <a:cubicBezTo>
                    <a:pt x="0" y="1905"/>
                    <a:pt x="0" y="1905"/>
                    <a:pt x="0" y="190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21"/>
            <p:cNvSpPr/>
            <p:nvPr/>
          </p:nvSpPr>
          <p:spPr>
            <a:xfrm>
              <a:off x="8610600" y="2397442"/>
              <a:ext cx="3810" cy="3252"/>
            </a:xfrm>
            <a:custGeom>
              <a:avLst/>
              <a:gdLst/>
              <a:ahLst/>
              <a:cxnLst/>
              <a:rect l="l" t="t" r="r" b="b"/>
              <a:pathLst>
                <a:path w="3810" h="3252" extrusionOk="0">
                  <a:moveTo>
                    <a:pt x="3810" y="1905"/>
                  </a:moveTo>
                  <a:cubicBezTo>
                    <a:pt x="2857" y="2858"/>
                    <a:pt x="1905" y="3810"/>
                    <a:pt x="1905" y="2858"/>
                  </a:cubicBezTo>
                  <a:cubicBezTo>
                    <a:pt x="952" y="2858"/>
                    <a:pt x="952" y="1905"/>
                    <a:pt x="0" y="953"/>
                  </a:cubicBezTo>
                  <a:cubicBezTo>
                    <a:pt x="952" y="0"/>
                    <a:pt x="952" y="0"/>
                    <a:pt x="1905" y="0"/>
                  </a:cubicBezTo>
                  <a:cubicBezTo>
                    <a:pt x="2857" y="953"/>
                    <a:pt x="2857" y="1905"/>
                    <a:pt x="3810" y="1905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21"/>
            <p:cNvSpPr/>
            <p:nvPr/>
          </p:nvSpPr>
          <p:spPr>
            <a:xfrm>
              <a:off x="9212580" y="2263139"/>
              <a:ext cx="9525" cy="6667"/>
            </a:xfrm>
            <a:custGeom>
              <a:avLst/>
              <a:gdLst/>
              <a:ahLst/>
              <a:cxnLst/>
              <a:rect l="l" t="t" r="r" b="b"/>
              <a:pathLst>
                <a:path w="9525" h="6667" extrusionOk="0">
                  <a:moveTo>
                    <a:pt x="0" y="6668"/>
                  </a:moveTo>
                  <a:cubicBezTo>
                    <a:pt x="0" y="4763"/>
                    <a:pt x="0" y="1905"/>
                    <a:pt x="0" y="0"/>
                  </a:cubicBezTo>
                  <a:cubicBezTo>
                    <a:pt x="0" y="1905"/>
                    <a:pt x="0" y="4763"/>
                    <a:pt x="0" y="6668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21"/>
            <p:cNvSpPr/>
            <p:nvPr/>
          </p:nvSpPr>
          <p:spPr>
            <a:xfrm>
              <a:off x="9019222" y="2336482"/>
              <a:ext cx="7619" cy="1904"/>
            </a:xfrm>
            <a:custGeom>
              <a:avLst/>
              <a:gdLst/>
              <a:ahLst/>
              <a:cxnLst/>
              <a:rect l="l" t="t" r="r" b="b"/>
              <a:pathLst>
                <a:path w="7619" h="1904" extrusionOk="0">
                  <a:moveTo>
                    <a:pt x="7620" y="0"/>
                  </a:moveTo>
                  <a:cubicBezTo>
                    <a:pt x="4763" y="952"/>
                    <a:pt x="2857" y="952"/>
                    <a:pt x="0" y="1905"/>
                  </a:cubicBezTo>
                  <a:cubicBezTo>
                    <a:pt x="2857" y="952"/>
                    <a:pt x="4763" y="952"/>
                    <a:pt x="7620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21"/>
            <p:cNvSpPr/>
            <p:nvPr/>
          </p:nvSpPr>
          <p:spPr>
            <a:xfrm>
              <a:off x="9082087" y="2316479"/>
              <a:ext cx="7619" cy="4762"/>
            </a:xfrm>
            <a:custGeom>
              <a:avLst/>
              <a:gdLst/>
              <a:ahLst/>
              <a:cxnLst/>
              <a:rect l="l" t="t" r="r" b="b"/>
              <a:pathLst>
                <a:path w="7619" h="4762" extrusionOk="0">
                  <a:moveTo>
                    <a:pt x="7620" y="0"/>
                  </a:moveTo>
                  <a:cubicBezTo>
                    <a:pt x="7620" y="953"/>
                    <a:pt x="7620" y="2858"/>
                    <a:pt x="7620" y="3810"/>
                  </a:cubicBezTo>
                  <a:cubicBezTo>
                    <a:pt x="5715" y="3810"/>
                    <a:pt x="3810" y="4763"/>
                    <a:pt x="1905" y="4763"/>
                  </a:cubicBezTo>
                  <a:cubicBezTo>
                    <a:pt x="1905" y="4763"/>
                    <a:pt x="0" y="2858"/>
                    <a:pt x="0" y="2858"/>
                  </a:cubicBezTo>
                  <a:cubicBezTo>
                    <a:pt x="2857" y="1905"/>
                    <a:pt x="5715" y="953"/>
                    <a:pt x="7620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21"/>
            <p:cNvSpPr/>
            <p:nvPr/>
          </p:nvSpPr>
          <p:spPr>
            <a:xfrm>
              <a:off x="9125902" y="1839277"/>
              <a:ext cx="2857" cy="6667"/>
            </a:xfrm>
            <a:custGeom>
              <a:avLst/>
              <a:gdLst/>
              <a:ahLst/>
              <a:cxnLst/>
              <a:rect l="l" t="t" r="r" b="b"/>
              <a:pathLst>
                <a:path w="2857" h="6667" extrusionOk="0">
                  <a:moveTo>
                    <a:pt x="2858" y="6668"/>
                  </a:moveTo>
                  <a:cubicBezTo>
                    <a:pt x="1905" y="4763"/>
                    <a:pt x="953" y="1905"/>
                    <a:pt x="0" y="0"/>
                  </a:cubicBezTo>
                  <a:cubicBezTo>
                    <a:pt x="953" y="1905"/>
                    <a:pt x="1905" y="4763"/>
                    <a:pt x="2858" y="6668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21"/>
            <p:cNvSpPr/>
            <p:nvPr/>
          </p:nvSpPr>
          <p:spPr>
            <a:xfrm>
              <a:off x="9120187" y="1809750"/>
              <a:ext cx="2857" cy="7619"/>
            </a:xfrm>
            <a:custGeom>
              <a:avLst/>
              <a:gdLst/>
              <a:ahLst/>
              <a:cxnLst/>
              <a:rect l="l" t="t" r="r" b="b"/>
              <a:pathLst>
                <a:path w="2857" h="7619" extrusionOk="0">
                  <a:moveTo>
                    <a:pt x="2857" y="7620"/>
                  </a:moveTo>
                  <a:cubicBezTo>
                    <a:pt x="1905" y="4763"/>
                    <a:pt x="952" y="2857"/>
                    <a:pt x="0" y="0"/>
                  </a:cubicBezTo>
                  <a:cubicBezTo>
                    <a:pt x="952" y="2857"/>
                    <a:pt x="1905" y="5715"/>
                    <a:pt x="2857" y="762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21"/>
            <p:cNvSpPr/>
            <p:nvPr/>
          </p:nvSpPr>
          <p:spPr>
            <a:xfrm>
              <a:off x="8498128" y="1882056"/>
              <a:ext cx="293446" cy="262020"/>
            </a:xfrm>
            <a:custGeom>
              <a:avLst/>
              <a:gdLst/>
              <a:ahLst/>
              <a:cxnLst/>
              <a:rect l="l" t="t" r="r" b="b"/>
              <a:pathLst>
                <a:path w="293446" h="262020" extrusionOk="0">
                  <a:moveTo>
                    <a:pt x="1029" y="57233"/>
                  </a:moveTo>
                  <a:cubicBezTo>
                    <a:pt x="29604" y="47708"/>
                    <a:pt x="58179" y="37231"/>
                    <a:pt x="87706" y="27706"/>
                  </a:cubicBezTo>
                  <a:cubicBezTo>
                    <a:pt x="120091" y="20086"/>
                    <a:pt x="152476" y="12466"/>
                    <a:pt x="184861" y="3893"/>
                  </a:cubicBezTo>
                  <a:cubicBezTo>
                    <a:pt x="220104" y="-4679"/>
                    <a:pt x="233439" y="-869"/>
                    <a:pt x="244869" y="33421"/>
                  </a:cubicBezTo>
                  <a:cubicBezTo>
                    <a:pt x="262014" y="81998"/>
                    <a:pt x="275348" y="130576"/>
                    <a:pt x="290589" y="179153"/>
                  </a:cubicBezTo>
                  <a:cubicBezTo>
                    <a:pt x="293446" y="188678"/>
                    <a:pt x="293446" y="200108"/>
                    <a:pt x="293446" y="203918"/>
                  </a:cubicBezTo>
                  <a:cubicBezTo>
                    <a:pt x="234391" y="221063"/>
                    <a:pt x="179146" y="238208"/>
                    <a:pt x="122948" y="254401"/>
                  </a:cubicBezTo>
                  <a:cubicBezTo>
                    <a:pt x="107709" y="257258"/>
                    <a:pt x="92469" y="262021"/>
                    <a:pt x="77229" y="262021"/>
                  </a:cubicBezTo>
                  <a:cubicBezTo>
                    <a:pt x="63894" y="262021"/>
                    <a:pt x="61036" y="254401"/>
                    <a:pt x="71514" y="243923"/>
                  </a:cubicBezTo>
                  <a:cubicBezTo>
                    <a:pt x="76276" y="242971"/>
                    <a:pt x="81991" y="242018"/>
                    <a:pt x="86754" y="241066"/>
                  </a:cubicBezTo>
                  <a:cubicBezTo>
                    <a:pt x="86754" y="240113"/>
                    <a:pt x="86754" y="239161"/>
                    <a:pt x="86754" y="238208"/>
                  </a:cubicBezTo>
                  <a:cubicBezTo>
                    <a:pt x="81991" y="238208"/>
                    <a:pt x="76276" y="237256"/>
                    <a:pt x="71514" y="237256"/>
                  </a:cubicBezTo>
                  <a:cubicBezTo>
                    <a:pt x="68656" y="236303"/>
                    <a:pt x="66751" y="235351"/>
                    <a:pt x="63894" y="234398"/>
                  </a:cubicBezTo>
                  <a:cubicBezTo>
                    <a:pt x="51511" y="206776"/>
                    <a:pt x="38176" y="180106"/>
                    <a:pt x="25794" y="152483"/>
                  </a:cubicBezTo>
                  <a:cubicBezTo>
                    <a:pt x="24841" y="150578"/>
                    <a:pt x="26746" y="147721"/>
                    <a:pt x="27698" y="144863"/>
                  </a:cubicBezTo>
                  <a:cubicBezTo>
                    <a:pt x="31509" y="117241"/>
                    <a:pt x="25794" y="93428"/>
                    <a:pt x="1981" y="75331"/>
                  </a:cubicBezTo>
                  <a:cubicBezTo>
                    <a:pt x="-1829" y="72473"/>
                    <a:pt x="1029" y="62948"/>
                    <a:pt x="1029" y="57233"/>
                  </a:cubicBezTo>
                  <a:close/>
                  <a:moveTo>
                    <a:pt x="244869" y="195346"/>
                  </a:moveTo>
                  <a:cubicBezTo>
                    <a:pt x="248679" y="192488"/>
                    <a:pt x="256298" y="189631"/>
                    <a:pt x="256298" y="187726"/>
                  </a:cubicBezTo>
                  <a:cubicBezTo>
                    <a:pt x="254394" y="177248"/>
                    <a:pt x="250584" y="166771"/>
                    <a:pt x="247726" y="155341"/>
                  </a:cubicBezTo>
                  <a:cubicBezTo>
                    <a:pt x="234391" y="110573"/>
                    <a:pt x="220104" y="64853"/>
                    <a:pt x="206769" y="19133"/>
                  </a:cubicBezTo>
                  <a:cubicBezTo>
                    <a:pt x="159144" y="33421"/>
                    <a:pt x="118186" y="45803"/>
                    <a:pt x="77229" y="58186"/>
                  </a:cubicBezTo>
                  <a:cubicBezTo>
                    <a:pt x="67704" y="61043"/>
                    <a:pt x="58179" y="63901"/>
                    <a:pt x="45796" y="67711"/>
                  </a:cubicBezTo>
                  <a:cubicBezTo>
                    <a:pt x="51511" y="80093"/>
                    <a:pt x="55321" y="88666"/>
                    <a:pt x="60084" y="98191"/>
                  </a:cubicBezTo>
                  <a:cubicBezTo>
                    <a:pt x="71514" y="143911"/>
                    <a:pt x="82944" y="190583"/>
                    <a:pt x="95326" y="238208"/>
                  </a:cubicBezTo>
                  <a:cubicBezTo>
                    <a:pt x="145809" y="222968"/>
                    <a:pt x="195339" y="209633"/>
                    <a:pt x="244869" y="195346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5" name="Google Shape;1905;p21"/>
            <p:cNvSpPr/>
            <p:nvPr/>
          </p:nvSpPr>
          <p:spPr>
            <a:xfrm>
              <a:off x="8477250" y="1769744"/>
              <a:ext cx="551497" cy="120748"/>
            </a:xfrm>
            <a:custGeom>
              <a:avLst/>
              <a:gdLst/>
              <a:ahLst/>
              <a:cxnLst/>
              <a:rect l="l" t="t" r="r" b="b"/>
              <a:pathLst>
                <a:path w="551497" h="120748" extrusionOk="0">
                  <a:moveTo>
                    <a:pt x="33338" y="87630"/>
                  </a:moveTo>
                  <a:cubicBezTo>
                    <a:pt x="39052" y="83820"/>
                    <a:pt x="44768" y="80010"/>
                    <a:pt x="50482" y="76200"/>
                  </a:cubicBezTo>
                  <a:cubicBezTo>
                    <a:pt x="91440" y="61913"/>
                    <a:pt x="133350" y="59055"/>
                    <a:pt x="176213" y="70485"/>
                  </a:cubicBezTo>
                  <a:cubicBezTo>
                    <a:pt x="176213" y="70485"/>
                    <a:pt x="177165" y="70485"/>
                    <a:pt x="178118" y="69532"/>
                  </a:cubicBezTo>
                  <a:cubicBezTo>
                    <a:pt x="218123" y="22860"/>
                    <a:pt x="218123" y="22860"/>
                    <a:pt x="272415" y="47625"/>
                  </a:cubicBezTo>
                  <a:cubicBezTo>
                    <a:pt x="286702" y="54293"/>
                    <a:pt x="296227" y="55245"/>
                    <a:pt x="305752" y="39053"/>
                  </a:cubicBezTo>
                  <a:cubicBezTo>
                    <a:pt x="319088" y="14288"/>
                    <a:pt x="341948" y="12382"/>
                    <a:pt x="365760" y="20955"/>
                  </a:cubicBezTo>
                  <a:cubicBezTo>
                    <a:pt x="387668" y="28575"/>
                    <a:pt x="406718" y="29528"/>
                    <a:pt x="423863" y="9525"/>
                  </a:cubicBezTo>
                  <a:cubicBezTo>
                    <a:pt x="428625" y="3810"/>
                    <a:pt x="437198" y="0"/>
                    <a:pt x="443865" y="0"/>
                  </a:cubicBezTo>
                  <a:cubicBezTo>
                    <a:pt x="477202" y="1905"/>
                    <a:pt x="510540" y="4763"/>
                    <a:pt x="551498" y="7620"/>
                  </a:cubicBezTo>
                  <a:cubicBezTo>
                    <a:pt x="525780" y="27623"/>
                    <a:pt x="504825" y="29528"/>
                    <a:pt x="481965" y="23813"/>
                  </a:cubicBezTo>
                  <a:cubicBezTo>
                    <a:pt x="473393" y="21907"/>
                    <a:pt x="459105" y="18098"/>
                    <a:pt x="456248" y="22860"/>
                  </a:cubicBezTo>
                  <a:cubicBezTo>
                    <a:pt x="430530" y="54293"/>
                    <a:pt x="397193" y="42863"/>
                    <a:pt x="365760" y="40005"/>
                  </a:cubicBezTo>
                  <a:cubicBezTo>
                    <a:pt x="358140" y="39053"/>
                    <a:pt x="345757" y="41910"/>
                    <a:pt x="341948" y="47625"/>
                  </a:cubicBezTo>
                  <a:cubicBezTo>
                    <a:pt x="323850" y="80010"/>
                    <a:pt x="299085" y="78105"/>
                    <a:pt x="270510" y="66675"/>
                  </a:cubicBezTo>
                  <a:cubicBezTo>
                    <a:pt x="259080" y="61913"/>
                    <a:pt x="247650" y="57150"/>
                    <a:pt x="232410" y="51435"/>
                  </a:cubicBezTo>
                  <a:cubicBezTo>
                    <a:pt x="213360" y="97155"/>
                    <a:pt x="179070" y="94298"/>
                    <a:pt x="139065" y="82868"/>
                  </a:cubicBezTo>
                  <a:cubicBezTo>
                    <a:pt x="116205" y="76200"/>
                    <a:pt x="90488" y="77153"/>
                    <a:pt x="72390" y="99060"/>
                  </a:cubicBezTo>
                  <a:cubicBezTo>
                    <a:pt x="50482" y="109538"/>
                    <a:pt x="31432" y="133350"/>
                    <a:pt x="0" y="112395"/>
                  </a:cubicBezTo>
                  <a:cubicBezTo>
                    <a:pt x="11430" y="103823"/>
                    <a:pt x="22860" y="95250"/>
                    <a:pt x="33338" y="8763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21"/>
            <p:cNvSpPr/>
            <p:nvPr/>
          </p:nvSpPr>
          <p:spPr>
            <a:xfrm>
              <a:off x="8579167" y="2140844"/>
              <a:ext cx="535305" cy="144101"/>
            </a:xfrm>
            <a:custGeom>
              <a:avLst/>
              <a:gdLst/>
              <a:ahLst/>
              <a:cxnLst/>
              <a:rect l="l" t="t" r="r" b="b"/>
              <a:pathLst>
                <a:path w="535305" h="144101" extrusionOk="0">
                  <a:moveTo>
                    <a:pt x="181927" y="105150"/>
                  </a:moveTo>
                  <a:cubicBezTo>
                    <a:pt x="162877" y="108008"/>
                    <a:pt x="141922" y="115628"/>
                    <a:pt x="124777" y="111818"/>
                  </a:cubicBezTo>
                  <a:cubicBezTo>
                    <a:pt x="97155" y="105150"/>
                    <a:pt x="78105" y="109913"/>
                    <a:pt x="62865" y="133725"/>
                  </a:cubicBezTo>
                  <a:cubicBezTo>
                    <a:pt x="41910" y="143250"/>
                    <a:pt x="20955" y="150870"/>
                    <a:pt x="0" y="134678"/>
                  </a:cubicBezTo>
                  <a:cubicBezTo>
                    <a:pt x="20955" y="120390"/>
                    <a:pt x="40957" y="106103"/>
                    <a:pt x="60960" y="92768"/>
                  </a:cubicBezTo>
                  <a:cubicBezTo>
                    <a:pt x="86677" y="93720"/>
                    <a:pt x="112395" y="94673"/>
                    <a:pt x="137160" y="95625"/>
                  </a:cubicBezTo>
                  <a:cubicBezTo>
                    <a:pt x="139065" y="95625"/>
                    <a:pt x="141922" y="95625"/>
                    <a:pt x="142875" y="95625"/>
                  </a:cubicBezTo>
                  <a:cubicBezTo>
                    <a:pt x="161925" y="55620"/>
                    <a:pt x="190500" y="53715"/>
                    <a:pt x="225743" y="72765"/>
                  </a:cubicBezTo>
                  <a:cubicBezTo>
                    <a:pt x="231457" y="75623"/>
                    <a:pt x="240030" y="72765"/>
                    <a:pt x="246697" y="70860"/>
                  </a:cubicBezTo>
                  <a:cubicBezTo>
                    <a:pt x="268605" y="66098"/>
                    <a:pt x="290513" y="61335"/>
                    <a:pt x="312420" y="55620"/>
                  </a:cubicBezTo>
                  <a:cubicBezTo>
                    <a:pt x="317182" y="54668"/>
                    <a:pt x="322897" y="50858"/>
                    <a:pt x="326707" y="48000"/>
                  </a:cubicBezTo>
                  <a:cubicBezTo>
                    <a:pt x="330518" y="45143"/>
                    <a:pt x="333375" y="39428"/>
                    <a:pt x="337185" y="38475"/>
                  </a:cubicBezTo>
                  <a:cubicBezTo>
                    <a:pt x="373380" y="36570"/>
                    <a:pt x="401955" y="1328"/>
                    <a:pt x="441960" y="16568"/>
                  </a:cubicBezTo>
                  <a:cubicBezTo>
                    <a:pt x="445770" y="18473"/>
                    <a:pt x="453390" y="18473"/>
                    <a:pt x="455295" y="15615"/>
                  </a:cubicBezTo>
                  <a:cubicBezTo>
                    <a:pt x="483870" y="-16770"/>
                    <a:pt x="508635" y="9900"/>
                    <a:pt x="535305" y="18473"/>
                  </a:cubicBezTo>
                  <a:cubicBezTo>
                    <a:pt x="534352" y="22283"/>
                    <a:pt x="533400" y="25140"/>
                    <a:pt x="533400" y="25140"/>
                  </a:cubicBezTo>
                  <a:cubicBezTo>
                    <a:pt x="500063" y="27998"/>
                    <a:pt x="466725" y="27998"/>
                    <a:pt x="434340" y="33713"/>
                  </a:cubicBezTo>
                  <a:cubicBezTo>
                    <a:pt x="408622" y="38475"/>
                    <a:pt x="383857" y="49905"/>
                    <a:pt x="359093" y="58478"/>
                  </a:cubicBezTo>
                  <a:cubicBezTo>
                    <a:pt x="352425" y="61335"/>
                    <a:pt x="345757" y="69908"/>
                    <a:pt x="340043" y="69908"/>
                  </a:cubicBezTo>
                  <a:cubicBezTo>
                    <a:pt x="307657" y="67050"/>
                    <a:pt x="280988" y="83243"/>
                    <a:pt x="252413" y="90863"/>
                  </a:cubicBezTo>
                  <a:cubicBezTo>
                    <a:pt x="234315" y="95625"/>
                    <a:pt x="213360" y="88005"/>
                    <a:pt x="190500" y="85148"/>
                  </a:cubicBezTo>
                  <a:cubicBezTo>
                    <a:pt x="187643" y="89910"/>
                    <a:pt x="184785" y="97530"/>
                    <a:pt x="181927" y="10515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7" name="Google Shape;1907;p21"/>
            <p:cNvSpPr/>
            <p:nvPr/>
          </p:nvSpPr>
          <p:spPr>
            <a:xfrm>
              <a:off x="8551544" y="2055600"/>
              <a:ext cx="502919" cy="151342"/>
            </a:xfrm>
            <a:custGeom>
              <a:avLst/>
              <a:gdLst/>
              <a:ahLst/>
              <a:cxnLst/>
              <a:rect l="l" t="t" r="r" b="b"/>
              <a:pathLst>
                <a:path w="502919" h="151342" extrusionOk="0">
                  <a:moveTo>
                    <a:pt x="0" y="138008"/>
                  </a:moveTo>
                  <a:cubicBezTo>
                    <a:pt x="0" y="134198"/>
                    <a:pt x="0" y="131340"/>
                    <a:pt x="0" y="127530"/>
                  </a:cubicBezTo>
                  <a:cubicBezTo>
                    <a:pt x="10478" y="127530"/>
                    <a:pt x="21907" y="124673"/>
                    <a:pt x="30480" y="128483"/>
                  </a:cubicBezTo>
                  <a:cubicBezTo>
                    <a:pt x="55245" y="139913"/>
                    <a:pt x="72390" y="130387"/>
                    <a:pt x="86678" y="110385"/>
                  </a:cubicBezTo>
                  <a:cubicBezTo>
                    <a:pt x="111443" y="92287"/>
                    <a:pt x="134303" y="74190"/>
                    <a:pt x="166688" y="98002"/>
                  </a:cubicBezTo>
                  <a:cubicBezTo>
                    <a:pt x="172403" y="101812"/>
                    <a:pt x="187643" y="97050"/>
                    <a:pt x="195263" y="92287"/>
                  </a:cubicBezTo>
                  <a:cubicBezTo>
                    <a:pt x="222885" y="75142"/>
                    <a:pt x="251460" y="66570"/>
                    <a:pt x="282893" y="73237"/>
                  </a:cubicBezTo>
                  <a:cubicBezTo>
                    <a:pt x="300990" y="77048"/>
                    <a:pt x="312420" y="71333"/>
                    <a:pt x="320993" y="55140"/>
                  </a:cubicBezTo>
                  <a:cubicBezTo>
                    <a:pt x="330518" y="37042"/>
                    <a:pt x="347663" y="35137"/>
                    <a:pt x="365760" y="29423"/>
                  </a:cubicBezTo>
                  <a:cubicBezTo>
                    <a:pt x="399098" y="18945"/>
                    <a:pt x="436245" y="28470"/>
                    <a:pt x="465773" y="3705"/>
                  </a:cubicBezTo>
                  <a:cubicBezTo>
                    <a:pt x="473393" y="-2963"/>
                    <a:pt x="489585" y="848"/>
                    <a:pt x="502920" y="3705"/>
                  </a:cubicBezTo>
                  <a:cubicBezTo>
                    <a:pt x="484823" y="26565"/>
                    <a:pt x="465773" y="36090"/>
                    <a:pt x="436245" y="38948"/>
                  </a:cubicBezTo>
                  <a:cubicBezTo>
                    <a:pt x="405765" y="41805"/>
                    <a:pt x="368618" y="37995"/>
                    <a:pt x="345757" y="75142"/>
                  </a:cubicBezTo>
                  <a:cubicBezTo>
                    <a:pt x="339090" y="86573"/>
                    <a:pt x="311468" y="91335"/>
                    <a:pt x="294323" y="90383"/>
                  </a:cubicBezTo>
                  <a:cubicBezTo>
                    <a:pt x="268605" y="88477"/>
                    <a:pt x="248603" y="95145"/>
                    <a:pt x="225743" y="104670"/>
                  </a:cubicBezTo>
                  <a:cubicBezTo>
                    <a:pt x="204788" y="113242"/>
                    <a:pt x="180023" y="113242"/>
                    <a:pt x="157163" y="116100"/>
                  </a:cubicBezTo>
                  <a:cubicBezTo>
                    <a:pt x="149543" y="117052"/>
                    <a:pt x="140970" y="117052"/>
                    <a:pt x="133350" y="117052"/>
                  </a:cubicBezTo>
                  <a:cubicBezTo>
                    <a:pt x="128588" y="120862"/>
                    <a:pt x="123825" y="125625"/>
                    <a:pt x="119063" y="129435"/>
                  </a:cubicBezTo>
                  <a:cubicBezTo>
                    <a:pt x="119063" y="129435"/>
                    <a:pt x="117157" y="131340"/>
                    <a:pt x="117157" y="131340"/>
                  </a:cubicBezTo>
                  <a:cubicBezTo>
                    <a:pt x="106680" y="138008"/>
                    <a:pt x="97155" y="144675"/>
                    <a:pt x="86678" y="151342"/>
                  </a:cubicBezTo>
                  <a:cubicBezTo>
                    <a:pt x="57150" y="145627"/>
                    <a:pt x="28575" y="141817"/>
                    <a:pt x="0" y="138008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8" name="Google Shape;1908;p21"/>
            <p:cNvSpPr/>
            <p:nvPr/>
          </p:nvSpPr>
          <p:spPr>
            <a:xfrm>
              <a:off x="8801100" y="1969163"/>
              <a:ext cx="265747" cy="82067"/>
            </a:xfrm>
            <a:custGeom>
              <a:avLst/>
              <a:gdLst/>
              <a:ahLst/>
              <a:cxnLst/>
              <a:rect l="l" t="t" r="r" b="b"/>
              <a:pathLst>
                <a:path w="265747" h="82067" extrusionOk="0">
                  <a:moveTo>
                    <a:pt x="106680" y="50136"/>
                  </a:moveTo>
                  <a:cubicBezTo>
                    <a:pt x="122873" y="12036"/>
                    <a:pt x="148590" y="12036"/>
                    <a:pt x="179070" y="16799"/>
                  </a:cubicBezTo>
                  <a:cubicBezTo>
                    <a:pt x="191452" y="18704"/>
                    <a:pt x="205740" y="9179"/>
                    <a:pt x="219075" y="5369"/>
                  </a:cubicBezTo>
                  <a:cubicBezTo>
                    <a:pt x="234315" y="1559"/>
                    <a:pt x="249555" y="-1299"/>
                    <a:pt x="265748" y="606"/>
                  </a:cubicBezTo>
                  <a:cubicBezTo>
                    <a:pt x="243840" y="22514"/>
                    <a:pt x="223838" y="44421"/>
                    <a:pt x="189548" y="35849"/>
                  </a:cubicBezTo>
                  <a:cubicBezTo>
                    <a:pt x="172402" y="31086"/>
                    <a:pt x="157163" y="34896"/>
                    <a:pt x="141923" y="52041"/>
                  </a:cubicBezTo>
                  <a:cubicBezTo>
                    <a:pt x="133350" y="61566"/>
                    <a:pt x="110490" y="60614"/>
                    <a:pt x="94298" y="60614"/>
                  </a:cubicBezTo>
                  <a:cubicBezTo>
                    <a:pt x="84773" y="60614"/>
                    <a:pt x="74295" y="53946"/>
                    <a:pt x="62865" y="50136"/>
                  </a:cubicBezTo>
                  <a:cubicBezTo>
                    <a:pt x="49530" y="75854"/>
                    <a:pt x="30480" y="92999"/>
                    <a:pt x="0" y="73949"/>
                  </a:cubicBezTo>
                  <a:cubicBezTo>
                    <a:pt x="24765" y="29181"/>
                    <a:pt x="57150" y="9179"/>
                    <a:pt x="106680" y="50136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21"/>
            <p:cNvSpPr/>
            <p:nvPr/>
          </p:nvSpPr>
          <p:spPr>
            <a:xfrm>
              <a:off x="8777287" y="1904047"/>
              <a:ext cx="280035" cy="67671"/>
            </a:xfrm>
            <a:custGeom>
              <a:avLst/>
              <a:gdLst/>
              <a:ahLst/>
              <a:cxnLst/>
              <a:rect l="l" t="t" r="r" b="b"/>
              <a:pathLst>
                <a:path w="280035" h="67671" extrusionOk="0">
                  <a:moveTo>
                    <a:pt x="197168" y="17145"/>
                  </a:moveTo>
                  <a:cubicBezTo>
                    <a:pt x="178118" y="51435"/>
                    <a:pt x="151448" y="56198"/>
                    <a:pt x="117157" y="46672"/>
                  </a:cubicBezTo>
                  <a:cubicBezTo>
                    <a:pt x="106680" y="43815"/>
                    <a:pt x="91440" y="49530"/>
                    <a:pt x="80963" y="56198"/>
                  </a:cubicBezTo>
                  <a:cubicBezTo>
                    <a:pt x="52388" y="73342"/>
                    <a:pt x="28575" y="72390"/>
                    <a:pt x="0" y="45720"/>
                  </a:cubicBezTo>
                  <a:cubicBezTo>
                    <a:pt x="13335" y="45720"/>
                    <a:pt x="21907" y="45720"/>
                    <a:pt x="30480" y="45720"/>
                  </a:cubicBezTo>
                  <a:cubicBezTo>
                    <a:pt x="36195" y="45720"/>
                    <a:pt x="43815" y="47625"/>
                    <a:pt x="46673" y="44767"/>
                  </a:cubicBezTo>
                  <a:cubicBezTo>
                    <a:pt x="72390" y="21907"/>
                    <a:pt x="100965" y="24765"/>
                    <a:pt x="131445" y="29527"/>
                  </a:cubicBezTo>
                  <a:cubicBezTo>
                    <a:pt x="138113" y="30480"/>
                    <a:pt x="147638" y="23813"/>
                    <a:pt x="154305" y="19050"/>
                  </a:cubicBezTo>
                  <a:cubicBezTo>
                    <a:pt x="163830" y="13335"/>
                    <a:pt x="172402" y="0"/>
                    <a:pt x="180975" y="0"/>
                  </a:cubicBezTo>
                  <a:cubicBezTo>
                    <a:pt x="212407" y="952"/>
                    <a:pt x="244793" y="6667"/>
                    <a:pt x="280035" y="10477"/>
                  </a:cubicBezTo>
                  <a:cubicBezTo>
                    <a:pt x="253365" y="40957"/>
                    <a:pt x="226695" y="29527"/>
                    <a:pt x="197168" y="17145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21"/>
            <p:cNvSpPr/>
            <p:nvPr/>
          </p:nvSpPr>
          <p:spPr>
            <a:xfrm>
              <a:off x="8760142" y="1847672"/>
              <a:ext cx="247650" cy="62328"/>
            </a:xfrm>
            <a:custGeom>
              <a:avLst/>
              <a:gdLst/>
              <a:ahLst/>
              <a:cxnLst/>
              <a:rect l="l" t="t" r="r" b="b"/>
              <a:pathLst>
                <a:path w="247650" h="62328" extrusionOk="0">
                  <a:moveTo>
                    <a:pt x="0" y="50660"/>
                  </a:moveTo>
                  <a:cubicBezTo>
                    <a:pt x="27622" y="23990"/>
                    <a:pt x="58102" y="3035"/>
                    <a:pt x="89535" y="14465"/>
                  </a:cubicBezTo>
                  <a:cubicBezTo>
                    <a:pt x="128588" y="28752"/>
                    <a:pt x="159068" y="18275"/>
                    <a:pt x="193357" y="3035"/>
                  </a:cubicBezTo>
                  <a:cubicBezTo>
                    <a:pt x="208597" y="-3633"/>
                    <a:pt x="229552" y="2082"/>
                    <a:pt x="247650" y="6845"/>
                  </a:cubicBezTo>
                  <a:cubicBezTo>
                    <a:pt x="194310" y="16370"/>
                    <a:pt x="149543" y="65900"/>
                    <a:pt x="88582" y="34467"/>
                  </a:cubicBezTo>
                  <a:cubicBezTo>
                    <a:pt x="80010" y="29705"/>
                    <a:pt x="60007" y="40182"/>
                    <a:pt x="50482" y="49707"/>
                  </a:cubicBezTo>
                  <a:cubicBezTo>
                    <a:pt x="33338" y="66852"/>
                    <a:pt x="19050" y="65900"/>
                    <a:pt x="0" y="5066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21"/>
            <p:cNvSpPr/>
            <p:nvPr/>
          </p:nvSpPr>
          <p:spPr>
            <a:xfrm>
              <a:off x="8539162" y="2115502"/>
              <a:ext cx="99060" cy="73493"/>
            </a:xfrm>
            <a:custGeom>
              <a:avLst/>
              <a:gdLst/>
              <a:ahLst/>
              <a:cxnLst/>
              <a:rect l="l" t="t" r="r" b="b"/>
              <a:pathLst>
                <a:path w="99060" h="73493" extrusionOk="0">
                  <a:moveTo>
                    <a:pt x="99060" y="50483"/>
                  </a:moveTo>
                  <a:cubicBezTo>
                    <a:pt x="84773" y="70485"/>
                    <a:pt x="68580" y="80010"/>
                    <a:pt x="42863" y="68580"/>
                  </a:cubicBezTo>
                  <a:cubicBezTo>
                    <a:pt x="34290" y="64770"/>
                    <a:pt x="22860" y="67627"/>
                    <a:pt x="12382" y="67627"/>
                  </a:cubicBezTo>
                  <a:cubicBezTo>
                    <a:pt x="8573" y="60008"/>
                    <a:pt x="4763" y="51435"/>
                    <a:pt x="952" y="43815"/>
                  </a:cubicBezTo>
                  <a:cubicBezTo>
                    <a:pt x="952" y="36195"/>
                    <a:pt x="0" y="28575"/>
                    <a:pt x="0" y="20955"/>
                  </a:cubicBezTo>
                  <a:cubicBezTo>
                    <a:pt x="7620" y="14288"/>
                    <a:pt x="15240" y="6668"/>
                    <a:pt x="22860" y="0"/>
                  </a:cubicBezTo>
                  <a:cubicBezTo>
                    <a:pt x="25718" y="952"/>
                    <a:pt x="27623" y="1905"/>
                    <a:pt x="30480" y="2858"/>
                  </a:cubicBezTo>
                  <a:cubicBezTo>
                    <a:pt x="30480" y="4763"/>
                    <a:pt x="30480" y="7620"/>
                    <a:pt x="30480" y="9525"/>
                  </a:cubicBezTo>
                  <a:cubicBezTo>
                    <a:pt x="20002" y="20002"/>
                    <a:pt x="22860" y="27623"/>
                    <a:pt x="36195" y="27623"/>
                  </a:cubicBezTo>
                  <a:cubicBezTo>
                    <a:pt x="51435" y="27623"/>
                    <a:pt x="66675" y="22860"/>
                    <a:pt x="81915" y="20002"/>
                  </a:cubicBezTo>
                  <a:cubicBezTo>
                    <a:pt x="87630" y="30480"/>
                    <a:pt x="93345" y="40005"/>
                    <a:pt x="99060" y="5048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2" name="Google Shape;1912;p21"/>
            <p:cNvSpPr/>
            <p:nvPr/>
          </p:nvSpPr>
          <p:spPr>
            <a:xfrm>
              <a:off x="8638222" y="2185035"/>
              <a:ext cx="78104" cy="51435"/>
            </a:xfrm>
            <a:custGeom>
              <a:avLst/>
              <a:gdLst/>
              <a:ahLst/>
              <a:cxnLst/>
              <a:rect l="l" t="t" r="r" b="b"/>
              <a:pathLst>
                <a:path w="78104" h="51435" extrusionOk="0">
                  <a:moveTo>
                    <a:pt x="0" y="20002"/>
                  </a:moveTo>
                  <a:cubicBezTo>
                    <a:pt x="10477" y="13335"/>
                    <a:pt x="20002" y="6667"/>
                    <a:pt x="30480" y="0"/>
                  </a:cubicBezTo>
                  <a:cubicBezTo>
                    <a:pt x="31432" y="9525"/>
                    <a:pt x="32385" y="18098"/>
                    <a:pt x="33338" y="23813"/>
                  </a:cubicBezTo>
                  <a:cubicBezTo>
                    <a:pt x="49530" y="33338"/>
                    <a:pt x="63817" y="42863"/>
                    <a:pt x="78105" y="51435"/>
                  </a:cubicBezTo>
                  <a:cubicBezTo>
                    <a:pt x="52388" y="50482"/>
                    <a:pt x="26670" y="49530"/>
                    <a:pt x="1905" y="48577"/>
                  </a:cubicBezTo>
                  <a:cubicBezTo>
                    <a:pt x="952" y="39052"/>
                    <a:pt x="0" y="29527"/>
                    <a:pt x="0" y="20002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21"/>
            <p:cNvSpPr/>
            <p:nvPr/>
          </p:nvSpPr>
          <p:spPr>
            <a:xfrm>
              <a:off x="8670607" y="2171700"/>
              <a:ext cx="14287" cy="12382"/>
            </a:xfrm>
            <a:custGeom>
              <a:avLst/>
              <a:gdLst/>
              <a:ahLst/>
              <a:cxnLst/>
              <a:rect l="l" t="t" r="r" b="b"/>
              <a:pathLst>
                <a:path w="14287" h="12382" extrusionOk="0">
                  <a:moveTo>
                    <a:pt x="0" y="12383"/>
                  </a:moveTo>
                  <a:cubicBezTo>
                    <a:pt x="4763" y="8573"/>
                    <a:pt x="9525" y="3810"/>
                    <a:pt x="14288" y="0"/>
                  </a:cubicBezTo>
                  <a:cubicBezTo>
                    <a:pt x="9525" y="3810"/>
                    <a:pt x="4763" y="7620"/>
                    <a:pt x="0" y="12383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21"/>
            <p:cNvSpPr/>
            <p:nvPr/>
          </p:nvSpPr>
          <p:spPr>
            <a:xfrm>
              <a:off x="7818119" y="1930717"/>
              <a:ext cx="537204" cy="97607"/>
            </a:xfrm>
            <a:custGeom>
              <a:avLst/>
              <a:gdLst/>
              <a:ahLst/>
              <a:cxnLst/>
              <a:rect l="l" t="t" r="r" b="b"/>
              <a:pathLst>
                <a:path w="537204" h="97607" extrusionOk="0">
                  <a:moveTo>
                    <a:pt x="519113" y="8572"/>
                  </a:moveTo>
                  <a:cubicBezTo>
                    <a:pt x="524828" y="14288"/>
                    <a:pt x="546735" y="9525"/>
                    <a:pt x="532448" y="28575"/>
                  </a:cubicBezTo>
                  <a:cubicBezTo>
                    <a:pt x="486728" y="43815"/>
                    <a:pt x="436245" y="2857"/>
                    <a:pt x="391478" y="40005"/>
                  </a:cubicBezTo>
                  <a:cubicBezTo>
                    <a:pt x="362903" y="29528"/>
                    <a:pt x="340043" y="46672"/>
                    <a:pt x="316230" y="57150"/>
                  </a:cubicBezTo>
                  <a:cubicBezTo>
                    <a:pt x="290513" y="54293"/>
                    <a:pt x="265748" y="58103"/>
                    <a:pt x="240030" y="62865"/>
                  </a:cubicBezTo>
                  <a:cubicBezTo>
                    <a:pt x="201930" y="70485"/>
                    <a:pt x="163830" y="71437"/>
                    <a:pt x="124778" y="85725"/>
                  </a:cubicBezTo>
                  <a:cubicBezTo>
                    <a:pt x="103823" y="93345"/>
                    <a:pt x="76200" y="92393"/>
                    <a:pt x="51435" y="97155"/>
                  </a:cubicBezTo>
                  <a:cubicBezTo>
                    <a:pt x="35243" y="100012"/>
                    <a:pt x="18098" y="88582"/>
                    <a:pt x="0" y="83820"/>
                  </a:cubicBezTo>
                  <a:cubicBezTo>
                    <a:pt x="4763" y="74295"/>
                    <a:pt x="5715" y="71437"/>
                    <a:pt x="5715" y="71437"/>
                  </a:cubicBezTo>
                  <a:cubicBezTo>
                    <a:pt x="36195" y="78105"/>
                    <a:pt x="65723" y="67628"/>
                    <a:pt x="95250" y="65722"/>
                  </a:cubicBezTo>
                  <a:cubicBezTo>
                    <a:pt x="109538" y="64770"/>
                    <a:pt x="124778" y="62865"/>
                    <a:pt x="136207" y="55245"/>
                  </a:cubicBezTo>
                  <a:cubicBezTo>
                    <a:pt x="156210" y="41910"/>
                    <a:pt x="176213" y="39053"/>
                    <a:pt x="199073" y="44768"/>
                  </a:cubicBezTo>
                  <a:cubicBezTo>
                    <a:pt x="207645" y="47625"/>
                    <a:pt x="219075" y="45720"/>
                    <a:pt x="228600" y="43815"/>
                  </a:cubicBezTo>
                  <a:cubicBezTo>
                    <a:pt x="246698" y="40005"/>
                    <a:pt x="264795" y="35243"/>
                    <a:pt x="281940" y="31432"/>
                  </a:cubicBezTo>
                  <a:cubicBezTo>
                    <a:pt x="285750" y="33337"/>
                    <a:pt x="289560" y="37147"/>
                    <a:pt x="292418" y="36195"/>
                  </a:cubicBezTo>
                  <a:cubicBezTo>
                    <a:pt x="326707" y="27622"/>
                    <a:pt x="360045" y="18097"/>
                    <a:pt x="394335" y="9525"/>
                  </a:cubicBezTo>
                  <a:cubicBezTo>
                    <a:pt x="411480" y="4763"/>
                    <a:pt x="429578" y="0"/>
                    <a:pt x="447675" y="0"/>
                  </a:cubicBezTo>
                  <a:cubicBezTo>
                    <a:pt x="470535" y="0"/>
                    <a:pt x="495300" y="5715"/>
                    <a:pt x="519113" y="8572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21"/>
            <p:cNvSpPr/>
            <p:nvPr/>
          </p:nvSpPr>
          <p:spPr>
            <a:xfrm>
              <a:off x="7950517" y="2285047"/>
              <a:ext cx="509587" cy="131328"/>
            </a:xfrm>
            <a:custGeom>
              <a:avLst/>
              <a:gdLst/>
              <a:ahLst/>
              <a:cxnLst/>
              <a:rect l="l" t="t" r="r" b="b"/>
              <a:pathLst>
                <a:path w="509587" h="131328" extrusionOk="0">
                  <a:moveTo>
                    <a:pt x="450532" y="36195"/>
                  </a:moveTo>
                  <a:cubicBezTo>
                    <a:pt x="440055" y="37148"/>
                    <a:pt x="428625" y="38100"/>
                    <a:pt x="418147" y="39052"/>
                  </a:cubicBezTo>
                  <a:cubicBezTo>
                    <a:pt x="407670" y="40005"/>
                    <a:pt x="398145" y="39052"/>
                    <a:pt x="387668" y="41910"/>
                  </a:cubicBezTo>
                  <a:cubicBezTo>
                    <a:pt x="377190" y="44767"/>
                    <a:pt x="368618" y="50482"/>
                    <a:pt x="359093" y="54292"/>
                  </a:cubicBezTo>
                  <a:cubicBezTo>
                    <a:pt x="340043" y="72390"/>
                    <a:pt x="318135" y="73342"/>
                    <a:pt x="294322" y="64770"/>
                  </a:cubicBezTo>
                  <a:cubicBezTo>
                    <a:pt x="265747" y="54292"/>
                    <a:pt x="243840" y="59055"/>
                    <a:pt x="220027" y="80963"/>
                  </a:cubicBezTo>
                  <a:cubicBezTo>
                    <a:pt x="204788" y="95250"/>
                    <a:pt x="177165" y="100965"/>
                    <a:pt x="155257" y="102870"/>
                  </a:cubicBezTo>
                  <a:cubicBezTo>
                    <a:pt x="125730" y="105727"/>
                    <a:pt x="99060" y="108585"/>
                    <a:pt x="73343" y="122873"/>
                  </a:cubicBezTo>
                  <a:cubicBezTo>
                    <a:pt x="49530" y="136207"/>
                    <a:pt x="23813" y="134302"/>
                    <a:pt x="0" y="113348"/>
                  </a:cubicBezTo>
                  <a:cubicBezTo>
                    <a:pt x="4763" y="109538"/>
                    <a:pt x="8572" y="105727"/>
                    <a:pt x="10477" y="105727"/>
                  </a:cubicBezTo>
                  <a:cubicBezTo>
                    <a:pt x="40005" y="115252"/>
                    <a:pt x="62865" y="95250"/>
                    <a:pt x="88582" y="89535"/>
                  </a:cubicBezTo>
                  <a:cubicBezTo>
                    <a:pt x="140018" y="80010"/>
                    <a:pt x="189547" y="69532"/>
                    <a:pt x="237172" y="43815"/>
                  </a:cubicBezTo>
                  <a:cubicBezTo>
                    <a:pt x="252413" y="35242"/>
                    <a:pt x="278130" y="46673"/>
                    <a:pt x="299085" y="45720"/>
                  </a:cubicBezTo>
                  <a:cubicBezTo>
                    <a:pt x="309563" y="45720"/>
                    <a:pt x="320040" y="39052"/>
                    <a:pt x="329565" y="35242"/>
                  </a:cubicBezTo>
                  <a:cubicBezTo>
                    <a:pt x="362902" y="23813"/>
                    <a:pt x="395288" y="11430"/>
                    <a:pt x="428625" y="0"/>
                  </a:cubicBezTo>
                  <a:cubicBezTo>
                    <a:pt x="441960" y="1905"/>
                    <a:pt x="455295" y="3810"/>
                    <a:pt x="468630" y="5715"/>
                  </a:cubicBezTo>
                  <a:cubicBezTo>
                    <a:pt x="481965" y="8573"/>
                    <a:pt x="496252" y="11430"/>
                    <a:pt x="509588" y="13335"/>
                  </a:cubicBezTo>
                  <a:cubicBezTo>
                    <a:pt x="509588" y="17145"/>
                    <a:pt x="509588" y="20955"/>
                    <a:pt x="509588" y="24765"/>
                  </a:cubicBezTo>
                  <a:cubicBezTo>
                    <a:pt x="488632" y="28575"/>
                    <a:pt x="469582" y="32385"/>
                    <a:pt x="450532" y="36195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21"/>
            <p:cNvSpPr/>
            <p:nvPr/>
          </p:nvSpPr>
          <p:spPr>
            <a:xfrm>
              <a:off x="7824787" y="2005841"/>
              <a:ext cx="527685" cy="91790"/>
            </a:xfrm>
            <a:custGeom>
              <a:avLst/>
              <a:gdLst/>
              <a:ahLst/>
              <a:cxnLst/>
              <a:rect l="l" t="t" r="r" b="b"/>
              <a:pathLst>
                <a:path w="527685" h="91790" extrusionOk="0">
                  <a:moveTo>
                    <a:pt x="527685" y="21079"/>
                  </a:moveTo>
                  <a:cubicBezTo>
                    <a:pt x="524827" y="26794"/>
                    <a:pt x="521970" y="31556"/>
                    <a:pt x="519113" y="37271"/>
                  </a:cubicBezTo>
                  <a:cubicBezTo>
                    <a:pt x="484823" y="37271"/>
                    <a:pt x="452438" y="16316"/>
                    <a:pt x="417195" y="33461"/>
                  </a:cubicBezTo>
                  <a:cubicBezTo>
                    <a:pt x="412432" y="36319"/>
                    <a:pt x="403860" y="30604"/>
                    <a:pt x="397193" y="30604"/>
                  </a:cubicBezTo>
                  <a:cubicBezTo>
                    <a:pt x="388620" y="31556"/>
                    <a:pt x="380048" y="34414"/>
                    <a:pt x="371475" y="36319"/>
                  </a:cubicBezTo>
                  <a:cubicBezTo>
                    <a:pt x="333375" y="40129"/>
                    <a:pt x="294323" y="42986"/>
                    <a:pt x="256223" y="48701"/>
                  </a:cubicBezTo>
                  <a:cubicBezTo>
                    <a:pt x="241935" y="50606"/>
                    <a:pt x="228600" y="63941"/>
                    <a:pt x="214313" y="65846"/>
                  </a:cubicBezTo>
                  <a:cubicBezTo>
                    <a:pt x="189548" y="69656"/>
                    <a:pt x="164782" y="81086"/>
                    <a:pt x="142875" y="83944"/>
                  </a:cubicBezTo>
                  <a:cubicBezTo>
                    <a:pt x="107632" y="88706"/>
                    <a:pt x="71438" y="83944"/>
                    <a:pt x="35243" y="91564"/>
                  </a:cubicBezTo>
                  <a:cubicBezTo>
                    <a:pt x="24765" y="93469"/>
                    <a:pt x="11430" y="82991"/>
                    <a:pt x="0" y="73466"/>
                  </a:cubicBezTo>
                  <a:cubicBezTo>
                    <a:pt x="39052" y="82039"/>
                    <a:pt x="73343" y="39176"/>
                    <a:pt x="113348" y="63941"/>
                  </a:cubicBezTo>
                  <a:cubicBezTo>
                    <a:pt x="116205" y="65846"/>
                    <a:pt x="121920" y="68704"/>
                    <a:pt x="123825" y="66799"/>
                  </a:cubicBezTo>
                  <a:cubicBezTo>
                    <a:pt x="143827" y="49654"/>
                    <a:pt x="171450" y="56321"/>
                    <a:pt x="189548" y="47749"/>
                  </a:cubicBezTo>
                  <a:cubicBezTo>
                    <a:pt x="220027" y="33461"/>
                    <a:pt x="251460" y="32509"/>
                    <a:pt x="281940" y="24889"/>
                  </a:cubicBezTo>
                  <a:cubicBezTo>
                    <a:pt x="287655" y="22031"/>
                    <a:pt x="294323" y="20126"/>
                    <a:pt x="300038" y="17269"/>
                  </a:cubicBezTo>
                  <a:cubicBezTo>
                    <a:pt x="311468" y="17269"/>
                    <a:pt x="322898" y="16316"/>
                    <a:pt x="333375" y="16316"/>
                  </a:cubicBezTo>
                  <a:cubicBezTo>
                    <a:pt x="337185" y="17269"/>
                    <a:pt x="340995" y="19174"/>
                    <a:pt x="343852" y="18221"/>
                  </a:cubicBezTo>
                  <a:cubicBezTo>
                    <a:pt x="380048" y="12506"/>
                    <a:pt x="417195" y="4886"/>
                    <a:pt x="453390" y="124"/>
                  </a:cubicBezTo>
                  <a:cubicBezTo>
                    <a:pt x="462915" y="-829"/>
                    <a:pt x="473393" y="3934"/>
                    <a:pt x="483870" y="6791"/>
                  </a:cubicBezTo>
                  <a:cubicBezTo>
                    <a:pt x="498157" y="10601"/>
                    <a:pt x="512445" y="14411"/>
                    <a:pt x="527685" y="18221"/>
                  </a:cubicBezTo>
                  <a:lnTo>
                    <a:pt x="527685" y="21079"/>
                  </a:ln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21"/>
            <p:cNvSpPr/>
            <p:nvPr/>
          </p:nvSpPr>
          <p:spPr>
            <a:xfrm>
              <a:off x="8234362" y="2155507"/>
              <a:ext cx="164782" cy="164782"/>
            </a:xfrm>
            <a:custGeom>
              <a:avLst/>
              <a:gdLst/>
              <a:ahLst/>
              <a:cxnLst/>
              <a:rect l="l" t="t" r="r" b="b"/>
              <a:pathLst>
                <a:path w="164782" h="164782" extrusionOk="0">
                  <a:moveTo>
                    <a:pt x="142875" y="129540"/>
                  </a:moveTo>
                  <a:cubicBezTo>
                    <a:pt x="109538" y="140970"/>
                    <a:pt x="77152" y="153352"/>
                    <a:pt x="43815" y="164782"/>
                  </a:cubicBezTo>
                  <a:cubicBezTo>
                    <a:pt x="40005" y="130492"/>
                    <a:pt x="15240" y="157163"/>
                    <a:pt x="0" y="149542"/>
                  </a:cubicBezTo>
                  <a:cubicBezTo>
                    <a:pt x="13335" y="127635"/>
                    <a:pt x="53340" y="129540"/>
                    <a:pt x="49530" y="94297"/>
                  </a:cubicBezTo>
                  <a:cubicBezTo>
                    <a:pt x="82868" y="87630"/>
                    <a:pt x="115252" y="80963"/>
                    <a:pt x="148590" y="74295"/>
                  </a:cubicBezTo>
                  <a:cubicBezTo>
                    <a:pt x="148590" y="70485"/>
                    <a:pt x="147638" y="65722"/>
                    <a:pt x="147638" y="61913"/>
                  </a:cubicBezTo>
                  <a:cubicBezTo>
                    <a:pt x="134302" y="61913"/>
                    <a:pt x="121920" y="60960"/>
                    <a:pt x="108585" y="61913"/>
                  </a:cubicBezTo>
                  <a:cubicBezTo>
                    <a:pt x="86677" y="64770"/>
                    <a:pt x="65723" y="68580"/>
                    <a:pt x="43815" y="71438"/>
                  </a:cubicBezTo>
                  <a:cubicBezTo>
                    <a:pt x="47625" y="54292"/>
                    <a:pt x="51435" y="37147"/>
                    <a:pt x="55245" y="20002"/>
                  </a:cubicBezTo>
                  <a:cubicBezTo>
                    <a:pt x="81915" y="13335"/>
                    <a:pt x="108585" y="6667"/>
                    <a:pt x="135255" y="0"/>
                  </a:cubicBezTo>
                  <a:cubicBezTo>
                    <a:pt x="137160" y="2857"/>
                    <a:pt x="140018" y="5715"/>
                    <a:pt x="141923" y="8572"/>
                  </a:cubicBezTo>
                  <a:cubicBezTo>
                    <a:pt x="143827" y="14288"/>
                    <a:pt x="145732" y="20002"/>
                    <a:pt x="147638" y="25717"/>
                  </a:cubicBezTo>
                  <a:cubicBezTo>
                    <a:pt x="131445" y="48577"/>
                    <a:pt x="156210" y="46672"/>
                    <a:pt x="164782" y="54292"/>
                  </a:cubicBezTo>
                  <a:cubicBezTo>
                    <a:pt x="159068" y="80010"/>
                    <a:pt x="151448" y="104775"/>
                    <a:pt x="142875" y="129540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21"/>
            <p:cNvSpPr/>
            <p:nvPr/>
          </p:nvSpPr>
          <p:spPr>
            <a:xfrm>
              <a:off x="7923847" y="2217525"/>
              <a:ext cx="460057" cy="115629"/>
            </a:xfrm>
            <a:custGeom>
              <a:avLst/>
              <a:gdLst/>
              <a:ahLst/>
              <a:cxnLst/>
              <a:rect l="l" t="t" r="r" b="b"/>
              <a:pathLst>
                <a:path w="460057" h="115629" extrusionOk="0">
                  <a:moveTo>
                    <a:pt x="355282" y="10372"/>
                  </a:moveTo>
                  <a:cubicBezTo>
                    <a:pt x="377190" y="6562"/>
                    <a:pt x="398145" y="2752"/>
                    <a:pt x="420052" y="847"/>
                  </a:cubicBezTo>
                  <a:cubicBezTo>
                    <a:pt x="432435" y="-1058"/>
                    <a:pt x="445770" y="847"/>
                    <a:pt x="459105" y="847"/>
                  </a:cubicBezTo>
                  <a:cubicBezTo>
                    <a:pt x="459105" y="4657"/>
                    <a:pt x="460057" y="9419"/>
                    <a:pt x="460057" y="13229"/>
                  </a:cubicBezTo>
                  <a:cubicBezTo>
                    <a:pt x="426720" y="19897"/>
                    <a:pt x="394335" y="26564"/>
                    <a:pt x="360997" y="33232"/>
                  </a:cubicBezTo>
                  <a:cubicBezTo>
                    <a:pt x="326707" y="40852"/>
                    <a:pt x="292417" y="47519"/>
                    <a:pt x="258127" y="57044"/>
                  </a:cubicBezTo>
                  <a:cubicBezTo>
                    <a:pt x="246697" y="59902"/>
                    <a:pt x="235267" y="67522"/>
                    <a:pt x="223838" y="72284"/>
                  </a:cubicBezTo>
                  <a:cubicBezTo>
                    <a:pt x="184785" y="90382"/>
                    <a:pt x="146685" y="101812"/>
                    <a:pt x="104775" y="80857"/>
                  </a:cubicBezTo>
                  <a:cubicBezTo>
                    <a:pt x="99060" y="77999"/>
                    <a:pt x="81915" y="90382"/>
                    <a:pt x="73342" y="98002"/>
                  </a:cubicBezTo>
                  <a:cubicBezTo>
                    <a:pt x="48577" y="121814"/>
                    <a:pt x="23813" y="121814"/>
                    <a:pt x="0" y="96097"/>
                  </a:cubicBezTo>
                  <a:cubicBezTo>
                    <a:pt x="952" y="94192"/>
                    <a:pt x="1905" y="91334"/>
                    <a:pt x="1905" y="91334"/>
                  </a:cubicBezTo>
                  <a:cubicBezTo>
                    <a:pt x="27622" y="93239"/>
                    <a:pt x="46672" y="79904"/>
                    <a:pt x="66675" y="65617"/>
                  </a:cubicBezTo>
                  <a:cubicBezTo>
                    <a:pt x="77152" y="57997"/>
                    <a:pt x="98107" y="57044"/>
                    <a:pt x="110490" y="61807"/>
                  </a:cubicBezTo>
                  <a:cubicBezTo>
                    <a:pt x="144780" y="77047"/>
                    <a:pt x="173355" y="63712"/>
                    <a:pt x="203835" y="53234"/>
                  </a:cubicBezTo>
                  <a:cubicBezTo>
                    <a:pt x="223838" y="45614"/>
                    <a:pt x="246697" y="43709"/>
                    <a:pt x="267652" y="37042"/>
                  </a:cubicBezTo>
                  <a:cubicBezTo>
                    <a:pt x="297180" y="28469"/>
                    <a:pt x="325755" y="18944"/>
                    <a:pt x="355282" y="10372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21"/>
            <p:cNvSpPr/>
            <p:nvPr/>
          </p:nvSpPr>
          <p:spPr>
            <a:xfrm>
              <a:off x="7881937" y="2138362"/>
              <a:ext cx="489585" cy="106372"/>
            </a:xfrm>
            <a:custGeom>
              <a:avLst/>
              <a:gdLst/>
              <a:ahLst/>
              <a:cxnLst/>
              <a:rect l="l" t="t" r="r" b="b"/>
              <a:pathLst>
                <a:path w="489585" h="106372" extrusionOk="0">
                  <a:moveTo>
                    <a:pt x="489585" y="18098"/>
                  </a:moveTo>
                  <a:cubicBezTo>
                    <a:pt x="462915" y="24765"/>
                    <a:pt x="436245" y="31433"/>
                    <a:pt x="409575" y="38100"/>
                  </a:cubicBezTo>
                  <a:cubicBezTo>
                    <a:pt x="381952" y="40005"/>
                    <a:pt x="355282" y="41910"/>
                    <a:pt x="327660" y="44767"/>
                  </a:cubicBezTo>
                  <a:cubicBezTo>
                    <a:pt x="318135" y="45720"/>
                    <a:pt x="308610" y="51435"/>
                    <a:pt x="299085" y="54292"/>
                  </a:cubicBezTo>
                  <a:cubicBezTo>
                    <a:pt x="294323" y="57150"/>
                    <a:pt x="288607" y="60960"/>
                    <a:pt x="283845" y="63817"/>
                  </a:cubicBezTo>
                  <a:cubicBezTo>
                    <a:pt x="263843" y="80010"/>
                    <a:pt x="240982" y="80963"/>
                    <a:pt x="216218" y="79058"/>
                  </a:cubicBezTo>
                  <a:cubicBezTo>
                    <a:pt x="178118" y="77152"/>
                    <a:pt x="140018" y="69533"/>
                    <a:pt x="101918" y="93345"/>
                  </a:cubicBezTo>
                  <a:cubicBezTo>
                    <a:pt x="70485" y="112395"/>
                    <a:pt x="32385" y="112395"/>
                    <a:pt x="0" y="80963"/>
                  </a:cubicBezTo>
                  <a:cubicBezTo>
                    <a:pt x="9525" y="80963"/>
                    <a:pt x="19050" y="80963"/>
                    <a:pt x="27623" y="80963"/>
                  </a:cubicBezTo>
                  <a:cubicBezTo>
                    <a:pt x="42863" y="80963"/>
                    <a:pt x="62865" y="86677"/>
                    <a:pt x="73343" y="79058"/>
                  </a:cubicBezTo>
                  <a:cubicBezTo>
                    <a:pt x="116205" y="50483"/>
                    <a:pt x="161925" y="55245"/>
                    <a:pt x="207645" y="60008"/>
                  </a:cubicBezTo>
                  <a:cubicBezTo>
                    <a:pt x="229552" y="62865"/>
                    <a:pt x="242888" y="52388"/>
                    <a:pt x="260032" y="44767"/>
                  </a:cubicBezTo>
                  <a:cubicBezTo>
                    <a:pt x="280988" y="35242"/>
                    <a:pt x="305752" y="30480"/>
                    <a:pt x="328613" y="25717"/>
                  </a:cubicBezTo>
                  <a:cubicBezTo>
                    <a:pt x="343852" y="22860"/>
                    <a:pt x="359093" y="21908"/>
                    <a:pt x="374332" y="20955"/>
                  </a:cubicBezTo>
                  <a:cubicBezTo>
                    <a:pt x="381952" y="19050"/>
                    <a:pt x="389573" y="18098"/>
                    <a:pt x="397193" y="16192"/>
                  </a:cubicBezTo>
                  <a:cubicBezTo>
                    <a:pt x="414338" y="11430"/>
                    <a:pt x="431482" y="5715"/>
                    <a:pt x="448627" y="952"/>
                  </a:cubicBezTo>
                  <a:cubicBezTo>
                    <a:pt x="458152" y="952"/>
                    <a:pt x="467677" y="0"/>
                    <a:pt x="477202" y="0"/>
                  </a:cubicBezTo>
                  <a:cubicBezTo>
                    <a:pt x="481965" y="6667"/>
                    <a:pt x="485775" y="12383"/>
                    <a:pt x="489585" y="18098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21"/>
            <p:cNvSpPr/>
            <p:nvPr/>
          </p:nvSpPr>
          <p:spPr>
            <a:xfrm>
              <a:off x="7845742" y="2085975"/>
              <a:ext cx="514350" cy="76324"/>
            </a:xfrm>
            <a:custGeom>
              <a:avLst/>
              <a:gdLst/>
              <a:ahLst/>
              <a:cxnLst/>
              <a:rect l="l" t="t" r="r" b="b"/>
              <a:pathLst>
                <a:path w="514350" h="76324" extrusionOk="0">
                  <a:moveTo>
                    <a:pt x="514350" y="0"/>
                  </a:moveTo>
                  <a:cubicBezTo>
                    <a:pt x="512445" y="5715"/>
                    <a:pt x="510540" y="11430"/>
                    <a:pt x="508635" y="17145"/>
                  </a:cubicBezTo>
                  <a:cubicBezTo>
                    <a:pt x="489585" y="18098"/>
                    <a:pt x="470535" y="19050"/>
                    <a:pt x="451485" y="19050"/>
                  </a:cubicBezTo>
                  <a:cubicBezTo>
                    <a:pt x="434340" y="19050"/>
                    <a:pt x="417195" y="18098"/>
                    <a:pt x="400050" y="19050"/>
                  </a:cubicBezTo>
                  <a:cubicBezTo>
                    <a:pt x="384810" y="20002"/>
                    <a:pt x="366713" y="17145"/>
                    <a:pt x="354330" y="23813"/>
                  </a:cubicBezTo>
                  <a:cubicBezTo>
                    <a:pt x="312420" y="48577"/>
                    <a:pt x="269557" y="45720"/>
                    <a:pt x="224790" y="36195"/>
                  </a:cubicBezTo>
                  <a:cubicBezTo>
                    <a:pt x="213360" y="34290"/>
                    <a:pt x="199072" y="40958"/>
                    <a:pt x="186690" y="43815"/>
                  </a:cubicBezTo>
                  <a:cubicBezTo>
                    <a:pt x="131445" y="55245"/>
                    <a:pt x="76200" y="65723"/>
                    <a:pt x="20955" y="76200"/>
                  </a:cubicBezTo>
                  <a:cubicBezTo>
                    <a:pt x="14288" y="77152"/>
                    <a:pt x="6668" y="72390"/>
                    <a:pt x="0" y="70485"/>
                  </a:cubicBezTo>
                  <a:cubicBezTo>
                    <a:pt x="0" y="67627"/>
                    <a:pt x="0" y="65723"/>
                    <a:pt x="0" y="62865"/>
                  </a:cubicBezTo>
                  <a:cubicBezTo>
                    <a:pt x="29527" y="58102"/>
                    <a:pt x="59055" y="55245"/>
                    <a:pt x="87630" y="48577"/>
                  </a:cubicBezTo>
                  <a:cubicBezTo>
                    <a:pt x="112395" y="42863"/>
                    <a:pt x="137160" y="34290"/>
                    <a:pt x="161925" y="28575"/>
                  </a:cubicBezTo>
                  <a:cubicBezTo>
                    <a:pt x="183832" y="23813"/>
                    <a:pt x="208597" y="15240"/>
                    <a:pt x="228600" y="20002"/>
                  </a:cubicBezTo>
                  <a:cubicBezTo>
                    <a:pt x="270510" y="30480"/>
                    <a:pt x="305752" y="20002"/>
                    <a:pt x="340995" y="2858"/>
                  </a:cubicBezTo>
                  <a:cubicBezTo>
                    <a:pt x="398145" y="1905"/>
                    <a:pt x="456247" y="952"/>
                    <a:pt x="514350" y="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21"/>
            <p:cNvSpPr/>
            <p:nvPr/>
          </p:nvSpPr>
          <p:spPr>
            <a:xfrm>
              <a:off x="8134350" y="1954635"/>
              <a:ext cx="217169" cy="70573"/>
            </a:xfrm>
            <a:custGeom>
              <a:avLst/>
              <a:gdLst/>
              <a:ahLst/>
              <a:cxnLst/>
              <a:rect l="l" t="t" r="r" b="b"/>
              <a:pathLst>
                <a:path w="217169" h="70573" extrusionOk="0">
                  <a:moveTo>
                    <a:pt x="217170" y="70379"/>
                  </a:moveTo>
                  <a:cubicBezTo>
                    <a:pt x="202882" y="66569"/>
                    <a:pt x="188595" y="62759"/>
                    <a:pt x="173355" y="58949"/>
                  </a:cubicBezTo>
                  <a:cubicBezTo>
                    <a:pt x="162877" y="56092"/>
                    <a:pt x="152400" y="51329"/>
                    <a:pt x="142875" y="52282"/>
                  </a:cubicBezTo>
                  <a:cubicBezTo>
                    <a:pt x="105727" y="57044"/>
                    <a:pt x="69532" y="64664"/>
                    <a:pt x="33338" y="70379"/>
                  </a:cubicBezTo>
                  <a:cubicBezTo>
                    <a:pt x="30480" y="71332"/>
                    <a:pt x="26670" y="68474"/>
                    <a:pt x="22860" y="68474"/>
                  </a:cubicBezTo>
                  <a:cubicBezTo>
                    <a:pt x="15240" y="57044"/>
                    <a:pt x="7620" y="44662"/>
                    <a:pt x="0" y="33232"/>
                  </a:cubicBezTo>
                  <a:cubicBezTo>
                    <a:pt x="23813" y="22754"/>
                    <a:pt x="46673" y="5609"/>
                    <a:pt x="75248" y="16087"/>
                  </a:cubicBezTo>
                  <a:cubicBezTo>
                    <a:pt x="119063" y="-21061"/>
                    <a:pt x="169545" y="19897"/>
                    <a:pt x="216218" y="4657"/>
                  </a:cubicBezTo>
                  <a:cubicBezTo>
                    <a:pt x="216218" y="11324"/>
                    <a:pt x="215265" y="17992"/>
                    <a:pt x="215265" y="24659"/>
                  </a:cubicBezTo>
                  <a:cubicBezTo>
                    <a:pt x="215265" y="28469"/>
                    <a:pt x="215265" y="32279"/>
                    <a:pt x="215265" y="36089"/>
                  </a:cubicBezTo>
                  <a:cubicBezTo>
                    <a:pt x="215265" y="41804"/>
                    <a:pt x="215265" y="47519"/>
                    <a:pt x="215265" y="53234"/>
                  </a:cubicBezTo>
                  <a:cubicBezTo>
                    <a:pt x="215265" y="59902"/>
                    <a:pt x="216218" y="65617"/>
                    <a:pt x="217170" y="70379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21"/>
            <p:cNvSpPr/>
            <p:nvPr/>
          </p:nvSpPr>
          <p:spPr>
            <a:xfrm>
              <a:off x="8186737" y="2033093"/>
              <a:ext cx="173355" cy="56691"/>
            </a:xfrm>
            <a:custGeom>
              <a:avLst/>
              <a:gdLst/>
              <a:ahLst/>
              <a:cxnLst/>
              <a:rect l="l" t="t" r="r" b="b"/>
              <a:pathLst>
                <a:path w="173355" h="56691" extrusionOk="0">
                  <a:moveTo>
                    <a:pt x="173355" y="52882"/>
                  </a:moveTo>
                  <a:cubicBezTo>
                    <a:pt x="115252" y="53834"/>
                    <a:pt x="58102" y="54787"/>
                    <a:pt x="0" y="56692"/>
                  </a:cubicBezTo>
                  <a:cubicBezTo>
                    <a:pt x="2857" y="41452"/>
                    <a:pt x="6668" y="26212"/>
                    <a:pt x="9525" y="10019"/>
                  </a:cubicBezTo>
                  <a:cubicBezTo>
                    <a:pt x="18098" y="8114"/>
                    <a:pt x="26670" y="5257"/>
                    <a:pt x="35243" y="4304"/>
                  </a:cubicBezTo>
                  <a:cubicBezTo>
                    <a:pt x="41910" y="3352"/>
                    <a:pt x="50482" y="9067"/>
                    <a:pt x="55245" y="7162"/>
                  </a:cubicBezTo>
                  <a:cubicBezTo>
                    <a:pt x="90488" y="-10936"/>
                    <a:pt x="122873" y="10972"/>
                    <a:pt x="157163" y="10972"/>
                  </a:cubicBezTo>
                  <a:cubicBezTo>
                    <a:pt x="160973" y="18592"/>
                    <a:pt x="165735" y="26212"/>
                    <a:pt x="169545" y="34784"/>
                  </a:cubicBezTo>
                  <a:cubicBezTo>
                    <a:pt x="170498" y="39547"/>
                    <a:pt x="171450" y="46214"/>
                    <a:pt x="173355" y="52882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21"/>
            <p:cNvSpPr/>
            <p:nvPr/>
          </p:nvSpPr>
          <p:spPr>
            <a:xfrm>
              <a:off x="8297227" y="2103120"/>
              <a:ext cx="62865" cy="37147"/>
            </a:xfrm>
            <a:custGeom>
              <a:avLst/>
              <a:gdLst/>
              <a:ahLst/>
              <a:cxnLst/>
              <a:rect l="l" t="t" r="r" b="b"/>
              <a:pathLst>
                <a:path w="62865" h="37147" extrusionOk="0">
                  <a:moveTo>
                    <a:pt x="0" y="1905"/>
                  </a:moveTo>
                  <a:cubicBezTo>
                    <a:pt x="19050" y="952"/>
                    <a:pt x="38100" y="0"/>
                    <a:pt x="57150" y="0"/>
                  </a:cubicBezTo>
                  <a:cubicBezTo>
                    <a:pt x="59055" y="12382"/>
                    <a:pt x="60960" y="23813"/>
                    <a:pt x="62865" y="36195"/>
                  </a:cubicBezTo>
                  <a:cubicBezTo>
                    <a:pt x="53340" y="36195"/>
                    <a:pt x="43815" y="37147"/>
                    <a:pt x="34290" y="37147"/>
                  </a:cubicBezTo>
                  <a:cubicBezTo>
                    <a:pt x="28575" y="30480"/>
                    <a:pt x="22860" y="23813"/>
                    <a:pt x="16193" y="17145"/>
                  </a:cubicBezTo>
                  <a:cubicBezTo>
                    <a:pt x="10478" y="11430"/>
                    <a:pt x="4763" y="6667"/>
                    <a:pt x="0" y="1905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21"/>
            <p:cNvSpPr/>
            <p:nvPr/>
          </p:nvSpPr>
          <p:spPr>
            <a:xfrm>
              <a:off x="8256269" y="2143125"/>
              <a:ext cx="22860" cy="17145"/>
            </a:xfrm>
            <a:custGeom>
              <a:avLst/>
              <a:gdLst/>
              <a:ahLst/>
              <a:cxnLst/>
              <a:rect l="l" t="t" r="r" b="b"/>
              <a:pathLst>
                <a:path w="22860" h="17145" extrusionOk="0">
                  <a:moveTo>
                    <a:pt x="22860" y="12383"/>
                  </a:moveTo>
                  <a:cubicBezTo>
                    <a:pt x="15240" y="14288"/>
                    <a:pt x="7620" y="15240"/>
                    <a:pt x="0" y="17145"/>
                  </a:cubicBezTo>
                  <a:cubicBezTo>
                    <a:pt x="3810" y="11430"/>
                    <a:pt x="7620" y="5715"/>
                    <a:pt x="11430" y="0"/>
                  </a:cubicBezTo>
                  <a:cubicBezTo>
                    <a:pt x="15240" y="3810"/>
                    <a:pt x="19050" y="7620"/>
                    <a:pt x="22860" y="12383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25;p21"/>
            <p:cNvSpPr/>
            <p:nvPr/>
          </p:nvSpPr>
          <p:spPr>
            <a:xfrm>
              <a:off x="8105775" y="2016442"/>
              <a:ext cx="18097" cy="16192"/>
            </a:xfrm>
            <a:custGeom>
              <a:avLst/>
              <a:gdLst/>
              <a:ahLst/>
              <a:cxnLst/>
              <a:rect l="l" t="t" r="r" b="b"/>
              <a:pathLst>
                <a:path w="18097" h="16192" extrusionOk="0">
                  <a:moveTo>
                    <a:pt x="18098" y="8573"/>
                  </a:moveTo>
                  <a:cubicBezTo>
                    <a:pt x="12382" y="11430"/>
                    <a:pt x="5715" y="13335"/>
                    <a:pt x="0" y="16193"/>
                  </a:cubicBezTo>
                  <a:cubicBezTo>
                    <a:pt x="1905" y="10478"/>
                    <a:pt x="3810" y="5715"/>
                    <a:pt x="6668" y="0"/>
                  </a:cubicBezTo>
                  <a:cubicBezTo>
                    <a:pt x="10477" y="2858"/>
                    <a:pt x="14288" y="5715"/>
                    <a:pt x="18098" y="8573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6" name="Google Shape;1926;p21"/>
            <p:cNvSpPr/>
            <p:nvPr/>
          </p:nvSpPr>
          <p:spPr>
            <a:xfrm>
              <a:off x="8164830" y="2193607"/>
              <a:ext cx="38100" cy="12382"/>
            </a:xfrm>
            <a:custGeom>
              <a:avLst/>
              <a:gdLst/>
              <a:ahLst/>
              <a:cxnLst/>
              <a:rect l="l" t="t" r="r" b="b"/>
              <a:pathLst>
                <a:path w="38100" h="12382" extrusionOk="0">
                  <a:moveTo>
                    <a:pt x="0" y="9525"/>
                  </a:moveTo>
                  <a:cubicBezTo>
                    <a:pt x="4763" y="6667"/>
                    <a:pt x="10477" y="2857"/>
                    <a:pt x="15240" y="0"/>
                  </a:cubicBezTo>
                  <a:cubicBezTo>
                    <a:pt x="20002" y="2857"/>
                    <a:pt x="24765" y="5715"/>
                    <a:pt x="38100" y="12382"/>
                  </a:cubicBezTo>
                  <a:cubicBezTo>
                    <a:pt x="20002" y="11430"/>
                    <a:pt x="10477" y="10477"/>
                    <a:pt x="0" y="9525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21"/>
            <p:cNvSpPr/>
            <p:nvPr/>
          </p:nvSpPr>
          <p:spPr>
            <a:xfrm>
              <a:off x="8377237" y="2211704"/>
              <a:ext cx="45870" cy="79057"/>
            </a:xfrm>
            <a:custGeom>
              <a:avLst/>
              <a:gdLst/>
              <a:ahLst/>
              <a:cxnLst/>
              <a:rect l="l" t="t" r="r" b="b"/>
              <a:pathLst>
                <a:path w="45870" h="79057" extrusionOk="0">
                  <a:moveTo>
                    <a:pt x="0" y="73343"/>
                  </a:moveTo>
                  <a:cubicBezTo>
                    <a:pt x="7620" y="48578"/>
                    <a:pt x="15240" y="23813"/>
                    <a:pt x="23813" y="0"/>
                  </a:cubicBezTo>
                  <a:cubicBezTo>
                    <a:pt x="31432" y="6668"/>
                    <a:pt x="44768" y="12383"/>
                    <a:pt x="45720" y="19050"/>
                  </a:cubicBezTo>
                  <a:cubicBezTo>
                    <a:pt x="46673" y="39053"/>
                    <a:pt x="42863" y="59055"/>
                    <a:pt x="40957" y="79058"/>
                  </a:cubicBezTo>
                  <a:cubicBezTo>
                    <a:pt x="27623" y="77153"/>
                    <a:pt x="13335" y="75248"/>
                    <a:pt x="0" y="7334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21"/>
            <p:cNvSpPr/>
            <p:nvPr/>
          </p:nvSpPr>
          <p:spPr>
            <a:xfrm>
              <a:off x="8378189" y="2165032"/>
              <a:ext cx="15240" cy="17144"/>
            </a:xfrm>
            <a:custGeom>
              <a:avLst/>
              <a:gdLst/>
              <a:ahLst/>
              <a:cxnLst/>
              <a:rect l="l" t="t" r="r" b="b"/>
              <a:pathLst>
                <a:path w="15240" h="17144" extrusionOk="0">
                  <a:moveTo>
                    <a:pt x="5715" y="17145"/>
                  </a:moveTo>
                  <a:cubicBezTo>
                    <a:pt x="3810" y="11430"/>
                    <a:pt x="1905" y="5715"/>
                    <a:pt x="0" y="0"/>
                  </a:cubicBezTo>
                  <a:cubicBezTo>
                    <a:pt x="4763" y="1905"/>
                    <a:pt x="10478" y="2857"/>
                    <a:pt x="15240" y="4763"/>
                  </a:cubicBezTo>
                  <a:cubicBezTo>
                    <a:pt x="11430" y="9525"/>
                    <a:pt x="8573" y="13335"/>
                    <a:pt x="5715" y="1714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21"/>
            <p:cNvSpPr/>
            <p:nvPr/>
          </p:nvSpPr>
          <p:spPr>
            <a:xfrm>
              <a:off x="8348662" y="2007870"/>
              <a:ext cx="13335" cy="18364"/>
            </a:xfrm>
            <a:custGeom>
              <a:avLst/>
              <a:gdLst/>
              <a:ahLst/>
              <a:cxnLst/>
              <a:rect l="l" t="t" r="r" b="b"/>
              <a:pathLst>
                <a:path w="13335" h="18364" extrusionOk="0">
                  <a:moveTo>
                    <a:pt x="2857" y="17145"/>
                  </a:moveTo>
                  <a:cubicBezTo>
                    <a:pt x="1905" y="11430"/>
                    <a:pt x="952" y="5715"/>
                    <a:pt x="0" y="0"/>
                  </a:cubicBezTo>
                  <a:cubicBezTo>
                    <a:pt x="4763" y="3810"/>
                    <a:pt x="8573" y="7620"/>
                    <a:pt x="13335" y="11430"/>
                  </a:cubicBezTo>
                  <a:cubicBezTo>
                    <a:pt x="10477" y="13335"/>
                    <a:pt x="6668" y="16192"/>
                    <a:pt x="3810" y="18097"/>
                  </a:cubicBezTo>
                  <a:cubicBezTo>
                    <a:pt x="3810" y="19050"/>
                    <a:pt x="2857" y="17145"/>
                    <a:pt x="2857" y="1714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21"/>
            <p:cNvSpPr/>
            <p:nvPr/>
          </p:nvSpPr>
          <p:spPr>
            <a:xfrm>
              <a:off x="8348662" y="1980247"/>
              <a:ext cx="9525" cy="11429"/>
            </a:xfrm>
            <a:custGeom>
              <a:avLst/>
              <a:gdLst/>
              <a:ahLst/>
              <a:cxnLst/>
              <a:rect l="l" t="t" r="r" b="b"/>
              <a:pathLst>
                <a:path w="9525" h="11429" extrusionOk="0">
                  <a:moveTo>
                    <a:pt x="0" y="11430"/>
                  </a:moveTo>
                  <a:cubicBezTo>
                    <a:pt x="0" y="7620"/>
                    <a:pt x="0" y="3810"/>
                    <a:pt x="0" y="0"/>
                  </a:cubicBezTo>
                  <a:cubicBezTo>
                    <a:pt x="0" y="3810"/>
                    <a:pt x="0" y="7620"/>
                    <a:pt x="0" y="1143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21"/>
            <p:cNvSpPr/>
            <p:nvPr/>
          </p:nvSpPr>
          <p:spPr>
            <a:xfrm>
              <a:off x="8562975" y="2286000"/>
              <a:ext cx="9525" cy="7620"/>
            </a:xfrm>
            <a:custGeom>
              <a:avLst/>
              <a:gdLst/>
              <a:ahLst/>
              <a:cxnLst/>
              <a:rect l="l" t="t" r="r" b="b"/>
              <a:pathLst>
                <a:path w="9525" h="7620" extrusionOk="0">
                  <a:moveTo>
                    <a:pt x="0" y="7620"/>
                  </a:moveTo>
                  <a:cubicBezTo>
                    <a:pt x="0" y="4763"/>
                    <a:pt x="0" y="2858"/>
                    <a:pt x="0" y="0"/>
                  </a:cubicBezTo>
                  <a:cubicBezTo>
                    <a:pt x="0" y="2858"/>
                    <a:pt x="0" y="4763"/>
                    <a:pt x="0" y="762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21"/>
            <p:cNvSpPr/>
            <p:nvPr/>
          </p:nvSpPr>
          <p:spPr>
            <a:xfrm>
              <a:off x="8560117" y="2275522"/>
              <a:ext cx="2619" cy="4762"/>
            </a:xfrm>
            <a:custGeom>
              <a:avLst/>
              <a:gdLst/>
              <a:ahLst/>
              <a:cxnLst/>
              <a:rect l="l" t="t" r="r" b="b"/>
              <a:pathLst>
                <a:path w="2619" h="4762" extrusionOk="0">
                  <a:moveTo>
                    <a:pt x="1905" y="4763"/>
                  </a:moveTo>
                  <a:cubicBezTo>
                    <a:pt x="952" y="3810"/>
                    <a:pt x="952" y="1905"/>
                    <a:pt x="0" y="952"/>
                  </a:cubicBezTo>
                  <a:cubicBezTo>
                    <a:pt x="0" y="952"/>
                    <a:pt x="952" y="0"/>
                    <a:pt x="1905" y="0"/>
                  </a:cubicBezTo>
                  <a:cubicBezTo>
                    <a:pt x="2857" y="1905"/>
                    <a:pt x="2857" y="2857"/>
                    <a:pt x="1905" y="4763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21"/>
            <p:cNvSpPr/>
            <p:nvPr/>
          </p:nvSpPr>
          <p:spPr>
            <a:xfrm>
              <a:off x="8481060" y="1938337"/>
              <a:ext cx="80009" cy="198120"/>
            </a:xfrm>
            <a:custGeom>
              <a:avLst/>
              <a:gdLst/>
              <a:ahLst/>
              <a:cxnLst/>
              <a:rect l="l" t="t" r="r" b="b"/>
              <a:pathLst>
                <a:path w="80009" h="198120" extrusionOk="0">
                  <a:moveTo>
                    <a:pt x="80010" y="177165"/>
                  </a:moveTo>
                  <a:cubicBezTo>
                    <a:pt x="72390" y="183833"/>
                    <a:pt x="64770" y="191452"/>
                    <a:pt x="57150" y="198120"/>
                  </a:cubicBezTo>
                  <a:cubicBezTo>
                    <a:pt x="51435" y="182880"/>
                    <a:pt x="45720" y="167640"/>
                    <a:pt x="40005" y="151448"/>
                  </a:cubicBezTo>
                  <a:cubicBezTo>
                    <a:pt x="38100" y="147638"/>
                    <a:pt x="36195" y="143827"/>
                    <a:pt x="34290" y="140017"/>
                  </a:cubicBezTo>
                  <a:cubicBezTo>
                    <a:pt x="34290" y="136208"/>
                    <a:pt x="33338" y="132398"/>
                    <a:pt x="33338" y="128588"/>
                  </a:cubicBezTo>
                  <a:cubicBezTo>
                    <a:pt x="31432" y="124777"/>
                    <a:pt x="30480" y="120967"/>
                    <a:pt x="28575" y="116205"/>
                  </a:cubicBezTo>
                  <a:cubicBezTo>
                    <a:pt x="28575" y="112395"/>
                    <a:pt x="27622" y="108585"/>
                    <a:pt x="27622" y="104775"/>
                  </a:cubicBezTo>
                  <a:cubicBezTo>
                    <a:pt x="20002" y="80963"/>
                    <a:pt x="12382" y="57150"/>
                    <a:pt x="5715" y="33338"/>
                  </a:cubicBezTo>
                  <a:cubicBezTo>
                    <a:pt x="2857" y="22860"/>
                    <a:pt x="1905" y="10477"/>
                    <a:pt x="0" y="0"/>
                  </a:cubicBezTo>
                  <a:cubicBezTo>
                    <a:pt x="5715" y="0"/>
                    <a:pt x="11430" y="0"/>
                    <a:pt x="18097" y="0"/>
                  </a:cubicBezTo>
                  <a:cubicBezTo>
                    <a:pt x="18097" y="5715"/>
                    <a:pt x="15240" y="15240"/>
                    <a:pt x="18097" y="17145"/>
                  </a:cubicBezTo>
                  <a:cubicBezTo>
                    <a:pt x="42863" y="35242"/>
                    <a:pt x="47625" y="59055"/>
                    <a:pt x="43815" y="86677"/>
                  </a:cubicBezTo>
                  <a:cubicBezTo>
                    <a:pt x="43815" y="89535"/>
                    <a:pt x="41910" y="92392"/>
                    <a:pt x="41910" y="94298"/>
                  </a:cubicBezTo>
                  <a:cubicBezTo>
                    <a:pt x="55245" y="122873"/>
                    <a:pt x="67627" y="150495"/>
                    <a:pt x="80010" y="177165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21"/>
            <p:cNvSpPr/>
            <p:nvPr/>
          </p:nvSpPr>
          <p:spPr>
            <a:xfrm>
              <a:off x="8510587" y="2055495"/>
              <a:ext cx="4762" cy="12382"/>
            </a:xfrm>
            <a:custGeom>
              <a:avLst/>
              <a:gdLst/>
              <a:ahLst/>
              <a:cxnLst/>
              <a:rect l="l" t="t" r="r" b="b"/>
              <a:pathLst>
                <a:path w="4762" h="12382" extrusionOk="0">
                  <a:moveTo>
                    <a:pt x="0" y="0"/>
                  </a:moveTo>
                  <a:cubicBezTo>
                    <a:pt x="1905" y="3810"/>
                    <a:pt x="2857" y="7620"/>
                    <a:pt x="4763" y="12382"/>
                  </a:cubicBezTo>
                  <a:cubicBezTo>
                    <a:pt x="2857" y="7620"/>
                    <a:pt x="1905" y="3810"/>
                    <a:pt x="0" y="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21"/>
            <p:cNvSpPr/>
            <p:nvPr/>
          </p:nvSpPr>
          <p:spPr>
            <a:xfrm>
              <a:off x="8516302" y="2078354"/>
              <a:ext cx="5715" cy="11430"/>
            </a:xfrm>
            <a:custGeom>
              <a:avLst/>
              <a:gdLst/>
              <a:ahLst/>
              <a:cxnLst/>
              <a:rect l="l" t="t" r="r" b="b"/>
              <a:pathLst>
                <a:path w="5715" h="11430" extrusionOk="0">
                  <a:moveTo>
                    <a:pt x="0" y="0"/>
                  </a:moveTo>
                  <a:cubicBezTo>
                    <a:pt x="1905" y="3810"/>
                    <a:pt x="3810" y="7620"/>
                    <a:pt x="5715" y="11430"/>
                  </a:cubicBezTo>
                  <a:cubicBezTo>
                    <a:pt x="3810" y="7620"/>
                    <a:pt x="1905" y="3810"/>
                    <a:pt x="0" y="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21"/>
            <p:cNvSpPr/>
            <p:nvPr/>
          </p:nvSpPr>
          <p:spPr>
            <a:xfrm>
              <a:off x="8371522" y="2336482"/>
              <a:ext cx="8572" cy="8572"/>
            </a:xfrm>
            <a:custGeom>
              <a:avLst/>
              <a:gdLst/>
              <a:ahLst/>
              <a:cxnLst/>
              <a:rect l="l" t="t" r="r" b="b"/>
              <a:pathLst>
                <a:path w="8572" h="8572" extrusionOk="0">
                  <a:moveTo>
                    <a:pt x="0" y="8572"/>
                  </a:moveTo>
                  <a:cubicBezTo>
                    <a:pt x="1905" y="5715"/>
                    <a:pt x="4763" y="2857"/>
                    <a:pt x="6667" y="0"/>
                  </a:cubicBezTo>
                  <a:cubicBezTo>
                    <a:pt x="7620" y="952"/>
                    <a:pt x="7620" y="952"/>
                    <a:pt x="8572" y="1905"/>
                  </a:cubicBezTo>
                  <a:cubicBezTo>
                    <a:pt x="6667" y="3810"/>
                    <a:pt x="2857" y="5715"/>
                    <a:pt x="0" y="8572"/>
                  </a:cubicBezTo>
                  <a:lnTo>
                    <a:pt x="0" y="8572"/>
                  </a:ln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21"/>
            <p:cNvSpPr/>
            <p:nvPr/>
          </p:nvSpPr>
          <p:spPr>
            <a:xfrm>
              <a:off x="8370569" y="2345054"/>
              <a:ext cx="952" cy="2857"/>
            </a:xfrm>
            <a:custGeom>
              <a:avLst/>
              <a:gdLst/>
              <a:ahLst/>
              <a:cxnLst/>
              <a:rect l="l" t="t" r="r" b="b"/>
              <a:pathLst>
                <a:path w="952" h="2857" extrusionOk="0">
                  <a:moveTo>
                    <a:pt x="953" y="0"/>
                  </a:moveTo>
                  <a:cubicBezTo>
                    <a:pt x="953" y="953"/>
                    <a:pt x="0" y="1905"/>
                    <a:pt x="0" y="2858"/>
                  </a:cubicBezTo>
                  <a:cubicBezTo>
                    <a:pt x="0" y="953"/>
                    <a:pt x="953" y="0"/>
                    <a:pt x="953" y="0"/>
                  </a:cubicBezTo>
                  <a:cubicBezTo>
                    <a:pt x="953" y="0"/>
                    <a:pt x="953" y="0"/>
                    <a:pt x="953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21"/>
            <p:cNvSpPr/>
            <p:nvPr/>
          </p:nvSpPr>
          <p:spPr>
            <a:xfrm>
              <a:off x="8535352" y="2180272"/>
              <a:ext cx="2857" cy="2857"/>
            </a:xfrm>
            <a:custGeom>
              <a:avLst/>
              <a:gdLst/>
              <a:ahLst/>
              <a:cxnLst/>
              <a:rect l="l" t="t" r="r" b="b"/>
              <a:pathLst>
                <a:path w="2857" h="2857" extrusionOk="0">
                  <a:moveTo>
                    <a:pt x="1905" y="0"/>
                  </a:moveTo>
                  <a:cubicBezTo>
                    <a:pt x="1905" y="952"/>
                    <a:pt x="2858" y="952"/>
                    <a:pt x="2858" y="1905"/>
                  </a:cubicBezTo>
                  <a:cubicBezTo>
                    <a:pt x="1905" y="1905"/>
                    <a:pt x="953" y="1905"/>
                    <a:pt x="0" y="2857"/>
                  </a:cubicBezTo>
                  <a:cubicBezTo>
                    <a:pt x="0" y="1905"/>
                    <a:pt x="0" y="952"/>
                    <a:pt x="0" y="952"/>
                  </a:cubicBezTo>
                  <a:cubicBezTo>
                    <a:pt x="953" y="952"/>
                    <a:pt x="1905" y="952"/>
                    <a:pt x="1905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21"/>
            <p:cNvSpPr/>
            <p:nvPr/>
          </p:nvSpPr>
          <p:spPr>
            <a:xfrm>
              <a:off x="8559164" y="2320289"/>
              <a:ext cx="1905" cy="8572"/>
            </a:xfrm>
            <a:custGeom>
              <a:avLst/>
              <a:gdLst/>
              <a:ahLst/>
              <a:cxnLst/>
              <a:rect l="l" t="t" r="r" b="b"/>
              <a:pathLst>
                <a:path w="1905" h="8572" extrusionOk="0">
                  <a:moveTo>
                    <a:pt x="0" y="8573"/>
                  </a:moveTo>
                  <a:cubicBezTo>
                    <a:pt x="0" y="5715"/>
                    <a:pt x="0" y="2858"/>
                    <a:pt x="0" y="0"/>
                  </a:cubicBezTo>
                  <a:cubicBezTo>
                    <a:pt x="953" y="0"/>
                    <a:pt x="1905" y="0"/>
                    <a:pt x="1905" y="0"/>
                  </a:cubicBezTo>
                  <a:cubicBezTo>
                    <a:pt x="1905" y="2858"/>
                    <a:pt x="1905" y="5715"/>
                    <a:pt x="1905" y="8573"/>
                  </a:cubicBezTo>
                  <a:cubicBezTo>
                    <a:pt x="953" y="8573"/>
                    <a:pt x="0" y="8573"/>
                    <a:pt x="0" y="8573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21"/>
            <p:cNvSpPr/>
            <p:nvPr/>
          </p:nvSpPr>
          <p:spPr>
            <a:xfrm>
              <a:off x="9083992" y="2320289"/>
              <a:ext cx="5714" cy="4762"/>
            </a:xfrm>
            <a:custGeom>
              <a:avLst/>
              <a:gdLst/>
              <a:ahLst/>
              <a:cxnLst/>
              <a:rect l="l" t="t" r="r" b="b"/>
              <a:pathLst>
                <a:path w="5714" h="4762" extrusionOk="0">
                  <a:moveTo>
                    <a:pt x="0" y="952"/>
                  </a:moveTo>
                  <a:cubicBezTo>
                    <a:pt x="1905" y="952"/>
                    <a:pt x="3810" y="0"/>
                    <a:pt x="5715" y="0"/>
                  </a:cubicBezTo>
                  <a:cubicBezTo>
                    <a:pt x="5715" y="1905"/>
                    <a:pt x="5715" y="2858"/>
                    <a:pt x="4763" y="4763"/>
                  </a:cubicBezTo>
                  <a:cubicBezTo>
                    <a:pt x="3810" y="3810"/>
                    <a:pt x="1905" y="2858"/>
                    <a:pt x="0" y="952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21"/>
            <p:cNvSpPr/>
            <p:nvPr/>
          </p:nvSpPr>
          <p:spPr>
            <a:xfrm>
              <a:off x="8574405" y="1900237"/>
              <a:ext cx="170497" cy="142875"/>
            </a:xfrm>
            <a:custGeom>
              <a:avLst/>
              <a:gdLst/>
              <a:ahLst/>
              <a:cxnLst/>
              <a:rect l="l" t="t" r="r" b="b"/>
              <a:pathLst>
                <a:path w="170497" h="142875" extrusionOk="0">
                  <a:moveTo>
                    <a:pt x="0" y="39052"/>
                  </a:moveTo>
                  <a:cubicBezTo>
                    <a:pt x="40957" y="26670"/>
                    <a:pt x="81915" y="14288"/>
                    <a:pt x="129540" y="0"/>
                  </a:cubicBezTo>
                  <a:cubicBezTo>
                    <a:pt x="142875" y="45720"/>
                    <a:pt x="157163" y="91440"/>
                    <a:pt x="170497" y="136208"/>
                  </a:cubicBezTo>
                  <a:cubicBezTo>
                    <a:pt x="129540" y="138113"/>
                    <a:pt x="87630" y="140970"/>
                    <a:pt x="44768" y="142875"/>
                  </a:cubicBezTo>
                  <a:cubicBezTo>
                    <a:pt x="31432" y="110490"/>
                    <a:pt x="15240" y="75248"/>
                    <a:pt x="0" y="39052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21"/>
            <p:cNvSpPr/>
            <p:nvPr/>
          </p:nvSpPr>
          <p:spPr>
            <a:xfrm>
              <a:off x="8557260" y="1974638"/>
              <a:ext cx="185737" cy="144674"/>
            </a:xfrm>
            <a:custGeom>
              <a:avLst/>
              <a:gdLst/>
              <a:ahLst/>
              <a:cxnLst/>
              <a:rect l="l" t="t" r="r" b="b"/>
              <a:pathLst>
                <a:path w="185737" h="144674" extrusionOk="0">
                  <a:moveTo>
                    <a:pt x="185738" y="102764"/>
                  </a:moveTo>
                  <a:cubicBezTo>
                    <a:pt x="136207" y="117052"/>
                    <a:pt x="86677" y="130387"/>
                    <a:pt x="35242" y="144674"/>
                  </a:cubicBezTo>
                  <a:cubicBezTo>
                    <a:pt x="22860" y="97049"/>
                    <a:pt x="11430" y="50377"/>
                    <a:pt x="0" y="4657"/>
                  </a:cubicBezTo>
                  <a:cubicBezTo>
                    <a:pt x="15240" y="-4868"/>
                    <a:pt x="21907" y="847"/>
                    <a:pt x="26670" y="16087"/>
                  </a:cubicBezTo>
                  <a:cubicBezTo>
                    <a:pt x="36195" y="48472"/>
                    <a:pt x="46672" y="80857"/>
                    <a:pt x="56197" y="113242"/>
                  </a:cubicBezTo>
                  <a:cubicBezTo>
                    <a:pt x="75247" y="104669"/>
                    <a:pt x="91440" y="96097"/>
                    <a:pt x="108585" y="89429"/>
                  </a:cubicBezTo>
                  <a:cubicBezTo>
                    <a:pt x="147638" y="74189"/>
                    <a:pt x="162877" y="77047"/>
                    <a:pt x="185738" y="102764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21"/>
            <p:cNvSpPr/>
            <p:nvPr/>
          </p:nvSpPr>
          <p:spPr>
            <a:xfrm>
              <a:off x="8542972" y="1940242"/>
              <a:ext cx="211454" cy="148590"/>
            </a:xfrm>
            <a:custGeom>
              <a:avLst/>
              <a:gdLst/>
              <a:ahLst/>
              <a:cxnLst/>
              <a:rect l="l" t="t" r="r" b="b"/>
              <a:pathLst>
                <a:path w="211454" h="148590" extrusionOk="0">
                  <a:moveTo>
                    <a:pt x="200025" y="137160"/>
                  </a:moveTo>
                  <a:cubicBezTo>
                    <a:pt x="178117" y="111443"/>
                    <a:pt x="161925" y="108585"/>
                    <a:pt x="122872" y="124778"/>
                  </a:cubicBezTo>
                  <a:cubicBezTo>
                    <a:pt x="105727" y="131445"/>
                    <a:pt x="89535" y="140018"/>
                    <a:pt x="70485" y="148590"/>
                  </a:cubicBezTo>
                  <a:cubicBezTo>
                    <a:pt x="60007" y="116205"/>
                    <a:pt x="49530" y="83820"/>
                    <a:pt x="40957" y="51435"/>
                  </a:cubicBezTo>
                  <a:cubicBezTo>
                    <a:pt x="36195" y="36195"/>
                    <a:pt x="29527" y="29528"/>
                    <a:pt x="14288" y="40005"/>
                  </a:cubicBezTo>
                  <a:cubicBezTo>
                    <a:pt x="10477" y="31432"/>
                    <a:pt x="5715" y="21907"/>
                    <a:pt x="0" y="9525"/>
                  </a:cubicBezTo>
                  <a:cubicBezTo>
                    <a:pt x="12382" y="5715"/>
                    <a:pt x="21907" y="2857"/>
                    <a:pt x="31432" y="0"/>
                  </a:cubicBezTo>
                  <a:cubicBezTo>
                    <a:pt x="46672" y="35243"/>
                    <a:pt x="61913" y="70485"/>
                    <a:pt x="77152" y="103822"/>
                  </a:cubicBezTo>
                  <a:cubicBezTo>
                    <a:pt x="120015" y="101918"/>
                    <a:pt x="160972" y="99060"/>
                    <a:pt x="202882" y="97155"/>
                  </a:cubicBezTo>
                  <a:cubicBezTo>
                    <a:pt x="205740" y="107632"/>
                    <a:pt x="209550" y="118110"/>
                    <a:pt x="211455" y="129540"/>
                  </a:cubicBezTo>
                  <a:cubicBezTo>
                    <a:pt x="211455" y="131445"/>
                    <a:pt x="203835" y="134303"/>
                    <a:pt x="200025" y="13716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21"/>
            <p:cNvSpPr/>
            <p:nvPr/>
          </p:nvSpPr>
          <p:spPr>
            <a:xfrm>
              <a:off x="8568689" y="2118360"/>
              <a:ext cx="15240" cy="6667"/>
            </a:xfrm>
            <a:custGeom>
              <a:avLst/>
              <a:gdLst/>
              <a:ahLst/>
              <a:cxnLst/>
              <a:rect l="l" t="t" r="r" b="b"/>
              <a:pathLst>
                <a:path w="15240" h="6667" extrusionOk="0">
                  <a:moveTo>
                    <a:pt x="0" y="6667"/>
                  </a:moveTo>
                  <a:cubicBezTo>
                    <a:pt x="0" y="4763"/>
                    <a:pt x="0" y="1905"/>
                    <a:pt x="0" y="0"/>
                  </a:cubicBezTo>
                  <a:cubicBezTo>
                    <a:pt x="4763" y="0"/>
                    <a:pt x="10478" y="952"/>
                    <a:pt x="15240" y="952"/>
                  </a:cubicBezTo>
                  <a:cubicBezTo>
                    <a:pt x="15240" y="1905"/>
                    <a:pt x="15240" y="2857"/>
                    <a:pt x="15240" y="3810"/>
                  </a:cubicBezTo>
                  <a:cubicBezTo>
                    <a:pt x="10478" y="4763"/>
                    <a:pt x="5715" y="5715"/>
                    <a:pt x="0" y="6667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5" name="Google Shape;1945;p21"/>
          <p:cNvGrpSpPr/>
          <p:nvPr/>
        </p:nvGrpSpPr>
        <p:grpSpPr>
          <a:xfrm>
            <a:off x="8306644" y="579938"/>
            <a:ext cx="361051" cy="659165"/>
            <a:chOff x="7076952" y="1578518"/>
            <a:chExt cx="481402" cy="876200"/>
          </a:xfrm>
        </p:grpSpPr>
        <p:sp>
          <p:nvSpPr>
            <p:cNvPr id="1946" name="Google Shape;1946;p21"/>
            <p:cNvSpPr/>
            <p:nvPr/>
          </p:nvSpPr>
          <p:spPr>
            <a:xfrm>
              <a:off x="7076952" y="1578518"/>
              <a:ext cx="481402" cy="876200"/>
            </a:xfrm>
            <a:custGeom>
              <a:avLst/>
              <a:gdLst/>
              <a:ahLst/>
              <a:cxnLst/>
              <a:rect l="l" t="t" r="r" b="b"/>
              <a:pathLst>
                <a:path w="481402" h="876200" extrusionOk="0">
                  <a:moveTo>
                    <a:pt x="481135" y="272189"/>
                  </a:moveTo>
                  <a:cubicBezTo>
                    <a:pt x="483992" y="339817"/>
                    <a:pt x="463990" y="419827"/>
                    <a:pt x="420175" y="492217"/>
                  </a:cubicBezTo>
                  <a:cubicBezTo>
                    <a:pt x="352547" y="606517"/>
                    <a:pt x="301112" y="729389"/>
                    <a:pt x="258250" y="854167"/>
                  </a:cubicBezTo>
                  <a:cubicBezTo>
                    <a:pt x="249678" y="877979"/>
                    <a:pt x="230628" y="875121"/>
                    <a:pt x="214435" y="876074"/>
                  </a:cubicBezTo>
                  <a:cubicBezTo>
                    <a:pt x="192528" y="877979"/>
                    <a:pt x="200147" y="857977"/>
                    <a:pt x="199195" y="846546"/>
                  </a:cubicBezTo>
                  <a:cubicBezTo>
                    <a:pt x="194433" y="773204"/>
                    <a:pt x="161095" y="709386"/>
                    <a:pt x="125853" y="648427"/>
                  </a:cubicBezTo>
                  <a:cubicBezTo>
                    <a:pt x="69655" y="550319"/>
                    <a:pt x="24887" y="447449"/>
                    <a:pt x="5837" y="335054"/>
                  </a:cubicBezTo>
                  <a:cubicBezTo>
                    <a:pt x="-14165" y="217896"/>
                    <a:pt x="16315" y="116931"/>
                    <a:pt x="111565" y="41684"/>
                  </a:cubicBezTo>
                  <a:cubicBezTo>
                    <a:pt x="183003" y="-15466"/>
                    <a:pt x="312542" y="-12609"/>
                    <a:pt x="385885" y="42636"/>
                  </a:cubicBezTo>
                  <a:cubicBezTo>
                    <a:pt x="459228" y="99786"/>
                    <a:pt x="483040" y="151221"/>
                    <a:pt x="481135" y="272189"/>
                  </a:cubicBezTo>
                  <a:close/>
                  <a:moveTo>
                    <a:pt x="230628" y="798921"/>
                  </a:moveTo>
                  <a:cubicBezTo>
                    <a:pt x="236342" y="792254"/>
                    <a:pt x="243010" y="785586"/>
                    <a:pt x="245867" y="777967"/>
                  </a:cubicBezTo>
                  <a:cubicBezTo>
                    <a:pt x="291587" y="679859"/>
                    <a:pt x="337308" y="581752"/>
                    <a:pt x="381122" y="482692"/>
                  </a:cubicBezTo>
                  <a:cubicBezTo>
                    <a:pt x="402078" y="435067"/>
                    <a:pt x="425890" y="386489"/>
                    <a:pt x="437320" y="336006"/>
                  </a:cubicBezTo>
                  <a:cubicBezTo>
                    <a:pt x="446845" y="296001"/>
                    <a:pt x="442083" y="252186"/>
                    <a:pt x="442083" y="209324"/>
                  </a:cubicBezTo>
                  <a:cubicBezTo>
                    <a:pt x="443035" y="95024"/>
                    <a:pt x="327783" y="-17371"/>
                    <a:pt x="194433" y="30254"/>
                  </a:cubicBezTo>
                  <a:cubicBezTo>
                    <a:pt x="183955" y="34064"/>
                    <a:pt x="174430" y="37874"/>
                    <a:pt x="163953" y="41684"/>
                  </a:cubicBezTo>
                  <a:cubicBezTo>
                    <a:pt x="156332" y="46446"/>
                    <a:pt x="148712" y="52161"/>
                    <a:pt x="141092" y="56924"/>
                  </a:cubicBezTo>
                  <a:cubicBezTo>
                    <a:pt x="137282" y="60734"/>
                    <a:pt x="133472" y="64544"/>
                    <a:pt x="129662" y="68354"/>
                  </a:cubicBezTo>
                  <a:cubicBezTo>
                    <a:pt x="129662" y="68354"/>
                    <a:pt x="129662" y="69306"/>
                    <a:pt x="129662" y="69306"/>
                  </a:cubicBezTo>
                  <a:cubicBezTo>
                    <a:pt x="119185" y="78831"/>
                    <a:pt x="106803" y="87404"/>
                    <a:pt x="98230" y="97881"/>
                  </a:cubicBezTo>
                  <a:cubicBezTo>
                    <a:pt x="22982" y="190274"/>
                    <a:pt x="28697" y="294096"/>
                    <a:pt x="55367" y="400777"/>
                  </a:cubicBezTo>
                  <a:cubicBezTo>
                    <a:pt x="87753" y="530317"/>
                    <a:pt x="163953" y="640807"/>
                    <a:pt x="218245" y="759869"/>
                  </a:cubicBezTo>
                  <a:cubicBezTo>
                    <a:pt x="220150" y="765584"/>
                    <a:pt x="222055" y="771299"/>
                    <a:pt x="223960" y="777014"/>
                  </a:cubicBezTo>
                  <a:cubicBezTo>
                    <a:pt x="225865" y="784634"/>
                    <a:pt x="228722" y="792254"/>
                    <a:pt x="230628" y="798921"/>
                  </a:cubicBezTo>
                  <a:close/>
                </a:path>
              </a:pathLst>
            </a:custGeom>
            <a:solidFill>
              <a:srgbClr val="1810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21"/>
            <p:cNvSpPr/>
            <p:nvPr/>
          </p:nvSpPr>
          <p:spPr>
            <a:xfrm>
              <a:off x="7180281" y="1620202"/>
              <a:ext cx="292419" cy="673417"/>
            </a:xfrm>
            <a:custGeom>
              <a:avLst/>
              <a:gdLst/>
              <a:ahLst/>
              <a:cxnLst/>
              <a:rect l="l" t="t" r="r" b="b"/>
              <a:pathLst>
                <a:path w="292419" h="673417" extrusionOk="0">
                  <a:moveTo>
                    <a:pt x="37763" y="15240"/>
                  </a:moveTo>
                  <a:cubicBezTo>
                    <a:pt x="45384" y="10478"/>
                    <a:pt x="53003" y="4763"/>
                    <a:pt x="60624" y="0"/>
                  </a:cubicBezTo>
                  <a:cubicBezTo>
                    <a:pt x="67291" y="8572"/>
                    <a:pt x="73959" y="17145"/>
                    <a:pt x="78721" y="22860"/>
                  </a:cubicBezTo>
                  <a:cubicBezTo>
                    <a:pt x="101581" y="22860"/>
                    <a:pt x="122536" y="22860"/>
                    <a:pt x="143491" y="22860"/>
                  </a:cubicBezTo>
                  <a:cubicBezTo>
                    <a:pt x="151111" y="22860"/>
                    <a:pt x="158731" y="23813"/>
                    <a:pt x="166351" y="23813"/>
                  </a:cubicBezTo>
                  <a:cubicBezTo>
                    <a:pt x="170161" y="27622"/>
                    <a:pt x="173971" y="31433"/>
                    <a:pt x="177781" y="34290"/>
                  </a:cubicBezTo>
                  <a:cubicBezTo>
                    <a:pt x="181591" y="34290"/>
                    <a:pt x="185401" y="34290"/>
                    <a:pt x="189211" y="35242"/>
                  </a:cubicBezTo>
                  <a:cubicBezTo>
                    <a:pt x="196831" y="39053"/>
                    <a:pt x="204451" y="42862"/>
                    <a:pt x="212071" y="46672"/>
                  </a:cubicBezTo>
                  <a:cubicBezTo>
                    <a:pt x="212071" y="46672"/>
                    <a:pt x="213024" y="46672"/>
                    <a:pt x="213024" y="46672"/>
                  </a:cubicBezTo>
                  <a:cubicBezTo>
                    <a:pt x="214929" y="50483"/>
                    <a:pt x="216833" y="56197"/>
                    <a:pt x="219691" y="59055"/>
                  </a:cubicBezTo>
                  <a:cubicBezTo>
                    <a:pt x="256838" y="92392"/>
                    <a:pt x="277793" y="133350"/>
                    <a:pt x="285413" y="181928"/>
                  </a:cubicBezTo>
                  <a:cubicBezTo>
                    <a:pt x="287318" y="191453"/>
                    <a:pt x="293986" y="201930"/>
                    <a:pt x="292081" y="211455"/>
                  </a:cubicBezTo>
                  <a:cubicBezTo>
                    <a:pt x="286366" y="245745"/>
                    <a:pt x="277793" y="279083"/>
                    <a:pt x="271126" y="313373"/>
                  </a:cubicBezTo>
                  <a:cubicBezTo>
                    <a:pt x="266363" y="338137"/>
                    <a:pt x="263506" y="362902"/>
                    <a:pt x="259696" y="388620"/>
                  </a:cubicBezTo>
                  <a:cubicBezTo>
                    <a:pt x="259696" y="390525"/>
                    <a:pt x="259696" y="392430"/>
                    <a:pt x="259696" y="395287"/>
                  </a:cubicBezTo>
                  <a:cubicBezTo>
                    <a:pt x="255886" y="402908"/>
                    <a:pt x="252076" y="410527"/>
                    <a:pt x="248266" y="418148"/>
                  </a:cubicBezTo>
                  <a:cubicBezTo>
                    <a:pt x="226358" y="458152"/>
                    <a:pt x="202546" y="498158"/>
                    <a:pt x="182543" y="539115"/>
                  </a:cubicBezTo>
                  <a:cubicBezTo>
                    <a:pt x="167304" y="571500"/>
                    <a:pt x="156826" y="606743"/>
                    <a:pt x="143491" y="640080"/>
                  </a:cubicBezTo>
                  <a:cubicBezTo>
                    <a:pt x="138729" y="652463"/>
                    <a:pt x="129204" y="661988"/>
                    <a:pt x="122536" y="673418"/>
                  </a:cubicBezTo>
                  <a:cubicBezTo>
                    <a:pt x="119679" y="656273"/>
                    <a:pt x="116821" y="639127"/>
                    <a:pt x="114916" y="621983"/>
                  </a:cubicBezTo>
                  <a:cubicBezTo>
                    <a:pt x="111106" y="562927"/>
                    <a:pt x="95866" y="508635"/>
                    <a:pt x="65386" y="457200"/>
                  </a:cubicBezTo>
                  <a:cubicBezTo>
                    <a:pt x="41574" y="418148"/>
                    <a:pt x="23476" y="377190"/>
                    <a:pt x="12999" y="329565"/>
                  </a:cubicBezTo>
                  <a:cubicBezTo>
                    <a:pt x="-5099" y="247650"/>
                    <a:pt x="-4147" y="168592"/>
                    <a:pt x="14903" y="88583"/>
                  </a:cubicBezTo>
                  <a:cubicBezTo>
                    <a:pt x="19666" y="68580"/>
                    <a:pt x="22524" y="48578"/>
                    <a:pt x="26334" y="28575"/>
                  </a:cubicBezTo>
                  <a:cubicBezTo>
                    <a:pt x="26334" y="28575"/>
                    <a:pt x="26334" y="27622"/>
                    <a:pt x="26334" y="27622"/>
                  </a:cubicBezTo>
                  <a:cubicBezTo>
                    <a:pt x="30143" y="23813"/>
                    <a:pt x="33953" y="19050"/>
                    <a:pt x="37763" y="15240"/>
                  </a:cubicBezTo>
                  <a:close/>
                  <a:moveTo>
                    <a:pt x="250171" y="230505"/>
                  </a:moveTo>
                  <a:cubicBezTo>
                    <a:pt x="248266" y="169545"/>
                    <a:pt x="213976" y="137160"/>
                    <a:pt x="153968" y="138112"/>
                  </a:cubicBezTo>
                  <a:cubicBezTo>
                    <a:pt x="90151" y="140017"/>
                    <a:pt x="52051" y="180975"/>
                    <a:pt x="53956" y="245745"/>
                  </a:cubicBezTo>
                  <a:cubicBezTo>
                    <a:pt x="55861" y="297180"/>
                    <a:pt x="104438" y="337185"/>
                    <a:pt x="163493" y="336233"/>
                  </a:cubicBezTo>
                  <a:cubicBezTo>
                    <a:pt x="217786" y="336233"/>
                    <a:pt x="252076" y="293370"/>
                    <a:pt x="250171" y="230505"/>
                  </a:cubicBezTo>
                  <a:close/>
                </a:path>
              </a:pathLst>
            </a:custGeom>
            <a:solidFill>
              <a:srgbClr val="EE3F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21"/>
            <p:cNvSpPr/>
            <p:nvPr/>
          </p:nvSpPr>
          <p:spPr>
            <a:xfrm>
              <a:off x="7112308" y="1648777"/>
              <a:ext cx="189556" cy="690562"/>
            </a:xfrm>
            <a:custGeom>
              <a:avLst/>
              <a:gdLst/>
              <a:ahLst/>
              <a:cxnLst/>
              <a:rect l="l" t="t" r="r" b="b"/>
              <a:pathLst>
                <a:path w="189556" h="690562" extrusionOk="0">
                  <a:moveTo>
                    <a:pt x="93354" y="0"/>
                  </a:moveTo>
                  <a:cubicBezTo>
                    <a:pt x="89544" y="20003"/>
                    <a:pt x="86687" y="40958"/>
                    <a:pt x="81924" y="60008"/>
                  </a:cubicBezTo>
                  <a:cubicBezTo>
                    <a:pt x="62874" y="140018"/>
                    <a:pt x="61922" y="219075"/>
                    <a:pt x="80019" y="300990"/>
                  </a:cubicBezTo>
                  <a:cubicBezTo>
                    <a:pt x="90497" y="348615"/>
                    <a:pt x="108594" y="389573"/>
                    <a:pt x="132407" y="428625"/>
                  </a:cubicBezTo>
                  <a:cubicBezTo>
                    <a:pt x="163839" y="480060"/>
                    <a:pt x="178127" y="534353"/>
                    <a:pt x="181937" y="593408"/>
                  </a:cubicBezTo>
                  <a:cubicBezTo>
                    <a:pt x="182889" y="610553"/>
                    <a:pt x="186699" y="627698"/>
                    <a:pt x="189556" y="644843"/>
                  </a:cubicBezTo>
                  <a:cubicBezTo>
                    <a:pt x="189556" y="652463"/>
                    <a:pt x="189556" y="660083"/>
                    <a:pt x="189556" y="667703"/>
                  </a:cubicBezTo>
                  <a:cubicBezTo>
                    <a:pt x="187652" y="671513"/>
                    <a:pt x="185747" y="675323"/>
                    <a:pt x="183842" y="679133"/>
                  </a:cubicBezTo>
                  <a:cubicBezTo>
                    <a:pt x="182889" y="682943"/>
                    <a:pt x="181937" y="686753"/>
                    <a:pt x="180984" y="690563"/>
                  </a:cubicBezTo>
                  <a:cubicBezTo>
                    <a:pt x="126692" y="570548"/>
                    <a:pt x="49539" y="461010"/>
                    <a:pt x="18107" y="331470"/>
                  </a:cubicBezTo>
                  <a:cubicBezTo>
                    <a:pt x="-8563" y="224790"/>
                    <a:pt x="-14278" y="120968"/>
                    <a:pt x="60969" y="28575"/>
                  </a:cubicBezTo>
                  <a:cubicBezTo>
                    <a:pt x="71447" y="17145"/>
                    <a:pt x="82877" y="9525"/>
                    <a:pt x="93354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21"/>
            <p:cNvSpPr/>
            <p:nvPr/>
          </p:nvSpPr>
          <p:spPr>
            <a:xfrm>
              <a:off x="7271305" y="1597553"/>
              <a:ext cx="248572" cy="779886"/>
            </a:xfrm>
            <a:custGeom>
              <a:avLst/>
              <a:gdLst/>
              <a:ahLst/>
              <a:cxnLst/>
              <a:rect l="l" t="t" r="r" b="b"/>
              <a:pathLst>
                <a:path w="248572" h="779886" extrusionOk="0">
                  <a:moveTo>
                    <a:pt x="31512" y="718927"/>
                  </a:moveTo>
                  <a:cubicBezTo>
                    <a:pt x="31512" y="711307"/>
                    <a:pt x="31512" y="703687"/>
                    <a:pt x="31512" y="696067"/>
                  </a:cubicBezTo>
                  <a:cubicBezTo>
                    <a:pt x="39132" y="684637"/>
                    <a:pt x="47704" y="675112"/>
                    <a:pt x="52467" y="662729"/>
                  </a:cubicBezTo>
                  <a:cubicBezTo>
                    <a:pt x="66754" y="629392"/>
                    <a:pt x="76279" y="594149"/>
                    <a:pt x="91519" y="561764"/>
                  </a:cubicBezTo>
                  <a:cubicBezTo>
                    <a:pt x="111521" y="519854"/>
                    <a:pt x="135334" y="480802"/>
                    <a:pt x="157242" y="440797"/>
                  </a:cubicBezTo>
                  <a:cubicBezTo>
                    <a:pt x="161051" y="433177"/>
                    <a:pt x="164862" y="425557"/>
                    <a:pt x="168671" y="417937"/>
                  </a:cubicBezTo>
                  <a:cubicBezTo>
                    <a:pt x="168671" y="416032"/>
                    <a:pt x="168671" y="414127"/>
                    <a:pt x="168671" y="411269"/>
                  </a:cubicBezTo>
                  <a:cubicBezTo>
                    <a:pt x="172482" y="407459"/>
                    <a:pt x="178196" y="404602"/>
                    <a:pt x="179149" y="399839"/>
                  </a:cubicBezTo>
                  <a:cubicBezTo>
                    <a:pt x="191532" y="345547"/>
                    <a:pt x="203914" y="291254"/>
                    <a:pt x="213439" y="236009"/>
                  </a:cubicBezTo>
                  <a:cubicBezTo>
                    <a:pt x="222964" y="182669"/>
                    <a:pt x="201057" y="137902"/>
                    <a:pt x="167719" y="99802"/>
                  </a:cubicBezTo>
                  <a:cubicBezTo>
                    <a:pt x="156289" y="86467"/>
                    <a:pt x="137239" y="78847"/>
                    <a:pt x="121999" y="69322"/>
                  </a:cubicBezTo>
                  <a:cubicBezTo>
                    <a:pt x="121999" y="69322"/>
                    <a:pt x="121046" y="69322"/>
                    <a:pt x="121046" y="69322"/>
                  </a:cubicBezTo>
                  <a:cubicBezTo>
                    <a:pt x="113426" y="65512"/>
                    <a:pt x="105807" y="61702"/>
                    <a:pt x="98187" y="57892"/>
                  </a:cubicBezTo>
                  <a:cubicBezTo>
                    <a:pt x="94376" y="57892"/>
                    <a:pt x="90567" y="57892"/>
                    <a:pt x="86757" y="56939"/>
                  </a:cubicBezTo>
                  <a:cubicBezTo>
                    <a:pt x="82946" y="53129"/>
                    <a:pt x="79137" y="49319"/>
                    <a:pt x="75326" y="46462"/>
                  </a:cubicBezTo>
                  <a:cubicBezTo>
                    <a:pt x="67707" y="46462"/>
                    <a:pt x="60087" y="45509"/>
                    <a:pt x="52467" y="45509"/>
                  </a:cubicBezTo>
                  <a:cubicBezTo>
                    <a:pt x="42942" y="41699"/>
                    <a:pt x="33417" y="35032"/>
                    <a:pt x="23892" y="35032"/>
                  </a:cubicBezTo>
                  <a:cubicBezTo>
                    <a:pt x="6746" y="34079"/>
                    <a:pt x="-874" y="28364"/>
                    <a:pt x="79" y="11219"/>
                  </a:cubicBezTo>
                  <a:cubicBezTo>
                    <a:pt x="134382" y="-36406"/>
                    <a:pt x="249634" y="75989"/>
                    <a:pt x="247729" y="190289"/>
                  </a:cubicBezTo>
                  <a:cubicBezTo>
                    <a:pt x="246776" y="232199"/>
                    <a:pt x="252492" y="276967"/>
                    <a:pt x="242967" y="316972"/>
                  </a:cubicBezTo>
                  <a:cubicBezTo>
                    <a:pt x="230584" y="367454"/>
                    <a:pt x="207724" y="416032"/>
                    <a:pt x="186769" y="463657"/>
                  </a:cubicBezTo>
                  <a:cubicBezTo>
                    <a:pt x="142954" y="562717"/>
                    <a:pt x="97234" y="660824"/>
                    <a:pt x="51514" y="758932"/>
                  </a:cubicBezTo>
                  <a:cubicBezTo>
                    <a:pt x="47704" y="766552"/>
                    <a:pt x="41037" y="773219"/>
                    <a:pt x="36274" y="779887"/>
                  </a:cubicBezTo>
                  <a:cubicBezTo>
                    <a:pt x="33417" y="773219"/>
                    <a:pt x="31512" y="765599"/>
                    <a:pt x="28654" y="758932"/>
                  </a:cubicBezTo>
                  <a:cubicBezTo>
                    <a:pt x="26749" y="753217"/>
                    <a:pt x="24844" y="747502"/>
                    <a:pt x="22939" y="741787"/>
                  </a:cubicBezTo>
                  <a:cubicBezTo>
                    <a:pt x="23892" y="737977"/>
                    <a:pt x="24844" y="734167"/>
                    <a:pt x="25796" y="730357"/>
                  </a:cubicBezTo>
                  <a:cubicBezTo>
                    <a:pt x="27701" y="726547"/>
                    <a:pt x="29607" y="722737"/>
                    <a:pt x="31512" y="718927"/>
                  </a:cubicBezTo>
                  <a:close/>
                </a:path>
              </a:pathLst>
            </a:custGeom>
            <a:solidFill>
              <a:srgbClr val="EA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21"/>
            <p:cNvSpPr/>
            <p:nvPr/>
          </p:nvSpPr>
          <p:spPr>
            <a:xfrm>
              <a:off x="7240905" y="1608772"/>
              <a:ext cx="82867" cy="34290"/>
            </a:xfrm>
            <a:custGeom>
              <a:avLst/>
              <a:gdLst/>
              <a:ahLst/>
              <a:cxnLst/>
              <a:rect l="l" t="t" r="r" b="b"/>
              <a:pathLst>
                <a:path w="82867" h="34290" extrusionOk="0">
                  <a:moveTo>
                    <a:pt x="30480" y="0"/>
                  </a:moveTo>
                  <a:cubicBezTo>
                    <a:pt x="29527" y="17145"/>
                    <a:pt x="38100" y="22860"/>
                    <a:pt x="54293" y="23813"/>
                  </a:cubicBezTo>
                  <a:cubicBezTo>
                    <a:pt x="63818" y="24765"/>
                    <a:pt x="73343" y="30480"/>
                    <a:pt x="82868" y="34290"/>
                  </a:cubicBezTo>
                  <a:cubicBezTo>
                    <a:pt x="61913" y="34290"/>
                    <a:pt x="40005" y="34290"/>
                    <a:pt x="18097" y="34290"/>
                  </a:cubicBezTo>
                  <a:cubicBezTo>
                    <a:pt x="13335" y="28575"/>
                    <a:pt x="6667" y="20003"/>
                    <a:pt x="0" y="11430"/>
                  </a:cubicBezTo>
                  <a:cubicBezTo>
                    <a:pt x="10477" y="7620"/>
                    <a:pt x="20955" y="3810"/>
                    <a:pt x="30480" y="0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21"/>
            <p:cNvSpPr/>
            <p:nvPr/>
          </p:nvSpPr>
          <p:spPr>
            <a:xfrm>
              <a:off x="7299960" y="2356485"/>
              <a:ext cx="7619" cy="20954"/>
            </a:xfrm>
            <a:custGeom>
              <a:avLst/>
              <a:gdLst/>
              <a:ahLst/>
              <a:cxnLst/>
              <a:rect l="l" t="t" r="r" b="b"/>
              <a:pathLst>
                <a:path w="7619" h="20954" extrusionOk="0">
                  <a:moveTo>
                    <a:pt x="0" y="0"/>
                  </a:moveTo>
                  <a:cubicBezTo>
                    <a:pt x="2857" y="6667"/>
                    <a:pt x="4763" y="14288"/>
                    <a:pt x="7620" y="20955"/>
                  </a:cubicBezTo>
                  <a:cubicBezTo>
                    <a:pt x="5715" y="14288"/>
                    <a:pt x="2857" y="6667"/>
                    <a:pt x="0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21"/>
            <p:cNvSpPr/>
            <p:nvPr/>
          </p:nvSpPr>
          <p:spPr>
            <a:xfrm>
              <a:off x="7206615" y="1635442"/>
              <a:ext cx="11429" cy="11429"/>
            </a:xfrm>
            <a:custGeom>
              <a:avLst/>
              <a:gdLst/>
              <a:ahLst/>
              <a:cxnLst/>
              <a:rect l="l" t="t" r="r" b="b"/>
              <a:pathLst>
                <a:path w="11429" h="11429" extrusionOk="0">
                  <a:moveTo>
                    <a:pt x="11430" y="0"/>
                  </a:moveTo>
                  <a:cubicBezTo>
                    <a:pt x="7620" y="3810"/>
                    <a:pt x="3810" y="7620"/>
                    <a:pt x="0" y="11430"/>
                  </a:cubicBezTo>
                  <a:cubicBezTo>
                    <a:pt x="3810" y="8572"/>
                    <a:pt x="7620" y="3810"/>
                    <a:pt x="11430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21"/>
            <p:cNvSpPr/>
            <p:nvPr/>
          </p:nvSpPr>
          <p:spPr>
            <a:xfrm>
              <a:off x="7234169" y="1759188"/>
              <a:ext cx="196356" cy="198216"/>
            </a:xfrm>
            <a:custGeom>
              <a:avLst/>
              <a:gdLst/>
              <a:ahLst/>
              <a:cxnLst/>
              <a:rect l="l" t="t" r="r" b="b"/>
              <a:pathLst>
                <a:path w="196356" h="198216" extrusionOk="0">
                  <a:moveTo>
                    <a:pt x="196283" y="91519"/>
                  </a:moveTo>
                  <a:cubicBezTo>
                    <a:pt x="198188" y="154385"/>
                    <a:pt x="162946" y="197247"/>
                    <a:pt x="109606" y="198199"/>
                  </a:cubicBezTo>
                  <a:cubicBezTo>
                    <a:pt x="50551" y="199152"/>
                    <a:pt x="1973" y="159147"/>
                    <a:pt x="68" y="107712"/>
                  </a:cubicBezTo>
                  <a:cubicBezTo>
                    <a:pt x="-1837" y="42942"/>
                    <a:pt x="36263" y="1032"/>
                    <a:pt x="100081" y="79"/>
                  </a:cubicBezTo>
                  <a:cubicBezTo>
                    <a:pt x="160088" y="-1826"/>
                    <a:pt x="194378" y="30560"/>
                    <a:pt x="196283" y="91519"/>
                  </a:cubicBezTo>
                  <a:close/>
                  <a:moveTo>
                    <a:pt x="167708" y="95330"/>
                  </a:moveTo>
                  <a:cubicBezTo>
                    <a:pt x="165803" y="94377"/>
                    <a:pt x="164851" y="93424"/>
                    <a:pt x="162946" y="92472"/>
                  </a:cubicBezTo>
                  <a:cubicBezTo>
                    <a:pt x="160088" y="80089"/>
                    <a:pt x="160088" y="67707"/>
                    <a:pt x="155326" y="56277"/>
                  </a:cubicBezTo>
                  <a:cubicBezTo>
                    <a:pt x="140086" y="16272"/>
                    <a:pt x="104843" y="5794"/>
                    <a:pt x="70553" y="30560"/>
                  </a:cubicBezTo>
                  <a:cubicBezTo>
                    <a:pt x="38168" y="53419"/>
                    <a:pt x="26738" y="111522"/>
                    <a:pt x="46741" y="145812"/>
                  </a:cubicBezTo>
                  <a:cubicBezTo>
                    <a:pt x="69601" y="183912"/>
                    <a:pt x="104843" y="191532"/>
                    <a:pt x="134371" y="160099"/>
                  </a:cubicBezTo>
                  <a:cubicBezTo>
                    <a:pt x="150563" y="142955"/>
                    <a:pt x="156278" y="117237"/>
                    <a:pt x="167708" y="95330"/>
                  </a:cubicBezTo>
                  <a:close/>
                </a:path>
              </a:pathLst>
            </a:custGeom>
            <a:solidFill>
              <a:srgbClr val="1810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21"/>
            <p:cNvSpPr/>
            <p:nvPr/>
          </p:nvSpPr>
          <p:spPr>
            <a:xfrm>
              <a:off x="7393305" y="1666875"/>
              <a:ext cx="93742" cy="341947"/>
            </a:xfrm>
            <a:custGeom>
              <a:avLst/>
              <a:gdLst/>
              <a:ahLst/>
              <a:cxnLst/>
              <a:rect l="l" t="t" r="r" b="b"/>
              <a:pathLst>
                <a:path w="93742" h="341947" extrusionOk="0">
                  <a:moveTo>
                    <a:pt x="0" y="0"/>
                  </a:moveTo>
                  <a:cubicBezTo>
                    <a:pt x="15240" y="9525"/>
                    <a:pt x="34290" y="17145"/>
                    <a:pt x="45720" y="30480"/>
                  </a:cubicBezTo>
                  <a:cubicBezTo>
                    <a:pt x="80010" y="68580"/>
                    <a:pt x="100965" y="113348"/>
                    <a:pt x="91440" y="166688"/>
                  </a:cubicBezTo>
                  <a:cubicBezTo>
                    <a:pt x="81915" y="221933"/>
                    <a:pt x="68580" y="276225"/>
                    <a:pt x="57150" y="330517"/>
                  </a:cubicBezTo>
                  <a:cubicBezTo>
                    <a:pt x="56197" y="334328"/>
                    <a:pt x="50482" y="338138"/>
                    <a:pt x="46672" y="341948"/>
                  </a:cubicBezTo>
                  <a:cubicBezTo>
                    <a:pt x="50482" y="317183"/>
                    <a:pt x="53340" y="291465"/>
                    <a:pt x="58102" y="266700"/>
                  </a:cubicBezTo>
                  <a:cubicBezTo>
                    <a:pt x="64770" y="232410"/>
                    <a:pt x="73343" y="199073"/>
                    <a:pt x="79057" y="164783"/>
                  </a:cubicBezTo>
                  <a:cubicBezTo>
                    <a:pt x="80963" y="156210"/>
                    <a:pt x="73343" y="145733"/>
                    <a:pt x="72390" y="135255"/>
                  </a:cubicBezTo>
                  <a:cubicBezTo>
                    <a:pt x="64770" y="86677"/>
                    <a:pt x="43815" y="44768"/>
                    <a:pt x="6668" y="12382"/>
                  </a:cubicBezTo>
                  <a:cubicBezTo>
                    <a:pt x="3810" y="9525"/>
                    <a:pt x="2857" y="4763"/>
                    <a:pt x="0" y="0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21"/>
            <p:cNvSpPr/>
            <p:nvPr/>
          </p:nvSpPr>
          <p:spPr>
            <a:xfrm>
              <a:off x="7428547" y="2014537"/>
              <a:ext cx="11429" cy="22860"/>
            </a:xfrm>
            <a:custGeom>
              <a:avLst/>
              <a:gdLst/>
              <a:ahLst/>
              <a:cxnLst/>
              <a:rect l="l" t="t" r="r" b="b"/>
              <a:pathLst>
                <a:path w="11429" h="22860" extrusionOk="0">
                  <a:moveTo>
                    <a:pt x="11430" y="0"/>
                  </a:moveTo>
                  <a:cubicBezTo>
                    <a:pt x="7620" y="7620"/>
                    <a:pt x="3810" y="15240"/>
                    <a:pt x="0" y="22860"/>
                  </a:cubicBezTo>
                  <a:cubicBezTo>
                    <a:pt x="3810" y="15240"/>
                    <a:pt x="7620" y="7620"/>
                    <a:pt x="11430" y="0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21"/>
            <p:cNvSpPr/>
            <p:nvPr/>
          </p:nvSpPr>
          <p:spPr>
            <a:xfrm>
              <a:off x="7370444" y="1655444"/>
              <a:ext cx="22860" cy="11430"/>
            </a:xfrm>
            <a:custGeom>
              <a:avLst/>
              <a:gdLst/>
              <a:ahLst/>
              <a:cxnLst/>
              <a:rect l="l" t="t" r="r" b="b"/>
              <a:pathLst>
                <a:path w="22860" h="11430" extrusionOk="0">
                  <a:moveTo>
                    <a:pt x="0" y="0"/>
                  </a:moveTo>
                  <a:cubicBezTo>
                    <a:pt x="7620" y="3810"/>
                    <a:pt x="15240" y="7620"/>
                    <a:pt x="22860" y="11430"/>
                  </a:cubicBezTo>
                  <a:cubicBezTo>
                    <a:pt x="15240" y="7620"/>
                    <a:pt x="7620" y="3810"/>
                    <a:pt x="0" y="0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21"/>
            <p:cNvSpPr/>
            <p:nvPr/>
          </p:nvSpPr>
          <p:spPr>
            <a:xfrm>
              <a:off x="7346632" y="1644015"/>
              <a:ext cx="11430" cy="10477"/>
            </a:xfrm>
            <a:custGeom>
              <a:avLst/>
              <a:gdLst/>
              <a:ahLst/>
              <a:cxnLst/>
              <a:rect l="l" t="t" r="r" b="b"/>
              <a:pathLst>
                <a:path w="11430" h="10477" extrusionOk="0">
                  <a:moveTo>
                    <a:pt x="0" y="0"/>
                  </a:moveTo>
                  <a:cubicBezTo>
                    <a:pt x="3810" y="3810"/>
                    <a:pt x="7620" y="7620"/>
                    <a:pt x="11430" y="10478"/>
                  </a:cubicBezTo>
                  <a:cubicBezTo>
                    <a:pt x="7620" y="7620"/>
                    <a:pt x="3810" y="3810"/>
                    <a:pt x="0" y="0"/>
                  </a:cubicBezTo>
                  <a:close/>
                </a:path>
              </a:pathLst>
            </a:custGeom>
            <a:solidFill>
              <a:srgbClr val="DA5C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21"/>
            <p:cNvSpPr/>
            <p:nvPr/>
          </p:nvSpPr>
          <p:spPr>
            <a:xfrm>
              <a:off x="7297102" y="2316479"/>
              <a:ext cx="5715" cy="11430"/>
            </a:xfrm>
            <a:custGeom>
              <a:avLst/>
              <a:gdLst/>
              <a:ahLst/>
              <a:cxnLst/>
              <a:rect l="l" t="t" r="r" b="b"/>
              <a:pathLst>
                <a:path w="5715" h="11430" extrusionOk="0">
                  <a:moveTo>
                    <a:pt x="5715" y="0"/>
                  </a:moveTo>
                  <a:cubicBezTo>
                    <a:pt x="3810" y="3810"/>
                    <a:pt x="1905" y="7620"/>
                    <a:pt x="0" y="11430"/>
                  </a:cubicBezTo>
                  <a:cubicBezTo>
                    <a:pt x="1905" y="7620"/>
                    <a:pt x="3810" y="3810"/>
                    <a:pt x="5715" y="0"/>
                  </a:cubicBezTo>
                  <a:close/>
                </a:path>
              </a:pathLst>
            </a:custGeom>
            <a:solidFill>
              <a:srgbClr val="EE3F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21"/>
            <p:cNvSpPr/>
            <p:nvPr/>
          </p:nvSpPr>
          <p:spPr>
            <a:xfrm>
              <a:off x="7270995" y="1775484"/>
              <a:ext cx="130881" cy="162424"/>
            </a:xfrm>
            <a:custGeom>
              <a:avLst/>
              <a:gdLst/>
              <a:ahLst/>
              <a:cxnLst/>
              <a:rect l="l" t="t" r="r" b="b"/>
              <a:pathLst>
                <a:path w="130881" h="162424" extrusionOk="0">
                  <a:moveTo>
                    <a:pt x="130882" y="79033"/>
                  </a:moveTo>
                  <a:cubicBezTo>
                    <a:pt x="120404" y="100941"/>
                    <a:pt x="113737" y="126658"/>
                    <a:pt x="97544" y="142851"/>
                  </a:cubicBezTo>
                  <a:cubicBezTo>
                    <a:pt x="67064" y="174283"/>
                    <a:pt x="31822" y="166663"/>
                    <a:pt x="9914" y="128563"/>
                  </a:cubicBezTo>
                  <a:cubicBezTo>
                    <a:pt x="-10088" y="94273"/>
                    <a:pt x="1342" y="37123"/>
                    <a:pt x="33727" y="13311"/>
                  </a:cubicBezTo>
                  <a:cubicBezTo>
                    <a:pt x="68017" y="-11454"/>
                    <a:pt x="104212" y="-977"/>
                    <a:pt x="118499" y="39028"/>
                  </a:cubicBezTo>
                  <a:cubicBezTo>
                    <a:pt x="122309" y="50458"/>
                    <a:pt x="123262" y="62841"/>
                    <a:pt x="126119" y="75223"/>
                  </a:cubicBezTo>
                  <a:cubicBezTo>
                    <a:pt x="128024" y="77128"/>
                    <a:pt x="128977" y="78081"/>
                    <a:pt x="130882" y="7903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0" name="Google Shape;1960;p21"/>
          <p:cNvGrpSpPr/>
          <p:nvPr/>
        </p:nvGrpSpPr>
        <p:grpSpPr>
          <a:xfrm>
            <a:off x="7430708" y="886216"/>
            <a:ext cx="747607" cy="758424"/>
            <a:chOff x="6291262" y="3627677"/>
            <a:chExt cx="996810" cy="1008140"/>
          </a:xfrm>
        </p:grpSpPr>
        <p:sp>
          <p:nvSpPr>
            <p:cNvPr id="1961" name="Google Shape;1961;p21"/>
            <p:cNvSpPr/>
            <p:nvPr/>
          </p:nvSpPr>
          <p:spPr>
            <a:xfrm>
              <a:off x="6291262" y="3659504"/>
              <a:ext cx="407669" cy="810577"/>
            </a:xfrm>
            <a:custGeom>
              <a:avLst/>
              <a:gdLst/>
              <a:ahLst/>
              <a:cxnLst/>
              <a:rect l="l" t="t" r="r" b="b"/>
              <a:pathLst>
                <a:path w="407669" h="810577" extrusionOk="0">
                  <a:moveTo>
                    <a:pt x="257175" y="44767"/>
                  </a:moveTo>
                  <a:cubicBezTo>
                    <a:pt x="260985" y="42863"/>
                    <a:pt x="263843" y="41910"/>
                    <a:pt x="267653" y="40005"/>
                  </a:cubicBezTo>
                  <a:cubicBezTo>
                    <a:pt x="279082" y="34290"/>
                    <a:pt x="291465" y="28575"/>
                    <a:pt x="302895" y="22860"/>
                  </a:cubicBezTo>
                  <a:cubicBezTo>
                    <a:pt x="303847" y="20955"/>
                    <a:pt x="304800" y="20955"/>
                    <a:pt x="306705" y="21908"/>
                  </a:cubicBezTo>
                  <a:cubicBezTo>
                    <a:pt x="320993" y="16192"/>
                    <a:pt x="335280" y="10478"/>
                    <a:pt x="349568" y="4763"/>
                  </a:cubicBezTo>
                  <a:cubicBezTo>
                    <a:pt x="352425" y="3810"/>
                    <a:pt x="354330" y="3810"/>
                    <a:pt x="357188" y="2858"/>
                  </a:cubicBezTo>
                  <a:cubicBezTo>
                    <a:pt x="374332" y="1905"/>
                    <a:pt x="391478" y="953"/>
                    <a:pt x="407670" y="0"/>
                  </a:cubicBezTo>
                  <a:cubicBezTo>
                    <a:pt x="407670" y="0"/>
                    <a:pt x="406718" y="0"/>
                    <a:pt x="406718" y="0"/>
                  </a:cubicBezTo>
                  <a:cubicBezTo>
                    <a:pt x="402907" y="1905"/>
                    <a:pt x="399097" y="2858"/>
                    <a:pt x="394335" y="4763"/>
                  </a:cubicBezTo>
                  <a:lnTo>
                    <a:pt x="393382" y="4763"/>
                  </a:lnTo>
                  <a:cubicBezTo>
                    <a:pt x="391478" y="4763"/>
                    <a:pt x="389572" y="5715"/>
                    <a:pt x="388620" y="6667"/>
                  </a:cubicBezTo>
                  <a:cubicBezTo>
                    <a:pt x="378143" y="9525"/>
                    <a:pt x="368618" y="13335"/>
                    <a:pt x="358140" y="16192"/>
                  </a:cubicBezTo>
                  <a:cubicBezTo>
                    <a:pt x="356235" y="17145"/>
                    <a:pt x="354330" y="18098"/>
                    <a:pt x="353378" y="19050"/>
                  </a:cubicBezTo>
                  <a:cubicBezTo>
                    <a:pt x="345757" y="20955"/>
                    <a:pt x="339090" y="22860"/>
                    <a:pt x="331470" y="23813"/>
                  </a:cubicBezTo>
                  <a:cubicBezTo>
                    <a:pt x="329565" y="24765"/>
                    <a:pt x="326707" y="26670"/>
                    <a:pt x="324803" y="27623"/>
                  </a:cubicBezTo>
                  <a:cubicBezTo>
                    <a:pt x="319088" y="29528"/>
                    <a:pt x="313372" y="32385"/>
                    <a:pt x="307657" y="34290"/>
                  </a:cubicBezTo>
                  <a:cubicBezTo>
                    <a:pt x="305753" y="36195"/>
                    <a:pt x="302895" y="37148"/>
                    <a:pt x="300990" y="39053"/>
                  </a:cubicBezTo>
                  <a:lnTo>
                    <a:pt x="300990" y="39053"/>
                  </a:lnTo>
                  <a:cubicBezTo>
                    <a:pt x="299085" y="40005"/>
                    <a:pt x="297180" y="40958"/>
                    <a:pt x="295275" y="41910"/>
                  </a:cubicBezTo>
                  <a:cubicBezTo>
                    <a:pt x="251460" y="70485"/>
                    <a:pt x="206693" y="96203"/>
                    <a:pt x="164782" y="126683"/>
                  </a:cubicBezTo>
                  <a:cubicBezTo>
                    <a:pt x="140970" y="143827"/>
                    <a:pt x="120968" y="168592"/>
                    <a:pt x="137160" y="202883"/>
                  </a:cubicBezTo>
                  <a:cubicBezTo>
                    <a:pt x="138113" y="213360"/>
                    <a:pt x="138113" y="223838"/>
                    <a:pt x="140018" y="234315"/>
                  </a:cubicBezTo>
                  <a:cubicBezTo>
                    <a:pt x="145732" y="264795"/>
                    <a:pt x="133350" y="285750"/>
                    <a:pt x="104775" y="297180"/>
                  </a:cubicBezTo>
                  <a:cubicBezTo>
                    <a:pt x="94297" y="301942"/>
                    <a:pt x="84772" y="305752"/>
                    <a:pt x="74295" y="310515"/>
                  </a:cubicBezTo>
                  <a:cubicBezTo>
                    <a:pt x="74295" y="310515"/>
                    <a:pt x="74295" y="310515"/>
                    <a:pt x="74295" y="310515"/>
                  </a:cubicBezTo>
                  <a:cubicBezTo>
                    <a:pt x="65722" y="316230"/>
                    <a:pt x="52388" y="320040"/>
                    <a:pt x="49530" y="327660"/>
                  </a:cubicBezTo>
                  <a:cubicBezTo>
                    <a:pt x="22860" y="401955"/>
                    <a:pt x="16193" y="473392"/>
                    <a:pt x="74295" y="538163"/>
                  </a:cubicBezTo>
                  <a:cubicBezTo>
                    <a:pt x="84772" y="550545"/>
                    <a:pt x="92393" y="564833"/>
                    <a:pt x="100965" y="579120"/>
                  </a:cubicBezTo>
                  <a:cubicBezTo>
                    <a:pt x="87630" y="585788"/>
                    <a:pt x="85725" y="585788"/>
                    <a:pt x="66675" y="564833"/>
                  </a:cubicBezTo>
                  <a:cubicBezTo>
                    <a:pt x="55245" y="549593"/>
                    <a:pt x="43815" y="534352"/>
                    <a:pt x="31432" y="519113"/>
                  </a:cubicBezTo>
                  <a:cubicBezTo>
                    <a:pt x="37147" y="625793"/>
                    <a:pt x="78105" y="716280"/>
                    <a:pt x="140970" y="797243"/>
                  </a:cubicBezTo>
                  <a:cubicBezTo>
                    <a:pt x="137160" y="802005"/>
                    <a:pt x="134303" y="805815"/>
                    <a:pt x="130493" y="810577"/>
                  </a:cubicBezTo>
                  <a:cubicBezTo>
                    <a:pt x="119063" y="797243"/>
                    <a:pt x="107632" y="783908"/>
                    <a:pt x="96203" y="770573"/>
                  </a:cubicBezTo>
                  <a:cubicBezTo>
                    <a:pt x="93345" y="765810"/>
                    <a:pt x="90488" y="762000"/>
                    <a:pt x="87630" y="757238"/>
                  </a:cubicBezTo>
                  <a:cubicBezTo>
                    <a:pt x="86678" y="755333"/>
                    <a:pt x="85725" y="754380"/>
                    <a:pt x="84772" y="752475"/>
                  </a:cubicBezTo>
                  <a:cubicBezTo>
                    <a:pt x="82868" y="750570"/>
                    <a:pt x="81915" y="747713"/>
                    <a:pt x="80010" y="745808"/>
                  </a:cubicBezTo>
                  <a:cubicBezTo>
                    <a:pt x="78105" y="744855"/>
                    <a:pt x="77153" y="743902"/>
                    <a:pt x="78105" y="741998"/>
                  </a:cubicBezTo>
                  <a:cubicBezTo>
                    <a:pt x="75247" y="737235"/>
                    <a:pt x="72390" y="732473"/>
                    <a:pt x="69532" y="727710"/>
                  </a:cubicBezTo>
                  <a:cubicBezTo>
                    <a:pt x="67628" y="726758"/>
                    <a:pt x="66675" y="724852"/>
                    <a:pt x="67628" y="722948"/>
                  </a:cubicBezTo>
                  <a:cubicBezTo>
                    <a:pt x="62865" y="714375"/>
                    <a:pt x="58103" y="706755"/>
                    <a:pt x="54293" y="698183"/>
                  </a:cubicBezTo>
                  <a:cubicBezTo>
                    <a:pt x="52388" y="695325"/>
                    <a:pt x="51435" y="692468"/>
                    <a:pt x="49530" y="689610"/>
                  </a:cubicBezTo>
                  <a:cubicBezTo>
                    <a:pt x="40005" y="665798"/>
                    <a:pt x="31432" y="641985"/>
                    <a:pt x="21907" y="617220"/>
                  </a:cubicBezTo>
                  <a:cubicBezTo>
                    <a:pt x="20955" y="614363"/>
                    <a:pt x="20955" y="611505"/>
                    <a:pt x="20003" y="608648"/>
                  </a:cubicBezTo>
                  <a:cubicBezTo>
                    <a:pt x="14288" y="583883"/>
                    <a:pt x="8572" y="560070"/>
                    <a:pt x="2857" y="535305"/>
                  </a:cubicBezTo>
                  <a:cubicBezTo>
                    <a:pt x="1905" y="527685"/>
                    <a:pt x="953" y="520065"/>
                    <a:pt x="0" y="512445"/>
                  </a:cubicBezTo>
                  <a:cubicBezTo>
                    <a:pt x="0" y="481965"/>
                    <a:pt x="0" y="451485"/>
                    <a:pt x="0" y="421005"/>
                  </a:cubicBezTo>
                  <a:cubicBezTo>
                    <a:pt x="953" y="417195"/>
                    <a:pt x="953" y="413385"/>
                    <a:pt x="1905" y="409575"/>
                  </a:cubicBezTo>
                  <a:cubicBezTo>
                    <a:pt x="7620" y="383858"/>
                    <a:pt x="13335" y="357188"/>
                    <a:pt x="20003" y="331470"/>
                  </a:cubicBezTo>
                  <a:cubicBezTo>
                    <a:pt x="20955" y="328613"/>
                    <a:pt x="20955" y="325755"/>
                    <a:pt x="21907" y="322898"/>
                  </a:cubicBezTo>
                  <a:cubicBezTo>
                    <a:pt x="26670" y="308610"/>
                    <a:pt x="32385" y="294323"/>
                    <a:pt x="37147" y="280035"/>
                  </a:cubicBezTo>
                  <a:cubicBezTo>
                    <a:pt x="39053" y="275273"/>
                    <a:pt x="40957" y="270510"/>
                    <a:pt x="42863" y="265748"/>
                  </a:cubicBezTo>
                  <a:cubicBezTo>
                    <a:pt x="53340" y="246698"/>
                    <a:pt x="62865" y="226695"/>
                    <a:pt x="73343" y="207645"/>
                  </a:cubicBezTo>
                  <a:cubicBezTo>
                    <a:pt x="78105" y="200025"/>
                    <a:pt x="82868" y="192405"/>
                    <a:pt x="86678" y="184785"/>
                  </a:cubicBezTo>
                  <a:cubicBezTo>
                    <a:pt x="89535" y="180975"/>
                    <a:pt x="92393" y="176213"/>
                    <a:pt x="96203" y="172402"/>
                  </a:cubicBezTo>
                  <a:cubicBezTo>
                    <a:pt x="99060" y="168592"/>
                    <a:pt x="101918" y="165735"/>
                    <a:pt x="103822" y="161925"/>
                  </a:cubicBezTo>
                  <a:cubicBezTo>
                    <a:pt x="106680" y="158115"/>
                    <a:pt x="110490" y="154305"/>
                    <a:pt x="113347" y="149542"/>
                  </a:cubicBezTo>
                  <a:cubicBezTo>
                    <a:pt x="120015" y="141923"/>
                    <a:pt x="126682" y="134302"/>
                    <a:pt x="133350" y="127635"/>
                  </a:cubicBezTo>
                  <a:cubicBezTo>
                    <a:pt x="136207" y="124777"/>
                    <a:pt x="140018" y="120967"/>
                    <a:pt x="142875" y="118110"/>
                  </a:cubicBezTo>
                  <a:cubicBezTo>
                    <a:pt x="148590" y="113348"/>
                    <a:pt x="154305" y="108585"/>
                    <a:pt x="160020" y="103823"/>
                  </a:cubicBezTo>
                  <a:cubicBezTo>
                    <a:pt x="165735" y="99060"/>
                    <a:pt x="172403" y="94298"/>
                    <a:pt x="178118" y="89535"/>
                  </a:cubicBezTo>
                  <a:cubicBezTo>
                    <a:pt x="199072" y="77153"/>
                    <a:pt x="220028" y="63817"/>
                    <a:pt x="240030" y="51435"/>
                  </a:cubicBezTo>
                  <a:cubicBezTo>
                    <a:pt x="248603" y="48578"/>
                    <a:pt x="253365" y="46673"/>
                    <a:pt x="257175" y="44767"/>
                  </a:cubicBezTo>
                  <a:close/>
                  <a:moveTo>
                    <a:pt x="63818" y="285750"/>
                  </a:moveTo>
                  <a:cubicBezTo>
                    <a:pt x="64770" y="288608"/>
                    <a:pt x="66675" y="290513"/>
                    <a:pt x="67628" y="293370"/>
                  </a:cubicBezTo>
                  <a:cubicBezTo>
                    <a:pt x="82868" y="286702"/>
                    <a:pt x="107632" y="283845"/>
                    <a:pt x="112395" y="272415"/>
                  </a:cubicBezTo>
                  <a:cubicBezTo>
                    <a:pt x="120968" y="252413"/>
                    <a:pt x="117157" y="228600"/>
                    <a:pt x="118110" y="205740"/>
                  </a:cubicBezTo>
                  <a:cubicBezTo>
                    <a:pt x="114300" y="204788"/>
                    <a:pt x="111443" y="204788"/>
                    <a:pt x="107632" y="203835"/>
                  </a:cubicBezTo>
                  <a:cubicBezTo>
                    <a:pt x="79057" y="223838"/>
                    <a:pt x="79057" y="259080"/>
                    <a:pt x="63818" y="28575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21"/>
            <p:cNvSpPr/>
            <p:nvPr/>
          </p:nvSpPr>
          <p:spPr>
            <a:xfrm>
              <a:off x="7057072" y="3734752"/>
              <a:ext cx="226695" cy="823912"/>
            </a:xfrm>
            <a:custGeom>
              <a:avLst/>
              <a:gdLst/>
              <a:ahLst/>
              <a:cxnLst/>
              <a:rect l="l" t="t" r="r" b="b"/>
              <a:pathLst>
                <a:path w="226695" h="823912" extrusionOk="0">
                  <a:moveTo>
                    <a:pt x="35243" y="803910"/>
                  </a:moveTo>
                  <a:cubicBezTo>
                    <a:pt x="32385" y="806767"/>
                    <a:pt x="28575" y="808672"/>
                    <a:pt x="25718" y="811530"/>
                  </a:cubicBezTo>
                  <a:cubicBezTo>
                    <a:pt x="20003" y="815340"/>
                    <a:pt x="13335" y="819150"/>
                    <a:pt x="7620" y="823913"/>
                  </a:cubicBezTo>
                  <a:lnTo>
                    <a:pt x="6668" y="822960"/>
                  </a:lnTo>
                  <a:cubicBezTo>
                    <a:pt x="6668" y="822960"/>
                    <a:pt x="7620" y="823913"/>
                    <a:pt x="7620" y="823913"/>
                  </a:cubicBezTo>
                  <a:cubicBezTo>
                    <a:pt x="4763" y="814388"/>
                    <a:pt x="2858" y="803910"/>
                    <a:pt x="0" y="794385"/>
                  </a:cubicBezTo>
                  <a:cubicBezTo>
                    <a:pt x="1905" y="794385"/>
                    <a:pt x="4763" y="794385"/>
                    <a:pt x="6668" y="793432"/>
                  </a:cubicBezTo>
                  <a:cubicBezTo>
                    <a:pt x="8572" y="793432"/>
                    <a:pt x="11430" y="792480"/>
                    <a:pt x="13335" y="792480"/>
                  </a:cubicBezTo>
                  <a:cubicBezTo>
                    <a:pt x="37147" y="770572"/>
                    <a:pt x="66675" y="751522"/>
                    <a:pt x="83820" y="724853"/>
                  </a:cubicBezTo>
                  <a:cubicBezTo>
                    <a:pt x="94297" y="708660"/>
                    <a:pt x="84772" y="681038"/>
                    <a:pt x="83820" y="658178"/>
                  </a:cubicBezTo>
                  <a:cubicBezTo>
                    <a:pt x="76200" y="640080"/>
                    <a:pt x="72390" y="619125"/>
                    <a:pt x="60960" y="603885"/>
                  </a:cubicBezTo>
                  <a:cubicBezTo>
                    <a:pt x="45720" y="581978"/>
                    <a:pt x="43815" y="560070"/>
                    <a:pt x="48578" y="536257"/>
                  </a:cubicBezTo>
                  <a:cubicBezTo>
                    <a:pt x="51435" y="522922"/>
                    <a:pt x="50483" y="509588"/>
                    <a:pt x="54293" y="497205"/>
                  </a:cubicBezTo>
                  <a:cubicBezTo>
                    <a:pt x="59055" y="482917"/>
                    <a:pt x="66675" y="469582"/>
                    <a:pt x="73343" y="456247"/>
                  </a:cubicBezTo>
                  <a:cubicBezTo>
                    <a:pt x="76200" y="462915"/>
                    <a:pt x="78105" y="468630"/>
                    <a:pt x="80963" y="474345"/>
                  </a:cubicBezTo>
                  <a:cubicBezTo>
                    <a:pt x="80010" y="476250"/>
                    <a:pt x="80010" y="479107"/>
                    <a:pt x="79058" y="481013"/>
                  </a:cubicBezTo>
                  <a:cubicBezTo>
                    <a:pt x="76200" y="501967"/>
                    <a:pt x="72390" y="522922"/>
                    <a:pt x="69533" y="543878"/>
                  </a:cubicBezTo>
                  <a:cubicBezTo>
                    <a:pt x="69533" y="543878"/>
                    <a:pt x="69533" y="544830"/>
                    <a:pt x="69533" y="544830"/>
                  </a:cubicBezTo>
                  <a:cubicBezTo>
                    <a:pt x="69533" y="556260"/>
                    <a:pt x="69533" y="567690"/>
                    <a:pt x="69533" y="579120"/>
                  </a:cubicBezTo>
                  <a:lnTo>
                    <a:pt x="69533" y="580072"/>
                  </a:lnTo>
                  <a:cubicBezTo>
                    <a:pt x="72390" y="584835"/>
                    <a:pt x="75247" y="590550"/>
                    <a:pt x="77153" y="595313"/>
                  </a:cubicBezTo>
                  <a:cubicBezTo>
                    <a:pt x="81915" y="598170"/>
                    <a:pt x="86678" y="601980"/>
                    <a:pt x="90488" y="604838"/>
                  </a:cubicBezTo>
                  <a:cubicBezTo>
                    <a:pt x="94297" y="612457"/>
                    <a:pt x="97155" y="619125"/>
                    <a:pt x="100965" y="626745"/>
                  </a:cubicBezTo>
                  <a:cubicBezTo>
                    <a:pt x="104775" y="641032"/>
                    <a:pt x="108585" y="656272"/>
                    <a:pt x="112395" y="670560"/>
                  </a:cubicBezTo>
                  <a:cubicBezTo>
                    <a:pt x="115253" y="670560"/>
                    <a:pt x="118110" y="670560"/>
                    <a:pt x="120968" y="670560"/>
                  </a:cubicBezTo>
                  <a:cubicBezTo>
                    <a:pt x="138113" y="631507"/>
                    <a:pt x="156210" y="593407"/>
                    <a:pt x="173355" y="554355"/>
                  </a:cubicBezTo>
                  <a:cubicBezTo>
                    <a:pt x="176213" y="544830"/>
                    <a:pt x="180022" y="535305"/>
                    <a:pt x="182880" y="526732"/>
                  </a:cubicBezTo>
                  <a:cubicBezTo>
                    <a:pt x="182880" y="524828"/>
                    <a:pt x="182880" y="522922"/>
                    <a:pt x="182880" y="521017"/>
                  </a:cubicBezTo>
                  <a:cubicBezTo>
                    <a:pt x="183833" y="514350"/>
                    <a:pt x="183833" y="506730"/>
                    <a:pt x="184785" y="500063"/>
                  </a:cubicBezTo>
                  <a:cubicBezTo>
                    <a:pt x="186690" y="497205"/>
                    <a:pt x="188595" y="495300"/>
                    <a:pt x="191453" y="492442"/>
                  </a:cubicBezTo>
                  <a:cubicBezTo>
                    <a:pt x="192405" y="489585"/>
                    <a:pt x="193358" y="487680"/>
                    <a:pt x="194310" y="484822"/>
                  </a:cubicBezTo>
                  <a:cubicBezTo>
                    <a:pt x="196215" y="461963"/>
                    <a:pt x="198120" y="439103"/>
                    <a:pt x="199072" y="416242"/>
                  </a:cubicBezTo>
                  <a:cubicBezTo>
                    <a:pt x="213360" y="286703"/>
                    <a:pt x="188595" y="165735"/>
                    <a:pt x="116205" y="56197"/>
                  </a:cubicBezTo>
                  <a:cubicBezTo>
                    <a:pt x="104775" y="38100"/>
                    <a:pt x="89535" y="29527"/>
                    <a:pt x="67628" y="35242"/>
                  </a:cubicBezTo>
                  <a:lnTo>
                    <a:pt x="67628" y="33338"/>
                  </a:lnTo>
                  <a:cubicBezTo>
                    <a:pt x="90488" y="30480"/>
                    <a:pt x="77153" y="10477"/>
                    <a:pt x="84772" y="0"/>
                  </a:cubicBezTo>
                  <a:cubicBezTo>
                    <a:pt x="92393" y="6667"/>
                    <a:pt x="100013" y="12382"/>
                    <a:pt x="107633" y="19050"/>
                  </a:cubicBezTo>
                  <a:cubicBezTo>
                    <a:pt x="114300" y="26670"/>
                    <a:pt x="120968" y="34290"/>
                    <a:pt x="128588" y="40957"/>
                  </a:cubicBezTo>
                  <a:cubicBezTo>
                    <a:pt x="131445" y="44767"/>
                    <a:pt x="134303" y="48578"/>
                    <a:pt x="137160" y="52388"/>
                  </a:cubicBezTo>
                  <a:cubicBezTo>
                    <a:pt x="143828" y="61913"/>
                    <a:pt x="149543" y="71438"/>
                    <a:pt x="156210" y="81915"/>
                  </a:cubicBezTo>
                  <a:cubicBezTo>
                    <a:pt x="161925" y="93345"/>
                    <a:pt x="167640" y="103822"/>
                    <a:pt x="173355" y="115253"/>
                  </a:cubicBezTo>
                  <a:cubicBezTo>
                    <a:pt x="182880" y="139065"/>
                    <a:pt x="193358" y="162878"/>
                    <a:pt x="202883" y="185738"/>
                  </a:cubicBezTo>
                  <a:cubicBezTo>
                    <a:pt x="203835" y="189547"/>
                    <a:pt x="204788" y="193357"/>
                    <a:pt x="205740" y="197167"/>
                  </a:cubicBezTo>
                  <a:cubicBezTo>
                    <a:pt x="208597" y="208597"/>
                    <a:pt x="211455" y="220028"/>
                    <a:pt x="214313" y="231457"/>
                  </a:cubicBezTo>
                  <a:cubicBezTo>
                    <a:pt x="215265" y="233363"/>
                    <a:pt x="216217" y="235267"/>
                    <a:pt x="216217" y="236220"/>
                  </a:cubicBezTo>
                  <a:cubicBezTo>
                    <a:pt x="216217" y="237172"/>
                    <a:pt x="216217" y="238125"/>
                    <a:pt x="215265" y="239078"/>
                  </a:cubicBezTo>
                  <a:cubicBezTo>
                    <a:pt x="219075" y="269557"/>
                    <a:pt x="221933" y="299085"/>
                    <a:pt x="225742" y="329565"/>
                  </a:cubicBezTo>
                  <a:cubicBezTo>
                    <a:pt x="225742" y="332422"/>
                    <a:pt x="225742" y="335280"/>
                    <a:pt x="226695" y="339090"/>
                  </a:cubicBezTo>
                  <a:cubicBezTo>
                    <a:pt x="218122" y="401955"/>
                    <a:pt x="210503" y="463867"/>
                    <a:pt x="201930" y="526732"/>
                  </a:cubicBezTo>
                  <a:cubicBezTo>
                    <a:pt x="183833" y="608647"/>
                    <a:pt x="150495" y="682942"/>
                    <a:pt x="95250" y="746760"/>
                  </a:cubicBezTo>
                  <a:cubicBezTo>
                    <a:pt x="80963" y="763905"/>
                    <a:pt x="62865" y="778192"/>
                    <a:pt x="46672" y="793432"/>
                  </a:cubicBezTo>
                  <a:cubicBezTo>
                    <a:pt x="43815" y="797242"/>
                    <a:pt x="39053" y="801053"/>
                    <a:pt x="35243" y="80391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21"/>
            <p:cNvSpPr/>
            <p:nvPr/>
          </p:nvSpPr>
          <p:spPr>
            <a:xfrm>
              <a:off x="6757034" y="3630289"/>
              <a:ext cx="207645" cy="351720"/>
            </a:xfrm>
            <a:custGeom>
              <a:avLst/>
              <a:gdLst/>
              <a:ahLst/>
              <a:cxnLst/>
              <a:rect l="l" t="t" r="r" b="b"/>
              <a:pathLst>
                <a:path w="207645" h="351720" extrusionOk="0">
                  <a:moveTo>
                    <a:pt x="4763" y="5403"/>
                  </a:moveTo>
                  <a:cubicBezTo>
                    <a:pt x="13335" y="4451"/>
                    <a:pt x="21908" y="3498"/>
                    <a:pt x="31433" y="3498"/>
                  </a:cubicBezTo>
                  <a:cubicBezTo>
                    <a:pt x="38100" y="8261"/>
                    <a:pt x="44768" y="13023"/>
                    <a:pt x="51435" y="16833"/>
                  </a:cubicBezTo>
                  <a:cubicBezTo>
                    <a:pt x="46672" y="24453"/>
                    <a:pt x="41910" y="33026"/>
                    <a:pt x="37147" y="40646"/>
                  </a:cubicBezTo>
                  <a:cubicBezTo>
                    <a:pt x="37147" y="69221"/>
                    <a:pt x="31433" y="98748"/>
                    <a:pt x="40005" y="124466"/>
                  </a:cubicBezTo>
                  <a:cubicBezTo>
                    <a:pt x="48578" y="152088"/>
                    <a:pt x="54293" y="176853"/>
                    <a:pt x="42863" y="204476"/>
                  </a:cubicBezTo>
                  <a:cubicBezTo>
                    <a:pt x="38100" y="214953"/>
                    <a:pt x="38100" y="226383"/>
                    <a:pt x="35243" y="237813"/>
                  </a:cubicBezTo>
                  <a:cubicBezTo>
                    <a:pt x="33338" y="249243"/>
                    <a:pt x="31433" y="260673"/>
                    <a:pt x="28575" y="272103"/>
                  </a:cubicBezTo>
                  <a:cubicBezTo>
                    <a:pt x="27622" y="275913"/>
                    <a:pt x="26670" y="279723"/>
                    <a:pt x="25718" y="284486"/>
                  </a:cubicBezTo>
                  <a:cubicBezTo>
                    <a:pt x="25718" y="290201"/>
                    <a:pt x="24765" y="296868"/>
                    <a:pt x="26670" y="300678"/>
                  </a:cubicBezTo>
                  <a:cubicBezTo>
                    <a:pt x="34290" y="312108"/>
                    <a:pt x="43815" y="321633"/>
                    <a:pt x="52388" y="332111"/>
                  </a:cubicBezTo>
                  <a:cubicBezTo>
                    <a:pt x="60960" y="321633"/>
                    <a:pt x="71438" y="312108"/>
                    <a:pt x="79058" y="300678"/>
                  </a:cubicBezTo>
                  <a:cubicBezTo>
                    <a:pt x="85725" y="291153"/>
                    <a:pt x="87630" y="277818"/>
                    <a:pt x="96203" y="271151"/>
                  </a:cubicBezTo>
                  <a:cubicBezTo>
                    <a:pt x="137160" y="240671"/>
                    <a:pt x="143828" y="201618"/>
                    <a:pt x="127635" y="155898"/>
                  </a:cubicBezTo>
                  <a:cubicBezTo>
                    <a:pt x="127635" y="152088"/>
                    <a:pt x="127635" y="147326"/>
                    <a:pt x="128588" y="143516"/>
                  </a:cubicBezTo>
                  <a:cubicBezTo>
                    <a:pt x="129540" y="139706"/>
                    <a:pt x="131445" y="135896"/>
                    <a:pt x="132397" y="132086"/>
                  </a:cubicBezTo>
                  <a:cubicBezTo>
                    <a:pt x="157163" y="103511"/>
                    <a:pt x="180022" y="74936"/>
                    <a:pt x="174308" y="33026"/>
                  </a:cubicBezTo>
                  <a:cubicBezTo>
                    <a:pt x="178118" y="7308"/>
                    <a:pt x="158115" y="16833"/>
                    <a:pt x="146685" y="13976"/>
                  </a:cubicBezTo>
                  <a:cubicBezTo>
                    <a:pt x="153353" y="9213"/>
                    <a:pt x="160020" y="1593"/>
                    <a:pt x="166688" y="641"/>
                  </a:cubicBezTo>
                  <a:cubicBezTo>
                    <a:pt x="177165" y="-1264"/>
                    <a:pt x="188595" y="1593"/>
                    <a:pt x="199072" y="2546"/>
                  </a:cubicBezTo>
                  <a:cubicBezTo>
                    <a:pt x="201930" y="3498"/>
                    <a:pt x="204788" y="5403"/>
                    <a:pt x="207645" y="6356"/>
                  </a:cubicBezTo>
                  <a:cubicBezTo>
                    <a:pt x="204788" y="22548"/>
                    <a:pt x="200978" y="38741"/>
                    <a:pt x="198120" y="54933"/>
                  </a:cubicBezTo>
                  <a:cubicBezTo>
                    <a:pt x="190500" y="73983"/>
                    <a:pt x="185738" y="95891"/>
                    <a:pt x="174308" y="112083"/>
                  </a:cubicBezTo>
                  <a:cubicBezTo>
                    <a:pt x="159068" y="133991"/>
                    <a:pt x="151447" y="154946"/>
                    <a:pt x="158115" y="181616"/>
                  </a:cubicBezTo>
                  <a:cubicBezTo>
                    <a:pt x="166688" y="214001"/>
                    <a:pt x="156210" y="241623"/>
                    <a:pt x="131445" y="264483"/>
                  </a:cubicBezTo>
                  <a:cubicBezTo>
                    <a:pt x="121920" y="273056"/>
                    <a:pt x="113347" y="284486"/>
                    <a:pt x="107633" y="295916"/>
                  </a:cubicBezTo>
                  <a:cubicBezTo>
                    <a:pt x="74295" y="364496"/>
                    <a:pt x="56197" y="368306"/>
                    <a:pt x="5715" y="315918"/>
                  </a:cubicBezTo>
                  <a:cubicBezTo>
                    <a:pt x="3810" y="310203"/>
                    <a:pt x="1905" y="304488"/>
                    <a:pt x="0" y="299726"/>
                  </a:cubicBezTo>
                  <a:cubicBezTo>
                    <a:pt x="0" y="292106"/>
                    <a:pt x="0" y="284486"/>
                    <a:pt x="0" y="276866"/>
                  </a:cubicBezTo>
                  <a:cubicBezTo>
                    <a:pt x="0" y="273056"/>
                    <a:pt x="953" y="269246"/>
                    <a:pt x="953" y="265436"/>
                  </a:cubicBezTo>
                  <a:cubicBezTo>
                    <a:pt x="9525" y="234003"/>
                    <a:pt x="19050" y="203523"/>
                    <a:pt x="25718" y="172091"/>
                  </a:cubicBezTo>
                  <a:cubicBezTo>
                    <a:pt x="27622" y="161613"/>
                    <a:pt x="26670" y="148278"/>
                    <a:pt x="20955" y="138753"/>
                  </a:cubicBezTo>
                  <a:cubicBezTo>
                    <a:pt x="4763" y="110178"/>
                    <a:pt x="4763" y="80651"/>
                    <a:pt x="11430" y="50171"/>
                  </a:cubicBezTo>
                  <a:cubicBezTo>
                    <a:pt x="12383" y="42551"/>
                    <a:pt x="12383" y="34931"/>
                    <a:pt x="13335" y="27311"/>
                  </a:cubicBezTo>
                  <a:cubicBezTo>
                    <a:pt x="12383" y="23501"/>
                    <a:pt x="11430" y="19691"/>
                    <a:pt x="10478" y="15881"/>
                  </a:cubicBezTo>
                  <a:cubicBezTo>
                    <a:pt x="8572" y="13976"/>
                    <a:pt x="6668" y="9213"/>
                    <a:pt x="4763" y="540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21"/>
            <p:cNvSpPr/>
            <p:nvPr/>
          </p:nvSpPr>
          <p:spPr>
            <a:xfrm>
              <a:off x="6616065" y="3640454"/>
              <a:ext cx="129540" cy="552450"/>
            </a:xfrm>
            <a:custGeom>
              <a:avLst/>
              <a:gdLst/>
              <a:ahLst/>
              <a:cxnLst/>
              <a:rect l="l" t="t" r="r" b="b"/>
              <a:pathLst>
                <a:path w="129540" h="552450" extrusionOk="0">
                  <a:moveTo>
                    <a:pt x="94297" y="4763"/>
                  </a:moveTo>
                  <a:cubicBezTo>
                    <a:pt x="103822" y="2858"/>
                    <a:pt x="113347" y="953"/>
                    <a:pt x="121920" y="0"/>
                  </a:cubicBezTo>
                  <a:cubicBezTo>
                    <a:pt x="124778" y="4763"/>
                    <a:pt x="126682" y="9525"/>
                    <a:pt x="129540" y="14288"/>
                  </a:cubicBezTo>
                  <a:cubicBezTo>
                    <a:pt x="125730" y="27623"/>
                    <a:pt x="125730" y="43815"/>
                    <a:pt x="119063" y="55245"/>
                  </a:cubicBezTo>
                  <a:cubicBezTo>
                    <a:pt x="103822" y="80963"/>
                    <a:pt x="102870" y="103823"/>
                    <a:pt x="113347" y="131445"/>
                  </a:cubicBezTo>
                  <a:cubicBezTo>
                    <a:pt x="117157" y="140970"/>
                    <a:pt x="112395" y="165735"/>
                    <a:pt x="106680" y="167640"/>
                  </a:cubicBezTo>
                  <a:cubicBezTo>
                    <a:pt x="76200" y="177165"/>
                    <a:pt x="56197" y="191452"/>
                    <a:pt x="53340" y="225742"/>
                  </a:cubicBezTo>
                  <a:cubicBezTo>
                    <a:pt x="52388" y="231458"/>
                    <a:pt x="42863" y="236220"/>
                    <a:pt x="38100" y="241935"/>
                  </a:cubicBezTo>
                  <a:cubicBezTo>
                    <a:pt x="34290" y="246698"/>
                    <a:pt x="32385" y="252413"/>
                    <a:pt x="28575" y="258127"/>
                  </a:cubicBezTo>
                  <a:cubicBezTo>
                    <a:pt x="54292" y="260985"/>
                    <a:pt x="76200" y="262890"/>
                    <a:pt x="98107" y="264795"/>
                  </a:cubicBezTo>
                  <a:lnTo>
                    <a:pt x="98107" y="263842"/>
                  </a:lnTo>
                  <a:cubicBezTo>
                    <a:pt x="104775" y="299085"/>
                    <a:pt x="86678" y="326708"/>
                    <a:pt x="71438" y="355283"/>
                  </a:cubicBezTo>
                  <a:cubicBezTo>
                    <a:pt x="70485" y="356235"/>
                    <a:pt x="69532" y="358140"/>
                    <a:pt x="70485" y="359092"/>
                  </a:cubicBezTo>
                  <a:cubicBezTo>
                    <a:pt x="65722" y="375285"/>
                    <a:pt x="63817" y="393383"/>
                    <a:pt x="55245" y="407670"/>
                  </a:cubicBezTo>
                  <a:cubicBezTo>
                    <a:pt x="28575" y="451485"/>
                    <a:pt x="25717" y="490538"/>
                    <a:pt x="70485" y="522923"/>
                  </a:cubicBezTo>
                  <a:cubicBezTo>
                    <a:pt x="70485" y="526733"/>
                    <a:pt x="71438" y="530543"/>
                    <a:pt x="71438" y="534352"/>
                  </a:cubicBezTo>
                  <a:cubicBezTo>
                    <a:pt x="70485" y="536258"/>
                    <a:pt x="69532" y="538163"/>
                    <a:pt x="68580" y="540068"/>
                  </a:cubicBezTo>
                  <a:cubicBezTo>
                    <a:pt x="65722" y="543877"/>
                    <a:pt x="62865" y="546735"/>
                    <a:pt x="59055" y="550545"/>
                  </a:cubicBezTo>
                  <a:cubicBezTo>
                    <a:pt x="57150" y="551498"/>
                    <a:pt x="54292" y="552450"/>
                    <a:pt x="52388" y="552450"/>
                  </a:cubicBezTo>
                  <a:cubicBezTo>
                    <a:pt x="44767" y="552450"/>
                    <a:pt x="36195" y="552450"/>
                    <a:pt x="28575" y="552450"/>
                  </a:cubicBezTo>
                  <a:cubicBezTo>
                    <a:pt x="26670" y="551498"/>
                    <a:pt x="24765" y="550545"/>
                    <a:pt x="22860" y="550545"/>
                  </a:cubicBezTo>
                  <a:cubicBezTo>
                    <a:pt x="27622" y="548640"/>
                    <a:pt x="31432" y="545783"/>
                    <a:pt x="36195" y="543877"/>
                  </a:cubicBezTo>
                  <a:cubicBezTo>
                    <a:pt x="39053" y="541973"/>
                    <a:pt x="41910" y="541020"/>
                    <a:pt x="45720" y="539115"/>
                  </a:cubicBezTo>
                  <a:cubicBezTo>
                    <a:pt x="46672" y="539115"/>
                    <a:pt x="48578" y="539115"/>
                    <a:pt x="48578" y="538163"/>
                  </a:cubicBezTo>
                  <a:cubicBezTo>
                    <a:pt x="48578" y="536258"/>
                    <a:pt x="48578" y="535305"/>
                    <a:pt x="48578" y="533400"/>
                  </a:cubicBezTo>
                  <a:cubicBezTo>
                    <a:pt x="40957" y="522923"/>
                    <a:pt x="33338" y="513398"/>
                    <a:pt x="24765" y="502920"/>
                  </a:cubicBezTo>
                  <a:cubicBezTo>
                    <a:pt x="21907" y="500063"/>
                    <a:pt x="19050" y="496252"/>
                    <a:pt x="16192" y="493395"/>
                  </a:cubicBezTo>
                  <a:cubicBezTo>
                    <a:pt x="15240" y="491490"/>
                    <a:pt x="13335" y="488633"/>
                    <a:pt x="12382" y="486727"/>
                  </a:cubicBezTo>
                  <a:cubicBezTo>
                    <a:pt x="11430" y="481013"/>
                    <a:pt x="9525" y="476250"/>
                    <a:pt x="8572" y="470535"/>
                  </a:cubicBezTo>
                  <a:cubicBezTo>
                    <a:pt x="8572" y="463867"/>
                    <a:pt x="8572" y="457200"/>
                    <a:pt x="8572" y="451485"/>
                  </a:cubicBezTo>
                  <a:cubicBezTo>
                    <a:pt x="9525" y="445770"/>
                    <a:pt x="10478" y="441008"/>
                    <a:pt x="11430" y="435292"/>
                  </a:cubicBezTo>
                  <a:cubicBezTo>
                    <a:pt x="20003" y="413385"/>
                    <a:pt x="29528" y="392430"/>
                    <a:pt x="38100" y="370523"/>
                  </a:cubicBezTo>
                  <a:cubicBezTo>
                    <a:pt x="39053" y="362902"/>
                    <a:pt x="40957" y="356235"/>
                    <a:pt x="41910" y="348615"/>
                  </a:cubicBezTo>
                  <a:cubicBezTo>
                    <a:pt x="60007" y="326708"/>
                    <a:pt x="76200" y="303848"/>
                    <a:pt x="74295" y="280988"/>
                  </a:cubicBezTo>
                  <a:cubicBezTo>
                    <a:pt x="46672" y="273367"/>
                    <a:pt x="23813" y="266700"/>
                    <a:pt x="953" y="260033"/>
                  </a:cubicBezTo>
                  <a:cubicBezTo>
                    <a:pt x="953" y="258127"/>
                    <a:pt x="953" y="257175"/>
                    <a:pt x="0" y="256223"/>
                  </a:cubicBezTo>
                  <a:cubicBezTo>
                    <a:pt x="5715" y="247650"/>
                    <a:pt x="11430" y="240030"/>
                    <a:pt x="16192" y="231458"/>
                  </a:cubicBezTo>
                  <a:cubicBezTo>
                    <a:pt x="21907" y="222885"/>
                    <a:pt x="31432" y="214313"/>
                    <a:pt x="32385" y="205740"/>
                  </a:cubicBezTo>
                  <a:cubicBezTo>
                    <a:pt x="35242" y="180023"/>
                    <a:pt x="49530" y="169545"/>
                    <a:pt x="72390" y="162877"/>
                  </a:cubicBezTo>
                  <a:cubicBezTo>
                    <a:pt x="85725" y="159067"/>
                    <a:pt x="102870" y="154305"/>
                    <a:pt x="89535" y="133350"/>
                  </a:cubicBezTo>
                  <a:cubicBezTo>
                    <a:pt x="87630" y="127635"/>
                    <a:pt x="84772" y="120967"/>
                    <a:pt x="82867" y="115253"/>
                  </a:cubicBezTo>
                  <a:cubicBezTo>
                    <a:pt x="81915" y="100965"/>
                    <a:pt x="80010" y="87630"/>
                    <a:pt x="79057" y="73342"/>
                  </a:cubicBezTo>
                  <a:cubicBezTo>
                    <a:pt x="87630" y="55245"/>
                    <a:pt x="96203" y="37148"/>
                    <a:pt x="103822" y="19050"/>
                  </a:cubicBezTo>
                  <a:cubicBezTo>
                    <a:pt x="100965" y="14288"/>
                    <a:pt x="98107" y="9525"/>
                    <a:pt x="94297" y="476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21"/>
            <p:cNvSpPr/>
            <p:nvPr/>
          </p:nvSpPr>
          <p:spPr>
            <a:xfrm>
              <a:off x="6544627" y="4270057"/>
              <a:ext cx="208597" cy="359092"/>
            </a:xfrm>
            <a:custGeom>
              <a:avLst/>
              <a:gdLst/>
              <a:ahLst/>
              <a:cxnLst/>
              <a:rect l="l" t="t" r="r" b="b"/>
              <a:pathLst>
                <a:path w="208597" h="359092" extrusionOk="0">
                  <a:moveTo>
                    <a:pt x="204788" y="359093"/>
                  </a:moveTo>
                  <a:cubicBezTo>
                    <a:pt x="198120" y="358140"/>
                    <a:pt x="191453" y="357188"/>
                    <a:pt x="184785" y="356235"/>
                  </a:cubicBezTo>
                  <a:cubicBezTo>
                    <a:pt x="180022" y="356235"/>
                    <a:pt x="176213" y="356235"/>
                    <a:pt x="171450" y="356235"/>
                  </a:cubicBezTo>
                  <a:cubicBezTo>
                    <a:pt x="144780" y="349568"/>
                    <a:pt x="119063" y="343853"/>
                    <a:pt x="93345" y="337185"/>
                  </a:cubicBezTo>
                  <a:cubicBezTo>
                    <a:pt x="82867" y="334328"/>
                    <a:pt x="72390" y="329565"/>
                    <a:pt x="61913" y="324803"/>
                  </a:cubicBezTo>
                  <a:cubicBezTo>
                    <a:pt x="61913" y="312420"/>
                    <a:pt x="62865" y="299085"/>
                    <a:pt x="62865" y="286703"/>
                  </a:cubicBezTo>
                  <a:cubicBezTo>
                    <a:pt x="59055" y="281940"/>
                    <a:pt x="55245" y="276225"/>
                    <a:pt x="51435" y="271463"/>
                  </a:cubicBezTo>
                  <a:cubicBezTo>
                    <a:pt x="49530" y="270510"/>
                    <a:pt x="46672" y="268605"/>
                    <a:pt x="44767" y="267653"/>
                  </a:cubicBezTo>
                  <a:lnTo>
                    <a:pt x="44767" y="267653"/>
                  </a:lnTo>
                  <a:cubicBezTo>
                    <a:pt x="38100" y="252413"/>
                    <a:pt x="31432" y="237173"/>
                    <a:pt x="24765" y="221933"/>
                  </a:cubicBezTo>
                  <a:cubicBezTo>
                    <a:pt x="16192" y="190500"/>
                    <a:pt x="7620" y="160020"/>
                    <a:pt x="0" y="128588"/>
                  </a:cubicBezTo>
                  <a:cubicBezTo>
                    <a:pt x="23813" y="129540"/>
                    <a:pt x="34290" y="141923"/>
                    <a:pt x="39053" y="164783"/>
                  </a:cubicBezTo>
                  <a:cubicBezTo>
                    <a:pt x="42863" y="187643"/>
                    <a:pt x="50482" y="210503"/>
                    <a:pt x="56197" y="232410"/>
                  </a:cubicBezTo>
                  <a:cubicBezTo>
                    <a:pt x="67628" y="258128"/>
                    <a:pt x="79057" y="284798"/>
                    <a:pt x="89535" y="310515"/>
                  </a:cubicBezTo>
                  <a:cubicBezTo>
                    <a:pt x="90488" y="313373"/>
                    <a:pt x="91440" y="317183"/>
                    <a:pt x="93345" y="318135"/>
                  </a:cubicBezTo>
                  <a:cubicBezTo>
                    <a:pt x="120967" y="326708"/>
                    <a:pt x="148590" y="334328"/>
                    <a:pt x="179070" y="341948"/>
                  </a:cubicBezTo>
                  <a:cubicBezTo>
                    <a:pt x="177165" y="321945"/>
                    <a:pt x="176213" y="309563"/>
                    <a:pt x="175260" y="297180"/>
                  </a:cubicBezTo>
                  <a:cubicBezTo>
                    <a:pt x="175260" y="287655"/>
                    <a:pt x="175260" y="277178"/>
                    <a:pt x="176213" y="267653"/>
                  </a:cubicBezTo>
                  <a:cubicBezTo>
                    <a:pt x="176213" y="258128"/>
                    <a:pt x="175260" y="248603"/>
                    <a:pt x="175260" y="239078"/>
                  </a:cubicBezTo>
                  <a:cubicBezTo>
                    <a:pt x="175260" y="228600"/>
                    <a:pt x="175260" y="219075"/>
                    <a:pt x="175260" y="208598"/>
                  </a:cubicBezTo>
                  <a:cubicBezTo>
                    <a:pt x="174307" y="204788"/>
                    <a:pt x="174307" y="200978"/>
                    <a:pt x="173355" y="197168"/>
                  </a:cubicBezTo>
                  <a:cubicBezTo>
                    <a:pt x="174307" y="185738"/>
                    <a:pt x="175260" y="174308"/>
                    <a:pt x="176213" y="162878"/>
                  </a:cubicBezTo>
                  <a:cubicBezTo>
                    <a:pt x="177165" y="155258"/>
                    <a:pt x="179070" y="147638"/>
                    <a:pt x="180022" y="140970"/>
                  </a:cubicBezTo>
                  <a:cubicBezTo>
                    <a:pt x="180022" y="124778"/>
                    <a:pt x="180022" y="109538"/>
                    <a:pt x="180022" y="93345"/>
                  </a:cubicBezTo>
                  <a:cubicBezTo>
                    <a:pt x="178117" y="77153"/>
                    <a:pt x="176213" y="60008"/>
                    <a:pt x="174307" y="43815"/>
                  </a:cubicBezTo>
                  <a:cubicBezTo>
                    <a:pt x="171450" y="39053"/>
                    <a:pt x="168592" y="34290"/>
                    <a:pt x="165735" y="30480"/>
                  </a:cubicBezTo>
                  <a:cubicBezTo>
                    <a:pt x="160972" y="23813"/>
                    <a:pt x="156210" y="16193"/>
                    <a:pt x="151447" y="9525"/>
                  </a:cubicBezTo>
                  <a:cubicBezTo>
                    <a:pt x="156210" y="6668"/>
                    <a:pt x="160972" y="3810"/>
                    <a:pt x="165735" y="0"/>
                  </a:cubicBezTo>
                  <a:cubicBezTo>
                    <a:pt x="194310" y="16193"/>
                    <a:pt x="191453" y="47625"/>
                    <a:pt x="200978" y="73343"/>
                  </a:cubicBezTo>
                  <a:cubicBezTo>
                    <a:pt x="200978" y="103823"/>
                    <a:pt x="200978" y="134303"/>
                    <a:pt x="200978" y="164783"/>
                  </a:cubicBezTo>
                  <a:cubicBezTo>
                    <a:pt x="200978" y="168593"/>
                    <a:pt x="200025" y="172403"/>
                    <a:pt x="200025" y="176213"/>
                  </a:cubicBezTo>
                  <a:cubicBezTo>
                    <a:pt x="200025" y="221933"/>
                    <a:pt x="200025" y="267653"/>
                    <a:pt x="200025" y="314325"/>
                  </a:cubicBezTo>
                  <a:cubicBezTo>
                    <a:pt x="202882" y="323850"/>
                    <a:pt x="205740" y="334328"/>
                    <a:pt x="208597" y="343853"/>
                  </a:cubicBezTo>
                  <a:cubicBezTo>
                    <a:pt x="207645" y="349568"/>
                    <a:pt x="205740" y="354330"/>
                    <a:pt x="204788" y="35909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21"/>
            <p:cNvSpPr/>
            <p:nvPr/>
          </p:nvSpPr>
          <p:spPr>
            <a:xfrm>
              <a:off x="6425565" y="4457700"/>
              <a:ext cx="181927" cy="137159"/>
            </a:xfrm>
            <a:custGeom>
              <a:avLst/>
              <a:gdLst/>
              <a:ahLst/>
              <a:cxnLst/>
              <a:rect l="l" t="t" r="r" b="b"/>
              <a:pathLst>
                <a:path w="181927" h="137159" extrusionOk="0">
                  <a:moveTo>
                    <a:pt x="181928" y="99060"/>
                  </a:moveTo>
                  <a:cubicBezTo>
                    <a:pt x="181928" y="111443"/>
                    <a:pt x="180975" y="124778"/>
                    <a:pt x="180975" y="137160"/>
                  </a:cubicBezTo>
                  <a:cubicBezTo>
                    <a:pt x="111442" y="109538"/>
                    <a:pt x="48578" y="71438"/>
                    <a:pt x="0" y="13335"/>
                  </a:cubicBezTo>
                  <a:cubicBezTo>
                    <a:pt x="3810" y="8572"/>
                    <a:pt x="6667" y="4763"/>
                    <a:pt x="10478" y="0"/>
                  </a:cubicBezTo>
                  <a:cubicBezTo>
                    <a:pt x="14288" y="2857"/>
                    <a:pt x="17145" y="5715"/>
                    <a:pt x="20955" y="8572"/>
                  </a:cubicBezTo>
                  <a:cubicBezTo>
                    <a:pt x="67628" y="42863"/>
                    <a:pt x="113347" y="76200"/>
                    <a:pt x="159067" y="110490"/>
                  </a:cubicBezTo>
                  <a:cubicBezTo>
                    <a:pt x="173355" y="120968"/>
                    <a:pt x="180975" y="118110"/>
                    <a:pt x="181928" y="9906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21"/>
            <p:cNvSpPr/>
            <p:nvPr/>
          </p:nvSpPr>
          <p:spPr>
            <a:xfrm>
              <a:off x="6749415" y="4586287"/>
              <a:ext cx="243840" cy="42862"/>
            </a:xfrm>
            <a:custGeom>
              <a:avLst/>
              <a:gdLst/>
              <a:ahLst/>
              <a:cxnLst/>
              <a:rect l="l" t="t" r="r" b="b"/>
              <a:pathLst>
                <a:path w="243840" h="42862" extrusionOk="0">
                  <a:moveTo>
                    <a:pt x="0" y="42863"/>
                  </a:moveTo>
                  <a:cubicBezTo>
                    <a:pt x="953" y="38100"/>
                    <a:pt x="1905" y="33338"/>
                    <a:pt x="2857" y="28575"/>
                  </a:cubicBezTo>
                  <a:cubicBezTo>
                    <a:pt x="33338" y="26670"/>
                    <a:pt x="63817" y="24765"/>
                    <a:pt x="94297" y="22860"/>
                  </a:cubicBezTo>
                  <a:cubicBezTo>
                    <a:pt x="134303" y="15240"/>
                    <a:pt x="174307" y="7620"/>
                    <a:pt x="215265" y="0"/>
                  </a:cubicBezTo>
                  <a:cubicBezTo>
                    <a:pt x="224790" y="2857"/>
                    <a:pt x="234315" y="5715"/>
                    <a:pt x="243840" y="8572"/>
                  </a:cubicBezTo>
                  <a:cubicBezTo>
                    <a:pt x="208597" y="18097"/>
                    <a:pt x="173355" y="27622"/>
                    <a:pt x="138113" y="36195"/>
                  </a:cubicBezTo>
                  <a:cubicBezTo>
                    <a:pt x="126682" y="38100"/>
                    <a:pt x="116205" y="40957"/>
                    <a:pt x="105728" y="42863"/>
                  </a:cubicBezTo>
                  <a:cubicBezTo>
                    <a:pt x="70485" y="42863"/>
                    <a:pt x="35242" y="42863"/>
                    <a:pt x="0" y="42863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21"/>
            <p:cNvSpPr/>
            <p:nvPr/>
          </p:nvSpPr>
          <p:spPr>
            <a:xfrm>
              <a:off x="6788467" y="3627677"/>
              <a:ext cx="166687" cy="20397"/>
            </a:xfrm>
            <a:custGeom>
              <a:avLst/>
              <a:gdLst/>
              <a:ahLst/>
              <a:cxnLst/>
              <a:rect l="l" t="t" r="r" b="b"/>
              <a:pathLst>
                <a:path w="166687" h="20397" extrusionOk="0">
                  <a:moveTo>
                    <a:pt x="166688" y="7062"/>
                  </a:moveTo>
                  <a:cubicBezTo>
                    <a:pt x="156210" y="6110"/>
                    <a:pt x="144780" y="3252"/>
                    <a:pt x="134302" y="5157"/>
                  </a:cubicBezTo>
                  <a:cubicBezTo>
                    <a:pt x="126682" y="6110"/>
                    <a:pt x="120967" y="13730"/>
                    <a:pt x="114300" y="18492"/>
                  </a:cubicBezTo>
                  <a:cubicBezTo>
                    <a:pt x="82867" y="19444"/>
                    <a:pt x="51435" y="19444"/>
                    <a:pt x="20002" y="20397"/>
                  </a:cubicBezTo>
                  <a:cubicBezTo>
                    <a:pt x="13335" y="15635"/>
                    <a:pt x="6667" y="10872"/>
                    <a:pt x="0" y="7062"/>
                  </a:cubicBezTo>
                  <a:cubicBezTo>
                    <a:pt x="13335" y="4205"/>
                    <a:pt x="27622" y="394"/>
                    <a:pt x="40957" y="394"/>
                  </a:cubicBezTo>
                  <a:cubicBezTo>
                    <a:pt x="78105" y="-558"/>
                    <a:pt x="115252" y="394"/>
                    <a:pt x="151447" y="1347"/>
                  </a:cubicBezTo>
                  <a:cubicBezTo>
                    <a:pt x="157163" y="-558"/>
                    <a:pt x="161925" y="4205"/>
                    <a:pt x="166688" y="7062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21"/>
            <p:cNvSpPr/>
            <p:nvPr/>
          </p:nvSpPr>
          <p:spPr>
            <a:xfrm>
              <a:off x="6963727" y="4528184"/>
              <a:ext cx="100012" cy="66675"/>
            </a:xfrm>
            <a:custGeom>
              <a:avLst/>
              <a:gdLst/>
              <a:ahLst/>
              <a:cxnLst/>
              <a:rect l="l" t="t" r="r" b="b"/>
              <a:pathLst>
                <a:path w="100012" h="66675" extrusionOk="0">
                  <a:moveTo>
                    <a:pt x="28575" y="66675"/>
                  </a:moveTo>
                  <a:cubicBezTo>
                    <a:pt x="19050" y="63818"/>
                    <a:pt x="9525" y="60960"/>
                    <a:pt x="0" y="58103"/>
                  </a:cubicBezTo>
                  <a:cubicBezTo>
                    <a:pt x="11430" y="52388"/>
                    <a:pt x="23813" y="46672"/>
                    <a:pt x="35242" y="40958"/>
                  </a:cubicBezTo>
                  <a:cubicBezTo>
                    <a:pt x="45720" y="37147"/>
                    <a:pt x="57150" y="33338"/>
                    <a:pt x="67628" y="29528"/>
                  </a:cubicBezTo>
                  <a:cubicBezTo>
                    <a:pt x="80010" y="23813"/>
                    <a:pt x="91440" y="17145"/>
                    <a:pt x="82867" y="0"/>
                  </a:cubicBezTo>
                  <a:cubicBezTo>
                    <a:pt x="85725" y="0"/>
                    <a:pt x="89535" y="0"/>
                    <a:pt x="92392" y="953"/>
                  </a:cubicBezTo>
                  <a:cubicBezTo>
                    <a:pt x="95250" y="10478"/>
                    <a:pt x="97155" y="20955"/>
                    <a:pt x="100013" y="30480"/>
                  </a:cubicBezTo>
                  <a:cubicBezTo>
                    <a:pt x="77153" y="41910"/>
                    <a:pt x="52388" y="54293"/>
                    <a:pt x="28575" y="6667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0" name="Google Shape;1970;p21"/>
            <p:cNvSpPr/>
            <p:nvPr/>
          </p:nvSpPr>
          <p:spPr>
            <a:xfrm>
              <a:off x="7259955" y="4073842"/>
              <a:ext cx="28117" cy="187642"/>
            </a:xfrm>
            <a:custGeom>
              <a:avLst/>
              <a:gdLst/>
              <a:ahLst/>
              <a:cxnLst/>
              <a:rect l="l" t="t" r="r" b="b"/>
              <a:pathLst>
                <a:path w="28117" h="187642" extrusionOk="0">
                  <a:moveTo>
                    <a:pt x="0" y="187642"/>
                  </a:moveTo>
                  <a:cubicBezTo>
                    <a:pt x="8572" y="124777"/>
                    <a:pt x="16193" y="62865"/>
                    <a:pt x="24765" y="0"/>
                  </a:cubicBezTo>
                  <a:cubicBezTo>
                    <a:pt x="31432" y="64770"/>
                    <a:pt x="30480" y="127635"/>
                    <a:pt x="0" y="187642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21"/>
            <p:cNvSpPr/>
            <p:nvPr/>
          </p:nvSpPr>
          <p:spPr>
            <a:xfrm>
              <a:off x="6954202" y="3638550"/>
              <a:ext cx="86677" cy="48577"/>
            </a:xfrm>
            <a:custGeom>
              <a:avLst/>
              <a:gdLst/>
              <a:ahLst/>
              <a:cxnLst/>
              <a:rect l="l" t="t" r="r" b="b"/>
              <a:pathLst>
                <a:path w="86677" h="48577" extrusionOk="0">
                  <a:moveTo>
                    <a:pt x="0" y="48578"/>
                  </a:moveTo>
                  <a:cubicBezTo>
                    <a:pt x="2857" y="32385"/>
                    <a:pt x="6667" y="16192"/>
                    <a:pt x="9525" y="0"/>
                  </a:cubicBezTo>
                  <a:cubicBezTo>
                    <a:pt x="35242" y="10478"/>
                    <a:pt x="60960" y="20955"/>
                    <a:pt x="86678" y="32385"/>
                  </a:cubicBezTo>
                  <a:cubicBezTo>
                    <a:pt x="85725" y="33338"/>
                    <a:pt x="83820" y="33338"/>
                    <a:pt x="82867" y="33338"/>
                  </a:cubicBezTo>
                  <a:cubicBezTo>
                    <a:pt x="60007" y="30480"/>
                    <a:pt x="37147" y="27622"/>
                    <a:pt x="13335" y="24765"/>
                  </a:cubicBezTo>
                  <a:cubicBezTo>
                    <a:pt x="9525" y="30480"/>
                    <a:pt x="4763" y="40005"/>
                    <a:pt x="0" y="48578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21"/>
            <p:cNvSpPr/>
            <p:nvPr/>
          </p:nvSpPr>
          <p:spPr>
            <a:xfrm>
              <a:off x="7037069" y="3669982"/>
              <a:ext cx="78105" cy="61912"/>
            </a:xfrm>
            <a:custGeom>
              <a:avLst/>
              <a:gdLst/>
              <a:ahLst/>
              <a:cxnLst/>
              <a:rect l="l" t="t" r="r" b="b"/>
              <a:pathLst>
                <a:path w="78105" h="61912" extrusionOk="0">
                  <a:moveTo>
                    <a:pt x="0" y="952"/>
                  </a:moveTo>
                  <a:cubicBezTo>
                    <a:pt x="1905" y="952"/>
                    <a:pt x="2858" y="952"/>
                    <a:pt x="3810" y="0"/>
                  </a:cubicBezTo>
                  <a:cubicBezTo>
                    <a:pt x="24765" y="10477"/>
                    <a:pt x="45720" y="20955"/>
                    <a:pt x="66675" y="31433"/>
                  </a:cubicBezTo>
                  <a:cubicBezTo>
                    <a:pt x="70485" y="41910"/>
                    <a:pt x="74295" y="51435"/>
                    <a:pt x="78105" y="61913"/>
                  </a:cubicBezTo>
                  <a:cubicBezTo>
                    <a:pt x="55245" y="47625"/>
                    <a:pt x="31433" y="33338"/>
                    <a:pt x="9525" y="17145"/>
                  </a:cubicBezTo>
                  <a:cubicBezTo>
                    <a:pt x="4763" y="14288"/>
                    <a:pt x="2858" y="6667"/>
                    <a:pt x="0" y="952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21"/>
            <p:cNvSpPr/>
            <p:nvPr/>
          </p:nvSpPr>
          <p:spPr>
            <a:xfrm>
              <a:off x="7051357" y="3724275"/>
              <a:ext cx="92392" cy="43815"/>
            </a:xfrm>
            <a:custGeom>
              <a:avLst/>
              <a:gdLst/>
              <a:ahLst/>
              <a:cxnLst/>
              <a:rect l="l" t="t" r="r" b="b"/>
              <a:pathLst>
                <a:path w="92392" h="43815" extrusionOk="0">
                  <a:moveTo>
                    <a:pt x="92393" y="10478"/>
                  </a:moveTo>
                  <a:cubicBezTo>
                    <a:pt x="84773" y="20955"/>
                    <a:pt x="99060" y="41910"/>
                    <a:pt x="75248" y="43815"/>
                  </a:cubicBezTo>
                  <a:cubicBezTo>
                    <a:pt x="59055" y="43815"/>
                    <a:pt x="43815" y="43815"/>
                    <a:pt x="27623" y="43815"/>
                  </a:cubicBezTo>
                  <a:cubicBezTo>
                    <a:pt x="18098" y="41910"/>
                    <a:pt x="9525" y="40958"/>
                    <a:pt x="0" y="39053"/>
                  </a:cubicBezTo>
                  <a:cubicBezTo>
                    <a:pt x="19050" y="35242"/>
                    <a:pt x="38100" y="32385"/>
                    <a:pt x="57150" y="28575"/>
                  </a:cubicBezTo>
                  <a:cubicBezTo>
                    <a:pt x="60960" y="22860"/>
                    <a:pt x="64770" y="17145"/>
                    <a:pt x="68580" y="11430"/>
                  </a:cubicBezTo>
                  <a:cubicBezTo>
                    <a:pt x="72390" y="7620"/>
                    <a:pt x="76200" y="3810"/>
                    <a:pt x="80010" y="0"/>
                  </a:cubicBezTo>
                  <a:cubicBezTo>
                    <a:pt x="84773" y="2858"/>
                    <a:pt x="88583" y="6667"/>
                    <a:pt x="92393" y="1047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21"/>
            <p:cNvSpPr/>
            <p:nvPr/>
          </p:nvSpPr>
          <p:spPr>
            <a:xfrm>
              <a:off x="6295072" y="4082415"/>
              <a:ext cx="9525" cy="91440"/>
            </a:xfrm>
            <a:custGeom>
              <a:avLst/>
              <a:gdLst/>
              <a:ahLst/>
              <a:cxnLst/>
              <a:rect l="l" t="t" r="r" b="b"/>
              <a:pathLst>
                <a:path w="9525" h="91440" extrusionOk="0">
                  <a:moveTo>
                    <a:pt x="0" y="0"/>
                  </a:moveTo>
                  <a:cubicBezTo>
                    <a:pt x="0" y="30480"/>
                    <a:pt x="0" y="60960"/>
                    <a:pt x="0" y="91440"/>
                  </a:cubicBezTo>
                  <a:cubicBezTo>
                    <a:pt x="0" y="60960"/>
                    <a:pt x="0" y="3048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21"/>
            <p:cNvSpPr/>
            <p:nvPr/>
          </p:nvSpPr>
          <p:spPr>
            <a:xfrm>
              <a:off x="7273289" y="3973830"/>
              <a:ext cx="10477" cy="90487"/>
            </a:xfrm>
            <a:custGeom>
              <a:avLst/>
              <a:gdLst/>
              <a:ahLst/>
              <a:cxnLst/>
              <a:rect l="l" t="t" r="r" b="b"/>
              <a:pathLst>
                <a:path w="10477" h="90487" extrusionOk="0">
                  <a:moveTo>
                    <a:pt x="10478" y="90488"/>
                  </a:moveTo>
                  <a:cubicBezTo>
                    <a:pt x="6668" y="60007"/>
                    <a:pt x="3810" y="30480"/>
                    <a:pt x="0" y="0"/>
                  </a:cubicBezTo>
                  <a:cubicBezTo>
                    <a:pt x="3810" y="30480"/>
                    <a:pt x="7620" y="60960"/>
                    <a:pt x="10478" y="9048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21"/>
            <p:cNvSpPr/>
            <p:nvPr/>
          </p:nvSpPr>
          <p:spPr>
            <a:xfrm>
              <a:off x="6296977" y="3991927"/>
              <a:ext cx="18097" cy="78104"/>
            </a:xfrm>
            <a:custGeom>
              <a:avLst/>
              <a:gdLst/>
              <a:ahLst/>
              <a:cxnLst/>
              <a:rect l="l" t="t" r="r" b="b"/>
              <a:pathLst>
                <a:path w="18097" h="78104" extrusionOk="0">
                  <a:moveTo>
                    <a:pt x="18097" y="0"/>
                  </a:moveTo>
                  <a:cubicBezTo>
                    <a:pt x="12382" y="25717"/>
                    <a:pt x="6667" y="52388"/>
                    <a:pt x="0" y="78105"/>
                  </a:cubicBezTo>
                  <a:cubicBezTo>
                    <a:pt x="5715" y="52388"/>
                    <a:pt x="11430" y="26670"/>
                    <a:pt x="18097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21"/>
            <p:cNvSpPr/>
            <p:nvPr/>
          </p:nvSpPr>
          <p:spPr>
            <a:xfrm>
              <a:off x="6316980" y="4278630"/>
              <a:ext cx="27622" cy="72389"/>
            </a:xfrm>
            <a:custGeom>
              <a:avLst/>
              <a:gdLst/>
              <a:ahLst/>
              <a:cxnLst/>
              <a:rect l="l" t="t" r="r" b="b"/>
              <a:pathLst>
                <a:path w="27622" h="72389" extrusionOk="0">
                  <a:moveTo>
                    <a:pt x="0" y="0"/>
                  </a:moveTo>
                  <a:cubicBezTo>
                    <a:pt x="9525" y="23813"/>
                    <a:pt x="18097" y="47625"/>
                    <a:pt x="27622" y="72390"/>
                  </a:cubicBezTo>
                  <a:cubicBezTo>
                    <a:pt x="18097" y="48577"/>
                    <a:pt x="8572" y="24765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21"/>
            <p:cNvSpPr/>
            <p:nvPr/>
          </p:nvSpPr>
          <p:spPr>
            <a:xfrm>
              <a:off x="7232332" y="3850005"/>
              <a:ext cx="29527" cy="70484"/>
            </a:xfrm>
            <a:custGeom>
              <a:avLst/>
              <a:gdLst/>
              <a:ahLst/>
              <a:cxnLst/>
              <a:rect l="l" t="t" r="r" b="b"/>
              <a:pathLst>
                <a:path w="29527" h="70484" extrusionOk="0">
                  <a:moveTo>
                    <a:pt x="29528" y="70485"/>
                  </a:moveTo>
                  <a:cubicBezTo>
                    <a:pt x="20003" y="46672"/>
                    <a:pt x="9525" y="22860"/>
                    <a:pt x="0" y="0"/>
                  </a:cubicBezTo>
                  <a:cubicBezTo>
                    <a:pt x="9525" y="22860"/>
                    <a:pt x="19050" y="46672"/>
                    <a:pt x="29528" y="7048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21"/>
            <p:cNvSpPr/>
            <p:nvPr/>
          </p:nvSpPr>
          <p:spPr>
            <a:xfrm>
              <a:off x="6648450" y="3645217"/>
              <a:ext cx="72390" cy="18097"/>
            </a:xfrm>
            <a:custGeom>
              <a:avLst/>
              <a:gdLst/>
              <a:ahLst/>
              <a:cxnLst/>
              <a:rect l="l" t="t" r="r" b="b"/>
              <a:pathLst>
                <a:path w="72390" h="18097" extrusionOk="0">
                  <a:moveTo>
                    <a:pt x="61913" y="0"/>
                  </a:moveTo>
                  <a:cubicBezTo>
                    <a:pt x="65722" y="4763"/>
                    <a:pt x="68580" y="9525"/>
                    <a:pt x="72390" y="15240"/>
                  </a:cubicBezTo>
                  <a:cubicBezTo>
                    <a:pt x="64770" y="15240"/>
                    <a:pt x="58103" y="15240"/>
                    <a:pt x="50482" y="15240"/>
                  </a:cubicBezTo>
                  <a:cubicBezTo>
                    <a:pt x="33338" y="16192"/>
                    <a:pt x="16193" y="17145"/>
                    <a:pt x="0" y="18098"/>
                  </a:cubicBezTo>
                  <a:cubicBezTo>
                    <a:pt x="20955" y="11430"/>
                    <a:pt x="41910" y="5715"/>
                    <a:pt x="61913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21"/>
            <p:cNvSpPr/>
            <p:nvPr/>
          </p:nvSpPr>
          <p:spPr>
            <a:xfrm>
              <a:off x="6297930" y="4197667"/>
              <a:ext cx="17144" cy="73342"/>
            </a:xfrm>
            <a:custGeom>
              <a:avLst/>
              <a:gdLst/>
              <a:ahLst/>
              <a:cxnLst/>
              <a:rect l="l" t="t" r="r" b="b"/>
              <a:pathLst>
                <a:path w="17144" h="73342" extrusionOk="0">
                  <a:moveTo>
                    <a:pt x="0" y="0"/>
                  </a:moveTo>
                  <a:cubicBezTo>
                    <a:pt x="5715" y="24765"/>
                    <a:pt x="11430" y="48577"/>
                    <a:pt x="17145" y="73342"/>
                  </a:cubicBezTo>
                  <a:cubicBezTo>
                    <a:pt x="10477" y="48577"/>
                    <a:pt x="5715" y="23813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21"/>
            <p:cNvSpPr/>
            <p:nvPr/>
          </p:nvSpPr>
          <p:spPr>
            <a:xfrm>
              <a:off x="6337934" y="3867150"/>
              <a:ext cx="30480" cy="58102"/>
            </a:xfrm>
            <a:custGeom>
              <a:avLst/>
              <a:gdLst/>
              <a:ahLst/>
              <a:cxnLst/>
              <a:rect l="l" t="t" r="r" b="b"/>
              <a:pathLst>
                <a:path w="30480" h="58102" extrusionOk="0">
                  <a:moveTo>
                    <a:pt x="30480" y="0"/>
                  </a:moveTo>
                  <a:cubicBezTo>
                    <a:pt x="20003" y="19050"/>
                    <a:pt x="10478" y="39053"/>
                    <a:pt x="0" y="58103"/>
                  </a:cubicBezTo>
                  <a:cubicBezTo>
                    <a:pt x="10478" y="39053"/>
                    <a:pt x="20003" y="20003"/>
                    <a:pt x="3048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21"/>
            <p:cNvSpPr/>
            <p:nvPr/>
          </p:nvSpPr>
          <p:spPr>
            <a:xfrm>
              <a:off x="6738937" y="3635692"/>
              <a:ext cx="29527" cy="18097"/>
            </a:xfrm>
            <a:custGeom>
              <a:avLst/>
              <a:gdLst/>
              <a:ahLst/>
              <a:cxnLst/>
              <a:rect l="l" t="t" r="r" b="b"/>
              <a:pathLst>
                <a:path w="29527" h="18097" extrusionOk="0">
                  <a:moveTo>
                    <a:pt x="7620" y="18098"/>
                  </a:moveTo>
                  <a:cubicBezTo>
                    <a:pt x="4763" y="13335"/>
                    <a:pt x="2857" y="8573"/>
                    <a:pt x="0" y="3810"/>
                  </a:cubicBezTo>
                  <a:cubicBezTo>
                    <a:pt x="7620" y="2858"/>
                    <a:pt x="16193" y="953"/>
                    <a:pt x="23813" y="0"/>
                  </a:cubicBezTo>
                  <a:cubicBezTo>
                    <a:pt x="25718" y="3810"/>
                    <a:pt x="27622" y="8573"/>
                    <a:pt x="29528" y="12383"/>
                  </a:cubicBezTo>
                  <a:cubicBezTo>
                    <a:pt x="21907" y="14288"/>
                    <a:pt x="14288" y="16192"/>
                    <a:pt x="7620" y="18098"/>
                  </a:cubicBezTo>
                  <a:close/>
                </a:path>
              </a:pathLst>
            </a:custGeom>
            <a:solidFill>
              <a:srgbClr val="5C5F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21"/>
            <p:cNvSpPr/>
            <p:nvPr/>
          </p:nvSpPr>
          <p:spPr>
            <a:xfrm>
              <a:off x="6597967" y="3664267"/>
              <a:ext cx="42862" cy="17145"/>
            </a:xfrm>
            <a:custGeom>
              <a:avLst/>
              <a:gdLst/>
              <a:ahLst/>
              <a:cxnLst/>
              <a:rect l="l" t="t" r="r" b="b"/>
              <a:pathLst>
                <a:path w="42862" h="17145" extrusionOk="0">
                  <a:moveTo>
                    <a:pt x="42863" y="0"/>
                  </a:moveTo>
                  <a:cubicBezTo>
                    <a:pt x="28575" y="5715"/>
                    <a:pt x="14288" y="11430"/>
                    <a:pt x="0" y="17145"/>
                  </a:cubicBezTo>
                  <a:cubicBezTo>
                    <a:pt x="14288" y="11430"/>
                    <a:pt x="28575" y="5715"/>
                    <a:pt x="42863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21"/>
            <p:cNvSpPr/>
            <p:nvPr/>
          </p:nvSpPr>
          <p:spPr>
            <a:xfrm>
              <a:off x="6316980" y="3940492"/>
              <a:ext cx="15239" cy="42862"/>
            </a:xfrm>
            <a:custGeom>
              <a:avLst/>
              <a:gdLst/>
              <a:ahLst/>
              <a:cxnLst/>
              <a:rect l="l" t="t" r="r" b="b"/>
              <a:pathLst>
                <a:path w="15239" h="42862" extrusionOk="0">
                  <a:moveTo>
                    <a:pt x="15240" y="0"/>
                  </a:moveTo>
                  <a:cubicBezTo>
                    <a:pt x="10477" y="14288"/>
                    <a:pt x="4763" y="28575"/>
                    <a:pt x="0" y="42863"/>
                  </a:cubicBezTo>
                  <a:cubicBezTo>
                    <a:pt x="4763" y="28575"/>
                    <a:pt x="10477" y="14288"/>
                    <a:pt x="1524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21"/>
            <p:cNvSpPr/>
            <p:nvPr/>
          </p:nvSpPr>
          <p:spPr>
            <a:xfrm>
              <a:off x="7263765" y="3931919"/>
              <a:ext cx="8572" cy="34290"/>
            </a:xfrm>
            <a:custGeom>
              <a:avLst/>
              <a:gdLst/>
              <a:ahLst/>
              <a:cxnLst/>
              <a:rect l="l" t="t" r="r" b="b"/>
              <a:pathLst>
                <a:path w="8572" h="34290" extrusionOk="0">
                  <a:moveTo>
                    <a:pt x="8572" y="34290"/>
                  </a:moveTo>
                  <a:cubicBezTo>
                    <a:pt x="5715" y="22860"/>
                    <a:pt x="2857" y="11430"/>
                    <a:pt x="0" y="0"/>
                  </a:cubicBezTo>
                  <a:cubicBezTo>
                    <a:pt x="3810" y="11430"/>
                    <a:pt x="5715" y="22860"/>
                    <a:pt x="8572" y="3429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21"/>
            <p:cNvSpPr/>
            <p:nvPr/>
          </p:nvSpPr>
          <p:spPr>
            <a:xfrm>
              <a:off x="7196137" y="3786187"/>
              <a:ext cx="19050" cy="29527"/>
            </a:xfrm>
            <a:custGeom>
              <a:avLst/>
              <a:gdLst/>
              <a:ahLst/>
              <a:cxnLst/>
              <a:rect l="l" t="t" r="r" b="b"/>
              <a:pathLst>
                <a:path w="19050" h="29527" extrusionOk="0">
                  <a:moveTo>
                    <a:pt x="19050" y="29528"/>
                  </a:moveTo>
                  <a:cubicBezTo>
                    <a:pt x="12382" y="20003"/>
                    <a:pt x="6668" y="10478"/>
                    <a:pt x="0" y="0"/>
                  </a:cubicBezTo>
                  <a:cubicBezTo>
                    <a:pt x="6668" y="10478"/>
                    <a:pt x="12382" y="20003"/>
                    <a:pt x="19050" y="2952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21"/>
            <p:cNvSpPr/>
            <p:nvPr/>
          </p:nvSpPr>
          <p:spPr>
            <a:xfrm>
              <a:off x="7166609" y="3753802"/>
              <a:ext cx="20955" cy="21907"/>
            </a:xfrm>
            <a:custGeom>
              <a:avLst/>
              <a:gdLst/>
              <a:ahLst/>
              <a:cxnLst/>
              <a:rect l="l" t="t" r="r" b="b"/>
              <a:pathLst>
                <a:path w="20955" h="21907" extrusionOk="0">
                  <a:moveTo>
                    <a:pt x="20955" y="21907"/>
                  </a:moveTo>
                  <a:cubicBezTo>
                    <a:pt x="14288" y="14288"/>
                    <a:pt x="7620" y="6667"/>
                    <a:pt x="0" y="0"/>
                  </a:cubicBezTo>
                  <a:cubicBezTo>
                    <a:pt x="7620" y="6667"/>
                    <a:pt x="14288" y="14288"/>
                    <a:pt x="20955" y="21907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21"/>
            <p:cNvSpPr/>
            <p:nvPr/>
          </p:nvSpPr>
          <p:spPr>
            <a:xfrm>
              <a:off x="7103744" y="3702367"/>
              <a:ext cx="28575" cy="33337"/>
            </a:xfrm>
            <a:custGeom>
              <a:avLst/>
              <a:gdLst/>
              <a:ahLst/>
              <a:cxnLst/>
              <a:rect l="l" t="t" r="r" b="b"/>
              <a:pathLst>
                <a:path w="28575" h="33337" extrusionOk="0">
                  <a:moveTo>
                    <a:pt x="28575" y="21908"/>
                  </a:moveTo>
                  <a:cubicBezTo>
                    <a:pt x="24765" y="25717"/>
                    <a:pt x="20955" y="29528"/>
                    <a:pt x="17145" y="33338"/>
                  </a:cubicBezTo>
                  <a:cubicBezTo>
                    <a:pt x="15240" y="32385"/>
                    <a:pt x="13335" y="31433"/>
                    <a:pt x="11430" y="30480"/>
                  </a:cubicBezTo>
                  <a:cubicBezTo>
                    <a:pt x="7620" y="20003"/>
                    <a:pt x="3810" y="10478"/>
                    <a:pt x="0" y="0"/>
                  </a:cubicBezTo>
                  <a:cubicBezTo>
                    <a:pt x="5715" y="3810"/>
                    <a:pt x="11430" y="6667"/>
                    <a:pt x="17145" y="10478"/>
                  </a:cubicBezTo>
                  <a:cubicBezTo>
                    <a:pt x="20955" y="13335"/>
                    <a:pt x="24765" y="17145"/>
                    <a:pt x="28575" y="21908"/>
                  </a:cubicBezTo>
                  <a:cubicBezTo>
                    <a:pt x="28575" y="20955"/>
                    <a:pt x="28575" y="21908"/>
                    <a:pt x="28575" y="21908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21"/>
            <p:cNvSpPr/>
            <p:nvPr/>
          </p:nvSpPr>
          <p:spPr>
            <a:xfrm>
              <a:off x="6558915" y="3682365"/>
              <a:ext cx="35242" cy="17144"/>
            </a:xfrm>
            <a:custGeom>
              <a:avLst/>
              <a:gdLst/>
              <a:ahLst/>
              <a:cxnLst/>
              <a:rect l="l" t="t" r="r" b="b"/>
              <a:pathLst>
                <a:path w="35242" h="17144" extrusionOk="0">
                  <a:moveTo>
                    <a:pt x="35242" y="0"/>
                  </a:moveTo>
                  <a:cubicBezTo>
                    <a:pt x="23813" y="5715"/>
                    <a:pt x="11430" y="11430"/>
                    <a:pt x="0" y="17145"/>
                  </a:cubicBezTo>
                  <a:cubicBezTo>
                    <a:pt x="11430" y="11430"/>
                    <a:pt x="23813" y="5715"/>
                    <a:pt x="35242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21"/>
            <p:cNvSpPr/>
            <p:nvPr/>
          </p:nvSpPr>
          <p:spPr>
            <a:xfrm>
              <a:off x="6854190" y="4622482"/>
              <a:ext cx="32384" cy="6667"/>
            </a:xfrm>
            <a:custGeom>
              <a:avLst/>
              <a:gdLst/>
              <a:ahLst/>
              <a:cxnLst/>
              <a:rect l="l" t="t" r="r" b="b"/>
              <a:pathLst>
                <a:path w="32384" h="6667" extrusionOk="0">
                  <a:moveTo>
                    <a:pt x="0" y="6668"/>
                  </a:moveTo>
                  <a:cubicBezTo>
                    <a:pt x="10478" y="4763"/>
                    <a:pt x="21907" y="1905"/>
                    <a:pt x="32385" y="0"/>
                  </a:cubicBezTo>
                  <a:cubicBezTo>
                    <a:pt x="21907" y="1905"/>
                    <a:pt x="11430" y="4763"/>
                    <a:pt x="0" y="6668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21"/>
            <p:cNvSpPr/>
            <p:nvPr/>
          </p:nvSpPr>
          <p:spPr>
            <a:xfrm>
              <a:off x="6348412" y="4359592"/>
              <a:ext cx="13334" cy="24764"/>
            </a:xfrm>
            <a:custGeom>
              <a:avLst/>
              <a:gdLst/>
              <a:ahLst/>
              <a:cxnLst/>
              <a:rect l="l" t="t" r="r" b="b"/>
              <a:pathLst>
                <a:path w="13334" h="24764" extrusionOk="0">
                  <a:moveTo>
                    <a:pt x="0" y="0"/>
                  </a:moveTo>
                  <a:cubicBezTo>
                    <a:pt x="4763" y="8572"/>
                    <a:pt x="9525" y="16192"/>
                    <a:pt x="13335" y="24765"/>
                  </a:cubicBezTo>
                  <a:cubicBezTo>
                    <a:pt x="9525" y="16192"/>
                    <a:pt x="4763" y="762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21"/>
            <p:cNvSpPr/>
            <p:nvPr/>
          </p:nvSpPr>
          <p:spPr>
            <a:xfrm>
              <a:off x="6455092" y="3749040"/>
              <a:ext cx="18097" cy="14287"/>
            </a:xfrm>
            <a:custGeom>
              <a:avLst/>
              <a:gdLst/>
              <a:ahLst/>
              <a:cxnLst/>
              <a:rect l="l" t="t" r="r" b="b"/>
              <a:pathLst>
                <a:path w="18097" h="14287" extrusionOk="0">
                  <a:moveTo>
                    <a:pt x="18097" y="0"/>
                  </a:moveTo>
                  <a:cubicBezTo>
                    <a:pt x="12382" y="4763"/>
                    <a:pt x="5715" y="9525"/>
                    <a:pt x="0" y="14288"/>
                  </a:cubicBezTo>
                  <a:cubicBezTo>
                    <a:pt x="5715" y="9525"/>
                    <a:pt x="12382" y="4763"/>
                    <a:pt x="18097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21"/>
            <p:cNvSpPr/>
            <p:nvPr/>
          </p:nvSpPr>
          <p:spPr>
            <a:xfrm>
              <a:off x="7064692" y="4546282"/>
              <a:ext cx="18097" cy="12382"/>
            </a:xfrm>
            <a:custGeom>
              <a:avLst/>
              <a:gdLst/>
              <a:ahLst/>
              <a:cxnLst/>
              <a:rect l="l" t="t" r="r" b="b"/>
              <a:pathLst>
                <a:path w="18097" h="12382" extrusionOk="0">
                  <a:moveTo>
                    <a:pt x="0" y="12383"/>
                  </a:moveTo>
                  <a:cubicBezTo>
                    <a:pt x="5715" y="8573"/>
                    <a:pt x="12382" y="4763"/>
                    <a:pt x="18097" y="0"/>
                  </a:cubicBezTo>
                  <a:cubicBezTo>
                    <a:pt x="11430" y="3810"/>
                    <a:pt x="5715" y="7620"/>
                    <a:pt x="0" y="12383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21"/>
            <p:cNvSpPr/>
            <p:nvPr/>
          </p:nvSpPr>
          <p:spPr>
            <a:xfrm>
              <a:off x="6716077" y="4626292"/>
              <a:ext cx="13334" cy="9525"/>
            </a:xfrm>
            <a:custGeom>
              <a:avLst/>
              <a:gdLst/>
              <a:ahLst/>
              <a:cxnLst/>
              <a:rect l="l" t="t" r="r" b="b"/>
              <a:pathLst>
                <a:path w="13334" h="9525" extrusionOk="0">
                  <a:moveTo>
                    <a:pt x="0" y="0"/>
                  </a:moveTo>
                  <a:cubicBezTo>
                    <a:pt x="4763" y="0"/>
                    <a:pt x="8572" y="0"/>
                    <a:pt x="13335" y="0"/>
                  </a:cubicBezTo>
                  <a:cubicBezTo>
                    <a:pt x="8572" y="0"/>
                    <a:pt x="3810" y="0"/>
                    <a:pt x="0" y="0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21"/>
            <p:cNvSpPr/>
            <p:nvPr/>
          </p:nvSpPr>
          <p:spPr>
            <a:xfrm>
              <a:off x="6381750" y="3831907"/>
              <a:ext cx="9525" cy="12382"/>
            </a:xfrm>
            <a:custGeom>
              <a:avLst/>
              <a:gdLst/>
              <a:ahLst/>
              <a:cxnLst/>
              <a:rect l="l" t="t" r="r" b="b"/>
              <a:pathLst>
                <a:path w="9525" h="12382" extrusionOk="0">
                  <a:moveTo>
                    <a:pt x="9525" y="0"/>
                  </a:moveTo>
                  <a:cubicBezTo>
                    <a:pt x="6668" y="3810"/>
                    <a:pt x="3810" y="8573"/>
                    <a:pt x="0" y="12383"/>
                  </a:cubicBezTo>
                  <a:cubicBezTo>
                    <a:pt x="2857" y="8573"/>
                    <a:pt x="6668" y="4763"/>
                    <a:pt x="952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21"/>
            <p:cNvSpPr/>
            <p:nvPr/>
          </p:nvSpPr>
          <p:spPr>
            <a:xfrm>
              <a:off x="6398894" y="3810000"/>
              <a:ext cx="9525" cy="12382"/>
            </a:xfrm>
            <a:custGeom>
              <a:avLst/>
              <a:gdLst/>
              <a:ahLst/>
              <a:cxnLst/>
              <a:rect l="l" t="t" r="r" b="b"/>
              <a:pathLst>
                <a:path w="9525" h="12382" extrusionOk="0">
                  <a:moveTo>
                    <a:pt x="9525" y="0"/>
                  </a:moveTo>
                  <a:cubicBezTo>
                    <a:pt x="6668" y="3810"/>
                    <a:pt x="2858" y="7620"/>
                    <a:pt x="0" y="12382"/>
                  </a:cubicBezTo>
                  <a:cubicBezTo>
                    <a:pt x="3810" y="7620"/>
                    <a:pt x="6668" y="3810"/>
                    <a:pt x="952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21"/>
            <p:cNvSpPr/>
            <p:nvPr/>
          </p:nvSpPr>
          <p:spPr>
            <a:xfrm>
              <a:off x="6428422" y="377761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9525" y="0"/>
                  </a:moveTo>
                  <a:cubicBezTo>
                    <a:pt x="6668" y="2857"/>
                    <a:pt x="2858" y="6667"/>
                    <a:pt x="0" y="9525"/>
                  </a:cubicBezTo>
                  <a:cubicBezTo>
                    <a:pt x="3810" y="6667"/>
                    <a:pt x="6668" y="2857"/>
                    <a:pt x="952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21"/>
            <p:cNvSpPr/>
            <p:nvPr/>
          </p:nvSpPr>
          <p:spPr>
            <a:xfrm>
              <a:off x="7092315" y="4528184"/>
              <a:ext cx="12382" cy="10477"/>
            </a:xfrm>
            <a:custGeom>
              <a:avLst/>
              <a:gdLst/>
              <a:ahLst/>
              <a:cxnLst/>
              <a:rect l="l" t="t" r="r" b="b"/>
              <a:pathLst>
                <a:path w="12382" h="10477" extrusionOk="0">
                  <a:moveTo>
                    <a:pt x="0" y="10478"/>
                  </a:moveTo>
                  <a:cubicBezTo>
                    <a:pt x="3810" y="6668"/>
                    <a:pt x="8572" y="3810"/>
                    <a:pt x="12382" y="0"/>
                  </a:cubicBezTo>
                  <a:cubicBezTo>
                    <a:pt x="8572" y="3810"/>
                    <a:pt x="3810" y="7620"/>
                    <a:pt x="0" y="1047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21"/>
            <p:cNvSpPr/>
            <p:nvPr/>
          </p:nvSpPr>
          <p:spPr>
            <a:xfrm>
              <a:off x="6382702" y="4417694"/>
              <a:ext cx="8572" cy="13335"/>
            </a:xfrm>
            <a:custGeom>
              <a:avLst/>
              <a:gdLst/>
              <a:ahLst/>
              <a:cxnLst/>
              <a:rect l="l" t="t" r="r" b="b"/>
              <a:pathLst>
                <a:path w="8572" h="13335" extrusionOk="0">
                  <a:moveTo>
                    <a:pt x="0" y="0"/>
                  </a:moveTo>
                  <a:cubicBezTo>
                    <a:pt x="2857" y="4763"/>
                    <a:pt x="5715" y="8573"/>
                    <a:pt x="8572" y="13335"/>
                  </a:cubicBezTo>
                  <a:cubicBezTo>
                    <a:pt x="5715" y="8573"/>
                    <a:pt x="2857" y="381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21"/>
            <p:cNvSpPr/>
            <p:nvPr/>
          </p:nvSpPr>
          <p:spPr>
            <a:xfrm>
              <a:off x="7120890" y="3712845"/>
              <a:ext cx="11429" cy="10477"/>
            </a:xfrm>
            <a:custGeom>
              <a:avLst/>
              <a:gdLst/>
              <a:ahLst/>
              <a:cxnLst/>
              <a:rect l="l" t="t" r="r" b="b"/>
              <a:pathLst>
                <a:path w="11429" h="10477" extrusionOk="0">
                  <a:moveTo>
                    <a:pt x="11430" y="10477"/>
                  </a:moveTo>
                  <a:cubicBezTo>
                    <a:pt x="7620" y="6667"/>
                    <a:pt x="3810" y="3810"/>
                    <a:pt x="0" y="0"/>
                  </a:cubicBezTo>
                  <a:cubicBezTo>
                    <a:pt x="3810" y="2858"/>
                    <a:pt x="7620" y="6667"/>
                    <a:pt x="11430" y="10477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21"/>
            <p:cNvSpPr/>
            <p:nvPr/>
          </p:nvSpPr>
          <p:spPr>
            <a:xfrm>
              <a:off x="6535102" y="3704272"/>
              <a:ext cx="13334" cy="6667"/>
            </a:xfrm>
            <a:custGeom>
              <a:avLst/>
              <a:gdLst/>
              <a:ahLst/>
              <a:cxnLst/>
              <a:rect l="l" t="t" r="r" b="b"/>
              <a:pathLst>
                <a:path w="13334" h="6667" extrusionOk="0">
                  <a:moveTo>
                    <a:pt x="13335" y="0"/>
                  </a:moveTo>
                  <a:cubicBezTo>
                    <a:pt x="8572" y="1905"/>
                    <a:pt x="4763" y="4763"/>
                    <a:pt x="0" y="6668"/>
                  </a:cubicBezTo>
                  <a:cubicBezTo>
                    <a:pt x="4763" y="3810"/>
                    <a:pt x="9525" y="1905"/>
                    <a:pt x="1333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21"/>
            <p:cNvSpPr/>
            <p:nvPr/>
          </p:nvSpPr>
          <p:spPr>
            <a:xfrm>
              <a:off x="6364605" y="4389119"/>
              <a:ext cx="8572" cy="14287"/>
            </a:xfrm>
            <a:custGeom>
              <a:avLst/>
              <a:gdLst/>
              <a:ahLst/>
              <a:cxnLst/>
              <a:rect l="l" t="t" r="r" b="b"/>
              <a:pathLst>
                <a:path w="8572" h="14287" extrusionOk="0">
                  <a:moveTo>
                    <a:pt x="0" y="0"/>
                  </a:moveTo>
                  <a:cubicBezTo>
                    <a:pt x="2857" y="4763"/>
                    <a:pt x="5715" y="9525"/>
                    <a:pt x="8572" y="14288"/>
                  </a:cubicBezTo>
                  <a:cubicBezTo>
                    <a:pt x="5715" y="8573"/>
                    <a:pt x="2857" y="381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21"/>
            <p:cNvSpPr/>
            <p:nvPr/>
          </p:nvSpPr>
          <p:spPr>
            <a:xfrm>
              <a:off x="6375082" y="4406265"/>
              <a:ext cx="4762" cy="6667"/>
            </a:xfrm>
            <a:custGeom>
              <a:avLst/>
              <a:gdLst/>
              <a:ahLst/>
              <a:cxnLst/>
              <a:rect l="l" t="t" r="r" b="b"/>
              <a:pathLst>
                <a:path w="4762" h="6667" extrusionOk="0">
                  <a:moveTo>
                    <a:pt x="0" y="0"/>
                  </a:moveTo>
                  <a:cubicBezTo>
                    <a:pt x="1905" y="1905"/>
                    <a:pt x="2858" y="4763"/>
                    <a:pt x="4763" y="6667"/>
                  </a:cubicBezTo>
                  <a:cubicBezTo>
                    <a:pt x="2858" y="3810"/>
                    <a:pt x="1905" y="1905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21"/>
            <p:cNvSpPr/>
            <p:nvPr/>
          </p:nvSpPr>
          <p:spPr>
            <a:xfrm>
              <a:off x="6361747" y="3713797"/>
              <a:ext cx="349493" cy="547687"/>
            </a:xfrm>
            <a:custGeom>
              <a:avLst/>
              <a:gdLst/>
              <a:ahLst/>
              <a:cxnLst/>
              <a:rect l="l" t="t" r="r" b="b"/>
              <a:pathLst>
                <a:path w="349493" h="547687" extrusionOk="0">
                  <a:moveTo>
                    <a:pt x="334328" y="0"/>
                  </a:moveTo>
                  <a:cubicBezTo>
                    <a:pt x="335280" y="14288"/>
                    <a:pt x="337185" y="27623"/>
                    <a:pt x="338138" y="41910"/>
                  </a:cubicBezTo>
                  <a:cubicBezTo>
                    <a:pt x="340043" y="47625"/>
                    <a:pt x="342900" y="54293"/>
                    <a:pt x="344805" y="60008"/>
                  </a:cubicBezTo>
                  <a:cubicBezTo>
                    <a:pt x="358140" y="80963"/>
                    <a:pt x="340043" y="85725"/>
                    <a:pt x="327660" y="89535"/>
                  </a:cubicBezTo>
                  <a:cubicBezTo>
                    <a:pt x="304800" y="96203"/>
                    <a:pt x="290513" y="106680"/>
                    <a:pt x="287655" y="132397"/>
                  </a:cubicBezTo>
                  <a:cubicBezTo>
                    <a:pt x="286703" y="141922"/>
                    <a:pt x="277178" y="149543"/>
                    <a:pt x="271463" y="158115"/>
                  </a:cubicBezTo>
                  <a:cubicBezTo>
                    <a:pt x="265747" y="166688"/>
                    <a:pt x="260033" y="174308"/>
                    <a:pt x="255270" y="182880"/>
                  </a:cubicBezTo>
                  <a:cubicBezTo>
                    <a:pt x="208597" y="190500"/>
                    <a:pt x="201930" y="204788"/>
                    <a:pt x="222885" y="244793"/>
                  </a:cubicBezTo>
                  <a:cubicBezTo>
                    <a:pt x="229553" y="256222"/>
                    <a:pt x="233363" y="272415"/>
                    <a:pt x="231458" y="284797"/>
                  </a:cubicBezTo>
                  <a:cubicBezTo>
                    <a:pt x="225743" y="318135"/>
                    <a:pt x="214313" y="349568"/>
                    <a:pt x="185738" y="371475"/>
                  </a:cubicBezTo>
                  <a:cubicBezTo>
                    <a:pt x="172403" y="381953"/>
                    <a:pt x="159068" y="394335"/>
                    <a:pt x="149543" y="407670"/>
                  </a:cubicBezTo>
                  <a:cubicBezTo>
                    <a:pt x="141922" y="418147"/>
                    <a:pt x="140018" y="431483"/>
                    <a:pt x="135255" y="443865"/>
                  </a:cubicBezTo>
                  <a:cubicBezTo>
                    <a:pt x="146685" y="447675"/>
                    <a:pt x="157163" y="450533"/>
                    <a:pt x="168593" y="454343"/>
                  </a:cubicBezTo>
                  <a:cubicBezTo>
                    <a:pt x="169545" y="490538"/>
                    <a:pt x="203835" y="503872"/>
                    <a:pt x="220980" y="529590"/>
                  </a:cubicBezTo>
                  <a:cubicBezTo>
                    <a:pt x="200025" y="535305"/>
                    <a:pt x="179070" y="541972"/>
                    <a:pt x="158115" y="547688"/>
                  </a:cubicBezTo>
                  <a:cubicBezTo>
                    <a:pt x="158115" y="521970"/>
                    <a:pt x="141922" y="508635"/>
                    <a:pt x="121920" y="499110"/>
                  </a:cubicBezTo>
                  <a:cubicBezTo>
                    <a:pt x="114300" y="494347"/>
                    <a:pt x="106680" y="490538"/>
                    <a:pt x="103822" y="488633"/>
                  </a:cubicBezTo>
                  <a:cubicBezTo>
                    <a:pt x="103822" y="478155"/>
                    <a:pt x="107633" y="463868"/>
                    <a:pt x="102870" y="461963"/>
                  </a:cubicBezTo>
                  <a:cubicBezTo>
                    <a:pt x="78105" y="446722"/>
                    <a:pt x="88583" y="426720"/>
                    <a:pt x="90488" y="406718"/>
                  </a:cubicBezTo>
                  <a:cubicBezTo>
                    <a:pt x="92393" y="383858"/>
                    <a:pt x="90488" y="360997"/>
                    <a:pt x="87630" y="339090"/>
                  </a:cubicBezTo>
                  <a:cubicBezTo>
                    <a:pt x="85725" y="323850"/>
                    <a:pt x="81915" y="309563"/>
                    <a:pt x="78105" y="294322"/>
                  </a:cubicBezTo>
                  <a:cubicBezTo>
                    <a:pt x="75247" y="284797"/>
                    <a:pt x="72390" y="275272"/>
                    <a:pt x="66675" y="268605"/>
                  </a:cubicBezTo>
                  <a:cubicBezTo>
                    <a:pt x="64770" y="266700"/>
                    <a:pt x="52388" y="273368"/>
                    <a:pt x="51435" y="274320"/>
                  </a:cubicBezTo>
                  <a:cubicBezTo>
                    <a:pt x="30480" y="271463"/>
                    <a:pt x="15240" y="269558"/>
                    <a:pt x="0" y="267653"/>
                  </a:cubicBezTo>
                  <a:cubicBezTo>
                    <a:pt x="953" y="264795"/>
                    <a:pt x="2858" y="261938"/>
                    <a:pt x="4763" y="258128"/>
                  </a:cubicBezTo>
                  <a:cubicBezTo>
                    <a:pt x="4763" y="258128"/>
                    <a:pt x="4763" y="258128"/>
                    <a:pt x="4763" y="258128"/>
                  </a:cubicBezTo>
                  <a:cubicBezTo>
                    <a:pt x="15240" y="253365"/>
                    <a:pt x="24765" y="249555"/>
                    <a:pt x="35243" y="244793"/>
                  </a:cubicBezTo>
                  <a:cubicBezTo>
                    <a:pt x="63818" y="233363"/>
                    <a:pt x="75247" y="212408"/>
                    <a:pt x="70485" y="181928"/>
                  </a:cubicBezTo>
                  <a:cubicBezTo>
                    <a:pt x="68580" y="171450"/>
                    <a:pt x="68580" y="160972"/>
                    <a:pt x="67628" y="150495"/>
                  </a:cubicBezTo>
                  <a:cubicBezTo>
                    <a:pt x="69533" y="148590"/>
                    <a:pt x="73343" y="144780"/>
                    <a:pt x="74295" y="145733"/>
                  </a:cubicBezTo>
                  <a:cubicBezTo>
                    <a:pt x="111443" y="162878"/>
                    <a:pt x="145733" y="160020"/>
                    <a:pt x="180022" y="136208"/>
                  </a:cubicBezTo>
                  <a:cubicBezTo>
                    <a:pt x="199072" y="123825"/>
                    <a:pt x="221933" y="111443"/>
                    <a:pt x="243840" y="110490"/>
                  </a:cubicBezTo>
                  <a:cubicBezTo>
                    <a:pt x="268605" y="108585"/>
                    <a:pt x="285750" y="99060"/>
                    <a:pt x="295275" y="80963"/>
                  </a:cubicBezTo>
                  <a:cubicBezTo>
                    <a:pt x="307658" y="57150"/>
                    <a:pt x="330518" y="36195"/>
                    <a:pt x="324803" y="4763"/>
                  </a:cubicBezTo>
                  <a:cubicBezTo>
                    <a:pt x="325755" y="2858"/>
                    <a:pt x="331470" y="953"/>
                    <a:pt x="334328" y="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21"/>
            <p:cNvSpPr/>
            <p:nvPr/>
          </p:nvSpPr>
          <p:spPr>
            <a:xfrm>
              <a:off x="6424463" y="3659504"/>
              <a:ext cx="298281" cy="209470"/>
            </a:xfrm>
            <a:custGeom>
              <a:avLst/>
              <a:gdLst/>
              <a:ahLst/>
              <a:cxnLst/>
              <a:rect l="l" t="t" r="r" b="b"/>
              <a:pathLst>
                <a:path w="298281" h="209470" extrusionOk="0">
                  <a:moveTo>
                    <a:pt x="271612" y="54292"/>
                  </a:moveTo>
                  <a:cubicBezTo>
                    <a:pt x="268754" y="55245"/>
                    <a:pt x="263039" y="57150"/>
                    <a:pt x="263039" y="57150"/>
                  </a:cubicBezTo>
                  <a:cubicBezTo>
                    <a:pt x="269707" y="88583"/>
                    <a:pt x="246847" y="109538"/>
                    <a:pt x="233512" y="133350"/>
                  </a:cubicBezTo>
                  <a:cubicBezTo>
                    <a:pt x="223987" y="151448"/>
                    <a:pt x="206842" y="161925"/>
                    <a:pt x="182077" y="162877"/>
                  </a:cubicBezTo>
                  <a:cubicBezTo>
                    <a:pt x="160169" y="164783"/>
                    <a:pt x="137309" y="176213"/>
                    <a:pt x="118259" y="188595"/>
                  </a:cubicBezTo>
                  <a:cubicBezTo>
                    <a:pt x="83969" y="212408"/>
                    <a:pt x="49679" y="216217"/>
                    <a:pt x="12532" y="198120"/>
                  </a:cubicBezTo>
                  <a:cubicBezTo>
                    <a:pt x="11579" y="197167"/>
                    <a:pt x="7769" y="200977"/>
                    <a:pt x="5864" y="202883"/>
                  </a:cubicBezTo>
                  <a:cubicBezTo>
                    <a:pt x="-10328" y="168592"/>
                    <a:pt x="9674" y="144780"/>
                    <a:pt x="33487" y="126683"/>
                  </a:cubicBezTo>
                  <a:cubicBezTo>
                    <a:pt x="75397" y="96203"/>
                    <a:pt x="120164" y="69533"/>
                    <a:pt x="163979" y="41910"/>
                  </a:cubicBezTo>
                  <a:cubicBezTo>
                    <a:pt x="165884" y="40958"/>
                    <a:pt x="167789" y="40005"/>
                    <a:pt x="169694" y="39053"/>
                  </a:cubicBezTo>
                  <a:cubicBezTo>
                    <a:pt x="169694" y="39053"/>
                    <a:pt x="169694" y="39053"/>
                    <a:pt x="169694" y="39053"/>
                  </a:cubicBezTo>
                  <a:cubicBezTo>
                    <a:pt x="171599" y="37148"/>
                    <a:pt x="174457" y="36195"/>
                    <a:pt x="176362" y="34290"/>
                  </a:cubicBezTo>
                  <a:cubicBezTo>
                    <a:pt x="182077" y="32385"/>
                    <a:pt x="187792" y="29528"/>
                    <a:pt x="193507" y="27623"/>
                  </a:cubicBezTo>
                  <a:cubicBezTo>
                    <a:pt x="195412" y="26670"/>
                    <a:pt x="198269" y="24765"/>
                    <a:pt x="200174" y="23813"/>
                  </a:cubicBezTo>
                  <a:cubicBezTo>
                    <a:pt x="207794" y="21908"/>
                    <a:pt x="214462" y="20003"/>
                    <a:pt x="222082" y="19050"/>
                  </a:cubicBezTo>
                  <a:cubicBezTo>
                    <a:pt x="223987" y="18098"/>
                    <a:pt x="224939" y="17145"/>
                    <a:pt x="226844" y="16192"/>
                  </a:cubicBezTo>
                  <a:cubicBezTo>
                    <a:pt x="237322" y="13335"/>
                    <a:pt x="246847" y="9525"/>
                    <a:pt x="257324" y="6667"/>
                  </a:cubicBezTo>
                  <a:cubicBezTo>
                    <a:pt x="259229" y="5715"/>
                    <a:pt x="260182" y="5715"/>
                    <a:pt x="262087" y="4763"/>
                  </a:cubicBezTo>
                  <a:cubicBezTo>
                    <a:pt x="262087" y="4763"/>
                    <a:pt x="263039" y="4763"/>
                    <a:pt x="263039" y="4763"/>
                  </a:cubicBezTo>
                  <a:cubicBezTo>
                    <a:pt x="266849" y="2858"/>
                    <a:pt x="270659" y="1905"/>
                    <a:pt x="275422" y="0"/>
                  </a:cubicBezTo>
                  <a:cubicBezTo>
                    <a:pt x="275422" y="0"/>
                    <a:pt x="275422" y="0"/>
                    <a:pt x="276374" y="0"/>
                  </a:cubicBezTo>
                  <a:cubicBezTo>
                    <a:pt x="283994" y="0"/>
                    <a:pt x="290662" y="0"/>
                    <a:pt x="298282" y="0"/>
                  </a:cubicBezTo>
                  <a:cubicBezTo>
                    <a:pt x="287804" y="18098"/>
                    <a:pt x="280184" y="36195"/>
                    <a:pt x="271612" y="54292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21"/>
            <p:cNvSpPr/>
            <p:nvPr/>
          </p:nvSpPr>
          <p:spPr>
            <a:xfrm>
              <a:off x="6323312" y="3970972"/>
              <a:ext cx="161307" cy="266700"/>
            </a:xfrm>
            <a:custGeom>
              <a:avLst/>
              <a:gdLst/>
              <a:ahLst/>
              <a:cxnLst/>
              <a:rect l="l" t="t" r="r" b="b"/>
              <a:pathLst>
                <a:path w="161307" h="266700" extrusionOk="0">
                  <a:moveTo>
                    <a:pt x="44150" y="0"/>
                  </a:moveTo>
                  <a:cubicBezTo>
                    <a:pt x="42245" y="2858"/>
                    <a:pt x="40340" y="6668"/>
                    <a:pt x="39388" y="9525"/>
                  </a:cubicBezTo>
                  <a:cubicBezTo>
                    <a:pt x="54628" y="11430"/>
                    <a:pt x="69868" y="13335"/>
                    <a:pt x="90823" y="16193"/>
                  </a:cubicBezTo>
                  <a:cubicBezTo>
                    <a:pt x="91775" y="15240"/>
                    <a:pt x="104158" y="8572"/>
                    <a:pt x="106063" y="10478"/>
                  </a:cubicBezTo>
                  <a:cubicBezTo>
                    <a:pt x="111778" y="17145"/>
                    <a:pt x="114635" y="27622"/>
                    <a:pt x="117493" y="36195"/>
                  </a:cubicBezTo>
                  <a:cubicBezTo>
                    <a:pt x="121303" y="50483"/>
                    <a:pt x="125113" y="65722"/>
                    <a:pt x="127018" y="80963"/>
                  </a:cubicBezTo>
                  <a:cubicBezTo>
                    <a:pt x="128923" y="103822"/>
                    <a:pt x="131781" y="126683"/>
                    <a:pt x="129875" y="148590"/>
                  </a:cubicBezTo>
                  <a:cubicBezTo>
                    <a:pt x="127970" y="168593"/>
                    <a:pt x="118445" y="189547"/>
                    <a:pt x="142258" y="203835"/>
                  </a:cubicBezTo>
                  <a:cubicBezTo>
                    <a:pt x="146068" y="205740"/>
                    <a:pt x="143210" y="220028"/>
                    <a:pt x="143210" y="230505"/>
                  </a:cubicBezTo>
                  <a:cubicBezTo>
                    <a:pt x="146068" y="232410"/>
                    <a:pt x="153688" y="237172"/>
                    <a:pt x="161308" y="240983"/>
                  </a:cubicBezTo>
                  <a:cubicBezTo>
                    <a:pt x="131781" y="243840"/>
                    <a:pt x="102253" y="244793"/>
                    <a:pt x="79393" y="266700"/>
                  </a:cubicBezTo>
                  <a:cubicBezTo>
                    <a:pt x="76535" y="266700"/>
                    <a:pt x="73678" y="266700"/>
                    <a:pt x="70820" y="266700"/>
                  </a:cubicBezTo>
                  <a:cubicBezTo>
                    <a:pt x="62248" y="253365"/>
                    <a:pt x="54628" y="238125"/>
                    <a:pt x="44150" y="225743"/>
                  </a:cubicBezTo>
                  <a:cubicBezTo>
                    <a:pt x="-13952" y="160972"/>
                    <a:pt x="-6332" y="88583"/>
                    <a:pt x="19385" y="15240"/>
                  </a:cubicBezTo>
                  <a:cubicBezTo>
                    <a:pt x="22243" y="8572"/>
                    <a:pt x="35578" y="4763"/>
                    <a:pt x="44150" y="0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21"/>
            <p:cNvSpPr/>
            <p:nvPr/>
          </p:nvSpPr>
          <p:spPr>
            <a:xfrm>
              <a:off x="6356793" y="4225290"/>
              <a:ext cx="233554" cy="312419"/>
            </a:xfrm>
            <a:custGeom>
              <a:avLst/>
              <a:gdLst/>
              <a:ahLst/>
              <a:cxnLst/>
              <a:rect l="l" t="t" r="r" b="b"/>
              <a:pathLst>
                <a:path w="233554" h="312419" extrusionOk="0">
                  <a:moveTo>
                    <a:pt x="37339" y="13335"/>
                  </a:moveTo>
                  <a:cubicBezTo>
                    <a:pt x="40197" y="13335"/>
                    <a:pt x="43054" y="13335"/>
                    <a:pt x="45912" y="13335"/>
                  </a:cubicBezTo>
                  <a:cubicBezTo>
                    <a:pt x="48769" y="16192"/>
                    <a:pt x="51627" y="20003"/>
                    <a:pt x="54484" y="22860"/>
                  </a:cubicBezTo>
                  <a:cubicBezTo>
                    <a:pt x="80202" y="23813"/>
                    <a:pt x="78297" y="43815"/>
                    <a:pt x="74487" y="58103"/>
                  </a:cubicBezTo>
                  <a:cubicBezTo>
                    <a:pt x="63057" y="107632"/>
                    <a:pt x="87822" y="137160"/>
                    <a:pt x="123064" y="164782"/>
                  </a:cubicBezTo>
                  <a:cubicBezTo>
                    <a:pt x="140209" y="178117"/>
                    <a:pt x="162117" y="196215"/>
                    <a:pt x="164022" y="213360"/>
                  </a:cubicBezTo>
                  <a:cubicBezTo>
                    <a:pt x="166879" y="248603"/>
                    <a:pt x="189739" y="256222"/>
                    <a:pt x="213552" y="266700"/>
                  </a:cubicBezTo>
                  <a:cubicBezTo>
                    <a:pt x="220219" y="281940"/>
                    <a:pt x="226887" y="297180"/>
                    <a:pt x="233554" y="312420"/>
                  </a:cubicBezTo>
                  <a:cubicBezTo>
                    <a:pt x="213552" y="300038"/>
                    <a:pt x="194502" y="286703"/>
                    <a:pt x="173547" y="274320"/>
                  </a:cubicBezTo>
                  <a:cubicBezTo>
                    <a:pt x="104014" y="231457"/>
                    <a:pt x="52579" y="175260"/>
                    <a:pt x="29719" y="95250"/>
                  </a:cubicBezTo>
                  <a:cubicBezTo>
                    <a:pt x="22099" y="67628"/>
                    <a:pt x="9717" y="40957"/>
                    <a:pt x="192" y="13335"/>
                  </a:cubicBezTo>
                  <a:cubicBezTo>
                    <a:pt x="-761" y="9525"/>
                    <a:pt x="2097" y="4763"/>
                    <a:pt x="3049" y="0"/>
                  </a:cubicBezTo>
                  <a:cubicBezTo>
                    <a:pt x="22099" y="20003"/>
                    <a:pt x="24004" y="20955"/>
                    <a:pt x="37339" y="13335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21"/>
            <p:cNvSpPr/>
            <p:nvPr/>
          </p:nvSpPr>
          <p:spPr>
            <a:xfrm>
              <a:off x="6327457" y="4178617"/>
              <a:ext cx="280987" cy="394683"/>
            </a:xfrm>
            <a:custGeom>
              <a:avLst/>
              <a:gdLst/>
              <a:ahLst/>
              <a:cxnLst/>
              <a:rect l="l" t="t" r="r" b="b"/>
              <a:pathLst>
                <a:path w="280987" h="394683" extrusionOk="0">
                  <a:moveTo>
                    <a:pt x="32385" y="46672"/>
                  </a:moveTo>
                  <a:cubicBezTo>
                    <a:pt x="31433" y="51435"/>
                    <a:pt x="28575" y="56197"/>
                    <a:pt x="29528" y="60007"/>
                  </a:cubicBezTo>
                  <a:cubicBezTo>
                    <a:pt x="39053" y="87630"/>
                    <a:pt x="51435" y="114300"/>
                    <a:pt x="59055" y="141922"/>
                  </a:cubicBezTo>
                  <a:cubicBezTo>
                    <a:pt x="81915" y="221932"/>
                    <a:pt x="133350" y="279082"/>
                    <a:pt x="202883" y="320992"/>
                  </a:cubicBezTo>
                  <a:cubicBezTo>
                    <a:pt x="222885" y="333375"/>
                    <a:pt x="242888" y="346710"/>
                    <a:pt x="262890" y="359092"/>
                  </a:cubicBezTo>
                  <a:cubicBezTo>
                    <a:pt x="262890" y="359092"/>
                    <a:pt x="262890" y="359092"/>
                    <a:pt x="262890" y="359092"/>
                  </a:cubicBezTo>
                  <a:cubicBezTo>
                    <a:pt x="262890" y="361950"/>
                    <a:pt x="263843" y="363855"/>
                    <a:pt x="263843" y="366713"/>
                  </a:cubicBezTo>
                  <a:cubicBezTo>
                    <a:pt x="265748" y="365760"/>
                    <a:pt x="267653" y="363855"/>
                    <a:pt x="269558" y="362902"/>
                  </a:cubicBezTo>
                  <a:cubicBezTo>
                    <a:pt x="273368" y="367665"/>
                    <a:pt x="277178" y="372427"/>
                    <a:pt x="280988" y="378142"/>
                  </a:cubicBezTo>
                  <a:cubicBezTo>
                    <a:pt x="280035" y="396240"/>
                    <a:pt x="272415" y="399097"/>
                    <a:pt x="258128" y="388620"/>
                  </a:cubicBezTo>
                  <a:cubicBezTo>
                    <a:pt x="212408" y="354330"/>
                    <a:pt x="165735" y="320992"/>
                    <a:pt x="120015" y="286702"/>
                  </a:cubicBezTo>
                  <a:cubicBezTo>
                    <a:pt x="116205" y="283845"/>
                    <a:pt x="112395" y="280988"/>
                    <a:pt x="109538" y="278130"/>
                  </a:cubicBezTo>
                  <a:cubicBezTo>
                    <a:pt x="46673" y="197167"/>
                    <a:pt x="5715" y="106680"/>
                    <a:pt x="0" y="0"/>
                  </a:cubicBezTo>
                  <a:cubicBezTo>
                    <a:pt x="9525" y="16192"/>
                    <a:pt x="20955" y="31432"/>
                    <a:pt x="32385" y="46672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21"/>
            <p:cNvSpPr/>
            <p:nvPr/>
          </p:nvSpPr>
          <p:spPr>
            <a:xfrm>
              <a:off x="6355080" y="3864292"/>
              <a:ext cx="54342" cy="89534"/>
            </a:xfrm>
            <a:custGeom>
              <a:avLst/>
              <a:gdLst/>
              <a:ahLst/>
              <a:cxnLst/>
              <a:rect l="l" t="t" r="r" b="b"/>
              <a:pathLst>
                <a:path w="54342" h="89534" extrusionOk="0">
                  <a:moveTo>
                    <a:pt x="0" y="80963"/>
                  </a:moveTo>
                  <a:cubicBezTo>
                    <a:pt x="15240" y="54292"/>
                    <a:pt x="15240" y="19050"/>
                    <a:pt x="43815" y="0"/>
                  </a:cubicBezTo>
                  <a:cubicBezTo>
                    <a:pt x="47625" y="952"/>
                    <a:pt x="50482" y="952"/>
                    <a:pt x="54292" y="1905"/>
                  </a:cubicBezTo>
                  <a:cubicBezTo>
                    <a:pt x="53340" y="24765"/>
                    <a:pt x="57150" y="48577"/>
                    <a:pt x="48577" y="68580"/>
                  </a:cubicBezTo>
                  <a:cubicBezTo>
                    <a:pt x="43815" y="80010"/>
                    <a:pt x="20002" y="82867"/>
                    <a:pt x="3810" y="89535"/>
                  </a:cubicBezTo>
                  <a:cubicBezTo>
                    <a:pt x="2857" y="86677"/>
                    <a:pt x="952" y="83820"/>
                    <a:pt x="0" y="80963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21"/>
            <p:cNvSpPr/>
            <p:nvPr/>
          </p:nvSpPr>
          <p:spPr>
            <a:xfrm>
              <a:off x="6367462" y="3957637"/>
              <a:ext cx="30480" cy="13334"/>
            </a:xfrm>
            <a:custGeom>
              <a:avLst/>
              <a:gdLst/>
              <a:ahLst/>
              <a:cxnLst/>
              <a:rect l="l" t="t" r="r" b="b"/>
              <a:pathLst>
                <a:path w="30480" h="13334" extrusionOk="0">
                  <a:moveTo>
                    <a:pt x="30480" y="0"/>
                  </a:moveTo>
                  <a:cubicBezTo>
                    <a:pt x="20003" y="4763"/>
                    <a:pt x="10478" y="8572"/>
                    <a:pt x="0" y="13335"/>
                  </a:cubicBezTo>
                  <a:cubicBezTo>
                    <a:pt x="10478" y="8572"/>
                    <a:pt x="20003" y="4763"/>
                    <a:pt x="30480" y="0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21"/>
            <p:cNvSpPr/>
            <p:nvPr/>
          </p:nvSpPr>
          <p:spPr>
            <a:xfrm>
              <a:off x="6686550" y="3659504"/>
              <a:ext cx="12382" cy="4762"/>
            </a:xfrm>
            <a:custGeom>
              <a:avLst/>
              <a:gdLst/>
              <a:ahLst/>
              <a:cxnLst/>
              <a:rect l="l" t="t" r="r" b="b"/>
              <a:pathLst>
                <a:path w="12382" h="4762" extrusionOk="0">
                  <a:moveTo>
                    <a:pt x="12382" y="0"/>
                  </a:moveTo>
                  <a:cubicBezTo>
                    <a:pt x="8572" y="1905"/>
                    <a:pt x="4763" y="2858"/>
                    <a:pt x="0" y="4763"/>
                  </a:cubicBezTo>
                  <a:cubicBezTo>
                    <a:pt x="4763" y="3810"/>
                    <a:pt x="8572" y="1905"/>
                    <a:pt x="12382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21"/>
            <p:cNvSpPr/>
            <p:nvPr/>
          </p:nvSpPr>
          <p:spPr>
            <a:xfrm>
              <a:off x="6681787" y="3664267"/>
              <a:ext cx="4762" cy="1904"/>
            </a:xfrm>
            <a:custGeom>
              <a:avLst/>
              <a:gdLst/>
              <a:ahLst/>
              <a:cxnLst/>
              <a:rect l="l" t="t" r="r" b="b"/>
              <a:pathLst>
                <a:path w="4762" h="1904" extrusionOk="0">
                  <a:moveTo>
                    <a:pt x="4763" y="0"/>
                  </a:moveTo>
                  <a:cubicBezTo>
                    <a:pt x="2857" y="953"/>
                    <a:pt x="1905" y="953"/>
                    <a:pt x="0" y="1905"/>
                  </a:cubicBezTo>
                  <a:cubicBezTo>
                    <a:pt x="953" y="953"/>
                    <a:pt x="2857" y="953"/>
                    <a:pt x="4763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21"/>
            <p:cNvSpPr/>
            <p:nvPr/>
          </p:nvSpPr>
          <p:spPr>
            <a:xfrm>
              <a:off x="6617969" y="3684270"/>
              <a:ext cx="6667" cy="3809"/>
            </a:xfrm>
            <a:custGeom>
              <a:avLst/>
              <a:gdLst/>
              <a:ahLst/>
              <a:cxnLst/>
              <a:rect l="l" t="t" r="r" b="b"/>
              <a:pathLst>
                <a:path w="6667" h="3809" extrusionOk="0">
                  <a:moveTo>
                    <a:pt x="6668" y="0"/>
                  </a:moveTo>
                  <a:cubicBezTo>
                    <a:pt x="4763" y="952"/>
                    <a:pt x="1905" y="2858"/>
                    <a:pt x="0" y="3810"/>
                  </a:cubicBezTo>
                  <a:cubicBezTo>
                    <a:pt x="1905" y="2858"/>
                    <a:pt x="3810" y="952"/>
                    <a:pt x="6668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21"/>
            <p:cNvSpPr/>
            <p:nvPr/>
          </p:nvSpPr>
          <p:spPr>
            <a:xfrm>
              <a:off x="6594157" y="3694747"/>
              <a:ext cx="6667" cy="4762"/>
            </a:xfrm>
            <a:custGeom>
              <a:avLst/>
              <a:gdLst/>
              <a:ahLst/>
              <a:cxnLst/>
              <a:rect l="l" t="t" r="r" b="b"/>
              <a:pathLst>
                <a:path w="6667" h="4762" extrusionOk="0">
                  <a:moveTo>
                    <a:pt x="6668" y="0"/>
                  </a:moveTo>
                  <a:cubicBezTo>
                    <a:pt x="4763" y="1905"/>
                    <a:pt x="1905" y="2858"/>
                    <a:pt x="0" y="4763"/>
                  </a:cubicBezTo>
                  <a:cubicBezTo>
                    <a:pt x="1905" y="2858"/>
                    <a:pt x="4763" y="1905"/>
                    <a:pt x="6668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21"/>
            <p:cNvSpPr/>
            <p:nvPr/>
          </p:nvSpPr>
          <p:spPr>
            <a:xfrm>
              <a:off x="6645592" y="3675697"/>
              <a:ext cx="4762" cy="2857"/>
            </a:xfrm>
            <a:custGeom>
              <a:avLst/>
              <a:gdLst/>
              <a:ahLst/>
              <a:cxnLst/>
              <a:rect l="l" t="t" r="r" b="b"/>
              <a:pathLst>
                <a:path w="4762" h="2857" extrusionOk="0">
                  <a:moveTo>
                    <a:pt x="4763" y="0"/>
                  </a:moveTo>
                  <a:cubicBezTo>
                    <a:pt x="2857" y="953"/>
                    <a:pt x="1905" y="1905"/>
                    <a:pt x="0" y="2858"/>
                  </a:cubicBezTo>
                  <a:cubicBezTo>
                    <a:pt x="1905" y="1905"/>
                    <a:pt x="3810" y="953"/>
                    <a:pt x="4763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21"/>
            <p:cNvSpPr/>
            <p:nvPr/>
          </p:nvSpPr>
          <p:spPr>
            <a:xfrm>
              <a:off x="6588442" y="3699509"/>
              <a:ext cx="5714" cy="2857"/>
            </a:xfrm>
            <a:custGeom>
              <a:avLst/>
              <a:gdLst/>
              <a:ahLst/>
              <a:cxnLst/>
              <a:rect l="l" t="t" r="r" b="b"/>
              <a:pathLst>
                <a:path w="5714" h="2857" extrusionOk="0">
                  <a:moveTo>
                    <a:pt x="5715" y="0"/>
                  </a:moveTo>
                  <a:cubicBezTo>
                    <a:pt x="3810" y="953"/>
                    <a:pt x="1905" y="1905"/>
                    <a:pt x="0" y="2858"/>
                  </a:cubicBezTo>
                  <a:cubicBezTo>
                    <a:pt x="1905" y="1905"/>
                    <a:pt x="3810" y="953"/>
                    <a:pt x="571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21"/>
            <p:cNvSpPr/>
            <p:nvPr/>
          </p:nvSpPr>
          <p:spPr>
            <a:xfrm>
              <a:off x="6904706" y="3768090"/>
              <a:ext cx="354295" cy="643253"/>
            </a:xfrm>
            <a:custGeom>
              <a:avLst/>
              <a:gdLst/>
              <a:ahLst/>
              <a:cxnLst/>
              <a:rect l="l" t="t" r="r" b="b"/>
              <a:pathLst>
                <a:path w="354295" h="643253" extrusionOk="0">
                  <a:moveTo>
                    <a:pt x="175226" y="0"/>
                  </a:moveTo>
                  <a:cubicBezTo>
                    <a:pt x="191418" y="0"/>
                    <a:pt x="206658" y="0"/>
                    <a:pt x="222851" y="0"/>
                  </a:cubicBezTo>
                  <a:cubicBezTo>
                    <a:pt x="222851" y="0"/>
                    <a:pt x="222851" y="1905"/>
                    <a:pt x="222851" y="1905"/>
                  </a:cubicBezTo>
                  <a:cubicBezTo>
                    <a:pt x="221898" y="11430"/>
                    <a:pt x="223803" y="22860"/>
                    <a:pt x="219041" y="29528"/>
                  </a:cubicBezTo>
                  <a:cubicBezTo>
                    <a:pt x="208563" y="47625"/>
                    <a:pt x="212373" y="60007"/>
                    <a:pt x="226661" y="74295"/>
                  </a:cubicBezTo>
                  <a:cubicBezTo>
                    <a:pt x="237138" y="85725"/>
                    <a:pt x="245711" y="103822"/>
                    <a:pt x="247616" y="120015"/>
                  </a:cubicBezTo>
                  <a:cubicBezTo>
                    <a:pt x="251426" y="155257"/>
                    <a:pt x="249521" y="191453"/>
                    <a:pt x="253331" y="226695"/>
                  </a:cubicBezTo>
                  <a:cubicBezTo>
                    <a:pt x="256188" y="249555"/>
                    <a:pt x="264761" y="271463"/>
                    <a:pt x="269523" y="294322"/>
                  </a:cubicBezTo>
                  <a:cubicBezTo>
                    <a:pt x="275238" y="321945"/>
                    <a:pt x="280001" y="350520"/>
                    <a:pt x="285716" y="378142"/>
                  </a:cubicBezTo>
                  <a:cubicBezTo>
                    <a:pt x="286668" y="381953"/>
                    <a:pt x="293336" y="384810"/>
                    <a:pt x="298098" y="389572"/>
                  </a:cubicBezTo>
                  <a:cubicBezTo>
                    <a:pt x="302861" y="381000"/>
                    <a:pt x="306671" y="374332"/>
                    <a:pt x="309528" y="367665"/>
                  </a:cubicBezTo>
                  <a:cubicBezTo>
                    <a:pt x="314291" y="380047"/>
                    <a:pt x="310481" y="391478"/>
                    <a:pt x="312386" y="401955"/>
                  </a:cubicBezTo>
                  <a:cubicBezTo>
                    <a:pt x="314291" y="414338"/>
                    <a:pt x="320958" y="426720"/>
                    <a:pt x="325721" y="438150"/>
                  </a:cubicBezTo>
                  <a:cubicBezTo>
                    <a:pt x="330483" y="427672"/>
                    <a:pt x="334293" y="418147"/>
                    <a:pt x="339056" y="407670"/>
                  </a:cubicBezTo>
                  <a:cubicBezTo>
                    <a:pt x="343818" y="399097"/>
                    <a:pt x="349533" y="390525"/>
                    <a:pt x="354296" y="381953"/>
                  </a:cubicBezTo>
                  <a:cubicBezTo>
                    <a:pt x="352391" y="404813"/>
                    <a:pt x="350486" y="427672"/>
                    <a:pt x="349533" y="450532"/>
                  </a:cubicBezTo>
                  <a:cubicBezTo>
                    <a:pt x="348581" y="453390"/>
                    <a:pt x="347628" y="455295"/>
                    <a:pt x="346676" y="458153"/>
                  </a:cubicBezTo>
                  <a:cubicBezTo>
                    <a:pt x="344771" y="461010"/>
                    <a:pt x="342866" y="462915"/>
                    <a:pt x="340008" y="465772"/>
                  </a:cubicBezTo>
                  <a:cubicBezTo>
                    <a:pt x="327626" y="458153"/>
                    <a:pt x="312386" y="452438"/>
                    <a:pt x="302861" y="441007"/>
                  </a:cubicBezTo>
                  <a:cubicBezTo>
                    <a:pt x="282858" y="417195"/>
                    <a:pt x="259998" y="409575"/>
                    <a:pt x="227613" y="421005"/>
                  </a:cubicBezTo>
                  <a:cubicBezTo>
                    <a:pt x="220946" y="434340"/>
                    <a:pt x="212373" y="447675"/>
                    <a:pt x="208563" y="461963"/>
                  </a:cubicBezTo>
                  <a:cubicBezTo>
                    <a:pt x="204753" y="474345"/>
                    <a:pt x="205706" y="488632"/>
                    <a:pt x="202848" y="501015"/>
                  </a:cubicBezTo>
                  <a:cubicBezTo>
                    <a:pt x="197133" y="525780"/>
                    <a:pt x="199038" y="546735"/>
                    <a:pt x="215231" y="568642"/>
                  </a:cubicBezTo>
                  <a:cubicBezTo>
                    <a:pt x="226661" y="583882"/>
                    <a:pt x="230471" y="604838"/>
                    <a:pt x="238091" y="622935"/>
                  </a:cubicBezTo>
                  <a:cubicBezTo>
                    <a:pt x="229518" y="623888"/>
                    <a:pt x="219041" y="622935"/>
                    <a:pt x="212373" y="627697"/>
                  </a:cubicBezTo>
                  <a:cubicBezTo>
                    <a:pt x="179036" y="650557"/>
                    <a:pt x="157128" y="648653"/>
                    <a:pt x="130458" y="619125"/>
                  </a:cubicBezTo>
                  <a:cubicBezTo>
                    <a:pt x="133316" y="608647"/>
                    <a:pt x="139983" y="596265"/>
                    <a:pt x="137126" y="588645"/>
                  </a:cubicBezTo>
                  <a:cubicBezTo>
                    <a:pt x="127601" y="564832"/>
                    <a:pt x="119028" y="538163"/>
                    <a:pt x="83786" y="540067"/>
                  </a:cubicBezTo>
                  <a:cubicBezTo>
                    <a:pt x="65688" y="541020"/>
                    <a:pt x="47591" y="536257"/>
                    <a:pt x="30446" y="532447"/>
                  </a:cubicBezTo>
                  <a:cubicBezTo>
                    <a:pt x="5681" y="527685"/>
                    <a:pt x="-8607" y="509588"/>
                    <a:pt x="5681" y="492442"/>
                  </a:cubicBezTo>
                  <a:cubicBezTo>
                    <a:pt x="23778" y="470535"/>
                    <a:pt x="10443" y="453390"/>
                    <a:pt x="8538" y="434340"/>
                  </a:cubicBezTo>
                  <a:cubicBezTo>
                    <a:pt x="49496" y="416242"/>
                    <a:pt x="93311" y="415290"/>
                    <a:pt x="137126" y="416242"/>
                  </a:cubicBezTo>
                  <a:cubicBezTo>
                    <a:pt x="149508" y="416242"/>
                    <a:pt x="160938" y="410528"/>
                    <a:pt x="173321" y="407670"/>
                  </a:cubicBezTo>
                  <a:cubicBezTo>
                    <a:pt x="175226" y="374332"/>
                    <a:pt x="177131" y="340995"/>
                    <a:pt x="179036" y="307657"/>
                  </a:cubicBezTo>
                  <a:cubicBezTo>
                    <a:pt x="179036" y="307657"/>
                    <a:pt x="178083" y="307657"/>
                    <a:pt x="178083" y="307657"/>
                  </a:cubicBezTo>
                  <a:cubicBezTo>
                    <a:pt x="176178" y="306705"/>
                    <a:pt x="174273" y="305753"/>
                    <a:pt x="172368" y="304800"/>
                  </a:cubicBezTo>
                  <a:cubicBezTo>
                    <a:pt x="158081" y="297180"/>
                    <a:pt x="144746" y="289560"/>
                    <a:pt x="130458" y="280988"/>
                  </a:cubicBezTo>
                  <a:cubicBezTo>
                    <a:pt x="135221" y="274320"/>
                    <a:pt x="139031" y="262890"/>
                    <a:pt x="146651" y="260032"/>
                  </a:cubicBezTo>
                  <a:cubicBezTo>
                    <a:pt x="168558" y="251460"/>
                    <a:pt x="175226" y="236220"/>
                    <a:pt x="167606" y="213360"/>
                  </a:cubicBezTo>
                  <a:cubicBezTo>
                    <a:pt x="163796" y="202882"/>
                    <a:pt x="165701" y="188595"/>
                    <a:pt x="167606" y="177165"/>
                  </a:cubicBezTo>
                  <a:cubicBezTo>
                    <a:pt x="169511" y="162878"/>
                    <a:pt x="176178" y="148590"/>
                    <a:pt x="178083" y="134303"/>
                  </a:cubicBezTo>
                  <a:cubicBezTo>
                    <a:pt x="179988" y="114300"/>
                    <a:pt x="177131" y="94297"/>
                    <a:pt x="179036" y="74295"/>
                  </a:cubicBezTo>
                  <a:cubicBezTo>
                    <a:pt x="181893" y="46672"/>
                    <a:pt x="172368" y="34290"/>
                    <a:pt x="144746" y="40005"/>
                  </a:cubicBezTo>
                  <a:cubicBezTo>
                    <a:pt x="153318" y="27622"/>
                    <a:pt x="163796" y="14288"/>
                    <a:pt x="175226" y="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21"/>
            <p:cNvSpPr/>
            <p:nvPr/>
          </p:nvSpPr>
          <p:spPr>
            <a:xfrm>
              <a:off x="7116829" y="3770145"/>
              <a:ext cx="145090" cy="437999"/>
            </a:xfrm>
            <a:custGeom>
              <a:avLst/>
              <a:gdLst/>
              <a:ahLst/>
              <a:cxnLst/>
              <a:rect l="l" t="t" r="r" b="b"/>
              <a:pathLst>
                <a:path w="145090" h="437999" extrusionOk="0">
                  <a:moveTo>
                    <a:pt x="141221" y="381802"/>
                  </a:moveTo>
                  <a:cubicBezTo>
                    <a:pt x="136458" y="390375"/>
                    <a:pt x="130743" y="398947"/>
                    <a:pt x="125981" y="407520"/>
                  </a:cubicBezTo>
                  <a:cubicBezTo>
                    <a:pt x="121218" y="417045"/>
                    <a:pt x="116456" y="427522"/>
                    <a:pt x="112646" y="438000"/>
                  </a:cubicBezTo>
                  <a:cubicBezTo>
                    <a:pt x="107883" y="425617"/>
                    <a:pt x="101216" y="414187"/>
                    <a:pt x="99311" y="401805"/>
                  </a:cubicBezTo>
                  <a:cubicBezTo>
                    <a:pt x="97406" y="391327"/>
                    <a:pt x="101216" y="379897"/>
                    <a:pt x="96453" y="367515"/>
                  </a:cubicBezTo>
                  <a:cubicBezTo>
                    <a:pt x="92643" y="374182"/>
                    <a:pt x="89786" y="380850"/>
                    <a:pt x="85023" y="389422"/>
                  </a:cubicBezTo>
                  <a:cubicBezTo>
                    <a:pt x="79308" y="384660"/>
                    <a:pt x="73593" y="381802"/>
                    <a:pt x="72641" y="377992"/>
                  </a:cubicBezTo>
                  <a:cubicBezTo>
                    <a:pt x="66926" y="350370"/>
                    <a:pt x="62163" y="321795"/>
                    <a:pt x="56448" y="294172"/>
                  </a:cubicBezTo>
                  <a:cubicBezTo>
                    <a:pt x="51686" y="271312"/>
                    <a:pt x="42161" y="249405"/>
                    <a:pt x="40256" y="226545"/>
                  </a:cubicBezTo>
                  <a:cubicBezTo>
                    <a:pt x="36446" y="191302"/>
                    <a:pt x="39303" y="155107"/>
                    <a:pt x="34541" y="119865"/>
                  </a:cubicBezTo>
                  <a:cubicBezTo>
                    <a:pt x="32636" y="103672"/>
                    <a:pt x="25016" y="86527"/>
                    <a:pt x="13586" y="74145"/>
                  </a:cubicBezTo>
                  <a:cubicBezTo>
                    <a:pt x="-702" y="58905"/>
                    <a:pt x="-4512" y="47475"/>
                    <a:pt x="5966" y="29377"/>
                  </a:cubicBezTo>
                  <a:cubicBezTo>
                    <a:pt x="10728" y="21757"/>
                    <a:pt x="8823" y="10327"/>
                    <a:pt x="9776" y="1755"/>
                  </a:cubicBezTo>
                  <a:cubicBezTo>
                    <a:pt x="31683" y="-3960"/>
                    <a:pt x="46923" y="4612"/>
                    <a:pt x="58353" y="22710"/>
                  </a:cubicBezTo>
                  <a:cubicBezTo>
                    <a:pt x="130743" y="131295"/>
                    <a:pt x="155508" y="251310"/>
                    <a:pt x="141221" y="381802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21"/>
            <p:cNvSpPr/>
            <p:nvPr/>
          </p:nvSpPr>
          <p:spPr>
            <a:xfrm>
              <a:off x="7023734" y="4388167"/>
              <a:ext cx="122563" cy="138112"/>
            </a:xfrm>
            <a:custGeom>
              <a:avLst/>
              <a:gdLst/>
              <a:ahLst/>
              <a:cxnLst/>
              <a:rect l="l" t="t" r="r" b="b"/>
              <a:pathLst>
                <a:path w="122563" h="138112" extrusionOk="0">
                  <a:moveTo>
                    <a:pt x="10478" y="0"/>
                  </a:moveTo>
                  <a:cubicBezTo>
                    <a:pt x="36195" y="29527"/>
                    <a:pt x="59055" y="31432"/>
                    <a:pt x="92393" y="8572"/>
                  </a:cubicBezTo>
                  <a:cubicBezTo>
                    <a:pt x="99060" y="3810"/>
                    <a:pt x="109538" y="5715"/>
                    <a:pt x="118110" y="3810"/>
                  </a:cubicBezTo>
                  <a:cubicBezTo>
                    <a:pt x="119063" y="26670"/>
                    <a:pt x="127635" y="54292"/>
                    <a:pt x="118110" y="70485"/>
                  </a:cubicBezTo>
                  <a:cubicBezTo>
                    <a:pt x="100965" y="97155"/>
                    <a:pt x="71438" y="116205"/>
                    <a:pt x="47625" y="138113"/>
                  </a:cubicBezTo>
                  <a:cubicBezTo>
                    <a:pt x="46672" y="134302"/>
                    <a:pt x="45720" y="130492"/>
                    <a:pt x="44768" y="126682"/>
                  </a:cubicBezTo>
                  <a:cubicBezTo>
                    <a:pt x="38100" y="116205"/>
                    <a:pt x="28575" y="106680"/>
                    <a:pt x="24765" y="95250"/>
                  </a:cubicBezTo>
                  <a:cubicBezTo>
                    <a:pt x="15240" y="63817"/>
                    <a:pt x="7620" y="32385"/>
                    <a:pt x="0" y="952"/>
                  </a:cubicBezTo>
                  <a:cubicBezTo>
                    <a:pt x="2858" y="952"/>
                    <a:pt x="4763" y="0"/>
                    <a:pt x="7620" y="0"/>
                  </a:cubicBezTo>
                  <a:lnTo>
                    <a:pt x="10478" y="0"/>
                  </a:lnTo>
                  <a:lnTo>
                    <a:pt x="10478" y="0"/>
                  </a:ln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21"/>
            <p:cNvSpPr/>
            <p:nvPr/>
          </p:nvSpPr>
          <p:spPr>
            <a:xfrm>
              <a:off x="7159942" y="4244340"/>
              <a:ext cx="81914" cy="160972"/>
            </a:xfrm>
            <a:custGeom>
              <a:avLst/>
              <a:gdLst/>
              <a:ahLst/>
              <a:cxnLst/>
              <a:rect l="l" t="t" r="r" b="b"/>
              <a:pathLst>
                <a:path w="81914" h="160972" extrusionOk="0">
                  <a:moveTo>
                    <a:pt x="81915" y="11430"/>
                  </a:moveTo>
                  <a:cubicBezTo>
                    <a:pt x="81915" y="13335"/>
                    <a:pt x="81915" y="15240"/>
                    <a:pt x="81915" y="17145"/>
                  </a:cubicBezTo>
                  <a:cubicBezTo>
                    <a:pt x="79057" y="26670"/>
                    <a:pt x="75247" y="36195"/>
                    <a:pt x="72390" y="44767"/>
                  </a:cubicBezTo>
                  <a:cubicBezTo>
                    <a:pt x="55245" y="83820"/>
                    <a:pt x="37147" y="121920"/>
                    <a:pt x="20002" y="160972"/>
                  </a:cubicBezTo>
                  <a:cubicBezTo>
                    <a:pt x="17145" y="160972"/>
                    <a:pt x="14288" y="160972"/>
                    <a:pt x="11430" y="160972"/>
                  </a:cubicBezTo>
                  <a:cubicBezTo>
                    <a:pt x="7620" y="146685"/>
                    <a:pt x="3810" y="131445"/>
                    <a:pt x="0" y="117157"/>
                  </a:cubicBezTo>
                  <a:cubicBezTo>
                    <a:pt x="39052" y="87630"/>
                    <a:pt x="35242" y="40005"/>
                    <a:pt x="48577" y="0"/>
                  </a:cubicBezTo>
                  <a:cubicBezTo>
                    <a:pt x="59055" y="3810"/>
                    <a:pt x="70485" y="7620"/>
                    <a:pt x="81915" y="11430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21"/>
            <p:cNvSpPr/>
            <p:nvPr/>
          </p:nvSpPr>
          <p:spPr>
            <a:xfrm>
              <a:off x="7128509" y="4202155"/>
              <a:ext cx="69532" cy="136482"/>
            </a:xfrm>
            <a:custGeom>
              <a:avLst/>
              <a:gdLst/>
              <a:ahLst/>
              <a:cxnLst/>
              <a:rect l="l" t="t" r="r" b="b"/>
              <a:pathLst>
                <a:path w="69532" h="136482" extrusionOk="0">
                  <a:moveTo>
                    <a:pt x="20955" y="136482"/>
                  </a:moveTo>
                  <a:cubicBezTo>
                    <a:pt x="16193" y="133625"/>
                    <a:pt x="11430" y="129814"/>
                    <a:pt x="7620" y="126957"/>
                  </a:cubicBezTo>
                  <a:cubicBezTo>
                    <a:pt x="4763" y="122195"/>
                    <a:pt x="1905" y="116480"/>
                    <a:pt x="0" y="111717"/>
                  </a:cubicBezTo>
                  <a:cubicBezTo>
                    <a:pt x="0" y="111717"/>
                    <a:pt x="0" y="110764"/>
                    <a:pt x="0" y="110764"/>
                  </a:cubicBezTo>
                  <a:cubicBezTo>
                    <a:pt x="0" y="99335"/>
                    <a:pt x="0" y="87905"/>
                    <a:pt x="0" y="76475"/>
                  </a:cubicBezTo>
                  <a:cubicBezTo>
                    <a:pt x="0" y="76475"/>
                    <a:pt x="0" y="75522"/>
                    <a:pt x="0" y="75522"/>
                  </a:cubicBezTo>
                  <a:cubicBezTo>
                    <a:pt x="2858" y="54567"/>
                    <a:pt x="6668" y="33612"/>
                    <a:pt x="9525" y="12657"/>
                  </a:cubicBezTo>
                  <a:cubicBezTo>
                    <a:pt x="10478" y="10752"/>
                    <a:pt x="10478" y="7895"/>
                    <a:pt x="11430" y="5989"/>
                  </a:cubicBezTo>
                  <a:cubicBezTo>
                    <a:pt x="28575" y="-5440"/>
                    <a:pt x="41910" y="275"/>
                    <a:pt x="52388" y="16467"/>
                  </a:cubicBezTo>
                  <a:cubicBezTo>
                    <a:pt x="57150" y="23135"/>
                    <a:pt x="63818" y="28850"/>
                    <a:pt x="69533" y="34564"/>
                  </a:cubicBezTo>
                  <a:cubicBezTo>
                    <a:pt x="42863" y="32660"/>
                    <a:pt x="25718" y="46947"/>
                    <a:pt x="36195" y="71712"/>
                  </a:cubicBezTo>
                  <a:cubicBezTo>
                    <a:pt x="46672" y="101239"/>
                    <a:pt x="37147" y="118385"/>
                    <a:pt x="20955" y="13648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21"/>
            <p:cNvSpPr/>
            <p:nvPr/>
          </p:nvSpPr>
          <p:spPr>
            <a:xfrm>
              <a:off x="7149465" y="4237503"/>
              <a:ext cx="59054" cy="123041"/>
            </a:xfrm>
            <a:custGeom>
              <a:avLst/>
              <a:gdLst/>
              <a:ahLst/>
              <a:cxnLst/>
              <a:rect l="l" t="t" r="r" b="b"/>
              <a:pathLst>
                <a:path w="59054" h="123041" extrusionOk="0">
                  <a:moveTo>
                    <a:pt x="0" y="101134"/>
                  </a:moveTo>
                  <a:cubicBezTo>
                    <a:pt x="16192" y="82084"/>
                    <a:pt x="25717" y="64939"/>
                    <a:pt x="14288" y="37317"/>
                  </a:cubicBezTo>
                  <a:cubicBezTo>
                    <a:pt x="3810" y="12552"/>
                    <a:pt x="20955" y="-1736"/>
                    <a:pt x="47625" y="169"/>
                  </a:cubicBezTo>
                  <a:cubicBezTo>
                    <a:pt x="51435" y="2074"/>
                    <a:pt x="55245" y="3979"/>
                    <a:pt x="59055" y="5884"/>
                  </a:cubicBezTo>
                  <a:cubicBezTo>
                    <a:pt x="45720" y="45889"/>
                    <a:pt x="50482" y="93514"/>
                    <a:pt x="10478" y="123042"/>
                  </a:cubicBezTo>
                  <a:cubicBezTo>
                    <a:pt x="6667" y="116374"/>
                    <a:pt x="2857" y="108754"/>
                    <a:pt x="0" y="101134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21"/>
            <p:cNvSpPr/>
            <p:nvPr/>
          </p:nvSpPr>
          <p:spPr>
            <a:xfrm>
              <a:off x="6994207" y="4375784"/>
              <a:ext cx="72390" cy="152400"/>
            </a:xfrm>
            <a:custGeom>
              <a:avLst/>
              <a:gdLst/>
              <a:ahLst/>
              <a:cxnLst/>
              <a:rect l="l" t="t" r="r" b="b"/>
              <a:pathLst>
                <a:path w="72390" h="152400" extrusionOk="0">
                  <a:moveTo>
                    <a:pt x="27623" y="14288"/>
                  </a:moveTo>
                  <a:cubicBezTo>
                    <a:pt x="36195" y="45720"/>
                    <a:pt x="42863" y="78105"/>
                    <a:pt x="52388" y="108585"/>
                  </a:cubicBezTo>
                  <a:cubicBezTo>
                    <a:pt x="56198" y="120015"/>
                    <a:pt x="65723" y="129540"/>
                    <a:pt x="72390" y="140018"/>
                  </a:cubicBezTo>
                  <a:cubicBezTo>
                    <a:pt x="71438" y="143828"/>
                    <a:pt x="69533" y="147638"/>
                    <a:pt x="68580" y="151447"/>
                  </a:cubicBezTo>
                  <a:cubicBezTo>
                    <a:pt x="66675" y="151447"/>
                    <a:pt x="63818" y="151447"/>
                    <a:pt x="61913" y="152400"/>
                  </a:cubicBezTo>
                  <a:cubicBezTo>
                    <a:pt x="59055" y="152400"/>
                    <a:pt x="55245" y="152400"/>
                    <a:pt x="52388" y="151447"/>
                  </a:cubicBezTo>
                  <a:cubicBezTo>
                    <a:pt x="52388" y="151447"/>
                    <a:pt x="51435" y="150495"/>
                    <a:pt x="51435" y="150495"/>
                  </a:cubicBezTo>
                  <a:cubicBezTo>
                    <a:pt x="47625" y="147638"/>
                    <a:pt x="43815" y="143828"/>
                    <a:pt x="40958" y="140970"/>
                  </a:cubicBezTo>
                  <a:cubicBezTo>
                    <a:pt x="36195" y="129540"/>
                    <a:pt x="30480" y="119063"/>
                    <a:pt x="26670" y="106680"/>
                  </a:cubicBezTo>
                  <a:cubicBezTo>
                    <a:pt x="19050" y="77153"/>
                    <a:pt x="12383" y="46672"/>
                    <a:pt x="4763" y="17145"/>
                  </a:cubicBezTo>
                  <a:cubicBezTo>
                    <a:pt x="4763" y="15240"/>
                    <a:pt x="3810" y="14288"/>
                    <a:pt x="2858" y="12383"/>
                  </a:cubicBezTo>
                  <a:cubicBezTo>
                    <a:pt x="1905" y="12383"/>
                    <a:pt x="953" y="11430"/>
                    <a:pt x="0" y="9525"/>
                  </a:cubicBezTo>
                  <a:cubicBezTo>
                    <a:pt x="3810" y="6668"/>
                    <a:pt x="7620" y="2858"/>
                    <a:pt x="11430" y="0"/>
                  </a:cubicBezTo>
                  <a:cubicBezTo>
                    <a:pt x="15240" y="1905"/>
                    <a:pt x="19050" y="4763"/>
                    <a:pt x="22860" y="6668"/>
                  </a:cubicBezTo>
                  <a:cubicBezTo>
                    <a:pt x="24765" y="9525"/>
                    <a:pt x="25718" y="11430"/>
                    <a:pt x="27623" y="14288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21"/>
            <p:cNvSpPr/>
            <p:nvPr/>
          </p:nvSpPr>
          <p:spPr>
            <a:xfrm>
              <a:off x="7130415" y="4184824"/>
              <a:ext cx="112394" cy="70945"/>
            </a:xfrm>
            <a:custGeom>
              <a:avLst/>
              <a:gdLst/>
              <a:ahLst/>
              <a:cxnLst/>
              <a:rect l="l" t="t" r="r" b="b"/>
              <a:pathLst>
                <a:path w="112394" h="70945" extrusionOk="0">
                  <a:moveTo>
                    <a:pt x="77153" y="58563"/>
                  </a:moveTo>
                  <a:cubicBezTo>
                    <a:pt x="73342" y="56658"/>
                    <a:pt x="69532" y="54753"/>
                    <a:pt x="65722" y="52848"/>
                  </a:cubicBezTo>
                  <a:cubicBezTo>
                    <a:pt x="60007" y="47133"/>
                    <a:pt x="53340" y="41418"/>
                    <a:pt x="48578" y="34751"/>
                  </a:cubicBezTo>
                  <a:cubicBezTo>
                    <a:pt x="38100" y="18558"/>
                    <a:pt x="25717" y="12843"/>
                    <a:pt x="7620" y="24273"/>
                  </a:cubicBezTo>
                  <a:cubicBezTo>
                    <a:pt x="4763" y="17606"/>
                    <a:pt x="2857" y="11891"/>
                    <a:pt x="0" y="5223"/>
                  </a:cubicBezTo>
                  <a:cubicBezTo>
                    <a:pt x="32385" y="-6207"/>
                    <a:pt x="54292" y="1413"/>
                    <a:pt x="75247" y="25226"/>
                  </a:cubicBezTo>
                  <a:cubicBezTo>
                    <a:pt x="84772" y="35703"/>
                    <a:pt x="100013" y="41418"/>
                    <a:pt x="112395" y="49991"/>
                  </a:cubicBezTo>
                  <a:cubicBezTo>
                    <a:pt x="111442" y="56658"/>
                    <a:pt x="111442" y="64278"/>
                    <a:pt x="110490" y="70946"/>
                  </a:cubicBezTo>
                  <a:cubicBezTo>
                    <a:pt x="100013" y="67136"/>
                    <a:pt x="88582" y="63326"/>
                    <a:pt x="77153" y="58563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21"/>
            <p:cNvSpPr/>
            <p:nvPr/>
          </p:nvSpPr>
          <p:spPr>
            <a:xfrm>
              <a:off x="7127557" y="4215765"/>
              <a:ext cx="9525" cy="62865"/>
            </a:xfrm>
            <a:custGeom>
              <a:avLst/>
              <a:gdLst/>
              <a:ahLst/>
              <a:cxnLst/>
              <a:rect l="l" t="t" r="r" b="b"/>
              <a:pathLst>
                <a:path w="9525" h="62865" extrusionOk="0">
                  <a:moveTo>
                    <a:pt x="9525" y="0"/>
                  </a:moveTo>
                  <a:cubicBezTo>
                    <a:pt x="6668" y="20955"/>
                    <a:pt x="2858" y="41910"/>
                    <a:pt x="0" y="62865"/>
                  </a:cubicBezTo>
                  <a:cubicBezTo>
                    <a:pt x="2858" y="41910"/>
                    <a:pt x="6668" y="20955"/>
                    <a:pt x="952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21"/>
            <p:cNvSpPr/>
            <p:nvPr/>
          </p:nvSpPr>
          <p:spPr>
            <a:xfrm>
              <a:off x="7232332" y="4261484"/>
              <a:ext cx="9525" cy="27622"/>
            </a:xfrm>
            <a:custGeom>
              <a:avLst/>
              <a:gdLst/>
              <a:ahLst/>
              <a:cxnLst/>
              <a:rect l="l" t="t" r="r" b="b"/>
              <a:pathLst>
                <a:path w="9525" h="27622" extrusionOk="0">
                  <a:moveTo>
                    <a:pt x="0" y="27622"/>
                  </a:moveTo>
                  <a:cubicBezTo>
                    <a:pt x="2858" y="18097"/>
                    <a:pt x="6668" y="8572"/>
                    <a:pt x="9525" y="0"/>
                  </a:cubicBezTo>
                  <a:cubicBezTo>
                    <a:pt x="6668" y="9525"/>
                    <a:pt x="3810" y="19050"/>
                    <a:pt x="0" y="27622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21"/>
            <p:cNvSpPr/>
            <p:nvPr/>
          </p:nvSpPr>
          <p:spPr>
            <a:xfrm>
              <a:off x="7127557" y="4279582"/>
              <a:ext cx="9525" cy="34290"/>
            </a:xfrm>
            <a:custGeom>
              <a:avLst/>
              <a:gdLst/>
              <a:ahLst/>
              <a:cxnLst/>
              <a:rect l="l" t="t" r="r" b="b"/>
              <a:pathLst>
                <a:path w="9525" h="34290" extrusionOk="0">
                  <a:moveTo>
                    <a:pt x="0" y="0"/>
                  </a:moveTo>
                  <a:cubicBezTo>
                    <a:pt x="0" y="11430"/>
                    <a:pt x="0" y="22860"/>
                    <a:pt x="0" y="34290"/>
                  </a:cubicBezTo>
                  <a:cubicBezTo>
                    <a:pt x="0" y="22860"/>
                    <a:pt x="0" y="1143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21"/>
            <p:cNvSpPr/>
            <p:nvPr/>
          </p:nvSpPr>
          <p:spPr>
            <a:xfrm>
              <a:off x="7127557" y="4313872"/>
              <a:ext cx="7620" cy="15240"/>
            </a:xfrm>
            <a:custGeom>
              <a:avLst/>
              <a:gdLst/>
              <a:ahLst/>
              <a:cxnLst/>
              <a:rect l="l" t="t" r="r" b="b"/>
              <a:pathLst>
                <a:path w="7620" h="15240" extrusionOk="0">
                  <a:moveTo>
                    <a:pt x="0" y="0"/>
                  </a:moveTo>
                  <a:cubicBezTo>
                    <a:pt x="2858" y="4763"/>
                    <a:pt x="5715" y="10478"/>
                    <a:pt x="7620" y="15240"/>
                  </a:cubicBezTo>
                  <a:cubicBezTo>
                    <a:pt x="4763" y="10478"/>
                    <a:pt x="1905" y="4763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21"/>
            <p:cNvSpPr/>
            <p:nvPr/>
          </p:nvSpPr>
          <p:spPr>
            <a:xfrm>
              <a:off x="7063740" y="4516755"/>
              <a:ext cx="6667" cy="11429"/>
            </a:xfrm>
            <a:custGeom>
              <a:avLst/>
              <a:gdLst/>
              <a:ahLst/>
              <a:cxnLst/>
              <a:rect l="l" t="t" r="r" b="b"/>
              <a:pathLst>
                <a:path w="6667" h="11429" extrusionOk="0">
                  <a:moveTo>
                    <a:pt x="0" y="11430"/>
                  </a:moveTo>
                  <a:cubicBezTo>
                    <a:pt x="953" y="7620"/>
                    <a:pt x="2857" y="3810"/>
                    <a:pt x="3810" y="0"/>
                  </a:cubicBezTo>
                  <a:cubicBezTo>
                    <a:pt x="4763" y="3810"/>
                    <a:pt x="5715" y="7620"/>
                    <a:pt x="6667" y="11430"/>
                  </a:cubicBezTo>
                  <a:cubicBezTo>
                    <a:pt x="3810" y="10477"/>
                    <a:pt x="1905" y="10477"/>
                    <a:pt x="0" y="1143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21"/>
            <p:cNvSpPr/>
            <p:nvPr/>
          </p:nvSpPr>
          <p:spPr>
            <a:xfrm>
              <a:off x="7249477" y="4219575"/>
              <a:ext cx="2857" cy="7619"/>
            </a:xfrm>
            <a:custGeom>
              <a:avLst/>
              <a:gdLst/>
              <a:ahLst/>
              <a:cxnLst/>
              <a:rect l="l" t="t" r="r" b="b"/>
              <a:pathLst>
                <a:path w="2857" h="7619" extrusionOk="0">
                  <a:moveTo>
                    <a:pt x="0" y="7620"/>
                  </a:moveTo>
                  <a:cubicBezTo>
                    <a:pt x="953" y="4763"/>
                    <a:pt x="1905" y="2857"/>
                    <a:pt x="2857" y="0"/>
                  </a:cubicBezTo>
                  <a:cubicBezTo>
                    <a:pt x="2857" y="2857"/>
                    <a:pt x="1905" y="4763"/>
                    <a:pt x="0" y="762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21"/>
            <p:cNvSpPr/>
            <p:nvPr/>
          </p:nvSpPr>
          <p:spPr>
            <a:xfrm>
              <a:off x="6714877" y="3661409"/>
              <a:ext cx="406012" cy="906780"/>
            </a:xfrm>
            <a:custGeom>
              <a:avLst/>
              <a:gdLst/>
              <a:ahLst/>
              <a:cxnLst/>
              <a:rect l="l" t="t" r="r" b="b"/>
              <a:pathLst>
                <a:path w="406012" h="906780" extrusionOk="0">
                  <a:moveTo>
                    <a:pt x="284093" y="731520"/>
                  </a:moveTo>
                  <a:cubicBezTo>
                    <a:pt x="291713" y="761047"/>
                    <a:pt x="297428" y="791528"/>
                    <a:pt x="306000" y="821055"/>
                  </a:cubicBezTo>
                  <a:cubicBezTo>
                    <a:pt x="308858" y="832485"/>
                    <a:pt x="315525" y="843915"/>
                    <a:pt x="320288" y="855345"/>
                  </a:cubicBezTo>
                  <a:cubicBezTo>
                    <a:pt x="324098" y="858203"/>
                    <a:pt x="327908" y="862013"/>
                    <a:pt x="330765" y="864870"/>
                  </a:cubicBezTo>
                  <a:cubicBezTo>
                    <a:pt x="330765" y="864870"/>
                    <a:pt x="331718" y="865822"/>
                    <a:pt x="331718" y="865822"/>
                  </a:cubicBezTo>
                  <a:cubicBezTo>
                    <a:pt x="340290" y="882968"/>
                    <a:pt x="328860" y="889635"/>
                    <a:pt x="316478" y="895350"/>
                  </a:cubicBezTo>
                  <a:cubicBezTo>
                    <a:pt x="306000" y="900113"/>
                    <a:pt x="294570" y="902970"/>
                    <a:pt x="284093" y="906780"/>
                  </a:cubicBezTo>
                  <a:cubicBezTo>
                    <a:pt x="284093" y="902970"/>
                    <a:pt x="284093" y="899160"/>
                    <a:pt x="284093" y="895350"/>
                  </a:cubicBezTo>
                  <a:cubicBezTo>
                    <a:pt x="282188" y="864870"/>
                    <a:pt x="277425" y="863918"/>
                    <a:pt x="250755" y="877253"/>
                  </a:cubicBezTo>
                  <a:cubicBezTo>
                    <a:pt x="229800" y="887730"/>
                    <a:pt x="206940" y="893445"/>
                    <a:pt x="189795" y="900113"/>
                  </a:cubicBezTo>
                  <a:cubicBezTo>
                    <a:pt x="183128" y="885825"/>
                    <a:pt x="180270" y="870585"/>
                    <a:pt x="172650" y="867728"/>
                  </a:cubicBezTo>
                  <a:cubicBezTo>
                    <a:pt x="149790" y="857250"/>
                    <a:pt x="130740" y="829628"/>
                    <a:pt x="99308" y="845820"/>
                  </a:cubicBezTo>
                  <a:cubicBezTo>
                    <a:pt x="97403" y="846772"/>
                    <a:pt x="90735" y="842963"/>
                    <a:pt x="90735" y="841058"/>
                  </a:cubicBezTo>
                  <a:cubicBezTo>
                    <a:pt x="86925" y="805815"/>
                    <a:pt x="55493" y="778193"/>
                    <a:pt x="75495" y="736283"/>
                  </a:cubicBezTo>
                  <a:cubicBezTo>
                    <a:pt x="101213" y="681990"/>
                    <a:pt x="75495" y="603885"/>
                    <a:pt x="27870" y="566738"/>
                  </a:cubicBezTo>
                  <a:cubicBezTo>
                    <a:pt x="24060" y="563880"/>
                    <a:pt x="18345" y="558165"/>
                    <a:pt x="18345" y="553403"/>
                  </a:cubicBezTo>
                  <a:cubicBezTo>
                    <a:pt x="16440" y="502920"/>
                    <a:pt x="-20707" y="452438"/>
                    <a:pt x="16440" y="401955"/>
                  </a:cubicBezTo>
                  <a:cubicBezTo>
                    <a:pt x="18345" y="399097"/>
                    <a:pt x="18345" y="394335"/>
                    <a:pt x="17393" y="390525"/>
                  </a:cubicBezTo>
                  <a:cubicBezTo>
                    <a:pt x="12630" y="358140"/>
                    <a:pt x="23108" y="330518"/>
                    <a:pt x="42158" y="304800"/>
                  </a:cubicBezTo>
                  <a:cubicBezTo>
                    <a:pt x="45968" y="300038"/>
                    <a:pt x="45015" y="292418"/>
                    <a:pt x="46920" y="285750"/>
                  </a:cubicBezTo>
                  <a:cubicBezTo>
                    <a:pt x="97403" y="338138"/>
                    <a:pt x="115500" y="334328"/>
                    <a:pt x="148838" y="265747"/>
                  </a:cubicBezTo>
                  <a:cubicBezTo>
                    <a:pt x="154553" y="254318"/>
                    <a:pt x="163125" y="242888"/>
                    <a:pt x="172650" y="234315"/>
                  </a:cubicBezTo>
                  <a:cubicBezTo>
                    <a:pt x="197415" y="211455"/>
                    <a:pt x="207893" y="183833"/>
                    <a:pt x="199320" y="151447"/>
                  </a:cubicBezTo>
                  <a:cubicBezTo>
                    <a:pt x="192653" y="124778"/>
                    <a:pt x="200273" y="103823"/>
                    <a:pt x="215513" y="81915"/>
                  </a:cubicBezTo>
                  <a:cubicBezTo>
                    <a:pt x="226943" y="65723"/>
                    <a:pt x="231705" y="43815"/>
                    <a:pt x="239325" y="24765"/>
                  </a:cubicBezTo>
                  <a:cubicBezTo>
                    <a:pt x="244088" y="16193"/>
                    <a:pt x="248850" y="7620"/>
                    <a:pt x="252660" y="0"/>
                  </a:cubicBezTo>
                  <a:cubicBezTo>
                    <a:pt x="275520" y="2858"/>
                    <a:pt x="298380" y="5715"/>
                    <a:pt x="322193" y="8573"/>
                  </a:cubicBezTo>
                  <a:cubicBezTo>
                    <a:pt x="325050" y="14288"/>
                    <a:pt x="326955" y="21908"/>
                    <a:pt x="331718" y="25718"/>
                  </a:cubicBezTo>
                  <a:cubicBezTo>
                    <a:pt x="354578" y="40958"/>
                    <a:pt x="377438" y="55245"/>
                    <a:pt x="400298" y="70485"/>
                  </a:cubicBezTo>
                  <a:cubicBezTo>
                    <a:pt x="402203" y="71438"/>
                    <a:pt x="404108" y="72390"/>
                    <a:pt x="406013" y="73343"/>
                  </a:cubicBezTo>
                  <a:cubicBezTo>
                    <a:pt x="402203" y="79058"/>
                    <a:pt x="398393" y="84773"/>
                    <a:pt x="394583" y="90488"/>
                  </a:cubicBezTo>
                  <a:cubicBezTo>
                    <a:pt x="389820" y="86678"/>
                    <a:pt x="385058" y="80963"/>
                    <a:pt x="378390" y="78105"/>
                  </a:cubicBezTo>
                  <a:cubicBezTo>
                    <a:pt x="356483" y="69533"/>
                    <a:pt x="337433" y="87630"/>
                    <a:pt x="318383" y="87630"/>
                  </a:cubicBezTo>
                  <a:cubicBezTo>
                    <a:pt x="287903" y="88583"/>
                    <a:pt x="271710" y="103823"/>
                    <a:pt x="262185" y="128588"/>
                  </a:cubicBezTo>
                  <a:cubicBezTo>
                    <a:pt x="249803" y="164783"/>
                    <a:pt x="240278" y="200978"/>
                    <a:pt x="205035" y="223838"/>
                  </a:cubicBezTo>
                  <a:cubicBezTo>
                    <a:pt x="195510" y="229553"/>
                    <a:pt x="180270" y="244793"/>
                    <a:pt x="201225" y="258128"/>
                  </a:cubicBezTo>
                  <a:cubicBezTo>
                    <a:pt x="202178" y="271463"/>
                    <a:pt x="199320" y="290513"/>
                    <a:pt x="206940" y="298133"/>
                  </a:cubicBezTo>
                  <a:cubicBezTo>
                    <a:pt x="214560" y="305753"/>
                    <a:pt x="234563" y="305753"/>
                    <a:pt x="245993" y="301943"/>
                  </a:cubicBezTo>
                  <a:cubicBezTo>
                    <a:pt x="267900" y="293370"/>
                    <a:pt x="265995" y="272415"/>
                    <a:pt x="263138" y="252413"/>
                  </a:cubicBezTo>
                  <a:cubicBezTo>
                    <a:pt x="285998" y="244793"/>
                    <a:pt x="285045" y="226695"/>
                    <a:pt x="280283" y="207645"/>
                  </a:cubicBezTo>
                  <a:cubicBezTo>
                    <a:pt x="272663" y="174308"/>
                    <a:pt x="292665" y="124778"/>
                    <a:pt x="317430" y="111443"/>
                  </a:cubicBezTo>
                  <a:cubicBezTo>
                    <a:pt x="317430" y="113348"/>
                    <a:pt x="318383" y="115253"/>
                    <a:pt x="319335" y="117158"/>
                  </a:cubicBezTo>
                  <a:cubicBezTo>
                    <a:pt x="314573" y="125730"/>
                    <a:pt x="307905" y="133350"/>
                    <a:pt x="306000" y="141922"/>
                  </a:cubicBezTo>
                  <a:cubicBezTo>
                    <a:pt x="299333" y="175260"/>
                    <a:pt x="294570" y="209550"/>
                    <a:pt x="289808" y="242888"/>
                  </a:cubicBezTo>
                  <a:cubicBezTo>
                    <a:pt x="288855" y="250508"/>
                    <a:pt x="287903" y="259080"/>
                    <a:pt x="289808" y="265747"/>
                  </a:cubicBezTo>
                  <a:cubicBezTo>
                    <a:pt x="300285" y="296228"/>
                    <a:pt x="289808" y="313372"/>
                    <a:pt x="259328" y="320993"/>
                  </a:cubicBezTo>
                  <a:cubicBezTo>
                    <a:pt x="249803" y="323850"/>
                    <a:pt x="240278" y="327660"/>
                    <a:pt x="230753" y="330518"/>
                  </a:cubicBezTo>
                  <a:cubicBezTo>
                    <a:pt x="225038" y="334328"/>
                    <a:pt x="217418" y="336233"/>
                    <a:pt x="215513" y="340995"/>
                  </a:cubicBezTo>
                  <a:cubicBezTo>
                    <a:pt x="202178" y="373380"/>
                    <a:pt x="177413" y="394335"/>
                    <a:pt x="151695" y="415290"/>
                  </a:cubicBezTo>
                  <a:cubicBezTo>
                    <a:pt x="144075" y="421958"/>
                    <a:pt x="138360" y="431483"/>
                    <a:pt x="133598" y="440055"/>
                  </a:cubicBezTo>
                  <a:cubicBezTo>
                    <a:pt x="113595" y="472440"/>
                    <a:pt x="118358" y="483870"/>
                    <a:pt x="156458" y="492443"/>
                  </a:cubicBezTo>
                  <a:cubicBezTo>
                    <a:pt x="152648" y="502920"/>
                    <a:pt x="148838" y="513397"/>
                    <a:pt x="145980" y="523875"/>
                  </a:cubicBezTo>
                  <a:cubicBezTo>
                    <a:pt x="145980" y="524828"/>
                    <a:pt x="145980" y="526733"/>
                    <a:pt x="146933" y="527685"/>
                  </a:cubicBezTo>
                  <a:cubicBezTo>
                    <a:pt x="140265" y="532447"/>
                    <a:pt x="130740" y="536258"/>
                    <a:pt x="126930" y="542925"/>
                  </a:cubicBezTo>
                  <a:cubicBezTo>
                    <a:pt x="90735" y="595313"/>
                    <a:pt x="115500" y="683895"/>
                    <a:pt x="174555" y="714375"/>
                  </a:cubicBezTo>
                  <a:cubicBezTo>
                    <a:pt x="176460" y="715328"/>
                    <a:pt x="177413" y="716280"/>
                    <a:pt x="179318" y="717233"/>
                  </a:cubicBezTo>
                  <a:cubicBezTo>
                    <a:pt x="180270" y="718185"/>
                    <a:pt x="181223" y="719138"/>
                    <a:pt x="182175" y="719138"/>
                  </a:cubicBezTo>
                  <a:cubicBezTo>
                    <a:pt x="185033" y="721043"/>
                    <a:pt x="188843" y="722947"/>
                    <a:pt x="191700" y="724853"/>
                  </a:cubicBezTo>
                  <a:cubicBezTo>
                    <a:pt x="188843" y="730568"/>
                    <a:pt x="182175" y="738188"/>
                    <a:pt x="183128" y="741045"/>
                  </a:cubicBezTo>
                  <a:cubicBezTo>
                    <a:pt x="192653" y="758190"/>
                    <a:pt x="204083" y="774383"/>
                    <a:pt x="216465" y="789622"/>
                  </a:cubicBezTo>
                  <a:cubicBezTo>
                    <a:pt x="219323" y="792480"/>
                    <a:pt x="236468" y="788670"/>
                    <a:pt x="236468" y="787718"/>
                  </a:cubicBezTo>
                  <a:cubicBezTo>
                    <a:pt x="237420" y="774383"/>
                    <a:pt x="237420" y="761047"/>
                    <a:pt x="234563" y="748665"/>
                  </a:cubicBezTo>
                  <a:cubicBezTo>
                    <a:pt x="232658" y="740093"/>
                    <a:pt x="227895" y="731520"/>
                    <a:pt x="224085" y="722947"/>
                  </a:cubicBezTo>
                  <a:cubicBezTo>
                    <a:pt x="225990" y="720090"/>
                    <a:pt x="227895" y="717233"/>
                    <a:pt x="229800" y="714375"/>
                  </a:cubicBezTo>
                  <a:cubicBezTo>
                    <a:pt x="231705" y="714375"/>
                    <a:pt x="234563" y="713422"/>
                    <a:pt x="236468" y="713422"/>
                  </a:cubicBezTo>
                  <a:cubicBezTo>
                    <a:pt x="249803" y="716280"/>
                    <a:pt x="264090" y="720090"/>
                    <a:pt x="277425" y="722947"/>
                  </a:cubicBezTo>
                  <a:cubicBezTo>
                    <a:pt x="277425" y="723900"/>
                    <a:pt x="278378" y="724853"/>
                    <a:pt x="280283" y="725805"/>
                  </a:cubicBezTo>
                  <a:cubicBezTo>
                    <a:pt x="283140" y="728663"/>
                    <a:pt x="284093" y="730568"/>
                    <a:pt x="284093" y="73152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21"/>
            <p:cNvSpPr/>
            <p:nvPr/>
          </p:nvSpPr>
          <p:spPr>
            <a:xfrm>
              <a:off x="6660053" y="3821430"/>
              <a:ext cx="339868" cy="787717"/>
            </a:xfrm>
            <a:custGeom>
              <a:avLst/>
              <a:gdLst/>
              <a:ahLst/>
              <a:cxnLst/>
              <a:rect l="l" t="t" r="r" b="b"/>
              <a:pathLst>
                <a:path w="339868" h="787717" extrusionOk="0">
                  <a:moveTo>
                    <a:pt x="102696" y="126682"/>
                  </a:moveTo>
                  <a:cubicBezTo>
                    <a:pt x="100791" y="133350"/>
                    <a:pt x="101744" y="140970"/>
                    <a:pt x="97934" y="145732"/>
                  </a:cubicBezTo>
                  <a:cubicBezTo>
                    <a:pt x="78884" y="171450"/>
                    <a:pt x="68406" y="199072"/>
                    <a:pt x="73169" y="231457"/>
                  </a:cubicBezTo>
                  <a:cubicBezTo>
                    <a:pt x="74121" y="235267"/>
                    <a:pt x="74121" y="240030"/>
                    <a:pt x="72216" y="242888"/>
                  </a:cubicBezTo>
                  <a:cubicBezTo>
                    <a:pt x="35069" y="293370"/>
                    <a:pt x="72216" y="343852"/>
                    <a:pt x="74121" y="394335"/>
                  </a:cubicBezTo>
                  <a:cubicBezTo>
                    <a:pt x="74121" y="399097"/>
                    <a:pt x="79837" y="403860"/>
                    <a:pt x="83646" y="407670"/>
                  </a:cubicBezTo>
                  <a:cubicBezTo>
                    <a:pt x="131271" y="444817"/>
                    <a:pt x="157941" y="522922"/>
                    <a:pt x="131271" y="577215"/>
                  </a:cubicBezTo>
                  <a:cubicBezTo>
                    <a:pt x="111269" y="619125"/>
                    <a:pt x="142702" y="646747"/>
                    <a:pt x="146512" y="681990"/>
                  </a:cubicBezTo>
                  <a:cubicBezTo>
                    <a:pt x="146512" y="683895"/>
                    <a:pt x="154131" y="687705"/>
                    <a:pt x="155084" y="686752"/>
                  </a:cubicBezTo>
                  <a:cubicBezTo>
                    <a:pt x="186516" y="669607"/>
                    <a:pt x="205566" y="698182"/>
                    <a:pt x="228427" y="708660"/>
                  </a:cubicBezTo>
                  <a:cubicBezTo>
                    <a:pt x="236046" y="711517"/>
                    <a:pt x="237952" y="726757"/>
                    <a:pt x="245571" y="741045"/>
                  </a:cubicBezTo>
                  <a:cubicBezTo>
                    <a:pt x="262716" y="734377"/>
                    <a:pt x="285577" y="728663"/>
                    <a:pt x="306531" y="718185"/>
                  </a:cubicBezTo>
                  <a:cubicBezTo>
                    <a:pt x="333202" y="704850"/>
                    <a:pt x="337964" y="705802"/>
                    <a:pt x="339869" y="736282"/>
                  </a:cubicBezTo>
                  <a:cubicBezTo>
                    <a:pt x="339869" y="740092"/>
                    <a:pt x="339869" y="743902"/>
                    <a:pt x="339869" y="747713"/>
                  </a:cubicBezTo>
                  <a:cubicBezTo>
                    <a:pt x="328439" y="753427"/>
                    <a:pt x="316056" y="759142"/>
                    <a:pt x="304627" y="764857"/>
                  </a:cubicBezTo>
                  <a:cubicBezTo>
                    <a:pt x="264621" y="772477"/>
                    <a:pt x="224616" y="780097"/>
                    <a:pt x="183659" y="787717"/>
                  </a:cubicBezTo>
                  <a:cubicBezTo>
                    <a:pt x="174134" y="787717"/>
                    <a:pt x="164609" y="787717"/>
                    <a:pt x="155084" y="787717"/>
                  </a:cubicBezTo>
                  <a:cubicBezTo>
                    <a:pt x="155084" y="786765"/>
                    <a:pt x="155084" y="784860"/>
                    <a:pt x="155084" y="783907"/>
                  </a:cubicBezTo>
                  <a:cubicBezTo>
                    <a:pt x="163656" y="782002"/>
                    <a:pt x="172229" y="780097"/>
                    <a:pt x="188421" y="776288"/>
                  </a:cubicBezTo>
                  <a:cubicBezTo>
                    <a:pt x="173181" y="770572"/>
                    <a:pt x="165562" y="764857"/>
                    <a:pt x="157941" y="764857"/>
                  </a:cubicBezTo>
                  <a:cubicBezTo>
                    <a:pt x="126509" y="768667"/>
                    <a:pt x="115079" y="744855"/>
                    <a:pt x="104602" y="724852"/>
                  </a:cubicBezTo>
                  <a:cubicBezTo>
                    <a:pt x="94124" y="704850"/>
                    <a:pt x="91266" y="681990"/>
                    <a:pt x="85552" y="660082"/>
                  </a:cubicBezTo>
                  <a:cubicBezTo>
                    <a:pt x="85552" y="656272"/>
                    <a:pt x="85552" y="652463"/>
                    <a:pt x="85552" y="648652"/>
                  </a:cubicBezTo>
                  <a:cubicBezTo>
                    <a:pt x="88409" y="646747"/>
                    <a:pt x="94124" y="644842"/>
                    <a:pt x="94124" y="642938"/>
                  </a:cubicBezTo>
                  <a:cubicBezTo>
                    <a:pt x="96981" y="600075"/>
                    <a:pt x="101744" y="557213"/>
                    <a:pt x="101744" y="513397"/>
                  </a:cubicBezTo>
                  <a:cubicBezTo>
                    <a:pt x="101744" y="501015"/>
                    <a:pt x="87456" y="488632"/>
                    <a:pt x="85552" y="475297"/>
                  </a:cubicBezTo>
                  <a:cubicBezTo>
                    <a:pt x="82694" y="451485"/>
                    <a:pt x="68406" y="442913"/>
                    <a:pt x="47452" y="441007"/>
                  </a:cubicBezTo>
                  <a:cubicBezTo>
                    <a:pt x="38879" y="436245"/>
                    <a:pt x="29354" y="431482"/>
                    <a:pt x="20781" y="426720"/>
                  </a:cubicBezTo>
                  <a:cubicBezTo>
                    <a:pt x="18877" y="424815"/>
                    <a:pt x="16971" y="423863"/>
                    <a:pt x="15066" y="421957"/>
                  </a:cubicBezTo>
                  <a:lnTo>
                    <a:pt x="15066" y="421957"/>
                  </a:lnTo>
                  <a:cubicBezTo>
                    <a:pt x="17924" y="412432"/>
                    <a:pt x="21734" y="402907"/>
                    <a:pt x="22687" y="393382"/>
                  </a:cubicBezTo>
                  <a:cubicBezTo>
                    <a:pt x="24591" y="380047"/>
                    <a:pt x="25544" y="365760"/>
                    <a:pt x="27449" y="352425"/>
                  </a:cubicBezTo>
                  <a:cubicBezTo>
                    <a:pt x="27449" y="348615"/>
                    <a:pt x="26496" y="344805"/>
                    <a:pt x="26496" y="340995"/>
                  </a:cubicBezTo>
                  <a:cubicBezTo>
                    <a:pt x="22687" y="326707"/>
                    <a:pt x="22687" y="309563"/>
                    <a:pt x="14114" y="299085"/>
                  </a:cubicBezTo>
                  <a:cubicBezTo>
                    <a:pt x="-4936" y="274320"/>
                    <a:pt x="-6841" y="260032"/>
                    <a:pt x="21734" y="243840"/>
                  </a:cubicBezTo>
                  <a:cubicBezTo>
                    <a:pt x="41737" y="232410"/>
                    <a:pt x="38879" y="220027"/>
                    <a:pt x="33164" y="203835"/>
                  </a:cubicBezTo>
                  <a:cubicBezTo>
                    <a:pt x="30306" y="195263"/>
                    <a:pt x="28402" y="185738"/>
                    <a:pt x="25544" y="176213"/>
                  </a:cubicBezTo>
                  <a:cubicBezTo>
                    <a:pt x="24591" y="174307"/>
                    <a:pt x="25544" y="173355"/>
                    <a:pt x="26496" y="172402"/>
                  </a:cubicBezTo>
                  <a:cubicBezTo>
                    <a:pt x="68406" y="146685"/>
                    <a:pt x="78884" y="110490"/>
                    <a:pt x="53166" y="80963"/>
                  </a:cubicBezTo>
                  <a:cubicBezTo>
                    <a:pt x="53166" y="80963"/>
                    <a:pt x="53166" y="81915"/>
                    <a:pt x="53166" y="81915"/>
                  </a:cubicBezTo>
                  <a:cubicBezTo>
                    <a:pt x="56024" y="61913"/>
                    <a:pt x="56977" y="41910"/>
                    <a:pt x="60787" y="22860"/>
                  </a:cubicBezTo>
                  <a:cubicBezTo>
                    <a:pt x="62691" y="14288"/>
                    <a:pt x="69359" y="7620"/>
                    <a:pt x="74121" y="0"/>
                  </a:cubicBezTo>
                  <a:cubicBezTo>
                    <a:pt x="78884" y="7620"/>
                    <a:pt x="86504" y="13335"/>
                    <a:pt x="88409" y="21907"/>
                  </a:cubicBezTo>
                  <a:cubicBezTo>
                    <a:pt x="92219" y="39052"/>
                    <a:pt x="93171" y="58102"/>
                    <a:pt x="96029" y="75247"/>
                  </a:cubicBezTo>
                  <a:cubicBezTo>
                    <a:pt x="96029" y="79057"/>
                    <a:pt x="95077" y="82867"/>
                    <a:pt x="95077" y="86677"/>
                  </a:cubicBezTo>
                  <a:cubicBezTo>
                    <a:pt x="95077" y="94297"/>
                    <a:pt x="95077" y="101917"/>
                    <a:pt x="95077" y="109538"/>
                  </a:cubicBezTo>
                  <a:cubicBezTo>
                    <a:pt x="98887" y="115252"/>
                    <a:pt x="100791" y="120967"/>
                    <a:pt x="102696" y="12668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21"/>
            <p:cNvSpPr/>
            <p:nvPr/>
          </p:nvSpPr>
          <p:spPr>
            <a:xfrm>
              <a:off x="6645592" y="3647122"/>
              <a:ext cx="138842" cy="256222"/>
            </a:xfrm>
            <a:custGeom>
              <a:avLst/>
              <a:gdLst/>
              <a:ahLst/>
              <a:cxnLst/>
              <a:rect l="l" t="t" r="r" b="b"/>
              <a:pathLst>
                <a:path w="138842" h="256222" extrusionOk="0">
                  <a:moveTo>
                    <a:pt x="112395" y="249555"/>
                  </a:moveTo>
                  <a:cubicBezTo>
                    <a:pt x="110490" y="231458"/>
                    <a:pt x="108585" y="213360"/>
                    <a:pt x="104775" y="196215"/>
                  </a:cubicBezTo>
                  <a:cubicBezTo>
                    <a:pt x="102870" y="188595"/>
                    <a:pt x="95250" y="181928"/>
                    <a:pt x="90488" y="174308"/>
                  </a:cubicBezTo>
                  <a:cubicBezTo>
                    <a:pt x="85725" y="181928"/>
                    <a:pt x="79057" y="189547"/>
                    <a:pt x="77152" y="197168"/>
                  </a:cubicBezTo>
                  <a:cubicBezTo>
                    <a:pt x="73342" y="216218"/>
                    <a:pt x="71438" y="236220"/>
                    <a:pt x="69532" y="256222"/>
                  </a:cubicBezTo>
                  <a:cubicBezTo>
                    <a:pt x="47625" y="254318"/>
                    <a:pt x="25717" y="252413"/>
                    <a:pt x="0" y="249555"/>
                  </a:cubicBezTo>
                  <a:cubicBezTo>
                    <a:pt x="3810" y="243840"/>
                    <a:pt x="5715" y="238125"/>
                    <a:pt x="9525" y="233363"/>
                  </a:cubicBezTo>
                  <a:cubicBezTo>
                    <a:pt x="14288" y="227647"/>
                    <a:pt x="23813" y="222885"/>
                    <a:pt x="24765" y="217170"/>
                  </a:cubicBezTo>
                  <a:cubicBezTo>
                    <a:pt x="27622" y="183833"/>
                    <a:pt x="47625" y="168593"/>
                    <a:pt x="78105" y="159068"/>
                  </a:cubicBezTo>
                  <a:cubicBezTo>
                    <a:pt x="83820" y="157163"/>
                    <a:pt x="89535" y="133350"/>
                    <a:pt x="84772" y="122873"/>
                  </a:cubicBezTo>
                  <a:cubicBezTo>
                    <a:pt x="73342" y="95250"/>
                    <a:pt x="74295" y="72390"/>
                    <a:pt x="90488" y="46673"/>
                  </a:cubicBezTo>
                  <a:cubicBezTo>
                    <a:pt x="97155" y="35243"/>
                    <a:pt x="98107" y="19050"/>
                    <a:pt x="100965" y="5715"/>
                  </a:cubicBezTo>
                  <a:cubicBezTo>
                    <a:pt x="108585" y="3810"/>
                    <a:pt x="115252" y="1905"/>
                    <a:pt x="122872" y="0"/>
                  </a:cubicBezTo>
                  <a:cubicBezTo>
                    <a:pt x="123825" y="3810"/>
                    <a:pt x="124777" y="7620"/>
                    <a:pt x="125730" y="11430"/>
                  </a:cubicBezTo>
                  <a:cubicBezTo>
                    <a:pt x="124777" y="19050"/>
                    <a:pt x="124777" y="26670"/>
                    <a:pt x="123825" y="34290"/>
                  </a:cubicBezTo>
                  <a:cubicBezTo>
                    <a:pt x="116205" y="64770"/>
                    <a:pt x="116205" y="94298"/>
                    <a:pt x="133350" y="122873"/>
                  </a:cubicBezTo>
                  <a:cubicBezTo>
                    <a:pt x="138113" y="131445"/>
                    <a:pt x="140017" y="145733"/>
                    <a:pt x="138113" y="156210"/>
                  </a:cubicBezTo>
                  <a:cubicBezTo>
                    <a:pt x="129540" y="187643"/>
                    <a:pt x="120015" y="219075"/>
                    <a:pt x="112395" y="249555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21"/>
            <p:cNvSpPr/>
            <p:nvPr/>
          </p:nvSpPr>
          <p:spPr>
            <a:xfrm>
              <a:off x="6794182" y="3645217"/>
              <a:ext cx="136900" cy="133350"/>
            </a:xfrm>
            <a:custGeom>
              <a:avLst/>
              <a:gdLst/>
              <a:ahLst/>
              <a:cxnLst/>
              <a:rect l="l" t="t" r="r" b="b"/>
              <a:pathLst>
                <a:path w="136900" h="133350" extrusionOk="0">
                  <a:moveTo>
                    <a:pt x="14288" y="1905"/>
                  </a:moveTo>
                  <a:cubicBezTo>
                    <a:pt x="45720" y="953"/>
                    <a:pt x="77153" y="953"/>
                    <a:pt x="108585" y="0"/>
                  </a:cubicBezTo>
                  <a:cubicBezTo>
                    <a:pt x="120015" y="2858"/>
                    <a:pt x="140970" y="-6667"/>
                    <a:pt x="136208" y="19050"/>
                  </a:cubicBezTo>
                  <a:cubicBezTo>
                    <a:pt x="118110" y="23813"/>
                    <a:pt x="102870" y="30480"/>
                    <a:pt x="104775" y="54292"/>
                  </a:cubicBezTo>
                  <a:cubicBezTo>
                    <a:pt x="104775" y="60960"/>
                    <a:pt x="98108" y="69533"/>
                    <a:pt x="93345" y="76200"/>
                  </a:cubicBezTo>
                  <a:cubicBezTo>
                    <a:pt x="80963" y="92392"/>
                    <a:pt x="68580" y="108585"/>
                    <a:pt x="54293" y="123825"/>
                  </a:cubicBezTo>
                  <a:cubicBezTo>
                    <a:pt x="49530" y="129540"/>
                    <a:pt x="40005" y="130492"/>
                    <a:pt x="33338" y="133350"/>
                  </a:cubicBezTo>
                  <a:cubicBezTo>
                    <a:pt x="31433" y="126683"/>
                    <a:pt x="28575" y="120015"/>
                    <a:pt x="26670" y="113348"/>
                  </a:cubicBezTo>
                  <a:cubicBezTo>
                    <a:pt x="22860" y="101917"/>
                    <a:pt x="20003" y="90488"/>
                    <a:pt x="17145" y="79058"/>
                  </a:cubicBezTo>
                  <a:cubicBezTo>
                    <a:pt x="14288" y="70485"/>
                    <a:pt x="11430" y="61913"/>
                    <a:pt x="8573" y="53340"/>
                  </a:cubicBezTo>
                  <a:cubicBezTo>
                    <a:pt x="5715" y="43815"/>
                    <a:pt x="2858" y="34290"/>
                    <a:pt x="0" y="25717"/>
                  </a:cubicBezTo>
                  <a:cubicBezTo>
                    <a:pt x="4763" y="18098"/>
                    <a:pt x="9525" y="9525"/>
                    <a:pt x="14288" y="1905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21"/>
            <p:cNvSpPr/>
            <p:nvPr/>
          </p:nvSpPr>
          <p:spPr>
            <a:xfrm>
              <a:off x="6792277" y="3664267"/>
              <a:ext cx="139248" cy="220979"/>
            </a:xfrm>
            <a:custGeom>
              <a:avLst/>
              <a:gdLst/>
              <a:ahLst/>
              <a:cxnLst/>
              <a:rect l="l" t="t" r="r" b="b"/>
              <a:pathLst>
                <a:path w="139248" h="220979" extrusionOk="0">
                  <a:moveTo>
                    <a:pt x="1905" y="6667"/>
                  </a:moveTo>
                  <a:cubicBezTo>
                    <a:pt x="4763" y="16192"/>
                    <a:pt x="7620" y="25717"/>
                    <a:pt x="10478" y="34290"/>
                  </a:cubicBezTo>
                  <a:cubicBezTo>
                    <a:pt x="13335" y="42863"/>
                    <a:pt x="16192" y="51435"/>
                    <a:pt x="19050" y="60008"/>
                  </a:cubicBezTo>
                  <a:cubicBezTo>
                    <a:pt x="22860" y="71438"/>
                    <a:pt x="25717" y="82867"/>
                    <a:pt x="28575" y="94298"/>
                  </a:cubicBezTo>
                  <a:cubicBezTo>
                    <a:pt x="30480" y="100965"/>
                    <a:pt x="32385" y="107633"/>
                    <a:pt x="35242" y="114300"/>
                  </a:cubicBezTo>
                  <a:cubicBezTo>
                    <a:pt x="42863" y="111442"/>
                    <a:pt x="51435" y="109538"/>
                    <a:pt x="56197" y="104775"/>
                  </a:cubicBezTo>
                  <a:cubicBezTo>
                    <a:pt x="70485" y="89535"/>
                    <a:pt x="82867" y="73342"/>
                    <a:pt x="95250" y="57150"/>
                  </a:cubicBezTo>
                  <a:cubicBezTo>
                    <a:pt x="100013" y="50483"/>
                    <a:pt x="107632" y="41910"/>
                    <a:pt x="106680" y="35242"/>
                  </a:cubicBezTo>
                  <a:cubicBezTo>
                    <a:pt x="104775" y="11430"/>
                    <a:pt x="120967" y="4763"/>
                    <a:pt x="138113" y="0"/>
                  </a:cubicBezTo>
                  <a:cubicBezTo>
                    <a:pt x="144780" y="40958"/>
                    <a:pt x="120967" y="70485"/>
                    <a:pt x="96203" y="99060"/>
                  </a:cubicBezTo>
                  <a:cubicBezTo>
                    <a:pt x="91440" y="99060"/>
                    <a:pt x="85725" y="100013"/>
                    <a:pt x="80963" y="100013"/>
                  </a:cubicBezTo>
                  <a:cubicBezTo>
                    <a:pt x="84772" y="103823"/>
                    <a:pt x="88582" y="106680"/>
                    <a:pt x="93345" y="110490"/>
                  </a:cubicBezTo>
                  <a:cubicBezTo>
                    <a:pt x="93345" y="114300"/>
                    <a:pt x="93345" y="119063"/>
                    <a:pt x="92392" y="122873"/>
                  </a:cubicBezTo>
                  <a:cubicBezTo>
                    <a:pt x="73342" y="121920"/>
                    <a:pt x="45720" y="119063"/>
                    <a:pt x="53340" y="147638"/>
                  </a:cubicBezTo>
                  <a:cubicBezTo>
                    <a:pt x="62865" y="184785"/>
                    <a:pt x="31432" y="196215"/>
                    <a:pt x="20955" y="220980"/>
                  </a:cubicBezTo>
                  <a:cubicBezTo>
                    <a:pt x="12382" y="213360"/>
                    <a:pt x="5715" y="208598"/>
                    <a:pt x="0" y="203835"/>
                  </a:cubicBezTo>
                  <a:cubicBezTo>
                    <a:pt x="2857" y="192405"/>
                    <a:pt x="2857" y="180975"/>
                    <a:pt x="7620" y="170498"/>
                  </a:cubicBezTo>
                  <a:cubicBezTo>
                    <a:pt x="19050" y="142875"/>
                    <a:pt x="13335" y="118110"/>
                    <a:pt x="4763" y="90488"/>
                  </a:cubicBezTo>
                  <a:cubicBezTo>
                    <a:pt x="-3810" y="64770"/>
                    <a:pt x="1905" y="35242"/>
                    <a:pt x="1905" y="6667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21"/>
            <p:cNvSpPr/>
            <p:nvPr/>
          </p:nvSpPr>
          <p:spPr>
            <a:xfrm>
              <a:off x="6781177" y="3786585"/>
              <a:ext cx="110065" cy="176766"/>
            </a:xfrm>
            <a:custGeom>
              <a:avLst/>
              <a:gdLst/>
              <a:ahLst/>
              <a:cxnLst/>
              <a:rect l="l" t="t" r="r" b="b"/>
              <a:pathLst>
                <a:path w="110065" h="176766" extrusionOk="0">
                  <a:moveTo>
                    <a:pt x="10147" y="81517"/>
                  </a:moveTo>
                  <a:cubicBezTo>
                    <a:pt x="15862" y="86279"/>
                    <a:pt x="22529" y="91995"/>
                    <a:pt x="31102" y="98662"/>
                  </a:cubicBezTo>
                  <a:cubicBezTo>
                    <a:pt x="41579" y="73897"/>
                    <a:pt x="73012" y="62467"/>
                    <a:pt x="63487" y="25320"/>
                  </a:cubicBezTo>
                  <a:cubicBezTo>
                    <a:pt x="56820" y="-3255"/>
                    <a:pt x="83490" y="-398"/>
                    <a:pt x="102540" y="554"/>
                  </a:cubicBezTo>
                  <a:cubicBezTo>
                    <a:pt x="117779" y="46274"/>
                    <a:pt x="111112" y="85327"/>
                    <a:pt x="71107" y="115807"/>
                  </a:cubicBezTo>
                  <a:cubicBezTo>
                    <a:pt x="62535" y="122474"/>
                    <a:pt x="60629" y="135809"/>
                    <a:pt x="53962" y="145334"/>
                  </a:cubicBezTo>
                  <a:cubicBezTo>
                    <a:pt x="46342" y="156764"/>
                    <a:pt x="35865" y="166289"/>
                    <a:pt x="27292" y="176767"/>
                  </a:cubicBezTo>
                  <a:cubicBezTo>
                    <a:pt x="18720" y="166289"/>
                    <a:pt x="9195" y="155812"/>
                    <a:pt x="1575" y="145334"/>
                  </a:cubicBezTo>
                  <a:cubicBezTo>
                    <a:pt x="-1283" y="141524"/>
                    <a:pt x="622" y="134857"/>
                    <a:pt x="622" y="129142"/>
                  </a:cubicBezTo>
                  <a:cubicBezTo>
                    <a:pt x="1575" y="125332"/>
                    <a:pt x="2527" y="121522"/>
                    <a:pt x="3479" y="116759"/>
                  </a:cubicBezTo>
                  <a:cubicBezTo>
                    <a:pt x="6337" y="104377"/>
                    <a:pt x="8242" y="92947"/>
                    <a:pt x="10147" y="81517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21"/>
            <p:cNvSpPr/>
            <p:nvPr/>
          </p:nvSpPr>
          <p:spPr>
            <a:xfrm>
              <a:off x="6873240" y="3763327"/>
              <a:ext cx="15240" cy="11429"/>
            </a:xfrm>
            <a:custGeom>
              <a:avLst/>
              <a:gdLst/>
              <a:ahLst/>
              <a:cxnLst/>
              <a:rect l="l" t="t" r="r" b="b"/>
              <a:pathLst>
                <a:path w="15240" h="11429" extrusionOk="0">
                  <a:moveTo>
                    <a:pt x="12382" y="11430"/>
                  </a:moveTo>
                  <a:cubicBezTo>
                    <a:pt x="8572" y="7620"/>
                    <a:pt x="4763" y="4763"/>
                    <a:pt x="0" y="952"/>
                  </a:cubicBezTo>
                  <a:cubicBezTo>
                    <a:pt x="4763" y="952"/>
                    <a:pt x="10478" y="0"/>
                    <a:pt x="15240" y="0"/>
                  </a:cubicBezTo>
                  <a:cubicBezTo>
                    <a:pt x="14288" y="3810"/>
                    <a:pt x="13335" y="7620"/>
                    <a:pt x="12382" y="11430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21"/>
            <p:cNvSpPr/>
            <p:nvPr/>
          </p:nvSpPr>
          <p:spPr>
            <a:xfrm>
              <a:off x="6756320" y="3908107"/>
              <a:ext cx="714" cy="22860"/>
            </a:xfrm>
            <a:custGeom>
              <a:avLst/>
              <a:gdLst/>
              <a:ahLst/>
              <a:cxnLst/>
              <a:rect l="l" t="t" r="r" b="b"/>
              <a:pathLst>
                <a:path w="714" h="22860" extrusionOk="0">
                  <a:moveTo>
                    <a:pt x="714" y="22860"/>
                  </a:moveTo>
                  <a:cubicBezTo>
                    <a:pt x="714" y="15240"/>
                    <a:pt x="714" y="7620"/>
                    <a:pt x="714" y="0"/>
                  </a:cubicBezTo>
                  <a:cubicBezTo>
                    <a:pt x="-238" y="7620"/>
                    <a:pt x="-238" y="15240"/>
                    <a:pt x="714" y="2286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21"/>
            <p:cNvSpPr/>
            <p:nvPr/>
          </p:nvSpPr>
          <p:spPr>
            <a:xfrm>
              <a:off x="6782752" y="3902392"/>
              <a:ext cx="2857" cy="12382"/>
            </a:xfrm>
            <a:custGeom>
              <a:avLst/>
              <a:gdLst/>
              <a:ahLst/>
              <a:cxnLst/>
              <a:rect l="l" t="t" r="r" b="b"/>
              <a:pathLst>
                <a:path w="2857" h="12382" extrusionOk="0">
                  <a:moveTo>
                    <a:pt x="2857" y="0"/>
                  </a:moveTo>
                  <a:cubicBezTo>
                    <a:pt x="1905" y="3810"/>
                    <a:pt x="953" y="7620"/>
                    <a:pt x="0" y="12382"/>
                  </a:cubicBezTo>
                  <a:cubicBezTo>
                    <a:pt x="953" y="7620"/>
                    <a:pt x="1905" y="3810"/>
                    <a:pt x="2857" y="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21"/>
            <p:cNvSpPr/>
            <p:nvPr/>
          </p:nvSpPr>
          <p:spPr>
            <a:xfrm>
              <a:off x="6769417" y="3659504"/>
              <a:ext cx="1904" cy="22860"/>
            </a:xfrm>
            <a:custGeom>
              <a:avLst/>
              <a:gdLst/>
              <a:ahLst/>
              <a:cxnLst/>
              <a:rect l="l" t="t" r="r" b="b"/>
              <a:pathLst>
                <a:path w="1904" h="22860" extrusionOk="0">
                  <a:moveTo>
                    <a:pt x="0" y="22860"/>
                  </a:moveTo>
                  <a:cubicBezTo>
                    <a:pt x="952" y="15240"/>
                    <a:pt x="952" y="7620"/>
                    <a:pt x="1905" y="0"/>
                  </a:cubicBezTo>
                  <a:cubicBezTo>
                    <a:pt x="952" y="7620"/>
                    <a:pt x="0" y="15240"/>
                    <a:pt x="0" y="2286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21"/>
            <p:cNvSpPr/>
            <p:nvPr/>
          </p:nvSpPr>
          <p:spPr>
            <a:xfrm>
              <a:off x="6497955" y="3897630"/>
              <a:ext cx="161925" cy="271462"/>
            </a:xfrm>
            <a:custGeom>
              <a:avLst/>
              <a:gdLst/>
              <a:ahLst/>
              <a:cxnLst/>
              <a:rect l="l" t="t" r="r" b="b"/>
              <a:pathLst>
                <a:path w="161925" h="271462" extrusionOk="0">
                  <a:moveTo>
                    <a:pt x="33338" y="271463"/>
                  </a:moveTo>
                  <a:cubicBezTo>
                    <a:pt x="21907" y="267652"/>
                    <a:pt x="11430" y="264795"/>
                    <a:pt x="0" y="260985"/>
                  </a:cubicBezTo>
                  <a:cubicBezTo>
                    <a:pt x="4763" y="248602"/>
                    <a:pt x="6667" y="235267"/>
                    <a:pt x="14288" y="224790"/>
                  </a:cubicBezTo>
                  <a:cubicBezTo>
                    <a:pt x="24765" y="211455"/>
                    <a:pt x="37147" y="199072"/>
                    <a:pt x="50482" y="188595"/>
                  </a:cubicBezTo>
                  <a:cubicBezTo>
                    <a:pt x="79057" y="165735"/>
                    <a:pt x="90488" y="135255"/>
                    <a:pt x="96202" y="101917"/>
                  </a:cubicBezTo>
                  <a:cubicBezTo>
                    <a:pt x="98107" y="89535"/>
                    <a:pt x="93345" y="73342"/>
                    <a:pt x="87630" y="61913"/>
                  </a:cubicBezTo>
                  <a:cubicBezTo>
                    <a:pt x="66675" y="21907"/>
                    <a:pt x="73342" y="8572"/>
                    <a:pt x="120015" y="0"/>
                  </a:cubicBezTo>
                  <a:cubicBezTo>
                    <a:pt x="120967" y="952"/>
                    <a:pt x="121920" y="2857"/>
                    <a:pt x="120967" y="3810"/>
                  </a:cubicBezTo>
                  <a:cubicBezTo>
                    <a:pt x="120015" y="39052"/>
                    <a:pt x="145732" y="62865"/>
                    <a:pt x="159067" y="91440"/>
                  </a:cubicBezTo>
                  <a:cubicBezTo>
                    <a:pt x="159067" y="92392"/>
                    <a:pt x="160972" y="92392"/>
                    <a:pt x="161925" y="92392"/>
                  </a:cubicBezTo>
                  <a:cubicBezTo>
                    <a:pt x="160972" y="100013"/>
                    <a:pt x="159067" y="106680"/>
                    <a:pt x="158115" y="114300"/>
                  </a:cubicBezTo>
                  <a:cubicBezTo>
                    <a:pt x="150495" y="114300"/>
                    <a:pt x="140017" y="110490"/>
                    <a:pt x="135255" y="114300"/>
                  </a:cubicBezTo>
                  <a:cubicBezTo>
                    <a:pt x="117157" y="128588"/>
                    <a:pt x="117157" y="156210"/>
                    <a:pt x="131445" y="180022"/>
                  </a:cubicBezTo>
                  <a:cubicBezTo>
                    <a:pt x="130492" y="185738"/>
                    <a:pt x="129540" y="190500"/>
                    <a:pt x="128588" y="196215"/>
                  </a:cubicBezTo>
                  <a:cubicBezTo>
                    <a:pt x="128588" y="202882"/>
                    <a:pt x="128588" y="209550"/>
                    <a:pt x="128588" y="215265"/>
                  </a:cubicBezTo>
                  <a:cubicBezTo>
                    <a:pt x="129540" y="220980"/>
                    <a:pt x="131445" y="225742"/>
                    <a:pt x="132397" y="231457"/>
                  </a:cubicBezTo>
                  <a:cubicBezTo>
                    <a:pt x="133350" y="233363"/>
                    <a:pt x="135255" y="236220"/>
                    <a:pt x="136207" y="238125"/>
                  </a:cubicBezTo>
                  <a:cubicBezTo>
                    <a:pt x="139065" y="240982"/>
                    <a:pt x="141922" y="244792"/>
                    <a:pt x="144780" y="247650"/>
                  </a:cubicBezTo>
                  <a:cubicBezTo>
                    <a:pt x="143827" y="255270"/>
                    <a:pt x="142875" y="262890"/>
                    <a:pt x="142875" y="270510"/>
                  </a:cubicBezTo>
                  <a:cubicBezTo>
                    <a:pt x="133350" y="265747"/>
                    <a:pt x="123825" y="261938"/>
                    <a:pt x="114300" y="257175"/>
                  </a:cubicBezTo>
                  <a:cubicBezTo>
                    <a:pt x="77152" y="240030"/>
                    <a:pt x="60007" y="242888"/>
                    <a:pt x="33338" y="271463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21"/>
            <p:cNvSpPr/>
            <p:nvPr/>
          </p:nvSpPr>
          <p:spPr>
            <a:xfrm>
              <a:off x="6531292" y="4144196"/>
              <a:ext cx="179069" cy="139196"/>
            </a:xfrm>
            <a:custGeom>
              <a:avLst/>
              <a:gdLst/>
              <a:ahLst/>
              <a:cxnLst/>
              <a:rect l="l" t="t" r="r" b="b"/>
              <a:pathLst>
                <a:path w="179069" h="139196" extrusionOk="0">
                  <a:moveTo>
                    <a:pt x="0" y="24896"/>
                  </a:moveTo>
                  <a:cubicBezTo>
                    <a:pt x="26670" y="-3679"/>
                    <a:pt x="43815" y="-6536"/>
                    <a:pt x="79057" y="10609"/>
                  </a:cubicBezTo>
                  <a:cubicBezTo>
                    <a:pt x="88582" y="15371"/>
                    <a:pt x="98107" y="19181"/>
                    <a:pt x="107632" y="23944"/>
                  </a:cubicBezTo>
                  <a:cubicBezTo>
                    <a:pt x="112395" y="29659"/>
                    <a:pt x="117157" y="35374"/>
                    <a:pt x="121920" y="41089"/>
                  </a:cubicBezTo>
                  <a:cubicBezTo>
                    <a:pt x="117157" y="42994"/>
                    <a:pt x="113347" y="45851"/>
                    <a:pt x="108585" y="47756"/>
                  </a:cubicBezTo>
                  <a:cubicBezTo>
                    <a:pt x="92392" y="38231"/>
                    <a:pt x="77152" y="26801"/>
                    <a:pt x="59055" y="20134"/>
                  </a:cubicBezTo>
                  <a:cubicBezTo>
                    <a:pt x="51435" y="17276"/>
                    <a:pt x="40005" y="22039"/>
                    <a:pt x="32385" y="27754"/>
                  </a:cubicBezTo>
                  <a:cubicBezTo>
                    <a:pt x="29527" y="29659"/>
                    <a:pt x="31432" y="43946"/>
                    <a:pt x="35242" y="49661"/>
                  </a:cubicBezTo>
                  <a:cubicBezTo>
                    <a:pt x="53340" y="71569"/>
                    <a:pt x="69532" y="96334"/>
                    <a:pt x="104775" y="92524"/>
                  </a:cubicBezTo>
                  <a:cubicBezTo>
                    <a:pt x="117157" y="91571"/>
                    <a:pt x="130492" y="98239"/>
                    <a:pt x="143827" y="101096"/>
                  </a:cubicBezTo>
                  <a:cubicBezTo>
                    <a:pt x="143827" y="101096"/>
                    <a:pt x="143827" y="101096"/>
                    <a:pt x="143827" y="101096"/>
                  </a:cubicBezTo>
                  <a:cubicBezTo>
                    <a:pt x="145732" y="103001"/>
                    <a:pt x="147638" y="103954"/>
                    <a:pt x="149542" y="105859"/>
                  </a:cubicBezTo>
                  <a:cubicBezTo>
                    <a:pt x="158115" y="110621"/>
                    <a:pt x="167640" y="115384"/>
                    <a:pt x="176213" y="120146"/>
                  </a:cubicBezTo>
                  <a:cubicBezTo>
                    <a:pt x="177165" y="123004"/>
                    <a:pt x="178117" y="125861"/>
                    <a:pt x="179070" y="129671"/>
                  </a:cubicBezTo>
                  <a:cubicBezTo>
                    <a:pt x="174307" y="132529"/>
                    <a:pt x="169545" y="135386"/>
                    <a:pt x="164782" y="139196"/>
                  </a:cubicBezTo>
                  <a:cubicBezTo>
                    <a:pt x="132397" y="111574"/>
                    <a:pt x="91440" y="109669"/>
                    <a:pt x="51435" y="102049"/>
                  </a:cubicBezTo>
                  <a:cubicBezTo>
                    <a:pt x="35242" y="74426"/>
                    <a:pt x="952" y="61091"/>
                    <a:pt x="0" y="24896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21"/>
            <p:cNvSpPr/>
            <p:nvPr/>
          </p:nvSpPr>
          <p:spPr>
            <a:xfrm>
              <a:off x="6562301" y="4162611"/>
              <a:ext cx="126153" cy="81728"/>
            </a:xfrm>
            <a:custGeom>
              <a:avLst/>
              <a:gdLst/>
              <a:ahLst/>
              <a:cxnLst/>
              <a:rect l="l" t="t" r="r" b="b"/>
              <a:pathLst>
                <a:path w="126153" h="81728" extrusionOk="0">
                  <a:moveTo>
                    <a:pt x="112818" y="81729"/>
                  </a:moveTo>
                  <a:cubicBezTo>
                    <a:pt x="99483" y="78871"/>
                    <a:pt x="86148" y="72204"/>
                    <a:pt x="73766" y="73156"/>
                  </a:cubicBezTo>
                  <a:cubicBezTo>
                    <a:pt x="38523" y="76966"/>
                    <a:pt x="22331" y="52201"/>
                    <a:pt x="4233" y="30294"/>
                  </a:cubicBezTo>
                  <a:cubicBezTo>
                    <a:pt x="423" y="25531"/>
                    <a:pt x="-1482" y="10291"/>
                    <a:pt x="1376" y="8386"/>
                  </a:cubicBezTo>
                  <a:cubicBezTo>
                    <a:pt x="8996" y="3624"/>
                    <a:pt x="21378" y="-2092"/>
                    <a:pt x="28046" y="766"/>
                  </a:cubicBezTo>
                  <a:cubicBezTo>
                    <a:pt x="45191" y="7433"/>
                    <a:pt x="60431" y="18864"/>
                    <a:pt x="77576" y="28389"/>
                  </a:cubicBezTo>
                  <a:cubicBezTo>
                    <a:pt x="79481" y="29341"/>
                    <a:pt x="81386" y="30294"/>
                    <a:pt x="83291" y="30294"/>
                  </a:cubicBezTo>
                  <a:cubicBezTo>
                    <a:pt x="90911" y="30294"/>
                    <a:pt x="99483" y="30294"/>
                    <a:pt x="107103" y="30294"/>
                  </a:cubicBezTo>
                  <a:cubicBezTo>
                    <a:pt x="109008" y="29341"/>
                    <a:pt x="111866" y="28389"/>
                    <a:pt x="113771" y="28389"/>
                  </a:cubicBezTo>
                  <a:cubicBezTo>
                    <a:pt x="116628" y="24579"/>
                    <a:pt x="119486" y="21721"/>
                    <a:pt x="123296" y="17911"/>
                  </a:cubicBezTo>
                  <a:cubicBezTo>
                    <a:pt x="124248" y="16006"/>
                    <a:pt x="125201" y="14101"/>
                    <a:pt x="126153" y="12196"/>
                  </a:cubicBezTo>
                  <a:cubicBezTo>
                    <a:pt x="125201" y="25531"/>
                    <a:pt x="124248" y="39819"/>
                    <a:pt x="121391" y="53154"/>
                  </a:cubicBezTo>
                  <a:cubicBezTo>
                    <a:pt x="119486" y="62679"/>
                    <a:pt x="115676" y="72204"/>
                    <a:pt x="112818" y="81729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21"/>
            <p:cNvSpPr/>
            <p:nvPr/>
          </p:nvSpPr>
          <p:spPr>
            <a:xfrm>
              <a:off x="6617944" y="3901440"/>
              <a:ext cx="73521" cy="88582"/>
            </a:xfrm>
            <a:custGeom>
              <a:avLst/>
              <a:gdLst/>
              <a:ahLst/>
              <a:cxnLst/>
              <a:rect l="l" t="t" r="r" b="b"/>
              <a:pathLst>
                <a:path w="73521" h="88582" extrusionOk="0">
                  <a:moveTo>
                    <a:pt x="40983" y="88582"/>
                  </a:moveTo>
                  <a:cubicBezTo>
                    <a:pt x="40031" y="88582"/>
                    <a:pt x="39078" y="88582"/>
                    <a:pt x="38126" y="87630"/>
                  </a:cubicBezTo>
                  <a:cubicBezTo>
                    <a:pt x="24791" y="59055"/>
                    <a:pt x="-927" y="35242"/>
                    <a:pt x="26" y="0"/>
                  </a:cubicBezTo>
                  <a:cubicBezTo>
                    <a:pt x="22886" y="6667"/>
                    <a:pt x="45746" y="13335"/>
                    <a:pt x="73368" y="20955"/>
                  </a:cubicBezTo>
                  <a:cubicBezTo>
                    <a:pt x="75273" y="43815"/>
                    <a:pt x="59081" y="66675"/>
                    <a:pt x="40983" y="88582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21"/>
            <p:cNvSpPr/>
            <p:nvPr/>
          </p:nvSpPr>
          <p:spPr>
            <a:xfrm>
              <a:off x="6652565" y="3999547"/>
              <a:ext cx="45814" cy="164782"/>
            </a:xfrm>
            <a:custGeom>
              <a:avLst/>
              <a:gdLst/>
              <a:ahLst/>
              <a:cxnLst/>
              <a:rect l="l" t="t" r="r" b="b"/>
              <a:pathLst>
                <a:path w="45814" h="164782" extrusionOk="0">
                  <a:moveTo>
                    <a:pt x="33985" y="0"/>
                  </a:moveTo>
                  <a:cubicBezTo>
                    <a:pt x="36842" y="9525"/>
                    <a:pt x="38747" y="18097"/>
                    <a:pt x="41604" y="27622"/>
                  </a:cubicBezTo>
                  <a:cubicBezTo>
                    <a:pt x="47320" y="43815"/>
                    <a:pt x="50177" y="56197"/>
                    <a:pt x="30175" y="67628"/>
                  </a:cubicBezTo>
                  <a:cubicBezTo>
                    <a:pt x="1600" y="83820"/>
                    <a:pt x="3504" y="98108"/>
                    <a:pt x="22554" y="122872"/>
                  </a:cubicBezTo>
                  <a:cubicBezTo>
                    <a:pt x="31127" y="133350"/>
                    <a:pt x="31127" y="150495"/>
                    <a:pt x="34937" y="164783"/>
                  </a:cubicBezTo>
                  <a:cubicBezTo>
                    <a:pt x="-10783" y="131445"/>
                    <a:pt x="-6973" y="92393"/>
                    <a:pt x="19697" y="49530"/>
                  </a:cubicBezTo>
                  <a:cubicBezTo>
                    <a:pt x="27317" y="34290"/>
                    <a:pt x="29222" y="16193"/>
                    <a:pt x="33985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21"/>
            <p:cNvSpPr/>
            <p:nvPr/>
          </p:nvSpPr>
          <p:spPr>
            <a:xfrm>
              <a:off x="6617787" y="4009284"/>
              <a:ext cx="37330" cy="67415"/>
            </a:xfrm>
            <a:custGeom>
              <a:avLst/>
              <a:gdLst/>
              <a:ahLst/>
              <a:cxnLst/>
              <a:rect l="l" t="t" r="r" b="b"/>
              <a:pathLst>
                <a:path w="37330" h="67415" extrusionOk="0">
                  <a:moveTo>
                    <a:pt x="10660" y="67416"/>
                  </a:moveTo>
                  <a:cubicBezTo>
                    <a:pt x="-4580" y="44556"/>
                    <a:pt x="-3627" y="15981"/>
                    <a:pt x="14470" y="1693"/>
                  </a:cubicBezTo>
                  <a:cubicBezTo>
                    <a:pt x="19233" y="-2117"/>
                    <a:pt x="29710" y="1693"/>
                    <a:pt x="37331" y="1693"/>
                  </a:cubicBezTo>
                  <a:cubicBezTo>
                    <a:pt x="28758" y="23601"/>
                    <a:pt x="19233" y="45508"/>
                    <a:pt x="10660" y="67416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21"/>
            <p:cNvSpPr/>
            <p:nvPr/>
          </p:nvSpPr>
          <p:spPr>
            <a:xfrm>
              <a:off x="6687502" y="3903344"/>
              <a:ext cx="39936" cy="91440"/>
            </a:xfrm>
            <a:custGeom>
              <a:avLst/>
              <a:gdLst/>
              <a:ahLst/>
              <a:cxnLst/>
              <a:rect l="l" t="t" r="r" b="b"/>
              <a:pathLst>
                <a:path w="39936" h="91440" extrusionOk="0">
                  <a:moveTo>
                    <a:pt x="26670" y="0"/>
                  </a:moveTo>
                  <a:cubicBezTo>
                    <a:pt x="51435" y="30480"/>
                    <a:pt x="40957" y="66675"/>
                    <a:pt x="0" y="91440"/>
                  </a:cubicBezTo>
                  <a:cubicBezTo>
                    <a:pt x="15240" y="62865"/>
                    <a:pt x="33338" y="35243"/>
                    <a:pt x="26670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21"/>
            <p:cNvSpPr/>
            <p:nvPr/>
          </p:nvSpPr>
          <p:spPr>
            <a:xfrm>
              <a:off x="6638925" y="4144327"/>
              <a:ext cx="25717" cy="40004"/>
            </a:xfrm>
            <a:custGeom>
              <a:avLst/>
              <a:gdLst/>
              <a:ahLst/>
              <a:cxnLst/>
              <a:rect l="l" t="t" r="r" b="b"/>
              <a:pathLst>
                <a:path w="25717" h="40004" extrusionOk="0">
                  <a:moveTo>
                    <a:pt x="14288" y="40005"/>
                  </a:moveTo>
                  <a:cubicBezTo>
                    <a:pt x="9525" y="34290"/>
                    <a:pt x="4763" y="28575"/>
                    <a:pt x="0" y="22860"/>
                  </a:cubicBezTo>
                  <a:cubicBezTo>
                    <a:pt x="953" y="15240"/>
                    <a:pt x="1905" y="7620"/>
                    <a:pt x="1905" y="0"/>
                  </a:cubicBezTo>
                  <a:cubicBezTo>
                    <a:pt x="9525" y="10478"/>
                    <a:pt x="17145" y="20003"/>
                    <a:pt x="25718" y="30480"/>
                  </a:cubicBezTo>
                  <a:cubicBezTo>
                    <a:pt x="24765" y="32385"/>
                    <a:pt x="23813" y="34290"/>
                    <a:pt x="23813" y="36195"/>
                  </a:cubicBezTo>
                  <a:cubicBezTo>
                    <a:pt x="20955" y="37147"/>
                    <a:pt x="18097" y="38100"/>
                    <a:pt x="14288" y="40005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21"/>
            <p:cNvSpPr/>
            <p:nvPr/>
          </p:nvSpPr>
          <p:spPr>
            <a:xfrm>
              <a:off x="6625590" y="4092892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 extrusionOk="0">
                  <a:moveTo>
                    <a:pt x="0" y="19050"/>
                  </a:moveTo>
                  <a:cubicBezTo>
                    <a:pt x="0" y="12382"/>
                    <a:pt x="0" y="5715"/>
                    <a:pt x="0" y="0"/>
                  </a:cubicBezTo>
                  <a:cubicBezTo>
                    <a:pt x="0" y="5715"/>
                    <a:pt x="0" y="12382"/>
                    <a:pt x="0" y="1905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21"/>
            <p:cNvSpPr/>
            <p:nvPr/>
          </p:nvSpPr>
          <p:spPr>
            <a:xfrm>
              <a:off x="6676072" y="4180522"/>
              <a:ext cx="9525" cy="10477"/>
            </a:xfrm>
            <a:custGeom>
              <a:avLst/>
              <a:gdLst/>
              <a:ahLst/>
              <a:cxnLst/>
              <a:rect l="l" t="t" r="r" b="b"/>
              <a:pathLst>
                <a:path w="9525" h="10477" extrusionOk="0">
                  <a:moveTo>
                    <a:pt x="9525" y="0"/>
                  </a:moveTo>
                  <a:cubicBezTo>
                    <a:pt x="6668" y="3810"/>
                    <a:pt x="3810" y="6668"/>
                    <a:pt x="0" y="10478"/>
                  </a:cubicBezTo>
                  <a:cubicBezTo>
                    <a:pt x="2858" y="6668"/>
                    <a:pt x="5715" y="3810"/>
                    <a:pt x="9525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21"/>
            <p:cNvSpPr/>
            <p:nvPr/>
          </p:nvSpPr>
          <p:spPr>
            <a:xfrm>
              <a:off x="6645592" y="4192905"/>
              <a:ext cx="23812" cy="714"/>
            </a:xfrm>
            <a:custGeom>
              <a:avLst/>
              <a:gdLst/>
              <a:ahLst/>
              <a:cxnLst/>
              <a:rect l="l" t="t" r="r" b="b"/>
              <a:pathLst>
                <a:path w="23812" h="714" extrusionOk="0">
                  <a:moveTo>
                    <a:pt x="23813" y="0"/>
                  </a:moveTo>
                  <a:cubicBezTo>
                    <a:pt x="16192" y="0"/>
                    <a:pt x="7620" y="0"/>
                    <a:pt x="0" y="0"/>
                  </a:cubicBezTo>
                  <a:cubicBezTo>
                    <a:pt x="8572" y="952"/>
                    <a:pt x="16192" y="952"/>
                    <a:pt x="23813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21"/>
            <p:cNvSpPr/>
            <p:nvPr/>
          </p:nvSpPr>
          <p:spPr>
            <a:xfrm>
              <a:off x="6699884" y="3755707"/>
              <a:ext cx="6667" cy="18097"/>
            </a:xfrm>
            <a:custGeom>
              <a:avLst/>
              <a:gdLst/>
              <a:ahLst/>
              <a:cxnLst/>
              <a:rect l="l" t="t" r="r" b="b"/>
              <a:pathLst>
                <a:path w="6667" h="18097" extrusionOk="0">
                  <a:moveTo>
                    <a:pt x="6668" y="18097"/>
                  </a:moveTo>
                  <a:cubicBezTo>
                    <a:pt x="4763" y="12383"/>
                    <a:pt x="1905" y="5715"/>
                    <a:pt x="0" y="0"/>
                  </a:cubicBezTo>
                  <a:cubicBezTo>
                    <a:pt x="1905" y="6667"/>
                    <a:pt x="4763" y="12383"/>
                    <a:pt x="6668" y="18097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21"/>
            <p:cNvSpPr/>
            <p:nvPr/>
          </p:nvSpPr>
          <p:spPr>
            <a:xfrm>
              <a:off x="6629400" y="4128134"/>
              <a:ext cx="3809" cy="6667"/>
            </a:xfrm>
            <a:custGeom>
              <a:avLst/>
              <a:gdLst/>
              <a:ahLst/>
              <a:cxnLst/>
              <a:rect l="l" t="t" r="r" b="b"/>
              <a:pathLst>
                <a:path w="3809" h="6667" extrusionOk="0">
                  <a:moveTo>
                    <a:pt x="3810" y="6668"/>
                  </a:moveTo>
                  <a:cubicBezTo>
                    <a:pt x="2857" y="4763"/>
                    <a:pt x="953" y="1905"/>
                    <a:pt x="0" y="0"/>
                  </a:cubicBezTo>
                  <a:cubicBezTo>
                    <a:pt x="953" y="1905"/>
                    <a:pt x="2857" y="3810"/>
                    <a:pt x="3810" y="6668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21"/>
            <p:cNvSpPr/>
            <p:nvPr/>
          </p:nvSpPr>
          <p:spPr>
            <a:xfrm>
              <a:off x="6662737" y="4173855"/>
              <a:ext cx="2164" cy="5714"/>
            </a:xfrm>
            <a:custGeom>
              <a:avLst/>
              <a:gdLst/>
              <a:ahLst/>
              <a:cxnLst/>
              <a:rect l="l" t="t" r="r" b="b"/>
              <a:pathLst>
                <a:path w="2164" h="5714" extrusionOk="0">
                  <a:moveTo>
                    <a:pt x="0" y="5715"/>
                  </a:moveTo>
                  <a:cubicBezTo>
                    <a:pt x="953" y="3810"/>
                    <a:pt x="1905" y="1905"/>
                    <a:pt x="1905" y="0"/>
                  </a:cubicBezTo>
                  <a:cubicBezTo>
                    <a:pt x="1905" y="1905"/>
                    <a:pt x="1905" y="2857"/>
                    <a:pt x="1905" y="4763"/>
                  </a:cubicBezTo>
                  <a:cubicBezTo>
                    <a:pt x="2857" y="5715"/>
                    <a:pt x="953" y="5715"/>
                    <a:pt x="0" y="571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21"/>
            <p:cNvSpPr/>
            <p:nvPr/>
          </p:nvSpPr>
          <p:spPr>
            <a:xfrm>
              <a:off x="6491572" y="4243387"/>
              <a:ext cx="234029" cy="197737"/>
            </a:xfrm>
            <a:custGeom>
              <a:avLst/>
              <a:gdLst/>
              <a:ahLst/>
              <a:cxnLst/>
              <a:rect l="l" t="t" r="r" b="b"/>
              <a:pathLst>
                <a:path w="234029" h="197737" extrusionOk="0">
                  <a:moveTo>
                    <a:pt x="92107" y="0"/>
                  </a:moveTo>
                  <a:cubicBezTo>
                    <a:pt x="131160" y="6668"/>
                    <a:pt x="172117" y="9525"/>
                    <a:pt x="205455" y="37147"/>
                  </a:cubicBezTo>
                  <a:cubicBezTo>
                    <a:pt x="210217" y="43815"/>
                    <a:pt x="214980" y="51435"/>
                    <a:pt x="219742" y="58103"/>
                  </a:cubicBezTo>
                  <a:cubicBezTo>
                    <a:pt x="222600" y="62865"/>
                    <a:pt x="225457" y="67628"/>
                    <a:pt x="228315" y="71438"/>
                  </a:cubicBezTo>
                  <a:cubicBezTo>
                    <a:pt x="230220" y="87630"/>
                    <a:pt x="232125" y="104775"/>
                    <a:pt x="234030" y="120968"/>
                  </a:cubicBezTo>
                  <a:cubicBezTo>
                    <a:pt x="234030" y="137160"/>
                    <a:pt x="234030" y="152400"/>
                    <a:pt x="234030" y="168593"/>
                  </a:cubicBezTo>
                  <a:cubicBezTo>
                    <a:pt x="233077" y="176213"/>
                    <a:pt x="231172" y="183832"/>
                    <a:pt x="230220" y="190500"/>
                  </a:cubicBezTo>
                  <a:cubicBezTo>
                    <a:pt x="220695" y="192405"/>
                    <a:pt x="212122" y="196215"/>
                    <a:pt x="202597" y="197168"/>
                  </a:cubicBezTo>
                  <a:cubicBezTo>
                    <a:pt x="196882" y="198120"/>
                    <a:pt x="187357" y="198120"/>
                    <a:pt x="185452" y="195263"/>
                  </a:cubicBezTo>
                  <a:cubicBezTo>
                    <a:pt x="174022" y="171450"/>
                    <a:pt x="161640" y="146685"/>
                    <a:pt x="155925" y="120968"/>
                  </a:cubicBezTo>
                  <a:cubicBezTo>
                    <a:pt x="154020" y="111443"/>
                    <a:pt x="169260" y="97155"/>
                    <a:pt x="177832" y="83820"/>
                  </a:cubicBezTo>
                  <a:cubicBezTo>
                    <a:pt x="168307" y="76200"/>
                    <a:pt x="160687" y="67628"/>
                    <a:pt x="150210" y="62865"/>
                  </a:cubicBezTo>
                  <a:cubicBezTo>
                    <a:pt x="137827" y="57150"/>
                    <a:pt x="122587" y="57150"/>
                    <a:pt x="110205" y="51435"/>
                  </a:cubicBezTo>
                  <a:cubicBezTo>
                    <a:pt x="77820" y="35243"/>
                    <a:pt x="72105" y="37147"/>
                    <a:pt x="64485" y="72390"/>
                  </a:cubicBezTo>
                  <a:cubicBezTo>
                    <a:pt x="58770" y="72390"/>
                    <a:pt x="52102" y="73343"/>
                    <a:pt x="41625" y="73343"/>
                  </a:cubicBezTo>
                  <a:cubicBezTo>
                    <a:pt x="47340" y="82868"/>
                    <a:pt x="51150" y="90488"/>
                    <a:pt x="55912" y="97155"/>
                  </a:cubicBezTo>
                  <a:cubicBezTo>
                    <a:pt x="61627" y="105728"/>
                    <a:pt x="67342" y="115253"/>
                    <a:pt x="73057" y="123825"/>
                  </a:cubicBezTo>
                  <a:cubicBezTo>
                    <a:pt x="61627" y="128588"/>
                    <a:pt x="51150" y="134303"/>
                    <a:pt x="39720" y="139065"/>
                  </a:cubicBezTo>
                  <a:cubicBezTo>
                    <a:pt x="-10763" y="86678"/>
                    <a:pt x="-10763" y="86678"/>
                    <a:pt x="26385" y="21907"/>
                  </a:cubicBezTo>
                  <a:cubicBezTo>
                    <a:pt x="27337" y="20003"/>
                    <a:pt x="28290" y="19050"/>
                    <a:pt x="29242" y="17145"/>
                  </a:cubicBezTo>
                  <a:cubicBezTo>
                    <a:pt x="50197" y="12382"/>
                    <a:pt x="71152" y="6668"/>
                    <a:pt x="92107" y="0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21"/>
            <p:cNvSpPr/>
            <p:nvPr/>
          </p:nvSpPr>
          <p:spPr>
            <a:xfrm>
              <a:off x="6528434" y="4285726"/>
              <a:ext cx="193357" cy="218646"/>
            </a:xfrm>
            <a:custGeom>
              <a:avLst/>
              <a:gdLst/>
              <a:ahLst/>
              <a:cxnLst/>
              <a:rect l="l" t="t" r="r" b="b"/>
              <a:pathLst>
                <a:path w="193357" h="218646" extrusionOk="0">
                  <a:moveTo>
                    <a:pt x="2858" y="97679"/>
                  </a:moveTo>
                  <a:cubicBezTo>
                    <a:pt x="14288" y="92916"/>
                    <a:pt x="24765" y="87201"/>
                    <a:pt x="36195" y="82439"/>
                  </a:cubicBezTo>
                  <a:cubicBezTo>
                    <a:pt x="30480" y="73866"/>
                    <a:pt x="24765" y="64341"/>
                    <a:pt x="19050" y="55769"/>
                  </a:cubicBezTo>
                  <a:cubicBezTo>
                    <a:pt x="15240" y="49101"/>
                    <a:pt x="10478" y="41481"/>
                    <a:pt x="4763" y="31956"/>
                  </a:cubicBezTo>
                  <a:cubicBezTo>
                    <a:pt x="16193" y="31004"/>
                    <a:pt x="21908" y="31004"/>
                    <a:pt x="27622" y="31004"/>
                  </a:cubicBezTo>
                  <a:cubicBezTo>
                    <a:pt x="35243" y="-5191"/>
                    <a:pt x="40958" y="-6144"/>
                    <a:pt x="73343" y="10049"/>
                  </a:cubicBezTo>
                  <a:cubicBezTo>
                    <a:pt x="85725" y="15764"/>
                    <a:pt x="100965" y="15764"/>
                    <a:pt x="113347" y="21479"/>
                  </a:cubicBezTo>
                  <a:cubicBezTo>
                    <a:pt x="122872" y="26241"/>
                    <a:pt x="131445" y="34814"/>
                    <a:pt x="140970" y="42434"/>
                  </a:cubicBezTo>
                  <a:cubicBezTo>
                    <a:pt x="132397" y="56721"/>
                    <a:pt x="117158" y="70056"/>
                    <a:pt x="119063" y="79581"/>
                  </a:cubicBezTo>
                  <a:cubicBezTo>
                    <a:pt x="124778" y="105299"/>
                    <a:pt x="137160" y="130064"/>
                    <a:pt x="148590" y="153876"/>
                  </a:cubicBezTo>
                  <a:cubicBezTo>
                    <a:pt x="149543" y="156734"/>
                    <a:pt x="160020" y="156734"/>
                    <a:pt x="165735" y="155781"/>
                  </a:cubicBezTo>
                  <a:cubicBezTo>
                    <a:pt x="175260" y="154829"/>
                    <a:pt x="183833" y="151971"/>
                    <a:pt x="193358" y="149114"/>
                  </a:cubicBezTo>
                  <a:cubicBezTo>
                    <a:pt x="192405" y="160544"/>
                    <a:pt x="191453" y="171974"/>
                    <a:pt x="190500" y="183404"/>
                  </a:cubicBezTo>
                  <a:cubicBezTo>
                    <a:pt x="148590" y="191976"/>
                    <a:pt x="115253" y="169116"/>
                    <a:pt x="77153" y="151019"/>
                  </a:cubicBezTo>
                  <a:cubicBezTo>
                    <a:pt x="79058" y="168164"/>
                    <a:pt x="80963" y="182451"/>
                    <a:pt x="80963" y="195786"/>
                  </a:cubicBezTo>
                  <a:cubicBezTo>
                    <a:pt x="80963" y="203406"/>
                    <a:pt x="76200" y="211026"/>
                    <a:pt x="73343" y="218646"/>
                  </a:cubicBezTo>
                  <a:cubicBezTo>
                    <a:pt x="67628" y="195786"/>
                    <a:pt x="60008" y="173879"/>
                    <a:pt x="56197" y="151019"/>
                  </a:cubicBezTo>
                  <a:cubicBezTo>
                    <a:pt x="52388" y="128159"/>
                    <a:pt x="40958" y="115776"/>
                    <a:pt x="17145" y="114824"/>
                  </a:cubicBezTo>
                  <a:cubicBezTo>
                    <a:pt x="11430" y="110061"/>
                    <a:pt x="5715" y="105299"/>
                    <a:pt x="0" y="101489"/>
                  </a:cubicBezTo>
                  <a:cubicBezTo>
                    <a:pt x="0" y="99584"/>
                    <a:pt x="953" y="98631"/>
                    <a:pt x="2858" y="97679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21"/>
            <p:cNvSpPr/>
            <p:nvPr/>
          </p:nvSpPr>
          <p:spPr>
            <a:xfrm>
              <a:off x="6600825" y="4436744"/>
              <a:ext cx="122872" cy="177165"/>
            </a:xfrm>
            <a:custGeom>
              <a:avLst/>
              <a:gdLst/>
              <a:ahLst/>
              <a:cxnLst/>
              <a:rect l="l" t="t" r="r" b="b"/>
              <a:pathLst>
                <a:path w="122872" h="177165" extrusionOk="0">
                  <a:moveTo>
                    <a:pt x="0" y="67628"/>
                  </a:moveTo>
                  <a:cubicBezTo>
                    <a:pt x="2857" y="60008"/>
                    <a:pt x="6668" y="52388"/>
                    <a:pt x="7620" y="44768"/>
                  </a:cubicBezTo>
                  <a:cubicBezTo>
                    <a:pt x="7620" y="30480"/>
                    <a:pt x="5715" y="17145"/>
                    <a:pt x="3810" y="0"/>
                  </a:cubicBezTo>
                  <a:cubicBezTo>
                    <a:pt x="41910" y="19050"/>
                    <a:pt x="76200" y="40958"/>
                    <a:pt x="117157" y="32385"/>
                  </a:cubicBezTo>
                  <a:cubicBezTo>
                    <a:pt x="118110" y="36195"/>
                    <a:pt x="118110" y="40005"/>
                    <a:pt x="119063" y="43815"/>
                  </a:cubicBezTo>
                  <a:cubicBezTo>
                    <a:pt x="119063" y="54293"/>
                    <a:pt x="119063" y="63818"/>
                    <a:pt x="119063" y="74295"/>
                  </a:cubicBezTo>
                  <a:cubicBezTo>
                    <a:pt x="119063" y="83820"/>
                    <a:pt x="120015" y="93345"/>
                    <a:pt x="120015" y="102870"/>
                  </a:cubicBezTo>
                  <a:cubicBezTo>
                    <a:pt x="120015" y="112395"/>
                    <a:pt x="120015" y="122873"/>
                    <a:pt x="119063" y="132398"/>
                  </a:cubicBezTo>
                  <a:cubicBezTo>
                    <a:pt x="120015" y="144780"/>
                    <a:pt x="120968" y="157163"/>
                    <a:pt x="122872" y="177165"/>
                  </a:cubicBezTo>
                  <a:cubicBezTo>
                    <a:pt x="92393" y="168593"/>
                    <a:pt x="64770" y="160973"/>
                    <a:pt x="37147" y="153353"/>
                  </a:cubicBezTo>
                  <a:cubicBezTo>
                    <a:pt x="35243" y="152400"/>
                    <a:pt x="34290" y="148590"/>
                    <a:pt x="33338" y="145733"/>
                  </a:cubicBezTo>
                  <a:cubicBezTo>
                    <a:pt x="22860" y="120015"/>
                    <a:pt x="11430" y="93345"/>
                    <a:pt x="0" y="67628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2058;p21"/>
            <p:cNvSpPr/>
            <p:nvPr/>
          </p:nvSpPr>
          <p:spPr>
            <a:xfrm>
              <a:off x="6410325" y="4226163"/>
              <a:ext cx="159067" cy="266778"/>
            </a:xfrm>
            <a:custGeom>
              <a:avLst/>
              <a:gdLst/>
              <a:ahLst/>
              <a:cxnLst/>
              <a:rect l="l" t="t" r="r" b="b"/>
              <a:pathLst>
                <a:path w="159067" h="266778" extrusionOk="0">
                  <a:moveTo>
                    <a:pt x="117157" y="160099"/>
                  </a:moveTo>
                  <a:cubicBezTo>
                    <a:pt x="122872" y="164861"/>
                    <a:pt x="128588" y="169624"/>
                    <a:pt x="134303" y="173433"/>
                  </a:cubicBezTo>
                  <a:cubicBezTo>
                    <a:pt x="142875" y="204866"/>
                    <a:pt x="150495" y="235346"/>
                    <a:pt x="159068" y="266779"/>
                  </a:cubicBezTo>
                  <a:cubicBezTo>
                    <a:pt x="135255" y="256301"/>
                    <a:pt x="112395" y="248681"/>
                    <a:pt x="109538" y="213439"/>
                  </a:cubicBezTo>
                  <a:cubicBezTo>
                    <a:pt x="108585" y="196293"/>
                    <a:pt x="85725" y="178196"/>
                    <a:pt x="68580" y="164861"/>
                  </a:cubicBezTo>
                  <a:cubicBezTo>
                    <a:pt x="33338" y="137239"/>
                    <a:pt x="8572" y="106758"/>
                    <a:pt x="20003" y="58181"/>
                  </a:cubicBezTo>
                  <a:cubicBezTo>
                    <a:pt x="23813" y="42941"/>
                    <a:pt x="25718" y="23891"/>
                    <a:pt x="0" y="22939"/>
                  </a:cubicBezTo>
                  <a:cubicBezTo>
                    <a:pt x="6668" y="21033"/>
                    <a:pt x="13335" y="20081"/>
                    <a:pt x="19050" y="16271"/>
                  </a:cubicBezTo>
                  <a:cubicBezTo>
                    <a:pt x="37147" y="2936"/>
                    <a:pt x="57150" y="-8494"/>
                    <a:pt x="75247" y="8651"/>
                  </a:cubicBezTo>
                  <a:cubicBezTo>
                    <a:pt x="96203" y="28654"/>
                    <a:pt x="74295" y="44846"/>
                    <a:pt x="64770" y="61039"/>
                  </a:cubicBezTo>
                  <a:cubicBezTo>
                    <a:pt x="45720" y="98186"/>
                    <a:pt x="76200" y="158193"/>
                    <a:pt x="117157" y="160099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21"/>
            <p:cNvSpPr/>
            <p:nvPr/>
          </p:nvSpPr>
          <p:spPr>
            <a:xfrm>
              <a:off x="6743700" y="4481512"/>
              <a:ext cx="104775" cy="133350"/>
            </a:xfrm>
            <a:custGeom>
              <a:avLst/>
              <a:gdLst/>
              <a:ahLst/>
              <a:cxnLst/>
              <a:rect l="l" t="t" r="r" b="b"/>
              <a:pathLst>
                <a:path w="104775" h="133350" extrusionOk="0">
                  <a:moveTo>
                    <a:pt x="1905" y="0"/>
                  </a:moveTo>
                  <a:cubicBezTo>
                    <a:pt x="7620" y="21907"/>
                    <a:pt x="10478" y="45720"/>
                    <a:pt x="20955" y="64770"/>
                  </a:cubicBezTo>
                  <a:cubicBezTo>
                    <a:pt x="31432" y="84772"/>
                    <a:pt x="42863" y="108585"/>
                    <a:pt x="74295" y="104775"/>
                  </a:cubicBezTo>
                  <a:cubicBezTo>
                    <a:pt x="81915" y="103822"/>
                    <a:pt x="89535" y="110490"/>
                    <a:pt x="104775" y="116205"/>
                  </a:cubicBezTo>
                  <a:cubicBezTo>
                    <a:pt x="88582" y="120015"/>
                    <a:pt x="80010" y="121920"/>
                    <a:pt x="71438" y="123825"/>
                  </a:cubicBezTo>
                  <a:cubicBezTo>
                    <a:pt x="71438" y="124778"/>
                    <a:pt x="71438" y="126682"/>
                    <a:pt x="71438" y="127635"/>
                  </a:cubicBezTo>
                  <a:cubicBezTo>
                    <a:pt x="80963" y="127635"/>
                    <a:pt x="90488" y="127635"/>
                    <a:pt x="100013" y="127635"/>
                  </a:cubicBezTo>
                  <a:cubicBezTo>
                    <a:pt x="69532" y="129540"/>
                    <a:pt x="39053" y="131445"/>
                    <a:pt x="8572" y="133350"/>
                  </a:cubicBezTo>
                  <a:cubicBezTo>
                    <a:pt x="5715" y="123825"/>
                    <a:pt x="2857" y="113347"/>
                    <a:pt x="0" y="103822"/>
                  </a:cubicBezTo>
                  <a:cubicBezTo>
                    <a:pt x="953" y="68580"/>
                    <a:pt x="953" y="34290"/>
                    <a:pt x="1905" y="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21"/>
            <p:cNvSpPr/>
            <p:nvPr/>
          </p:nvSpPr>
          <p:spPr>
            <a:xfrm>
              <a:off x="6707505" y="4261484"/>
              <a:ext cx="54292" cy="207645"/>
            </a:xfrm>
            <a:custGeom>
              <a:avLst/>
              <a:gdLst/>
              <a:ahLst/>
              <a:cxnLst/>
              <a:rect l="l" t="t" r="r" b="b"/>
              <a:pathLst>
                <a:path w="54292" h="207645" extrusionOk="0">
                  <a:moveTo>
                    <a:pt x="2857" y="9525"/>
                  </a:moveTo>
                  <a:cubicBezTo>
                    <a:pt x="1905" y="6668"/>
                    <a:pt x="952" y="3810"/>
                    <a:pt x="0" y="0"/>
                  </a:cubicBezTo>
                  <a:cubicBezTo>
                    <a:pt x="20955" y="1905"/>
                    <a:pt x="35242" y="10478"/>
                    <a:pt x="38100" y="34290"/>
                  </a:cubicBezTo>
                  <a:cubicBezTo>
                    <a:pt x="40005" y="47625"/>
                    <a:pt x="54292" y="60008"/>
                    <a:pt x="54292" y="72390"/>
                  </a:cubicBezTo>
                  <a:cubicBezTo>
                    <a:pt x="54292" y="115253"/>
                    <a:pt x="49530" y="158115"/>
                    <a:pt x="46672" y="201930"/>
                  </a:cubicBezTo>
                  <a:cubicBezTo>
                    <a:pt x="46672" y="203835"/>
                    <a:pt x="40957" y="205740"/>
                    <a:pt x="38100" y="207645"/>
                  </a:cubicBezTo>
                  <a:cubicBezTo>
                    <a:pt x="38100" y="200025"/>
                    <a:pt x="37147" y="192405"/>
                    <a:pt x="37147" y="184785"/>
                  </a:cubicBezTo>
                  <a:cubicBezTo>
                    <a:pt x="37147" y="180975"/>
                    <a:pt x="38100" y="177165"/>
                    <a:pt x="38100" y="173355"/>
                  </a:cubicBezTo>
                  <a:cubicBezTo>
                    <a:pt x="38100" y="142875"/>
                    <a:pt x="38100" y="112395"/>
                    <a:pt x="38100" y="81915"/>
                  </a:cubicBezTo>
                  <a:cubicBezTo>
                    <a:pt x="28575" y="57150"/>
                    <a:pt x="31432" y="25718"/>
                    <a:pt x="2857" y="9525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21"/>
            <p:cNvSpPr/>
            <p:nvPr/>
          </p:nvSpPr>
          <p:spPr>
            <a:xfrm>
              <a:off x="6744652" y="4447222"/>
              <a:ext cx="952" cy="138112"/>
            </a:xfrm>
            <a:custGeom>
              <a:avLst/>
              <a:gdLst/>
              <a:ahLst/>
              <a:cxnLst/>
              <a:rect l="l" t="t" r="r" b="b"/>
              <a:pathLst>
                <a:path w="952" h="138112" extrusionOk="0">
                  <a:moveTo>
                    <a:pt x="0" y="0"/>
                  </a:moveTo>
                  <a:cubicBezTo>
                    <a:pt x="0" y="7620"/>
                    <a:pt x="953" y="15240"/>
                    <a:pt x="953" y="22860"/>
                  </a:cubicBezTo>
                  <a:cubicBezTo>
                    <a:pt x="953" y="26670"/>
                    <a:pt x="953" y="30480"/>
                    <a:pt x="953" y="34290"/>
                  </a:cubicBezTo>
                  <a:cubicBezTo>
                    <a:pt x="953" y="68580"/>
                    <a:pt x="0" y="102870"/>
                    <a:pt x="0" y="138113"/>
                  </a:cubicBezTo>
                  <a:cubicBezTo>
                    <a:pt x="0" y="91440"/>
                    <a:pt x="0" y="4572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21"/>
            <p:cNvSpPr/>
            <p:nvPr/>
          </p:nvSpPr>
          <p:spPr>
            <a:xfrm>
              <a:off x="6745605" y="4344352"/>
              <a:ext cx="9525" cy="91440"/>
            </a:xfrm>
            <a:custGeom>
              <a:avLst/>
              <a:gdLst/>
              <a:ahLst/>
              <a:cxnLst/>
              <a:rect l="l" t="t" r="r" b="b"/>
              <a:pathLst>
                <a:path w="9525" h="91440" extrusionOk="0">
                  <a:moveTo>
                    <a:pt x="0" y="0"/>
                  </a:moveTo>
                  <a:cubicBezTo>
                    <a:pt x="0" y="30480"/>
                    <a:pt x="0" y="60960"/>
                    <a:pt x="0" y="91440"/>
                  </a:cubicBezTo>
                  <a:cubicBezTo>
                    <a:pt x="0" y="60960"/>
                    <a:pt x="0" y="3048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21"/>
            <p:cNvSpPr/>
            <p:nvPr/>
          </p:nvSpPr>
          <p:spPr>
            <a:xfrm>
              <a:off x="6725602" y="4365307"/>
              <a:ext cx="9525" cy="47625"/>
            </a:xfrm>
            <a:custGeom>
              <a:avLst/>
              <a:gdLst/>
              <a:ahLst/>
              <a:cxnLst/>
              <a:rect l="l" t="t" r="r" b="b"/>
              <a:pathLst>
                <a:path w="9525" h="47625" extrusionOk="0">
                  <a:moveTo>
                    <a:pt x="0" y="47625"/>
                  </a:moveTo>
                  <a:cubicBezTo>
                    <a:pt x="0" y="31433"/>
                    <a:pt x="0" y="16193"/>
                    <a:pt x="0" y="0"/>
                  </a:cubicBezTo>
                  <a:cubicBezTo>
                    <a:pt x="0" y="15240"/>
                    <a:pt x="0" y="31433"/>
                    <a:pt x="0" y="4762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21"/>
            <p:cNvSpPr/>
            <p:nvPr/>
          </p:nvSpPr>
          <p:spPr>
            <a:xfrm>
              <a:off x="6720840" y="4539615"/>
              <a:ext cx="952" cy="29527"/>
            </a:xfrm>
            <a:custGeom>
              <a:avLst/>
              <a:gdLst/>
              <a:ahLst/>
              <a:cxnLst/>
              <a:rect l="l" t="t" r="r" b="b"/>
              <a:pathLst>
                <a:path w="952" h="29527" extrusionOk="0">
                  <a:moveTo>
                    <a:pt x="0" y="29528"/>
                  </a:moveTo>
                  <a:cubicBezTo>
                    <a:pt x="0" y="20003"/>
                    <a:pt x="0" y="9525"/>
                    <a:pt x="953" y="0"/>
                  </a:cubicBezTo>
                  <a:cubicBezTo>
                    <a:pt x="0" y="9525"/>
                    <a:pt x="0" y="19050"/>
                    <a:pt x="0" y="2952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21"/>
            <p:cNvSpPr/>
            <p:nvPr/>
          </p:nvSpPr>
          <p:spPr>
            <a:xfrm>
              <a:off x="6720840" y="4480559"/>
              <a:ext cx="9525" cy="30480"/>
            </a:xfrm>
            <a:custGeom>
              <a:avLst/>
              <a:gdLst/>
              <a:ahLst/>
              <a:cxnLst/>
              <a:rect l="l" t="t" r="r" b="b"/>
              <a:pathLst>
                <a:path w="9525" h="30480" extrusionOk="0">
                  <a:moveTo>
                    <a:pt x="0" y="30480"/>
                  </a:moveTo>
                  <a:cubicBezTo>
                    <a:pt x="0" y="20003"/>
                    <a:pt x="0" y="10478"/>
                    <a:pt x="0" y="0"/>
                  </a:cubicBezTo>
                  <a:cubicBezTo>
                    <a:pt x="0" y="10478"/>
                    <a:pt x="0" y="20955"/>
                    <a:pt x="0" y="3048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21"/>
            <p:cNvSpPr/>
            <p:nvPr/>
          </p:nvSpPr>
          <p:spPr>
            <a:xfrm>
              <a:off x="6711315" y="4302442"/>
              <a:ext cx="8572" cy="13334"/>
            </a:xfrm>
            <a:custGeom>
              <a:avLst/>
              <a:gdLst/>
              <a:ahLst/>
              <a:cxnLst/>
              <a:rect l="l" t="t" r="r" b="b"/>
              <a:pathLst>
                <a:path w="8572" h="13334" extrusionOk="0">
                  <a:moveTo>
                    <a:pt x="8572" y="13335"/>
                  </a:moveTo>
                  <a:cubicBezTo>
                    <a:pt x="5715" y="8572"/>
                    <a:pt x="2857" y="3810"/>
                    <a:pt x="0" y="0"/>
                  </a:cubicBezTo>
                  <a:cubicBezTo>
                    <a:pt x="2857" y="3810"/>
                    <a:pt x="5715" y="8572"/>
                    <a:pt x="8572" y="1333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21"/>
            <p:cNvSpPr/>
            <p:nvPr/>
          </p:nvSpPr>
          <p:spPr>
            <a:xfrm>
              <a:off x="6589394" y="4538662"/>
              <a:ext cx="6667" cy="7619"/>
            </a:xfrm>
            <a:custGeom>
              <a:avLst/>
              <a:gdLst/>
              <a:ahLst/>
              <a:cxnLst/>
              <a:rect l="l" t="t" r="r" b="b"/>
              <a:pathLst>
                <a:path w="6667" h="7619" extrusionOk="0">
                  <a:moveTo>
                    <a:pt x="6668" y="3810"/>
                  </a:moveTo>
                  <a:cubicBezTo>
                    <a:pt x="4763" y="4763"/>
                    <a:pt x="2858" y="6668"/>
                    <a:pt x="953" y="7620"/>
                  </a:cubicBezTo>
                  <a:cubicBezTo>
                    <a:pt x="953" y="4763"/>
                    <a:pt x="0" y="2857"/>
                    <a:pt x="0" y="0"/>
                  </a:cubicBezTo>
                  <a:cubicBezTo>
                    <a:pt x="1905" y="953"/>
                    <a:pt x="4763" y="1905"/>
                    <a:pt x="6668" y="3810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21"/>
            <p:cNvSpPr/>
            <p:nvPr/>
          </p:nvSpPr>
          <p:spPr>
            <a:xfrm>
              <a:off x="6906537" y="3739611"/>
              <a:ext cx="203875" cy="182783"/>
            </a:xfrm>
            <a:custGeom>
              <a:avLst/>
              <a:gdLst/>
              <a:ahLst/>
              <a:cxnLst/>
              <a:rect l="l" t="t" r="r" b="b"/>
              <a:pathLst>
                <a:path w="203875" h="182783" extrusionOk="0">
                  <a:moveTo>
                    <a:pt x="126723" y="35146"/>
                  </a:moveTo>
                  <a:cubicBezTo>
                    <a:pt x="101958" y="48481"/>
                    <a:pt x="81956" y="98011"/>
                    <a:pt x="89575" y="131349"/>
                  </a:cubicBezTo>
                  <a:cubicBezTo>
                    <a:pt x="93385" y="150399"/>
                    <a:pt x="95290" y="167544"/>
                    <a:pt x="72431" y="176116"/>
                  </a:cubicBezTo>
                  <a:cubicBezTo>
                    <a:pt x="70525" y="175164"/>
                    <a:pt x="69573" y="174211"/>
                    <a:pt x="69573" y="172306"/>
                  </a:cubicBezTo>
                  <a:cubicBezTo>
                    <a:pt x="58143" y="171354"/>
                    <a:pt x="46713" y="170401"/>
                    <a:pt x="35283" y="169449"/>
                  </a:cubicBezTo>
                  <a:cubicBezTo>
                    <a:pt x="26710" y="174211"/>
                    <a:pt x="19090" y="178021"/>
                    <a:pt x="10518" y="182784"/>
                  </a:cubicBezTo>
                  <a:cubicBezTo>
                    <a:pt x="-10437" y="169449"/>
                    <a:pt x="4803" y="154209"/>
                    <a:pt x="14328" y="148494"/>
                  </a:cubicBezTo>
                  <a:cubicBezTo>
                    <a:pt x="49570" y="125634"/>
                    <a:pt x="59095" y="88486"/>
                    <a:pt x="71478" y="53244"/>
                  </a:cubicBezTo>
                  <a:cubicBezTo>
                    <a:pt x="80050" y="28479"/>
                    <a:pt x="96243" y="13239"/>
                    <a:pt x="127675" y="12286"/>
                  </a:cubicBezTo>
                  <a:cubicBezTo>
                    <a:pt x="147678" y="11334"/>
                    <a:pt x="165775" y="-6764"/>
                    <a:pt x="187683" y="2761"/>
                  </a:cubicBezTo>
                  <a:cubicBezTo>
                    <a:pt x="193398" y="4666"/>
                    <a:pt x="198160" y="10381"/>
                    <a:pt x="203875" y="15144"/>
                  </a:cubicBezTo>
                  <a:cubicBezTo>
                    <a:pt x="184825" y="18954"/>
                    <a:pt x="165775" y="21811"/>
                    <a:pt x="146725" y="25621"/>
                  </a:cubicBezTo>
                  <a:cubicBezTo>
                    <a:pt x="146725" y="25621"/>
                    <a:pt x="145773" y="26574"/>
                    <a:pt x="145773" y="26574"/>
                  </a:cubicBezTo>
                  <a:cubicBezTo>
                    <a:pt x="139106" y="28479"/>
                    <a:pt x="133390" y="32289"/>
                    <a:pt x="126723" y="35146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21"/>
            <p:cNvSpPr/>
            <p:nvPr/>
          </p:nvSpPr>
          <p:spPr>
            <a:xfrm>
              <a:off x="6976109" y="3763327"/>
              <a:ext cx="104775" cy="230504"/>
            </a:xfrm>
            <a:custGeom>
              <a:avLst/>
              <a:gdLst/>
              <a:ahLst/>
              <a:cxnLst/>
              <a:rect l="l" t="t" r="r" b="b"/>
              <a:pathLst>
                <a:path w="104775" h="230504" extrusionOk="0">
                  <a:moveTo>
                    <a:pt x="0" y="220980"/>
                  </a:moveTo>
                  <a:cubicBezTo>
                    <a:pt x="30480" y="213360"/>
                    <a:pt x="40958" y="196215"/>
                    <a:pt x="30480" y="165735"/>
                  </a:cubicBezTo>
                  <a:cubicBezTo>
                    <a:pt x="27622" y="159067"/>
                    <a:pt x="28575" y="150495"/>
                    <a:pt x="30480" y="142875"/>
                  </a:cubicBezTo>
                  <a:cubicBezTo>
                    <a:pt x="35243" y="109538"/>
                    <a:pt x="40005" y="75247"/>
                    <a:pt x="46672" y="41910"/>
                  </a:cubicBezTo>
                  <a:cubicBezTo>
                    <a:pt x="48578" y="33338"/>
                    <a:pt x="55245" y="25717"/>
                    <a:pt x="60008" y="17145"/>
                  </a:cubicBezTo>
                  <a:cubicBezTo>
                    <a:pt x="65722" y="11430"/>
                    <a:pt x="71438" y="6667"/>
                    <a:pt x="76200" y="952"/>
                  </a:cubicBezTo>
                  <a:cubicBezTo>
                    <a:pt x="76200" y="952"/>
                    <a:pt x="77153" y="0"/>
                    <a:pt x="77153" y="0"/>
                  </a:cubicBezTo>
                  <a:cubicBezTo>
                    <a:pt x="86678" y="1905"/>
                    <a:pt x="95250" y="2857"/>
                    <a:pt x="104775" y="4763"/>
                  </a:cubicBezTo>
                  <a:cubicBezTo>
                    <a:pt x="93345" y="19050"/>
                    <a:pt x="81915" y="32385"/>
                    <a:pt x="71438" y="46672"/>
                  </a:cubicBezTo>
                  <a:cubicBezTo>
                    <a:pt x="71438" y="56197"/>
                    <a:pt x="72390" y="65722"/>
                    <a:pt x="72390" y="75247"/>
                  </a:cubicBezTo>
                  <a:cubicBezTo>
                    <a:pt x="72390" y="77153"/>
                    <a:pt x="72390" y="79057"/>
                    <a:pt x="72390" y="80963"/>
                  </a:cubicBezTo>
                  <a:cubicBezTo>
                    <a:pt x="69533" y="96203"/>
                    <a:pt x="65722" y="111442"/>
                    <a:pt x="62865" y="126682"/>
                  </a:cubicBezTo>
                  <a:cubicBezTo>
                    <a:pt x="60960" y="142875"/>
                    <a:pt x="59055" y="158115"/>
                    <a:pt x="57150" y="174307"/>
                  </a:cubicBezTo>
                  <a:cubicBezTo>
                    <a:pt x="59055" y="195263"/>
                    <a:pt x="60960" y="216217"/>
                    <a:pt x="35243" y="224790"/>
                  </a:cubicBezTo>
                  <a:cubicBezTo>
                    <a:pt x="23813" y="226695"/>
                    <a:pt x="12383" y="228600"/>
                    <a:pt x="953" y="230505"/>
                  </a:cubicBezTo>
                  <a:cubicBezTo>
                    <a:pt x="0" y="227647"/>
                    <a:pt x="0" y="224790"/>
                    <a:pt x="0" y="22098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21"/>
            <p:cNvSpPr/>
            <p:nvPr/>
          </p:nvSpPr>
          <p:spPr>
            <a:xfrm>
              <a:off x="6402705" y="4213859"/>
              <a:ext cx="128587" cy="172402"/>
            </a:xfrm>
            <a:custGeom>
              <a:avLst/>
              <a:gdLst/>
              <a:ahLst/>
              <a:cxnLst/>
              <a:rect l="l" t="t" r="r" b="b"/>
              <a:pathLst>
                <a:path w="128587" h="172402" extrusionOk="0">
                  <a:moveTo>
                    <a:pt x="124777" y="172403"/>
                  </a:moveTo>
                  <a:cubicBezTo>
                    <a:pt x="83820" y="170497"/>
                    <a:pt x="53340" y="110490"/>
                    <a:pt x="73342" y="73343"/>
                  </a:cubicBezTo>
                  <a:cubicBezTo>
                    <a:pt x="82867" y="57150"/>
                    <a:pt x="104775" y="40005"/>
                    <a:pt x="83820" y="20955"/>
                  </a:cubicBezTo>
                  <a:cubicBezTo>
                    <a:pt x="64770" y="3810"/>
                    <a:pt x="44767" y="15240"/>
                    <a:pt x="27622" y="28575"/>
                  </a:cubicBezTo>
                  <a:cubicBezTo>
                    <a:pt x="22860" y="32385"/>
                    <a:pt x="15240" y="33338"/>
                    <a:pt x="8572" y="35243"/>
                  </a:cubicBezTo>
                  <a:cubicBezTo>
                    <a:pt x="5715" y="32385"/>
                    <a:pt x="2857" y="28575"/>
                    <a:pt x="0" y="25718"/>
                  </a:cubicBezTo>
                  <a:cubicBezTo>
                    <a:pt x="22860" y="3810"/>
                    <a:pt x="52388" y="2858"/>
                    <a:pt x="81915" y="0"/>
                  </a:cubicBezTo>
                  <a:cubicBezTo>
                    <a:pt x="102870" y="9525"/>
                    <a:pt x="118110" y="23813"/>
                    <a:pt x="118110" y="48578"/>
                  </a:cubicBezTo>
                  <a:cubicBezTo>
                    <a:pt x="117157" y="50483"/>
                    <a:pt x="116205" y="51435"/>
                    <a:pt x="115252" y="53340"/>
                  </a:cubicBezTo>
                  <a:cubicBezTo>
                    <a:pt x="77152" y="117158"/>
                    <a:pt x="77152" y="117158"/>
                    <a:pt x="128588" y="170497"/>
                  </a:cubicBezTo>
                  <a:cubicBezTo>
                    <a:pt x="126682" y="170497"/>
                    <a:pt x="125730" y="171450"/>
                    <a:pt x="124777" y="172403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21"/>
            <p:cNvSpPr/>
            <p:nvPr/>
          </p:nvSpPr>
          <p:spPr>
            <a:xfrm>
              <a:off x="6867525" y="3809587"/>
              <a:ext cx="214832" cy="309974"/>
            </a:xfrm>
            <a:custGeom>
              <a:avLst/>
              <a:gdLst/>
              <a:ahLst/>
              <a:cxnLst/>
              <a:rect l="l" t="t" r="r" b="b"/>
              <a:pathLst>
                <a:path w="214832" h="309974" extrusionOk="0">
                  <a:moveTo>
                    <a:pt x="143828" y="179482"/>
                  </a:moveTo>
                  <a:cubicBezTo>
                    <a:pt x="169545" y="169957"/>
                    <a:pt x="167640" y="149955"/>
                    <a:pt x="165735" y="129000"/>
                  </a:cubicBezTo>
                  <a:cubicBezTo>
                    <a:pt x="199072" y="101378"/>
                    <a:pt x="200025" y="93757"/>
                    <a:pt x="171450" y="81375"/>
                  </a:cubicBezTo>
                  <a:cubicBezTo>
                    <a:pt x="174307" y="66135"/>
                    <a:pt x="178118" y="50895"/>
                    <a:pt x="180975" y="35655"/>
                  </a:cubicBezTo>
                  <a:cubicBezTo>
                    <a:pt x="181928" y="34703"/>
                    <a:pt x="182880" y="34703"/>
                    <a:pt x="182880" y="33750"/>
                  </a:cubicBezTo>
                  <a:cubicBezTo>
                    <a:pt x="182880" y="32797"/>
                    <a:pt x="181928" y="30893"/>
                    <a:pt x="180975" y="29940"/>
                  </a:cubicBezTo>
                  <a:cubicBezTo>
                    <a:pt x="180975" y="20415"/>
                    <a:pt x="180022" y="10890"/>
                    <a:pt x="180022" y="1365"/>
                  </a:cubicBezTo>
                  <a:cubicBezTo>
                    <a:pt x="208597" y="-4350"/>
                    <a:pt x="217170" y="8032"/>
                    <a:pt x="214313" y="35655"/>
                  </a:cubicBezTo>
                  <a:cubicBezTo>
                    <a:pt x="212407" y="55657"/>
                    <a:pt x="215265" y="75660"/>
                    <a:pt x="213360" y="95662"/>
                  </a:cubicBezTo>
                  <a:cubicBezTo>
                    <a:pt x="212407" y="109950"/>
                    <a:pt x="205740" y="124237"/>
                    <a:pt x="202882" y="138525"/>
                  </a:cubicBezTo>
                  <a:cubicBezTo>
                    <a:pt x="200978" y="150907"/>
                    <a:pt x="199072" y="164243"/>
                    <a:pt x="202882" y="174720"/>
                  </a:cubicBezTo>
                  <a:cubicBezTo>
                    <a:pt x="210503" y="196628"/>
                    <a:pt x="204788" y="212820"/>
                    <a:pt x="181928" y="221393"/>
                  </a:cubicBezTo>
                  <a:cubicBezTo>
                    <a:pt x="175260" y="224250"/>
                    <a:pt x="171450" y="234728"/>
                    <a:pt x="165735" y="242347"/>
                  </a:cubicBezTo>
                  <a:cubicBezTo>
                    <a:pt x="157163" y="243300"/>
                    <a:pt x="147638" y="241395"/>
                    <a:pt x="140018" y="244253"/>
                  </a:cubicBezTo>
                  <a:cubicBezTo>
                    <a:pt x="105728" y="258540"/>
                    <a:pt x="72390" y="274732"/>
                    <a:pt x="38100" y="289972"/>
                  </a:cubicBezTo>
                  <a:cubicBezTo>
                    <a:pt x="27622" y="296640"/>
                    <a:pt x="17145" y="303307"/>
                    <a:pt x="7620" y="309975"/>
                  </a:cubicBezTo>
                  <a:cubicBezTo>
                    <a:pt x="4763" y="307118"/>
                    <a:pt x="2857" y="304260"/>
                    <a:pt x="0" y="300450"/>
                  </a:cubicBezTo>
                  <a:cubicBezTo>
                    <a:pt x="18097" y="285210"/>
                    <a:pt x="36195" y="269970"/>
                    <a:pt x="53340" y="254730"/>
                  </a:cubicBezTo>
                  <a:cubicBezTo>
                    <a:pt x="56197" y="252825"/>
                    <a:pt x="58103" y="250920"/>
                    <a:pt x="60960" y="249015"/>
                  </a:cubicBezTo>
                  <a:lnTo>
                    <a:pt x="60960" y="249015"/>
                  </a:lnTo>
                  <a:cubicBezTo>
                    <a:pt x="64770" y="244253"/>
                    <a:pt x="67628" y="239490"/>
                    <a:pt x="71438" y="234728"/>
                  </a:cubicBezTo>
                  <a:cubicBezTo>
                    <a:pt x="75247" y="226155"/>
                    <a:pt x="80010" y="216630"/>
                    <a:pt x="83820" y="208057"/>
                  </a:cubicBezTo>
                  <a:cubicBezTo>
                    <a:pt x="104775" y="198532"/>
                    <a:pt x="123825" y="189007"/>
                    <a:pt x="143828" y="179482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21"/>
            <p:cNvSpPr/>
            <p:nvPr/>
          </p:nvSpPr>
          <p:spPr>
            <a:xfrm>
              <a:off x="6860857" y="4202430"/>
              <a:ext cx="180719" cy="186689"/>
            </a:xfrm>
            <a:custGeom>
              <a:avLst/>
              <a:gdLst/>
              <a:ahLst/>
              <a:cxnLst/>
              <a:rect l="l" t="t" r="r" b="b"/>
              <a:pathLst>
                <a:path w="180719" h="186689" extrusionOk="0">
                  <a:moveTo>
                    <a:pt x="156210" y="180975"/>
                  </a:moveTo>
                  <a:cubicBezTo>
                    <a:pt x="152400" y="179070"/>
                    <a:pt x="148590" y="176213"/>
                    <a:pt x="144780" y="174307"/>
                  </a:cubicBezTo>
                  <a:cubicBezTo>
                    <a:pt x="127635" y="170497"/>
                    <a:pt x="109538" y="166688"/>
                    <a:pt x="92393" y="162877"/>
                  </a:cubicBezTo>
                  <a:cubicBezTo>
                    <a:pt x="80963" y="164782"/>
                    <a:pt x="69533" y="166688"/>
                    <a:pt x="58103" y="168592"/>
                  </a:cubicBezTo>
                  <a:cubicBezTo>
                    <a:pt x="54293" y="166688"/>
                    <a:pt x="50483" y="165735"/>
                    <a:pt x="45720" y="163830"/>
                  </a:cubicBezTo>
                  <a:cubicBezTo>
                    <a:pt x="48578" y="157163"/>
                    <a:pt x="51435" y="150495"/>
                    <a:pt x="55245" y="143827"/>
                  </a:cubicBezTo>
                  <a:cubicBezTo>
                    <a:pt x="40958" y="140970"/>
                    <a:pt x="28575" y="138113"/>
                    <a:pt x="15240" y="135255"/>
                  </a:cubicBezTo>
                  <a:cubicBezTo>
                    <a:pt x="13335" y="134302"/>
                    <a:pt x="13335" y="132397"/>
                    <a:pt x="13335" y="130492"/>
                  </a:cubicBezTo>
                  <a:cubicBezTo>
                    <a:pt x="15240" y="126682"/>
                    <a:pt x="20003" y="120967"/>
                    <a:pt x="19050" y="120967"/>
                  </a:cubicBezTo>
                  <a:cubicBezTo>
                    <a:pt x="3810" y="103822"/>
                    <a:pt x="6668" y="84772"/>
                    <a:pt x="10478" y="63817"/>
                  </a:cubicBezTo>
                  <a:cubicBezTo>
                    <a:pt x="11430" y="55245"/>
                    <a:pt x="3810" y="45720"/>
                    <a:pt x="0" y="36195"/>
                  </a:cubicBezTo>
                  <a:cubicBezTo>
                    <a:pt x="1905" y="28575"/>
                    <a:pt x="4763" y="20955"/>
                    <a:pt x="6668" y="13335"/>
                  </a:cubicBezTo>
                  <a:cubicBezTo>
                    <a:pt x="8573" y="11430"/>
                    <a:pt x="10478" y="9525"/>
                    <a:pt x="12383" y="7620"/>
                  </a:cubicBezTo>
                  <a:cubicBezTo>
                    <a:pt x="12383" y="7620"/>
                    <a:pt x="12383" y="7620"/>
                    <a:pt x="12383" y="7620"/>
                  </a:cubicBezTo>
                  <a:cubicBezTo>
                    <a:pt x="14288" y="6667"/>
                    <a:pt x="16193" y="5715"/>
                    <a:pt x="18098" y="4763"/>
                  </a:cubicBezTo>
                  <a:cubicBezTo>
                    <a:pt x="20003" y="2857"/>
                    <a:pt x="20955" y="1905"/>
                    <a:pt x="22860" y="0"/>
                  </a:cubicBezTo>
                  <a:cubicBezTo>
                    <a:pt x="24765" y="952"/>
                    <a:pt x="26670" y="2857"/>
                    <a:pt x="28575" y="3810"/>
                  </a:cubicBezTo>
                  <a:cubicBezTo>
                    <a:pt x="30480" y="3810"/>
                    <a:pt x="33338" y="3810"/>
                    <a:pt x="35243" y="2857"/>
                  </a:cubicBezTo>
                  <a:cubicBezTo>
                    <a:pt x="40958" y="2857"/>
                    <a:pt x="45720" y="1905"/>
                    <a:pt x="51435" y="1905"/>
                  </a:cubicBezTo>
                  <a:cubicBezTo>
                    <a:pt x="53340" y="20955"/>
                    <a:pt x="66675" y="38100"/>
                    <a:pt x="48578" y="60007"/>
                  </a:cubicBezTo>
                  <a:cubicBezTo>
                    <a:pt x="34290" y="77152"/>
                    <a:pt x="48578" y="96202"/>
                    <a:pt x="73343" y="100013"/>
                  </a:cubicBezTo>
                  <a:cubicBezTo>
                    <a:pt x="91440" y="102870"/>
                    <a:pt x="109538" y="108585"/>
                    <a:pt x="126683" y="107632"/>
                  </a:cubicBezTo>
                  <a:cubicBezTo>
                    <a:pt x="161925" y="105727"/>
                    <a:pt x="170498" y="132397"/>
                    <a:pt x="180023" y="156210"/>
                  </a:cubicBezTo>
                  <a:cubicBezTo>
                    <a:pt x="182880" y="163830"/>
                    <a:pt x="176213" y="176213"/>
                    <a:pt x="173355" y="186690"/>
                  </a:cubicBezTo>
                  <a:cubicBezTo>
                    <a:pt x="173355" y="186690"/>
                    <a:pt x="170498" y="186690"/>
                    <a:pt x="170498" y="186690"/>
                  </a:cubicBezTo>
                  <a:cubicBezTo>
                    <a:pt x="170498" y="186690"/>
                    <a:pt x="167640" y="186690"/>
                    <a:pt x="167640" y="186690"/>
                  </a:cubicBezTo>
                  <a:cubicBezTo>
                    <a:pt x="163830" y="183832"/>
                    <a:pt x="160020" y="182880"/>
                    <a:pt x="156210" y="180975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21"/>
            <p:cNvSpPr/>
            <p:nvPr/>
          </p:nvSpPr>
          <p:spPr>
            <a:xfrm>
              <a:off x="6861809" y="4051934"/>
              <a:ext cx="217170" cy="154305"/>
            </a:xfrm>
            <a:custGeom>
              <a:avLst/>
              <a:gdLst/>
              <a:ahLst/>
              <a:cxnLst/>
              <a:rect l="l" t="t" r="r" b="b"/>
              <a:pathLst>
                <a:path w="217170" h="154305" extrusionOk="0">
                  <a:moveTo>
                    <a:pt x="50483" y="152400"/>
                  </a:moveTo>
                  <a:cubicBezTo>
                    <a:pt x="44768" y="152400"/>
                    <a:pt x="40005" y="153353"/>
                    <a:pt x="34290" y="153353"/>
                  </a:cubicBezTo>
                  <a:cubicBezTo>
                    <a:pt x="32385" y="153353"/>
                    <a:pt x="29528" y="153353"/>
                    <a:pt x="27622" y="154305"/>
                  </a:cubicBezTo>
                  <a:cubicBezTo>
                    <a:pt x="25718" y="153353"/>
                    <a:pt x="23813" y="151447"/>
                    <a:pt x="21908" y="150495"/>
                  </a:cubicBezTo>
                  <a:cubicBezTo>
                    <a:pt x="15240" y="146685"/>
                    <a:pt x="7620" y="143828"/>
                    <a:pt x="953" y="140018"/>
                  </a:cubicBezTo>
                  <a:cubicBezTo>
                    <a:pt x="953" y="139065"/>
                    <a:pt x="953" y="137160"/>
                    <a:pt x="0" y="136208"/>
                  </a:cubicBezTo>
                  <a:cubicBezTo>
                    <a:pt x="56197" y="129540"/>
                    <a:pt x="111443" y="123825"/>
                    <a:pt x="167640" y="117158"/>
                  </a:cubicBezTo>
                  <a:cubicBezTo>
                    <a:pt x="176213" y="116205"/>
                    <a:pt x="183833" y="111443"/>
                    <a:pt x="191453" y="107633"/>
                  </a:cubicBezTo>
                  <a:cubicBezTo>
                    <a:pt x="193358" y="91440"/>
                    <a:pt x="196215" y="74295"/>
                    <a:pt x="197168" y="58103"/>
                  </a:cubicBezTo>
                  <a:cubicBezTo>
                    <a:pt x="197168" y="43815"/>
                    <a:pt x="203835" y="22860"/>
                    <a:pt x="182880" y="20955"/>
                  </a:cubicBezTo>
                  <a:cubicBezTo>
                    <a:pt x="167640" y="19050"/>
                    <a:pt x="146685" y="21908"/>
                    <a:pt x="136208" y="31433"/>
                  </a:cubicBezTo>
                  <a:cubicBezTo>
                    <a:pt x="114300" y="50483"/>
                    <a:pt x="90488" y="56197"/>
                    <a:pt x="62865" y="57150"/>
                  </a:cubicBezTo>
                  <a:cubicBezTo>
                    <a:pt x="57150" y="54293"/>
                    <a:pt x="51435" y="50483"/>
                    <a:pt x="45720" y="47625"/>
                  </a:cubicBezTo>
                  <a:cubicBezTo>
                    <a:pt x="80010" y="32385"/>
                    <a:pt x="113347" y="16193"/>
                    <a:pt x="147638" y="1905"/>
                  </a:cubicBezTo>
                  <a:cubicBezTo>
                    <a:pt x="155258" y="-953"/>
                    <a:pt x="164783" y="953"/>
                    <a:pt x="173355" y="0"/>
                  </a:cubicBezTo>
                  <a:cubicBezTo>
                    <a:pt x="187643" y="7620"/>
                    <a:pt x="200978" y="15240"/>
                    <a:pt x="215265" y="23813"/>
                  </a:cubicBezTo>
                  <a:cubicBezTo>
                    <a:pt x="212408" y="34290"/>
                    <a:pt x="208597" y="44768"/>
                    <a:pt x="208597" y="56197"/>
                  </a:cubicBezTo>
                  <a:cubicBezTo>
                    <a:pt x="207645" y="78105"/>
                    <a:pt x="208597" y="100965"/>
                    <a:pt x="208597" y="124778"/>
                  </a:cubicBezTo>
                  <a:cubicBezTo>
                    <a:pt x="207645" y="124778"/>
                    <a:pt x="212408" y="125730"/>
                    <a:pt x="217170" y="126683"/>
                  </a:cubicBezTo>
                  <a:cubicBezTo>
                    <a:pt x="204788" y="129540"/>
                    <a:pt x="193358" y="136208"/>
                    <a:pt x="180975" y="135255"/>
                  </a:cubicBezTo>
                  <a:cubicBezTo>
                    <a:pt x="134303" y="133350"/>
                    <a:pt x="91440" y="134303"/>
                    <a:pt x="50483" y="15240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21"/>
            <p:cNvSpPr/>
            <p:nvPr/>
          </p:nvSpPr>
          <p:spPr>
            <a:xfrm>
              <a:off x="7068079" y="4074794"/>
              <a:ext cx="13758" cy="102870"/>
            </a:xfrm>
            <a:custGeom>
              <a:avLst/>
              <a:gdLst/>
              <a:ahLst/>
              <a:cxnLst/>
              <a:rect l="l" t="t" r="r" b="b"/>
              <a:pathLst>
                <a:path w="13758" h="102870" extrusionOk="0">
                  <a:moveTo>
                    <a:pt x="8996" y="102870"/>
                  </a:moveTo>
                  <a:cubicBezTo>
                    <a:pt x="4233" y="101918"/>
                    <a:pt x="-529" y="100013"/>
                    <a:pt x="423" y="100965"/>
                  </a:cubicBezTo>
                  <a:cubicBezTo>
                    <a:pt x="423" y="77153"/>
                    <a:pt x="-529" y="54293"/>
                    <a:pt x="423" y="32385"/>
                  </a:cubicBezTo>
                  <a:cubicBezTo>
                    <a:pt x="1376" y="21908"/>
                    <a:pt x="5186" y="11430"/>
                    <a:pt x="7091" y="0"/>
                  </a:cubicBezTo>
                  <a:cubicBezTo>
                    <a:pt x="8996" y="953"/>
                    <a:pt x="10901" y="1905"/>
                    <a:pt x="12806" y="1905"/>
                  </a:cubicBezTo>
                  <a:cubicBezTo>
                    <a:pt x="12806" y="1905"/>
                    <a:pt x="13758" y="1905"/>
                    <a:pt x="13758" y="1905"/>
                  </a:cubicBezTo>
                  <a:cubicBezTo>
                    <a:pt x="12806" y="36195"/>
                    <a:pt x="10901" y="69533"/>
                    <a:pt x="8996" y="10287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21"/>
            <p:cNvSpPr/>
            <p:nvPr/>
          </p:nvSpPr>
          <p:spPr>
            <a:xfrm>
              <a:off x="7082075" y="4076938"/>
              <a:ext cx="714" cy="714"/>
            </a:xfrm>
            <a:custGeom>
              <a:avLst/>
              <a:gdLst/>
              <a:ahLst/>
              <a:cxnLst/>
              <a:rect l="l" t="t" r="r" b="b"/>
              <a:pathLst>
                <a:path w="714" h="714" extrusionOk="0">
                  <a:moveTo>
                    <a:pt x="714" y="714"/>
                  </a:moveTo>
                  <a:cubicBezTo>
                    <a:pt x="714" y="714"/>
                    <a:pt x="-238" y="-238"/>
                    <a:pt x="714" y="714"/>
                  </a:cubicBezTo>
                  <a:cubicBezTo>
                    <a:pt x="-238" y="-238"/>
                    <a:pt x="-238" y="-238"/>
                    <a:pt x="714" y="714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21"/>
            <p:cNvSpPr/>
            <p:nvPr/>
          </p:nvSpPr>
          <p:spPr>
            <a:xfrm>
              <a:off x="7017067" y="4383405"/>
              <a:ext cx="11429" cy="6667"/>
            </a:xfrm>
            <a:custGeom>
              <a:avLst/>
              <a:gdLst/>
              <a:ahLst/>
              <a:cxnLst/>
              <a:rect l="l" t="t" r="r" b="b"/>
              <a:pathLst>
                <a:path w="11429" h="6667" extrusionOk="0">
                  <a:moveTo>
                    <a:pt x="0" y="0"/>
                  </a:moveTo>
                  <a:cubicBezTo>
                    <a:pt x="3810" y="1905"/>
                    <a:pt x="7620" y="3810"/>
                    <a:pt x="11430" y="5715"/>
                  </a:cubicBezTo>
                  <a:cubicBezTo>
                    <a:pt x="8572" y="5715"/>
                    <a:pt x="6667" y="6667"/>
                    <a:pt x="3810" y="6667"/>
                  </a:cubicBezTo>
                  <a:cubicBezTo>
                    <a:pt x="2857" y="3810"/>
                    <a:pt x="1905" y="1905"/>
                    <a:pt x="0" y="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21"/>
            <p:cNvSpPr/>
            <p:nvPr/>
          </p:nvSpPr>
          <p:spPr>
            <a:xfrm>
              <a:off x="6953250" y="4365307"/>
              <a:ext cx="52387" cy="20955"/>
            </a:xfrm>
            <a:custGeom>
              <a:avLst/>
              <a:gdLst/>
              <a:ahLst/>
              <a:cxnLst/>
              <a:rect l="l" t="t" r="r" b="b"/>
              <a:pathLst>
                <a:path w="52387" h="20955" extrusionOk="0">
                  <a:moveTo>
                    <a:pt x="0" y="0"/>
                  </a:moveTo>
                  <a:cubicBezTo>
                    <a:pt x="17145" y="3810"/>
                    <a:pt x="35243" y="7620"/>
                    <a:pt x="52388" y="11430"/>
                  </a:cubicBezTo>
                  <a:cubicBezTo>
                    <a:pt x="48578" y="14288"/>
                    <a:pt x="44768" y="18098"/>
                    <a:pt x="40957" y="20955"/>
                  </a:cubicBezTo>
                  <a:cubicBezTo>
                    <a:pt x="27622" y="18098"/>
                    <a:pt x="13335" y="14288"/>
                    <a:pt x="0" y="11430"/>
                  </a:cubicBezTo>
                  <a:cubicBezTo>
                    <a:pt x="0" y="7620"/>
                    <a:pt x="0" y="3810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21"/>
            <p:cNvSpPr/>
            <p:nvPr/>
          </p:nvSpPr>
          <p:spPr>
            <a:xfrm>
              <a:off x="7035165" y="4516755"/>
              <a:ext cx="10477" cy="9525"/>
            </a:xfrm>
            <a:custGeom>
              <a:avLst/>
              <a:gdLst/>
              <a:ahLst/>
              <a:cxnLst/>
              <a:rect l="l" t="t" r="r" b="b"/>
              <a:pathLst>
                <a:path w="10477" h="9525" extrusionOk="0">
                  <a:moveTo>
                    <a:pt x="10478" y="9525"/>
                  </a:moveTo>
                  <a:cubicBezTo>
                    <a:pt x="6667" y="6667"/>
                    <a:pt x="2857" y="2857"/>
                    <a:pt x="0" y="0"/>
                  </a:cubicBezTo>
                  <a:cubicBezTo>
                    <a:pt x="3810" y="3810"/>
                    <a:pt x="7620" y="6667"/>
                    <a:pt x="10478" y="9525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21"/>
            <p:cNvSpPr/>
            <p:nvPr/>
          </p:nvSpPr>
          <p:spPr>
            <a:xfrm>
              <a:off x="6997065" y="4388167"/>
              <a:ext cx="2278" cy="4762"/>
            </a:xfrm>
            <a:custGeom>
              <a:avLst/>
              <a:gdLst/>
              <a:ahLst/>
              <a:cxnLst/>
              <a:rect l="l" t="t" r="r" b="b"/>
              <a:pathLst>
                <a:path w="2278" h="4762" extrusionOk="0">
                  <a:moveTo>
                    <a:pt x="1905" y="4763"/>
                  </a:moveTo>
                  <a:cubicBezTo>
                    <a:pt x="953" y="2857"/>
                    <a:pt x="0" y="1905"/>
                    <a:pt x="0" y="0"/>
                  </a:cubicBezTo>
                  <a:cubicBezTo>
                    <a:pt x="1905" y="1905"/>
                    <a:pt x="2857" y="3810"/>
                    <a:pt x="1905" y="4763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21"/>
            <p:cNvSpPr/>
            <p:nvPr/>
          </p:nvSpPr>
          <p:spPr>
            <a:xfrm>
              <a:off x="6838775" y="3994784"/>
              <a:ext cx="132571" cy="161925"/>
            </a:xfrm>
            <a:custGeom>
              <a:avLst/>
              <a:gdLst/>
              <a:ahLst/>
              <a:cxnLst/>
              <a:rect l="l" t="t" r="r" b="b"/>
              <a:pathLst>
                <a:path w="132571" h="161925" extrusionOk="0">
                  <a:moveTo>
                    <a:pt x="68754" y="104775"/>
                  </a:moveTo>
                  <a:cubicBezTo>
                    <a:pt x="74469" y="107633"/>
                    <a:pt x="80184" y="111443"/>
                    <a:pt x="85899" y="114300"/>
                  </a:cubicBezTo>
                  <a:cubicBezTo>
                    <a:pt x="71612" y="130493"/>
                    <a:pt x="57324" y="145733"/>
                    <a:pt x="43037" y="161925"/>
                  </a:cubicBezTo>
                  <a:cubicBezTo>
                    <a:pt x="40179" y="161925"/>
                    <a:pt x="37322" y="161925"/>
                    <a:pt x="34464" y="161925"/>
                  </a:cubicBezTo>
                  <a:cubicBezTo>
                    <a:pt x="-3636" y="153353"/>
                    <a:pt x="-8398" y="141922"/>
                    <a:pt x="11604" y="109538"/>
                  </a:cubicBezTo>
                  <a:cubicBezTo>
                    <a:pt x="17319" y="100965"/>
                    <a:pt x="22082" y="90488"/>
                    <a:pt x="29702" y="84772"/>
                  </a:cubicBezTo>
                  <a:cubicBezTo>
                    <a:pt x="56372" y="63818"/>
                    <a:pt x="81137" y="42863"/>
                    <a:pt x="93519" y="10478"/>
                  </a:cubicBezTo>
                  <a:cubicBezTo>
                    <a:pt x="95424" y="5715"/>
                    <a:pt x="103997" y="2858"/>
                    <a:pt x="108759" y="0"/>
                  </a:cubicBezTo>
                  <a:cubicBezTo>
                    <a:pt x="116379" y="0"/>
                    <a:pt x="124952" y="953"/>
                    <a:pt x="132572" y="953"/>
                  </a:cubicBezTo>
                  <a:cubicBezTo>
                    <a:pt x="125904" y="8572"/>
                    <a:pt x="120189" y="16193"/>
                    <a:pt x="113522" y="23813"/>
                  </a:cubicBezTo>
                  <a:cubicBezTo>
                    <a:pt x="109712" y="32385"/>
                    <a:pt x="104949" y="41910"/>
                    <a:pt x="101139" y="50483"/>
                  </a:cubicBezTo>
                  <a:cubicBezTo>
                    <a:pt x="97329" y="55245"/>
                    <a:pt x="94472" y="60008"/>
                    <a:pt x="90662" y="64770"/>
                  </a:cubicBezTo>
                  <a:cubicBezTo>
                    <a:pt x="90662" y="64770"/>
                    <a:pt x="90662" y="64770"/>
                    <a:pt x="90662" y="64770"/>
                  </a:cubicBezTo>
                  <a:cubicBezTo>
                    <a:pt x="87804" y="66675"/>
                    <a:pt x="85899" y="68580"/>
                    <a:pt x="83042" y="70485"/>
                  </a:cubicBezTo>
                  <a:cubicBezTo>
                    <a:pt x="64944" y="85725"/>
                    <a:pt x="46847" y="100965"/>
                    <a:pt x="29702" y="116205"/>
                  </a:cubicBezTo>
                  <a:cubicBezTo>
                    <a:pt x="32559" y="119063"/>
                    <a:pt x="34464" y="121920"/>
                    <a:pt x="37322" y="125730"/>
                  </a:cubicBezTo>
                  <a:cubicBezTo>
                    <a:pt x="47799" y="117158"/>
                    <a:pt x="58277" y="110490"/>
                    <a:pt x="68754" y="104775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21"/>
            <p:cNvSpPr/>
            <p:nvPr/>
          </p:nvSpPr>
          <p:spPr>
            <a:xfrm>
              <a:off x="6825442" y="4191000"/>
              <a:ext cx="128759" cy="191452"/>
            </a:xfrm>
            <a:custGeom>
              <a:avLst/>
              <a:gdLst/>
              <a:ahLst/>
              <a:cxnLst/>
              <a:rect l="l" t="t" r="r" b="b"/>
              <a:pathLst>
                <a:path w="128759" h="191452" extrusionOk="0">
                  <a:moveTo>
                    <a:pt x="127807" y="174307"/>
                  </a:moveTo>
                  <a:cubicBezTo>
                    <a:pt x="127807" y="178118"/>
                    <a:pt x="127807" y="181928"/>
                    <a:pt x="128760" y="185738"/>
                  </a:cubicBezTo>
                  <a:cubicBezTo>
                    <a:pt x="126855" y="185738"/>
                    <a:pt x="123997" y="186690"/>
                    <a:pt x="122092" y="186690"/>
                  </a:cubicBezTo>
                  <a:cubicBezTo>
                    <a:pt x="105900" y="188595"/>
                    <a:pt x="88755" y="190500"/>
                    <a:pt x="72562" y="191453"/>
                  </a:cubicBezTo>
                  <a:cubicBezTo>
                    <a:pt x="71610" y="191453"/>
                    <a:pt x="70657" y="190500"/>
                    <a:pt x="69705" y="189547"/>
                  </a:cubicBezTo>
                  <a:cubicBezTo>
                    <a:pt x="67800" y="188595"/>
                    <a:pt x="66847" y="187643"/>
                    <a:pt x="64942" y="186690"/>
                  </a:cubicBezTo>
                  <a:cubicBezTo>
                    <a:pt x="5887" y="156210"/>
                    <a:pt x="-19830" y="67628"/>
                    <a:pt x="17317" y="15240"/>
                  </a:cubicBezTo>
                  <a:cubicBezTo>
                    <a:pt x="22080" y="8572"/>
                    <a:pt x="30652" y="5715"/>
                    <a:pt x="37320" y="0"/>
                  </a:cubicBezTo>
                  <a:cubicBezTo>
                    <a:pt x="43987" y="3810"/>
                    <a:pt x="51607" y="6668"/>
                    <a:pt x="58275" y="10478"/>
                  </a:cubicBezTo>
                  <a:cubicBezTo>
                    <a:pt x="56370" y="12382"/>
                    <a:pt x="55417" y="13335"/>
                    <a:pt x="53512" y="15240"/>
                  </a:cubicBezTo>
                  <a:cubicBezTo>
                    <a:pt x="51607" y="16193"/>
                    <a:pt x="49702" y="17145"/>
                    <a:pt x="47797" y="18097"/>
                  </a:cubicBezTo>
                  <a:cubicBezTo>
                    <a:pt x="47797" y="18097"/>
                    <a:pt x="47797" y="18097"/>
                    <a:pt x="47797" y="18097"/>
                  </a:cubicBezTo>
                  <a:cubicBezTo>
                    <a:pt x="45892" y="20003"/>
                    <a:pt x="43987" y="21907"/>
                    <a:pt x="42082" y="23813"/>
                  </a:cubicBezTo>
                  <a:cubicBezTo>
                    <a:pt x="40177" y="31432"/>
                    <a:pt x="37320" y="39053"/>
                    <a:pt x="35414" y="46672"/>
                  </a:cubicBezTo>
                  <a:cubicBezTo>
                    <a:pt x="24937" y="80010"/>
                    <a:pt x="21127" y="113347"/>
                    <a:pt x="48750" y="140970"/>
                  </a:cubicBezTo>
                  <a:cubicBezTo>
                    <a:pt x="48750" y="142875"/>
                    <a:pt x="49702" y="144780"/>
                    <a:pt x="50655" y="145732"/>
                  </a:cubicBezTo>
                  <a:cubicBezTo>
                    <a:pt x="58275" y="156210"/>
                    <a:pt x="66847" y="166688"/>
                    <a:pt x="74467" y="177165"/>
                  </a:cubicBezTo>
                  <a:cubicBezTo>
                    <a:pt x="80182" y="178118"/>
                    <a:pt x="86850" y="179070"/>
                    <a:pt x="92564" y="179070"/>
                  </a:cubicBezTo>
                  <a:cubicBezTo>
                    <a:pt x="104947" y="178118"/>
                    <a:pt x="116377" y="176213"/>
                    <a:pt x="127807" y="174307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21"/>
            <p:cNvSpPr/>
            <p:nvPr/>
          </p:nvSpPr>
          <p:spPr>
            <a:xfrm>
              <a:off x="6861809" y="4128696"/>
              <a:ext cx="191452" cy="59445"/>
            </a:xfrm>
            <a:custGeom>
              <a:avLst/>
              <a:gdLst/>
              <a:ahLst/>
              <a:cxnLst/>
              <a:rect l="l" t="t" r="r" b="b"/>
              <a:pathLst>
                <a:path w="191452" h="59445" extrusionOk="0">
                  <a:moveTo>
                    <a:pt x="10478" y="28013"/>
                  </a:moveTo>
                  <a:cubicBezTo>
                    <a:pt x="13335" y="28013"/>
                    <a:pt x="16193" y="28013"/>
                    <a:pt x="19050" y="28013"/>
                  </a:cubicBezTo>
                  <a:cubicBezTo>
                    <a:pt x="61913" y="24203"/>
                    <a:pt x="103822" y="20393"/>
                    <a:pt x="146685" y="16583"/>
                  </a:cubicBezTo>
                  <a:cubicBezTo>
                    <a:pt x="150495" y="16583"/>
                    <a:pt x="153353" y="13725"/>
                    <a:pt x="157163" y="11821"/>
                  </a:cubicBezTo>
                  <a:cubicBezTo>
                    <a:pt x="188595" y="-6277"/>
                    <a:pt x="188595" y="-6277"/>
                    <a:pt x="191453" y="30871"/>
                  </a:cubicBezTo>
                  <a:cubicBezTo>
                    <a:pt x="183833" y="33728"/>
                    <a:pt x="176213" y="39443"/>
                    <a:pt x="167640" y="40396"/>
                  </a:cubicBezTo>
                  <a:cubicBezTo>
                    <a:pt x="111443" y="47063"/>
                    <a:pt x="56197" y="53731"/>
                    <a:pt x="0" y="59446"/>
                  </a:cubicBezTo>
                  <a:cubicBezTo>
                    <a:pt x="2858" y="48968"/>
                    <a:pt x="6668" y="38491"/>
                    <a:pt x="10478" y="28013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21"/>
            <p:cNvSpPr/>
            <p:nvPr/>
          </p:nvSpPr>
          <p:spPr>
            <a:xfrm>
              <a:off x="6917055" y="3908107"/>
              <a:ext cx="63614" cy="60061"/>
            </a:xfrm>
            <a:custGeom>
              <a:avLst/>
              <a:gdLst/>
              <a:ahLst/>
              <a:cxnLst/>
              <a:rect l="l" t="t" r="r" b="b"/>
              <a:pathLst>
                <a:path w="63614" h="60061" extrusionOk="0">
                  <a:moveTo>
                    <a:pt x="59055" y="3810"/>
                  </a:moveTo>
                  <a:cubicBezTo>
                    <a:pt x="59055" y="5715"/>
                    <a:pt x="60007" y="7620"/>
                    <a:pt x="61913" y="7620"/>
                  </a:cubicBezTo>
                  <a:cubicBezTo>
                    <a:pt x="64770" y="27623"/>
                    <a:pt x="66675" y="48578"/>
                    <a:pt x="44767" y="57150"/>
                  </a:cubicBezTo>
                  <a:cubicBezTo>
                    <a:pt x="33338" y="61913"/>
                    <a:pt x="12382" y="60960"/>
                    <a:pt x="5715" y="53340"/>
                  </a:cubicBezTo>
                  <a:cubicBezTo>
                    <a:pt x="-1905" y="45720"/>
                    <a:pt x="1905" y="26670"/>
                    <a:pt x="0" y="13335"/>
                  </a:cubicBezTo>
                  <a:cubicBezTo>
                    <a:pt x="8572" y="8573"/>
                    <a:pt x="16192" y="4763"/>
                    <a:pt x="24765" y="0"/>
                  </a:cubicBezTo>
                  <a:cubicBezTo>
                    <a:pt x="36195" y="1905"/>
                    <a:pt x="47625" y="2858"/>
                    <a:pt x="59055" y="381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21"/>
            <p:cNvSpPr/>
            <p:nvPr/>
          </p:nvSpPr>
          <p:spPr>
            <a:xfrm>
              <a:off x="6899608" y="4386262"/>
              <a:ext cx="54015" cy="68305"/>
            </a:xfrm>
            <a:custGeom>
              <a:avLst/>
              <a:gdLst/>
              <a:ahLst/>
              <a:cxnLst/>
              <a:rect l="l" t="t" r="r" b="b"/>
              <a:pathLst>
                <a:path w="54015" h="68305" extrusionOk="0">
                  <a:moveTo>
                    <a:pt x="41260" y="0"/>
                  </a:moveTo>
                  <a:cubicBezTo>
                    <a:pt x="45070" y="8572"/>
                    <a:pt x="49832" y="16193"/>
                    <a:pt x="51737" y="25718"/>
                  </a:cubicBezTo>
                  <a:cubicBezTo>
                    <a:pt x="53642" y="38100"/>
                    <a:pt x="54595" y="51435"/>
                    <a:pt x="53642" y="64770"/>
                  </a:cubicBezTo>
                  <a:cubicBezTo>
                    <a:pt x="53642" y="66675"/>
                    <a:pt x="36497" y="70485"/>
                    <a:pt x="33639" y="66675"/>
                  </a:cubicBezTo>
                  <a:cubicBezTo>
                    <a:pt x="21257" y="51435"/>
                    <a:pt x="9827" y="35243"/>
                    <a:pt x="302" y="18097"/>
                  </a:cubicBezTo>
                  <a:cubicBezTo>
                    <a:pt x="-1603" y="15240"/>
                    <a:pt x="6017" y="7620"/>
                    <a:pt x="8874" y="1905"/>
                  </a:cubicBezTo>
                  <a:cubicBezTo>
                    <a:pt x="18399" y="953"/>
                    <a:pt x="29829" y="953"/>
                    <a:pt x="41260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21"/>
            <p:cNvSpPr/>
            <p:nvPr/>
          </p:nvSpPr>
          <p:spPr>
            <a:xfrm>
              <a:off x="6898005" y="4377690"/>
              <a:ext cx="49529" cy="10477"/>
            </a:xfrm>
            <a:custGeom>
              <a:avLst/>
              <a:gdLst/>
              <a:ahLst/>
              <a:cxnLst/>
              <a:rect l="l" t="t" r="r" b="b"/>
              <a:pathLst>
                <a:path w="49529" h="10477" extrusionOk="0">
                  <a:moveTo>
                    <a:pt x="42863" y="8572"/>
                  </a:moveTo>
                  <a:cubicBezTo>
                    <a:pt x="31432" y="9525"/>
                    <a:pt x="20955" y="9525"/>
                    <a:pt x="9525" y="10478"/>
                  </a:cubicBezTo>
                  <a:cubicBezTo>
                    <a:pt x="6667" y="8572"/>
                    <a:pt x="2857" y="6667"/>
                    <a:pt x="0" y="4763"/>
                  </a:cubicBezTo>
                  <a:cubicBezTo>
                    <a:pt x="16192" y="2857"/>
                    <a:pt x="33338" y="953"/>
                    <a:pt x="49530" y="0"/>
                  </a:cubicBezTo>
                  <a:cubicBezTo>
                    <a:pt x="46672" y="2857"/>
                    <a:pt x="44767" y="5715"/>
                    <a:pt x="42863" y="8572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21"/>
            <p:cNvSpPr/>
            <p:nvPr/>
          </p:nvSpPr>
          <p:spPr>
            <a:xfrm>
              <a:off x="6947534" y="3985259"/>
              <a:ext cx="28575" cy="10477"/>
            </a:xfrm>
            <a:custGeom>
              <a:avLst/>
              <a:gdLst/>
              <a:ahLst/>
              <a:cxnLst/>
              <a:rect l="l" t="t" r="r" b="b"/>
              <a:pathLst>
                <a:path w="28575" h="10477" extrusionOk="0">
                  <a:moveTo>
                    <a:pt x="23813" y="10478"/>
                  </a:moveTo>
                  <a:cubicBezTo>
                    <a:pt x="16193" y="10478"/>
                    <a:pt x="7620" y="9525"/>
                    <a:pt x="0" y="9525"/>
                  </a:cubicBezTo>
                  <a:cubicBezTo>
                    <a:pt x="9525" y="6668"/>
                    <a:pt x="19050" y="2858"/>
                    <a:pt x="28575" y="0"/>
                  </a:cubicBezTo>
                  <a:cubicBezTo>
                    <a:pt x="28575" y="3810"/>
                    <a:pt x="28575" y="6668"/>
                    <a:pt x="28575" y="10478"/>
                  </a:cubicBezTo>
                  <a:cubicBezTo>
                    <a:pt x="27622" y="10478"/>
                    <a:pt x="25718" y="10478"/>
                    <a:pt x="23813" y="1047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21"/>
            <p:cNvSpPr/>
            <p:nvPr/>
          </p:nvSpPr>
          <p:spPr>
            <a:xfrm>
              <a:off x="7033259" y="3764279"/>
              <a:ext cx="18097" cy="16192"/>
            </a:xfrm>
            <a:custGeom>
              <a:avLst/>
              <a:gdLst/>
              <a:ahLst/>
              <a:cxnLst/>
              <a:rect l="l" t="t" r="r" b="b"/>
              <a:pathLst>
                <a:path w="18097" h="16192" extrusionOk="0">
                  <a:moveTo>
                    <a:pt x="18097" y="0"/>
                  </a:moveTo>
                  <a:cubicBezTo>
                    <a:pt x="12383" y="5715"/>
                    <a:pt x="6668" y="10478"/>
                    <a:pt x="1905" y="16192"/>
                  </a:cubicBezTo>
                  <a:cubicBezTo>
                    <a:pt x="953" y="14288"/>
                    <a:pt x="953" y="12383"/>
                    <a:pt x="0" y="10478"/>
                  </a:cubicBezTo>
                  <a:cubicBezTo>
                    <a:pt x="6668" y="7620"/>
                    <a:pt x="12383" y="3810"/>
                    <a:pt x="18097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21"/>
            <p:cNvSpPr/>
            <p:nvPr/>
          </p:nvSpPr>
          <p:spPr>
            <a:xfrm>
              <a:off x="6889432" y="4378642"/>
              <a:ext cx="4762" cy="2857"/>
            </a:xfrm>
            <a:custGeom>
              <a:avLst/>
              <a:gdLst/>
              <a:ahLst/>
              <a:cxnLst/>
              <a:rect l="l" t="t" r="r" b="b"/>
              <a:pathLst>
                <a:path w="4762" h="2857" extrusionOk="0">
                  <a:moveTo>
                    <a:pt x="0" y="0"/>
                  </a:moveTo>
                  <a:cubicBezTo>
                    <a:pt x="1905" y="952"/>
                    <a:pt x="2858" y="1905"/>
                    <a:pt x="4763" y="2857"/>
                  </a:cubicBezTo>
                  <a:cubicBezTo>
                    <a:pt x="3810" y="1905"/>
                    <a:pt x="1905" y="952"/>
                    <a:pt x="0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21"/>
            <p:cNvSpPr/>
            <p:nvPr/>
          </p:nvSpPr>
          <p:spPr>
            <a:xfrm>
              <a:off x="6675119" y="4243387"/>
              <a:ext cx="5715" cy="4762"/>
            </a:xfrm>
            <a:custGeom>
              <a:avLst/>
              <a:gdLst/>
              <a:ahLst/>
              <a:cxnLst/>
              <a:rect l="l" t="t" r="r" b="b"/>
              <a:pathLst>
                <a:path w="5715" h="4762" extrusionOk="0">
                  <a:moveTo>
                    <a:pt x="5715" y="4763"/>
                  </a:moveTo>
                  <a:cubicBezTo>
                    <a:pt x="3810" y="2857"/>
                    <a:pt x="1905" y="1905"/>
                    <a:pt x="0" y="0"/>
                  </a:cubicBezTo>
                  <a:cubicBezTo>
                    <a:pt x="1905" y="1905"/>
                    <a:pt x="3810" y="3810"/>
                    <a:pt x="5715" y="4763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21"/>
            <p:cNvSpPr/>
            <p:nvPr/>
          </p:nvSpPr>
          <p:spPr>
            <a:xfrm>
              <a:off x="6941819" y="3909059"/>
              <a:ext cx="34290" cy="2857"/>
            </a:xfrm>
            <a:custGeom>
              <a:avLst/>
              <a:gdLst/>
              <a:ahLst/>
              <a:cxnLst/>
              <a:rect l="l" t="t" r="r" b="b"/>
              <a:pathLst>
                <a:path w="34290" h="2857" extrusionOk="0">
                  <a:moveTo>
                    <a:pt x="34290" y="2858"/>
                  </a:moveTo>
                  <a:cubicBezTo>
                    <a:pt x="22860" y="1905"/>
                    <a:pt x="11430" y="953"/>
                    <a:pt x="0" y="0"/>
                  </a:cubicBezTo>
                  <a:cubicBezTo>
                    <a:pt x="11430" y="953"/>
                    <a:pt x="22860" y="1905"/>
                    <a:pt x="34290" y="2858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21"/>
            <p:cNvSpPr/>
            <p:nvPr/>
          </p:nvSpPr>
          <p:spPr>
            <a:xfrm>
              <a:off x="7032307" y="3890009"/>
              <a:ext cx="26142" cy="47625"/>
            </a:xfrm>
            <a:custGeom>
              <a:avLst/>
              <a:gdLst/>
              <a:ahLst/>
              <a:cxnLst/>
              <a:rect l="l" t="t" r="r" b="b"/>
              <a:pathLst>
                <a:path w="26142" h="47625" extrusionOk="0">
                  <a:moveTo>
                    <a:pt x="5715" y="0"/>
                  </a:moveTo>
                  <a:cubicBezTo>
                    <a:pt x="34290" y="13335"/>
                    <a:pt x="33338" y="20955"/>
                    <a:pt x="0" y="47625"/>
                  </a:cubicBezTo>
                  <a:cubicBezTo>
                    <a:pt x="1905" y="32385"/>
                    <a:pt x="3810" y="16193"/>
                    <a:pt x="5715" y="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21"/>
            <p:cNvSpPr/>
            <p:nvPr/>
          </p:nvSpPr>
          <p:spPr>
            <a:xfrm>
              <a:off x="6951344" y="3989069"/>
              <a:ext cx="59055" cy="28575"/>
            </a:xfrm>
            <a:custGeom>
              <a:avLst/>
              <a:gdLst/>
              <a:ahLst/>
              <a:cxnLst/>
              <a:rect l="l" t="t" r="r" b="b"/>
              <a:pathLst>
                <a:path w="59055" h="28575" extrusionOk="0">
                  <a:moveTo>
                    <a:pt x="20003" y="6668"/>
                  </a:moveTo>
                  <a:cubicBezTo>
                    <a:pt x="21908" y="6668"/>
                    <a:pt x="23813" y="6668"/>
                    <a:pt x="24765" y="5715"/>
                  </a:cubicBezTo>
                  <a:cubicBezTo>
                    <a:pt x="36195" y="3810"/>
                    <a:pt x="47625" y="1905"/>
                    <a:pt x="59055" y="0"/>
                  </a:cubicBezTo>
                  <a:cubicBezTo>
                    <a:pt x="39053" y="9525"/>
                    <a:pt x="20003" y="19050"/>
                    <a:pt x="0" y="28575"/>
                  </a:cubicBezTo>
                  <a:cubicBezTo>
                    <a:pt x="7620" y="20955"/>
                    <a:pt x="14288" y="13335"/>
                    <a:pt x="20003" y="6668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21"/>
            <p:cNvSpPr/>
            <p:nvPr/>
          </p:nvSpPr>
          <p:spPr>
            <a:xfrm>
              <a:off x="7047547" y="3838575"/>
              <a:ext cx="1905" cy="5715"/>
            </a:xfrm>
            <a:custGeom>
              <a:avLst/>
              <a:gdLst/>
              <a:ahLst/>
              <a:cxnLst/>
              <a:rect l="l" t="t" r="r" b="b"/>
              <a:pathLst>
                <a:path w="1905" h="5715" extrusionOk="0">
                  <a:moveTo>
                    <a:pt x="0" y="0"/>
                  </a:moveTo>
                  <a:cubicBezTo>
                    <a:pt x="953" y="953"/>
                    <a:pt x="1905" y="2857"/>
                    <a:pt x="1905" y="3810"/>
                  </a:cubicBezTo>
                  <a:cubicBezTo>
                    <a:pt x="1905" y="3810"/>
                    <a:pt x="953" y="4763"/>
                    <a:pt x="0" y="5715"/>
                  </a:cubicBezTo>
                  <a:cubicBezTo>
                    <a:pt x="0" y="3810"/>
                    <a:pt x="0" y="1905"/>
                    <a:pt x="0" y="0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21"/>
            <p:cNvSpPr/>
            <p:nvPr/>
          </p:nvSpPr>
          <p:spPr>
            <a:xfrm>
              <a:off x="6929437" y="4044315"/>
              <a:ext cx="10477" cy="14287"/>
            </a:xfrm>
            <a:custGeom>
              <a:avLst/>
              <a:gdLst/>
              <a:ahLst/>
              <a:cxnLst/>
              <a:rect l="l" t="t" r="r" b="b"/>
              <a:pathLst>
                <a:path w="10477" h="14287" extrusionOk="0">
                  <a:moveTo>
                    <a:pt x="0" y="14288"/>
                  </a:moveTo>
                  <a:cubicBezTo>
                    <a:pt x="3810" y="9525"/>
                    <a:pt x="6668" y="4763"/>
                    <a:pt x="10478" y="0"/>
                  </a:cubicBezTo>
                  <a:cubicBezTo>
                    <a:pt x="6668" y="4763"/>
                    <a:pt x="3810" y="9525"/>
                    <a:pt x="0" y="14288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21"/>
            <p:cNvSpPr/>
            <p:nvPr/>
          </p:nvSpPr>
          <p:spPr>
            <a:xfrm>
              <a:off x="6922769" y="4057650"/>
              <a:ext cx="7620" cy="5715"/>
            </a:xfrm>
            <a:custGeom>
              <a:avLst/>
              <a:gdLst/>
              <a:ahLst/>
              <a:cxnLst/>
              <a:rect l="l" t="t" r="r" b="b"/>
              <a:pathLst>
                <a:path w="7620" h="5715" extrusionOk="0">
                  <a:moveTo>
                    <a:pt x="0" y="5715"/>
                  </a:moveTo>
                  <a:cubicBezTo>
                    <a:pt x="2858" y="3810"/>
                    <a:pt x="4763" y="1905"/>
                    <a:pt x="7620" y="0"/>
                  </a:cubicBezTo>
                  <a:cubicBezTo>
                    <a:pt x="4763" y="1905"/>
                    <a:pt x="1905" y="3810"/>
                    <a:pt x="0" y="5715"/>
                  </a:cubicBezTo>
                  <a:close/>
                </a:path>
              </a:pathLst>
            </a:custGeom>
            <a:solidFill>
              <a:srgbClr val="6B9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21"/>
            <p:cNvSpPr/>
            <p:nvPr/>
          </p:nvSpPr>
          <p:spPr>
            <a:xfrm>
              <a:off x="6852609" y="4238625"/>
              <a:ext cx="27422" cy="94297"/>
            </a:xfrm>
            <a:custGeom>
              <a:avLst/>
              <a:gdLst/>
              <a:ahLst/>
              <a:cxnLst/>
              <a:rect l="l" t="t" r="r" b="b"/>
              <a:pathLst>
                <a:path w="27422" h="94297" extrusionOk="0">
                  <a:moveTo>
                    <a:pt x="21583" y="94297"/>
                  </a:moveTo>
                  <a:cubicBezTo>
                    <a:pt x="-6040" y="66675"/>
                    <a:pt x="-3182" y="33338"/>
                    <a:pt x="8248" y="0"/>
                  </a:cubicBezTo>
                  <a:cubicBezTo>
                    <a:pt x="12058" y="9525"/>
                    <a:pt x="20630" y="19050"/>
                    <a:pt x="18725" y="27622"/>
                  </a:cubicBezTo>
                  <a:cubicBezTo>
                    <a:pt x="15868" y="48578"/>
                    <a:pt x="12058" y="67628"/>
                    <a:pt x="27298" y="84772"/>
                  </a:cubicBezTo>
                  <a:cubicBezTo>
                    <a:pt x="28250" y="84772"/>
                    <a:pt x="23488" y="90488"/>
                    <a:pt x="21583" y="94297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21"/>
            <p:cNvSpPr/>
            <p:nvPr/>
          </p:nvSpPr>
          <p:spPr>
            <a:xfrm>
              <a:off x="6877050" y="4336732"/>
              <a:ext cx="40005" cy="31432"/>
            </a:xfrm>
            <a:custGeom>
              <a:avLst/>
              <a:gdLst/>
              <a:ahLst/>
              <a:cxnLst/>
              <a:rect l="l" t="t" r="r" b="b"/>
              <a:pathLst>
                <a:path w="40005" h="31432" extrusionOk="0">
                  <a:moveTo>
                    <a:pt x="23813" y="31433"/>
                  </a:moveTo>
                  <a:cubicBezTo>
                    <a:pt x="16193" y="20955"/>
                    <a:pt x="7620" y="10478"/>
                    <a:pt x="0" y="0"/>
                  </a:cubicBezTo>
                  <a:cubicBezTo>
                    <a:pt x="12382" y="2858"/>
                    <a:pt x="25718" y="5715"/>
                    <a:pt x="40005" y="8573"/>
                  </a:cubicBezTo>
                  <a:cubicBezTo>
                    <a:pt x="37147" y="16193"/>
                    <a:pt x="33338" y="22860"/>
                    <a:pt x="30480" y="28575"/>
                  </a:cubicBezTo>
                  <a:cubicBezTo>
                    <a:pt x="27622" y="30480"/>
                    <a:pt x="25718" y="31433"/>
                    <a:pt x="23813" y="31433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21"/>
            <p:cNvSpPr/>
            <p:nvPr/>
          </p:nvSpPr>
          <p:spPr>
            <a:xfrm>
              <a:off x="6900862" y="4365307"/>
              <a:ext cx="19050" cy="4762"/>
            </a:xfrm>
            <a:custGeom>
              <a:avLst/>
              <a:gdLst/>
              <a:ahLst/>
              <a:cxnLst/>
              <a:rect l="l" t="t" r="r" b="b"/>
              <a:pathLst>
                <a:path w="19050" h="4762" extrusionOk="0">
                  <a:moveTo>
                    <a:pt x="0" y="2858"/>
                  </a:moveTo>
                  <a:cubicBezTo>
                    <a:pt x="1905" y="1905"/>
                    <a:pt x="3810" y="953"/>
                    <a:pt x="6668" y="0"/>
                  </a:cubicBezTo>
                  <a:cubicBezTo>
                    <a:pt x="10478" y="1905"/>
                    <a:pt x="14288" y="2858"/>
                    <a:pt x="19050" y="4763"/>
                  </a:cubicBezTo>
                  <a:cubicBezTo>
                    <a:pt x="12382" y="4763"/>
                    <a:pt x="5715" y="3810"/>
                    <a:pt x="0" y="2858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21"/>
            <p:cNvSpPr/>
            <p:nvPr/>
          </p:nvSpPr>
          <p:spPr>
            <a:xfrm>
              <a:off x="6867525" y="4210050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5" extrusionOk="0">
                  <a:moveTo>
                    <a:pt x="0" y="5715"/>
                  </a:moveTo>
                  <a:cubicBezTo>
                    <a:pt x="1905" y="3810"/>
                    <a:pt x="3810" y="1905"/>
                    <a:pt x="5715" y="0"/>
                  </a:cubicBezTo>
                  <a:cubicBezTo>
                    <a:pt x="2857" y="1905"/>
                    <a:pt x="1905" y="3810"/>
                    <a:pt x="0" y="5715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21"/>
            <p:cNvSpPr/>
            <p:nvPr/>
          </p:nvSpPr>
          <p:spPr>
            <a:xfrm>
              <a:off x="6889432" y="4205287"/>
              <a:ext cx="6667" cy="952"/>
            </a:xfrm>
            <a:custGeom>
              <a:avLst/>
              <a:gdLst/>
              <a:ahLst/>
              <a:cxnLst/>
              <a:rect l="l" t="t" r="r" b="b"/>
              <a:pathLst>
                <a:path w="6667" h="952" extrusionOk="0">
                  <a:moveTo>
                    <a:pt x="0" y="953"/>
                  </a:moveTo>
                  <a:cubicBezTo>
                    <a:pt x="1905" y="953"/>
                    <a:pt x="4763" y="953"/>
                    <a:pt x="6668" y="0"/>
                  </a:cubicBezTo>
                  <a:cubicBezTo>
                    <a:pt x="3810" y="0"/>
                    <a:pt x="1905" y="0"/>
                    <a:pt x="0" y="953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21"/>
            <p:cNvSpPr/>
            <p:nvPr/>
          </p:nvSpPr>
          <p:spPr>
            <a:xfrm>
              <a:off x="6873240" y="4207192"/>
              <a:ext cx="5715" cy="2857"/>
            </a:xfrm>
            <a:custGeom>
              <a:avLst/>
              <a:gdLst/>
              <a:ahLst/>
              <a:cxnLst/>
              <a:rect l="l" t="t" r="r" b="b"/>
              <a:pathLst>
                <a:path w="5715" h="2857" extrusionOk="0">
                  <a:moveTo>
                    <a:pt x="0" y="2857"/>
                  </a:moveTo>
                  <a:cubicBezTo>
                    <a:pt x="1905" y="1905"/>
                    <a:pt x="3810" y="952"/>
                    <a:pt x="5715" y="0"/>
                  </a:cubicBezTo>
                  <a:cubicBezTo>
                    <a:pt x="3810" y="952"/>
                    <a:pt x="1905" y="1905"/>
                    <a:pt x="0" y="2857"/>
                  </a:cubicBezTo>
                  <a:close/>
                </a:path>
              </a:pathLst>
            </a:custGeom>
            <a:solidFill>
              <a:srgbClr val="88A8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21"/>
            <p:cNvSpPr/>
            <p:nvPr/>
          </p:nvSpPr>
          <p:spPr>
            <a:xfrm>
              <a:off x="6879907" y="4072332"/>
              <a:ext cx="178589" cy="87234"/>
            </a:xfrm>
            <a:custGeom>
              <a:avLst/>
              <a:gdLst/>
              <a:ahLst/>
              <a:cxnLst/>
              <a:rect l="l" t="t" r="r" b="b"/>
              <a:pathLst>
                <a:path w="178589" h="87234" extrusionOk="0">
                  <a:moveTo>
                    <a:pt x="172403" y="87235"/>
                  </a:moveTo>
                  <a:cubicBezTo>
                    <a:pt x="169545" y="50087"/>
                    <a:pt x="169545" y="50087"/>
                    <a:pt x="138113" y="68185"/>
                  </a:cubicBezTo>
                  <a:cubicBezTo>
                    <a:pt x="135255" y="70090"/>
                    <a:pt x="131445" y="71995"/>
                    <a:pt x="127635" y="72947"/>
                  </a:cubicBezTo>
                  <a:cubicBezTo>
                    <a:pt x="84773" y="76757"/>
                    <a:pt x="42863" y="80567"/>
                    <a:pt x="0" y="84377"/>
                  </a:cubicBezTo>
                  <a:cubicBezTo>
                    <a:pt x="14288" y="68185"/>
                    <a:pt x="28575" y="52945"/>
                    <a:pt x="42863" y="36752"/>
                  </a:cubicBezTo>
                  <a:cubicBezTo>
                    <a:pt x="69533" y="35799"/>
                    <a:pt x="94298" y="30085"/>
                    <a:pt x="116205" y="11035"/>
                  </a:cubicBezTo>
                  <a:cubicBezTo>
                    <a:pt x="126683" y="1510"/>
                    <a:pt x="147638" y="-1348"/>
                    <a:pt x="162878" y="557"/>
                  </a:cubicBezTo>
                  <a:cubicBezTo>
                    <a:pt x="183833" y="3415"/>
                    <a:pt x="178118" y="24370"/>
                    <a:pt x="177165" y="37705"/>
                  </a:cubicBezTo>
                  <a:cubicBezTo>
                    <a:pt x="178118" y="54849"/>
                    <a:pt x="174308" y="71042"/>
                    <a:pt x="172403" y="87235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3" name="Google Shape;2103;p21"/>
          <p:cNvGrpSpPr/>
          <p:nvPr/>
        </p:nvGrpSpPr>
        <p:grpSpPr>
          <a:xfrm>
            <a:off x="140820" y="4031947"/>
            <a:ext cx="730334" cy="882891"/>
            <a:chOff x="8713999" y="2534537"/>
            <a:chExt cx="973779" cy="1173589"/>
          </a:xfrm>
        </p:grpSpPr>
        <p:sp>
          <p:nvSpPr>
            <p:cNvPr id="2104" name="Google Shape;2104;p21"/>
            <p:cNvSpPr/>
            <p:nvPr/>
          </p:nvSpPr>
          <p:spPr>
            <a:xfrm>
              <a:off x="8713999" y="2534537"/>
              <a:ext cx="973779" cy="1173589"/>
            </a:xfrm>
            <a:custGeom>
              <a:avLst/>
              <a:gdLst/>
              <a:ahLst/>
              <a:cxnLst/>
              <a:rect l="l" t="t" r="r" b="b"/>
              <a:pathLst>
                <a:path w="973779" h="1173589" extrusionOk="0">
                  <a:moveTo>
                    <a:pt x="841481" y="1017335"/>
                  </a:moveTo>
                  <a:cubicBezTo>
                    <a:pt x="862436" y="1044005"/>
                    <a:pt x="881486" y="1068770"/>
                    <a:pt x="900536" y="1093535"/>
                  </a:cubicBezTo>
                  <a:cubicBezTo>
                    <a:pt x="915776" y="1112585"/>
                    <a:pt x="907203" y="1122110"/>
                    <a:pt x="887201" y="1128778"/>
                  </a:cubicBezTo>
                  <a:cubicBezTo>
                    <a:pt x="833861" y="1144018"/>
                    <a:pt x="797666" y="1136398"/>
                    <a:pt x="770996" y="1086868"/>
                  </a:cubicBezTo>
                  <a:cubicBezTo>
                    <a:pt x="744326" y="1037338"/>
                    <a:pt x="710988" y="1025908"/>
                    <a:pt x="656696" y="1030670"/>
                  </a:cubicBezTo>
                  <a:cubicBezTo>
                    <a:pt x="546206" y="1041148"/>
                    <a:pt x="435716" y="1041148"/>
                    <a:pt x="330941" y="1045910"/>
                  </a:cubicBezTo>
                  <a:cubicBezTo>
                    <a:pt x="308081" y="1087820"/>
                    <a:pt x="289031" y="1126873"/>
                    <a:pt x="266171" y="1163068"/>
                  </a:cubicBezTo>
                  <a:cubicBezTo>
                    <a:pt x="256646" y="1178308"/>
                    <a:pt x="176636" y="1176403"/>
                    <a:pt x="165206" y="1161163"/>
                  </a:cubicBezTo>
                  <a:cubicBezTo>
                    <a:pt x="161396" y="1155448"/>
                    <a:pt x="162348" y="1143065"/>
                    <a:pt x="165206" y="1136398"/>
                  </a:cubicBezTo>
                  <a:cubicBezTo>
                    <a:pt x="176636" y="1109728"/>
                    <a:pt x="189018" y="1084963"/>
                    <a:pt x="205211" y="1051625"/>
                  </a:cubicBezTo>
                  <a:cubicBezTo>
                    <a:pt x="161396" y="1054483"/>
                    <a:pt x="125201" y="1056388"/>
                    <a:pt x="89006" y="1058293"/>
                  </a:cubicBezTo>
                  <a:cubicBezTo>
                    <a:pt x="66146" y="1059245"/>
                    <a:pt x="54716" y="1045910"/>
                    <a:pt x="51858" y="1025908"/>
                  </a:cubicBezTo>
                  <a:cubicBezTo>
                    <a:pt x="43286" y="974473"/>
                    <a:pt x="32808" y="923038"/>
                    <a:pt x="29951" y="871603"/>
                  </a:cubicBezTo>
                  <a:cubicBezTo>
                    <a:pt x="18521" y="709678"/>
                    <a:pt x="9948" y="548705"/>
                    <a:pt x="423" y="386780"/>
                  </a:cubicBezTo>
                  <a:cubicBezTo>
                    <a:pt x="-529" y="378208"/>
                    <a:pt x="423" y="369635"/>
                    <a:pt x="423" y="356300"/>
                  </a:cubicBezTo>
                  <a:cubicBezTo>
                    <a:pt x="53763" y="349633"/>
                    <a:pt x="107103" y="342965"/>
                    <a:pt x="160443" y="337250"/>
                  </a:cubicBezTo>
                  <a:cubicBezTo>
                    <a:pt x="196638" y="332488"/>
                    <a:pt x="232833" y="328678"/>
                    <a:pt x="269981" y="324868"/>
                  </a:cubicBezTo>
                  <a:cubicBezTo>
                    <a:pt x="292841" y="322010"/>
                    <a:pt x="315701" y="322010"/>
                    <a:pt x="322368" y="291530"/>
                  </a:cubicBezTo>
                  <a:cubicBezTo>
                    <a:pt x="324274" y="282005"/>
                    <a:pt x="334751" y="275338"/>
                    <a:pt x="342371" y="264860"/>
                  </a:cubicBezTo>
                  <a:cubicBezTo>
                    <a:pt x="339513" y="262003"/>
                    <a:pt x="336656" y="259145"/>
                    <a:pt x="332846" y="256288"/>
                  </a:cubicBezTo>
                  <a:cubicBezTo>
                    <a:pt x="263313" y="202948"/>
                    <a:pt x="193781" y="149608"/>
                    <a:pt x="123296" y="98173"/>
                  </a:cubicBezTo>
                  <a:cubicBezTo>
                    <a:pt x="112818" y="90553"/>
                    <a:pt x="97578" y="87695"/>
                    <a:pt x="85196" y="83885"/>
                  </a:cubicBezTo>
                  <a:cubicBezTo>
                    <a:pt x="75671" y="81028"/>
                    <a:pt x="63288" y="81028"/>
                    <a:pt x="54716" y="75313"/>
                  </a:cubicBezTo>
                  <a:cubicBezTo>
                    <a:pt x="48048" y="71503"/>
                    <a:pt x="40428" y="59120"/>
                    <a:pt x="42333" y="53405"/>
                  </a:cubicBezTo>
                  <a:cubicBezTo>
                    <a:pt x="45191" y="45785"/>
                    <a:pt x="56621" y="37213"/>
                    <a:pt x="64241" y="37213"/>
                  </a:cubicBezTo>
                  <a:cubicBezTo>
                    <a:pt x="87101" y="36260"/>
                    <a:pt x="111866" y="35308"/>
                    <a:pt x="119486" y="65788"/>
                  </a:cubicBezTo>
                  <a:cubicBezTo>
                    <a:pt x="120438" y="68645"/>
                    <a:pt x="124248" y="71503"/>
                    <a:pt x="127106" y="74360"/>
                  </a:cubicBezTo>
                  <a:cubicBezTo>
                    <a:pt x="200448" y="130558"/>
                    <a:pt x="273791" y="186755"/>
                    <a:pt x="349038" y="241048"/>
                  </a:cubicBezTo>
                  <a:cubicBezTo>
                    <a:pt x="357611" y="247715"/>
                    <a:pt x="372851" y="246763"/>
                    <a:pt x="385233" y="246763"/>
                  </a:cubicBezTo>
                  <a:cubicBezTo>
                    <a:pt x="417618" y="246763"/>
                    <a:pt x="450003" y="245810"/>
                    <a:pt x="482388" y="243905"/>
                  </a:cubicBezTo>
                  <a:cubicBezTo>
                    <a:pt x="493818" y="242953"/>
                    <a:pt x="508106" y="242953"/>
                    <a:pt x="516678" y="237238"/>
                  </a:cubicBezTo>
                  <a:cubicBezTo>
                    <a:pt x="604308" y="173420"/>
                    <a:pt x="691938" y="108650"/>
                    <a:pt x="779568" y="42928"/>
                  </a:cubicBezTo>
                  <a:cubicBezTo>
                    <a:pt x="785283" y="39118"/>
                    <a:pt x="791951" y="31498"/>
                    <a:pt x="792903" y="25783"/>
                  </a:cubicBezTo>
                  <a:cubicBezTo>
                    <a:pt x="794808" y="8638"/>
                    <a:pt x="801476" y="-887"/>
                    <a:pt x="820526" y="65"/>
                  </a:cubicBezTo>
                  <a:cubicBezTo>
                    <a:pt x="842433" y="1970"/>
                    <a:pt x="863388" y="6733"/>
                    <a:pt x="871961" y="29593"/>
                  </a:cubicBezTo>
                  <a:cubicBezTo>
                    <a:pt x="878628" y="46738"/>
                    <a:pt x="863388" y="64835"/>
                    <a:pt x="842433" y="60073"/>
                  </a:cubicBezTo>
                  <a:cubicBezTo>
                    <a:pt x="817668" y="54358"/>
                    <a:pt x="802428" y="65788"/>
                    <a:pt x="785283" y="78170"/>
                  </a:cubicBezTo>
                  <a:cubicBezTo>
                    <a:pt x="701463" y="140083"/>
                    <a:pt x="617643" y="201995"/>
                    <a:pt x="533824" y="263908"/>
                  </a:cubicBezTo>
                  <a:cubicBezTo>
                    <a:pt x="549063" y="288673"/>
                    <a:pt x="566208" y="300103"/>
                    <a:pt x="596688" y="298198"/>
                  </a:cubicBezTo>
                  <a:cubicBezTo>
                    <a:pt x="682413" y="294388"/>
                    <a:pt x="768138" y="294388"/>
                    <a:pt x="853863" y="295340"/>
                  </a:cubicBezTo>
                  <a:cubicBezTo>
                    <a:pt x="896726" y="295340"/>
                    <a:pt x="905299" y="302960"/>
                    <a:pt x="909108" y="343918"/>
                  </a:cubicBezTo>
                  <a:cubicBezTo>
                    <a:pt x="918633" y="439168"/>
                    <a:pt x="925301" y="534418"/>
                    <a:pt x="935778" y="628715"/>
                  </a:cubicBezTo>
                  <a:cubicBezTo>
                    <a:pt x="946256" y="727775"/>
                    <a:pt x="961496" y="826835"/>
                    <a:pt x="971974" y="926848"/>
                  </a:cubicBezTo>
                  <a:cubicBezTo>
                    <a:pt x="977688" y="977330"/>
                    <a:pt x="971974" y="983998"/>
                    <a:pt x="923396" y="999238"/>
                  </a:cubicBezTo>
                  <a:cubicBezTo>
                    <a:pt x="911013" y="1003048"/>
                    <a:pt x="897678" y="1006858"/>
                    <a:pt x="884343" y="1009715"/>
                  </a:cubicBezTo>
                  <a:cubicBezTo>
                    <a:pt x="869103" y="1012573"/>
                    <a:pt x="855768" y="1014478"/>
                    <a:pt x="841481" y="1017335"/>
                  </a:cubicBezTo>
                  <a:close/>
                  <a:moveTo>
                    <a:pt x="788141" y="1022098"/>
                  </a:moveTo>
                  <a:cubicBezTo>
                    <a:pt x="779568" y="1024003"/>
                    <a:pt x="770996" y="1024955"/>
                    <a:pt x="761471" y="1026860"/>
                  </a:cubicBezTo>
                  <a:cubicBezTo>
                    <a:pt x="778616" y="1051625"/>
                    <a:pt x="792903" y="1075438"/>
                    <a:pt x="811001" y="1095440"/>
                  </a:cubicBezTo>
                  <a:cubicBezTo>
                    <a:pt x="818621" y="1104013"/>
                    <a:pt x="834813" y="1105918"/>
                    <a:pt x="846243" y="1111633"/>
                  </a:cubicBezTo>
                  <a:cubicBezTo>
                    <a:pt x="854816" y="1109728"/>
                    <a:pt x="863388" y="1108775"/>
                    <a:pt x="875771" y="1105918"/>
                  </a:cubicBezTo>
                  <a:cubicBezTo>
                    <a:pt x="859578" y="1084010"/>
                    <a:pt x="847196" y="1064960"/>
                    <a:pt x="831956" y="1049720"/>
                  </a:cubicBezTo>
                  <a:cubicBezTo>
                    <a:pt x="819574" y="1037338"/>
                    <a:pt x="802428" y="1030670"/>
                    <a:pt x="788141" y="1022098"/>
                  </a:cubicBezTo>
                  <a:close/>
                  <a:moveTo>
                    <a:pt x="445241" y="302008"/>
                  </a:moveTo>
                  <a:cubicBezTo>
                    <a:pt x="469053" y="302008"/>
                    <a:pt x="491913" y="302008"/>
                    <a:pt x="519536" y="302008"/>
                  </a:cubicBezTo>
                  <a:cubicBezTo>
                    <a:pt x="503343" y="270575"/>
                    <a:pt x="482388" y="254383"/>
                    <a:pt x="451908" y="258193"/>
                  </a:cubicBezTo>
                  <a:cubicBezTo>
                    <a:pt x="430001" y="261050"/>
                    <a:pt x="409046" y="268670"/>
                    <a:pt x="388091" y="274385"/>
                  </a:cubicBezTo>
                  <a:cubicBezTo>
                    <a:pt x="374756" y="285815"/>
                    <a:pt x="361421" y="297245"/>
                    <a:pt x="348086" y="307723"/>
                  </a:cubicBezTo>
                  <a:cubicBezTo>
                    <a:pt x="349038" y="309628"/>
                    <a:pt x="349991" y="312485"/>
                    <a:pt x="351896" y="314390"/>
                  </a:cubicBezTo>
                  <a:cubicBezTo>
                    <a:pt x="383328" y="310580"/>
                    <a:pt x="414761" y="305818"/>
                    <a:pt x="445241" y="302008"/>
                  </a:cubicBezTo>
                  <a:close/>
                  <a:moveTo>
                    <a:pt x="196638" y="355348"/>
                  </a:moveTo>
                  <a:cubicBezTo>
                    <a:pt x="151871" y="360110"/>
                    <a:pt x="107103" y="364873"/>
                    <a:pt x="62336" y="369635"/>
                  </a:cubicBezTo>
                  <a:cubicBezTo>
                    <a:pt x="53763" y="370588"/>
                    <a:pt x="46143" y="371540"/>
                    <a:pt x="35666" y="373445"/>
                  </a:cubicBezTo>
                  <a:cubicBezTo>
                    <a:pt x="35666" y="386780"/>
                    <a:pt x="34713" y="398210"/>
                    <a:pt x="35666" y="409640"/>
                  </a:cubicBezTo>
                  <a:cubicBezTo>
                    <a:pt x="41381" y="511558"/>
                    <a:pt x="47096" y="613475"/>
                    <a:pt x="54716" y="715393"/>
                  </a:cubicBezTo>
                  <a:cubicBezTo>
                    <a:pt x="61383" y="806833"/>
                    <a:pt x="69003" y="897320"/>
                    <a:pt x="79481" y="988760"/>
                  </a:cubicBezTo>
                  <a:cubicBezTo>
                    <a:pt x="84243" y="1031623"/>
                    <a:pt x="87101" y="1033528"/>
                    <a:pt x="130916" y="1032575"/>
                  </a:cubicBezTo>
                  <a:cubicBezTo>
                    <a:pt x="207116" y="1031623"/>
                    <a:pt x="283316" y="1028765"/>
                    <a:pt x="359516" y="1024955"/>
                  </a:cubicBezTo>
                  <a:cubicBezTo>
                    <a:pt x="516678" y="1016383"/>
                    <a:pt x="672888" y="1007810"/>
                    <a:pt x="829099" y="995428"/>
                  </a:cubicBezTo>
                  <a:cubicBezTo>
                    <a:pt x="863388" y="992570"/>
                    <a:pt x="896726" y="974473"/>
                    <a:pt x="930063" y="963043"/>
                  </a:cubicBezTo>
                  <a:cubicBezTo>
                    <a:pt x="931016" y="961138"/>
                    <a:pt x="931016" y="959233"/>
                    <a:pt x="931968" y="958280"/>
                  </a:cubicBezTo>
                  <a:cubicBezTo>
                    <a:pt x="932921" y="958280"/>
                    <a:pt x="933874" y="957328"/>
                    <a:pt x="933874" y="957328"/>
                  </a:cubicBezTo>
                  <a:cubicBezTo>
                    <a:pt x="933874" y="955423"/>
                    <a:pt x="932921" y="954470"/>
                    <a:pt x="932921" y="952565"/>
                  </a:cubicBezTo>
                  <a:cubicBezTo>
                    <a:pt x="933874" y="939230"/>
                    <a:pt x="935778" y="925895"/>
                    <a:pt x="934826" y="912560"/>
                  </a:cubicBezTo>
                  <a:cubicBezTo>
                    <a:pt x="917681" y="766828"/>
                    <a:pt x="900536" y="622048"/>
                    <a:pt x="883391" y="476315"/>
                  </a:cubicBezTo>
                  <a:cubicBezTo>
                    <a:pt x="882438" y="469648"/>
                    <a:pt x="881486" y="462980"/>
                    <a:pt x="881486" y="456313"/>
                  </a:cubicBezTo>
                  <a:cubicBezTo>
                    <a:pt x="879581" y="438215"/>
                    <a:pt x="878628" y="419165"/>
                    <a:pt x="876724" y="401068"/>
                  </a:cubicBezTo>
                  <a:cubicBezTo>
                    <a:pt x="876724" y="400115"/>
                    <a:pt x="877676" y="399163"/>
                    <a:pt x="877676" y="398210"/>
                  </a:cubicBezTo>
                  <a:cubicBezTo>
                    <a:pt x="876724" y="396305"/>
                    <a:pt x="875771" y="395353"/>
                    <a:pt x="874818" y="393448"/>
                  </a:cubicBezTo>
                  <a:cubicBezTo>
                    <a:pt x="873866" y="390590"/>
                    <a:pt x="873866" y="386780"/>
                    <a:pt x="872913" y="383923"/>
                  </a:cubicBezTo>
                  <a:cubicBezTo>
                    <a:pt x="871961" y="369635"/>
                    <a:pt x="870056" y="355348"/>
                    <a:pt x="869103" y="340108"/>
                  </a:cubicBezTo>
                  <a:cubicBezTo>
                    <a:pt x="869103" y="333440"/>
                    <a:pt x="868151" y="326773"/>
                    <a:pt x="868151" y="320105"/>
                  </a:cubicBezTo>
                  <a:cubicBezTo>
                    <a:pt x="866246" y="318200"/>
                    <a:pt x="864341" y="317248"/>
                    <a:pt x="862436" y="315343"/>
                  </a:cubicBezTo>
                  <a:cubicBezTo>
                    <a:pt x="785283" y="315343"/>
                    <a:pt x="708131" y="316295"/>
                    <a:pt x="630978" y="316295"/>
                  </a:cubicBezTo>
                  <a:cubicBezTo>
                    <a:pt x="629074" y="316295"/>
                    <a:pt x="627168" y="316295"/>
                    <a:pt x="625263" y="316295"/>
                  </a:cubicBezTo>
                  <a:cubicBezTo>
                    <a:pt x="567161" y="320105"/>
                    <a:pt x="510011" y="322010"/>
                    <a:pt x="451908" y="326773"/>
                  </a:cubicBezTo>
                  <a:cubicBezTo>
                    <a:pt x="366183" y="335345"/>
                    <a:pt x="281411" y="345823"/>
                    <a:pt x="196638" y="355348"/>
                  </a:cubicBezTo>
                  <a:close/>
                  <a:moveTo>
                    <a:pt x="197591" y="1149733"/>
                  </a:moveTo>
                  <a:cubicBezTo>
                    <a:pt x="199496" y="1152590"/>
                    <a:pt x="200448" y="1155448"/>
                    <a:pt x="202353" y="1157353"/>
                  </a:cubicBezTo>
                  <a:cubicBezTo>
                    <a:pt x="214736" y="1152590"/>
                    <a:pt x="231881" y="1150685"/>
                    <a:pt x="237596" y="1142113"/>
                  </a:cubicBezTo>
                  <a:cubicBezTo>
                    <a:pt x="256646" y="1113538"/>
                    <a:pt x="270933" y="1083058"/>
                    <a:pt x="287126" y="1052578"/>
                  </a:cubicBezTo>
                  <a:cubicBezTo>
                    <a:pt x="285221" y="1049720"/>
                    <a:pt x="284268" y="1047815"/>
                    <a:pt x="282363" y="1044958"/>
                  </a:cubicBezTo>
                  <a:cubicBezTo>
                    <a:pt x="267124" y="1049720"/>
                    <a:pt x="244263" y="1050673"/>
                    <a:pt x="237596" y="1061150"/>
                  </a:cubicBezTo>
                  <a:cubicBezTo>
                    <a:pt x="220451" y="1088773"/>
                    <a:pt x="209973" y="1120205"/>
                    <a:pt x="197591" y="1149733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21"/>
            <p:cNvSpPr/>
            <p:nvPr/>
          </p:nvSpPr>
          <p:spPr>
            <a:xfrm>
              <a:off x="8749241" y="2903220"/>
              <a:ext cx="894820" cy="663101"/>
            </a:xfrm>
            <a:custGeom>
              <a:avLst/>
              <a:gdLst/>
              <a:ahLst/>
              <a:cxnLst/>
              <a:rect l="l" t="t" r="r" b="b"/>
              <a:pathLst>
                <a:path w="894820" h="663101" extrusionOk="0">
                  <a:moveTo>
                    <a:pt x="894821" y="593408"/>
                  </a:moveTo>
                  <a:cubicBezTo>
                    <a:pt x="861483" y="604838"/>
                    <a:pt x="828146" y="622935"/>
                    <a:pt x="793856" y="625793"/>
                  </a:cubicBezTo>
                  <a:cubicBezTo>
                    <a:pt x="637646" y="638175"/>
                    <a:pt x="480483" y="646747"/>
                    <a:pt x="324273" y="655320"/>
                  </a:cubicBezTo>
                  <a:cubicBezTo>
                    <a:pt x="248073" y="659130"/>
                    <a:pt x="171873" y="661988"/>
                    <a:pt x="95673" y="662940"/>
                  </a:cubicBezTo>
                  <a:cubicBezTo>
                    <a:pt x="51858" y="663893"/>
                    <a:pt x="49001" y="661988"/>
                    <a:pt x="44239" y="619125"/>
                  </a:cubicBezTo>
                  <a:cubicBezTo>
                    <a:pt x="33761" y="528638"/>
                    <a:pt x="26141" y="437197"/>
                    <a:pt x="19473" y="345758"/>
                  </a:cubicBezTo>
                  <a:cubicBezTo>
                    <a:pt x="11853" y="243840"/>
                    <a:pt x="7091" y="141922"/>
                    <a:pt x="423" y="40005"/>
                  </a:cubicBezTo>
                  <a:cubicBezTo>
                    <a:pt x="-529" y="28575"/>
                    <a:pt x="423" y="17145"/>
                    <a:pt x="423" y="3810"/>
                  </a:cubicBezTo>
                  <a:cubicBezTo>
                    <a:pt x="9948" y="2858"/>
                    <a:pt x="18521" y="1905"/>
                    <a:pt x="27094" y="0"/>
                  </a:cubicBezTo>
                  <a:cubicBezTo>
                    <a:pt x="28998" y="9525"/>
                    <a:pt x="33761" y="18097"/>
                    <a:pt x="33761" y="27622"/>
                  </a:cubicBezTo>
                  <a:cubicBezTo>
                    <a:pt x="36619" y="71438"/>
                    <a:pt x="40428" y="116205"/>
                    <a:pt x="39476" y="160020"/>
                  </a:cubicBezTo>
                  <a:cubicBezTo>
                    <a:pt x="35666" y="306705"/>
                    <a:pt x="51858" y="451485"/>
                    <a:pt x="69956" y="596265"/>
                  </a:cubicBezTo>
                  <a:cubicBezTo>
                    <a:pt x="70908" y="606743"/>
                    <a:pt x="84244" y="622935"/>
                    <a:pt x="92816" y="622935"/>
                  </a:cubicBezTo>
                  <a:cubicBezTo>
                    <a:pt x="117581" y="623888"/>
                    <a:pt x="143298" y="619125"/>
                    <a:pt x="168064" y="616268"/>
                  </a:cubicBezTo>
                  <a:cubicBezTo>
                    <a:pt x="173778" y="618172"/>
                    <a:pt x="179494" y="620077"/>
                    <a:pt x="186161" y="621983"/>
                  </a:cubicBezTo>
                  <a:cubicBezTo>
                    <a:pt x="183303" y="622935"/>
                    <a:pt x="181398" y="623888"/>
                    <a:pt x="186161" y="621983"/>
                  </a:cubicBezTo>
                  <a:cubicBezTo>
                    <a:pt x="182351" y="625793"/>
                    <a:pt x="184256" y="623888"/>
                    <a:pt x="186161" y="621983"/>
                  </a:cubicBezTo>
                  <a:cubicBezTo>
                    <a:pt x="236644" y="623888"/>
                    <a:pt x="288078" y="628650"/>
                    <a:pt x="338561" y="627697"/>
                  </a:cubicBezTo>
                  <a:cubicBezTo>
                    <a:pt x="393806" y="625793"/>
                    <a:pt x="449051" y="617220"/>
                    <a:pt x="504296" y="611505"/>
                  </a:cubicBezTo>
                  <a:cubicBezTo>
                    <a:pt x="513821" y="613410"/>
                    <a:pt x="522394" y="617220"/>
                    <a:pt x="531919" y="616268"/>
                  </a:cubicBezTo>
                  <a:cubicBezTo>
                    <a:pt x="576686" y="612458"/>
                    <a:pt x="621453" y="607695"/>
                    <a:pt x="664316" y="603885"/>
                  </a:cubicBezTo>
                  <a:cubicBezTo>
                    <a:pt x="660506" y="594360"/>
                    <a:pt x="657648" y="584835"/>
                    <a:pt x="653839" y="576263"/>
                  </a:cubicBezTo>
                  <a:cubicBezTo>
                    <a:pt x="671936" y="553402"/>
                    <a:pt x="689081" y="529590"/>
                    <a:pt x="707178" y="506730"/>
                  </a:cubicBezTo>
                  <a:cubicBezTo>
                    <a:pt x="708131" y="501015"/>
                    <a:pt x="709083" y="496252"/>
                    <a:pt x="709083" y="490538"/>
                  </a:cubicBezTo>
                  <a:cubicBezTo>
                    <a:pt x="710036" y="486727"/>
                    <a:pt x="710989" y="482917"/>
                    <a:pt x="710989" y="478155"/>
                  </a:cubicBezTo>
                  <a:cubicBezTo>
                    <a:pt x="720514" y="476250"/>
                    <a:pt x="729086" y="474345"/>
                    <a:pt x="738611" y="471488"/>
                  </a:cubicBezTo>
                  <a:cubicBezTo>
                    <a:pt x="777664" y="506730"/>
                    <a:pt x="814811" y="504825"/>
                    <a:pt x="851006" y="465772"/>
                  </a:cubicBezTo>
                  <a:lnTo>
                    <a:pt x="852911" y="465772"/>
                  </a:lnTo>
                  <a:cubicBezTo>
                    <a:pt x="837671" y="526733"/>
                    <a:pt x="793856" y="541020"/>
                    <a:pt x="736706" y="508635"/>
                  </a:cubicBezTo>
                  <a:cubicBezTo>
                    <a:pt x="720514" y="539115"/>
                    <a:pt x="704321" y="569595"/>
                    <a:pt x="688128" y="600075"/>
                  </a:cubicBezTo>
                  <a:cubicBezTo>
                    <a:pt x="716703" y="597218"/>
                    <a:pt x="749089" y="593408"/>
                    <a:pt x="782426" y="589597"/>
                  </a:cubicBezTo>
                  <a:cubicBezTo>
                    <a:pt x="818621" y="585788"/>
                    <a:pt x="854816" y="569595"/>
                    <a:pt x="891011" y="591502"/>
                  </a:cubicBezTo>
                  <a:cubicBezTo>
                    <a:pt x="891964" y="592455"/>
                    <a:pt x="893869" y="593408"/>
                    <a:pt x="894821" y="593408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21"/>
            <p:cNvSpPr/>
            <p:nvPr/>
          </p:nvSpPr>
          <p:spPr>
            <a:xfrm>
              <a:off x="8910637" y="2851784"/>
              <a:ext cx="737875" cy="644842"/>
            </a:xfrm>
            <a:custGeom>
              <a:avLst/>
              <a:gdLst/>
              <a:ahLst/>
              <a:cxnLst/>
              <a:rect l="l" t="t" r="r" b="b"/>
              <a:pathLst>
                <a:path w="737875" h="644842" extrusionOk="0">
                  <a:moveTo>
                    <a:pt x="733425" y="644843"/>
                  </a:moveTo>
                  <a:cubicBezTo>
                    <a:pt x="732473" y="643890"/>
                    <a:pt x="730568" y="643890"/>
                    <a:pt x="729615" y="643890"/>
                  </a:cubicBezTo>
                  <a:cubicBezTo>
                    <a:pt x="717232" y="613410"/>
                    <a:pt x="704850" y="582930"/>
                    <a:pt x="693420" y="554355"/>
                  </a:cubicBezTo>
                  <a:cubicBezTo>
                    <a:pt x="692468" y="541020"/>
                    <a:pt x="726757" y="527685"/>
                    <a:pt x="690563" y="518160"/>
                  </a:cubicBezTo>
                  <a:cubicBezTo>
                    <a:pt x="690563" y="518160"/>
                    <a:pt x="688657" y="518160"/>
                    <a:pt x="688657" y="518160"/>
                  </a:cubicBezTo>
                  <a:cubicBezTo>
                    <a:pt x="688657" y="505778"/>
                    <a:pt x="692468" y="492443"/>
                    <a:pt x="687705" y="482918"/>
                  </a:cubicBezTo>
                  <a:cubicBezTo>
                    <a:pt x="681038" y="466725"/>
                    <a:pt x="668655" y="453390"/>
                    <a:pt x="658177" y="439103"/>
                  </a:cubicBezTo>
                  <a:cubicBezTo>
                    <a:pt x="667702" y="437198"/>
                    <a:pt x="676275" y="436245"/>
                    <a:pt x="694373" y="433388"/>
                  </a:cubicBezTo>
                  <a:cubicBezTo>
                    <a:pt x="683895" y="405765"/>
                    <a:pt x="674370" y="381000"/>
                    <a:pt x="665798" y="357188"/>
                  </a:cubicBezTo>
                  <a:cubicBezTo>
                    <a:pt x="665798" y="353378"/>
                    <a:pt x="665798" y="350520"/>
                    <a:pt x="665798" y="346710"/>
                  </a:cubicBezTo>
                  <a:cubicBezTo>
                    <a:pt x="681990" y="312420"/>
                    <a:pt x="662940" y="288608"/>
                    <a:pt x="641032" y="265748"/>
                  </a:cubicBezTo>
                  <a:cubicBezTo>
                    <a:pt x="657225" y="264795"/>
                    <a:pt x="661035" y="255270"/>
                    <a:pt x="660082" y="240983"/>
                  </a:cubicBezTo>
                  <a:cubicBezTo>
                    <a:pt x="658177" y="203835"/>
                    <a:pt x="657225" y="165735"/>
                    <a:pt x="655320" y="128588"/>
                  </a:cubicBezTo>
                  <a:cubicBezTo>
                    <a:pt x="655320" y="123825"/>
                    <a:pt x="646748" y="119063"/>
                    <a:pt x="641985" y="114300"/>
                  </a:cubicBezTo>
                  <a:cubicBezTo>
                    <a:pt x="638175" y="108585"/>
                    <a:pt x="634365" y="103823"/>
                    <a:pt x="630555" y="98108"/>
                  </a:cubicBezTo>
                  <a:cubicBezTo>
                    <a:pt x="640080" y="86678"/>
                    <a:pt x="650557" y="76200"/>
                    <a:pt x="657225" y="63818"/>
                  </a:cubicBezTo>
                  <a:cubicBezTo>
                    <a:pt x="663893" y="51435"/>
                    <a:pt x="661988" y="41910"/>
                    <a:pt x="642938" y="38100"/>
                  </a:cubicBezTo>
                  <a:cubicBezTo>
                    <a:pt x="585788" y="28575"/>
                    <a:pt x="529590" y="35243"/>
                    <a:pt x="474345" y="45720"/>
                  </a:cubicBezTo>
                  <a:cubicBezTo>
                    <a:pt x="366713" y="45720"/>
                    <a:pt x="259080" y="45720"/>
                    <a:pt x="151448" y="45720"/>
                  </a:cubicBezTo>
                  <a:cubicBezTo>
                    <a:pt x="128588" y="45720"/>
                    <a:pt x="105727" y="45720"/>
                    <a:pt x="82868" y="44768"/>
                  </a:cubicBezTo>
                  <a:cubicBezTo>
                    <a:pt x="55245" y="43815"/>
                    <a:pt x="27623" y="41910"/>
                    <a:pt x="0" y="40005"/>
                  </a:cubicBezTo>
                  <a:cubicBezTo>
                    <a:pt x="84773" y="30480"/>
                    <a:pt x="170498" y="20003"/>
                    <a:pt x="255270" y="11430"/>
                  </a:cubicBezTo>
                  <a:cubicBezTo>
                    <a:pt x="312420" y="5715"/>
                    <a:pt x="370523" y="3810"/>
                    <a:pt x="428625" y="953"/>
                  </a:cubicBezTo>
                  <a:cubicBezTo>
                    <a:pt x="430530" y="953"/>
                    <a:pt x="432435" y="953"/>
                    <a:pt x="434340" y="953"/>
                  </a:cubicBezTo>
                  <a:cubicBezTo>
                    <a:pt x="511493" y="953"/>
                    <a:pt x="588645" y="0"/>
                    <a:pt x="665798" y="0"/>
                  </a:cubicBezTo>
                  <a:cubicBezTo>
                    <a:pt x="667702" y="1905"/>
                    <a:pt x="669607" y="2858"/>
                    <a:pt x="671513" y="4763"/>
                  </a:cubicBezTo>
                  <a:cubicBezTo>
                    <a:pt x="671513" y="11430"/>
                    <a:pt x="672465" y="18098"/>
                    <a:pt x="672465" y="24765"/>
                  </a:cubicBezTo>
                  <a:cubicBezTo>
                    <a:pt x="673418" y="39053"/>
                    <a:pt x="675323" y="53340"/>
                    <a:pt x="676275" y="68580"/>
                  </a:cubicBezTo>
                  <a:cubicBezTo>
                    <a:pt x="677227" y="71438"/>
                    <a:pt x="677227" y="75248"/>
                    <a:pt x="678180" y="78105"/>
                  </a:cubicBezTo>
                  <a:cubicBezTo>
                    <a:pt x="678180" y="80963"/>
                    <a:pt x="679132" y="82868"/>
                    <a:pt x="679132" y="85725"/>
                  </a:cubicBezTo>
                  <a:cubicBezTo>
                    <a:pt x="681038" y="103823"/>
                    <a:pt x="681990" y="122873"/>
                    <a:pt x="683895" y="140970"/>
                  </a:cubicBezTo>
                  <a:cubicBezTo>
                    <a:pt x="684848" y="147638"/>
                    <a:pt x="685800" y="154305"/>
                    <a:pt x="685800" y="160973"/>
                  </a:cubicBezTo>
                  <a:cubicBezTo>
                    <a:pt x="702945" y="306705"/>
                    <a:pt x="720090" y="451485"/>
                    <a:pt x="737235" y="597218"/>
                  </a:cubicBezTo>
                  <a:cubicBezTo>
                    <a:pt x="739140" y="610553"/>
                    <a:pt x="736282" y="623888"/>
                    <a:pt x="735330" y="637223"/>
                  </a:cubicBezTo>
                  <a:cubicBezTo>
                    <a:pt x="735330" y="639128"/>
                    <a:pt x="734377" y="641033"/>
                    <a:pt x="734377" y="642938"/>
                  </a:cubicBezTo>
                  <a:cubicBezTo>
                    <a:pt x="734377" y="641985"/>
                    <a:pt x="734377" y="642938"/>
                    <a:pt x="733425" y="644843"/>
                  </a:cubicBezTo>
                  <a:close/>
                  <a:moveTo>
                    <a:pt x="669607" y="81915"/>
                  </a:moveTo>
                  <a:cubicBezTo>
                    <a:pt x="665798" y="81915"/>
                    <a:pt x="661988" y="81915"/>
                    <a:pt x="658177" y="81915"/>
                  </a:cubicBezTo>
                  <a:cubicBezTo>
                    <a:pt x="661035" y="94298"/>
                    <a:pt x="662940" y="105728"/>
                    <a:pt x="665798" y="118110"/>
                  </a:cubicBezTo>
                  <a:cubicBezTo>
                    <a:pt x="666750" y="118110"/>
                    <a:pt x="668655" y="118110"/>
                    <a:pt x="669607" y="117158"/>
                  </a:cubicBezTo>
                  <a:cubicBezTo>
                    <a:pt x="669607" y="105728"/>
                    <a:pt x="669607" y="94298"/>
                    <a:pt x="669607" y="81915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21"/>
            <p:cNvSpPr/>
            <p:nvPr/>
          </p:nvSpPr>
          <p:spPr>
            <a:xfrm>
              <a:off x="8777287" y="2889884"/>
              <a:ext cx="284797" cy="638298"/>
            </a:xfrm>
            <a:custGeom>
              <a:avLst/>
              <a:gdLst/>
              <a:ahLst/>
              <a:cxnLst/>
              <a:rect l="l" t="t" r="r" b="b"/>
              <a:pathLst>
                <a:path w="284797" h="638298" extrusionOk="0">
                  <a:moveTo>
                    <a:pt x="133350" y="0"/>
                  </a:moveTo>
                  <a:cubicBezTo>
                    <a:pt x="160973" y="1905"/>
                    <a:pt x="188595" y="3810"/>
                    <a:pt x="216218" y="4763"/>
                  </a:cubicBezTo>
                  <a:cubicBezTo>
                    <a:pt x="239077" y="5715"/>
                    <a:pt x="261938" y="5715"/>
                    <a:pt x="284798" y="5715"/>
                  </a:cubicBezTo>
                  <a:cubicBezTo>
                    <a:pt x="261938" y="9525"/>
                    <a:pt x="238125" y="11430"/>
                    <a:pt x="215265" y="17145"/>
                  </a:cubicBezTo>
                  <a:cubicBezTo>
                    <a:pt x="165735" y="29528"/>
                    <a:pt x="110490" y="23813"/>
                    <a:pt x="67627" y="61913"/>
                  </a:cubicBezTo>
                  <a:cubicBezTo>
                    <a:pt x="51435" y="76200"/>
                    <a:pt x="45720" y="85725"/>
                    <a:pt x="59055" y="103823"/>
                  </a:cubicBezTo>
                  <a:cubicBezTo>
                    <a:pt x="50482" y="133350"/>
                    <a:pt x="35243" y="161925"/>
                    <a:pt x="33338" y="191453"/>
                  </a:cubicBezTo>
                  <a:cubicBezTo>
                    <a:pt x="24765" y="323850"/>
                    <a:pt x="44768" y="452438"/>
                    <a:pt x="82868" y="579120"/>
                  </a:cubicBezTo>
                  <a:cubicBezTo>
                    <a:pt x="91440" y="607695"/>
                    <a:pt x="114300" y="621983"/>
                    <a:pt x="140970" y="631508"/>
                  </a:cubicBezTo>
                  <a:cubicBezTo>
                    <a:pt x="116205" y="634365"/>
                    <a:pt x="90488" y="639128"/>
                    <a:pt x="65723" y="638175"/>
                  </a:cubicBezTo>
                  <a:cubicBezTo>
                    <a:pt x="57150" y="638175"/>
                    <a:pt x="44768" y="621983"/>
                    <a:pt x="42863" y="611505"/>
                  </a:cubicBezTo>
                  <a:cubicBezTo>
                    <a:pt x="24765" y="466725"/>
                    <a:pt x="9525" y="321945"/>
                    <a:pt x="12382" y="175260"/>
                  </a:cubicBezTo>
                  <a:cubicBezTo>
                    <a:pt x="13335" y="131445"/>
                    <a:pt x="9525" y="86678"/>
                    <a:pt x="6668" y="42863"/>
                  </a:cubicBezTo>
                  <a:cubicBezTo>
                    <a:pt x="5715" y="33338"/>
                    <a:pt x="1905" y="24765"/>
                    <a:pt x="0" y="15240"/>
                  </a:cubicBezTo>
                  <a:cubicBezTo>
                    <a:pt x="43815" y="9525"/>
                    <a:pt x="88582" y="4763"/>
                    <a:pt x="133350" y="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21"/>
            <p:cNvSpPr/>
            <p:nvPr/>
          </p:nvSpPr>
          <p:spPr>
            <a:xfrm>
              <a:off x="8911589" y="3580447"/>
              <a:ext cx="89535" cy="112395"/>
            </a:xfrm>
            <a:custGeom>
              <a:avLst/>
              <a:gdLst/>
              <a:ahLst/>
              <a:cxnLst/>
              <a:rect l="l" t="t" r="r" b="b"/>
              <a:pathLst>
                <a:path w="89535" h="112395" extrusionOk="0">
                  <a:moveTo>
                    <a:pt x="0" y="103823"/>
                  </a:moveTo>
                  <a:cubicBezTo>
                    <a:pt x="12383" y="74295"/>
                    <a:pt x="22860" y="42863"/>
                    <a:pt x="40005" y="16193"/>
                  </a:cubicBezTo>
                  <a:cubicBezTo>
                    <a:pt x="46673" y="5715"/>
                    <a:pt x="69533" y="4763"/>
                    <a:pt x="84773" y="0"/>
                  </a:cubicBezTo>
                  <a:cubicBezTo>
                    <a:pt x="86678" y="2858"/>
                    <a:pt x="87630" y="4763"/>
                    <a:pt x="89535" y="7620"/>
                  </a:cubicBezTo>
                  <a:cubicBezTo>
                    <a:pt x="73343" y="38100"/>
                    <a:pt x="59055" y="68580"/>
                    <a:pt x="40005" y="97155"/>
                  </a:cubicBezTo>
                  <a:cubicBezTo>
                    <a:pt x="34290" y="106680"/>
                    <a:pt x="16193" y="107633"/>
                    <a:pt x="4763" y="112395"/>
                  </a:cubicBezTo>
                  <a:cubicBezTo>
                    <a:pt x="2858" y="108585"/>
                    <a:pt x="953" y="106680"/>
                    <a:pt x="0" y="103823"/>
                  </a:cubicBezTo>
                  <a:close/>
                </a:path>
              </a:pathLst>
            </a:custGeom>
            <a:solidFill>
              <a:srgbClr val="785D4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21"/>
            <p:cNvSpPr/>
            <p:nvPr/>
          </p:nvSpPr>
          <p:spPr>
            <a:xfrm>
              <a:off x="9102089" y="2792181"/>
              <a:ext cx="131445" cy="44363"/>
            </a:xfrm>
            <a:custGeom>
              <a:avLst/>
              <a:gdLst/>
              <a:ahLst/>
              <a:cxnLst/>
              <a:rect l="l" t="t" r="r" b="b"/>
              <a:pathLst>
                <a:path w="131445" h="44363" extrusionOk="0">
                  <a:moveTo>
                    <a:pt x="0" y="16741"/>
                  </a:moveTo>
                  <a:cubicBezTo>
                    <a:pt x="20955" y="11026"/>
                    <a:pt x="41910" y="2453"/>
                    <a:pt x="63818" y="548"/>
                  </a:cubicBezTo>
                  <a:cubicBezTo>
                    <a:pt x="94298" y="-3261"/>
                    <a:pt x="116205" y="12931"/>
                    <a:pt x="131445" y="44364"/>
                  </a:cubicBezTo>
                  <a:cubicBezTo>
                    <a:pt x="104775" y="44364"/>
                    <a:pt x="80963" y="44364"/>
                    <a:pt x="57150" y="44364"/>
                  </a:cubicBezTo>
                  <a:cubicBezTo>
                    <a:pt x="58103" y="28171"/>
                    <a:pt x="52388" y="20551"/>
                    <a:pt x="34290" y="21503"/>
                  </a:cubicBezTo>
                  <a:cubicBezTo>
                    <a:pt x="23813" y="21503"/>
                    <a:pt x="11430" y="17693"/>
                    <a:pt x="0" y="16741"/>
                  </a:cubicBezTo>
                  <a:close/>
                </a:path>
              </a:pathLst>
            </a:custGeom>
            <a:solidFill>
              <a:srgbClr val="7275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21"/>
            <p:cNvSpPr/>
            <p:nvPr/>
          </p:nvSpPr>
          <p:spPr>
            <a:xfrm>
              <a:off x="9475469" y="3555682"/>
              <a:ext cx="84772" cy="89534"/>
            </a:xfrm>
            <a:custGeom>
              <a:avLst/>
              <a:gdLst/>
              <a:ahLst/>
              <a:cxnLst/>
              <a:rect l="l" t="t" r="r" b="b"/>
              <a:pathLst>
                <a:path w="84772" h="89534" extrusionOk="0">
                  <a:moveTo>
                    <a:pt x="84773" y="89535"/>
                  </a:moveTo>
                  <a:cubicBezTo>
                    <a:pt x="72390" y="84772"/>
                    <a:pt x="57150" y="81915"/>
                    <a:pt x="49530" y="73342"/>
                  </a:cubicBezTo>
                  <a:cubicBezTo>
                    <a:pt x="31432" y="53340"/>
                    <a:pt x="18098" y="29527"/>
                    <a:pt x="0" y="4763"/>
                  </a:cubicBezTo>
                  <a:cubicBezTo>
                    <a:pt x="9525" y="2858"/>
                    <a:pt x="18098" y="1905"/>
                    <a:pt x="26670" y="0"/>
                  </a:cubicBezTo>
                  <a:cubicBezTo>
                    <a:pt x="30480" y="6667"/>
                    <a:pt x="34290" y="14288"/>
                    <a:pt x="39053" y="20955"/>
                  </a:cubicBezTo>
                  <a:cubicBezTo>
                    <a:pt x="53340" y="44767"/>
                    <a:pt x="69532" y="66675"/>
                    <a:pt x="84773" y="89535"/>
                  </a:cubicBezTo>
                  <a:close/>
                </a:path>
              </a:pathLst>
            </a:custGeom>
            <a:solidFill>
              <a:srgbClr val="785D4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21"/>
            <p:cNvSpPr/>
            <p:nvPr/>
          </p:nvSpPr>
          <p:spPr>
            <a:xfrm>
              <a:off x="9063037" y="2808922"/>
              <a:ext cx="97255" cy="40957"/>
            </a:xfrm>
            <a:custGeom>
              <a:avLst/>
              <a:gdLst/>
              <a:ahLst/>
              <a:cxnLst/>
              <a:rect l="l" t="t" r="r" b="b"/>
              <a:pathLst>
                <a:path w="97255" h="40957" extrusionOk="0">
                  <a:moveTo>
                    <a:pt x="39052" y="0"/>
                  </a:moveTo>
                  <a:cubicBezTo>
                    <a:pt x="50482" y="1905"/>
                    <a:pt x="61913" y="5715"/>
                    <a:pt x="74295" y="4763"/>
                  </a:cubicBezTo>
                  <a:cubicBezTo>
                    <a:pt x="92393" y="3810"/>
                    <a:pt x="98107" y="11430"/>
                    <a:pt x="97155" y="27623"/>
                  </a:cubicBezTo>
                  <a:cubicBezTo>
                    <a:pt x="65723" y="32385"/>
                    <a:pt x="34290" y="36195"/>
                    <a:pt x="3810" y="40958"/>
                  </a:cubicBezTo>
                  <a:cubicBezTo>
                    <a:pt x="2857" y="39053"/>
                    <a:pt x="1905" y="36195"/>
                    <a:pt x="0" y="34290"/>
                  </a:cubicBezTo>
                  <a:cubicBezTo>
                    <a:pt x="12382" y="21908"/>
                    <a:pt x="25718" y="10478"/>
                    <a:pt x="39052" y="0"/>
                  </a:cubicBezTo>
                  <a:close/>
                </a:path>
              </a:pathLst>
            </a:custGeom>
            <a:solidFill>
              <a:srgbClr val="4B3A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21"/>
            <p:cNvSpPr/>
            <p:nvPr/>
          </p:nvSpPr>
          <p:spPr>
            <a:xfrm>
              <a:off x="9502139" y="3555682"/>
              <a:ext cx="87630" cy="89534"/>
            </a:xfrm>
            <a:custGeom>
              <a:avLst/>
              <a:gdLst/>
              <a:ahLst/>
              <a:cxnLst/>
              <a:rect l="l" t="t" r="r" b="b"/>
              <a:pathLst>
                <a:path w="87630" h="89534" extrusionOk="0">
                  <a:moveTo>
                    <a:pt x="58103" y="89535"/>
                  </a:moveTo>
                  <a:cubicBezTo>
                    <a:pt x="42863" y="66675"/>
                    <a:pt x="27623" y="43815"/>
                    <a:pt x="12383" y="20955"/>
                  </a:cubicBezTo>
                  <a:cubicBezTo>
                    <a:pt x="7620" y="14288"/>
                    <a:pt x="3810" y="6667"/>
                    <a:pt x="0" y="0"/>
                  </a:cubicBezTo>
                  <a:cubicBezTo>
                    <a:pt x="15240" y="8572"/>
                    <a:pt x="32385" y="15240"/>
                    <a:pt x="43815" y="27622"/>
                  </a:cubicBezTo>
                  <a:cubicBezTo>
                    <a:pt x="59055" y="42863"/>
                    <a:pt x="71438" y="61913"/>
                    <a:pt x="87630" y="83820"/>
                  </a:cubicBezTo>
                  <a:cubicBezTo>
                    <a:pt x="75248" y="86677"/>
                    <a:pt x="66675" y="88583"/>
                    <a:pt x="58103" y="89535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21"/>
            <p:cNvSpPr/>
            <p:nvPr/>
          </p:nvSpPr>
          <p:spPr>
            <a:xfrm>
              <a:off x="9583102" y="2873692"/>
              <a:ext cx="3810" cy="43815"/>
            </a:xfrm>
            <a:custGeom>
              <a:avLst/>
              <a:gdLst/>
              <a:ahLst/>
              <a:cxnLst/>
              <a:rect l="l" t="t" r="r" b="b"/>
              <a:pathLst>
                <a:path w="3810" h="43815" extrusionOk="0">
                  <a:moveTo>
                    <a:pt x="3810" y="43815"/>
                  </a:moveTo>
                  <a:cubicBezTo>
                    <a:pt x="2858" y="29528"/>
                    <a:pt x="953" y="15240"/>
                    <a:pt x="0" y="0"/>
                  </a:cubicBezTo>
                  <a:cubicBezTo>
                    <a:pt x="953" y="15240"/>
                    <a:pt x="2858" y="29528"/>
                    <a:pt x="3810" y="4381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21"/>
            <p:cNvSpPr/>
            <p:nvPr/>
          </p:nvSpPr>
          <p:spPr>
            <a:xfrm>
              <a:off x="9595485" y="2989897"/>
              <a:ext cx="1904" cy="20002"/>
            </a:xfrm>
            <a:custGeom>
              <a:avLst/>
              <a:gdLst/>
              <a:ahLst/>
              <a:cxnLst/>
              <a:rect l="l" t="t" r="r" b="b"/>
              <a:pathLst>
                <a:path w="1904" h="20002" extrusionOk="0">
                  <a:moveTo>
                    <a:pt x="1905" y="20003"/>
                  </a:moveTo>
                  <a:cubicBezTo>
                    <a:pt x="952" y="13335"/>
                    <a:pt x="0" y="6668"/>
                    <a:pt x="0" y="0"/>
                  </a:cubicBezTo>
                  <a:cubicBezTo>
                    <a:pt x="0" y="6668"/>
                    <a:pt x="952" y="13335"/>
                    <a:pt x="1905" y="20003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21"/>
            <p:cNvSpPr/>
            <p:nvPr/>
          </p:nvSpPr>
          <p:spPr>
            <a:xfrm>
              <a:off x="9575482" y="2849879"/>
              <a:ext cx="5715" cy="4762"/>
            </a:xfrm>
            <a:custGeom>
              <a:avLst/>
              <a:gdLst/>
              <a:ahLst/>
              <a:cxnLst/>
              <a:rect l="l" t="t" r="r" b="b"/>
              <a:pathLst>
                <a:path w="5715" h="4762" extrusionOk="0">
                  <a:moveTo>
                    <a:pt x="5715" y="4763"/>
                  </a:moveTo>
                  <a:cubicBezTo>
                    <a:pt x="3810" y="2858"/>
                    <a:pt x="1905" y="1905"/>
                    <a:pt x="0" y="0"/>
                  </a:cubicBezTo>
                  <a:cubicBezTo>
                    <a:pt x="2857" y="953"/>
                    <a:pt x="4763" y="2858"/>
                    <a:pt x="5715" y="4763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21"/>
            <p:cNvSpPr/>
            <p:nvPr/>
          </p:nvSpPr>
          <p:spPr>
            <a:xfrm>
              <a:off x="9588817" y="2927032"/>
              <a:ext cx="2857" cy="7620"/>
            </a:xfrm>
            <a:custGeom>
              <a:avLst/>
              <a:gdLst/>
              <a:ahLst/>
              <a:cxnLst/>
              <a:rect l="l" t="t" r="r" b="b"/>
              <a:pathLst>
                <a:path w="2857" h="7620" extrusionOk="0">
                  <a:moveTo>
                    <a:pt x="952" y="7620"/>
                  </a:moveTo>
                  <a:cubicBezTo>
                    <a:pt x="952" y="4763"/>
                    <a:pt x="0" y="2858"/>
                    <a:pt x="0" y="0"/>
                  </a:cubicBezTo>
                  <a:cubicBezTo>
                    <a:pt x="952" y="1905"/>
                    <a:pt x="1905" y="2858"/>
                    <a:pt x="2857" y="4763"/>
                  </a:cubicBezTo>
                  <a:cubicBezTo>
                    <a:pt x="2857" y="5715"/>
                    <a:pt x="1905" y="6667"/>
                    <a:pt x="952" y="762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21"/>
            <p:cNvSpPr/>
            <p:nvPr/>
          </p:nvSpPr>
          <p:spPr>
            <a:xfrm>
              <a:off x="9645967" y="3486150"/>
              <a:ext cx="1905" cy="5715"/>
            </a:xfrm>
            <a:custGeom>
              <a:avLst/>
              <a:gdLst/>
              <a:ahLst/>
              <a:cxnLst/>
              <a:rect l="l" t="t" r="r" b="b"/>
              <a:pathLst>
                <a:path w="1905" h="5715" extrusionOk="0">
                  <a:moveTo>
                    <a:pt x="0" y="5715"/>
                  </a:moveTo>
                  <a:cubicBezTo>
                    <a:pt x="0" y="3810"/>
                    <a:pt x="952" y="1905"/>
                    <a:pt x="952" y="0"/>
                  </a:cubicBezTo>
                  <a:cubicBezTo>
                    <a:pt x="952" y="1905"/>
                    <a:pt x="1905" y="2858"/>
                    <a:pt x="1905" y="4763"/>
                  </a:cubicBezTo>
                  <a:cubicBezTo>
                    <a:pt x="1905" y="4763"/>
                    <a:pt x="952" y="4763"/>
                    <a:pt x="0" y="571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21"/>
            <p:cNvSpPr/>
            <p:nvPr/>
          </p:nvSpPr>
          <p:spPr>
            <a:xfrm>
              <a:off x="9338310" y="2850832"/>
              <a:ext cx="5714" cy="9525"/>
            </a:xfrm>
            <a:custGeom>
              <a:avLst/>
              <a:gdLst/>
              <a:ahLst/>
              <a:cxnLst/>
              <a:rect l="l" t="t" r="r" b="b"/>
              <a:pathLst>
                <a:path w="5714" h="9525" extrusionOk="0">
                  <a:moveTo>
                    <a:pt x="5715" y="0"/>
                  </a:moveTo>
                  <a:cubicBezTo>
                    <a:pt x="3810" y="0"/>
                    <a:pt x="1905" y="0"/>
                    <a:pt x="0" y="0"/>
                  </a:cubicBezTo>
                  <a:cubicBezTo>
                    <a:pt x="2857" y="0"/>
                    <a:pt x="3810" y="0"/>
                    <a:pt x="5715" y="0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21"/>
            <p:cNvSpPr/>
            <p:nvPr/>
          </p:nvSpPr>
          <p:spPr>
            <a:xfrm>
              <a:off x="8807064" y="2916500"/>
              <a:ext cx="654118" cy="615806"/>
            </a:xfrm>
            <a:custGeom>
              <a:avLst/>
              <a:gdLst/>
              <a:ahLst/>
              <a:cxnLst/>
              <a:rect l="l" t="t" r="r" b="b"/>
              <a:pathLst>
                <a:path w="654118" h="615806" extrusionOk="0">
                  <a:moveTo>
                    <a:pt x="109288" y="603939"/>
                  </a:moveTo>
                  <a:cubicBezTo>
                    <a:pt x="82618" y="594414"/>
                    <a:pt x="59759" y="580127"/>
                    <a:pt x="51186" y="551552"/>
                  </a:cubicBezTo>
                  <a:cubicBezTo>
                    <a:pt x="13086" y="424869"/>
                    <a:pt x="-5964" y="296282"/>
                    <a:pt x="1656" y="163884"/>
                  </a:cubicBezTo>
                  <a:cubicBezTo>
                    <a:pt x="3561" y="134357"/>
                    <a:pt x="18801" y="105782"/>
                    <a:pt x="27373" y="76254"/>
                  </a:cubicBezTo>
                  <a:cubicBezTo>
                    <a:pt x="49281" y="63872"/>
                    <a:pt x="70236" y="43869"/>
                    <a:pt x="94048" y="40059"/>
                  </a:cubicBezTo>
                  <a:cubicBezTo>
                    <a:pt x="239781" y="11484"/>
                    <a:pt x="386466" y="-7566"/>
                    <a:pt x="536009" y="2912"/>
                  </a:cubicBezTo>
                  <a:cubicBezTo>
                    <a:pt x="550296" y="14342"/>
                    <a:pt x="564584" y="24819"/>
                    <a:pt x="579823" y="36249"/>
                  </a:cubicBezTo>
                  <a:cubicBezTo>
                    <a:pt x="580776" y="38154"/>
                    <a:pt x="581729" y="40059"/>
                    <a:pt x="582681" y="41964"/>
                  </a:cubicBezTo>
                  <a:cubicBezTo>
                    <a:pt x="595063" y="81969"/>
                    <a:pt x="607446" y="121974"/>
                    <a:pt x="619829" y="161027"/>
                  </a:cubicBezTo>
                  <a:cubicBezTo>
                    <a:pt x="618876" y="161979"/>
                    <a:pt x="619829" y="163884"/>
                    <a:pt x="620781" y="163884"/>
                  </a:cubicBezTo>
                  <a:cubicBezTo>
                    <a:pt x="621734" y="169599"/>
                    <a:pt x="622686" y="175314"/>
                    <a:pt x="623638" y="181982"/>
                  </a:cubicBezTo>
                  <a:cubicBezTo>
                    <a:pt x="624591" y="185792"/>
                    <a:pt x="625543" y="189602"/>
                    <a:pt x="626496" y="193412"/>
                  </a:cubicBezTo>
                  <a:cubicBezTo>
                    <a:pt x="634116" y="235322"/>
                    <a:pt x="640784" y="277232"/>
                    <a:pt x="648404" y="319142"/>
                  </a:cubicBezTo>
                  <a:cubicBezTo>
                    <a:pt x="649356" y="323904"/>
                    <a:pt x="649356" y="327714"/>
                    <a:pt x="650309" y="332477"/>
                  </a:cubicBezTo>
                  <a:cubicBezTo>
                    <a:pt x="651261" y="376292"/>
                    <a:pt x="653166" y="421059"/>
                    <a:pt x="654118" y="464874"/>
                  </a:cubicBezTo>
                  <a:cubicBezTo>
                    <a:pt x="653166" y="468684"/>
                    <a:pt x="652213" y="472494"/>
                    <a:pt x="652213" y="477257"/>
                  </a:cubicBezTo>
                  <a:cubicBezTo>
                    <a:pt x="651261" y="482972"/>
                    <a:pt x="650309" y="487734"/>
                    <a:pt x="650309" y="493449"/>
                  </a:cubicBezTo>
                  <a:cubicBezTo>
                    <a:pt x="632211" y="516309"/>
                    <a:pt x="615066" y="540122"/>
                    <a:pt x="596968" y="562982"/>
                  </a:cubicBezTo>
                  <a:cubicBezTo>
                    <a:pt x="551248" y="573459"/>
                    <a:pt x="504576" y="583937"/>
                    <a:pt x="458856" y="595367"/>
                  </a:cubicBezTo>
                  <a:cubicBezTo>
                    <a:pt x="455046" y="596319"/>
                    <a:pt x="451236" y="598224"/>
                    <a:pt x="448378" y="599177"/>
                  </a:cubicBezTo>
                  <a:cubicBezTo>
                    <a:pt x="448378" y="599177"/>
                    <a:pt x="448378" y="599177"/>
                    <a:pt x="448378" y="599177"/>
                  </a:cubicBezTo>
                  <a:cubicBezTo>
                    <a:pt x="393134" y="604892"/>
                    <a:pt x="337888" y="613464"/>
                    <a:pt x="282643" y="615369"/>
                  </a:cubicBezTo>
                  <a:cubicBezTo>
                    <a:pt x="232161" y="617274"/>
                    <a:pt x="180726" y="612512"/>
                    <a:pt x="130243" y="609654"/>
                  </a:cubicBezTo>
                  <a:lnTo>
                    <a:pt x="130243" y="609654"/>
                  </a:lnTo>
                  <a:cubicBezTo>
                    <a:pt x="120718" y="606797"/>
                    <a:pt x="115003" y="605844"/>
                    <a:pt x="109288" y="603939"/>
                  </a:cubicBezTo>
                  <a:close/>
                  <a:moveTo>
                    <a:pt x="346461" y="586794"/>
                  </a:moveTo>
                  <a:cubicBezTo>
                    <a:pt x="354081" y="585842"/>
                    <a:pt x="361701" y="585842"/>
                    <a:pt x="369321" y="584889"/>
                  </a:cubicBezTo>
                  <a:cubicBezTo>
                    <a:pt x="420756" y="575364"/>
                    <a:pt x="473143" y="568697"/>
                    <a:pt x="524579" y="557267"/>
                  </a:cubicBezTo>
                  <a:cubicBezTo>
                    <a:pt x="593159" y="541074"/>
                    <a:pt x="620781" y="501069"/>
                    <a:pt x="616018" y="429632"/>
                  </a:cubicBezTo>
                  <a:cubicBezTo>
                    <a:pt x="615066" y="410582"/>
                    <a:pt x="614113" y="391532"/>
                    <a:pt x="613161" y="372482"/>
                  </a:cubicBezTo>
                  <a:cubicBezTo>
                    <a:pt x="608398" y="333429"/>
                    <a:pt x="606493" y="293424"/>
                    <a:pt x="598873" y="255324"/>
                  </a:cubicBezTo>
                  <a:cubicBezTo>
                    <a:pt x="584586" y="186744"/>
                    <a:pt x="567441" y="119117"/>
                    <a:pt x="550296" y="51489"/>
                  </a:cubicBezTo>
                  <a:cubicBezTo>
                    <a:pt x="544581" y="27677"/>
                    <a:pt x="528388" y="20057"/>
                    <a:pt x="503623" y="19104"/>
                  </a:cubicBezTo>
                  <a:cubicBezTo>
                    <a:pt x="389323" y="17199"/>
                    <a:pt x="276928" y="29582"/>
                    <a:pt x="165486" y="50537"/>
                  </a:cubicBezTo>
                  <a:cubicBezTo>
                    <a:pt x="146436" y="54347"/>
                    <a:pt x="128338" y="57204"/>
                    <a:pt x="109288" y="61014"/>
                  </a:cubicBezTo>
                  <a:cubicBezTo>
                    <a:pt x="92143" y="75302"/>
                    <a:pt x="74998" y="90542"/>
                    <a:pt x="57853" y="104829"/>
                  </a:cubicBezTo>
                  <a:cubicBezTo>
                    <a:pt x="52138" y="117212"/>
                    <a:pt x="41661" y="129594"/>
                    <a:pt x="41661" y="142929"/>
                  </a:cubicBezTo>
                  <a:cubicBezTo>
                    <a:pt x="39756" y="200079"/>
                    <a:pt x="35946" y="258182"/>
                    <a:pt x="42613" y="315332"/>
                  </a:cubicBezTo>
                  <a:cubicBezTo>
                    <a:pt x="52138" y="393437"/>
                    <a:pt x="68331" y="470589"/>
                    <a:pt x="85476" y="547742"/>
                  </a:cubicBezTo>
                  <a:cubicBezTo>
                    <a:pt x="88334" y="562982"/>
                    <a:pt x="105478" y="584889"/>
                    <a:pt x="117861" y="586794"/>
                  </a:cubicBezTo>
                  <a:cubicBezTo>
                    <a:pt x="169296" y="592509"/>
                    <a:pt x="220731" y="592509"/>
                    <a:pt x="272166" y="594414"/>
                  </a:cubicBezTo>
                  <a:cubicBezTo>
                    <a:pt x="295978" y="590604"/>
                    <a:pt x="321696" y="588699"/>
                    <a:pt x="346461" y="586794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21"/>
            <p:cNvSpPr/>
            <p:nvPr/>
          </p:nvSpPr>
          <p:spPr>
            <a:xfrm>
              <a:off x="9437369" y="3369945"/>
              <a:ext cx="202882" cy="134302"/>
            </a:xfrm>
            <a:custGeom>
              <a:avLst/>
              <a:gdLst/>
              <a:ahLst/>
              <a:cxnLst/>
              <a:rect l="l" t="t" r="r" b="b"/>
              <a:pathLst>
                <a:path w="202882" h="134302" extrusionOk="0">
                  <a:moveTo>
                    <a:pt x="163830" y="0"/>
                  </a:moveTo>
                  <a:cubicBezTo>
                    <a:pt x="200025" y="9525"/>
                    <a:pt x="164782" y="22860"/>
                    <a:pt x="166688" y="36195"/>
                  </a:cubicBezTo>
                  <a:cubicBezTo>
                    <a:pt x="178118" y="64770"/>
                    <a:pt x="190500" y="95250"/>
                    <a:pt x="202882" y="125730"/>
                  </a:cubicBezTo>
                  <a:cubicBezTo>
                    <a:pt x="166688" y="103822"/>
                    <a:pt x="130493" y="120015"/>
                    <a:pt x="94298" y="123825"/>
                  </a:cubicBezTo>
                  <a:cubicBezTo>
                    <a:pt x="60960" y="126683"/>
                    <a:pt x="28575" y="130492"/>
                    <a:pt x="0" y="134302"/>
                  </a:cubicBezTo>
                  <a:cubicBezTo>
                    <a:pt x="16193" y="104775"/>
                    <a:pt x="32385" y="73342"/>
                    <a:pt x="48578" y="42863"/>
                  </a:cubicBezTo>
                  <a:cubicBezTo>
                    <a:pt x="104775" y="75247"/>
                    <a:pt x="149543" y="60960"/>
                    <a:pt x="163830" y="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21"/>
            <p:cNvSpPr/>
            <p:nvPr/>
          </p:nvSpPr>
          <p:spPr>
            <a:xfrm>
              <a:off x="9476920" y="3278759"/>
              <a:ext cx="123817" cy="121024"/>
            </a:xfrm>
            <a:custGeom>
              <a:avLst/>
              <a:gdLst/>
              <a:ahLst/>
              <a:cxnLst/>
              <a:rect l="l" t="t" r="r" b="b"/>
              <a:pathLst>
                <a:path w="123817" h="121024" extrusionOk="0">
                  <a:moveTo>
                    <a:pt x="91895" y="11175"/>
                  </a:moveTo>
                  <a:cubicBezTo>
                    <a:pt x="102372" y="25463"/>
                    <a:pt x="114755" y="38798"/>
                    <a:pt x="121422" y="54990"/>
                  </a:cubicBezTo>
                  <a:cubicBezTo>
                    <a:pt x="126185" y="64515"/>
                    <a:pt x="122375" y="78803"/>
                    <a:pt x="122375" y="90233"/>
                  </a:cubicBezTo>
                  <a:cubicBezTo>
                    <a:pt x="86180" y="129285"/>
                    <a:pt x="49985" y="131190"/>
                    <a:pt x="9980" y="95948"/>
                  </a:cubicBezTo>
                  <a:cubicBezTo>
                    <a:pt x="-7165" y="71183"/>
                    <a:pt x="455" y="46418"/>
                    <a:pt x="12837" y="21653"/>
                  </a:cubicBezTo>
                  <a:cubicBezTo>
                    <a:pt x="30935" y="3555"/>
                    <a:pt x="51890" y="-2160"/>
                    <a:pt x="76655" y="698"/>
                  </a:cubicBezTo>
                  <a:cubicBezTo>
                    <a:pt x="81417" y="5460"/>
                    <a:pt x="87132" y="8318"/>
                    <a:pt x="91895" y="11175"/>
                  </a:cubicBezTo>
                  <a:lnTo>
                    <a:pt x="91895" y="11175"/>
                  </a:lnTo>
                  <a:close/>
                  <a:moveTo>
                    <a:pt x="47127" y="38798"/>
                  </a:moveTo>
                  <a:cubicBezTo>
                    <a:pt x="47127" y="38798"/>
                    <a:pt x="47127" y="38798"/>
                    <a:pt x="47127" y="38798"/>
                  </a:cubicBezTo>
                  <a:cubicBezTo>
                    <a:pt x="46175" y="40703"/>
                    <a:pt x="44269" y="42608"/>
                    <a:pt x="43317" y="44513"/>
                  </a:cubicBezTo>
                  <a:cubicBezTo>
                    <a:pt x="41412" y="48323"/>
                    <a:pt x="39507" y="52133"/>
                    <a:pt x="38555" y="55943"/>
                  </a:cubicBezTo>
                  <a:cubicBezTo>
                    <a:pt x="41412" y="70230"/>
                    <a:pt x="43317" y="83565"/>
                    <a:pt x="46175" y="97853"/>
                  </a:cubicBezTo>
                  <a:cubicBezTo>
                    <a:pt x="57605" y="93090"/>
                    <a:pt x="69035" y="89280"/>
                    <a:pt x="80465" y="84518"/>
                  </a:cubicBezTo>
                  <a:cubicBezTo>
                    <a:pt x="82370" y="71183"/>
                    <a:pt x="89037" y="55943"/>
                    <a:pt x="85227" y="44513"/>
                  </a:cubicBezTo>
                  <a:cubicBezTo>
                    <a:pt x="81417" y="33083"/>
                    <a:pt x="71892" y="13080"/>
                    <a:pt x="51890" y="32130"/>
                  </a:cubicBezTo>
                  <a:cubicBezTo>
                    <a:pt x="50937" y="34035"/>
                    <a:pt x="49032" y="36893"/>
                    <a:pt x="47127" y="38798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21"/>
            <p:cNvSpPr/>
            <p:nvPr/>
          </p:nvSpPr>
          <p:spPr>
            <a:xfrm>
              <a:off x="9251632" y="3478529"/>
              <a:ext cx="160019" cy="40155"/>
            </a:xfrm>
            <a:custGeom>
              <a:avLst/>
              <a:gdLst/>
              <a:ahLst/>
              <a:cxnLst/>
              <a:rect l="l" t="t" r="r" b="b"/>
              <a:pathLst>
                <a:path w="160019" h="40155" extrusionOk="0">
                  <a:moveTo>
                    <a:pt x="11430" y="32385"/>
                  </a:moveTo>
                  <a:cubicBezTo>
                    <a:pt x="57150" y="21908"/>
                    <a:pt x="103823" y="11430"/>
                    <a:pt x="149543" y="0"/>
                  </a:cubicBezTo>
                  <a:cubicBezTo>
                    <a:pt x="153353" y="9525"/>
                    <a:pt x="156210" y="18098"/>
                    <a:pt x="160020" y="27623"/>
                  </a:cubicBezTo>
                  <a:cubicBezTo>
                    <a:pt x="117157" y="31433"/>
                    <a:pt x="72390" y="36195"/>
                    <a:pt x="27623" y="40005"/>
                  </a:cubicBezTo>
                  <a:cubicBezTo>
                    <a:pt x="19050" y="40958"/>
                    <a:pt x="9525" y="37148"/>
                    <a:pt x="0" y="35242"/>
                  </a:cubicBezTo>
                  <a:cubicBezTo>
                    <a:pt x="0" y="35242"/>
                    <a:pt x="0" y="35242"/>
                    <a:pt x="0" y="35242"/>
                  </a:cubicBezTo>
                  <a:cubicBezTo>
                    <a:pt x="4763" y="35242"/>
                    <a:pt x="8573" y="34290"/>
                    <a:pt x="11430" y="3238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21"/>
            <p:cNvSpPr/>
            <p:nvPr/>
          </p:nvSpPr>
          <p:spPr>
            <a:xfrm>
              <a:off x="9455467" y="3249929"/>
              <a:ext cx="34289" cy="132397"/>
            </a:xfrm>
            <a:custGeom>
              <a:avLst/>
              <a:gdLst/>
              <a:ahLst/>
              <a:cxnLst/>
              <a:rect l="l" t="t" r="r" b="b"/>
              <a:pathLst>
                <a:path w="34289" h="132397" extrusionOk="0">
                  <a:moveTo>
                    <a:pt x="34290" y="51435"/>
                  </a:moveTo>
                  <a:cubicBezTo>
                    <a:pt x="22860" y="75248"/>
                    <a:pt x="14288" y="100013"/>
                    <a:pt x="31432" y="125730"/>
                  </a:cubicBezTo>
                  <a:cubicBezTo>
                    <a:pt x="21907" y="127635"/>
                    <a:pt x="12382" y="129540"/>
                    <a:pt x="3810" y="132398"/>
                  </a:cubicBezTo>
                  <a:cubicBezTo>
                    <a:pt x="2857" y="88583"/>
                    <a:pt x="952" y="43815"/>
                    <a:pt x="0" y="0"/>
                  </a:cubicBezTo>
                  <a:cubicBezTo>
                    <a:pt x="2857" y="13335"/>
                    <a:pt x="4763" y="26670"/>
                    <a:pt x="6668" y="35242"/>
                  </a:cubicBezTo>
                  <a:cubicBezTo>
                    <a:pt x="17145" y="40958"/>
                    <a:pt x="25718" y="46673"/>
                    <a:pt x="34290" y="51435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21"/>
            <p:cNvSpPr/>
            <p:nvPr/>
          </p:nvSpPr>
          <p:spPr>
            <a:xfrm>
              <a:off x="9454514" y="3393757"/>
              <a:ext cx="1905" cy="16192"/>
            </a:xfrm>
            <a:custGeom>
              <a:avLst/>
              <a:gdLst/>
              <a:ahLst/>
              <a:cxnLst/>
              <a:rect l="l" t="t" r="r" b="b"/>
              <a:pathLst>
                <a:path w="1905" h="16192" extrusionOk="0">
                  <a:moveTo>
                    <a:pt x="0" y="16192"/>
                  </a:moveTo>
                  <a:cubicBezTo>
                    <a:pt x="953" y="10477"/>
                    <a:pt x="1905" y="5715"/>
                    <a:pt x="1905" y="0"/>
                  </a:cubicBezTo>
                  <a:cubicBezTo>
                    <a:pt x="1905" y="5715"/>
                    <a:pt x="953" y="10477"/>
                    <a:pt x="0" y="16192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21"/>
            <p:cNvSpPr/>
            <p:nvPr/>
          </p:nvSpPr>
          <p:spPr>
            <a:xfrm>
              <a:off x="8931150" y="3525202"/>
              <a:ext cx="3299" cy="2199"/>
            </a:xfrm>
            <a:custGeom>
              <a:avLst/>
              <a:gdLst/>
              <a:ahLst/>
              <a:cxnLst/>
              <a:rect l="l" t="t" r="r" b="b"/>
              <a:pathLst>
                <a:path w="3299" h="2199" extrusionOk="0">
                  <a:moveTo>
                    <a:pt x="3299" y="0"/>
                  </a:moveTo>
                  <a:cubicBezTo>
                    <a:pt x="1394" y="1905"/>
                    <a:pt x="-511" y="3810"/>
                    <a:pt x="3299" y="0"/>
                  </a:cubicBezTo>
                  <a:cubicBezTo>
                    <a:pt x="-2415" y="1905"/>
                    <a:pt x="442" y="952"/>
                    <a:pt x="3299" y="0"/>
                  </a:cubicBezTo>
                  <a:cubicBezTo>
                    <a:pt x="3299" y="0"/>
                    <a:pt x="3299" y="0"/>
                    <a:pt x="3299" y="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21"/>
            <p:cNvSpPr/>
            <p:nvPr/>
          </p:nvSpPr>
          <p:spPr>
            <a:xfrm>
              <a:off x="8827017" y="2893695"/>
              <a:ext cx="557012" cy="98107"/>
            </a:xfrm>
            <a:custGeom>
              <a:avLst/>
              <a:gdLst/>
              <a:ahLst/>
              <a:cxnLst/>
              <a:rect l="l" t="t" r="r" b="b"/>
              <a:pathLst>
                <a:path w="557012" h="98107" extrusionOk="0">
                  <a:moveTo>
                    <a:pt x="516056" y="24765"/>
                  </a:moveTo>
                  <a:cubicBezTo>
                    <a:pt x="366513" y="14288"/>
                    <a:pt x="219828" y="33338"/>
                    <a:pt x="74095" y="61913"/>
                  </a:cubicBezTo>
                  <a:cubicBezTo>
                    <a:pt x="50283" y="66675"/>
                    <a:pt x="29328" y="85725"/>
                    <a:pt x="7420" y="98108"/>
                  </a:cubicBezTo>
                  <a:cubicBezTo>
                    <a:pt x="-5915" y="80963"/>
                    <a:pt x="-200" y="71438"/>
                    <a:pt x="15993" y="56197"/>
                  </a:cubicBezTo>
                  <a:cubicBezTo>
                    <a:pt x="58856" y="18097"/>
                    <a:pt x="114100" y="23813"/>
                    <a:pt x="163631" y="11430"/>
                  </a:cubicBezTo>
                  <a:cubicBezTo>
                    <a:pt x="186490" y="5715"/>
                    <a:pt x="210303" y="3810"/>
                    <a:pt x="233163" y="0"/>
                  </a:cubicBezTo>
                  <a:cubicBezTo>
                    <a:pt x="340795" y="0"/>
                    <a:pt x="448428" y="0"/>
                    <a:pt x="556060" y="0"/>
                  </a:cubicBezTo>
                  <a:cubicBezTo>
                    <a:pt x="556060" y="3810"/>
                    <a:pt x="557013" y="6667"/>
                    <a:pt x="557013" y="10477"/>
                  </a:cubicBezTo>
                  <a:cubicBezTo>
                    <a:pt x="540820" y="4763"/>
                    <a:pt x="527485" y="11430"/>
                    <a:pt x="516056" y="2476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21"/>
            <p:cNvSpPr/>
            <p:nvPr/>
          </p:nvSpPr>
          <p:spPr>
            <a:xfrm>
              <a:off x="9455944" y="3096577"/>
              <a:ext cx="127099" cy="120014"/>
            </a:xfrm>
            <a:custGeom>
              <a:avLst/>
              <a:gdLst/>
              <a:ahLst/>
              <a:cxnLst/>
              <a:rect l="l" t="t" r="r" b="b"/>
              <a:pathLst>
                <a:path w="127099" h="120014" extrusionOk="0">
                  <a:moveTo>
                    <a:pt x="95725" y="20002"/>
                  </a:moveTo>
                  <a:cubicBezTo>
                    <a:pt x="118585" y="42863"/>
                    <a:pt x="137635" y="65722"/>
                    <a:pt x="120490" y="100965"/>
                  </a:cubicBezTo>
                  <a:cubicBezTo>
                    <a:pt x="118585" y="104775"/>
                    <a:pt x="116680" y="107632"/>
                    <a:pt x="114775" y="111442"/>
                  </a:cubicBezTo>
                  <a:cubicBezTo>
                    <a:pt x="113823" y="111442"/>
                    <a:pt x="112870" y="112395"/>
                    <a:pt x="112870" y="113347"/>
                  </a:cubicBezTo>
                  <a:cubicBezTo>
                    <a:pt x="110965" y="115252"/>
                    <a:pt x="109060" y="118110"/>
                    <a:pt x="106203" y="120015"/>
                  </a:cubicBezTo>
                  <a:lnTo>
                    <a:pt x="105250" y="120015"/>
                  </a:lnTo>
                  <a:cubicBezTo>
                    <a:pt x="77628" y="118110"/>
                    <a:pt x="50005" y="116205"/>
                    <a:pt x="22382" y="114300"/>
                  </a:cubicBezTo>
                  <a:cubicBezTo>
                    <a:pt x="20478" y="111442"/>
                    <a:pt x="17620" y="109538"/>
                    <a:pt x="15715" y="106680"/>
                  </a:cubicBezTo>
                  <a:cubicBezTo>
                    <a:pt x="13810" y="104775"/>
                    <a:pt x="12857" y="103822"/>
                    <a:pt x="10953" y="101917"/>
                  </a:cubicBezTo>
                  <a:cubicBezTo>
                    <a:pt x="-5240" y="73342"/>
                    <a:pt x="-3335" y="45720"/>
                    <a:pt x="15715" y="19050"/>
                  </a:cubicBezTo>
                  <a:cubicBezTo>
                    <a:pt x="27145" y="12382"/>
                    <a:pt x="39528" y="6667"/>
                    <a:pt x="50957" y="0"/>
                  </a:cubicBezTo>
                  <a:cubicBezTo>
                    <a:pt x="56673" y="1905"/>
                    <a:pt x="62388" y="2857"/>
                    <a:pt x="68103" y="4763"/>
                  </a:cubicBezTo>
                  <a:cubicBezTo>
                    <a:pt x="75723" y="6667"/>
                    <a:pt x="83343" y="8572"/>
                    <a:pt x="91915" y="10477"/>
                  </a:cubicBezTo>
                  <a:cubicBezTo>
                    <a:pt x="91915" y="10477"/>
                    <a:pt x="92868" y="11430"/>
                    <a:pt x="92868" y="11430"/>
                  </a:cubicBezTo>
                  <a:cubicBezTo>
                    <a:pt x="93820" y="14288"/>
                    <a:pt x="95725" y="16192"/>
                    <a:pt x="96678" y="19050"/>
                  </a:cubicBezTo>
                  <a:cubicBezTo>
                    <a:pt x="96678" y="20002"/>
                    <a:pt x="95725" y="20002"/>
                    <a:pt x="95725" y="20002"/>
                  </a:cubicBezTo>
                  <a:close/>
                  <a:moveTo>
                    <a:pt x="43338" y="40957"/>
                  </a:moveTo>
                  <a:cubicBezTo>
                    <a:pt x="40480" y="54292"/>
                    <a:pt x="34765" y="67627"/>
                    <a:pt x="35718" y="80963"/>
                  </a:cubicBezTo>
                  <a:cubicBezTo>
                    <a:pt x="36670" y="89535"/>
                    <a:pt x="47148" y="101917"/>
                    <a:pt x="53815" y="102870"/>
                  </a:cubicBezTo>
                  <a:cubicBezTo>
                    <a:pt x="62388" y="103822"/>
                    <a:pt x="71913" y="93345"/>
                    <a:pt x="80485" y="88582"/>
                  </a:cubicBezTo>
                  <a:cubicBezTo>
                    <a:pt x="90963" y="63817"/>
                    <a:pt x="85248" y="42863"/>
                    <a:pt x="66198" y="21907"/>
                  </a:cubicBezTo>
                  <a:cubicBezTo>
                    <a:pt x="59530" y="28575"/>
                    <a:pt x="51910" y="35242"/>
                    <a:pt x="43338" y="40957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21"/>
            <p:cNvSpPr/>
            <p:nvPr/>
          </p:nvSpPr>
          <p:spPr>
            <a:xfrm>
              <a:off x="9424987" y="2923222"/>
              <a:ext cx="129882" cy="122734"/>
            </a:xfrm>
            <a:custGeom>
              <a:avLst/>
              <a:gdLst/>
              <a:ahLst/>
              <a:cxnLst/>
              <a:rect l="l" t="t" r="r" b="b"/>
              <a:pathLst>
                <a:path w="129882" h="122734" extrusionOk="0">
                  <a:moveTo>
                    <a:pt x="115252" y="25718"/>
                  </a:moveTo>
                  <a:cubicBezTo>
                    <a:pt x="119063" y="31433"/>
                    <a:pt x="122873" y="36195"/>
                    <a:pt x="126682" y="41910"/>
                  </a:cubicBezTo>
                  <a:cubicBezTo>
                    <a:pt x="136207" y="75248"/>
                    <a:pt x="123825" y="100965"/>
                    <a:pt x="98107" y="120968"/>
                  </a:cubicBezTo>
                  <a:cubicBezTo>
                    <a:pt x="71438" y="124778"/>
                    <a:pt x="45720" y="123825"/>
                    <a:pt x="23813" y="103823"/>
                  </a:cubicBezTo>
                  <a:cubicBezTo>
                    <a:pt x="16193" y="82868"/>
                    <a:pt x="7620" y="62865"/>
                    <a:pt x="0" y="41910"/>
                  </a:cubicBezTo>
                  <a:cubicBezTo>
                    <a:pt x="11430" y="13335"/>
                    <a:pt x="34290" y="1905"/>
                    <a:pt x="63818" y="0"/>
                  </a:cubicBezTo>
                  <a:cubicBezTo>
                    <a:pt x="80963" y="7620"/>
                    <a:pt x="98107" y="17145"/>
                    <a:pt x="115252" y="25718"/>
                  </a:cubicBezTo>
                  <a:close/>
                  <a:moveTo>
                    <a:pt x="46673" y="35243"/>
                  </a:moveTo>
                  <a:cubicBezTo>
                    <a:pt x="29527" y="56198"/>
                    <a:pt x="32385" y="77153"/>
                    <a:pt x="50482" y="93345"/>
                  </a:cubicBezTo>
                  <a:cubicBezTo>
                    <a:pt x="64770" y="106680"/>
                    <a:pt x="78105" y="96203"/>
                    <a:pt x="88582" y="82868"/>
                  </a:cubicBezTo>
                  <a:cubicBezTo>
                    <a:pt x="102870" y="60960"/>
                    <a:pt x="97155" y="40005"/>
                    <a:pt x="78105" y="25718"/>
                  </a:cubicBezTo>
                  <a:cubicBezTo>
                    <a:pt x="72390" y="21908"/>
                    <a:pt x="57150" y="32385"/>
                    <a:pt x="46673" y="35243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21"/>
            <p:cNvSpPr/>
            <p:nvPr/>
          </p:nvSpPr>
          <p:spPr>
            <a:xfrm>
              <a:off x="9384982" y="2883885"/>
              <a:ext cx="186372" cy="65054"/>
            </a:xfrm>
            <a:custGeom>
              <a:avLst/>
              <a:gdLst/>
              <a:ahLst/>
              <a:cxnLst/>
              <a:rect l="l" t="t" r="r" b="b"/>
              <a:pathLst>
                <a:path w="186372" h="65054" extrusionOk="0">
                  <a:moveTo>
                    <a:pt x="155257" y="65055"/>
                  </a:moveTo>
                  <a:cubicBezTo>
                    <a:pt x="138113" y="56482"/>
                    <a:pt x="120968" y="47910"/>
                    <a:pt x="103823" y="38385"/>
                  </a:cubicBezTo>
                  <a:cubicBezTo>
                    <a:pt x="93345" y="32670"/>
                    <a:pt x="81915" y="21240"/>
                    <a:pt x="73343" y="23145"/>
                  </a:cubicBezTo>
                  <a:cubicBezTo>
                    <a:pt x="53340" y="27907"/>
                    <a:pt x="36195" y="38385"/>
                    <a:pt x="16193" y="47910"/>
                  </a:cubicBezTo>
                  <a:cubicBezTo>
                    <a:pt x="16193" y="47910"/>
                    <a:pt x="13335" y="44100"/>
                    <a:pt x="11430" y="39337"/>
                  </a:cubicBezTo>
                  <a:cubicBezTo>
                    <a:pt x="7620" y="33622"/>
                    <a:pt x="4763" y="27907"/>
                    <a:pt x="953" y="22192"/>
                  </a:cubicBezTo>
                  <a:cubicBezTo>
                    <a:pt x="953" y="18382"/>
                    <a:pt x="0" y="15525"/>
                    <a:pt x="0" y="11715"/>
                  </a:cubicBezTo>
                  <a:cubicBezTo>
                    <a:pt x="56198" y="2190"/>
                    <a:pt x="111443" y="-5430"/>
                    <a:pt x="168593" y="5047"/>
                  </a:cubicBezTo>
                  <a:cubicBezTo>
                    <a:pt x="187643" y="7905"/>
                    <a:pt x="189548" y="17430"/>
                    <a:pt x="182880" y="30765"/>
                  </a:cubicBezTo>
                  <a:cubicBezTo>
                    <a:pt x="175260" y="43147"/>
                    <a:pt x="164782" y="53625"/>
                    <a:pt x="155257" y="6505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21"/>
            <p:cNvSpPr/>
            <p:nvPr/>
          </p:nvSpPr>
          <p:spPr>
            <a:xfrm>
              <a:off x="9453562" y="2965132"/>
              <a:ext cx="116341" cy="151447"/>
            </a:xfrm>
            <a:custGeom>
              <a:avLst/>
              <a:gdLst/>
              <a:ahLst/>
              <a:cxnLst/>
              <a:rect l="l" t="t" r="r" b="b"/>
              <a:pathLst>
                <a:path w="116341" h="151447" extrusionOk="0">
                  <a:moveTo>
                    <a:pt x="69532" y="79058"/>
                  </a:moveTo>
                  <a:cubicBezTo>
                    <a:pt x="95250" y="58102"/>
                    <a:pt x="107632" y="33338"/>
                    <a:pt x="98107" y="0"/>
                  </a:cubicBezTo>
                  <a:cubicBezTo>
                    <a:pt x="102870" y="4763"/>
                    <a:pt x="111443" y="9525"/>
                    <a:pt x="111443" y="14288"/>
                  </a:cubicBezTo>
                  <a:cubicBezTo>
                    <a:pt x="114300" y="51435"/>
                    <a:pt x="114300" y="89535"/>
                    <a:pt x="116205" y="126683"/>
                  </a:cubicBezTo>
                  <a:cubicBezTo>
                    <a:pt x="117157" y="140970"/>
                    <a:pt x="113348" y="151447"/>
                    <a:pt x="97155" y="151447"/>
                  </a:cubicBezTo>
                  <a:cubicBezTo>
                    <a:pt x="97155" y="151447"/>
                    <a:pt x="98107" y="150495"/>
                    <a:pt x="98107" y="150495"/>
                  </a:cubicBezTo>
                  <a:cubicBezTo>
                    <a:pt x="97155" y="147638"/>
                    <a:pt x="95250" y="145733"/>
                    <a:pt x="94298" y="142875"/>
                  </a:cubicBezTo>
                  <a:cubicBezTo>
                    <a:pt x="94298" y="142875"/>
                    <a:pt x="93345" y="141922"/>
                    <a:pt x="93345" y="141922"/>
                  </a:cubicBezTo>
                  <a:cubicBezTo>
                    <a:pt x="89535" y="136208"/>
                    <a:pt x="86677" y="131445"/>
                    <a:pt x="82868" y="125730"/>
                  </a:cubicBezTo>
                  <a:cubicBezTo>
                    <a:pt x="78105" y="128588"/>
                    <a:pt x="74295" y="132397"/>
                    <a:pt x="69532" y="135255"/>
                  </a:cubicBezTo>
                  <a:cubicBezTo>
                    <a:pt x="63818" y="133350"/>
                    <a:pt x="58102" y="132397"/>
                    <a:pt x="52388" y="130492"/>
                  </a:cubicBezTo>
                  <a:cubicBezTo>
                    <a:pt x="41910" y="125730"/>
                    <a:pt x="31432" y="120015"/>
                    <a:pt x="21907" y="114300"/>
                  </a:cubicBezTo>
                  <a:cubicBezTo>
                    <a:pt x="14288" y="110490"/>
                    <a:pt x="7620" y="105727"/>
                    <a:pt x="0" y="101917"/>
                  </a:cubicBezTo>
                  <a:lnTo>
                    <a:pt x="0" y="101917"/>
                  </a:lnTo>
                  <a:cubicBezTo>
                    <a:pt x="10477" y="101917"/>
                    <a:pt x="21907" y="104775"/>
                    <a:pt x="30480" y="100965"/>
                  </a:cubicBezTo>
                  <a:cubicBezTo>
                    <a:pt x="45720" y="97155"/>
                    <a:pt x="57150" y="86677"/>
                    <a:pt x="69532" y="79058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21"/>
            <p:cNvSpPr/>
            <p:nvPr/>
          </p:nvSpPr>
          <p:spPr>
            <a:xfrm>
              <a:off x="9480990" y="3208020"/>
              <a:ext cx="124019" cy="81914"/>
            </a:xfrm>
            <a:custGeom>
              <a:avLst/>
              <a:gdLst/>
              <a:ahLst/>
              <a:cxnLst/>
              <a:rect l="l" t="t" r="r" b="b"/>
              <a:pathLst>
                <a:path w="124019" h="81914" extrusionOk="0">
                  <a:moveTo>
                    <a:pt x="87825" y="1905"/>
                  </a:moveTo>
                  <a:cubicBezTo>
                    <a:pt x="87825" y="952"/>
                    <a:pt x="88777" y="0"/>
                    <a:pt x="89730" y="0"/>
                  </a:cubicBezTo>
                  <a:cubicBezTo>
                    <a:pt x="91635" y="0"/>
                    <a:pt x="93540" y="0"/>
                    <a:pt x="95445" y="0"/>
                  </a:cubicBezTo>
                  <a:cubicBezTo>
                    <a:pt x="104970" y="24765"/>
                    <a:pt x="113542" y="49530"/>
                    <a:pt x="124020" y="76200"/>
                  </a:cubicBezTo>
                  <a:cubicBezTo>
                    <a:pt x="106875" y="79058"/>
                    <a:pt x="97350" y="80963"/>
                    <a:pt x="87825" y="81915"/>
                  </a:cubicBezTo>
                  <a:cubicBezTo>
                    <a:pt x="87825" y="81915"/>
                    <a:pt x="87825" y="81915"/>
                    <a:pt x="87825" y="81915"/>
                  </a:cubicBezTo>
                  <a:cubicBezTo>
                    <a:pt x="82110" y="77152"/>
                    <a:pt x="77347" y="73342"/>
                    <a:pt x="71632" y="68580"/>
                  </a:cubicBezTo>
                  <a:cubicBezTo>
                    <a:pt x="48772" y="61913"/>
                    <a:pt x="26865" y="56197"/>
                    <a:pt x="195" y="48577"/>
                  </a:cubicBezTo>
                  <a:cubicBezTo>
                    <a:pt x="-1710" y="35242"/>
                    <a:pt x="10672" y="40958"/>
                    <a:pt x="23055" y="43815"/>
                  </a:cubicBezTo>
                  <a:cubicBezTo>
                    <a:pt x="58297" y="51435"/>
                    <a:pt x="77347" y="39052"/>
                    <a:pt x="79252" y="8572"/>
                  </a:cubicBezTo>
                  <a:cubicBezTo>
                    <a:pt x="79252" y="8572"/>
                    <a:pt x="80205" y="8572"/>
                    <a:pt x="80205" y="8572"/>
                  </a:cubicBezTo>
                  <a:cubicBezTo>
                    <a:pt x="83062" y="6667"/>
                    <a:pt x="84967" y="3810"/>
                    <a:pt x="87825" y="1905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21"/>
            <p:cNvSpPr/>
            <p:nvPr/>
          </p:nvSpPr>
          <p:spPr>
            <a:xfrm>
              <a:off x="9568814" y="2933700"/>
              <a:ext cx="11430" cy="37147"/>
            </a:xfrm>
            <a:custGeom>
              <a:avLst/>
              <a:gdLst/>
              <a:ahLst/>
              <a:cxnLst/>
              <a:rect l="l" t="t" r="r" b="b"/>
              <a:pathLst>
                <a:path w="11430" h="37147" extrusionOk="0">
                  <a:moveTo>
                    <a:pt x="11430" y="0"/>
                  </a:moveTo>
                  <a:cubicBezTo>
                    <a:pt x="11430" y="12383"/>
                    <a:pt x="11430" y="23813"/>
                    <a:pt x="11430" y="36195"/>
                  </a:cubicBezTo>
                  <a:cubicBezTo>
                    <a:pt x="10478" y="36195"/>
                    <a:pt x="8573" y="36195"/>
                    <a:pt x="7620" y="37147"/>
                  </a:cubicBezTo>
                  <a:cubicBezTo>
                    <a:pt x="4763" y="24765"/>
                    <a:pt x="2858" y="13335"/>
                    <a:pt x="0" y="953"/>
                  </a:cubicBezTo>
                  <a:cubicBezTo>
                    <a:pt x="3810" y="0"/>
                    <a:pt x="7620" y="0"/>
                    <a:pt x="11430" y="0"/>
                  </a:cubicBezTo>
                  <a:close/>
                </a:path>
              </a:pathLst>
            </a:custGeom>
            <a:solidFill>
              <a:srgbClr val="8CB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21"/>
            <p:cNvSpPr/>
            <p:nvPr/>
          </p:nvSpPr>
          <p:spPr>
            <a:xfrm>
              <a:off x="9570719" y="3197542"/>
              <a:ext cx="5715" cy="10477"/>
            </a:xfrm>
            <a:custGeom>
              <a:avLst/>
              <a:gdLst/>
              <a:ahLst/>
              <a:cxnLst/>
              <a:rect l="l" t="t" r="r" b="b"/>
              <a:pathLst>
                <a:path w="5715" h="10477" extrusionOk="0">
                  <a:moveTo>
                    <a:pt x="5715" y="10478"/>
                  </a:moveTo>
                  <a:cubicBezTo>
                    <a:pt x="3810" y="10478"/>
                    <a:pt x="1905" y="10478"/>
                    <a:pt x="0" y="10478"/>
                  </a:cubicBezTo>
                  <a:cubicBezTo>
                    <a:pt x="1905" y="6667"/>
                    <a:pt x="3810" y="3810"/>
                    <a:pt x="5715" y="0"/>
                  </a:cubicBezTo>
                  <a:cubicBezTo>
                    <a:pt x="5715" y="2858"/>
                    <a:pt x="5715" y="6667"/>
                    <a:pt x="5715" y="10478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21"/>
            <p:cNvSpPr/>
            <p:nvPr/>
          </p:nvSpPr>
          <p:spPr>
            <a:xfrm>
              <a:off x="8886571" y="2935412"/>
              <a:ext cx="533653" cy="514988"/>
            </a:xfrm>
            <a:custGeom>
              <a:avLst/>
              <a:gdLst/>
              <a:ahLst/>
              <a:cxnLst/>
              <a:rect l="l" t="t" r="r" b="b"/>
              <a:pathLst>
                <a:path w="533653" h="514988" extrusionOk="0">
                  <a:moveTo>
                    <a:pt x="85978" y="31625"/>
                  </a:moveTo>
                  <a:cubicBezTo>
                    <a:pt x="197421" y="10670"/>
                    <a:pt x="310768" y="-1713"/>
                    <a:pt x="424116" y="192"/>
                  </a:cubicBezTo>
                  <a:cubicBezTo>
                    <a:pt x="448881" y="192"/>
                    <a:pt x="465073" y="7812"/>
                    <a:pt x="470789" y="32577"/>
                  </a:cubicBezTo>
                  <a:cubicBezTo>
                    <a:pt x="487933" y="100205"/>
                    <a:pt x="505078" y="168785"/>
                    <a:pt x="519366" y="236412"/>
                  </a:cubicBezTo>
                  <a:cubicBezTo>
                    <a:pt x="526986" y="274512"/>
                    <a:pt x="528891" y="314517"/>
                    <a:pt x="533653" y="353570"/>
                  </a:cubicBezTo>
                  <a:cubicBezTo>
                    <a:pt x="526033" y="362142"/>
                    <a:pt x="517461" y="369762"/>
                    <a:pt x="511746" y="379287"/>
                  </a:cubicBezTo>
                  <a:cubicBezTo>
                    <a:pt x="503173" y="392622"/>
                    <a:pt x="500316" y="409767"/>
                    <a:pt x="489839" y="422150"/>
                  </a:cubicBezTo>
                  <a:cubicBezTo>
                    <a:pt x="446976" y="473585"/>
                    <a:pt x="386968" y="489777"/>
                    <a:pt x="325056" y="504065"/>
                  </a:cubicBezTo>
                  <a:cubicBezTo>
                    <a:pt x="269811" y="517400"/>
                    <a:pt x="216471" y="518352"/>
                    <a:pt x="160273" y="507875"/>
                  </a:cubicBezTo>
                  <a:cubicBezTo>
                    <a:pt x="133603" y="503112"/>
                    <a:pt x="110743" y="501207"/>
                    <a:pt x="95503" y="476442"/>
                  </a:cubicBezTo>
                  <a:cubicBezTo>
                    <a:pt x="82168" y="453582"/>
                    <a:pt x="62166" y="433580"/>
                    <a:pt x="52641" y="409767"/>
                  </a:cubicBezTo>
                  <a:cubicBezTo>
                    <a:pt x="33591" y="355475"/>
                    <a:pt x="19303" y="299277"/>
                    <a:pt x="3111" y="244032"/>
                  </a:cubicBezTo>
                  <a:cubicBezTo>
                    <a:pt x="1206" y="237365"/>
                    <a:pt x="-699" y="230697"/>
                    <a:pt x="253" y="224030"/>
                  </a:cubicBezTo>
                  <a:cubicBezTo>
                    <a:pt x="3111" y="203075"/>
                    <a:pt x="7873" y="183072"/>
                    <a:pt x="10731" y="162117"/>
                  </a:cubicBezTo>
                  <a:cubicBezTo>
                    <a:pt x="23114" y="164022"/>
                    <a:pt x="39306" y="148782"/>
                    <a:pt x="46926" y="170690"/>
                  </a:cubicBezTo>
                  <a:cubicBezTo>
                    <a:pt x="19303" y="194502"/>
                    <a:pt x="19303" y="197360"/>
                    <a:pt x="50736" y="209742"/>
                  </a:cubicBezTo>
                  <a:cubicBezTo>
                    <a:pt x="52641" y="213552"/>
                    <a:pt x="55498" y="216410"/>
                    <a:pt x="57403" y="220220"/>
                  </a:cubicBezTo>
                  <a:cubicBezTo>
                    <a:pt x="47878" y="230697"/>
                    <a:pt x="37401" y="242127"/>
                    <a:pt x="26923" y="253557"/>
                  </a:cubicBezTo>
                  <a:cubicBezTo>
                    <a:pt x="42164" y="268797"/>
                    <a:pt x="55498" y="270702"/>
                    <a:pt x="72643" y="256415"/>
                  </a:cubicBezTo>
                  <a:cubicBezTo>
                    <a:pt x="110743" y="225935"/>
                    <a:pt x="149796" y="197360"/>
                    <a:pt x="188848" y="167832"/>
                  </a:cubicBezTo>
                  <a:cubicBezTo>
                    <a:pt x="200278" y="160212"/>
                    <a:pt x="211708" y="152592"/>
                    <a:pt x="224091" y="144972"/>
                  </a:cubicBezTo>
                  <a:cubicBezTo>
                    <a:pt x="225996" y="144972"/>
                    <a:pt x="228853" y="144972"/>
                    <a:pt x="230758" y="144972"/>
                  </a:cubicBezTo>
                  <a:cubicBezTo>
                    <a:pt x="255523" y="154497"/>
                    <a:pt x="243141" y="166880"/>
                    <a:pt x="231711" y="175452"/>
                  </a:cubicBezTo>
                  <a:cubicBezTo>
                    <a:pt x="195516" y="202122"/>
                    <a:pt x="157416" y="225935"/>
                    <a:pt x="121221" y="252605"/>
                  </a:cubicBezTo>
                  <a:cubicBezTo>
                    <a:pt x="114553" y="257367"/>
                    <a:pt x="110743" y="268797"/>
                    <a:pt x="105981" y="276417"/>
                  </a:cubicBezTo>
                  <a:cubicBezTo>
                    <a:pt x="115506" y="276417"/>
                    <a:pt x="125031" y="278322"/>
                    <a:pt x="133603" y="276417"/>
                  </a:cubicBezTo>
                  <a:cubicBezTo>
                    <a:pt x="141223" y="274512"/>
                    <a:pt x="148843" y="267845"/>
                    <a:pt x="155511" y="263082"/>
                  </a:cubicBezTo>
                  <a:cubicBezTo>
                    <a:pt x="184086" y="241175"/>
                    <a:pt x="212661" y="219267"/>
                    <a:pt x="239331" y="196407"/>
                  </a:cubicBezTo>
                  <a:cubicBezTo>
                    <a:pt x="252666" y="184977"/>
                    <a:pt x="264096" y="170690"/>
                    <a:pt x="276478" y="157355"/>
                  </a:cubicBezTo>
                  <a:cubicBezTo>
                    <a:pt x="309816" y="157355"/>
                    <a:pt x="344106" y="157355"/>
                    <a:pt x="385064" y="157355"/>
                  </a:cubicBezTo>
                  <a:cubicBezTo>
                    <a:pt x="365061" y="164975"/>
                    <a:pt x="352678" y="169737"/>
                    <a:pt x="340296" y="175452"/>
                  </a:cubicBezTo>
                  <a:cubicBezTo>
                    <a:pt x="341248" y="179262"/>
                    <a:pt x="343153" y="183072"/>
                    <a:pt x="344106" y="186882"/>
                  </a:cubicBezTo>
                  <a:cubicBezTo>
                    <a:pt x="375539" y="178310"/>
                    <a:pt x="406018" y="169737"/>
                    <a:pt x="439356" y="161165"/>
                  </a:cubicBezTo>
                  <a:cubicBezTo>
                    <a:pt x="438403" y="153545"/>
                    <a:pt x="437451" y="144972"/>
                    <a:pt x="436498" y="136400"/>
                  </a:cubicBezTo>
                  <a:cubicBezTo>
                    <a:pt x="421258" y="134495"/>
                    <a:pt x="407923" y="133542"/>
                    <a:pt x="395541" y="131637"/>
                  </a:cubicBezTo>
                  <a:cubicBezTo>
                    <a:pt x="395541" y="129732"/>
                    <a:pt x="395541" y="126875"/>
                    <a:pt x="395541" y="124970"/>
                  </a:cubicBezTo>
                  <a:cubicBezTo>
                    <a:pt x="406018" y="121160"/>
                    <a:pt x="416496" y="117350"/>
                    <a:pt x="435546" y="110682"/>
                  </a:cubicBezTo>
                  <a:cubicBezTo>
                    <a:pt x="415543" y="98300"/>
                    <a:pt x="400303" y="88775"/>
                    <a:pt x="383158" y="79250"/>
                  </a:cubicBezTo>
                  <a:cubicBezTo>
                    <a:pt x="388873" y="72582"/>
                    <a:pt x="394589" y="65915"/>
                    <a:pt x="401256" y="58295"/>
                  </a:cubicBezTo>
                  <a:cubicBezTo>
                    <a:pt x="401256" y="55437"/>
                    <a:pt x="400303" y="52580"/>
                    <a:pt x="400303" y="49722"/>
                  </a:cubicBezTo>
                  <a:cubicBezTo>
                    <a:pt x="360298" y="53532"/>
                    <a:pt x="319341" y="54485"/>
                    <a:pt x="279336" y="61152"/>
                  </a:cubicBezTo>
                  <a:cubicBezTo>
                    <a:pt x="241236" y="67820"/>
                    <a:pt x="204089" y="76392"/>
                    <a:pt x="166941" y="62105"/>
                  </a:cubicBezTo>
                  <a:cubicBezTo>
                    <a:pt x="173608" y="35435"/>
                    <a:pt x="158368" y="34482"/>
                    <a:pt x="138366" y="36387"/>
                  </a:cubicBezTo>
                  <a:cubicBezTo>
                    <a:pt x="121221" y="36387"/>
                    <a:pt x="104076" y="32577"/>
                    <a:pt x="85978" y="31625"/>
                  </a:cubicBezTo>
                  <a:close/>
                  <a:moveTo>
                    <a:pt x="347916" y="358332"/>
                  </a:moveTo>
                  <a:cubicBezTo>
                    <a:pt x="334581" y="371667"/>
                    <a:pt x="320293" y="385955"/>
                    <a:pt x="306958" y="399290"/>
                  </a:cubicBezTo>
                  <a:cubicBezTo>
                    <a:pt x="280289" y="408815"/>
                    <a:pt x="277431" y="420245"/>
                    <a:pt x="299339" y="442152"/>
                  </a:cubicBezTo>
                  <a:cubicBezTo>
                    <a:pt x="292671" y="449772"/>
                    <a:pt x="285051" y="457392"/>
                    <a:pt x="281241" y="465965"/>
                  </a:cubicBezTo>
                  <a:cubicBezTo>
                    <a:pt x="278383" y="471680"/>
                    <a:pt x="277431" y="483110"/>
                    <a:pt x="281241" y="486920"/>
                  </a:cubicBezTo>
                  <a:cubicBezTo>
                    <a:pt x="285051" y="491682"/>
                    <a:pt x="296481" y="494540"/>
                    <a:pt x="303148" y="492635"/>
                  </a:cubicBezTo>
                  <a:cubicBezTo>
                    <a:pt x="309816" y="490730"/>
                    <a:pt x="315531" y="482157"/>
                    <a:pt x="321246" y="476442"/>
                  </a:cubicBezTo>
                  <a:cubicBezTo>
                    <a:pt x="328866" y="476442"/>
                    <a:pt x="338391" y="479300"/>
                    <a:pt x="343153" y="475490"/>
                  </a:cubicBezTo>
                  <a:cubicBezTo>
                    <a:pt x="386016" y="442152"/>
                    <a:pt x="426973" y="406910"/>
                    <a:pt x="468883" y="372620"/>
                  </a:cubicBezTo>
                  <a:cubicBezTo>
                    <a:pt x="476503" y="339282"/>
                    <a:pt x="472693" y="336425"/>
                    <a:pt x="440308" y="341187"/>
                  </a:cubicBezTo>
                  <a:cubicBezTo>
                    <a:pt x="430783" y="343092"/>
                    <a:pt x="418401" y="343092"/>
                    <a:pt x="409828" y="339282"/>
                  </a:cubicBezTo>
                  <a:cubicBezTo>
                    <a:pt x="382206" y="326900"/>
                    <a:pt x="364108" y="340235"/>
                    <a:pt x="347916" y="358332"/>
                  </a:cubicBezTo>
                  <a:close/>
                  <a:moveTo>
                    <a:pt x="277431" y="199265"/>
                  </a:moveTo>
                  <a:cubicBezTo>
                    <a:pt x="292671" y="194502"/>
                    <a:pt x="302196" y="190692"/>
                    <a:pt x="313626" y="186882"/>
                  </a:cubicBezTo>
                  <a:cubicBezTo>
                    <a:pt x="290766" y="168785"/>
                    <a:pt x="287908" y="168785"/>
                    <a:pt x="277431" y="199265"/>
                  </a:cubicBezTo>
                  <a:close/>
                  <a:moveTo>
                    <a:pt x="316483" y="212600"/>
                  </a:moveTo>
                  <a:cubicBezTo>
                    <a:pt x="314578" y="211647"/>
                    <a:pt x="312673" y="210695"/>
                    <a:pt x="311721" y="210695"/>
                  </a:cubicBezTo>
                  <a:cubicBezTo>
                    <a:pt x="310768" y="210695"/>
                    <a:pt x="309816" y="213552"/>
                    <a:pt x="309816" y="215457"/>
                  </a:cubicBezTo>
                  <a:cubicBezTo>
                    <a:pt x="311721" y="216410"/>
                    <a:pt x="313626" y="217362"/>
                    <a:pt x="314578" y="217362"/>
                  </a:cubicBezTo>
                  <a:cubicBezTo>
                    <a:pt x="315531" y="216410"/>
                    <a:pt x="316483" y="214505"/>
                    <a:pt x="316483" y="212600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5" name="Google Shape;2135;p21"/>
            <p:cNvSpPr/>
            <p:nvPr/>
          </p:nvSpPr>
          <p:spPr>
            <a:xfrm>
              <a:off x="8898255" y="2966084"/>
              <a:ext cx="427672" cy="154305"/>
            </a:xfrm>
            <a:custGeom>
              <a:avLst/>
              <a:gdLst/>
              <a:ahLst/>
              <a:cxnLst/>
              <a:rect l="l" t="t" r="r" b="b"/>
              <a:pathLst>
                <a:path w="427672" h="154305" extrusionOk="0">
                  <a:moveTo>
                    <a:pt x="36195" y="140018"/>
                  </a:moveTo>
                  <a:cubicBezTo>
                    <a:pt x="28575" y="117158"/>
                    <a:pt x="12382" y="133350"/>
                    <a:pt x="0" y="131445"/>
                  </a:cubicBezTo>
                  <a:cubicBezTo>
                    <a:pt x="5715" y="91440"/>
                    <a:pt x="11430" y="51435"/>
                    <a:pt x="17145" y="10478"/>
                  </a:cubicBezTo>
                  <a:cubicBezTo>
                    <a:pt x="36195" y="6668"/>
                    <a:pt x="54293" y="3810"/>
                    <a:pt x="73343" y="0"/>
                  </a:cubicBezTo>
                  <a:cubicBezTo>
                    <a:pt x="91440" y="1905"/>
                    <a:pt x="109538" y="4763"/>
                    <a:pt x="126682" y="3810"/>
                  </a:cubicBezTo>
                  <a:cubicBezTo>
                    <a:pt x="146685" y="2858"/>
                    <a:pt x="161925" y="2858"/>
                    <a:pt x="155257" y="29528"/>
                  </a:cubicBezTo>
                  <a:cubicBezTo>
                    <a:pt x="193357" y="43815"/>
                    <a:pt x="229552" y="35243"/>
                    <a:pt x="267652" y="28575"/>
                  </a:cubicBezTo>
                  <a:cubicBezTo>
                    <a:pt x="307657" y="21908"/>
                    <a:pt x="348615" y="20955"/>
                    <a:pt x="388620" y="17145"/>
                  </a:cubicBezTo>
                  <a:cubicBezTo>
                    <a:pt x="388620" y="20003"/>
                    <a:pt x="389572" y="22860"/>
                    <a:pt x="389572" y="25718"/>
                  </a:cubicBezTo>
                  <a:cubicBezTo>
                    <a:pt x="382905" y="33338"/>
                    <a:pt x="377190" y="40958"/>
                    <a:pt x="371475" y="46673"/>
                  </a:cubicBezTo>
                  <a:cubicBezTo>
                    <a:pt x="388620" y="57150"/>
                    <a:pt x="403860" y="66675"/>
                    <a:pt x="423863" y="78105"/>
                  </a:cubicBezTo>
                  <a:cubicBezTo>
                    <a:pt x="404813" y="84773"/>
                    <a:pt x="394335" y="88583"/>
                    <a:pt x="383857" y="92393"/>
                  </a:cubicBezTo>
                  <a:cubicBezTo>
                    <a:pt x="383857" y="94298"/>
                    <a:pt x="383857" y="97155"/>
                    <a:pt x="383857" y="99060"/>
                  </a:cubicBezTo>
                  <a:cubicBezTo>
                    <a:pt x="397193" y="100013"/>
                    <a:pt x="410527" y="101918"/>
                    <a:pt x="424815" y="103823"/>
                  </a:cubicBezTo>
                  <a:cubicBezTo>
                    <a:pt x="425768" y="112395"/>
                    <a:pt x="426720" y="120968"/>
                    <a:pt x="427672" y="128588"/>
                  </a:cubicBezTo>
                  <a:cubicBezTo>
                    <a:pt x="395288" y="137160"/>
                    <a:pt x="363855" y="145733"/>
                    <a:pt x="332422" y="154305"/>
                  </a:cubicBezTo>
                  <a:cubicBezTo>
                    <a:pt x="331470" y="150495"/>
                    <a:pt x="329565" y="146685"/>
                    <a:pt x="328613" y="142875"/>
                  </a:cubicBezTo>
                  <a:cubicBezTo>
                    <a:pt x="340995" y="138113"/>
                    <a:pt x="354330" y="132398"/>
                    <a:pt x="373380" y="124778"/>
                  </a:cubicBezTo>
                  <a:cubicBezTo>
                    <a:pt x="332422" y="124778"/>
                    <a:pt x="298132" y="124778"/>
                    <a:pt x="264795" y="124778"/>
                  </a:cubicBezTo>
                  <a:cubicBezTo>
                    <a:pt x="262890" y="119063"/>
                    <a:pt x="260985" y="113348"/>
                    <a:pt x="259080" y="107633"/>
                  </a:cubicBezTo>
                  <a:cubicBezTo>
                    <a:pt x="256222" y="72390"/>
                    <a:pt x="240982" y="100013"/>
                    <a:pt x="230505" y="101918"/>
                  </a:cubicBezTo>
                  <a:cubicBezTo>
                    <a:pt x="226695" y="105728"/>
                    <a:pt x="222885" y="109538"/>
                    <a:pt x="219075" y="113348"/>
                  </a:cubicBezTo>
                  <a:cubicBezTo>
                    <a:pt x="217170" y="113348"/>
                    <a:pt x="214313" y="113348"/>
                    <a:pt x="212407" y="113348"/>
                  </a:cubicBezTo>
                  <a:cubicBezTo>
                    <a:pt x="192405" y="81915"/>
                    <a:pt x="180975" y="113348"/>
                    <a:pt x="166688" y="120015"/>
                  </a:cubicBezTo>
                  <a:cubicBezTo>
                    <a:pt x="162877" y="119063"/>
                    <a:pt x="159068" y="119063"/>
                    <a:pt x="155257" y="118110"/>
                  </a:cubicBezTo>
                  <a:cubicBezTo>
                    <a:pt x="153352" y="115253"/>
                    <a:pt x="148590" y="112395"/>
                    <a:pt x="148590" y="109538"/>
                  </a:cubicBezTo>
                  <a:cubicBezTo>
                    <a:pt x="150495" y="82868"/>
                    <a:pt x="139065" y="70485"/>
                    <a:pt x="117157" y="80010"/>
                  </a:cubicBezTo>
                  <a:cubicBezTo>
                    <a:pt x="102870" y="85725"/>
                    <a:pt x="92393" y="100965"/>
                    <a:pt x="80010" y="112395"/>
                  </a:cubicBezTo>
                  <a:cubicBezTo>
                    <a:pt x="66675" y="121920"/>
                    <a:pt x="51435" y="131445"/>
                    <a:pt x="36195" y="140018"/>
                  </a:cubicBezTo>
                  <a:close/>
                  <a:moveTo>
                    <a:pt x="330518" y="80963"/>
                  </a:moveTo>
                  <a:cubicBezTo>
                    <a:pt x="330518" y="82868"/>
                    <a:pt x="331470" y="84773"/>
                    <a:pt x="331470" y="86678"/>
                  </a:cubicBezTo>
                  <a:cubicBezTo>
                    <a:pt x="349568" y="83820"/>
                    <a:pt x="367665" y="80963"/>
                    <a:pt x="385763" y="77153"/>
                  </a:cubicBezTo>
                  <a:cubicBezTo>
                    <a:pt x="384810" y="74295"/>
                    <a:pt x="384810" y="71438"/>
                    <a:pt x="383857" y="69533"/>
                  </a:cubicBezTo>
                  <a:cubicBezTo>
                    <a:pt x="366713" y="73343"/>
                    <a:pt x="348615" y="77153"/>
                    <a:pt x="330518" y="80963"/>
                  </a:cubicBezTo>
                  <a:close/>
                  <a:moveTo>
                    <a:pt x="311468" y="87630"/>
                  </a:moveTo>
                  <a:cubicBezTo>
                    <a:pt x="311468" y="88583"/>
                    <a:pt x="311468" y="89535"/>
                    <a:pt x="311468" y="89535"/>
                  </a:cubicBezTo>
                  <a:cubicBezTo>
                    <a:pt x="312420" y="89535"/>
                    <a:pt x="312420" y="89535"/>
                    <a:pt x="313372" y="89535"/>
                  </a:cubicBezTo>
                  <a:cubicBezTo>
                    <a:pt x="313372" y="88583"/>
                    <a:pt x="313372" y="87630"/>
                    <a:pt x="312420" y="86678"/>
                  </a:cubicBezTo>
                  <a:cubicBezTo>
                    <a:pt x="312420" y="86678"/>
                    <a:pt x="312420" y="86678"/>
                    <a:pt x="311468" y="8763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6" name="Google Shape;2136;p21"/>
            <p:cNvSpPr/>
            <p:nvPr/>
          </p:nvSpPr>
          <p:spPr>
            <a:xfrm>
              <a:off x="8867775" y="2976562"/>
              <a:ext cx="557212" cy="508257"/>
            </a:xfrm>
            <a:custGeom>
              <a:avLst/>
              <a:gdLst/>
              <a:ahLst/>
              <a:cxnLst/>
              <a:rect l="l" t="t" r="r" b="b"/>
              <a:pathLst>
                <a:path w="557212" h="508257" extrusionOk="0">
                  <a:moveTo>
                    <a:pt x="48577" y="0"/>
                  </a:moveTo>
                  <a:cubicBezTo>
                    <a:pt x="42863" y="40005"/>
                    <a:pt x="37148" y="80010"/>
                    <a:pt x="31432" y="120967"/>
                  </a:cubicBezTo>
                  <a:cubicBezTo>
                    <a:pt x="27623" y="141922"/>
                    <a:pt x="23813" y="161925"/>
                    <a:pt x="20955" y="182880"/>
                  </a:cubicBezTo>
                  <a:cubicBezTo>
                    <a:pt x="20002" y="189547"/>
                    <a:pt x="21907" y="196215"/>
                    <a:pt x="23813" y="202883"/>
                  </a:cubicBezTo>
                  <a:cubicBezTo>
                    <a:pt x="40005" y="258128"/>
                    <a:pt x="54293" y="314325"/>
                    <a:pt x="73343" y="368617"/>
                  </a:cubicBezTo>
                  <a:cubicBezTo>
                    <a:pt x="81915" y="392430"/>
                    <a:pt x="101918" y="413385"/>
                    <a:pt x="116205" y="435292"/>
                  </a:cubicBezTo>
                  <a:cubicBezTo>
                    <a:pt x="131445" y="460058"/>
                    <a:pt x="154305" y="461963"/>
                    <a:pt x="180975" y="466725"/>
                  </a:cubicBezTo>
                  <a:cubicBezTo>
                    <a:pt x="237173" y="477203"/>
                    <a:pt x="291465" y="476250"/>
                    <a:pt x="345757" y="462915"/>
                  </a:cubicBezTo>
                  <a:cubicBezTo>
                    <a:pt x="407670" y="448628"/>
                    <a:pt x="467677" y="431483"/>
                    <a:pt x="510540" y="381000"/>
                  </a:cubicBezTo>
                  <a:cubicBezTo>
                    <a:pt x="520065" y="368617"/>
                    <a:pt x="523875" y="352425"/>
                    <a:pt x="532448" y="338138"/>
                  </a:cubicBezTo>
                  <a:cubicBezTo>
                    <a:pt x="538163" y="328613"/>
                    <a:pt x="546735" y="320992"/>
                    <a:pt x="554355" y="312420"/>
                  </a:cubicBezTo>
                  <a:cubicBezTo>
                    <a:pt x="555307" y="331470"/>
                    <a:pt x="556260" y="350520"/>
                    <a:pt x="557213" y="369570"/>
                  </a:cubicBezTo>
                  <a:cubicBezTo>
                    <a:pt x="541020" y="386715"/>
                    <a:pt x="523875" y="404813"/>
                    <a:pt x="507682" y="421958"/>
                  </a:cubicBezTo>
                  <a:cubicBezTo>
                    <a:pt x="499110" y="430530"/>
                    <a:pt x="493395" y="443865"/>
                    <a:pt x="482918" y="447675"/>
                  </a:cubicBezTo>
                  <a:cubicBezTo>
                    <a:pt x="440055" y="462915"/>
                    <a:pt x="397193" y="477203"/>
                    <a:pt x="353377" y="489585"/>
                  </a:cubicBezTo>
                  <a:cubicBezTo>
                    <a:pt x="333375" y="495300"/>
                    <a:pt x="312420" y="496253"/>
                    <a:pt x="292418" y="499110"/>
                  </a:cubicBezTo>
                  <a:cubicBezTo>
                    <a:pt x="279082" y="501967"/>
                    <a:pt x="263843" y="510540"/>
                    <a:pt x="252413" y="507683"/>
                  </a:cubicBezTo>
                  <a:cubicBezTo>
                    <a:pt x="199073" y="494347"/>
                    <a:pt x="144780" y="493395"/>
                    <a:pt x="91440" y="497205"/>
                  </a:cubicBezTo>
                  <a:cubicBezTo>
                    <a:pt x="91440" y="495300"/>
                    <a:pt x="91440" y="493395"/>
                    <a:pt x="91440" y="491490"/>
                  </a:cubicBezTo>
                  <a:cubicBezTo>
                    <a:pt x="83820" y="487680"/>
                    <a:pt x="76200" y="483870"/>
                    <a:pt x="68580" y="480060"/>
                  </a:cubicBezTo>
                  <a:cubicBezTo>
                    <a:pt x="61913" y="470535"/>
                    <a:pt x="52388" y="461963"/>
                    <a:pt x="49530" y="451485"/>
                  </a:cubicBezTo>
                  <a:cubicBezTo>
                    <a:pt x="35243" y="392430"/>
                    <a:pt x="21907" y="333375"/>
                    <a:pt x="11430" y="274320"/>
                  </a:cubicBezTo>
                  <a:cubicBezTo>
                    <a:pt x="6668" y="244792"/>
                    <a:pt x="15240" y="212408"/>
                    <a:pt x="7620" y="183833"/>
                  </a:cubicBezTo>
                  <a:cubicBezTo>
                    <a:pt x="-2857" y="147638"/>
                    <a:pt x="952" y="114300"/>
                    <a:pt x="7620" y="79058"/>
                  </a:cubicBezTo>
                  <a:cubicBezTo>
                    <a:pt x="9525" y="68580"/>
                    <a:pt x="2857" y="56197"/>
                    <a:pt x="0" y="44767"/>
                  </a:cubicBezTo>
                  <a:cubicBezTo>
                    <a:pt x="14288" y="29528"/>
                    <a:pt x="31432" y="15240"/>
                    <a:pt x="48577" y="0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7" name="Google Shape;2137;p21"/>
            <p:cNvSpPr/>
            <p:nvPr/>
          </p:nvSpPr>
          <p:spPr>
            <a:xfrm>
              <a:off x="8844950" y="3021329"/>
              <a:ext cx="233326" cy="487679"/>
            </a:xfrm>
            <a:custGeom>
              <a:avLst/>
              <a:gdLst/>
              <a:ahLst/>
              <a:cxnLst/>
              <a:rect l="l" t="t" r="r" b="b"/>
              <a:pathLst>
                <a:path w="233326" h="487679" extrusionOk="0">
                  <a:moveTo>
                    <a:pt x="19967" y="0"/>
                  </a:moveTo>
                  <a:cubicBezTo>
                    <a:pt x="22824" y="11430"/>
                    <a:pt x="29492" y="23813"/>
                    <a:pt x="27587" y="34290"/>
                  </a:cubicBezTo>
                  <a:cubicBezTo>
                    <a:pt x="20919" y="69533"/>
                    <a:pt x="18062" y="102870"/>
                    <a:pt x="27587" y="139065"/>
                  </a:cubicBezTo>
                  <a:cubicBezTo>
                    <a:pt x="35206" y="167640"/>
                    <a:pt x="26634" y="200025"/>
                    <a:pt x="31397" y="229553"/>
                  </a:cubicBezTo>
                  <a:cubicBezTo>
                    <a:pt x="41874" y="288608"/>
                    <a:pt x="55209" y="347663"/>
                    <a:pt x="69497" y="406717"/>
                  </a:cubicBezTo>
                  <a:cubicBezTo>
                    <a:pt x="72354" y="417195"/>
                    <a:pt x="81879" y="425767"/>
                    <a:pt x="88547" y="435292"/>
                  </a:cubicBezTo>
                  <a:cubicBezTo>
                    <a:pt x="96167" y="439103"/>
                    <a:pt x="103787" y="442913"/>
                    <a:pt x="111407" y="446723"/>
                  </a:cubicBezTo>
                  <a:cubicBezTo>
                    <a:pt x="111407" y="448628"/>
                    <a:pt x="111407" y="450533"/>
                    <a:pt x="111407" y="452438"/>
                  </a:cubicBezTo>
                  <a:cubicBezTo>
                    <a:pt x="127599" y="460058"/>
                    <a:pt x="142839" y="470535"/>
                    <a:pt x="159984" y="475298"/>
                  </a:cubicBezTo>
                  <a:cubicBezTo>
                    <a:pt x="183797" y="481965"/>
                    <a:pt x="209514" y="483870"/>
                    <a:pt x="233326" y="487680"/>
                  </a:cubicBezTo>
                  <a:cubicBezTo>
                    <a:pt x="181892" y="485775"/>
                    <a:pt x="129504" y="486728"/>
                    <a:pt x="79022" y="480060"/>
                  </a:cubicBezTo>
                  <a:cubicBezTo>
                    <a:pt x="66639" y="478155"/>
                    <a:pt x="49494" y="456248"/>
                    <a:pt x="46637" y="441008"/>
                  </a:cubicBezTo>
                  <a:cubicBezTo>
                    <a:pt x="29492" y="363855"/>
                    <a:pt x="13299" y="286703"/>
                    <a:pt x="3774" y="208598"/>
                  </a:cubicBezTo>
                  <a:cubicBezTo>
                    <a:pt x="-2894" y="151448"/>
                    <a:pt x="917" y="93345"/>
                    <a:pt x="2822" y="36195"/>
                  </a:cubicBezTo>
                  <a:cubicBezTo>
                    <a:pt x="3774" y="24765"/>
                    <a:pt x="14251" y="12383"/>
                    <a:pt x="19967" y="0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8" name="Google Shape;2138;p21"/>
            <p:cNvSpPr/>
            <p:nvPr/>
          </p:nvSpPr>
          <p:spPr>
            <a:xfrm>
              <a:off x="8956357" y="3346132"/>
              <a:ext cx="466127" cy="162877"/>
            </a:xfrm>
            <a:custGeom>
              <a:avLst/>
              <a:gdLst/>
              <a:ahLst/>
              <a:cxnLst/>
              <a:rect l="l" t="t" r="r" b="b"/>
              <a:pathLst>
                <a:path w="466127" h="162877" extrusionOk="0">
                  <a:moveTo>
                    <a:pt x="121920" y="162877"/>
                  </a:moveTo>
                  <a:cubicBezTo>
                    <a:pt x="97155" y="159067"/>
                    <a:pt x="72390" y="157163"/>
                    <a:pt x="48578" y="150495"/>
                  </a:cubicBezTo>
                  <a:cubicBezTo>
                    <a:pt x="31432" y="145733"/>
                    <a:pt x="16193" y="135255"/>
                    <a:pt x="0" y="127635"/>
                  </a:cubicBezTo>
                  <a:cubicBezTo>
                    <a:pt x="54293" y="123825"/>
                    <a:pt x="107632" y="124777"/>
                    <a:pt x="160973" y="138113"/>
                  </a:cubicBezTo>
                  <a:cubicBezTo>
                    <a:pt x="173355" y="140970"/>
                    <a:pt x="187643" y="132397"/>
                    <a:pt x="200978" y="129540"/>
                  </a:cubicBezTo>
                  <a:cubicBezTo>
                    <a:pt x="220980" y="125730"/>
                    <a:pt x="242888" y="125730"/>
                    <a:pt x="261938" y="120015"/>
                  </a:cubicBezTo>
                  <a:cubicBezTo>
                    <a:pt x="305753" y="107633"/>
                    <a:pt x="348615" y="93345"/>
                    <a:pt x="391478" y="78105"/>
                  </a:cubicBezTo>
                  <a:cubicBezTo>
                    <a:pt x="401955" y="74295"/>
                    <a:pt x="407670" y="60960"/>
                    <a:pt x="416243" y="52388"/>
                  </a:cubicBezTo>
                  <a:cubicBezTo>
                    <a:pt x="432435" y="35242"/>
                    <a:pt x="449580" y="17145"/>
                    <a:pt x="465773" y="0"/>
                  </a:cubicBezTo>
                  <a:cubicBezTo>
                    <a:pt x="469582" y="71438"/>
                    <a:pt x="442913" y="111442"/>
                    <a:pt x="374332" y="127635"/>
                  </a:cubicBezTo>
                  <a:cubicBezTo>
                    <a:pt x="322898" y="139065"/>
                    <a:pt x="270510" y="146685"/>
                    <a:pt x="219075" y="155258"/>
                  </a:cubicBezTo>
                  <a:cubicBezTo>
                    <a:pt x="211455" y="156210"/>
                    <a:pt x="203835" y="156210"/>
                    <a:pt x="196215" y="157163"/>
                  </a:cubicBezTo>
                  <a:cubicBezTo>
                    <a:pt x="172403" y="159067"/>
                    <a:pt x="146685" y="160972"/>
                    <a:pt x="121920" y="162877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9" name="Google Shape;2139;p21"/>
            <p:cNvSpPr/>
            <p:nvPr/>
          </p:nvSpPr>
          <p:spPr>
            <a:xfrm>
              <a:off x="9452610" y="3210877"/>
              <a:ext cx="108584" cy="90487"/>
            </a:xfrm>
            <a:custGeom>
              <a:avLst/>
              <a:gdLst/>
              <a:ahLst/>
              <a:cxnLst/>
              <a:rect l="l" t="t" r="r" b="b"/>
              <a:pathLst>
                <a:path w="108584" h="90487" extrusionOk="0">
                  <a:moveTo>
                    <a:pt x="108585" y="5715"/>
                  </a:moveTo>
                  <a:cubicBezTo>
                    <a:pt x="105727" y="36195"/>
                    <a:pt x="86677" y="48577"/>
                    <a:pt x="52388" y="40957"/>
                  </a:cubicBezTo>
                  <a:cubicBezTo>
                    <a:pt x="39052" y="38100"/>
                    <a:pt x="27622" y="32385"/>
                    <a:pt x="29527" y="45720"/>
                  </a:cubicBezTo>
                  <a:cubicBezTo>
                    <a:pt x="56197" y="53340"/>
                    <a:pt x="79057" y="60007"/>
                    <a:pt x="100965" y="65722"/>
                  </a:cubicBezTo>
                  <a:cubicBezTo>
                    <a:pt x="100965" y="66675"/>
                    <a:pt x="100965" y="68580"/>
                    <a:pt x="100013" y="69532"/>
                  </a:cubicBezTo>
                  <a:cubicBezTo>
                    <a:pt x="75247" y="65722"/>
                    <a:pt x="54292" y="72390"/>
                    <a:pt x="36195" y="90488"/>
                  </a:cubicBezTo>
                  <a:cubicBezTo>
                    <a:pt x="27622" y="84772"/>
                    <a:pt x="19050" y="80010"/>
                    <a:pt x="8572" y="73342"/>
                  </a:cubicBezTo>
                  <a:cubicBezTo>
                    <a:pt x="6667" y="64770"/>
                    <a:pt x="4763" y="51435"/>
                    <a:pt x="1905" y="38100"/>
                  </a:cubicBezTo>
                  <a:cubicBezTo>
                    <a:pt x="952" y="33338"/>
                    <a:pt x="952" y="29527"/>
                    <a:pt x="0" y="24765"/>
                  </a:cubicBezTo>
                  <a:cubicBezTo>
                    <a:pt x="6667" y="23813"/>
                    <a:pt x="13335" y="22860"/>
                    <a:pt x="21907" y="20955"/>
                  </a:cubicBezTo>
                  <a:cubicBezTo>
                    <a:pt x="22860" y="14288"/>
                    <a:pt x="23813" y="7620"/>
                    <a:pt x="23813" y="0"/>
                  </a:cubicBezTo>
                  <a:cubicBezTo>
                    <a:pt x="53340" y="1905"/>
                    <a:pt x="80963" y="3810"/>
                    <a:pt x="108585" y="5715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0" name="Google Shape;2140;p21"/>
            <p:cNvSpPr/>
            <p:nvPr/>
          </p:nvSpPr>
          <p:spPr>
            <a:xfrm>
              <a:off x="9388792" y="2958465"/>
              <a:ext cx="65722" cy="119062"/>
            </a:xfrm>
            <a:custGeom>
              <a:avLst/>
              <a:gdLst/>
              <a:ahLst/>
              <a:cxnLst/>
              <a:rect l="l" t="t" r="r" b="b"/>
              <a:pathLst>
                <a:path w="65722" h="119062" extrusionOk="0">
                  <a:moveTo>
                    <a:pt x="36195" y="6667"/>
                  </a:moveTo>
                  <a:cubicBezTo>
                    <a:pt x="43815" y="27622"/>
                    <a:pt x="52388" y="47625"/>
                    <a:pt x="60007" y="68580"/>
                  </a:cubicBezTo>
                  <a:cubicBezTo>
                    <a:pt x="61913" y="82867"/>
                    <a:pt x="63818" y="96202"/>
                    <a:pt x="65722" y="110490"/>
                  </a:cubicBezTo>
                  <a:cubicBezTo>
                    <a:pt x="65722" y="110490"/>
                    <a:pt x="65722" y="110490"/>
                    <a:pt x="65722" y="110490"/>
                  </a:cubicBezTo>
                  <a:cubicBezTo>
                    <a:pt x="56197" y="108585"/>
                    <a:pt x="47625" y="105727"/>
                    <a:pt x="37147" y="103822"/>
                  </a:cubicBezTo>
                  <a:cubicBezTo>
                    <a:pt x="37147" y="110490"/>
                    <a:pt x="37147" y="114300"/>
                    <a:pt x="37147" y="119063"/>
                  </a:cubicBezTo>
                  <a:cubicBezTo>
                    <a:pt x="24765" y="79057"/>
                    <a:pt x="12382" y="39052"/>
                    <a:pt x="0" y="0"/>
                  </a:cubicBezTo>
                  <a:cubicBezTo>
                    <a:pt x="12382" y="1905"/>
                    <a:pt x="24765" y="3810"/>
                    <a:pt x="36195" y="6667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1" name="Google Shape;2141;p21"/>
            <p:cNvSpPr/>
            <p:nvPr/>
          </p:nvSpPr>
          <p:spPr>
            <a:xfrm>
              <a:off x="9432607" y="3104197"/>
              <a:ext cx="45719" cy="131445"/>
            </a:xfrm>
            <a:custGeom>
              <a:avLst/>
              <a:gdLst/>
              <a:ahLst/>
              <a:cxnLst/>
              <a:rect l="l" t="t" r="r" b="b"/>
              <a:pathLst>
                <a:path w="45719" h="131445" extrusionOk="0">
                  <a:moveTo>
                    <a:pt x="45720" y="106680"/>
                  </a:moveTo>
                  <a:cubicBezTo>
                    <a:pt x="44768" y="114300"/>
                    <a:pt x="43815" y="120968"/>
                    <a:pt x="43815" y="127635"/>
                  </a:cubicBezTo>
                  <a:cubicBezTo>
                    <a:pt x="35243" y="128588"/>
                    <a:pt x="28575" y="130493"/>
                    <a:pt x="21907" y="131445"/>
                  </a:cubicBezTo>
                  <a:cubicBezTo>
                    <a:pt x="14288" y="89535"/>
                    <a:pt x="7620" y="47625"/>
                    <a:pt x="0" y="5715"/>
                  </a:cubicBezTo>
                  <a:cubicBezTo>
                    <a:pt x="2857" y="11430"/>
                    <a:pt x="5715" y="17145"/>
                    <a:pt x="7620" y="22860"/>
                  </a:cubicBezTo>
                  <a:cubicBezTo>
                    <a:pt x="13335" y="14288"/>
                    <a:pt x="19050" y="6668"/>
                    <a:pt x="23813" y="0"/>
                  </a:cubicBezTo>
                  <a:cubicBezTo>
                    <a:pt x="29528" y="3810"/>
                    <a:pt x="34290" y="7620"/>
                    <a:pt x="39053" y="12383"/>
                  </a:cubicBezTo>
                  <a:cubicBezTo>
                    <a:pt x="20003" y="39053"/>
                    <a:pt x="18098" y="66675"/>
                    <a:pt x="34290" y="95250"/>
                  </a:cubicBezTo>
                  <a:cubicBezTo>
                    <a:pt x="36195" y="97155"/>
                    <a:pt x="37148" y="98108"/>
                    <a:pt x="39053" y="100013"/>
                  </a:cubicBezTo>
                  <a:cubicBezTo>
                    <a:pt x="40957" y="101918"/>
                    <a:pt x="43815" y="103823"/>
                    <a:pt x="45720" y="106680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2" name="Google Shape;2142;p21"/>
            <p:cNvSpPr/>
            <p:nvPr/>
          </p:nvSpPr>
          <p:spPr>
            <a:xfrm>
              <a:off x="9385935" y="2907770"/>
              <a:ext cx="101917" cy="57361"/>
            </a:xfrm>
            <a:custGeom>
              <a:avLst/>
              <a:gdLst/>
              <a:ahLst/>
              <a:cxnLst/>
              <a:rect l="l" t="t" r="r" b="b"/>
              <a:pathLst>
                <a:path w="101917" h="57361" extrusionOk="0">
                  <a:moveTo>
                    <a:pt x="39052" y="57362"/>
                  </a:moveTo>
                  <a:cubicBezTo>
                    <a:pt x="26670" y="55457"/>
                    <a:pt x="15240" y="52599"/>
                    <a:pt x="2857" y="50694"/>
                  </a:cubicBezTo>
                  <a:cubicBezTo>
                    <a:pt x="1905" y="48789"/>
                    <a:pt x="952" y="46884"/>
                    <a:pt x="0" y="44979"/>
                  </a:cubicBezTo>
                  <a:cubicBezTo>
                    <a:pt x="2857" y="35454"/>
                    <a:pt x="5715" y="25929"/>
                    <a:pt x="9525" y="16404"/>
                  </a:cubicBezTo>
                  <a:cubicBezTo>
                    <a:pt x="12382" y="20214"/>
                    <a:pt x="14288" y="24977"/>
                    <a:pt x="14288" y="24977"/>
                  </a:cubicBezTo>
                  <a:cubicBezTo>
                    <a:pt x="34290" y="16404"/>
                    <a:pt x="51435" y="4974"/>
                    <a:pt x="71438" y="212"/>
                  </a:cubicBezTo>
                  <a:cubicBezTo>
                    <a:pt x="80010" y="-1693"/>
                    <a:pt x="92392" y="9737"/>
                    <a:pt x="101917" y="15452"/>
                  </a:cubicBezTo>
                  <a:cubicBezTo>
                    <a:pt x="74295" y="16404"/>
                    <a:pt x="50482" y="28787"/>
                    <a:pt x="39052" y="5736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3" name="Google Shape;2143;p21"/>
            <p:cNvSpPr/>
            <p:nvPr/>
          </p:nvSpPr>
          <p:spPr>
            <a:xfrm>
              <a:off x="9425545" y="3062287"/>
              <a:ext cx="81356" cy="64770"/>
            </a:xfrm>
            <a:custGeom>
              <a:avLst/>
              <a:gdLst/>
              <a:ahLst/>
              <a:cxnLst/>
              <a:rect l="l" t="t" r="r" b="b"/>
              <a:pathLst>
                <a:path w="81356" h="64770" extrusionOk="0">
                  <a:moveTo>
                    <a:pt x="46115" y="54292"/>
                  </a:moveTo>
                  <a:cubicBezTo>
                    <a:pt x="41352" y="50483"/>
                    <a:pt x="36590" y="46672"/>
                    <a:pt x="30875" y="41910"/>
                  </a:cubicBezTo>
                  <a:cubicBezTo>
                    <a:pt x="26112" y="48578"/>
                    <a:pt x="20397" y="57150"/>
                    <a:pt x="14682" y="64770"/>
                  </a:cubicBezTo>
                  <a:cubicBezTo>
                    <a:pt x="11825" y="59055"/>
                    <a:pt x="8967" y="53340"/>
                    <a:pt x="7062" y="47625"/>
                  </a:cubicBezTo>
                  <a:cubicBezTo>
                    <a:pt x="6110" y="43815"/>
                    <a:pt x="5157" y="40005"/>
                    <a:pt x="4205" y="36195"/>
                  </a:cubicBezTo>
                  <a:cubicBezTo>
                    <a:pt x="3252" y="30480"/>
                    <a:pt x="2300" y="24765"/>
                    <a:pt x="1347" y="18097"/>
                  </a:cubicBezTo>
                  <a:cubicBezTo>
                    <a:pt x="394" y="17145"/>
                    <a:pt x="-558" y="16192"/>
                    <a:pt x="394" y="15240"/>
                  </a:cubicBezTo>
                  <a:cubicBezTo>
                    <a:pt x="394" y="10478"/>
                    <a:pt x="394" y="5715"/>
                    <a:pt x="394" y="0"/>
                  </a:cubicBezTo>
                  <a:cubicBezTo>
                    <a:pt x="9919" y="2858"/>
                    <a:pt x="19444" y="4763"/>
                    <a:pt x="28969" y="6667"/>
                  </a:cubicBezTo>
                  <a:cubicBezTo>
                    <a:pt x="36590" y="10478"/>
                    <a:pt x="43257" y="15240"/>
                    <a:pt x="50877" y="19050"/>
                  </a:cubicBezTo>
                  <a:cubicBezTo>
                    <a:pt x="61355" y="24765"/>
                    <a:pt x="70880" y="29528"/>
                    <a:pt x="81357" y="35242"/>
                  </a:cubicBezTo>
                  <a:cubicBezTo>
                    <a:pt x="69927" y="40958"/>
                    <a:pt x="57544" y="47625"/>
                    <a:pt x="46115" y="54292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4" name="Google Shape;2144;p21"/>
            <p:cNvSpPr/>
            <p:nvPr/>
          </p:nvSpPr>
          <p:spPr>
            <a:xfrm>
              <a:off x="9343072" y="2902270"/>
              <a:ext cx="53339" cy="49526"/>
            </a:xfrm>
            <a:custGeom>
              <a:avLst/>
              <a:gdLst/>
              <a:ahLst/>
              <a:cxnLst/>
              <a:rect l="l" t="t" r="r" b="b"/>
              <a:pathLst>
                <a:path w="53339" h="49526" extrusionOk="0">
                  <a:moveTo>
                    <a:pt x="53340" y="20952"/>
                  </a:moveTo>
                  <a:cubicBezTo>
                    <a:pt x="50482" y="30477"/>
                    <a:pt x="47625" y="40002"/>
                    <a:pt x="43815" y="49527"/>
                  </a:cubicBezTo>
                  <a:cubicBezTo>
                    <a:pt x="29527" y="38097"/>
                    <a:pt x="15240" y="27620"/>
                    <a:pt x="0" y="16189"/>
                  </a:cubicBezTo>
                  <a:cubicBezTo>
                    <a:pt x="11430" y="1902"/>
                    <a:pt x="24765" y="-4766"/>
                    <a:pt x="41910" y="3807"/>
                  </a:cubicBezTo>
                  <a:cubicBezTo>
                    <a:pt x="45720" y="9522"/>
                    <a:pt x="49530" y="15237"/>
                    <a:pt x="53340" y="20952"/>
                  </a:cubicBezTo>
                  <a:close/>
                </a:path>
              </a:pathLst>
            </a:custGeom>
            <a:solidFill>
              <a:srgbClr val="696F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5" name="Google Shape;2145;p21"/>
            <p:cNvSpPr/>
            <p:nvPr/>
          </p:nvSpPr>
          <p:spPr>
            <a:xfrm>
              <a:off x="9153525" y="3501390"/>
              <a:ext cx="22860" cy="1904"/>
            </a:xfrm>
            <a:custGeom>
              <a:avLst/>
              <a:gdLst/>
              <a:ahLst/>
              <a:cxnLst/>
              <a:rect l="l" t="t" r="r" b="b"/>
              <a:pathLst>
                <a:path w="22860" h="1904" extrusionOk="0">
                  <a:moveTo>
                    <a:pt x="0" y="1905"/>
                  </a:moveTo>
                  <a:cubicBezTo>
                    <a:pt x="7620" y="952"/>
                    <a:pt x="15240" y="952"/>
                    <a:pt x="22860" y="0"/>
                  </a:cubicBezTo>
                  <a:cubicBezTo>
                    <a:pt x="15240" y="0"/>
                    <a:pt x="7620" y="952"/>
                    <a:pt x="0" y="1905"/>
                  </a:cubicBezTo>
                  <a:close/>
                </a:path>
              </a:pathLst>
            </a:custGeom>
            <a:solidFill>
              <a:srgbClr val="898F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6" name="Google Shape;2146;p21"/>
            <p:cNvSpPr/>
            <p:nvPr/>
          </p:nvSpPr>
          <p:spPr>
            <a:xfrm>
              <a:off x="9426892" y="3080384"/>
              <a:ext cx="2857" cy="18097"/>
            </a:xfrm>
            <a:custGeom>
              <a:avLst/>
              <a:gdLst/>
              <a:ahLst/>
              <a:cxnLst/>
              <a:rect l="l" t="t" r="r" b="b"/>
              <a:pathLst>
                <a:path w="2857" h="18097" extrusionOk="0">
                  <a:moveTo>
                    <a:pt x="0" y="0"/>
                  </a:moveTo>
                  <a:cubicBezTo>
                    <a:pt x="952" y="5715"/>
                    <a:pt x="1905" y="11430"/>
                    <a:pt x="2857" y="18098"/>
                  </a:cubicBezTo>
                  <a:cubicBezTo>
                    <a:pt x="1905" y="11430"/>
                    <a:pt x="952" y="5715"/>
                    <a:pt x="0" y="0"/>
                  </a:cubicBezTo>
                  <a:close/>
                </a:path>
              </a:pathLst>
            </a:custGeom>
            <a:solidFill>
              <a:srgbClr val="555B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7" name="Google Shape;2147;p21"/>
            <p:cNvSpPr/>
            <p:nvPr/>
          </p:nvSpPr>
          <p:spPr>
            <a:xfrm>
              <a:off x="9252585" y="3510915"/>
              <a:ext cx="10477" cy="3809"/>
            </a:xfrm>
            <a:custGeom>
              <a:avLst/>
              <a:gdLst/>
              <a:ahLst/>
              <a:cxnLst/>
              <a:rect l="l" t="t" r="r" b="b"/>
              <a:pathLst>
                <a:path w="10477" h="3809" extrusionOk="0">
                  <a:moveTo>
                    <a:pt x="10477" y="0"/>
                  </a:moveTo>
                  <a:cubicBezTo>
                    <a:pt x="6667" y="952"/>
                    <a:pt x="2857" y="2857"/>
                    <a:pt x="0" y="3810"/>
                  </a:cubicBezTo>
                  <a:cubicBezTo>
                    <a:pt x="3810" y="2857"/>
                    <a:pt x="7620" y="1905"/>
                    <a:pt x="10477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8" name="Google Shape;2148;p21"/>
            <p:cNvSpPr/>
            <p:nvPr/>
          </p:nvSpPr>
          <p:spPr>
            <a:xfrm>
              <a:off x="9516427" y="3303003"/>
              <a:ext cx="47828" cy="60274"/>
            </a:xfrm>
            <a:custGeom>
              <a:avLst/>
              <a:gdLst/>
              <a:ahLst/>
              <a:cxnLst/>
              <a:rect l="l" t="t" r="r" b="b"/>
              <a:pathLst>
                <a:path w="47828" h="60274" extrusionOk="0">
                  <a:moveTo>
                    <a:pt x="13335" y="7887"/>
                  </a:moveTo>
                  <a:cubicBezTo>
                    <a:pt x="32385" y="-11163"/>
                    <a:pt x="42863" y="8839"/>
                    <a:pt x="46673" y="20269"/>
                  </a:cubicBezTo>
                  <a:cubicBezTo>
                    <a:pt x="50483" y="31699"/>
                    <a:pt x="43815" y="46939"/>
                    <a:pt x="41910" y="60274"/>
                  </a:cubicBezTo>
                  <a:cubicBezTo>
                    <a:pt x="27623" y="50749"/>
                    <a:pt x="14288" y="41224"/>
                    <a:pt x="0" y="31699"/>
                  </a:cubicBezTo>
                  <a:cubicBezTo>
                    <a:pt x="1905" y="27889"/>
                    <a:pt x="3810" y="24079"/>
                    <a:pt x="4763" y="20269"/>
                  </a:cubicBezTo>
                  <a:cubicBezTo>
                    <a:pt x="5715" y="18364"/>
                    <a:pt x="6668" y="16459"/>
                    <a:pt x="8573" y="14554"/>
                  </a:cubicBezTo>
                  <a:cubicBezTo>
                    <a:pt x="8573" y="14554"/>
                    <a:pt x="8573" y="14554"/>
                    <a:pt x="8573" y="14554"/>
                  </a:cubicBezTo>
                  <a:cubicBezTo>
                    <a:pt x="9525" y="12649"/>
                    <a:pt x="11430" y="9792"/>
                    <a:pt x="13335" y="7887"/>
                  </a:cubicBezTo>
                  <a:close/>
                </a:path>
              </a:pathLst>
            </a:custGeom>
            <a:solidFill>
              <a:srgbClr val="C1A0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9" name="Google Shape;2149;p21"/>
            <p:cNvSpPr/>
            <p:nvPr/>
          </p:nvSpPr>
          <p:spPr>
            <a:xfrm>
              <a:off x="9515475" y="3334702"/>
              <a:ext cx="41910" cy="41909"/>
            </a:xfrm>
            <a:custGeom>
              <a:avLst/>
              <a:gdLst/>
              <a:ahLst/>
              <a:cxnLst/>
              <a:rect l="l" t="t" r="r" b="b"/>
              <a:pathLst>
                <a:path w="41910" h="41909" extrusionOk="0">
                  <a:moveTo>
                    <a:pt x="0" y="0"/>
                  </a:moveTo>
                  <a:cubicBezTo>
                    <a:pt x="14288" y="9525"/>
                    <a:pt x="27623" y="19050"/>
                    <a:pt x="41910" y="28575"/>
                  </a:cubicBezTo>
                  <a:cubicBezTo>
                    <a:pt x="30480" y="33338"/>
                    <a:pt x="19050" y="37147"/>
                    <a:pt x="7620" y="41910"/>
                  </a:cubicBezTo>
                  <a:cubicBezTo>
                    <a:pt x="5715" y="27622"/>
                    <a:pt x="2857" y="14288"/>
                    <a:pt x="0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0" name="Google Shape;2150;p21"/>
            <p:cNvSpPr/>
            <p:nvPr/>
          </p:nvSpPr>
          <p:spPr>
            <a:xfrm>
              <a:off x="9552622" y="3277552"/>
              <a:ext cx="17144" cy="13334"/>
            </a:xfrm>
            <a:custGeom>
              <a:avLst/>
              <a:gdLst/>
              <a:ahLst/>
              <a:cxnLst/>
              <a:rect l="l" t="t" r="r" b="b"/>
              <a:pathLst>
                <a:path w="17144" h="13334" extrusionOk="0">
                  <a:moveTo>
                    <a:pt x="0" y="3810"/>
                  </a:moveTo>
                  <a:cubicBezTo>
                    <a:pt x="0" y="2857"/>
                    <a:pt x="952" y="952"/>
                    <a:pt x="952" y="0"/>
                  </a:cubicBezTo>
                  <a:cubicBezTo>
                    <a:pt x="6667" y="4763"/>
                    <a:pt x="11430" y="8572"/>
                    <a:pt x="17145" y="13335"/>
                  </a:cubicBezTo>
                  <a:cubicBezTo>
                    <a:pt x="11430" y="9525"/>
                    <a:pt x="5715" y="6667"/>
                    <a:pt x="0" y="3810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21"/>
            <p:cNvSpPr/>
            <p:nvPr/>
          </p:nvSpPr>
          <p:spPr>
            <a:xfrm>
              <a:off x="9520237" y="3317557"/>
              <a:ext cx="3810" cy="5714"/>
            </a:xfrm>
            <a:custGeom>
              <a:avLst/>
              <a:gdLst/>
              <a:ahLst/>
              <a:cxnLst/>
              <a:rect l="l" t="t" r="r" b="b"/>
              <a:pathLst>
                <a:path w="3810" h="5714" extrusionOk="0">
                  <a:moveTo>
                    <a:pt x="3810" y="0"/>
                  </a:moveTo>
                  <a:cubicBezTo>
                    <a:pt x="2857" y="1905"/>
                    <a:pt x="1905" y="3810"/>
                    <a:pt x="0" y="5715"/>
                  </a:cubicBezTo>
                  <a:cubicBezTo>
                    <a:pt x="1905" y="3810"/>
                    <a:pt x="2857" y="1905"/>
                    <a:pt x="3810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2" name="Google Shape;2152;p21"/>
            <p:cNvSpPr/>
            <p:nvPr/>
          </p:nvSpPr>
          <p:spPr>
            <a:xfrm>
              <a:off x="9525000" y="3310890"/>
              <a:ext cx="4762" cy="6667"/>
            </a:xfrm>
            <a:custGeom>
              <a:avLst/>
              <a:gdLst/>
              <a:ahLst/>
              <a:cxnLst/>
              <a:rect l="l" t="t" r="r" b="b"/>
              <a:pathLst>
                <a:path w="4762" h="6667" extrusionOk="0">
                  <a:moveTo>
                    <a:pt x="4763" y="0"/>
                  </a:moveTo>
                  <a:cubicBezTo>
                    <a:pt x="2857" y="1905"/>
                    <a:pt x="952" y="4763"/>
                    <a:pt x="0" y="6667"/>
                  </a:cubicBezTo>
                  <a:cubicBezTo>
                    <a:pt x="952" y="4763"/>
                    <a:pt x="2857" y="1905"/>
                    <a:pt x="4763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3" name="Google Shape;2153;p21"/>
            <p:cNvSpPr/>
            <p:nvPr/>
          </p:nvSpPr>
          <p:spPr>
            <a:xfrm>
              <a:off x="9499282" y="3118484"/>
              <a:ext cx="43285" cy="66675"/>
            </a:xfrm>
            <a:custGeom>
              <a:avLst/>
              <a:gdLst/>
              <a:ahLst/>
              <a:cxnLst/>
              <a:rect l="l" t="t" r="r" b="b"/>
              <a:pathLst>
                <a:path w="43285" h="66675" extrusionOk="0">
                  <a:moveTo>
                    <a:pt x="0" y="19050"/>
                  </a:moveTo>
                  <a:cubicBezTo>
                    <a:pt x="7620" y="12383"/>
                    <a:pt x="15240" y="6668"/>
                    <a:pt x="23813" y="0"/>
                  </a:cubicBezTo>
                  <a:cubicBezTo>
                    <a:pt x="42863" y="21908"/>
                    <a:pt x="48578" y="42863"/>
                    <a:pt x="38100" y="66675"/>
                  </a:cubicBezTo>
                  <a:cubicBezTo>
                    <a:pt x="25718" y="51435"/>
                    <a:pt x="13335" y="35243"/>
                    <a:pt x="0" y="19050"/>
                  </a:cubicBezTo>
                  <a:close/>
                </a:path>
              </a:pathLst>
            </a:custGeom>
            <a:solidFill>
              <a:srgbClr val="C1A0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4" name="Google Shape;2154;p21"/>
            <p:cNvSpPr/>
            <p:nvPr/>
          </p:nvSpPr>
          <p:spPr>
            <a:xfrm>
              <a:off x="9492234" y="3137534"/>
              <a:ext cx="45148" cy="61978"/>
            </a:xfrm>
            <a:custGeom>
              <a:avLst/>
              <a:gdLst/>
              <a:ahLst/>
              <a:cxnLst/>
              <a:rect l="l" t="t" r="r" b="b"/>
              <a:pathLst>
                <a:path w="45148" h="61978" extrusionOk="0">
                  <a:moveTo>
                    <a:pt x="7048" y="0"/>
                  </a:moveTo>
                  <a:cubicBezTo>
                    <a:pt x="19431" y="16193"/>
                    <a:pt x="31814" y="31433"/>
                    <a:pt x="45148" y="47625"/>
                  </a:cubicBezTo>
                  <a:cubicBezTo>
                    <a:pt x="36576" y="53340"/>
                    <a:pt x="27051" y="62865"/>
                    <a:pt x="18478" y="61913"/>
                  </a:cubicBezTo>
                  <a:cubicBezTo>
                    <a:pt x="10859" y="60960"/>
                    <a:pt x="1334" y="48578"/>
                    <a:pt x="381" y="40005"/>
                  </a:cubicBezTo>
                  <a:cubicBezTo>
                    <a:pt x="-1524" y="27623"/>
                    <a:pt x="4191" y="14288"/>
                    <a:pt x="7048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5" name="Google Shape;2155;p21"/>
            <p:cNvSpPr/>
            <p:nvPr/>
          </p:nvSpPr>
          <p:spPr>
            <a:xfrm>
              <a:off x="9524047" y="3092767"/>
              <a:ext cx="23812" cy="16192"/>
            </a:xfrm>
            <a:custGeom>
              <a:avLst/>
              <a:gdLst/>
              <a:ahLst/>
              <a:cxnLst/>
              <a:rect l="l" t="t" r="r" b="b"/>
              <a:pathLst>
                <a:path w="23812" h="16192" extrusionOk="0">
                  <a:moveTo>
                    <a:pt x="0" y="9525"/>
                  </a:moveTo>
                  <a:cubicBezTo>
                    <a:pt x="4763" y="6667"/>
                    <a:pt x="8572" y="2858"/>
                    <a:pt x="13335" y="0"/>
                  </a:cubicBezTo>
                  <a:cubicBezTo>
                    <a:pt x="17145" y="5715"/>
                    <a:pt x="20002" y="10478"/>
                    <a:pt x="23813" y="16192"/>
                  </a:cubicBezTo>
                  <a:cubicBezTo>
                    <a:pt x="15240" y="13335"/>
                    <a:pt x="7620" y="11430"/>
                    <a:pt x="0" y="9525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6" name="Google Shape;2156;p21"/>
            <p:cNvSpPr/>
            <p:nvPr/>
          </p:nvSpPr>
          <p:spPr>
            <a:xfrm>
              <a:off x="9562147" y="3209925"/>
              <a:ext cx="6667" cy="6667"/>
            </a:xfrm>
            <a:custGeom>
              <a:avLst/>
              <a:gdLst/>
              <a:ahLst/>
              <a:cxnLst/>
              <a:rect l="l" t="t" r="r" b="b"/>
              <a:pathLst>
                <a:path w="6667" h="6667" extrusionOk="0">
                  <a:moveTo>
                    <a:pt x="6667" y="0"/>
                  </a:moveTo>
                  <a:cubicBezTo>
                    <a:pt x="4763" y="1905"/>
                    <a:pt x="2857" y="4763"/>
                    <a:pt x="0" y="6667"/>
                  </a:cubicBezTo>
                  <a:cubicBezTo>
                    <a:pt x="1905" y="4763"/>
                    <a:pt x="3810" y="1905"/>
                    <a:pt x="6667" y="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7" name="Google Shape;2157;p21"/>
            <p:cNvSpPr/>
            <p:nvPr/>
          </p:nvSpPr>
          <p:spPr>
            <a:xfrm>
              <a:off x="9466897" y="3198495"/>
              <a:ext cx="4762" cy="4762"/>
            </a:xfrm>
            <a:custGeom>
              <a:avLst/>
              <a:gdLst/>
              <a:ahLst/>
              <a:cxnLst/>
              <a:rect l="l" t="t" r="r" b="b"/>
              <a:pathLst>
                <a:path w="4762" h="4762" extrusionOk="0">
                  <a:moveTo>
                    <a:pt x="4763" y="4763"/>
                  </a:moveTo>
                  <a:cubicBezTo>
                    <a:pt x="2857" y="2858"/>
                    <a:pt x="1905" y="1905"/>
                    <a:pt x="0" y="0"/>
                  </a:cubicBezTo>
                  <a:cubicBezTo>
                    <a:pt x="1905" y="1905"/>
                    <a:pt x="2857" y="2858"/>
                    <a:pt x="4763" y="4763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8" name="Google Shape;2158;p21"/>
            <p:cNvSpPr/>
            <p:nvPr/>
          </p:nvSpPr>
          <p:spPr>
            <a:xfrm>
              <a:off x="9547860" y="3108959"/>
              <a:ext cx="3809" cy="7620"/>
            </a:xfrm>
            <a:custGeom>
              <a:avLst/>
              <a:gdLst/>
              <a:ahLst/>
              <a:cxnLst/>
              <a:rect l="l" t="t" r="r" b="b"/>
              <a:pathLst>
                <a:path w="3809" h="7620" extrusionOk="0">
                  <a:moveTo>
                    <a:pt x="0" y="0"/>
                  </a:moveTo>
                  <a:cubicBezTo>
                    <a:pt x="952" y="2858"/>
                    <a:pt x="2857" y="4763"/>
                    <a:pt x="3810" y="7620"/>
                  </a:cubicBezTo>
                  <a:cubicBezTo>
                    <a:pt x="2857" y="4763"/>
                    <a:pt x="1905" y="1905"/>
                    <a:pt x="0" y="0"/>
                  </a:cubicBezTo>
                  <a:close/>
                </a:path>
              </a:pathLst>
            </a:custGeom>
            <a:solidFill>
              <a:srgbClr val="A5C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9" name="Google Shape;2159;p21"/>
            <p:cNvSpPr/>
            <p:nvPr/>
          </p:nvSpPr>
          <p:spPr>
            <a:xfrm>
              <a:off x="9471660" y="2948057"/>
              <a:ext cx="50159" cy="58032"/>
            </a:xfrm>
            <a:custGeom>
              <a:avLst/>
              <a:gdLst/>
              <a:ahLst/>
              <a:cxnLst/>
              <a:rect l="l" t="t" r="r" b="b"/>
              <a:pathLst>
                <a:path w="50159" h="58032" extrusionOk="0">
                  <a:moveTo>
                    <a:pt x="0" y="10408"/>
                  </a:moveTo>
                  <a:cubicBezTo>
                    <a:pt x="10477" y="6598"/>
                    <a:pt x="25717" y="-2927"/>
                    <a:pt x="31432" y="883"/>
                  </a:cubicBezTo>
                  <a:cubicBezTo>
                    <a:pt x="51435" y="15170"/>
                    <a:pt x="56197" y="35173"/>
                    <a:pt x="41910" y="58033"/>
                  </a:cubicBezTo>
                  <a:cubicBezTo>
                    <a:pt x="27622" y="42793"/>
                    <a:pt x="13335" y="26600"/>
                    <a:pt x="0" y="10408"/>
                  </a:cubicBezTo>
                  <a:close/>
                </a:path>
              </a:pathLst>
            </a:custGeom>
            <a:solidFill>
              <a:srgbClr val="C1A0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0" name="Google Shape;2160;p21"/>
            <p:cNvSpPr/>
            <p:nvPr/>
          </p:nvSpPr>
          <p:spPr>
            <a:xfrm>
              <a:off x="9448800" y="3027045"/>
              <a:ext cx="74294" cy="42938"/>
            </a:xfrm>
            <a:custGeom>
              <a:avLst/>
              <a:gdLst/>
              <a:ahLst/>
              <a:cxnLst/>
              <a:rect l="l" t="t" r="r" b="b"/>
              <a:pathLst>
                <a:path w="74294" h="42938" extrusionOk="0">
                  <a:moveTo>
                    <a:pt x="5715" y="41910"/>
                  </a:moveTo>
                  <a:cubicBezTo>
                    <a:pt x="3810" y="27622"/>
                    <a:pt x="1905" y="14288"/>
                    <a:pt x="0" y="0"/>
                  </a:cubicBezTo>
                  <a:cubicBezTo>
                    <a:pt x="21907" y="20002"/>
                    <a:pt x="47625" y="20955"/>
                    <a:pt x="74295" y="17145"/>
                  </a:cubicBezTo>
                  <a:cubicBezTo>
                    <a:pt x="61913" y="25717"/>
                    <a:pt x="49530" y="35242"/>
                    <a:pt x="36195" y="40958"/>
                  </a:cubicBezTo>
                  <a:cubicBezTo>
                    <a:pt x="27623" y="44767"/>
                    <a:pt x="16193" y="41910"/>
                    <a:pt x="5715" y="41910"/>
                  </a:cubicBezTo>
                  <a:close/>
                </a:path>
              </a:pathLst>
            </a:custGeom>
            <a:solidFill>
              <a:srgbClr val="6B90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1" name="Google Shape;2161;p21"/>
            <p:cNvSpPr/>
            <p:nvPr/>
          </p:nvSpPr>
          <p:spPr>
            <a:xfrm>
              <a:off x="9459842" y="2958465"/>
              <a:ext cx="53727" cy="63654"/>
            </a:xfrm>
            <a:custGeom>
              <a:avLst/>
              <a:gdLst/>
              <a:ahLst/>
              <a:cxnLst/>
              <a:rect l="l" t="t" r="r" b="b"/>
              <a:pathLst>
                <a:path w="53727" h="63654" extrusionOk="0">
                  <a:moveTo>
                    <a:pt x="11818" y="0"/>
                  </a:moveTo>
                  <a:cubicBezTo>
                    <a:pt x="26105" y="16192"/>
                    <a:pt x="40393" y="31432"/>
                    <a:pt x="53727" y="47625"/>
                  </a:cubicBezTo>
                  <a:cubicBezTo>
                    <a:pt x="43250" y="60007"/>
                    <a:pt x="29915" y="70485"/>
                    <a:pt x="15627" y="58102"/>
                  </a:cubicBezTo>
                  <a:cubicBezTo>
                    <a:pt x="-2470" y="41910"/>
                    <a:pt x="-6280" y="20955"/>
                    <a:pt x="11818" y="0"/>
                  </a:cubicBezTo>
                  <a:close/>
                </a:path>
              </a:pathLst>
            </a:custGeom>
            <a:solidFill>
              <a:srgbClr val="AE3B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2" name="Google Shape;2162;p21"/>
            <p:cNvSpPr/>
            <p:nvPr/>
          </p:nvSpPr>
          <p:spPr>
            <a:xfrm>
              <a:off x="9164347" y="3269497"/>
              <a:ext cx="193654" cy="159146"/>
            </a:xfrm>
            <a:custGeom>
              <a:avLst/>
              <a:gdLst/>
              <a:ahLst/>
              <a:cxnLst/>
              <a:rect l="l" t="t" r="r" b="b"/>
              <a:pathLst>
                <a:path w="193654" h="159146" extrusionOk="0">
                  <a:moveTo>
                    <a:pt x="42518" y="142357"/>
                  </a:moveTo>
                  <a:cubicBezTo>
                    <a:pt x="36803" y="148073"/>
                    <a:pt x="31088" y="156645"/>
                    <a:pt x="24421" y="158550"/>
                  </a:cubicBezTo>
                  <a:cubicBezTo>
                    <a:pt x="17753" y="160455"/>
                    <a:pt x="7276" y="157598"/>
                    <a:pt x="2513" y="152835"/>
                  </a:cubicBezTo>
                  <a:cubicBezTo>
                    <a:pt x="-1297" y="149025"/>
                    <a:pt x="-345" y="137595"/>
                    <a:pt x="2513" y="131880"/>
                  </a:cubicBezTo>
                  <a:cubicBezTo>
                    <a:pt x="6323" y="123307"/>
                    <a:pt x="14896" y="115687"/>
                    <a:pt x="20610" y="108068"/>
                  </a:cubicBezTo>
                  <a:cubicBezTo>
                    <a:pt x="-1297" y="87112"/>
                    <a:pt x="1560" y="74730"/>
                    <a:pt x="28230" y="65205"/>
                  </a:cubicBezTo>
                  <a:cubicBezTo>
                    <a:pt x="58710" y="87112"/>
                    <a:pt x="74903" y="79493"/>
                    <a:pt x="93953" y="34725"/>
                  </a:cubicBezTo>
                  <a:cubicBezTo>
                    <a:pt x="85380" y="30915"/>
                    <a:pt x="76808" y="28057"/>
                    <a:pt x="69188" y="24248"/>
                  </a:cubicBezTo>
                  <a:cubicBezTo>
                    <a:pt x="86333" y="6150"/>
                    <a:pt x="103478" y="-7185"/>
                    <a:pt x="131101" y="4245"/>
                  </a:cubicBezTo>
                  <a:cubicBezTo>
                    <a:pt x="139673" y="8055"/>
                    <a:pt x="152055" y="8055"/>
                    <a:pt x="161580" y="6150"/>
                  </a:cubicBezTo>
                  <a:cubicBezTo>
                    <a:pt x="194918" y="1387"/>
                    <a:pt x="197776" y="4245"/>
                    <a:pt x="190155" y="37582"/>
                  </a:cubicBezTo>
                  <a:cubicBezTo>
                    <a:pt x="175868" y="35677"/>
                    <a:pt x="156818" y="28057"/>
                    <a:pt x="148246" y="34725"/>
                  </a:cubicBezTo>
                  <a:cubicBezTo>
                    <a:pt x="112051" y="59490"/>
                    <a:pt x="77760" y="89018"/>
                    <a:pt x="44423" y="118545"/>
                  </a:cubicBezTo>
                  <a:cubicBezTo>
                    <a:pt x="40613" y="121402"/>
                    <a:pt x="43471" y="133785"/>
                    <a:pt x="42518" y="142357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3" name="Google Shape;2163;p21"/>
            <p:cNvSpPr/>
            <p:nvPr/>
          </p:nvSpPr>
          <p:spPr>
            <a:xfrm>
              <a:off x="8916352" y="3084195"/>
              <a:ext cx="161925" cy="116014"/>
            </a:xfrm>
            <a:custGeom>
              <a:avLst/>
              <a:gdLst/>
              <a:ahLst/>
              <a:cxnLst/>
              <a:rect l="l" t="t" r="r" b="b"/>
              <a:pathLst>
                <a:path w="161925" h="116014" extrusionOk="0">
                  <a:moveTo>
                    <a:pt x="139065" y="0"/>
                  </a:moveTo>
                  <a:cubicBezTo>
                    <a:pt x="142875" y="952"/>
                    <a:pt x="146685" y="952"/>
                    <a:pt x="150495" y="1905"/>
                  </a:cubicBezTo>
                  <a:cubicBezTo>
                    <a:pt x="154305" y="7620"/>
                    <a:pt x="158115" y="13335"/>
                    <a:pt x="161925" y="18097"/>
                  </a:cubicBezTo>
                  <a:cubicBezTo>
                    <a:pt x="122873" y="47625"/>
                    <a:pt x="83820" y="76200"/>
                    <a:pt x="45720" y="106680"/>
                  </a:cubicBezTo>
                  <a:cubicBezTo>
                    <a:pt x="28575" y="120015"/>
                    <a:pt x="15240" y="119063"/>
                    <a:pt x="0" y="103822"/>
                  </a:cubicBezTo>
                  <a:cubicBezTo>
                    <a:pt x="10478" y="92392"/>
                    <a:pt x="20003" y="81915"/>
                    <a:pt x="30480" y="70485"/>
                  </a:cubicBezTo>
                  <a:cubicBezTo>
                    <a:pt x="42863" y="62865"/>
                    <a:pt x="56198" y="56197"/>
                    <a:pt x="68580" y="48577"/>
                  </a:cubicBezTo>
                  <a:cubicBezTo>
                    <a:pt x="91440" y="33338"/>
                    <a:pt x="115253" y="17145"/>
                    <a:pt x="139065" y="0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4" name="Google Shape;2164;p21"/>
            <p:cNvSpPr/>
            <p:nvPr/>
          </p:nvSpPr>
          <p:spPr>
            <a:xfrm>
              <a:off x="9206720" y="3300751"/>
              <a:ext cx="147781" cy="111103"/>
            </a:xfrm>
            <a:custGeom>
              <a:avLst/>
              <a:gdLst/>
              <a:ahLst/>
              <a:cxnLst/>
              <a:rect l="l" t="t" r="r" b="b"/>
              <a:pathLst>
                <a:path w="147781" h="111103" extrusionOk="0">
                  <a:moveTo>
                    <a:pt x="144" y="111103"/>
                  </a:moveTo>
                  <a:cubicBezTo>
                    <a:pt x="1097" y="102531"/>
                    <a:pt x="-1760" y="90149"/>
                    <a:pt x="2049" y="86339"/>
                  </a:cubicBezTo>
                  <a:cubicBezTo>
                    <a:pt x="35387" y="56811"/>
                    <a:pt x="69677" y="28236"/>
                    <a:pt x="105872" y="2519"/>
                  </a:cubicBezTo>
                  <a:cubicBezTo>
                    <a:pt x="114444" y="-4149"/>
                    <a:pt x="133494" y="4424"/>
                    <a:pt x="147782" y="5376"/>
                  </a:cubicBezTo>
                  <a:cubicBezTo>
                    <a:pt x="105872" y="39666"/>
                    <a:pt x="63962" y="74908"/>
                    <a:pt x="22052" y="108246"/>
                  </a:cubicBezTo>
                  <a:cubicBezTo>
                    <a:pt x="18242" y="113008"/>
                    <a:pt x="7765" y="110151"/>
                    <a:pt x="144" y="111103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5" name="Google Shape;2165;p21"/>
            <p:cNvSpPr/>
            <p:nvPr/>
          </p:nvSpPr>
          <p:spPr>
            <a:xfrm>
              <a:off x="8993505" y="3068002"/>
              <a:ext cx="170497" cy="143721"/>
            </a:xfrm>
            <a:custGeom>
              <a:avLst/>
              <a:gdLst/>
              <a:ahLst/>
              <a:cxnLst/>
              <a:rect l="l" t="t" r="r" b="b"/>
              <a:pathLst>
                <a:path w="170497" h="143721" extrusionOk="0">
                  <a:moveTo>
                    <a:pt x="164782" y="6667"/>
                  </a:moveTo>
                  <a:cubicBezTo>
                    <a:pt x="166688" y="12382"/>
                    <a:pt x="168593" y="18097"/>
                    <a:pt x="170497" y="23813"/>
                  </a:cubicBezTo>
                  <a:cubicBezTo>
                    <a:pt x="158115" y="37147"/>
                    <a:pt x="147638" y="51435"/>
                    <a:pt x="133350" y="62865"/>
                  </a:cubicBezTo>
                  <a:cubicBezTo>
                    <a:pt x="105727" y="85725"/>
                    <a:pt x="77152" y="107632"/>
                    <a:pt x="49530" y="129540"/>
                  </a:cubicBezTo>
                  <a:cubicBezTo>
                    <a:pt x="42863" y="135255"/>
                    <a:pt x="36195" y="140970"/>
                    <a:pt x="27622" y="142875"/>
                  </a:cubicBezTo>
                  <a:cubicBezTo>
                    <a:pt x="19050" y="144780"/>
                    <a:pt x="9525" y="142875"/>
                    <a:pt x="0" y="142875"/>
                  </a:cubicBezTo>
                  <a:cubicBezTo>
                    <a:pt x="4763" y="134302"/>
                    <a:pt x="7620" y="123825"/>
                    <a:pt x="15240" y="119063"/>
                  </a:cubicBezTo>
                  <a:cubicBezTo>
                    <a:pt x="51435" y="92392"/>
                    <a:pt x="89535" y="68580"/>
                    <a:pt x="125730" y="41910"/>
                  </a:cubicBezTo>
                  <a:cubicBezTo>
                    <a:pt x="137160" y="33338"/>
                    <a:pt x="150495" y="20955"/>
                    <a:pt x="124777" y="11430"/>
                  </a:cubicBezTo>
                  <a:cubicBezTo>
                    <a:pt x="128588" y="7620"/>
                    <a:pt x="132397" y="3810"/>
                    <a:pt x="136207" y="0"/>
                  </a:cubicBezTo>
                  <a:cubicBezTo>
                    <a:pt x="146685" y="2857"/>
                    <a:pt x="156210" y="4763"/>
                    <a:pt x="164782" y="666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6" name="Google Shape;2166;p21"/>
            <p:cNvSpPr/>
            <p:nvPr/>
          </p:nvSpPr>
          <p:spPr>
            <a:xfrm>
              <a:off x="8940164" y="3041953"/>
              <a:ext cx="115252" cy="112726"/>
            </a:xfrm>
            <a:custGeom>
              <a:avLst/>
              <a:gdLst/>
              <a:ahLst/>
              <a:cxnLst/>
              <a:rect l="l" t="t" r="r" b="b"/>
              <a:pathLst>
                <a:path w="115252" h="112726" extrusionOk="0">
                  <a:moveTo>
                    <a:pt x="115253" y="42242"/>
                  </a:moveTo>
                  <a:cubicBezTo>
                    <a:pt x="91440" y="58434"/>
                    <a:pt x="68580" y="75579"/>
                    <a:pt x="44768" y="90819"/>
                  </a:cubicBezTo>
                  <a:cubicBezTo>
                    <a:pt x="32385" y="99392"/>
                    <a:pt x="19050" y="106059"/>
                    <a:pt x="6668" y="112727"/>
                  </a:cubicBezTo>
                  <a:cubicBezTo>
                    <a:pt x="4763" y="108917"/>
                    <a:pt x="1905" y="106059"/>
                    <a:pt x="0" y="102249"/>
                  </a:cubicBezTo>
                  <a:cubicBezTo>
                    <a:pt x="20003" y="86057"/>
                    <a:pt x="40005" y="69864"/>
                    <a:pt x="61913" y="51767"/>
                  </a:cubicBezTo>
                  <a:cubicBezTo>
                    <a:pt x="52388" y="44147"/>
                    <a:pt x="45720" y="40337"/>
                    <a:pt x="40005" y="35574"/>
                  </a:cubicBezTo>
                  <a:cubicBezTo>
                    <a:pt x="52388" y="24144"/>
                    <a:pt x="62865" y="9857"/>
                    <a:pt x="77153" y="3189"/>
                  </a:cubicBezTo>
                  <a:cubicBezTo>
                    <a:pt x="99060" y="-6336"/>
                    <a:pt x="110490" y="6047"/>
                    <a:pt x="108585" y="32717"/>
                  </a:cubicBezTo>
                  <a:cubicBezTo>
                    <a:pt x="107633" y="37479"/>
                    <a:pt x="112395" y="40337"/>
                    <a:pt x="115253" y="42242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7" name="Google Shape;2167;p21"/>
            <p:cNvSpPr/>
            <p:nvPr/>
          </p:nvSpPr>
          <p:spPr>
            <a:xfrm>
              <a:off x="8915138" y="3079432"/>
              <a:ext cx="85986" cy="66675"/>
            </a:xfrm>
            <a:custGeom>
              <a:avLst/>
              <a:gdLst/>
              <a:ahLst/>
              <a:cxnLst/>
              <a:rect l="l" t="t" r="r" b="b"/>
              <a:pathLst>
                <a:path w="85986" h="66675" extrusionOk="0">
                  <a:moveTo>
                    <a:pt x="64079" y="0"/>
                  </a:moveTo>
                  <a:cubicBezTo>
                    <a:pt x="69794" y="3810"/>
                    <a:pt x="75509" y="8572"/>
                    <a:pt x="85986" y="16192"/>
                  </a:cubicBezTo>
                  <a:cubicBezTo>
                    <a:pt x="64079" y="34290"/>
                    <a:pt x="44076" y="50483"/>
                    <a:pt x="24074" y="66675"/>
                  </a:cubicBezTo>
                  <a:cubicBezTo>
                    <a:pt x="-7359" y="54292"/>
                    <a:pt x="-7359" y="51435"/>
                    <a:pt x="20263" y="27622"/>
                  </a:cubicBezTo>
                  <a:cubicBezTo>
                    <a:pt x="34551" y="18097"/>
                    <a:pt x="49791" y="8572"/>
                    <a:pt x="64079" y="0"/>
                  </a:cubicBezTo>
                  <a:close/>
                </a:path>
              </a:pathLst>
            </a:custGeom>
            <a:solidFill>
              <a:srgbClr val="1C1D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8" name="Google Shape;2168;p21"/>
            <p:cNvSpPr/>
            <p:nvPr/>
          </p:nvSpPr>
          <p:spPr>
            <a:xfrm>
              <a:off x="9193530" y="3293745"/>
              <a:ext cx="65722" cy="53018"/>
            </a:xfrm>
            <a:custGeom>
              <a:avLst/>
              <a:gdLst/>
              <a:ahLst/>
              <a:cxnLst/>
              <a:rect l="l" t="t" r="r" b="b"/>
              <a:pathLst>
                <a:path w="65722" h="53018" extrusionOk="0">
                  <a:moveTo>
                    <a:pt x="40957" y="0"/>
                  </a:moveTo>
                  <a:cubicBezTo>
                    <a:pt x="49530" y="3810"/>
                    <a:pt x="58102" y="6667"/>
                    <a:pt x="65722" y="10477"/>
                  </a:cubicBezTo>
                  <a:cubicBezTo>
                    <a:pt x="46672" y="56197"/>
                    <a:pt x="30480" y="62865"/>
                    <a:pt x="0" y="40958"/>
                  </a:cubicBezTo>
                  <a:cubicBezTo>
                    <a:pt x="13335" y="27622"/>
                    <a:pt x="27622" y="13335"/>
                    <a:pt x="40957" y="0"/>
                  </a:cubicBezTo>
                  <a:close/>
                </a:path>
              </a:pathLst>
            </a:custGeom>
            <a:solidFill>
              <a:srgbClr val="131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9" name="Google Shape;2169;p21"/>
            <p:cNvSpPr/>
            <p:nvPr/>
          </p:nvSpPr>
          <p:spPr>
            <a:xfrm>
              <a:off x="9065894" y="3066649"/>
              <a:ext cx="45719" cy="36595"/>
            </a:xfrm>
            <a:custGeom>
              <a:avLst/>
              <a:gdLst/>
              <a:ahLst/>
              <a:cxnLst/>
              <a:rect l="l" t="t" r="r" b="b"/>
              <a:pathLst>
                <a:path w="45719" h="36595" extrusionOk="0">
                  <a:moveTo>
                    <a:pt x="11430" y="36595"/>
                  </a:moveTo>
                  <a:cubicBezTo>
                    <a:pt x="7620" y="30880"/>
                    <a:pt x="3810" y="25165"/>
                    <a:pt x="0" y="20403"/>
                  </a:cubicBezTo>
                  <a:cubicBezTo>
                    <a:pt x="14288" y="13735"/>
                    <a:pt x="25718" y="-17697"/>
                    <a:pt x="45720" y="13735"/>
                  </a:cubicBezTo>
                  <a:cubicBezTo>
                    <a:pt x="35243" y="21355"/>
                    <a:pt x="23813" y="28975"/>
                    <a:pt x="11430" y="36595"/>
                  </a:cubicBezTo>
                  <a:close/>
                </a:path>
              </a:pathLst>
            </a:custGeom>
            <a:solidFill>
              <a:srgbClr val="B5B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0" name="Google Shape;2170;p21"/>
            <p:cNvSpPr/>
            <p:nvPr/>
          </p:nvSpPr>
          <p:spPr>
            <a:xfrm>
              <a:off x="9164002" y="3109970"/>
              <a:ext cx="36195" cy="24707"/>
            </a:xfrm>
            <a:custGeom>
              <a:avLst/>
              <a:gdLst/>
              <a:ahLst/>
              <a:cxnLst/>
              <a:rect l="l" t="t" r="r" b="b"/>
              <a:pathLst>
                <a:path w="36195" h="24707" extrusionOk="0">
                  <a:moveTo>
                    <a:pt x="0" y="24707"/>
                  </a:moveTo>
                  <a:cubicBezTo>
                    <a:pt x="10478" y="-5773"/>
                    <a:pt x="13335" y="-5773"/>
                    <a:pt x="36195" y="12325"/>
                  </a:cubicBezTo>
                  <a:cubicBezTo>
                    <a:pt x="24765" y="16135"/>
                    <a:pt x="15240" y="19945"/>
                    <a:pt x="0" y="2470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1" name="Google Shape;2171;p21"/>
            <p:cNvSpPr/>
            <p:nvPr/>
          </p:nvSpPr>
          <p:spPr>
            <a:xfrm>
              <a:off x="9196387" y="3146107"/>
              <a:ext cx="6667" cy="6667"/>
            </a:xfrm>
            <a:custGeom>
              <a:avLst/>
              <a:gdLst/>
              <a:ahLst/>
              <a:cxnLst/>
              <a:rect l="l" t="t" r="r" b="b"/>
              <a:pathLst>
                <a:path w="6667" h="6667" extrusionOk="0">
                  <a:moveTo>
                    <a:pt x="6668" y="1905"/>
                  </a:moveTo>
                  <a:cubicBezTo>
                    <a:pt x="5715" y="3810"/>
                    <a:pt x="5715" y="5715"/>
                    <a:pt x="4763" y="6667"/>
                  </a:cubicBezTo>
                  <a:cubicBezTo>
                    <a:pt x="3810" y="6667"/>
                    <a:pt x="1905" y="5715"/>
                    <a:pt x="0" y="4763"/>
                  </a:cubicBezTo>
                  <a:cubicBezTo>
                    <a:pt x="952" y="2858"/>
                    <a:pt x="952" y="952"/>
                    <a:pt x="1905" y="0"/>
                  </a:cubicBezTo>
                  <a:cubicBezTo>
                    <a:pt x="3810" y="0"/>
                    <a:pt x="5715" y="952"/>
                    <a:pt x="6668" y="190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2" name="Google Shape;2172;p21"/>
            <p:cNvSpPr/>
            <p:nvPr/>
          </p:nvSpPr>
          <p:spPr>
            <a:xfrm>
              <a:off x="9228772" y="3035617"/>
              <a:ext cx="55244" cy="17145"/>
            </a:xfrm>
            <a:custGeom>
              <a:avLst/>
              <a:gdLst/>
              <a:ahLst/>
              <a:cxnLst/>
              <a:rect l="l" t="t" r="r" b="b"/>
              <a:pathLst>
                <a:path w="55244" h="17145" extrusionOk="0">
                  <a:moveTo>
                    <a:pt x="0" y="11430"/>
                  </a:moveTo>
                  <a:cubicBezTo>
                    <a:pt x="18097" y="7620"/>
                    <a:pt x="35242" y="3810"/>
                    <a:pt x="53340" y="0"/>
                  </a:cubicBezTo>
                  <a:cubicBezTo>
                    <a:pt x="54292" y="2858"/>
                    <a:pt x="54292" y="5715"/>
                    <a:pt x="55245" y="7620"/>
                  </a:cubicBezTo>
                  <a:cubicBezTo>
                    <a:pt x="37147" y="10478"/>
                    <a:pt x="19050" y="13335"/>
                    <a:pt x="952" y="17145"/>
                  </a:cubicBezTo>
                  <a:cubicBezTo>
                    <a:pt x="952" y="15240"/>
                    <a:pt x="0" y="13335"/>
                    <a:pt x="0" y="11430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3" name="Google Shape;2173;p21"/>
            <p:cNvSpPr/>
            <p:nvPr/>
          </p:nvSpPr>
          <p:spPr>
            <a:xfrm>
              <a:off x="9129712" y="3057539"/>
              <a:ext cx="28575" cy="17130"/>
            </a:xfrm>
            <a:custGeom>
              <a:avLst/>
              <a:gdLst/>
              <a:ahLst/>
              <a:cxnLst/>
              <a:rect l="l" t="t" r="r" b="b"/>
              <a:pathLst>
                <a:path w="28575" h="17130" extrusionOk="0">
                  <a:moveTo>
                    <a:pt x="28575" y="17131"/>
                  </a:moveTo>
                  <a:cubicBezTo>
                    <a:pt x="19050" y="15226"/>
                    <a:pt x="9525" y="13321"/>
                    <a:pt x="0" y="11416"/>
                  </a:cubicBezTo>
                  <a:cubicBezTo>
                    <a:pt x="10477" y="10463"/>
                    <a:pt x="26670" y="-17159"/>
                    <a:pt x="28575" y="17131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21"/>
            <p:cNvSpPr/>
            <p:nvPr/>
          </p:nvSpPr>
          <p:spPr>
            <a:xfrm>
              <a:off x="9209722" y="3052762"/>
              <a:ext cx="2857" cy="2857"/>
            </a:xfrm>
            <a:custGeom>
              <a:avLst/>
              <a:gdLst/>
              <a:ahLst/>
              <a:cxnLst/>
              <a:rect l="l" t="t" r="r" b="b"/>
              <a:pathLst>
                <a:path w="2857" h="2857" extrusionOk="0">
                  <a:moveTo>
                    <a:pt x="0" y="953"/>
                  </a:moveTo>
                  <a:cubicBezTo>
                    <a:pt x="952" y="953"/>
                    <a:pt x="952" y="0"/>
                    <a:pt x="1905" y="0"/>
                  </a:cubicBezTo>
                  <a:cubicBezTo>
                    <a:pt x="1905" y="953"/>
                    <a:pt x="1905" y="1905"/>
                    <a:pt x="2857" y="2858"/>
                  </a:cubicBezTo>
                  <a:cubicBezTo>
                    <a:pt x="1905" y="2858"/>
                    <a:pt x="952" y="2858"/>
                    <a:pt x="952" y="2858"/>
                  </a:cubicBezTo>
                  <a:cubicBezTo>
                    <a:pt x="0" y="1905"/>
                    <a:pt x="0" y="953"/>
                    <a:pt x="0" y="953"/>
                  </a:cubicBezTo>
                  <a:close/>
                </a:path>
              </a:pathLst>
            </a:custGeom>
            <a:solidFill>
              <a:srgbClr val="D8DA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5" name="Google Shape;2175;p21"/>
            <p:cNvSpPr/>
            <p:nvPr/>
          </p:nvSpPr>
          <p:spPr>
            <a:xfrm>
              <a:off x="8933497" y="3456622"/>
              <a:ext cx="22859" cy="11430"/>
            </a:xfrm>
            <a:custGeom>
              <a:avLst/>
              <a:gdLst/>
              <a:ahLst/>
              <a:cxnLst/>
              <a:rect l="l" t="t" r="r" b="b"/>
              <a:pathLst>
                <a:path w="22859" h="11430" extrusionOk="0">
                  <a:moveTo>
                    <a:pt x="22860" y="11430"/>
                  </a:moveTo>
                  <a:cubicBezTo>
                    <a:pt x="15240" y="7620"/>
                    <a:pt x="7620" y="3810"/>
                    <a:pt x="0" y="0"/>
                  </a:cubicBezTo>
                  <a:cubicBezTo>
                    <a:pt x="7620" y="3810"/>
                    <a:pt x="15240" y="7620"/>
                    <a:pt x="22860" y="11430"/>
                  </a:cubicBezTo>
                  <a:close/>
                </a:path>
              </a:pathLst>
            </a:custGeom>
            <a:solidFill>
              <a:srgbClr val="989B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6" name="Google Shape;2176;p21"/>
          <p:cNvGrpSpPr/>
          <p:nvPr/>
        </p:nvGrpSpPr>
        <p:grpSpPr>
          <a:xfrm>
            <a:off x="7681311" y="3845768"/>
            <a:ext cx="1277467" cy="998769"/>
            <a:chOff x="7885747" y="2549163"/>
            <a:chExt cx="1698308" cy="1327797"/>
          </a:xfrm>
        </p:grpSpPr>
        <p:sp>
          <p:nvSpPr>
            <p:cNvPr id="2177" name="Google Shape;2177;p21"/>
            <p:cNvSpPr/>
            <p:nvPr/>
          </p:nvSpPr>
          <p:spPr>
            <a:xfrm>
              <a:off x="8282837" y="3357473"/>
              <a:ext cx="236322" cy="469671"/>
            </a:xfrm>
            <a:custGeom>
              <a:avLst/>
              <a:gdLst/>
              <a:ahLst/>
              <a:cxnLst/>
              <a:rect l="l" t="t" r="r" b="b"/>
              <a:pathLst>
                <a:path w="236322" h="469671" extrusionOk="0">
                  <a:moveTo>
                    <a:pt x="12485" y="469671"/>
                  </a:moveTo>
                  <a:cubicBezTo>
                    <a:pt x="12485" y="464909"/>
                    <a:pt x="11532" y="460146"/>
                    <a:pt x="11532" y="454431"/>
                  </a:cubicBezTo>
                  <a:cubicBezTo>
                    <a:pt x="13437" y="448716"/>
                    <a:pt x="17247" y="442049"/>
                    <a:pt x="17247" y="436334"/>
                  </a:cubicBezTo>
                  <a:cubicBezTo>
                    <a:pt x="11532" y="298221"/>
                    <a:pt x="5817" y="161061"/>
                    <a:pt x="102" y="22949"/>
                  </a:cubicBezTo>
                  <a:cubicBezTo>
                    <a:pt x="-850" y="8661"/>
                    <a:pt x="4865" y="5804"/>
                    <a:pt x="17247" y="5804"/>
                  </a:cubicBezTo>
                  <a:cubicBezTo>
                    <a:pt x="66777" y="4851"/>
                    <a:pt x="117260" y="2946"/>
                    <a:pt x="166790" y="89"/>
                  </a:cubicBezTo>
                  <a:cubicBezTo>
                    <a:pt x="184887" y="-864"/>
                    <a:pt x="190602" y="5804"/>
                    <a:pt x="192507" y="22949"/>
                  </a:cubicBezTo>
                  <a:cubicBezTo>
                    <a:pt x="202985" y="129629"/>
                    <a:pt x="214415" y="236309"/>
                    <a:pt x="224892" y="342989"/>
                  </a:cubicBezTo>
                  <a:cubicBezTo>
                    <a:pt x="228702" y="380136"/>
                    <a:pt x="232512" y="417284"/>
                    <a:pt x="236322" y="454431"/>
                  </a:cubicBezTo>
                  <a:cubicBezTo>
                    <a:pt x="207747" y="456336"/>
                    <a:pt x="181077" y="459194"/>
                    <a:pt x="154407" y="461099"/>
                  </a:cubicBezTo>
                  <a:cubicBezTo>
                    <a:pt x="106782" y="463956"/>
                    <a:pt x="59157" y="466814"/>
                    <a:pt x="12485" y="469671"/>
                  </a:cubicBezTo>
                  <a:close/>
                  <a:moveTo>
                    <a:pt x="78207" y="46761"/>
                  </a:moveTo>
                  <a:cubicBezTo>
                    <a:pt x="77255" y="43904"/>
                    <a:pt x="75350" y="40094"/>
                    <a:pt x="74397" y="37236"/>
                  </a:cubicBezTo>
                  <a:cubicBezTo>
                    <a:pt x="64872" y="16281"/>
                    <a:pt x="57252" y="13424"/>
                    <a:pt x="36297" y="18186"/>
                  </a:cubicBezTo>
                  <a:cubicBezTo>
                    <a:pt x="19152" y="21996"/>
                    <a:pt x="8675" y="31521"/>
                    <a:pt x="11532" y="51524"/>
                  </a:cubicBezTo>
                  <a:cubicBezTo>
                    <a:pt x="14390" y="75336"/>
                    <a:pt x="18200" y="99149"/>
                    <a:pt x="19152" y="123914"/>
                  </a:cubicBezTo>
                  <a:cubicBezTo>
                    <a:pt x="21057" y="176301"/>
                    <a:pt x="22010" y="228689"/>
                    <a:pt x="22962" y="281076"/>
                  </a:cubicBezTo>
                  <a:cubicBezTo>
                    <a:pt x="23915" y="300126"/>
                    <a:pt x="24867" y="319176"/>
                    <a:pt x="26772" y="338226"/>
                  </a:cubicBezTo>
                  <a:cubicBezTo>
                    <a:pt x="27725" y="342989"/>
                    <a:pt x="33440" y="351561"/>
                    <a:pt x="35345" y="350609"/>
                  </a:cubicBezTo>
                  <a:cubicBezTo>
                    <a:pt x="42965" y="348704"/>
                    <a:pt x="53442" y="345846"/>
                    <a:pt x="55347" y="341084"/>
                  </a:cubicBezTo>
                  <a:cubicBezTo>
                    <a:pt x="61062" y="322986"/>
                    <a:pt x="62967" y="302984"/>
                    <a:pt x="66777" y="281076"/>
                  </a:cubicBezTo>
                  <a:cubicBezTo>
                    <a:pt x="59157" y="282981"/>
                    <a:pt x="55347" y="284886"/>
                    <a:pt x="47727" y="286791"/>
                  </a:cubicBezTo>
                  <a:cubicBezTo>
                    <a:pt x="50585" y="269646"/>
                    <a:pt x="53442" y="254406"/>
                    <a:pt x="55347" y="239166"/>
                  </a:cubicBezTo>
                  <a:cubicBezTo>
                    <a:pt x="56300" y="235356"/>
                    <a:pt x="58205" y="229641"/>
                    <a:pt x="56300" y="226784"/>
                  </a:cubicBezTo>
                  <a:cubicBezTo>
                    <a:pt x="44870" y="210591"/>
                    <a:pt x="52490" y="194399"/>
                    <a:pt x="54395" y="178206"/>
                  </a:cubicBezTo>
                  <a:cubicBezTo>
                    <a:pt x="56300" y="159156"/>
                    <a:pt x="59157" y="139154"/>
                    <a:pt x="55347" y="121056"/>
                  </a:cubicBezTo>
                  <a:cubicBezTo>
                    <a:pt x="42965" y="63906"/>
                    <a:pt x="47727" y="66764"/>
                    <a:pt x="78207" y="46761"/>
                  </a:cubicBezTo>
                  <a:close/>
                </a:path>
              </a:pathLst>
            </a:custGeom>
            <a:solidFill>
              <a:srgbClr val="35B1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8" name="Google Shape;2178;p21"/>
            <p:cNvSpPr/>
            <p:nvPr/>
          </p:nvSpPr>
          <p:spPr>
            <a:xfrm>
              <a:off x="7885747" y="2549163"/>
              <a:ext cx="1376362" cy="764583"/>
            </a:xfrm>
            <a:custGeom>
              <a:avLst/>
              <a:gdLst/>
              <a:ahLst/>
              <a:cxnLst/>
              <a:rect l="l" t="t" r="r" b="b"/>
              <a:pathLst>
                <a:path w="1376362" h="764583" extrusionOk="0">
                  <a:moveTo>
                    <a:pt x="62865" y="764583"/>
                  </a:moveTo>
                  <a:cubicBezTo>
                    <a:pt x="57150" y="760773"/>
                    <a:pt x="49530" y="758868"/>
                    <a:pt x="45720" y="753153"/>
                  </a:cubicBezTo>
                  <a:cubicBezTo>
                    <a:pt x="30480" y="732198"/>
                    <a:pt x="17145" y="710291"/>
                    <a:pt x="0" y="685526"/>
                  </a:cubicBezTo>
                  <a:cubicBezTo>
                    <a:pt x="361950" y="498836"/>
                    <a:pt x="724852" y="312146"/>
                    <a:pt x="1091565" y="123551"/>
                  </a:cubicBezTo>
                  <a:cubicBezTo>
                    <a:pt x="1059180" y="103548"/>
                    <a:pt x="1028700" y="85451"/>
                    <a:pt x="995363" y="65448"/>
                  </a:cubicBezTo>
                  <a:cubicBezTo>
                    <a:pt x="1002982" y="62591"/>
                    <a:pt x="1005840" y="59733"/>
                    <a:pt x="1009650" y="59733"/>
                  </a:cubicBezTo>
                  <a:cubicBezTo>
                    <a:pt x="1106805" y="43541"/>
                    <a:pt x="1203960" y="28301"/>
                    <a:pt x="1301115" y="12108"/>
                  </a:cubicBezTo>
                  <a:cubicBezTo>
                    <a:pt x="1320165" y="9251"/>
                    <a:pt x="1338263" y="3536"/>
                    <a:pt x="1357313" y="678"/>
                  </a:cubicBezTo>
                  <a:cubicBezTo>
                    <a:pt x="1364932" y="-274"/>
                    <a:pt x="1376363" y="-2179"/>
                    <a:pt x="1376363" y="11156"/>
                  </a:cubicBezTo>
                  <a:cubicBezTo>
                    <a:pt x="1374457" y="13061"/>
                    <a:pt x="1372552" y="14013"/>
                    <a:pt x="1371600" y="16871"/>
                  </a:cubicBezTo>
                  <a:cubicBezTo>
                    <a:pt x="1320165" y="101643"/>
                    <a:pt x="1268730" y="186416"/>
                    <a:pt x="1216342" y="271188"/>
                  </a:cubicBezTo>
                  <a:cubicBezTo>
                    <a:pt x="1210627" y="279761"/>
                    <a:pt x="1202055" y="286428"/>
                    <a:pt x="1195388" y="293096"/>
                  </a:cubicBezTo>
                  <a:cubicBezTo>
                    <a:pt x="1191577" y="293096"/>
                    <a:pt x="1187767" y="293096"/>
                    <a:pt x="1183957" y="293096"/>
                  </a:cubicBezTo>
                  <a:cubicBezTo>
                    <a:pt x="1181100" y="292143"/>
                    <a:pt x="1179195" y="291191"/>
                    <a:pt x="1176338" y="290238"/>
                  </a:cubicBezTo>
                  <a:cubicBezTo>
                    <a:pt x="1172527" y="279761"/>
                    <a:pt x="1168717" y="269283"/>
                    <a:pt x="1165860" y="259758"/>
                  </a:cubicBezTo>
                  <a:cubicBezTo>
                    <a:pt x="1164907" y="252138"/>
                    <a:pt x="1163002" y="244518"/>
                    <a:pt x="1162050" y="237851"/>
                  </a:cubicBezTo>
                  <a:cubicBezTo>
                    <a:pt x="1160145" y="228326"/>
                    <a:pt x="1159192" y="217848"/>
                    <a:pt x="1157288" y="208323"/>
                  </a:cubicBezTo>
                  <a:cubicBezTo>
                    <a:pt x="1156335" y="205466"/>
                    <a:pt x="1156335" y="202608"/>
                    <a:pt x="1155382" y="199751"/>
                  </a:cubicBezTo>
                  <a:cubicBezTo>
                    <a:pt x="1154430" y="194988"/>
                    <a:pt x="1153477" y="189273"/>
                    <a:pt x="1152525" y="184511"/>
                  </a:cubicBezTo>
                  <a:cubicBezTo>
                    <a:pt x="1151572" y="178796"/>
                    <a:pt x="1150620" y="174033"/>
                    <a:pt x="1149667" y="167366"/>
                  </a:cubicBezTo>
                  <a:cubicBezTo>
                    <a:pt x="1143000" y="170223"/>
                    <a:pt x="1138238" y="173081"/>
                    <a:pt x="1133475" y="175938"/>
                  </a:cubicBezTo>
                  <a:cubicBezTo>
                    <a:pt x="890588" y="310241"/>
                    <a:pt x="647700" y="445496"/>
                    <a:pt x="405765" y="580751"/>
                  </a:cubicBezTo>
                  <a:cubicBezTo>
                    <a:pt x="297180" y="641711"/>
                    <a:pt x="187642" y="701718"/>
                    <a:pt x="79057" y="762678"/>
                  </a:cubicBezTo>
                  <a:cubicBezTo>
                    <a:pt x="72390" y="761726"/>
                    <a:pt x="67627" y="762678"/>
                    <a:pt x="62865" y="764583"/>
                  </a:cubicBezTo>
                  <a:close/>
                  <a:moveTo>
                    <a:pt x="1134427" y="120693"/>
                  </a:moveTo>
                  <a:cubicBezTo>
                    <a:pt x="1134427" y="121646"/>
                    <a:pt x="1134427" y="122598"/>
                    <a:pt x="1135380" y="123551"/>
                  </a:cubicBezTo>
                  <a:cubicBezTo>
                    <a:pt x="1130617" y="127361"/>
                    <a:pt x="1125855" y="133076"/>
                    <a:pt x="1119188" y="135933"/>
                  </a:cubicBezTo>
                  <a:cubicBezTo>
                    <a:pt x="1086802" y="152126"/>
                    <a:pt x="1053465" y="167366"/>
                    <a:pt x="1021080" y="184511"/>
                  </a:cubicBezTo>
                  <a:cubicBezTo>
                    <a:pt x="980122" y="205466"/>
                    <a:pt x="939165" y="227373"/>
                    <a:pt x="898207" y="249281"/>
                  </a:cubicBezTo>
                  <a:cubicBezTo>
                    <a:pt x="882967" y="256901"/>
                    <a:pt x="867727" y="265473"/>
                    <a:pt x="853440" y="273093"/>
                  </a:cubicBezTo>
                  <a:cubicBezTo>
                    <a:pt x="853440" y="273093"/>
                    <a:pt x="853440" y="273093"/>
                    <a:pt x="853440" y="273093"/>
                  </a:cubicBezTo>
                  <a:cubicBezTo>
                    <a:pt x="841057" y="278808"/>
                    <a:pt x="828675" y="284523"/>
                    <a:pt x="816292" y="290238"/>
                  </a:cubicBezTo>
                  <a:cubicBezTo>
                    <a:pt x="813435" y="292143"/>
                    <a:pt x="810577" y="294048"/>
                    <a:pt x="807720" y="295953"/>
                  </a:cubicBezTo>
                  <a:cubicBezTo>
                    <a:pt x="790575" y="304526"/>
                    <a:pt x="773430" y="313098"/>
                    <a:pt x="756285" y="321671"/>
                  </a:cubicBezTo>
                  <a:cubicBezTo>
                    <a:pt x="755332" y="321671"/>
                    <a:pt x="754380" y="321671"/>
                    <a:pt x="753427" y="322623"/>
                  </a:cubicBezTo>
                  <a:cubicBezTo>
                    <a:pt x="753427" y="322623"/>
                    <a:pt x="754380" y="323576"/>
                    <a:pt x="754380" y="323576"/>
                  </a:cubicBezTo>
                  <a:cubicBezTo>
                    <a:pt x="734377" y="333101"/>
                    <a:pt x="714375" y="342626"/>
                    <a:pt x="694372" y="353103"/>
                  </a:cubicBezTo>
                  <a:cubicBezTo>
                    <a:pt x="524827" y="439781"/>
                    <a:pt x="354330" y="526458"/>
                    <a:pt x="184785" y="614088"/>
                  </a:cubicBezTo>
                  <a:cubicBezTo>
                    <a:pt x="134302" y="639806"/>
                    <a:pt x="83820" y="665523"/>
                    <a:pt x="32385" y="692193"/>
                  </a:cubicBezTo>
                  <a:cubicBezTo>
                    <a:pt x="39052" y="701718"/>
                    <a:pt x="44767" y="709338"/>
                    <a:pt x="50482" y="716958"/>
                  </a:cubicBezTo>
                  <a:cubicBezTo>
                    <a:pt x="64770" y="744581"/>
                    <a:pt x="64770" y="744581"/>
                    <a:pt x="91440" y="729341"/>
                  </a:cubicBezTo>
                  <a:cubicBezTo>
                    <a:pt x="124777" y="710291"/>
                    <a:pt x="158115" y="691241"/>
                    <a:pt x="192405" y="672191"/>
                  </a:cubicBezTo>
                  <a:cubicBezTo>
                    <a:pt x="363855" y="576941"/>
                    <a:pt x="534352" y="481691"/>
                    <a:pt x="705802" y="385488"/>
                  </a:cubicBezTo>
                  <a:cubicBezTo>
                    <a:pt x="802957" y="331196"/>
                    <a:pt x="900113" y="276903"/>
                    <a:pt x="997267" y="222611"/>
                  </a:cubicBezTo>
                  <a:cubicBezTo>
                    <a:pt x="1039177" y="198798"/>
                    <a:pt x="1081088" y="174986"/>
                    <a:pt x="1122997" y="150221"/>
                  </a:cubicBezTo>
                  <a:cubicBezTo>
                    <a:pt x="1149667" y="134028"/>
                    <a:pt x="1176338" y="147363"/>
                    <a:pt x="1180147" y="177843"/>
                  </a:cubicBezTo>
                  <a:cubicBezTo>
                    <a:pt x="1183957" y="201656"/>
                    <a:pt x="1189672" y="225468"/>
                    <a:pt x="1196340" y="253091"/>
                  </a:cubicBezTo>
                  <a:cubicBezTo>
                    <a:pt x="1243013" y="175938"/>
                    <a:pt x="1287780" y="102596"/>
                    <a:pt x="1332547" y="29253"/>
                  </a:cubicBezTo>
                  <a:cubicBezTo>
                    <a:pt x="1331595" y="27348"/>
                    <a:pt x="1329690" y="25443"/>
                    <a:pt x="1328738" y="24491"/>
                  </a:cubicBezTo>
                  <a:cubicBezTo>
                    <a:pt x="1310640" y="27348"/>
                    <a:pt x="1292542" y="30206"/>
                    <a:pt x="1274445" y="33063"/>
                  </a:cubicBezTo>
                  <a:cubicBezTo>
                    <a:pt x="1196340" y="41636"/>
                    <a:pt x="1119188" y="52113"/>
                    <a:pt x="1038225" y="71163"/>
                  </a:cubicBezTo>
                  <a:cubicBezTo>
                    <a:pt x="1061085" y="83546"/>
                    <a:pt x="1080135" y="94023"/>
                    <a:pt x="1099185" y="104501"/>
                  </a:cubicBezTo>
                  <a:cubicBezTo>
                    <a:pt x="1110615" y="109263"/>
                    <a:pt x="1122997" y="114978"/>
                    <a:pt x="1134427" y="120693"/>
                  </a:cubicBezTo>
                  <a:close/>
                </a:path>
              </a:pathLst>
            </a:custGeom>
            <a:solidFill>
              <a:srgbClr val="130E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9" name="Google Shape;2179;p21"/>
            <p:cNvSpPr/>
            <p:nvPr/>
          </p:nvSpPr>
          <p:spPr>
            <a:xfrm>
              <a:off x="9220200" y="2793224"/>
              <a:ext cx="335280" cy="1033390"/>
            </a:xfrm>
            <a:custGeom>
              <a:avLst/>
              <a:gdLst/>
              <a:ahLst/>
              <a:cxnLst/>
              <a:rect l="l" t="t" r="r" b="b"/>
              <a:pathLst>
                <a:path w="335280" h="1033390" extrusionOk="0">
                  <a:moveTo>
                    <a:pt x="146685" y="6172"/>
                  </a:moveTo>
                  <a:cubicBezTo>
                    <a:pt x="155257" y="7125"/>
                    <a:pt x="163830" y="7125"/>
                    <a:pt x="172402" y="8077"/>
                  </a:cubicBezTo>
                  <a:cubicBezTo>
                    <a:pt x="176213" y="9030"/>
                    <a:pt x="180023" y="9030"/>
                    <a:pt x="184785" y="9982"/>
                  </a:cubicBezTo>
                  <a:cubicBezTo>
                    <a:pt x="188595" y="9982"/>
                    <a:pt x="192405" y="9982"/>
                    <a:pt x="196215" y="9982"/>
                  </a:cubicBezTo>
                  <a:cubicBezTo>
                    <a:pt x="210502" y="10935"/>
                    <a:pt x="223838" y="12840"/>
                    <a:pt x="238125" y="13792"/>
                  </a:cubicBezTo>
                  <a:cubicBezTo>
                    <a:pt x="260985" y="11887"/>
                    <a:pt x="272415" y="21412"/>
                    <a:pt x="272415" y="45225"/>
                  </a:cubicBezTo>
                  <a:cubicBezTo>
                    <a:pt x="272415" y="52845"/>
                    <a:pt x="271463" y="61417"/>
                    <a:pt x="272415" y="69037"/>
                  </a:cubicBezTo>
                  <a:cubicBezTo>
                    <a:pt x="277177" y="143332"/>
                    <a:pt x="282893" y="217628"/>
                    <a:pt x="287655" y="290970"/>
                  </a:cubicBezTo>
                  <a:cubicBezTo>
                    <a:pt x="290513" y="332880"/>
                    <a:pt x="294323" y="373837"/>
                    <a:pt x="298132" y="415747"/>
                  </a:cubicBezTo>
                  <a:cubicBezTo>
                    <a:pt x="298132" y="424320"/>
                    <a:pt x="299085" y="432892"/>
                    <a:pt x="299085" y="442417"/>
                  </a:cubicBezTo>
                  <a:cubicBezTo>
                    <a:pt x="299085" y="448132"/>
                    <a:pt x="300038" y="452895"/>
                    <a:pt x="300038" y="458610"/>
                  </a:cubicBezTo>
                  <a:cubicBezTo>
                    <a:pt x="300990" y="468135"/>
                    <a:pt x="301943" y="477660"/>
                    <a:pt x="301943" y="488137"/>
                  </a:cubicBezTo>
                  <a:cubicBezTo>
                    <a:pt x="301943" y="493853"/>
                    <a:pt x="302895" y="500520"/>
                    <a:pt x="302895" y="506235"/>
                  </a:cubicBezTo>
                  <a:cubicBezTo>
                    <a:pt x="302895" y="510045"/>
                    <a:pt x="303848" y="513855"/>
                    <a:pt x="303848" y="517665"/>
                  </a:cubicBezTo>
                  <a:cubicBezTo>
                    <a:pt x="303848" y="520522"/>
                    <a:pt x="303848" y="523380"/>
                    <a:pt x="304800" y="525285"/>
                  </a:cubicBezTo>
                  <a:cubicBezTo>
                    <a:pt x="304800" y="530047"/>
                    <a:pt x="305752" y="534810"/>
                    <a:pt x="305752" y="540525"/>
                  </a:cubicBezTo>
                  <a:cubicBezTo>
                    <a:pt x="306705" y="551003"/>
                    <a:pt x="306705" y="561480"/>
                    <a:pt x="307657" y="571005"/>
                  </a:cubicBezTo>
                  <a:cubicBezTo>
                    <a:pt x="308610" y="579578"/>
                    <a:pt x="309563" y="588150"/>
                    <a:pt x="309563" y="596722"/>
                  </a:cubicBezTo>
                  <a:cubicBezTo>
                    <a:pt x="310515" y="609105"/>
                    <a:pt x="311468" y="621487"/>
                    <a:pt x="312420" y="634822"/>
                  </a:cubicBezTo>
                  <a:cubicBezTo>
                    <a:pt x="315277" y="673875"/>
                    <a:pt x="318135" y="711975"/>
                    <a:pt x="320993" y="751028"/>
                  </a:cubicBezTo>
                  <a:cubicBezTo>
                    <a:pt x="320993" y="753885"/>
                    <a:pt x="320993" y="755790"/>
                    <a:pt x="320993" y="758647"/>
                  </a:cubicBezTo>
                  <a:cubicBezTo>
                    <a:pt x="322898" y="775792"/>
                    <a:pt x="324802" y="792937"/>
                    <a:pt x="326707" y="809130"/>
                  </a:cubicBezTo>
                  <a:cubicBezTo>
                    <a:pt x="326707" y="818655"/>
                    <a:pt x="326707" y="829132"/>
                    <a:pt x="326707" y="838657"/>
                  </a:cubicBezTo>
                  <a:cubicBezTo>
                    <a:pt x="326707" y="840562"/>
                    <a:pt x="326707" y="842467"/>
                    <a:pt x="326707" y="844372"/>
                  </a:cubicBezTo>
                  <a:cubicBezTo>
                    <a:pt x="329565" y="894855"/>
                    <a:pt x="333375" y="944385"/>
                    <a:pt x="335280" y="994867"/>
                  </a:cubicBezTo>
                  <a:cubicBezTo>
                    <a:pt x="335280" y="1001535"/>
                    <a:pt x="333375" y="1007250"/>
                    <a:pt x="331470" y="1013917"/>
                  </a:cubicBezTo>
                  <a:cubicBezTo>
                    <a:pt x="326707" y="1014870"/>
                    <a:pt x="320993" y="1015822"/>
                    <a:pt x="315277" y="1016775"/>
                  </a:cubicBezTo>
                  <a:cubicBezTo>
                    <a:pt x="317182" y="1020585"/>
                    <a:pt x="318135" y="1024395"/>
                    <a:pt x="319088" y="1027253"/>
                  </a:cubicBezTo>
                  <a:cubicBezTo>
                    <a:pt x="308610" y="1029157"/>
                    <a:pt x="298132" y="1032967"/>
                    <a:pt x="288607" y="1032967"/>
                  </a:cubicBezTo>
                  <a:cubicBezTo>
                    <a:pt x="218123" y="1033920"/>
                    <a:pt x="146685" y="1032967"/>
                    <a:pt x="76200" y="1032967"/>
                  </a:cubicBezTo>
                  <a:cubicBezTo>
                    <a:pt x="65723" y="1032015"/>
                    <a:pt x="63818" y="1025347"/>
                    <a:pt x="63818" y="1015822"/>
                  </a:cubicBezTo>
                  <a:cubicBezTo>
                    <a:pt x="60007" y="943432"/>
                    <a:pt x="55245" y="871042"/>
                    <a:pt x="50482" y="798653"/>
                  </a:cubicBezTo>
                  <a:cubicBezTo>
                    <a:pt x="41910" y="657682"/>
                    <a:pt x="33338" y="515760"/>
                    <a:pt x="25718" y="374790"/>
                  </a:cubicBezTo>
                  <a:cubicBezTo>
                    <a:pt x="19050" y="259537"/>
                    <a:pt x="12382" y="144285"/>
                    <a:pt x="5715" y="29032"/>
                  </a:cubicBezTo>
                  <a:cubicBezTo>
                    <a:pt x="5715" y="21412"/>
                    <a:pt x="1905" y="12840"/>
                    <a:pt x="0" y="2362"/>
                  </a:cubicBezTo>
                  <a:cubicBezTo>
                    <a:pt x="45720" y="-5258"/>
                    <a:pt x="93345" y="8077"/>
                    <a:pt x="140018" y="7125"/>
                  </a:cubicBezTo>
                  <a:cubicBezTo>
                    <a:pt x="140970" y="5220"/>
                    <a:pt x="143827" y="6172"/>
                    <a:pt x="146685" y="6172"/>
                  </a:cubicBezTo>
                  <a:close/>
                  <a:moveTo>
                    <a:pt x="86677" y="888187"/>
                  </a:moveTo>
                  <a:cubicBezTo>
                    <a:pt x="88582" y="927240"/>
                    <a:pt x="91440" y="966292"/>
                    <a:pt x="94298" y="1005345"/>
                  </a:cubicBezTo>
                  <a:cubicBezTo>
                    <a:pt x="94298" y="1009155"/>
                    <a:pt x="101918" y="1014870"/>
                    <a:pt x="106680" y="1014870"/>
                  </a:cubicBezTo>
                  <a:cubicBezTo>
                    <a:pt x="123825" y="1015822"/>
                    <a:pt x="140970" y="1015822"/>
                    <a:pt x="159068" y="1015822"/>
                  </a:cubicBezTo>
                  <a:cubicBezTo>
                    <a:pt x="185738" y="1015822"/>
                    <a:pt x="212407" y="1015822"/>
                    <a:pt x="239077" y="1015822"/>
                  </a:cubicBezTo>
                  <a:cubicBezTo>
                    <a:pt x="260032" y="1015822"/>
                    <a:pt x="280988" y="1015822"/>
                    <a:pt x="302895" y="1015822"/>
                  </a:cubicBezTo>
                  <a:cubicBezTo>
                    <a:pt x="300038" y="999630"/>
                    <a:pt x="297180" y="987247"/>
                    <a:pt x="296227" y="973912"/>
                  </a:cubicBezTo>
                  <a:cubicBezTo>
                    <a:pt x="291465" y="903428"/>
                    <a:pt x="285750" y="832942"/>
                    <a:pt x="281940" y="761505"/>
                  </a:cubicBezTo>
                  <a:cubicBezTo>
                    <a:pt x="278130" y="706260"/>
                    <a:pt x="276225" y="651967"/>
                    <a:pt x="273368" y="596722"/>
                  </a:cubicBezTo>
                  <a:cubicBezTo>
                    <a:pt x="270510" y="549097"/>
                    <a:pt x="268605" y="500520"/>
                    <a:pt x="264795" y="452895"/>
                  </a:cubicBezTo>
                  <a:cubicBezTo>
                    <a:pt x="258127" y="364312"/>
                    <a:pt x="250507" y="275730"/>
                    <a:pt x="244793" y="186195"/>
                  </a:cubicBezTo>
                  <a:cubicBezTo>
                    <a:pt x="240982" y="135712"/>
                    <a:pt x="239077" y="84277"/>
                    <a:pt x="236220" y="33795"/>
                  </a:cubicBezTo>
                  <a:cubicBezTo>
                    <a:pt x="236220" y="31890"/>
                    <a:pt x="235268" y="30937"/>
                    <a:pt x="234315" y="29032"/>
                  </a:cubicBezTo>
                  <a:cubicBezTo>
                    <a:pt x="218123" y="26175"/>
                    <a:pt x="203835" y="23317"/>
                    <a:pt x="187643" y="21412"/>
                  </a:cubicBezTo>
                  <a:cubicBezTo>
                    <a:pt x="180023" y="20460"/>
                    <a:pt x="172402" y="22365"/>
                    <a:pt x="164782" y="23317"/>
                  </a:cubicBezTo>
                  <a:cubicBezTo>
                    <a:pt x="151448" y="22365"/>
                    <a:pt x="139065" y="23317"/>
                    <a:pt x="125730" y="21412"/>
                  </a:cubicBezTo>
                  <a:cubicBezTo>
                    <a:pt x="95250" y="17602"/>
                    <a:pt x="65723" y="13792"/>
                    <a:pt x="34290" y="9030"/>
                  </a:cubicBezTo>
                  <a:cubicBezTo>
                    <a:pt x="34290" y="21412"/>
                    <a:pt x="34290" y="28080"/>
                    <a:pt x="34290" y="34747"/>
                  </a:cubicBezTo>
                  <a:cubicBezTo>
                    <a:pt x="39052" y="98565"/>
                    <a:pt x="43815" y="162382"/>
                    <a:pt x="47625" y="227153"/>
                  </a:cubicBezTo>
                  <a:cubicBezTo>
                    <a:pt x="55245" y="344310"/>
                    <a:pt x="62865" y="461467"/>
                    <a:pt x="69532" y="577672"/>
                  </a:cubicBezTo>
                  <a:cubicBezTo>
                    <a:pt x="76200" y="682447"/>
                    <a:pt x="80963" y="785317"/>
                    <a:pt x="86677" y="888187"/>
                  </a:cubicBezTo>
                  <a:close/>
                </a:path>
              </a:pathLst>
            </a:custGeom>
            <a:solidFill>
              <a:srgbClr val="100F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0" name="Google Shape;2180;p21"/>
            <p:cNvSpPr/>
            <p:nvPr/>
          </p:nvSpPr>
          <p:spPr>
            <a:xfrm>
              <a:off x="8904922" y="2945441"/>
              <a:ext cx="308609" cy="835983"/>
            </a:xfrm>
            <a:custGeom>
              <a:avLst/>
              <a:gdLst/>
              <a:ahLst/>
              <a:cxnLst/>
              <a:rect l="l" t="t" r="r" b="b"/>
              <a:pathLst>
                <a:path w="308609" h="835983" extrusionOk="0">
                  <a:moveTo>
                    <a:pt x="257175" y="57791"/>
                  </a:moveTo>
                  <a:cubicBezTo>
                    <a:pt x="257175" y="60648"/>
                    <a:pt x="258127" y="62553"/>
                    <a:pt x="258127" y="65411"/>
                  </a:cubicBezTo>
                  <a:cubicBezTo>
                    <a:pt x="258127" y="69221"/>
                    <a:pt x="257175" y="73031"/>
                    <a:pt x="258127" y="76841"/>
                  </a:cubicBezTo>
                  <a:cubicBezTo>
                    <a:pt x="267652" y="212096"/>
                    <a:pt x="276225" y="346398"/>
                    <a:pt x="285750" y="481653"/>
                  </a:cubicBezTo>
                  <a:cubicBezTo>
                    <a:pt x="293370" y="590238"/>
                    <a:pt x="300990" y="698823"/>
                    <a:pt x="308610" y="808361"/>
                  </a:cubicBezTo>
                  <a:cubicBezTo>
                    <a:pt x="308610" y="809313"/>
                    <a:pt x="308610" y="811218"/>
                    <a:pt x="308610" y="812171"/>
                  </a:cubicBezTo>
                  <a:cubicBezTo>
                    <a:pt x="308610" y="818838"/>
                    <a:pt x="308610" y="824553"/>
                    <a:pt x="308610" y="831221"/>
                  </a:cubicBezTo>
                  <a:cubicBezTo>
                    <a:pt x="303847" y="833126"/>
                    <a:pt x="298132" y="834078"/>
                    <a:pt x="293370" y="835983"/>
                  </a:cubicBezTo>
                  <a:cubicBezTo>
                    <a:pt x="288607" y="835983"/>
                    <a:pt x="283845" y="835983"/>
                    <a:pt x="278130" y="835031"/>
                  </a:cubicBezTo>
                  <a:cubicBezTo>
                    <a:pt x="265747" y="835031"/>
                    <a:pt x="253365" y="835983"/>
                    <a:pt x="240030" y="835983"/>
                  </a:cubicBezTo>
                  <a:cubicBezTo>
                    <a:pt x="227647" y="835031"/>
                    <a:pt x="215265" y="835031"/>
                    <a:pt x="202882" y="834078"/>
                  </a:cubicBezTo>
                  <a:cubicBezTo>
                    <a:pt x="199072" y="834078"/>
                    <a:pt x="195263" y="833126"/>
                    <a:pt x="191452" y="833126"/>
                  </a:cubicBezTo>
                  <a:cubicBezTo>
                    <a:pt x="175260" y="832173"/>
                    <a:pt x="159067" y="831221"/>
                    <a:pt x="142875" y="830268"/>
                  </a:cubicBezTo>
                  <a:cubicBezTo>
                    <a:pt x="135255" y="829316"/>
                    <a:pt x="127635" y="829316"/>
                    <a:pt x="120015" y="828363"/>
                  </a:cubicBezTo>
                  <a:cubicBezTo>
                    <a:pt x="106680" y="827411"/>
                    <a:pt x="92392" y="827411"/>
                    <a:pt x="79057" y="826458"/>
                  </a:cubicBezTo>
                  <a:cubicBezTo>
                    <a:pt x="71438" y="825506"/>
                    <a:pt x="63817" y="824553"/>
                    <a:pt x="56197" y="824553"/>
                  </a:cubicBezTo>
                  <a:cubicBezTo>
                    <a:pt x="51435" y="824553"/>
                    <a:pt x="45720" y="824553"/>
                    <a:pt x="40957" y="824553"/>
                  </a:cubicBezTo>
                  <a:cubicBezTo>
                    <a:pt x="32385" y="824553"/>
                    <a:pt x="24765" y="823601"/>
                    <a:pt x="14288" y="822648"/>
                  </a:cubicBezTo>
                  <a:cubicBezTo>
                    <a:pt x="14288" y="743591"/>
                    <a:pt x="14288" y="665486"/>
                    <a:pt x="14288" y="587381"/>
                  </a:cubicBezTo>
                  <a:cubicBezTo>
                    <a:pt x="14288" y="401643"/>
                    <a:pt x="13335" y="216858"/>
                    <a:pt x="12382" y="31121"/>
                  </a:cubicBezTo>
                  <a:cubicBezTo>
                    <a:pt x="12382" y="23501"/>
                    <a:pt x="5715" y="14928"/>
                    <a:pt x="0" y="2546"/>
                  </a:cubicBezTo>
                  <a:cubicBezTo>
                    <a:pt x="6667" y="1593"/>
                    <a:pt x="17145" y="-1264"/>
                    <a:pt x="26670" y="641"/>
                  </a:cubicBezTo>
                  <a:cubicBezTo>
                    <a:pt x="76200" y="7308"/>
                    <a:pt x="126682" y="15881"/>
                    <a:pt x="176213" y="23501"/>
                  </a:cubicBezTo>
                  <a:cubicBezTo>
                    <a:pt x="185738" y="25406"/>
                    <a:pt x="196215" y="26358"/>
                    <a:pt x="205740" y="28263"/>
                  </a:cubicBezTo>
                  <a:cubicBezTo>
                    <a:pt x="217170" y="30168"/>
                    <a:pt x="229552" y="32073"/>
                    <a:pt x="240982" y="35883"/>
                  </a:cubicBezTo>
                  <a:cubicBezTo>
                    <a:pt x="246697" y="37788"/>
                    <a:pt x="250507" y="43503"/>
                    <a:pt x="255270" y="47313"/>
                  </a:cubicBezTo>
                  <a:cubicBezTo>
                    <a:pt x="256222" y="49218"/>
                    <a:pt x="256222" y="53981"/>
                    <a:pt x="257175" y="57791"/>
                  </a:cubicBezTo>
                  <a:close/>
                  <a:moveTo>
                    <a:pt x="48577" y="649293"/>
                  </a:moveTo>
                  <a:cubicBezTo>
                    <a:pt x="48577" y="656913"/>
                    <a:pt x="48577" y="664533"/>
                    <a:pt x="48577" y="672153"/>
                  </a:cubicBezTo>
                  <a:cubicBezTo>
                    <a:pt x="48577" y="691203"/>
                    <a:pt x="48577" y="709301"/>
                    <a:pt x="48577" y="728351"/>
                  </a:cubicBezTo>
                  <a:cubicBezTo>
                    <a:pt x="48577" y="754068"/>
                    <a:pt x="48577" y="779786"/>
                    <a:pt x="48577" y="806456"/>
                  </a:cubicBezTo>
                  <a:cubicBezTo>
                    <a:pt x="117157" y="810266"/>
                    <a:pt x="183832" y="815028"/>
                    <a:pt x="250507" y="818838"/>
                  </a:cubicBezTo>
                  <a:cubicBezTo>
                    <a:pt x="275272" y="820743"/>
                    <a:pt x="275272" y="820743"/>
                    <a:pt x="273367" y="795026"/>
                  </a:cubicBezTo>
                  <a:cubicBezTo>
                    <a:pt x="265747" y="694061"/>
                    <a:pt x="259080" y="593096"/>
                    <a:pt x="252413" y="493083"/>
                  </a:cubicBezTo>
                  <a:cubicBezTo>
                    <a:pt x="246697" y="403548"/>
                    <a:pt x="241935" y="314013"/>
                    <a:pt x="236220" y="223526"/>
                  </a:cubicBezTo>
                  <a:cubicBezTo>
                    <a:pt x="233363" y="184473"/>
                    <a:pt x="230505" y="146373"/>
                    <a:pt x="227647" y="108273"/>
                  </a:cubicBezTo>
                  <a:cubicBezTo>
                    <a:pt x="226695" y="93033"/>
                    <a:pt x="225742" y="76841"/>
                    <a:pt x="225742" y="61601"/>
                  </a:cubicBezTo>
                  <a:cubicBezTo>
                    <a:pt x="225742" y="49218"/>
                    <a:pt x="220980" y="45408"/>
                    <a:pt x="208597" y="44456"/>
                  </a:cubicBezTo>
                  <a:cubicBezTo>
                    <a:pt x="182880" y="41598"/>
                    <a:pt x="157163" y="36836"/>
                    <a:pt x="131445" y="32073"/>
                  </a:cubicBezTo>
                  <a:cubicBezTo>
                    <a:pt x="101917" y="27311"/>
                    <a:pt x="73342" y="22548"/>
                    <a:pt x="43815" y="18738"/>
                  </a:cubicBezTo>
                  <a:cubicBezTo>
                    <a:pt x="43815" y="82556"/>
                    <a:pt x="43815" y="141611"/>
                    <a:pt x="43815" y="201618"/>
                  </a:cubicBezTo>
                  <a:cubicBezTo>
                    <a:pt x="43815" y="229241"/>
                    <a:pt x="45720" y="257816"/>
                    <a:pt x="45720" y="285438"/>
                  </a:cubicBezTo>
                  <a:cubicBezTo>
                    <a:pt x="45720" y="344493"/>
                    <a:pt x="46672" y="403548"/>
                    <a:pt x="46672" y="462603"/>
                  </a:cubicBezTo>
                  <a:cubicBezTo>
                    <a:pt x="47625" y="493083"/>
                    <a:pt x="47625" y="523563"/>
                    <a:pt x="48577" y="554043"/>
                  </a:cubicBezTo>
                  <a:cubicBezTo>
                    <a:pt x="48577" y="578808"/>
                    <a:pt x="48577" y="602621"/>
                    <a:pt x="48577" y="627386"/>
                  </a:cubicBezTo>
                  <a:cubicBezTo>
                    <a:pt x="48577" y="635006"/>
                    <a:pt x="48577" y="642626"/>
                    <a:pt x="48577" y="649293"/>
                  </a:cubicBezTo>
                  <a:close/>
                </a:path>
              </a:pathLst>
            </a:custGeom>
            <a:solidFill>
              <a:srgbClr val="100F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1" name="Google Shape;2181;p21"/>
            <p:cNvSpPr/>
            <p:nvPr/>
          </p:nvSpPr>
          <p:spPr>
            <a:xfrm>
              <a:off x="8548555" y="3148832"/>
              <a:ext cx="313658" cy="657357"/>
            </a:xfrm>
            <a:custGeom>
              <a:avLst/>
              <a:gdLst/>
              <a:ahLst/>
              <a:cxnLst/>
              <a:rect l="l" t="t" r="r" b="b"/>
              <a:pathLst>
                <a:path w="313658" h="657357" extrusionOk="0">
                  <a:moveTo>
                    <a:pt x="33469" y="596397"/>
                  </a:moveTo>
                  <a:cubicBezTo>
                    <a:pt x="29659" y="524007"/>
                    <a:pt x="25849" y="451617"/>
                    <a:pt x="21087" y="379227"/>
                  </a:cubicBezTo>
                  <a:cubicBezTo>
                    <a:pt x="14419" y="261117"/>
                    <a:pt x="6799" y="142055"/>
                    <a:pt x="132" y="23945"/>
                  </a:cubicBezTo>
                  <a:cubicBezTo>
                    <a:pt x="-821" y="2990"/>
                    <a:pt x="2989" y="-820"/>
                    <a:pt x="24896" y="132"/>
                  </a:cubicBezTo>
                  <a:cubicBezTo>
                    <a:pt x="82999" y="3942"/>
                    <a:pt x="141102" y="8705"/>
                    <a:pt x="198252" y="12515"/>
                  </a:cubicBezTo>
                  <a:cubicBezTo>
                    <a:pt x="223017" y="14420"/>
                    <a:pt x="247782" y="16325"/>
                    <a:pt x="272546" y="18230"/>
                  </a:cubicBezTo>
                  <a:cubicBezTo>
                    <a:pt x="283024" y="19182"/>
                    <a:pt x="289692" y="22040"/>
                    <a:pt x="288739" y="33470"/>
                  </a:cubicBezTo>
                  <a:cubicBezTo>
                    <a:pt x="292549" y="115385"/>
                    <a:pt x="295407" y="198252"/>
                    <a:pt x="299217" y="280167"/>
                  </a:cubicBezTo>
                  <a:cubicBezTo>
                    <a:pt x="303979" y="396372"/>
                    <a:pt x="308742" y="513530"/>
                    <a:pt x="313504" y="629735"/>
                  </a:cubicBezTo>
                  <a:cubicBezTo>
                    <a:pt x="314457" y="654500"/>
                    <a:pt x="311599" y="657357"/>
                    <a:pt x="287787" y="652595"/>
                  </a:cubicBezTo>
                  <a:cubicBezTo>
                    <a:pt x="284929" y="651642"/>
                    <a:pt x="281119" y="652595"/>
                    <a:pt x="278262" y="652595"/>
                  </a:cubicBezTo>
                  <a:cubicBezTo>
                    <a:pt x="267784" y="654500"/>
                    <a:pt x="258259" y="657357"/>
                    <a:pt x="247782" y="657357"/>
                  </a:cubicBezTo>
                  <a:cubicBezTo>
                    <a:pt x="185869" y="655452"/>
                    <a:pt x="123004" y="651642"/>
                    <a:pt x="61092" y="648785"/>
                  </a:cubicBezTo>
                  <a:cubicBezTo>
                    <a:pt x="53471" y="647832"/>
                    <a:pt x="44899" y="647832"/>
                    <a:pt x="37279" y="646880"/>
                  </a:cubicBezTo>
                  <a:cubicBezTo>
                    <a:pt x="37279" y="630687"/>
                    <a:pt x="35374" y="613542"/>
                    <a:pt x="33469" y="596397"/>
                  </a:cubicBezTo>
                  <a:close/>
                  <a:moveTo>
                    <a:pt x="277309" y="551630"/>
                  </a:moveTo>
                  <a:cubicBezTo>
                    <a:pt x="277309" y="546867"/>
                    <a:pt x="277309" y="542105"/>
                    <a:pt x="277309" y="536390"/>
                  </a:cubicBezTo>
                  <a:cubicBezTo>
                    <a:pt x="276357" y="522102"/>
                    <a:pt x="275404" y="507815"/>
                    <a:pt x="274452" y="492575"/>
                  </a:cubicBezTo>
                  <a:cubicBezTo>
                    <a:pt x="274452" y="475430"/>
                    <a:pt x="275404" y="459237"/>
                    <a:pt x="274452" y="442092"/>
                  </a:cubicBezTo>
                  <a:cubicBezTo>
                    <a:pt x="273499" y="424947"/>
                    <a:pt x="270642" y="408755"/>
                    <a:pt x="268737" y="391610"/>
                  </a:cubicBezTo>
                  <a:cubicBezTo>
                    <a:pt x="268737" y="389705"/>
                    <a:pt x="268737" y="387800"/>
                    <a:pt x="268737" y="385895"/>
                  </a:cubicBezTo>
                  <a:cubicBezTo>
                    <a:pt x="268737" y="379227"/>
                    <a:pt x="268737" y="372560"/>
                    <a:pt x="268737" y="365892"/>
                  </a:cubicBezTo>
                  <a:cubicBezTo>
                    <a:pt x="268737" y="335412"/>
                    <a:pt x="269689" y="304932"/>
                    <a:pt x="268737" y="275405"/>
                  </a:cubicBezTo>
                  <a:cubicBezTo>
                    <a:pt x="267784" y="233495"/>
                    <a:pt x="265879" y="190632"/>
                    <a:pt x="263974" y="148722"/>
                  </a:cubicBezTo>
                  <a:cubicBezTo>
                    <a:pt x="263021" y="137292"/>
                    <a:pt x="262069" y="125862"/>
                    <a:pt x="261117" y="113480"/>
                  </a:cubicBezTo>
                  <a:cubicBezTo>
                    <a:pt x="261117" y="85857"/>
                    <a:pt x="261117" y="59187"/>
                    <a:pt x="261117" y="30612"/>
                  </a:cubicBezTo>
                  <a:cubicBezTo>
                    <a:pt x="225874" y="28707"/>
                    <a:pt x="194442" y="26802"/>
                    <a:pt x="163009" y="25850"/>
                  </a:cubicBezTo>
                  <a:cubicBezTo>
                    <a:pt x="162057" y="25850"/>
                    <a:pt x="160152" y="25850"/>
                    <a:pt x="159199" y="25850"/>
                  </a:cubicBezTo>
                  <a:cubicBezTo>
                    <a:pt x="116337" y="22992"/>
                    <a:pt x="74427" y="20135"/>
                    <a:pt x="32517" y="18230"/>
                  </a:cubicBezTo>
                  <a:cubicBezTo>
                    <a:pt x="32517" y="36327"/>
                    <a:pt x="32517" y="51567"/>
                    <a:pt x="32517" y="67760"/>
                  </a:cubicBezTo>
                  <a:cubicBezTo>
                    <a:pt x="33469" y="74427"/>
                    <a:pt x="34421" y="81095"/>
                    <a:pt x="35374" y="87762"/>
                  </a:cubicBezTo>
                  <a:cubicBezTo>
                    <a:pt x="41089" y="169677"/>
                    <a:pt x="45852" y="251592"/>
                    <a:pt x="51567" y="333507"/>
                  </a:cubicBezTo>
                  <a:cubicBezTo>
                    <a:pt x="53471" y="361130"/>
                    <a:pt x="56329" y="388752"/>
                    <a:pt x="58234" y="416375"/>
                  </a:cubicBezTo>
                  <a:cubicBezTo>
                    <a:pt x="62044" y="476382"/>
                    <a:pt x="65854" y="536390"/>
                    <a:pt x="69664" y="596397"/>
                  </a:cubicBezTo>
                  <a:cubicBezTo>
                    <a:pt x="69664" y="608780"/>
                    <a:pt x="69664" y="621162"/>
                    <a:pt x="69664" y="634497"/>
                  </a:cubicBezTo>
                  <a:cubicBezTo>
                    <a:pt x="126814" y="636402"/>
                    <a:pt x="181107" y="638307"/>
                    <a:pt x="234446" y="640212"/>
                  </a:cubicBezTo>
                  <a:cubicBezTo>
                    <a:pt x="250639" y="642117"/>
                    <a:pt x="266832" y="643070"/>
                    <a:pt x="284929" y="644975"/>
                  </a:cubicBezTo>
                  <a:cubicBezTo>
                    <a:pt x="283024" y="627830"/>
                    <a:pt x="281119" y="610685"/>
                    <a:pt x="279214" y="593540"/>
                  </a:cubicBezTo>
                  <a:cubicBezTo>
                    <a:pt x="279214" y="587825"/>
                    <a:pt x="279214" y="582110"/>
                    <a:pt x="279214" y="577347"/>
                  </a:cubicBezTo>
                  <a:cubicBezTo>
                    <a:pt x="278262" y="568775"/>
                    <a:pt x="277309" y="560202"/>
                    <a:pt x="277309" y="551630"/>
                  </a:cubicBezTo>
                  <a:close/>
                </a:path>
              </a:pathLst>
            </a:custGeom>
            <a:solidFill>
              <a:srgbClr val="100F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2" name="Google Shape;2182;p21"/>
            <p:cNvSpPr/>
            <p:nvPr/>
          </p:nvSpPr>
          <p:spPr>
            <a:xfrm>
              <a:off x="8243887" y="3340361"/>
              <a:ext cx="307028" cy="502022"/>
            </a:xfrm>
            <a:custGeom>
              <a:avLst/>
              <a:gdLst/>
              <a:ahLst/>
              <a:cxnLst/>
              <a:rect l="l" t="t" r="r" b="b"/>
              <a:pathLst>
                <a:path w="307028" h="502022" extrusionOk="0">
                  <a:moveTo>
                    <a:pt x="51435" y="486783"/>
                  </a:moveTo>
                  <a:cubicBezTo>
                    <a:pt x="99060" y="483925"/>
                    <a:pt x="145732" y="481068"/>
                    <a:pt x="193357" y="478210"/>
                  </a:cubicBezTo>
                  <a:cubicBezTo>
                    <a:pt x="220027" y="476305"/>
                    <a:pt x="246698" y="474400"/>
                    <a:pt x="275273" y="471543"/>
                  </a:cubicBezTo>
                  <a:cubicBezTo>
                    <a:pt x="271463" y="434396"/>
                    <a:pt x="267652" y="397248"/>
                    <a:pt x="263843" y="360100"/>
                  </a:cubicBezTo>
                  <a:cubicBezTo>
                    <a:pt x="252413" y="253421"/>
                    <a:pt x="241935" y="146741"/>
                    <a:pt x="231457" y="40060"/>
                  </a:cubicBezTo>
                  <a:cubicBezTo>
                    <a:pt x="229552" y="22916"/>
                    <a:pt x="223838" y="16248"/>
                    <a:pt x="205740" y="17200"/>
                  </a:cubicBezTo>
                  <a:cubicBezTo>
                    <a:pt x="156210" y="20058"/>
                    <a:pt x="105727" y="21010"/>
                    <a:pt x="56198" y="22916"/>
                  </a:cubicBezTo>
                  <a:cubicBezTo>
                    <a:pt x="43815" y="22916"/>
                    <a:pt x="39052" y="26725"/>
                    <a:pt x="39052" y="40060"/>
                  </a:cubicBezTo>
                  <a:cubicBezTo>
                    <a:pt x="45720" y="178173"/>
                    <a:pt x="51435" y="315333"/>
                    <a:pt x="56198" y="453446"/>
                  </a:cubicBezTo>
                  <a:cubicBezTo>
                    <a:pt x="56198" y="459160"/>
                    <a:pt x="52388" y="465828"/>
                    <a:pt x="50482" y="471543"/>
                  </a:cubicBezTo>
                  <a:cubicBezTo>
                    <a:pt x="24765" y="473448"/>
                    <a:pt x="24765" y="473448"/>
                    <a:pt x="23813" y="447730"/>
                  </a:cubicBezTo>
                  <a:cubicBezTo>
                    <a:pt x="19050" y="311523"/>
                    <a:pt x="14288" y="175316"/>
                    <a:pt x="8573" y="39108"/>
                  </a:cubicBezTo>
                  <a:cubicBezTo>
                    <a:pt x="8573" y="32441"/>
                    <a:pt x="3810" y="25773"/>
                    <a:pt x="0" y="15295"/>
                  </a:cubicBezTo>
                  <a:cubicBezTo>
                    <a:pt x="6668" y="13391"/>
                    <a:pt x="16193" y="10533"/>
                    <a:pt x="25718" y="9580"/>
                  </a:cubicBezTo>
                  <a:cubicBezTo>
                    <a:pt x="93345" y="5770"/>
                    <a:pt x="161925" y="4818"/>
                    <a:pt x="229552" y="55"/>
                  </a:cubicBezTo>
                  <a:cubicBezTo>
                    <a:pt x="250507" y="-897"/>
                    <a:pt x="256223" y="10533"/>
                    <a:pt x="261938" y="25773"/>
                  </a:cubicBezTo>
                  <a:cubicBezTo>
                    <a:pt x="261938" y="28630"/>
                    <a:pt x="260985" y="30535"/>
                    <a:pt x="260985" y="33393"/>
                  </a:cubicBezTo>
                  <a:cubicBezTo>
                    <a:pt x="276225" y="178173"/>
                    <a:pt x="291465" y="323905"/>
                    <a:pt x="306705" y="468685"/>
                  </a:cubicBezTo>
                  <a:cubicBezTo>
                    <a:pt x="308610" y="482973"/>
                    <a:pt x="301943" y="485830"/>
                    <a:pt x="290513" y="486783"/>
                  </a:cubicBezTo>
                  <a:cubicBezTo>
                    <a:pt x="264795" y="487735"/>
                    <a:pt x="239077" y="489641"/>
                    <a:pt x="214313" y="491546"/>
                  </a:cubicBezTo>
                  <a:cubicBezTo>
                    <a:pt x="157163" y="495355"/>
                    <a:pt x="100013" y="499166"/>
                    <a:pt x="42863" y="502023"/>
                  </a:cubicBezTo>
                  <a:cubicBezTo>
                    <a:pt x="38100" y="501071"/>
                    <a:pt x="32385" y="499166"/>
                    <a:pt x="27623" y="498213"/>
                  </a:cubicBezTo>
                  <a:cubicBezTo>
                    <a:pt x="27623" y="496308"/>
                    <a:pt x="26670" y="494403"/>
                    <a:pt x="26670" y="492498"/>
                  </a:cubicBezTo>
                  <a:cubicBezTo>
                    <a:pt x="34290" y="490593"/>
                    <a:pt x="42863" y="488688"/>
                    <a:pt x="51435" y="486783"/>
                  </a:cubicBezTo>
                  <a:close/>
                </a:path>
              </a:pathLst>
            </a:custGeom>
            <a:solidFill>
              <a:srgbClr val="100F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3" name="Google Shape;2183;p21"/>
            <p:cNvSpPr/>
            <p:nvPr/>
          </p:nvSpPr>
          <p:spPr>
            <a:xfrm>
              <a:off x="8937078" y="3004184"/>
              <a:ext cx="311018" cy="818219"/>
            </a:xfrm>
            <a:custGeom>
              <a:avLst/>
              <a:gdLst/>
              <a:ahLst/>
              <a:cxnLst/>
              <a:rect l="l" t="t" r="r" b="b"/>
              <a:pathLst>
                <a:path w="311018" h="818219" extrusionOk="0">
                  <a:moveTo>
                    <a:pt x="275502" y="771525"/>
                  </a:moveTo>
                  <a:cubicBezTo>
                    <a:pt x="275502" y="764858"/>
                    <a:pt x="275502" y="759143"/>
                    <a:pt x="275502" y="752475"/>
                  </a:cubicBezTo>
                  <a:cubicBezTo>
                    <a:pt x="275502" y="752475"/>
                    <a:pt x="276454" y="751523"/>
                    <a:pt x="276454" y="751523"/>
                  </a:cubicBezTo>
                  <a:cubicBezTo>
                    <a:pt x="276454" y="750570"/>
                    <a:pt x="275502" y="749618"/>
                    <a:pt x="274549" y="748665"/>
                  </a:cubicBezTo>
                  <a:cubicBezTo>
                    <a:pt x="266929" y="640080"/>
                    <a:pt x="259309" y="531495"/>
                    <a:pt x="251689" y="421958"/>
                  </a:cubicBezTo>
                  <a:cubicBezTo>
                    <a:pt x="242164" y="286703"/>
                    <a:pt x="233591" y="152400"/>
                    <a:pt x="224066" y="17145"/>
                  </a:cubicBezTo>
                  <a:cubicBezTo>
                    <a:pt x="224066" y="13335"/>
                    <a:pt x="224066" y="9525"/>
                    <a:pt x="224066" y="5715"/>
                  </a:cubicBezTo>
                  <a:cubicBezTo>
                    <a:pt x="231686" y="3810"/>
                    <a:pt x="240259" y="1905"/>
                    <a:pt x="250736" y="0"/>
                  </a:cubicBezTo>
                  <a:cubicBezTo>
                    <a:pt x="252641" y="17145"/>
                    <a:pt x="256452" y="37148"/>
                    <a:pt x="258357" y="58103"/>
                  </a:cubicBezTo>
                  <a:cubicBezTo>
                    <a:pt x="263119" y="113348"/>
                    <a:pt x="265977" y="169545"/>
                    <a:pt x="269786" y="225743"/>
                  </a:cubicBezTo>
                  <a:cubicBezTo>
                    <a:pt x="274549" y="282893"/>
                    <a:pt x="279311" y="340995"/>
                    <a:pt x="284074" y="398145"/>
                  </a:cubicBezTo>
                  <a:cubicBezTo>
                    <a:pt x="285979" y="419100"/>
                    <a:pt x="284074" y="440055"/>
                    <a:pt x="285027" y="461010"/>
                  </a:cubicBezTo>
                  <a:cubicBezTo>
                    <a:pt x="286932" y="489585"/>
                    <a:pt x="289789" y="517208"/>
                    <a:pt x="292647" y="544830"/>
                  </a:cubicBezTo>
                  <a:cubicBezTo>
                    <a:pt x="294552" y="568643"/>
                    <a:pt x="297409" y="591503"/>
                    <a:pt x="299314" y="615315"/>
                  </a:cubicBezTo>
                  <a:cubicBezTo>
                    <a:pt x="303124" y="664845"/>
                    <a:pt x="305982" y="714375"/>
                    <a:pt x="310744" y="763905"/>
                  </a:cubicBezTo>
                  <a:cubicBezTo>
                    <a:pt x="313602" y="788670"/>
                    <a:pt x="293599" y="819150"/>
                    <a:pt x="275502" y="818198"/>
                  </a:cubicBezTo>
                  <a:cubicBezTo>
                    <a:pt x="254547" y="817245"/>
                    <a:pt x="233591" y="816293"/>
                    <a:pt x="212636" y="814388"/>
                  </a:cubicBezTo>
                  <a:cubicBezTo>
                    <a:pt x="160249" y="810578"/>
                    <a:pt x="106909" y="806768"/>
                    <a:pt x="54522" y="802958"/>
                  </a:cubicBezTo>
                  <a:cubicBezTo>
                    <a:pt x="42139" y="802005"/>
                    <a:pt x="29757" y="800100"/>
                    <a:pt x="17374" y="797243"/>
                  </a:cubicBezTo>
                  <a:cubicBezTo>
                    <a:pt x="4039" y="794385"/>
                    <a:pt x="-7391" y="788670"/>
                    <a:pt x="5944" y="772478"/>
                  </a:cubicBezTo>
                  <a:cubicBezTo>
                    <a:pt x="7849" y="770573"/>
                    <a:pt x="5944" y="766763"/>
                    <a:pt x="6897" y="762953"/>
                  </a:cubicBezTo>
                  <a:cubicBezTo>
                    <a:pt x="11659" y="762953"/>
                    <a:pt x="17374" y="762953"/>
                    <a:pt x="22136" y="762953"/>
                  </a:cubicBezTo>
                  <a:cubicBezTo>
                    <a:pt x="29757" y="763905"/>
                    <a:pt x="37377" y="764858"/>
                    <a:pt x="44997" y="764858"/>
                  </a:cubicBezTo>
                  <a:cubicBezTo>
                    <a:pt x="58332" y="765810"/>
                    <a:pt x="72619" y="765810"/>
                    <a:pt x="85954" y="766763"/>
                  </a:cubicBezTo>
                  <a:cubicBezTo>
                    <a:pt x="93574" y="767715"/>
                    <a:pt x="101194" y="767715"/>
                    <a:pt x="108814" y="768668"/>
                  </a:cubicBezTo>
                  <a:cubicBezTo>
                    <a:pt x="125007" y="769620"/>
                    <a:pt x="141199" y="770573"/>
                    <a:pt x="157391" y="771525"/>
                  </a:cubicBezTo>
                  <a:cubicBezTo>
                    <a:pt x="161202" y="771525"/>
                    <a:pt x="165011" y="772478"/>
                    <a:pt x="168822" y="772478"/>
                  </a:cubicBezTo>
                  <a:cubicBezTo>
                    <a:pt x="181204" y="773430"/>
                    <a:pt x="193586" y="773430"/>
                    <a:pt x="205969" y="774383"/>
                  </a:cubicBezTo>
                  <a:cubicBezTo>
                    <a:pt x="214541" y="783908"/>
                    <a:pt x="232639" y="782955"/>
                    <a:pt x="244069" y="773430"/>
                  </a:cubicBezTo>
                  <a:cubicBezTo>
                    <a:pt x="248832" y="773430"/>
                    <a:pt x="253594" y="773430"/>
                    <a:pt x="259309" y="774383"/>
                  </a:cubicBezTo>
                  <a:cubicBezTo>
                    <a:pt x="264072" y="786765"/>
                    <a:pt x="271691" y="789623"/>
                    <a:pt x="283122" y="782003"/>
                  </a:cubicBezTo>
                  <a:cubicBezTo>
                    <a:pt x="285027" y="786765"/>
                    <a:pt x="286932" y="790575"/>
                    <a:pt x="287884" y="794385"/>
                  </a:cubicBezTo>
                  <a:cubicBezTo>
                    <a:pt x="299314" y="784860"/>
                    <a:pt x="297409" y="781050"/>
                    <a:pt x="275502" y="771525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4" name="Google Shape;2184;p21"/>
            <p:cNvSpPr/>
            <p:nvPr/>
          </p:nvSpPr>
          <p:spPr>
            <a:xfrm>
              <a:off x="8610565" y="3183254"/>
              <a:ext cx="279196" cy="662557"/>
            </a:xfrm>
            <a:custGeom>
              <a:avLst/>
              <a:gdLst/>
              <a:ahLst/>
              <a:cxnLst/>
              <a:rect l="l" t="t" r="r" b="b"/>
              <a:pathLst>
                <a:path w="279196" h="662557" extrusionOk="0">
                  <a:moveTo>
                    <a:pt x="34" y="615315"/>
                  </a:moveTo>
                  <a:cubicBezTo>
                    <a:pt x="61947" y="618173"/>
                    <a:pt x="124812" y="621030"/>
                    <a:pt x="186724" y="623888"/>
                  </a:cubicBezTo>
                  <a:cubicBezTo>
                    <a:pt x="197202" y="623888"/>
                    <a:pt x="206727" y="621030"/>
                    <a:pt x="217204" y="619125"/>
                  </a:cubicBezTo>
                  <a:cubicBezTo>
                    <a:pt x="220062" y="618173"/>
                    <a:pt x="223872" y="618173"/>
                    <a:pt x="226729" y="619125"/>
                  </a:cubicBezTo>
                  <a:cubicBezTo>
                    <a:pt x="250542" y="623888"/>
                    <a:pt x="254352" y="621030"/>
                    <a:pt x="252447" y="596265"/>
                  </a:cubicBezTo>
                  <a:cubicBezTo>
                    <a:pt x="247684" y="480060"/>
                    <a:pt x="242922" y="362903"/>
                    <a:pt x="238159" y="246698"/>
                  </a:cubicBezTo>
                  <a:cubicBezTo>
                    <a:pt x="234349" y="164783"/>
                    <a:pt x="231492" y="81915"/>
                    <a:pt x="227682" y="0"/>
                  </a:cubicBezTo>
                  <a:cubicBezTo>
                    <a:pt x="246732" y="7620"/>
                    <a:pt x="256257" y="19050"/>
                    <a:pt x="256257" y="40958"/>
                  </a:cubicBezTo>
                  <a:cubicBezTo>
                    <a:pt x="257209" y="108585"/>
                    <a:pt x="261020" y="176213"/>
                    <a:pt x="263877" y="244792"/>
                  </a:cubicBezTo>
                  <a:cubicBezTo>
                    <a:pt x="266734" y="307658"/>
                    <a:pt x="268639" y="370523"/>
                    <a:pt x="271497" y="433388"/>
                  </a:cubicBezTo>
                  <a:cubicBezTo>
                    <a:pt x="274354" y="499110"/>
                    <a:pt x="276259" y="565785"/>
                    <a:pt x="279117" y="631508"/>
                  </a:cubicBezTo>
                  <a:cubicBezTo>
                    <a:pt x="280070" y="649605"/>
                    <a:pt x="272449" y="657225"/>
                    <a:pt x="257209" y="660083"/>
                  </a:cubicBezTo>
                  <a:cubicBezTo>
                    <a:pt x="242922" y="662940"/>
                    <a:pt x="227682" y="662940"/>
                    <a:pt x="213395" y="661988"/>
                  </a:cubicBezTo>
                  <a:cubicBezTo>
                    <a:pt x="183867" y="661035"/>
                    <a:pt x="155292" y="658178"/>
                    <a:pt x="125764" y="657225"/>
                  </a:cubicBezTo>
                  <a:cubicBezTo>
                    <a:pt x="94332" y="655320"/>
                    <a:pt x="63852" y="654368"/>
                    <a:pt x="32420" y="653415"/>
                  </a:cubicBezTo>
                  <a:cubicBezTo>
                    <a:pt x="18132" y="651510"/>
                    <a:pt x="-918" y="629603"/>
                    <a:pt x="34" y="615315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5" name="Google Shape;2185;p21"/>
            <p:cNvSpPr/>
            <p:nvPr/>
          </p:nvSpPr>
          <p:spPr>
            <a:xfrm>
              <a:off x="8285797" y="3365630"/>
              <a:ext cx="300989" cy="511330"/>
            </a:xfrm>
            <a:custGeom>
              <a:avLst/>
              <a:gdLst/>
              <a:ahLst/>
              <a:cxnLst/>
              <a:rect l="l" t="t" r="r" b="b"/>
              <a:pathLst>
                <a:path w="300989" h="511330" extrusionOk="0">
                  <a:moveTo>
                    <a:pt x="0" y="476754"/>
                  </a:moveTo>
                  <a:cubicBezTo>
                    <a:pt x="57150" y="472944"/>
                    <a:pt x="114300" y="469134"/>
                    <a:pt x="171450" y="466276"/>
                  </a:cubicBezTo>
                  <a:cubicBezTo>
                    <a:pt x="197167" y="464371"/>
                    <a:pt x="222885" y="463419"/>
                    <a:pt x="247650" y="461514"/>
                  </a:cubicBezTo>
                  <a:cubicBezTo>
                    <a:pt x="259080" y="460561"/>
                    <a:pt x="265747" y="457704"/>
                    <a:pt x="263842" y="443416"/>
                  </a:cubicBezTo>
                  <a:cubicBezTo>
                    <a:pt x="247650" y="298636"/>
                    <a:pt x="233363" y="152904"/>
                    <a:pt x="218122" y="8124"/>
                  </a:cubicBezTo>
                  <a:cubicBezTo>
                    <a:pt x="218122" y="5266"/>
                    <a:pt x="218122" y="3361"/>
                    <a:pt x="219075" y="504"/>
                  </a:cubicBezTo>
                  <a:cubicBezTo>
                    <a:pt x="237172" y="-2354"/>
                    <a:pt x="242888" y="7171"/>
                    <a:pt x="244792" y="23364"/>
                  </a:cubicBezTo>
                  <a:cubicBezTo>
                    <a:pt x="254317" y="98611"/>
                    <a:pt x="264795" y="172906"/>
                    <a:pt x="274320" y="248154"/>
                  </a:cubicBezTo>
                  <a:cubicBezTo>
                    <a:pt x="280035" y="289111"/>
                    <a:pt x="284797" y="331021"/>
                    <a:pt x="289560" y="371979"/>
                  </a:cubicBezTo>
                  <a:cubicBezTo>
                    <a:pt x="289560" y="374836"/>
                    <a:pt x="294322" y="376741"/>
                    <a:pt x="296227" y="379599"/>
                  </a:cubicBezTo>
                  <a:cubicBezTo>
                    <a:pt x="298132" y="396744"/>
                    <a:pt x="299085" y="414841"/>
                    <a:pt x="300990" y="431986"/>
                  </a:cubicBezTo>
                  <a:cubicBezTo>
                    <a:pt x="300990" y="442464"/>
                    <a:pt x="300038" y="452941"/>
                    <a:pt x="300038" y="463419"/>
                  </a:cubicBezTo>
                  <a:cubicBezTo>
                    <a:pt x="300990" y="481516"/>
                    <a:pt x="292417" y="490089"/>
                    <a:pt x="275272" y="491994"/>
                  </a:cubicBezTo>
                  <a:cubicBezTo>
                    <a:pt x="210502" y="497709"/>
                    <a:pt x="145732" y="502471"/>
                    <a:pt x="80963" y="507234"/>
                  </a:cubicBezTo>
                  <a:cubicBezTo>
                    <a:pt x="63817" y="508186"/>
                    <a:pt x="47625" y="509139"/>
                    <a:pt x="30480" y="511044"/>
                  </a:cubicBezTo>
                  <a:cubicBezTo>
                    <a:pt x="13335" y="512949"/>
                    <a:pt x="4763" y="505329"/>
                    <a:pt x="2857" y="489136"/>
                  </a:cubicBezTo>
                  <a:cubicBezTo>
                    <a:pt x="3810" y="484374"/>
                    <a:pt x="1905" y="480564"/>
                    <a:pt x="0" y="476754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6" name="Google Shape;2186;p21"/>
            <p:cNvSpPr/>
            <p:nvPr/>
          </p:nvSpPr>
          <p:spPr>
            <a:xfrm>
              <a:off x="9490286" y="2838449"/>
              <a:ext cx="93239" cy="982979"/>
            </a:xfrm>
            <a:custGeom>
              <a:avLst/>
              <a:gdLst/>
              <a:ahLst/>
              <a:cxnLst/>
              <a:rect l="l" t="t" r="r" b="b"/>
              <a:pathLst>
                <a:path w="93239" h="982979" extrusionOk="0">
                  <a:moveTo>
                    <a:pt x="40428" y="588645"/>
                  </a:moveTo>
                  <a:cubicBezTo>
                    <a:pt x="39476" y="576263"/>
                    <a:pt x="38523" y="563880"/>
                    <a:pt x="37571" y="550545"/>
                  </a:cubicBezTo>
                  <a:cubicBezTo>
                    <a:pt x="48048" y="540068"/>
                    <a:pt x="47096" y="531495"/>
                    <a:pt x="35666" y="524828"/>
                  </a:cubicBezTo>
                  <a:cubicBezTo>
                    <a:pt x="34713" y="514350"/>
                    <a:pt x="34713" y="503872"/>
                    <a:pt x="33761" y="494347"/>
                  </a:cubicBezTo>
                  <a:cubicBezTo>
                    <a:pt x="35666" y="491490"/>
                    <a:pt x="39476" y="488633"/>
                    <a:pt x="40428" y="485775"/>
                  </a:cubicBezTo>
                  <a:cubicBezTo>
                    <a:pt x="40428" y="484822"/>
                    <a:pt x="35666" y="481965"/>
                    <a:pt x="32808" y="480060"/>
                  </a:cubicBezTo>
                  <a:cubicBezTo>
                    <a:pt x="32808" y="477203"/>
                    <a:pt x="32808" y="474345"/>
                    <a:pt x="31856" y="472440"/>
                  </a:cubicBezTo>
                  <a:cubicBezTo>
                    <a:pt x="35666" y="470535"/>
                    <a:pt x="39476" y="469583"/>
                    <a:pt x="43286" y="467678"/>
                  </a:cubicBezTo>
                  <a:cubicBezTo>
                    <a:pt x="39476" y="465772"/>
                    <a:pt x="34713" y="463867"/>
                    <a:pt x="30903" y="461010"/>
                  </a:cubicBezTo>
                  <a:cubicBezTo>
                    <a:pt x="30903" y="455295"/>
                    <a:pt x="29951" y="448628"/>
                    <a:pt x="29951" y="442913"/>
                  </a:cubicBezTo>
                  <a:cubicBezTo>
                    <a:pt x="40428" y="430530"/>
                    <a:pt x="39476" y="420053"/>
                    <a:pt x="28046" y="413385"/>
                  </a:cubicBezTo>
                  <a:cubicBezTo>
                    <a:pt x="28046" y="407670"/>
                    <a:pt x="27093" y="402908"/>
                    <a:pt x="27093" y="397192"/>
                  </a:cubicBezTo>
                  <a:cubicBezTo>
                    <a:pt x="37571" y="387667"/>
                    <a:pt x="38523" y="379095"/>
                    <a:pt x="26141" y="370522"/>
                  </a:cubicBezTo>
                  <a:cubicBezTo>
                    <a:pt x="22331" y="328613"/>
                    <a:pt x="19473" y="287655"/>
                    <a:pt x="15663" y="245745"/>
                  </a:cubicBezTo>
                  <a:cubicBezTo>
                    <a:pt x="9948" y="171450"/>
                    <a:pt x="5186" y="97155"/>
                    <a:pt x="423" y="23813"/>
                  </a:cubicBezTo>
                  <a:cubicBezTo>
                    <a:pt x="-529" y="16192"/>
                    <a:pt x="423" y="7620"/>
                    <a:pt x="423" y="0"/>
                  </a:cubicBezTo>
                  <a:cubicBezTo>
                    <a:pt x="13758" y="1905"/>
                    <a:pt x="17568" y="11430"/>
                    <a:pt x="18521" y="22860"/>
                  </a:cubicBezTo>
                  <a:cubicBezTo>
                    <a:pt x="24236" y="74295"/>
                    <a:pt x="28998" y="126683"/>
                    <a:pt x="33761" y="178117"/>
                  </a:cubicBezTo>
                  <a:cubicBezTo>
                    <a:pt x="40428" y="251460"/>
                    <a:pt x="46143" y="323850"/>
                    <a:pt x="51858" y="397192"/>
                  </a:cubicBezTo>
                  <a:cubicBezTo>
                    <a:pt x="54716" y="438150"/>
                    <a:pt x="56621" y="479108"/>
                    <a:pt x="59478" y="520065"/>
                  </a:cubicBezTo>
                  <a:cubicBezTo>
                    <a:pt x="64241" y="579120"/>
                    <a:pt x="69003" y="637222"/>
                    <a:pt x="73766" y="696278"/>
                  </a:cubicBezTo>
                  <a:cubicBezTo>
                    <a:pt x="76623" y="735330"/>
                    <a:pt x="78528" y="774383"/>
                    <a:pt x="81386" y="813435"/>
                  </a:cubicBezTo>
                  <a:cubicBezTo>
                    <a:pt x="85196" y="862965"/>
                    <a:pt x="89006" y="912495"/>
                    <a:pt x="92816" y="962025"/>
                  </a:cubicBezTo>
                  <a:cubicBezTo>
                    <a:pt x="93768" y="968693"/>
                    <a:pt x="92816" y="975360"/>
                    <a:pt x="92816" y="982980"/>
                  </a:cubicBezTo>
                  <a:cubicBezTo>
                    <a:pt x="79481" y="982028"/>
                    <a:pt x="65193" y="985838"/>
                    <a:pt x="59478" y="967740"/>
                  </a:cubicBezTo>
                  <a:cubicBezTo>
                    <a:pt x="60431" y="961072"/>
                    <a:pt x="63288" y="954405"/>
                    <a:pt x="63288" y="948690"/>
                  </a:cubicBezTo>
                  <a:cubicBezTo>
                    <a:pt x="60431" y="898208"/>
                    <a:pt x="57573" y="848678"/>
                    <a:pt x="54716" y="798195"/>
                  </a:cubicBezTo>
                  <a:cubicBezTo>
                    <a:pt x="57573" y="794385"/>
                    <a:pt x="63288" y="789622"/>
                    <a:pt x="63288" y="785813"/>
                  </a:cubicBezTo>
                  <a:cubicBezTo>
                    <a:pt x="63288" y="764858"/>
                    <a:pt x="61383" y="743903"/>
                    <a:pt x="59478" y="722947"/>
                  </a:cubicBezTo>
                  <a:cubicBezTo>
                    <a:pt x="59478" y="719138"/>
                    <a:pt x="52811" y="716280"/>
                    <a:pt x="49001" y="713422"/>
                  </a:cubicBezTo>
                  <a:cubicBezTo>
                    <a:pt x="49001" y="710565"/>
                    <a:pt x="49001" y="708660"/>
                    <a:pt x="49001" y="705803"/>
                  </a:cubicBezTo>
                  <a:cubicBezTo>
                    <a:pt x="51858" y="701040"/>
                    <a:pt x="55668" y="697230"/>
                    <a:pt x="55668" y="692468"/>
                  </a:cubicBezTo>
                  <a:cubicBezTo>
                    <a:pt x="56621" y="661988"/>
                    <a:pt x="55668" y="631508"/>
                    <a:pt x="55668" y="600075"/>
                  </a:cubicBezTo>
                  <a:cubicBezTo>
                    <a:pt x="55668" y="598170"/>
                    <a:pt x="56621" y="595313"/>
                    <a:pt x="55668" y="594360"/>
                  </a:cubicBezTo>
                  <a:cubicBezTo>
                    <a:pt x="41381" y="585788"/>
                    <a:pt x="49953" y="574358"/>
                    <a:pt x="50906" y="563880"/>
                  </a:cubicBezTo>
                  <a:cubicBezTo>
                    <a:pt x="51858" y="557213"/>
                    <a:pt x="51858" y="550545"/>
                    <a:pt x="51858" y="543878"/>
                  </a:cubicBezTo>
                  <a:cubicBezTo>
                    <a:pt x="50906" y="543878"/>
                    <a:pt x="50906" y="543878"/>
                    <a:pt x="49953" y="543878"/>
                  </a:cubicBezTo>
                  <a:cubicBezTo>
                    <a:pt x="47096" y="558165"/>
                    <a:pt x="44238" y="573405"/>
                    <a:pt x="40428" y="588645"/>
                  </a:cubicBezTo>
                  <a:close/>
                  <a:moveTo>
                    <a:pt x="46143" y="512445"/>
                  </a:moveTo>
                  <a:cubicBezTo>
                    <a:pt x="47096" y="512445"/>
                    <a:pt x="47096" y="512445"/>
                    <a:pt x="48048" y="512445"/>
                  </a:cubicBezTo>
                  <a:cubicBezTo>
                    <a:pt x="48048" y="504825"/>
                    <a:pt x="48048" y="498158"/>
                    <a:pt x="48048" y="490538"/>
                  </a:cubicBezTo>
                  <a:cubicBezTo>
                    <a:pt x="47096" y="490538"/>
                    <a:pt x="47096" y="490538"/>
                    <a:pt x="46143" y="490538"/>
                  </a:cubicBezTo>
                  <a:cubicBezTo>
                    <a:pt x="46143" y="498158"/>
                    <a:pt x="46143" y="505778"/>
                    <a:pt x="46143" y="512445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7" name="Google Shape;2187;p21"/>
            <p:cNvSpPr/>
            <p:nvPr/>
          </p:nvSpPr>
          <p:spPr>
            <a:xfrm>
              <a:off x="7962900" y="2713671"/>
              <a:ext cx="1074419" cy="604837"/>
            </a:xfrm>
            <a:custGeom>
              <a:avLst/>
              <a:gdLst/>
              <a:ahLst/>
              <a:cxnLst/>
              <a:rect l="l" t="t" r="r" b="b"/>
              <a:pathLst>
                <a:path w="1074419" h="604837" extrusionOk="0">
                  <a:moveTo>
                    <a:pt x="952" y="595313"/>
                  </a:moveTo>
                  <a:cubicBezTo>
                    <a:pt x="109538" y="534353"/>
                    <a:pt x="219075" y="473393"/>
                    <a:pt x="327660" y="413385"/>
                  </a:cubicBezTo>
                  <a:cubicBezTo>
                    <a:pt x="570548" y="278130"/>
                    <a:pt x="812482" y="143828"/>
                    <a:pt x="1055370" y="8573"/>
                  </a:cubicBezTo>
                  <a:cubicBezTo>
                    <a:pt x="1060132" y="5715"/>
                    <a:pt x="1064895" y="3810"/>
                    <a:pt x="1071563" y="0"/>
                  </a:cubicBezTo>
                  <a:cubicBezTo>
                    <a:pt x="1072515" y="6668"/>
                    <a:pt x="1073468" y="12383"/>
                    <a:pt x="1074420" y="17145"/>
                  </a:cubicBezTo>
                  <a:cubicBezTo>
                    <a:pt x="1024890" y="42863"/>
                    <a:pt x="975360" y="68580"/>
                    <a:pt x="925830" y="95250"/>
                  </a:cubicBezTo>
                  <a:cubicBezTo>
                    <a:pt x="886777" y="116205"/>
                    <a:pt x="849630" y="139065"/>
                    <a:pt x="810577" y="160020"/>
                  </a:cubicBezTo>
                  <a:cubicBezTo>
                    <a:pt x="756285" y="190500"/>
                    <a:pt x="701040" y="220980"/>
                    <a:pt x="646748" y="250508"/>
                  </a:cubicBezTo>
                  <a:cubicBezTo>
                    <a:pt x="621030" y="264795"/>
                    <a:pt x="596265" y="280035"/>
                    <a:pt x="570548" y="293370"/>
                  </a:cubicBezTo>
                  <a:cubicBezTo>
                    <a:pt x="501968" y="331470"/>
                    <a:pt x="432435" y="369570"/>
                    <a:pt x="363855" y="407670"/>
                  </a:cubicBezTo>
                  <a:cubicBezTo>
                    <a:pt x="321945" y="430530"/>
                    <a:pt x="281940" y="456248"/>
                    <a:pt x="240030" y="479108"/>
                  </a:cubicBezTo>
                  <a:cubicBezTo>
                    <a:pt x="173355" y="515303"/>
                    <a:pt x="106680" y="549593"/>
                    <a:pt x="40005" y="584835"/>
                  </a:cubicBezTo>
                  <a:cubicBezTo>
                    <a:pt x="31432" y="589598"/>
                    <a:pt x="23813" y="595313"/>
                    <a:pt x="15240" y="601028"/>
                  </a:cubicBezTo>
                  <a:cubicBezTo>
                    <a:pt x="10477" y="601980"/>
                    <a:pt x="5715" y="603885"/>
                    <a:pt x="0" y="604838"/>
                  </a:cubicBezTo>
                  <a:cubicBezTo>
                    <a:pt x="952" y="602933"/>
                    <a:pt x="952" y="599123"/>
                    <a:pt x="952" y="595313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8" name="Google Shape;2188;p21"/>
            <p:cNvSpPr/>
            <p:nvPr/>
          </p:nvSpPr>
          <p:spPr>
            <a:xfrm>
              <a:off x="7979092" y="2732721"/>
              <a:ext cx="1062037" cy="585152"/>
            </a:xfrm>
            <a:custGeom>
              <a:avLst/>
              <a:gdLst/>
              <a:ahLst/>
              <a:cxnLst/>
              <a:rect l="l" t="t" r="r" b="b"/>
              <a:pathLst>
                <a:path w="1062037" h="585152" extrusionOk="0">
                  <a:moveTo>
                    <a:pt x="0" y="583883"/>
                  </a:moveTo>
                  <a:cubicBezTo>
                    <a:pt x="8572" y="578168"/>
                    <a:pt x="16193" y="572453"/>
                    <a:pt x="24765" y="567690"/>
                  </a:cubicBezTo>
                  <a:cubicBezTo>
                    <a:pt x="91440" y="532448"/>
                    <a:pt x="159068" y="498158"/>
                    <a:pt x="224790" y="461963"/>
                  </a:cubicBezTo>
                  <a:cubicBezTo>
                    <a:pt x="266700" y="439103"/>
                    <a:pt x="307657" y="414338"/>
                    <a:pt x="348615" y="390525"/>
                  </a:cubicBezTo>
                  <a:cubicBezTo>
                    <a:pt x="417195" y="352425"/>
                    <a:pt x="486727" y="314325"/>
                    <a:pt x="555307" y="276225"/>
                  </a:cubicBezTo>
                  <a:cubicBezTo>
                    <a:pt x="581025" y="261938"/>
                    <a:pt x="605790" y="246698"/>
                    <a:pt x="631507" y="233363"/>
                  </a:cubicBezTo>
                  <a:cubicBezTo>
                    <a:pt x="685800" y="202883"/>
                    <a:pt x="741045" y="172403"/>
                    <a:pt x="795338" y="142875"/>
                  </a:cubicBezTo>
                  <a:cubicBezTo>
                    <a:pt x="833438" y="120968"/>
                    <a:pt x="871538" y="99060"/>
                    <a:pt x="910590" y="78105"/>
                  </a:cubicBezTo>
                  <a:cubicBezTo>
                    <a:pt x="960120" y="51435"/>
                    <a:pt x="1009650" y="25718"/>
                    <a:pt x="1059180" y="0"/>
                  </a:cubicBezTo>
                  <a:cubicBezTo>
                    <a:pt x="1060132" y="4763"/>
                    <a:pt x="1061085" y="10478"/>
                    <a:pt x="1062038" y="15240"/>
                  </a:cubicBezTo>
                  <a:cubicBezTo>
                    <a:pt x="1061085" y="15240"/>
                    <a:pt x="1060132" y="15240"/>
                    <a:pt x="1059180" y="15240"/>
                  </a:cubicBezTo>
                  <a:cubicBezTo>
                    <a:pt x="1053465" y="16193"/>
                    <a:pt x="1047750" y="16193"/>
                    <a:pt x="1042988" y="19050"/>
                  </a:cubicBezTo>
                  <a:cubicBezTo>
                    <a:pt x="949643" y="70485"/>
                    <a:pt x="857250" y="122873"/>
                    <a:pt x="763905" y="174308"/>
                  </a:cubicBezTo>
                  <a:cubicBezTo>
                    <a:pt x="694372" y="213360"/>
                    <a:pt x="624840" y="251460"/>
                    <a:pt x="555307" y="290513"/>
                  </a:cubicBezTo>
                  <a:cubicBezTo>
                    <a:pt x="469582" y="338138"/>
                    <a:pt x="384810" y="385763"/>
                    <a:pt x="299085" y="433388"/>
                  </a:cubicBezTo>
                  <a:cubicBezTo>
                    <a:pt x="228600" y="472440"/>
                    <a:pt x="157163" y="511493"/>
                    <a:pt x="85725" y="549593"/>
                  </a:cubicBezTo>
                  <a:cubicBezTo>
                    <a:pt x="63818" y="561023"/>
                    <a:pt x="41910" y="573405"/>
                    <a:pt x="20002" y="583883"/>
                  </a:cubicBezTo>
                  <a:cubicBezTo>
                    <a:pt x="14288" y="586740"/>
                    <a:pt x="6668" y="583883"/>
                    <a:pt x="0" y="583883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9" name="Google Shape;2189;p21"/>
            <p:cNvSpPr/>
            <p:nvPr/>
          </p:nvSpPr>
          <p:spPr>
            <a:xfrm>
              <a:off x="9081135" y="2559366"/>
              <a:ext cx="197998" cy="296691"/>
            </a:xfrm>
            <a:custGeom>
              <a:avLst/>
              <a:gdLst/>
              <a:ahLst/>
              <a:cxnLst/>
              <a:rect l="l" t="t" r="r" b="b"/>
              <a:pathLst>
                <a:path w="197998" h="296691" extrusionOk="0">
                  <a:moveTo>
                    <a:pt x="0" y="281940"/>
                  </a:moveTo>
                  <a:cubicBezTo>
                    <a:pt x="7620" y="274320"/>
                    <a:pt x="16192" y="268605"/>
                    <a:pt x="20955" y="260033"/>
                  </a:cubicBezTo>
                  <a:cubicBezTo>
                    <a:pt x="73342" y="175260"/>
                    <a:pt x="123825" y="90488"/>
                    <a:pt x="176213" y="5715"/>
                  </a:cubicBezTo>
                  <a:cubicBezTo>
                    <a:pt x="177165" y="3810"/>
                    <a:pt x="179070" y="1905"/>
                    <a:pt x="180975" y="0"/>
                  </a:cubicBezTo>
                  <a:cubicBezTo>
                    <a:pt x="200025" y="2858"/>
                    <a:pt x="201930" y="7620"/>
                    <a:pt x="192405" y="25718"/>
                  </a:cubicBezTo>
                  <a:cubicBezTo>
                    <a:pt x="173355" y="60008"/>
                    <a:pt x="153352" y="93345"/>
                    <a:pt x="133350" y="126683"/>
                  </a:cubicBezTo>
                  <a:cubicBezTo>
                    <a:pt x="108585" y="170498"/>
                    <a:pt x="83820" y="213360"/>
                    <a:pt x="58102" y="257175"/>
                  </a:cubicBezTo>
                  <a:cubicBezTo>
                    <a:pt x="51435" y="268605"/>
                    <a:pt x="43815" y="279083"/>
                    <a:pt x="35242" y="288608"/>
                  </a:cubicBezTo>
                  <a:cubicBezTo>
                    <a:pt x="23813" y="301942"/>
                    <a:pt x="9525" y="298133"/>
                    <a:pt x="0" y="281940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0" name="Google Shape;2190;p21"/>
            <p:cNvSpPr/>
            <p:nvPr/>
          </p:nvSpPr>
          <p:spPr>
            <a:xfrm>
              <a:off x="9295447" y="3818571"/>
              <a:ext cx="280987" cy="39052"/>
            </a:xfrm>
            <a:custGeom>
              <a:avLst/>
              <a:gdLst/>
              <a:ahLst/>
              <a:cxnLst/>
              <a:rect l="l" t="t" r="r" b="b"/>
              <a:pathLst>
                <a:path w="280987" h="39052" extrusionOk="0">
                  <a:moveTo>
                    <a:pt x="0" y="5715"/>
                  </a:moveTo>
                  <a:cubicBezTo>
                    <a:pt x="70485" y="5715"/>
                    <a:pt x="141922" y="5715"/>
                    <a:pt x="212407" y="5715"/>
                  </a:cubicBezTo>
                  <a:cubicBezTo>
                    <a:pt x="222885" y="5715"/>
                    <a:pt x="233363" y="1905"/>
                    <a:pt x="242888" y="0"/>
                  </a:cubicBezTo>
                  <a:cubicBezTo>
                    <a:pt x="248602" y="9525"/>
                    <a:pt x="253365" y="18098"/>
                    <a:pt x="258127" y="26670"/>
                  </a:cubicBezTo>
                  <a:cubicBezTo>
                    <a:pt x="267652" y="24765"/>
                    <a:pt x="274320" y="22860"/>
                    <a:pt x="280988" y="20955"/>
                  </a:cubicBezTo>
                  <a:cubicBezTo>
                    <a:pt x="275272" y="25718"/>
                    <a:pt x="271463" y="32385"/>
                    <a:pt x="264795" y="35243"/>
                  </a:cubicBezTo>
                  <a:cubicBezTo>
                    <a:pt x="258127" y="38100"/>
                    <a:pt x="250507" y="36195"/>
                    <a:pt x="242888" y="36195"/>
                  </a:cubicBezTo>
                  <a:cubicBezTo>
                    <a:pt x="173355" y="37147"/>
                    <a:pt x="103822" y="39053"/>
                    <a:pt x="34290" y="39053"/>
                  </a:cubicBezTo>
                  <a:cubicBezTo>
                    <a:pt x="10477" y="39053"/>
                    <a:pt x="952" y="29528"/>
                    <a:pt x="0" y="5715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1" name="Google Shape;2191;p21"/>
            <p:cNvSpPr/>
            <p:nvPr/>
          </p:nvSpPr>
          <p:spPr>
            <a:xfrm>
              <a:off x="9534525" y="3805237"/>
              <a:ext cx="49530" cy="40005"/>
            </a:xfrm>
            <a:custGeom>
              <a:avLst/>
              <a:gdLst/>
              <a:ahLst/>
              <a:cxnLst/>
              <a:rect l="l" t="t" r="r" b="b"/>
              <a:pathLst>
                <a:path w="49530" h="40005" extrusionOk="0">
                  <a:moveTo>
                    <a:pt x="41910" y="34290"/>
                  </a:moveTo>
                  <a:cubicBezTo>
                    <a:pt x="35243" y="36195"/>
                    <a:pt x="28575" y="38100"/>
                    <a:pt x="19050" y="40005"/>
                  </a:cubicBezTo>
                  <a:cubicBezTo>
                    <a:pt x="14288" y="32385"/>
                    <a:pt x="9525" y="22860"/>
                    <a:pt x="3810" y="13335"/>
                  </a:cubicBezTo>
                  <a:cubicBezTo>
                    <a:pt x="2857" y="10478"/>
                    <a:pt x="952" y="6667"/>
                    <a:pt x="0" y="2858"/>
                  </a:cubicBezTo>
                  <a:cubicBezTo>
                    <a:pt x="5715" y="1905"/>
                    <a:pt x="10477" y="953"/>
                    <a:pt x="16193" y="0"/>
                  </a:cubicBezTo>
                  <a:cubicBezTo>
                    <a:pt x="20955" y="18097"/>
                    <a:pt x="36195" y="14288"/>
                    <a:pt x="49530" y="15240"/>
                  </a:cubicBezTo>
                  <a:cubicBezTo>
                    <a:pt x="49530" y="19050"/>
                    <a:pt x="49530" y="21908"/>
                    <a:pt x="49530" y="25717"/>
                  </a:cubicBezTo>
                  <a:cubicBezTo>
                    <a:pt x="46673" y="28575"/>
                    <a:pt x="44768" y="31433"/>
                    <a:pt x="41910" y="34290"/>
                  </a:cubicBezTo>
                  <a:cubicBezTo>
                    <a:pt x="41910" y="34290"/>
                    <a:pt x="41910" y="34290"/>
                    <a:pt x="41910" y="3429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2" name="Google Shape;2192;p21"/>
            <p:cNvSpPr/>
            <p:nvPr/>
          </p:nvSpPr>
          <p:spPr>
            <a:xfrm>
              <a:off x="9414510" y="2802254"/>
              <a:ext cx="41909" cy="3810"/>
            </a:xfrm>
            <a:custGeom>
              <a:avLst/>
              <a:gdLst/>
              <a:ahLst/>
              <a:cxnLst/>
              <a:rect l="l" t="t" r="r" b="b"/>
              <a:pathLst>
                <a:path w="41909" h="3810" extrusionOk="0">
                  <a:moveTo>
                    <a:pt x="41910" y="3810"/>
                  </a:moveTo>
                  <a:cubicBezTo>
                    <a:pt x="27622" y="2858"/>
                    <a:pt x="14288" y="953"/>
                    <a:pt x="0" y="0"/>
                  </a:cubicBezTo>
                  <a:cubicBezTo>
                    <a:pt x="14288" y="953"/>
                    <a:pt x="28575" y="2858"/>
                    <a:pt x="41910" y="3810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3" name="Google Shape;2193;p21"/>
            <p:cNvSpPr/>
            <p:nvPr/>
          </p:nvSpPr>
          <p:spPr>
            <a:xfrm>
              <a:off x="7948612" y="3308984"/>
              <a:ext cx="15239" cy="11430"/>
            </a:xfrm>
            <a:custGeom>
              <a:avLst/>
              <a:gdLst/>
              <a:ahLst/>
              <a:cxnLst/>
              <a:rect l="l" t="t" r="r" b="b"/>
              <a:pathLst>
                <a:path w="15239" h="11430" extrusionOk="0">
                  <a:moveTo>
                    <a:pt x="15240" y="0"/>
                  </a:moveTo>
                  <a:cubicBezTo>
                    <a:pt x="15240" y="3810"/>
                    <a:pt x="15240" y="7620"/>
                    <a:pt x="15240" y="11430"/>
                  </a:cubicBezTo>
                  <a:cubicBezTo>
                    <a:pt x="10477" y="9525"/>
                    <a:pt x="4763" y="6668"/>
                    <a:pt x="0" y="4763"/>
                  </a:cubicBezTo>
                  <a:cubicBezTo>
                    <a:pt x="4763" y="2858"/>
                    <a:pt x="9525" y="1905"/>
                    <a:pt x="15240" y="0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4" name="Google Shape;2194;p21"/>
            <p:cNvSpPr/>
            <p:nvPr/>
          </p:nvSpPr>
          <p:spPr>
            <a:xfrm>
              <a:off x="9082087" y="2967989"/>
              <a:ext cx="29527" cy="4762"/>
            </a:xfrm>
            <a:custGeom>
              <a:avLst/>
              <a:gdLst/>
              <a:ahLst/>
              <a:cxnLst/>
              <a:rect l="l" t="t" r="r" b="b"/>
              <a:pathLst>
                <a:path w="29527" h="4762" extrusionOk="0">
                  <a:moveTo>
                    <a:pt x="29527" y="4763"/>
                  </a:moveTo>
                  <a:cubicBezTo>
                    <a:pt x="20002" y="2857"/>
                    <a:pt x="9525" y="1905"/>
                    <a:pt x="0" y="0"/>
                  </a:cubicBezTo>
                  <a:cubicBezTo>
                    <a:pt x="9525" y="1905"/>
                    <a:pt x="19050" y="2857"/>
                    <a:pt x="29527" y="4763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5" name="Google Shape;2195;p21"/>
            <p:cNvSpPr/>
            <p:nvPr/>
          </p:nvSpPr>
          <p:spPr>
            <a:xfrm>
              <a:off x="9047797" y="2785109"/>
              <a:ext cx="3809" cy="21907"/>
            </a:xfrm>
            <a:custGeom>
              <a:avLst/>
              <a:gdLst/>
              <a:ahLst/>
              <a:cxnLst/>
              <a:rect l="l" t="t" r="r" b="b"/>
              <a:pathLst>
                <a:path w="3809" h="21907" extrusionOk="0">
                  <a:moveTo>
                    <a:pt x="0" y="0"/>
                  </a:moveTo>
                  <a:cubicBezTo>
                    <a:pt x="952" y="7620"/>
                    <a:pt x="2857" y="15240"/>
                    <a:pt x="3810" y="21908"/>
                  </a:cubicBezTo>
                  <a:cubicBezTo>
                    <a:pt x="1905" y="15240"/>
                    <a:pt x="952" y="7620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6" name="Google Shape;2196;p21"/>
            <p:cNvSpPr/>
            <p:nvPr/>
          </p:nvSpPr>
          <p:spPr>
            <a:xfrm>
              <a:off x="9161144" y="2991802"/>
              <a:ext cx="952" cy="11429"/>
            </a:xfrm>
            <a:custGeom>
              <a:avLst/>
              <a:gdLst/>
              <a:ahLst/>
              <a:cxnLst/>
              <a:rect l="l" t="t" r="r" b="b"/>
              <a:pathLst>
                <a:path w="952" h="11429" extrusionOk="0">
                  <a:moveTo>
                    <a:pt x="953" y="11430"/>
                  </a:moveTo>
                  <a:cubicBezTo>
                    <a:pt x="953" y="7620"/>
                    <a:pt x="0" y="3810"/>
                    <a:pt x="0" y="0"/>
                  </a:cubicBezTo>
                  <a:cubicBezTo>
                    <a:pt x="0" y="2857"/>
                    <a:pt x="0" y="7620"/>
                    <a:pt x="953" y="11430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7" name="Google Shape;2197;p21"/>
            <p:cNvSpPr/>
            <p:nvPr/>
          </p:nvSpPr>
          <p:spPr>
            <a:xfrm>
              <a:off x="9037319" y="2747962"/>
              <a:ext cx="4762" cy="8572"/>
            </a:xfrm>
            <a:custGeom>
              <a:avLst/>
              <a:gdLst/>
              <a:ahLst/>
              <a:cxnLst/>
              <a:rect l="l" t="t" r="r" b="b"/>
              <a:pathLst>
                <a:path w="4762" h="8572" extrusionOk="0">
                  <a:moveTo>
                    <a:pt x="0" y="0"/>
                  </a:moveTo>
                  <a:cubicBezTo>
                    <a:pt x="953" y="0"/>
                    <a:pt x="1905" y="0"/>
                    <a:pt x="2857" y="0"/>
                  </a:cubicBezTo>
                  <a:cubicBezTo>
                    <a:pt x="3810" y="2858"/>
                    <a:pt x="3810" y="5715"/>
                    <a:pt x="4763" y="8572"/>
                  </a:cubicBezTo>
                  <a:cubicBezTo>
                    <a:pt x="3810" y="4763"/>
                    <a:pt x="1905" y="1905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8" name="Google Shape;2198;p21"/>
            <p:cNvSpPr/>
            <p:nvPr/>
          </p:nvSpPr>
          <p:spPr>
            <a:xfrm>
              <a:off x="9576435" y="3830954"/>
              <a:ext cx="5714" cy="8572"/>
            </a:xfrm>
            <a:custGeom>
              <a:avLst/>
              <a:gdLst/>
              <a:ahLst/>
              <a:cxnLst/>
              <a:rect l="l" t="t" r="r" b="b"/>
              <a:pathLst>
                <a:path w="5714" h="8572" extrusionOk="0">
                  <a:moveTo>
                    <a:pt x="0" y="8573"/>
                  </a:moveTo>
                  <a:cubicBezTo>
                    <a:pt x="1905" y="5715"/>
                    <a:pt x="3810" y="2858"/>
                    <a:pt x="5715" y="0"/>
                  </a:cubicBezTo>
                  <a:cubicBezTo>
                    <a:pt x="4763" y="2858"/>
                    <a:pt x="2857" y="5715"/>
                    <a:pt x="0" y="8573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9" name="Google Shape;2199;p21"/>
            <p:cNvSpPr/>
            <p:nvPr/>
          </p:nvSpPr>
          <p:spPr>
            <a:xfrm>
              <a:off x="9062085" y="2838449"/>
              <a:ext cx="7619" cy="2857"/>
            </a:xfrm>
            <a:custGeom>
              <a:avLst/>
              <a:gdLst/>
              <a:ahLst/>
              <a:cxnLst/>
              <a:rect l="l" t="t" r="r" b="b"/>
              <a:pathLst>
                <a:path w="7619" h="2857" extrusionOk="0">
                  <a:moveTo>
                    <a:pt x="0" y="0"/>
                  </a:moveTo>
                  <a:cubicBezTo>
                    <a:pt x="2857" y="953"/>
                    <a:pt x="4763" y="1905"/>
                    <a:pt x="7620" y="2858"/>
                  </a:cubicBezTo>
                  <a:cubicBezTo>
                    <a:pt x="5715" y="1905"/>
                    <a:pt x="2857" y="953"/>
                    <a:pt x="0" y="0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0" name="Google Shape;2200;p21"/>
            <p:cNvSpPr/>
            <p:nvPr/>
          </p:nvSpPr>
          <p:spPr>
            <a:xfrm>
              <a:off x="9391650" y="2800349"/>
              <a:ext cx="12382" cy="1904"/>
            </a:xfrm>
            <a:custGeom>
              <a:avLst/>
              <a:gdLst/>
              <a:ahLst/>
              <a:cxnLst/>
              <a:rect l="l" t="t" r="r" b="b"/>
              <a:pathLst>
                <a:path w="12382" h="1904" extrusionOk="0">
                  <a:moveTo>
                    <a:pt x="12382" y="1905"/>
                  </a:moveTo>
                  <a:cubicBezTo>
                    <a:pt x="8573" y="953"/>
                    <a:pt x="4763" y="953"/>
                    <a:pt x="0" y="0"/>
                  </a:cubicBezTo>
                  <a:cubicBezTo>
                    <a:pt x="3810" y="953"/>
                    <a:pt x="8573" y="953"/>
                    <a:pt x="12382" y="1905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21"/>
            <p:cNvSpPr/>
            <p:nvPr/>
          </p:nvSpPr>
          <p:spPr>
            <a:xfrm>
              <a:off x="9359264" y="2798973"/>
              <a:ext cx="7620" cy="423"/>
            </a:xfrm>
            <a:custGeom>
              <a:avLst/>
              <a:gdLst/>
              <a:ahLst/>
              <a:cxnLst/>
              <a:rect l="l" t="t" r="r" b="b"/>
              <a:pathLst>
                <a:path w="7620" h="423" extrusionOk="0">
                  <a:moveTo>
                    <a:pt x="7620" y="423"/>
                  </a:moveTo>
                  <a:cubicBezTo>
                    <a:pt x="4763" y="423"/>
                    <a:pt x="2858" y="423"/>
                    <a:pt x="0" y="423"/>
                  </a:cubicBezTo>
                  <a:cubicBezTo>
                    <a:pt x="1905" y="-529"/>
                    <a:pt x="4763" y="423"/>
                    <a:pt x="7620" y="423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21"/>
            <p:cNvSpPr/>
            <p:nvPr/>
          </p:nvSpPr>
          <p:spPr>
            <a:xfrm>
              <a:off x="8293177" y="3372721"/>
              <a:ext cx="67867" cy="334408"/>
            </a:xfrm>
            <a:custGeom>
              <a:avLst/>
              <a:gdLst/>
              <a:ahLst/>
              <a:cxnLst/>
              <a:rect l="l" t="t" r="r" b="b"/>
              <a:pathLst>
                <a:path w="67867" h="334408" extrusionOk="0">
                  <a:moveTo>
                    <a:pt x="67868" y="31513"/>
                  </a:moveTo>
                  <a:cubicBezTo>
                    <a:pt x="37388" y="51516"/>
                    <a:pt x="32625" y="49611"/>
                    <a:pt x="44055" y="104856"/>
                  </a:cubicBezTo>
                  <a:cubicBezTo>
                    <a:pt x="47865" y="122953"/>
                    <a:pt x="45008" y="142956"/>
                    <a:pt x="43103" y="162006"/>
                  </a:cubicBezTo>
                  <a:cubicBezTo>
                    <a:pt x="41198" y="178198"/>
                    <a:pt x="33578" y="194391"/>
                    <a:pt x="45008" y="210583"/>
                  </a:cubicBezTo>
                  <a:cubicBezTo>
                    <a:pt x="46913" y="213441"/>
                    <a:pt x="45008" y="219156"/>
                    <a:pt x="44055" y="222966"/>
                  </a:cubicBezTo>
                  <a:cubicBezTo>
                    <a:pt x="42150" y="238206"/>
                    <a:pt x="39293" y="252493"/>
                    <a:pt x="36435" y="270591"/>
                  </a:cubicBezTo>
                  <a:cubicBezTo>
                    <a:pt x="45008" y="267733"/>
                    <a:pt x="47865" y="266781"/>
                    <a:pt x="55485" y="264876"/>
                  </a:cubicBezTo>
                  <a:cubicBezTo>
                    <a:pt x="51675" y="286783"/>
                    <a:pt x="49771" y="305833"/>
                    <a:pt x="44055" y="324883"/>
                  </a:cubicBezTo>
                  <a:cubicBezTo>
                    <a:pt x="42150" y="329646"/>
                    <a:pt x="31673" y="333456"/>
                    <a:pt x="24053" y="334408"/>
                  </a:cubicBezTo>
                  <a:cubicBezTo>
                    <a:pt x="22148" y="334408"/>
                    <a:pt x="16433" y="326788"/>
                    <a:pt x="15480" y="322026"/>
                  </a:cubicBezTo>
                  <a:cubicBezTo>
                    <a:pt x="13575" y="302976"/>
                    <a:pt x="12623" y="283926"/>
                    <a:pt x="11671" y="264876"/>
                  </a:cubicBezTo>
                  <a:cubicBezTo>
                    <a:pt x="9765" y="212488"/>
                    <a:pt x="9765" y="160101"/>
                    <a:pt x="7860" y="107713"/>
                  </a:cubicBezTo>
                  <a:cubicBezTo>
                    <a:pt x="6908" y="83901"/>
                    <a:pt x="3098" y="60088"/>
                    <a:pt x="240" y="35323"/>
                  </a:cubicBezTo>
                  <a:cubicBezTo>
                    <a:pt x="-1665" y="16273"/>
                    <a:pt x="7860" y="6748"/>
                    <a:pt x="25005" y="1986"/>
                  </a:cubicBezTo>
                  <a:cubicBezTo>
                    <a:pt x="45960" y="-2777"/>
                    <a:pt x="52628" y="81"/>
                    <a:pt x="63105" y="21036"/>
                  </a:cubicBezTo>
                  <a:cubicBezTo>
                    <a:pt x="65010" y="24846"/>
                    <a:pt x="65963" y="27703"/>
                    <a:pt x="67868" y="31513"/>
                  </a:cubicBezTo>
                  <a:close/>
                </a:path>
              </a:pathLst>
            </a:custGeom>
            <a:solidFill>
              <a:srgbClr val="68B8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21"/>
            <p:cNvSpPr/>
            <p:nvPr/>
          </p:nvSpPr>
          <p:spPr>
            <a:xfrm>
              <a:off x="7935277" y="2572701"/>
              <a:ext cx="1282065" cy="715072"/>
            </a:xfrm>
            <a:custGeom>
              <a:avLst/>
              <a:gdLst/>
              <a:ahLst/>
              <a:cxnLst/>
              <a:rect l="l" t="t" r="r" b="b"/>
              <a:pathLst>
                <a:path w="1282065" h="715072" extrusionOk="0">
                  <a:moveTo>
                    <a:pt x="1223963" y="8573"/>
                  </a:moveTo>
                  <a:cubicBezTo>
                    <a:pt x="1242060" y="5715"/>
                    <a:pt x="1260158" y="2858"/>
                    <a:pt x="1278255" y="0"/>
                  </a:cubicBezTo>
                  <a:cubicBezTo>
                    <a:pt x="1279208" y="1905"/>
                    <a:pt x="1281113" y="3810"/>
                    <a:pt x="1282065" y="4763"/>
                  </a:cubicBezTo>
                  <a:cubicBezTo>
                    <a:pt x="1237298" y="78105"/>
                    <a:pt x="1192530" y="151448"/>
                    <a:pt x="1145858" y="228600"/>
                  </a:cubicBezTo>
                  <a:cubicBezTo>
                    <a:pt x="1140143" y="200977"/>
                    <a:pt x="1133475" y="177165"/>
                    <a:pt x="1129665" y="153352"/>
                  </a:cubicBezTo>
                  <a:cubicBezTo>
                    <a:pt x="1124903" y="122873"/>
                    <a:pt x="1099185" y="109538"/>
                    <a:pt x="1072515" y="125730"/>
                  </a:cubicBezTo>
                  <a:cubicBezTo>
                    <a:pt x="1030605" y="150495"/>
                    <a:pt x="988695" y="174307"/>
                    <a:pt x="946785" y="198120"/>
                  </a:cubicBezTo>
                  <a:cubicBezTo>
                    <a:pt x="849630" y="252413"/>
                    <a:pt x="752475" y="306705"/>
                    <a:pt x="655320" y="360998"/>
                  </a:cubicBezTo>
                  <a:cubicBezTo>
                    <a:pt x="483870" y="456248"/>
                    <a:pt x="313373" y="551498"/>
                    <a:pt x="141923" y="647700"/>
                  </a:cubicBezTo>
                  <a:cubicBezTo>
                    <a:pt x="108585" y="666750"/>
                    <a:pt x="75248" y="685800"/>
                    <a:pt x="40958" y="704850"/>
                  </a:cubicBezTo>
                  <a:cubicBezTo>
                    <a:pt x="14288" y="720090"/>
                    <a:pt x="14288" y="720090"/>
                    <a:pt x="0" y="692468"/>
                  </a:cubicBezTo>
                  <a:cubicBezTo>
                    <a:pt x="39053" y="670560"/>
                    <a:pt x="77153" y="646748"/>
                    <a:pt x="116205" y="625793"/>
                  </a:cubicBezTo>
                  <a:cubicBezTo>
                    <a:pt x="176213" y="592455"/>
                    <a:pt x="237173" y="561023"/>
                    <a:pt x="297180" y="528638"/>
                  </a:cubicBezTo>
                  <a:cubicBezTo>
                    <a:pt x="341948" y="504825"/>
                    <a:pt x="385763" y="479107"/>
                    <a:pt x="430530" y="455295"/>
                  </a:cubicBezTo>
                  <a:cubicBezTo>
                    <a:pt x="466725" y="436245"/>
                    <a:pt x="502920" y="418148"/>
                    <a:pt x="539115" y="398145"/>
                  </a:cubicBezTo>
                  <a:cubicBezTo>
                    <a:pt x="576263" y="378143"/>
                    <a:pt x="613410" y="356235"/>
                    <a:pt x="651510" y="335280"/>
                  </a:cubicBezTo>
                  <a:cubicBezTo>
                    <a:pt x="696278" y="311468"/>
                    <a:pt x="741045" y="289560"/>
                    <a:pt x="784860" y="265748"/>
                  </a:cubicBezTo>
                  <a:cubicBezTo>
                    <a:pt x="791528" y="261938"/>
                    <a:pt x="796290" y="255270"/>
                    <a:pt x="801053" y="250507"/>
                  </a:cubicBezTo>
                  <a:cubicBezTo>
                    <a:pt x="801053" y="250507"/>
                    <a:pt x="801053" y="250507"/>
                    <a:pt x="801053" y="250507"/>
                  </a:cubicBezTo>
                  <a:cubicBezTo>
                    <a:pt x="820103" y="250507"/>
                    <a:pt x="834390" y="240982"/>
                    <a:pt x="845820" y="226695"/>
                  </a:cubicBezTo>
                  <a:cubicBezTo>
                    <a:pt x="886778" y="204788"/>
                    <a:pt x="927735" y="182880"/>
                    <a:pt x="968693" y="161925"/>
                  </a:cubicBezTo>
                  <a:cubicBezTo>
                    <a:pt x="1001078" y="145732"/>
                    <a:pt x="1034415" y="129540"/>
                    <a:pt x="1066800" y="113348"/>
                  </a:cubicBezTo>
                  <a:cubicBezTo>
                    <a:pt x="1072515" y="110490"/>
                    <a:pt x="1077278" y="104775"/>
                    <a:pt x="1082993" y="100965"/>
                  </a:cubicBezTo>
                  <a:cubicBezTo>
                    <a:pt x="1097280" y="98107"/>
                    <a:pt x="1112521" y="95250"/>
                    <a:pt x="1131571" y="91440"/>
                  </a:cubicBezTo>
                  <a:cubicBezTo>
                    <a:pt x="1138238" y="104775"/>
                    <a:pt x="1144905" y="120015"/>
                    <a:pt x="1152525" y="134302"/>
                  </a:cubicBezTo>
                  <a:cubicBezTo>
                    <a:pt x="1153478" y="136207"/>
                    <a:pt x="1162050" y="137160"/>
                    <a:pt x="1163955" y="135255"/>
                  </a:cubicBezTo>
                  <a:cubicBezTo>
                    <a:pt x="1169671" y="129540"/>
                    <a:pt x="1174433" y="122873"/>
                    <a:pt x="1179196" y="115252"/>
                  </a:cubicBezTo>
                  <a:cubicBezTo>
                    <a:pt x="1193483" y="93345"/>
                    <a:pt x="1206818" y="71438"/>
                    <a:pt x="1221105" y="49530"/>
                  </a:cubicBezTo>
                  <a:cubicBezTo>
                    <a:pt x="1228725" y="38100"/>
                    <a:pt x="1235393" y="25718"/>
                    <a:pt x="1243965" y="12383"/>
                  </a:cubicBezTo>
                  <a:cubicBezTo>
                    <a:pt x="1235393" y="10477"/>
                    <a:pt x="1229678" y="9525"/>
                    <a:pt x="1223963" y="8573"/>
                  </a:cubicBezTo>
                  <a:close/>
                </a:path>
              </a:pathLst>
            </a:custGeom>
            <a:solidFill>
              <a:srgbClr val="B62F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21"/>
            <p:cNvSpPr/>
            <p:nvPr/>
          </p:nvSpPr>
          <p:spPr>
            <a:xfrm>
              <a:off x="7920989" y="2822257"/>
              <a:ext cx="819150" cy="441959"/>
            </a:xfrm>
            <a:custGeom>
              <a:avLst/>
              <a:gdLst/>
              <a:ahLst/>
              <a:cxnLst/>
              <a:rect l="l" t="t" r="r" b="b"/>
              <a:pathLst>
                <a:path w="819150" h="441959" extrusionOk="0">
                  <a:moveTo>
                    <a:pt x="819150" y="0"/>
                  </a:moveTo>
                  <a:cubicBezTo>
                    <a:pt x="813435" y="5715"/>
                    <a:pt x="808673" y="12383"/>
                    <a:pt x="802958" y="15240"/>
                  </a:cubicBezTo>
                  <a:cubicBezTo>
                    <a:pt x="758190" y="39052"/>
                    <a:pt x="713423" y="60960"/>
                    <a:pt x="669608" y="84772"/>
                  </a:cubicBezTo>
                  <a:cubicBezTo>
                    <a:pt x="631508" y="104775"/>
                    <a:pt x="595313" y="126683"/>
                    <a:pt x="557213" y="147638"/>
                  </a:cubicBezTo>
                  <a:cubicBezTo>
                    <a:pt x="521018" y="166688"/>
                    <a:pt x="484823" y="185738"/>
                    <a:pt x="448628" y="204788"/>
                  </a:cubicBezTo>
                  <a:cubicBezTo>
                    <a:pt x="403860" y="228600"/>
                    <a:pt x="360045" y="254317"/>
                    <a:pt x="315278" y="278130"/>
                  </a:cubicBezTo>
                  <a:cubicBezTo>
                    <a:pt x="255270" y="310515"/>
                    <a:pt x="194310" y="342900"/>
                    <a:pt x="134303" y="375285"/>
                  </a:cubicBezTo>
                  <a:cubicBezTo>
                    <a:pt x="95250" y="397192"/>
                    <a:pt x="56198" y="420052"/>
                    <a:pt x="18098" y="441960"/>
                  </a:cubicBezTo>
                  <a:cubicBezTo>
                    <a:pt x="12383" y="434340"/>
                    <a:pt x="6668" y="425767"/>
                    <a:pt x="0" y="417195"/>
                  </a:cubicBezTo>
                  <a:cubicBezTo>
                    <a:pt x="51435" y="390525"/>
                    <a:pt x="101918" y="364808"/>
                    <a:pt x="152400" y="339090"/>
                  </a:cubicBezTo>
                  <a:cubicBezTo>
                    <a:pt x="321945" y="252413"/>
                    <a:pt x="492443" y="164783"/>
                    <a:pt x="661988" y="78105"/>
                  </a:cubicBezTo>
                  <a:cubicBezTo>
                    <a:pt x="681990" y="67627"/>
                    <a:pt x="701993" y="58102"/>
                    <a:pt x="721995" y="48577"/>
                  </a:cubicBezTo>
                  <a:cubicBezTo>
                    <a:pt x="722948" y="48577"/>
                    <a:pt x="722948" y="47625"/>
                    <a:pt x="723900" y="46672"/>
                  </a:cubicBezTo>
                  <a:cubicBezTo>
                    <a:pt x="741045" y="38100"/>
                    <a:pt x="758190" y="29527"/>
                    <a:pt x="775335" y="20955"/>
                  </a:cubicBezTo>
                  <a:cubicBezTo>
                    <a:pt x="778193" y="19050"/>
                    <a:pt x="781050" y="17145"/>
                    <a:pt x="783908" y="15240"/>
                  </a:cubicBezTo>
                  <a:cubicBezTo>
                    <a:pt x="794385" y="11430"/>
                    <a:pt x="806768" y="5715"/>
                    <a:pt x="819150" y="0"/>
                  </a:cubicBezTo>
                  <a:close/>
                </a:path>
              </a:pathLst>
            </a:custGeom>
            <a:solidFill>
              <a:srgbClr val="F23E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21"/>
            <p:cNvSpPr/>
            <p:nvPr/>
          </p:nvSpPr>
          <p:spPr>
            <a:xfrm>
              <a:off x="8922067" y="2581274"/>
              <a:ext cx="259080" cy="126768"/>
            </a:xfrm>
            <a:custGeom>
              <a:avLst/>
              <a:gdLst/>
              <a:ahLst/>
              <a:cxnLst/>
              <a:rect l="l" t="t" r="r" b="b"/>
              <a:pathLst>
                <a:path w="259080" h="126768" extrusionOk="0">
                  <a:moveTo>
                    <a:pt x="237172" y="0"/>
                  </a:moveTo>
                  <a:cubicBezTo>
                    <a:pt x="242888" y="952"/>
                    <a:pt x="248602" y="952"/>
                    <a:pt x="259080" y="2858"/>
                  </a:cubicBezTo>
                  <a:cubicBezTo>
                    <a:pt x="250507" y="17145"/>
                    <a:pt x="243840" y="28575"/>
                    <a:pt x="236220" y="40005"/>
                  </a:cubicBezTo>
                  <a:cubicBezTo>
                    <a:pt x="222885" y="61913"/>
                    <a:pt x="208597" y="83820"/>
                    <a:pt x="194310" y="105728"/>
                  </a:cubicBezTo>
                  <a:cubicBezTo>
                    <a:pt x="189547" y="112395"/>
                    <a:pt x="184785" y="120015"/>
                    <a:pt x="179070" y="125730"/>
                  </a:cubicBezTo>
                  <a:cubicBezTo>
                    <a:pt x="177165" y="127635"/>
                    <a:pt x="168593" y="126683"/>
                    <a:pt x="167640" y="124778"/>
                  </a:cubicBezTo>
                  <a:cubicBezTo>
                    <a:pt x="160020" y="110490"/>
                    <a:pt x="153352" y="96203"/>
                    <a:pt x="146685" y="81915"/>
                  </a:cubicBezTo>
                  <a:cubicBezTo>
                    <a:pt x="127635" y="85725"/>
                    <a:pt x="113347" y="88583"/>
                    <a:pt x="98107" y="91440"/>
                  </a:cubicBezTo>
                  <a:cubicBezTo>
                    <a:pt x="98107" y="90488"/>
                    <a:pt x="97155" y="89535"/>
                    <a:pt x="97155" y="88583"/>
                  </a:cubicBezTo>
                  <a:cubicBezTo>
                    <a:pt x="105727" y="73342"/>
                    <a:pt x="104775" y="68580"/>
                    <a:pt x="87630" y="68580"/>
                  </a:cubicBezTo>
                  <a:cubicBezTo>
                    <a:pt x="79057" y="68580"/>
                    <a:pt x="69532" y="70485"/>
                    <a:pt x="60960" y="71438"/>
                  </a:cubicBezTo>
                  <a:cubicBezTo>
                    <a:pt x="41910" y="60960"/>
                    <a:pt x="22860" y="50483"/>
                    <a:pt x="0" y="38100"/>
                  </a:cubicBezTo>
                  <a:cubicBezTo>
                    <a:pt x="81915" y="19050"/>
                    <a:pt x="160020" y="8573"/>
                    <a:pt x="237172" y="0"/>
                  </a:cubicBezTo>
                  <a:close/>
                </a:path>
              </a:pathLst>
            </a:custGeom>
            <a:solidFill>
              <a:srgbClr val="F23E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6" name="Google Shape;2206;p21"/>
            <p:cNvSpPr/>
            <p:nvPr/>
          </p:nvSpPr>
          <p:spPr>
            <a:xfrm>
              <a:off x="8983980" y="2649854"/>
              <a:ext cx="41484" cy="20002"/>
            </a:xfrm>
            <a:custGeom>
              <a:avLst/>
              <a:gdLst/>
              <a:ahLst/>
              <a:cxnLst/>
              <a:rect l="l" t="t" r="r" b="b"/>
              <a:pathLst>
                <a:path w="41484" h="20002" extrusionOk="0">
                  <a:moveTo>
                    <a:pt x="0" y="2858"/>
                  </a:moveTo>
                  <a:cubicBezTo>
                    <a:pt x="8572" y="1905"/>
                    <a:pt x="18097" y="0"/>
                    <a:pt x="26670" y="0"/>
                  </a:cubicBezTo>
                  <a:cubicBezTo>
                    <a:pt x="43815" y="0"/>
                    <a:pt x="44768" y="3810"/>
                    <a:pt x="36195" y="20003"/>
                  </a:cubicBezTo>
                  <a:cubicBezTo>
                    <a:pt x="24765" y="14288"/>
                    <a:pt x="12382" y="8573"/>
                    <a:pt x="0" y="2858"/>
                  </a:cubicBezTo>
                  <a:close/>
                </a:path>
              </a:pathLst>
            </a:custGeom>
            <a:solidFill>
              <a:srgbClr val="B62F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7" name="Google Shape;2207;p21"/>
            <p:cNvSpPr/>
            <p:nvPr/>
          </p:nvSpPr>
          <p:spPr>
            <a:xfrm>
              <a:off x="8740139" y="2798444"/>
              <a:ext cx="44767" cy="23812"/>
            </a:xfrm>
            <a:custGeom>
              <a:avLst/>
              <a:gdLst/>
              <a:ahLst/>
              <a:cxnLst/>
              <a:rect l="l" t="t" r="r" b="b"/>
              <a:pathLst>
                <a:path w="44767" h="23812" extrusionOk="0">
                  <a:moveTo>
                    <a:pt x="44768" y="0"/>
                  </a:moveTo>
                  <a:cubicBezTo>
                    <a:pt x="33338" y="15240"/>
                    <a:pt x="19050" y="23813"/>
                    <a:pt x="0" y="23813"/>
                  </a:cubicBezTo>
                  <a:cubicBezTo>
                    <a:pt x="14288" y="16192"/>
                    <a:pt x="29528" y="7620"/>
                    <a:pt x="44768" y="0"/>
                  </a:cubicBezTo>
                  <a:close/>
                </a:path>
              </a:pathLst>
            </a:custGeom>
            <a:solidFill>
              <a:srgbClr val="F23E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8" name="Google Shape;2208;p21"/>
            <p:cNvSpPr/>
            <p:nvPr/>
          </p:nvSpPr>
          <p:spPr>
            <a:xfrm>
              <a:off x="8694419" y="2839402"/>
              <a:ext cx="8572" cy="5714"/>
            </a:xfrm>
            <a:custGeom>
              <a:avLst/>
              <a:gdLst/>
              <a:ahLst/>
              <a:cxnLst/>
              <a:rect l="l" t="t" r="r" b="b"/>
              <a:pathLst>
                <a:path w="8572" h="5714" extrusionOk="0">
                  <a:moveTo>
                    <a:pt x="8573" y="0"/>
                  </a:moveTo>
                  <a:cubicBezTo>
                    <a:pt x="5715" y="1905"/>
                    <a:pt x="2857" y="3810"/>
                    <a:pt x="0" y="5715"/>
                  </a:cubicBezTo>
                  <a:cubicBezTo>
                    <a:pt x="2857" y="3810"/>
                    <a:pt x="5715" y="1905"/>
                    <a:pt x="8573" y="0"/>
                  </a:cubicBezTo>
                  <a:close/>
                </a:path>
              </a:pathLst>
            </a:custGeom>
            <a:solidFill>
              <a:srgbClr val="B62F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9" name="Google Shape;2209;p21"/>
            <p:cNvSpPr/>
            <p:nvPr/>
          </p:nvSpPr>
          <p:spPr>
            <a:xfrm>
              <a:off x="8640127" y="2869882"/>
              <a:ext cx="2857" cy="1904"/>
            </a:xfrm>
            <a:custGeom>
              <a:avLst/>
              <a:gdLst/>
              <a:ahLst/>
              <a:cxnLst/>
              <a:rect l="l" t="t" r="r" b="b"/>
              <a:pathLst>
                <a:path w="2857" h="1904" extrusionOk="0">
                  <a:moveTo>
                    <a:pt x="2858" y="0"/>
                  </a:moveTo>
                  <a:cubicBezTo>
                    <a:pt x="2858" y="952"/>
                    <a:pt x="1905" y="1905"/>
                    <a:pt x="953" y="1905"/>
                  </a:cubicBezTo>
                  <a:cubicBezTo>
                    <a:pt x="953" y="1905"/>
                    <a:pt x="0" y="952"/>
                    <a:pt x="0" y="952"/>
                  </a:cubicBezTo>
                  <a:cubicBezTo>
                    <a:pt x="953" y="952"/>
                    <a:pt x="1905" y="0"/>
                    <a:pt x="2858" y="0"/>
                  </a:cubicBezTo>
                  <a:close/>
                </a:path>
              </a:pathLst>
            </a:custGeom>
            <a:solidFill>
              <a:srgbClr val="B62F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0" name="Google Shape;2210;p21"/>
            <p:cNvSpPr/>
            <p:nvPr/>
          </p:nvSpPr>
          <p:spPr>
            <a:xfrm>
              <a:off x="9254489" y="2805112"/>
              <a:ext cx="190426" cy="929640"/>
            </a:xfrm>
            <a:custGeom>
              <a:avLst/>
              <a:gdLst/>
              <a:ahLst/>
              <a:cxnLst/>
              <a:rect l="l" t="t" r="r" b="b"/>
              <a:pathLst>
                <a:path w="190426" h="929640" extrusionOk="0">
                  <a:moveTo>
                    <a:pt x="52388" y="876300"/>
                  </a:moveTo>
                  <a:cubicBezTo>
                    <a:pt x="46673" y="773430"/>
                    <a:pt x="40958" y="670560"/>
                    <a:pt x="35243" y="568643"/>
                  </a:cubicBezTo>
                  <a:cubicBezTo>
                    <a:pt x="28575" y="451485"/>
                    <a:pt x="20955" y="334328"/>
                    <a:pt x="13335" y="218122"/>
                  </a:cubicBezTo>
                  <a:cubicBezTo>
                    <a:pt x="9525" y="154305"/>
                    <a:pt x="3810" y="90488"/>
                    <a:pt x="0" y="25717"/>
                  </a:cubicBezTo>
                  <a:cubicBezTo>
                    <a:pt x="0" y="19050"/>
                    <a:pt x="0" y="12383"/>
                    <a:pt x="0" y="0"/>
                  </a:cubicBezTo>
                  <a:cubicBezTo>
                    <a:pt x="31433" y="3810"/>
                    <a:pt x="61913" y="8572"/>
                    <a:pt x="91440" y="12383"/>
                  </a:cubicBezTo>
                  <a:cubicBezTo>
                    <a:pt x="104775" y="14288"/>
                    <a:pt x="117158" y="13335"/>
                    <a:pt x="130493" y="14288"/>
                  </a:cubicBezTo>
                  <a:cubicBezTo>
                    <a:pt x="139065" y="16192"/>
                    <a:pt x="146685" y="19050"/>
                    <a:pt x="153353" y="20955"/>
                  </a:cubicBezTo>
                  <a:cubicBezTo>
                    <a:pt x="152400" y="29528"/>
                    <a:pt x="149543" y="37147"/>
                    <a:pt x="149543" y="44767"/>
                  </a:cubicBezTo>
                  <a:cubicBezTo>
                    <a:pt x="150495" y="61913"/>
                    <a:pt x="155258" y="78105"/>
                    <a:pt x="156210" y="95250"/>
                  </a:cubicBezTo>
                  <a:cubicBezTo>
                    <a:pt x="159068" y="132397"/>
                    <a:pt x="161925" y="168592"/>
                    <a:pt x="163830" y="205740"/>
                  </a:cubicBezTo>
                  <a:cubicBezTo>
                    <a:pt x="164783" y="227647"/>
                    <a:pt x="163830" y="249555"/>
                    <a:pt x="163830" y="271463"/>
                  </a:cubicBezTo>
                  <a:cubicBezTo>
                    <a:pt x="163830" y="277178"/>
                    <a:pt x="165735" y="281940"/>
                    <a:pt x="165735" y="287655"/>
                  </a:cubicBezTo>
                  <a:cubicBezTo>
                    <a:pt x="165735" y="300038"/>
                    <a:pt x="166688" y="313372"/>
                    <a:pt x="165735" y="325755"/>
                  </a:cubicBezTo>
                  <a:cubicBezTo>
                    <a:pt x="163830" y="344805"/>
                    <a:pt x="155258" y="364808"/>
                    <a:pt x="159068" y="382905"/>
                  </a:cubicBezTo>
                  <a:cubicBezTo>
                    <a:pt x="161925" y="398145"/>
                    <a:pt x="163830" y="411480"/>
                    <a:pt x="159068" y="426720"/>
                  </a:cubicBezTo>
                  <a:cubicBezTo>
                    <a:pt x="155258" y="438150"/>
                    <a:pt x="146685" y="455295"/>
                    <a:pt x="167640" y="462915"/>
                  </a:cubicBezTo>
                  <a:cubicBezTo>
                    <a:pt x="169545" y="463867"/>
                    <a:pt x="170498" y="467678"/>
                    <a:pt x="171450" y="470535"/>
                  </a:cubicBezTo>
                  <a:cubicBezTo>
                    <a:pt x="176213" y="507683"/>
                    <a:pt x="180975" y="543878"/>
                    <a:pt x="186690" y="581025"/>
                  </a:cubicBezTo>
                  <a:cubicBezTo>
                    <a:pt x="193358" y="627697"/>
                    <a:pt x="191453" y="673418"/>
                    <a:pt x="178118" y="718185"/>
                  </a:cubicBezTo>
                  <a:cubicBezTo>
                    <a:pt x="175260" y="727710"/>
                    <a:pt x="174308" y="739140"/>
                    <a:pt x="159068" y="740093"/>
                  </a:cubicBezTo>
                  <a:cubicBezTo>
                    <a:pt x="155258" y="740093"/>
                    <a:pt x="149543" y="748665"/>
                    <a:pt x="148590" y="753428"/>
                  </a:cubicBezTo>
                  <a:cubicBezTo>
                    <a:pt x="145733" y="768668"/>
                    <a:pt x="143828" y="784860"/>
                    <a:pt x="141923" y="800100"/>
                  </a:cubicBezTo>
                  <a:cubicBezTo>
                    <a:pt x="139065" y="821055"/>
                    <a:pt x="133350" y="842963"/>
                    <a:pt x="135255" y="863918"/>
                  </a:cubicBezTo>
                  <a:cubicBezTo>
                    <a:pt x="137160" y="888683"/>
                    <a:pt x="103823" y="895350"/>
                    <a:pt x="110490" y="920115"/>
                  </a:cubicBezTo>
                  <a:cubicBezTo>
                    <a:pt x="110490" y="921068"/>
                    <a:pt x="107633" y="923925"/>
                    <a:pt x="104775" y="924878"/>
                  </a:cubicBezTo>
                  <a:cubicBezTo>
                    <a:pt x="90488" y="926783"/>
                    <a:pt x="76200" y="927735"/>
                    <a:pt x="60008" y="929640"/>
                  </a:cubicBezTo>
                  <a:cubicBezTo>
                    <a:pt x="60008" y="919163"/>
                    <a:pt x="60960" y="911543"/>
                    <a:pt x="60008" y="903922"/>
                  </a:cubicBezTo>
                  <a:cubicBezTo>
                    <a:pt x="58103" y="894397"/>
                    <a:pt x="55245" y="884872"/>
                    <a:pt x="52388" y="876300"/>
                  </a:cubicBezTo>
                  <a:close/>
                </a:path>
              </a:pathLst>
            </a:custGeom>
            <a:solidFill>
              <a:srgbClr val="315EE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1" name="Google Shape;2211;p21"/>
            <p:cNvSpPr/>
            <p:nvPr/>
          </p:nvSpPr>
          <p:spPr>
            <a:xfrm>
              <a:off x="9306877" y="2817234"/>
              <a:ext cx="215265" cy="994907"/>
            </a:xfrm>
            <a:custGeom>
              <a:avLst/>
              <a:gdLst/>
              <a:ahLst/>
              <a:cxnLst/>
              <a:rect l="l" t="t" r="r" b="b"/>
              <a:pathLst>
                <a:path w="215265" h="994907" extrusionOk="0">
                  <a:moveTo>
                    <a:pt x="0" y="864177"/>
                  </a:moveTo>
                  <a:cubicBezTo>
                    <a:pt x="1905" y="873702"/>
                    <a:pt x="5715" y="882275"/>
                    <a:pt x="6668" y="891800"/>
                  </a:cubicBezTo>
                  <a:cubicBezTo>
                    <a:pt x="7620" y="899420"/>
                    <a:pt x="6668" y="906087"/>
                    <a:pt x="6668" y="917517"/>
                  </a:cubicBezTo>
                  <a:cubicBezTo>
                    <a:pt x="22860" y="915612"/>
                    <a:pt x="37148" y="914660"/>
                    <a:pt x="51435" y="912755"/>
                  </a:cubicBezTo>
                  <a:cubicBezTo>
                    <a:pt x="53340" y="912755"/>
                    <a:pt x="57150" y="908945"/>
                    <a:pt x="57150" y="907992"/>
                  </a:cubicBezTo>
                  <a:cubicBezTo>
                    <a:pt x="51435" y="883227"/>
                    <a:pt x="83820" y="876560"/>
                    <a:pt x="81915" y="851795"/>
                  </a:cubicBezTo>
                  <a:cubicBezTo>
                    <a:pt x="80963" y="830840"/>
                    <a:pt x="85725" y="808932"/>
                    <a:pt x="88583" y="787977"/>
                  </a:cubicBezTo>
                  <a:cubicBezTo>
                    <a:pt x="90488" y="772737"/>
                    <a:pt x="91440" y="756545"/>
                    <a:pt x="95250" y="741305"/>
                  </a:cubicBezTo>
                  <a:cubicBezTo>
                    <a:pt x="96203" y="736542"/>
                    <a:pt x="101918" y="727970"/>
                    <a:pt x="105728" y="727970"/>
                  </a:cubicBezTo>
                  <a:cubicBezTo>
                    <a:pt x="120968" y="727970"/>
                    <a:pt x="121920" y="716540"/>
                    <a:pt x="124778" y="706062"/>
                  </a:cubicBezTo>
                  <a:cubicBezTo>
                    <a:pt x="138113" y="661295"/>
                    <a:pt x="140018" y="615575"/>
                    <a:pt x="133350" y="568902"/>
                  </a:cubicBezTo>
                  <a:cubicBezTo>
                    <a:pt x="127635" y="531755"/>
                    <a:pt x="123825" y="495560"/>
                    <a:pt x="118110" y="458412"/>
                  </a:cubicBezTo>
                  <a:cubicBezTo>
                    <a:pt x="118110" y="455555"/>
                    <a:pt x="116205" y="450792"/>
                    <a:pt x="114300" y="450792"/>
                  </a:cubicBezTo>
                  <a:cubicBezTo>
                    <a:pt x="93345" y="443172"/>
                    <a:pt x="101918" y="426027"/>
                    <a:pt x="105728" y="414597"/>
                  </a:cubicBezTo>
                  <a:cubicBezTo>
                    <a:pt x="111443" y="398405"/>
                    <a:pt x="108585" y="386022"/>
                    <a:pt x="105728" y="370782"/>
                  </a:cubicBezTo>
                  <a:cubicBezTo>
                    <a:pt x="102870" y="352685"/>
                    <a:pt x="110490" y="332682"/>
                    <a:pt x="112395" y="313632"/>
                  </a:cubicBezTo>
                  <a:cubicBezTo>
                    <a:pt x="113348" y="301250"/>
                    <a:pt x="112395" y="287915"/>
                    <a:pt x="112395" y="275532"/>
                  </a:cubicBezTo>
                  <a:cubicBezTo>
                    <a:pt x="112395" y="269817"/>
                    <a:pt x="110490" y="265055"/>
                    <a:pt x="110490" y="259340"/>
                  </a:cubicBezTo>
                  <a:cubicBezTo>
                    <a:pt x="110490" y="237432"/>
                    <a:pt x="111443" y="215525"/>
                    <a:pt x="110490" y="193617"/>
                  </a:cubicBezTo>
                  <a:cubicBezTo>
                    <a:pt x="108585" y="156470"/>
                    <a:pt x="105728" y="120275"/>
                    <a:pt x="102870" y="83127"/>
                  </a:cubicBezTo>
                  <a:cubicBezTo>
                    <a:pt x="100965" y="65982"/>
                    <a:pt x="97155" y="49790"/>
                    <a:pt x="96203" y="32645"/>
                  </a:cubicBezTo>
                  <a:cubicBezTo>
                    <a:pt x="95250" y="25025"/>
                    <a:pt x="98108" y="17405"/>
                    <a:pt x="100013" y="8832"/>
                  </a:cubicBezTo>
                  <a:cubicBezTo>
                    <a:pt x="93345" y="6927"/>
                    <a:pt x="84773" y="5022"/>
                    <a:pt x="77153" y="2165"/>
                  </a:cubicBezTo>
                  <a:cubicBezTo>
                    <a:pt x="84773" y="1212"/>
                    <a:pt x="92393" y="-693"/>
                    <a:pt x="100013" y="260"/>
                  </a:cubicBezTo>
                  <a:cubicBezTo>
                    <a:pt x="115253" y="2165"/>
                    <a:pt x="130493" y="5022"/>
                    <a:pt x="146685" y="7880"/>
                  </a:cubicBezTo>
                  <a:cubicBezTo>
                    <a:pt x="147638" y="8832"/>
                    <a:pt x="148590" y="10737"/>
                    <a:pt x="148590" y="12642"/>
                  </a:cubicBezTo>
                  <a:cubicBezTo>
                    <a:pt x="151448" y="63125"/>
                    <a:pt x="154305" y="114560"/>
                    <a:pt x="157163" y="165042"/>
                  </a:cubicBezTo>
                  <a:cubicBezTo>
                    <a:pt x="163830" y="253625"/>
                    <a:pt x="170498" y="342207"/>
                    <a:pt x="177165" y="431742"/>
                  </a:cubicBezTo>
                  <a:cubicBezTo>
                    <a:pt x="180975" y="479367"/>
                    <a:pt x="182880" y="527945"/>
                    <a:pt x="185738" y="575570"/>
                  </a:cubicBezTo>
                  <a:cubicBezTo>
                    <a:pt x="188595" y="630815"/>
                    <a:pt x="190500" y="685107"/>
                    <a:pt x="194310" y="740352"/>
                  </a:cubicBezTo>
                  <a:cubicBezTo>
                    <a:pt x="199073" y="810837"/>
                    <a:pt x="203835" y="881322"/>
                    <a:pt x="208598" y="952760"/>
                  </a:cubicBezTo>
                  <a:cubicBezTo>
                    <a:pt x="209550" y="966095"/>
                    <a:pt x="212408" y="978477"/>
                    <a:pt x="215265" y="994670"/>
                  </a:cubicBezTo>
                  <a:cubicBezTo>
                    <a:pt x="193358" y="994670"/>
                    <a:pt x="172403" y="994670"/>
                    <a:pt x="151448" y="994670"/>
                  </a:cubicBezTo>
                  <a:cubicBezTo>
                    <a:pt x="124778" y="994670"/>
                    <a:pt x="98108" y="994670"/>
                    <a:pt x="71438" y="994670"/>
                  </a:cubicBezTo>
                  <a:cubicBezTo>
                    <a:pt x="54293" y="994670"/>
                    <a:pt x="36195" y="995622"/>
                    <a:pt x="19050" y="993717"/>
                  </a:cubicBezTo>
                  <a:cubicBezTo>
                    <a:pt x="14288" y="993717"/>
                    <a:pt x="6668" y="988002"/>
                    <a:pt x="6668" y="984192"/>
                  </a:cubicBezTo>
                  <a:cubicBezTo>
                    <a:pt x="4763" y="942282"/>
                    <a:pt x="2858" y="903230"/>
                    <a:pt x="0" y="864177"/>
                  </a:cubicBezTo>
                  <a:close/>
                </a:path>
              </a:pathLst>
            </a:custGeom>
            <a:solidFill>
              <a:srgbClr val="272D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2" name="Google Shape;2212;p21"/>
            <p:cNvSpPr/>
            <p:nvPr/>
          </p:nvSpPr>
          <p:spPr>
            <a:xfrm>
              <a:off x="9530714" y="3382327"/>
              <a:ext cx="15663" cy="161925"/>
            </a:xfrm>
            <a:custGeom>
              <a:avLst/>
              <a:gdLst/>
              <a:ahLst/>
              <a:cxnLst/>
              <a:rect l="l" t="t" r="r" b="b"/>
              <a:pathLst>
                <a:path w="15663" h="161925" extrusionOk="0">
                  <a:moveTo>
                    <a:pt x="0" y="44767"/>
                  </a:moveTo>
                  <a:cubicBezTo>
                    <a:pt x="2858" y="29527"/>
                    <a:pt x="6668" y="14288"/>
                    <a:pt x="9525" y="0"/>
                  </a:cubicBezTo>
                  <a:cubicBezTo>
                    <a:pt x="10478" y="0"/>
                    <a:pt x="10478" y="0"/>
                    <a:pt x="11430" y="0"/>
                  </a:cubicBezTo>
                  <a:cubicBezTo>
                    <a:pt x="11430" y="6667"/>
                    <a:pt x="10478" y="13335"/>
                    <a:pt x="10478" y="20002"/>
                  </a:cubicBezTo>
                  <a:cubicBezTo>
                    <a:pt x="9525" y="30480"/>
                    <a:pt x="953" y="41910"/>
                    <a:pt x="15240" y="50482"/>
                  </a:cubicBezTo>
                  <a:cubicBezTo>
                    <a:pt x="16193" y="50482"/>
                    <a:pt x="15240" y="54292"/>
                    <a:pt x="15240" y="56197"/>
                  </a:cubicBezTo>
                  <a:cubicBezTo>
                    <a:pt x="15240" y="86677"/>
                    <a:pt x="15240" y="117157"/>
                    <a:pt x="15240" y="148590"/>
                  </a:cubicBezTo>
                  <a:cubicBezTo>
                    <a:pt x="15240" y="153352"/>
                    <a:pt x="10478" y="157163"/>
                    <a:pt x="8573" y="161925"/>
                  </a:cubicBezTo>
                  <a:cubicBezTo>
                    <a:pt x="5715" y="121920"/>
                    <a:pt x="2858" y="82867"/>
                    <a:pt x="0" y="44767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3" name="Google Shape;2213;p21"/>
            <p:cNvSpPr/>
            <p:nvPr/>
          </p:nvSpPr>
          <p:spPr>
            <a:xfrm>
              <a:off x="9539287" y="3549966"/>
              <a:ext cx="14287" cy="84772"/>
            </a:xfrm>
            <a:custGeom>
              <a:avLst/>
              <a:gdLst/>
              <a:ahLst/>
              <a:cxnLst/>
              <a:rect l="l" t="t" r="r" b="b"/>
              <a:pathLst>
                <a:path w="14287" h="84772" extrusionOk="0">
                  <a:moveTo>
                    <a:pt x="0" y="0"/>
                  </a:moveTo>
                  <a:cubicBezTo>
                    <a:pt x="3810" y="2858"/>
                    <a:pt x="9525" y="5715"/>
                    <a:pt x="10477" y="9525"/>
                  </a:cubicBezTo>
                  <a:cubicBezTo>
                    <a:pt x="12382" y="30480"/>
                    <a:pt x="14288" y="51435"/>
                    <a:pt x="14288" y="72390"/>
                  </a:cubicBezTo>
                  <a:cubicBezTo>
                    <a:pt x="14288" y="76200"/>
                    <a:pt x="8573" y="80963"/>
                    <a:pt x="5715" y="84773"/>
                  </a:cubicBezTo>
                  <a:cubicBezTo>
                    <a:pt x="5715" y="82867"/>
                    <a:pt x="5715" y="80963"/>
                    <a:pt x="5715" y="79058"/>
                  </a:cubicBezTo>
                  <a:cubicBezTo>
                    <a:pt x="14288" y="69533"/>
                    <a:pt x="14288" y="59055"/>
                    <a:pt x="5715" y="49530"/>
                  </a:cubicBezTo>
                  <a:cubicBezTo>
                    <a:pt x="3810" y="34290"/>
                    <a:pt x="1905" y="17145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4" name="Google Shape;2214;p21"/>
            <p:cNvSpPr/>
            <p:nvPr/>
          </p:nvSpPr>
          <p:spPr>
            <a:xfrm>
              <a:off x="9518332" y="3250882"/>
              <a:ext cx="9914" cy="29527"/>
            </a:xfrm>
            <a:custGeom>
              <a:avLst/>
              <a:gdLst/>
              <a:ahLst/>
              <a:cxnLst/>
              <a:rect l="l" t="t" r="r" b="b"/>
              <a:pathLst>
                <a:path w="9914" h="29527" extrusionOk="0">
                  <a:moveTo>
                    <a:pt x="0" y="0"/>
                  </a:moveTo>
                  <a:cubicBezTo>
                    <a:pt x="12382" y="6667"/>
                    <a:pt x="13335" y="17145"/>
                    <a:pt x="1905" y="29527"/>
                  </a:cubicBezTo>
                  <a:cubicBezTo>
                    <a:pt x="1905" y="20002"/>
                    <a:pt x="953" y="9525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5" name="Google Shape;2215;p21"/>
            <p:cNvSpPr/>
            <p:nvPr/>
          </p:nvSpPr>
          <p:spPr>
            <a:xfrm>
              <a:off x="9515475" y="3208971"/>
              <a:ext cx="9409" cy="26670"/>
            </a:xfrm>
            <a:custGeom>
              <a:avLst/>
              <a:gdLst/>
              <a:ahLst/>
              <a:cxnLst/>
              <a:rect l="l" t="t" r="r" b="b"/>
              <a:pathLst>
                <a:path w="9409" h="26670" extrusionOk="0">
                  <a:moveTo>
                    <a:pt x="0" y="0"/>
                  </a:moveTo>
                  <a:cubicBezTo>
                    <a:pt x="13335" y="8573"/>
                    <a:pt x="11430" y="17145"/>
                    <a:pt x="952" y="26670"/>
                  </a:cubicBezTo>
                  <a:cubicBezTo>
                    <a:pt x="952" y="17145"/>
                    <a:pt x="952" y="8573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6" name="Google Shape;2216;p21"/>
            <p:cNvSpPr/>
            <p:nvPr/>
          </p:nvSpPr>
          <p:spPr>
            <a:xfrm>
              <a:off x="9525952" y="3363277"/>
              <a:ext cx="9540" cy="25717"/>
            </a:xfrm>
            <a:custGeom>
              <a:avLst/>
              <a:gdLst/>
              <a:ahLst/>
              <a:cxnLst/>
              <a:rect l="l" t="t" r="r" b="b"/>
              <a:pathLst>
                <a:path w="9540" h="25717" extrusionOk="0">
                  <a:moveTo>
                    <a:pt x="0" y="0"/>
                  </a:moveTo>
                  <a:cubicBezTo>
                    <a:pt x="12383" y="6667"/>
                    <a:pt x="12383" y="14288"/>
                    <a:pt x="1905" y="25717"/>
                  </a:cubicBezTo>
                  <a:cubicBezTo>
                    <a:pt x="953" y="17145"/>
                    <a:pt x="953" y="8572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7" name="Google Shape;2217;p21"/>
            <p:cNvSpPr/>
            <p:nvPr/>
          </p:nvSpPr>
          <p:spPr>
            <a:xfrm>
              <a:off x="9521189" y="3298507"/>
              <a:ext cx="12382" cy="11429"/>
            </a:xfrm>
            <a:custGeom>
              <a:avLst/>
              <a:gdLst/>
              <a:ahLst/>
              <a:cxnLst/>
              <a:rect l="l" t="t" r="r" b="b"/>
              <a:pathLst>
                <a:path w="12382" h="11429" extrusionOk="0">
                  <a:moveTo>
                    <a:pt x="0" y="0"/>
                  </a:moveTo>
                  <a:cubicBezTo>
                    <a:pt x="3810" y="1905"/>
                    <a:pt x="8573" y="3810"/>
                    <a:pt x="12383" y="6667"/>
                  </a:cubicBezTo>
                  <a:cubicBezTo>
                    <a:pt x="8573" y="8572"/>
                    <a:pt x="4763" y="9525"/>
                    <a:pt x="953" y="11430"/>
                  </a:cubicBezTo>
                  <a:cubicBezTo>
                    <a:pt x="953" y="7620"/>
                    <a:pt x="953" y="3810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21"/>
            <p:cNvSpPr/>
            <p:nvPr/>
          </p:nvSpPr>
          <p:spPr>
            <a:xfrm>
              <a:off x="9523094" y="3317557"/>
              <a:ext cx="7619" cy="14287"/>
            </a:xfrm>
            <a:custGeom>
              <a:avLst/>
              <a:gdLst/>
              <a:ahLst/>
              <a:cxnLst/>
              <a:rect l="l" t="t" r="r" b="b"/>
              <a:pathLst>
                <a:path w="7619" h="14287" extrusionOk="0">
                  <a:moveTo>
                    <a:pt x="0" y="0"/>
                  </a:moveTo>
                  <a:cubicBezTo>
                    <a:pt x="2857" y="1905"/>
                    <a:pt x="7620" y="4763"/>
                    <a:pt x="7620" y="5715"/>
                  </a:cubicBezTo>
                  <a:cubicBezTo>
                    <a:pt x="6668" y="8572"/>
                    <a:pt x="3810" y="11430"/>
                    <a:pt x="953" y="14288"/>
                  </a:cubicBezTo>
                  <a:cubicBezTo>
                    <a:pt x="953" y="10477"/>
                    <a:pt x="0" y="5715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21"/>
            <p:cNvSpPr/>
            <p:nvPr/>
          </p:nvSpPr>
          <p:spPr>
            <a:xfrm>
              <a:off x="9544050" y="3601402"/>
              <a:ext cx="7143" cy="29527"/>
            </a:xfrm>
            <a:custGeom>
              <a:avLst/>
              <a:gdLst/>
              <a:ahLst/>
              <a:cxnLst/>
              <a:rect l="l" t="t" r="r" b="b"/>
              <a:pathLst>
                <a:path w="7143" h="29527" extrusionOk="0">
                  <a:moveTo>
                    <a:pt x="0" y="0"/>
                  </a:moveTo>
                  <a:cubicBezTo>
                    <a:pt x="9525" y="9525"/>
                    <a:pt x="9525" y="20002"/>
                    <a:pt x="0" y="29527"/>
                  </a:cubicBezTo>
                  <a:cubicBezTo>
                    <a:pt x="0" y="19050"/>
                    <a:pt x="0" y="9525"/>
                    <a:pt x="0" y="0"/>
                  </a:cubicBezTo>
                  <a:close/>
                </a:path>
              </a:pathLst>
            </a:custGeom>
            <a:solidFill>
              <a:srgbClr val="CFD1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21"/>
            <p:cNvSpPr/>
            <p:nvPr/>
          </p:nvSpPr>
          <p:spPr>
            <a:xfrm>
              <a:off x="8953500" y="2998601"/>
              <a:ext cx="225527" cy="766406"/>
            </a:xfrm>
            <a:custGeom>
              <a:avLst/>
              <a:gdLst/>
              <a:ahLst/>
              <a:cxnLst/>
              <a:rect l="l" t="t" r="r" b="b"/>
              <a:pathLst>
                <a:path w="225527" h="766406" extrusionOk="0">
                  <a:moveTo>
                    <a:pt x="179070" y="55113"/>
                  </a:moveTo>
                  <a:cubicBezTo>
                    <a:pt x="181927" y="93213"/>
                    <a:pt x="184785" y="132266"/>
                    <a:pt x="187643" y="170366"/>
                  </a:cubicBezTo>
                  <a:cubicBezTo>
                    <a:pt x="193357" y="259901"/>
                    <a:pt x="198120" y="349436"/>
                    <a:pt x="203835" y="439923"/>
                  </a:cubicBezTo>
                  <a:cubicBezTo>
                    <a:pt x="210502" y="540888"/>
                    <a:pt x="218123" y="641853"/>
                    <a:pt x="224790" y="741866"/>
                  </a:cubicBezTo>
                  <a:cubicBezTo>
                    <a:pt x="226695" y="767583"/>
                    <a:pt x="226695" y="767583"/>
                    <a:pt x="201930" y="765678"/>
                  </a:cubicBezTo>
                  <a:cubicBezTo>
                    <a:pt x="135255" y="760916"/>
                    <a:pt x="68580" y="757106"/>
                    <a:pt x="0" y="753296"/>
                  </a:cubicBezTo>
                  <a:cubicBezTo>
                    <a:pt x="0" y="726626"/>
                    <a:pt x="0" y="700908"/>
                    <a:pt x="0" y="675191"/>
                  </a:cubicBezTo>
                  <a:cubicBezTo>
                    <a:pt x="10477" y="668523"/>
                    <a:pt x="17145" y="671381"/>
                    <a:pt x="20955" y="681858"/>
                  </a:cubicBezTo>
                  <a:cubicBezTo>
                    <a:pt x="22860" y="687573"/>
                    <a:pt x="26670" y="691383"/>
                    <a:pt x="30480" y="697098"/>
                  </a:cubicBezTo>
                  <a:cubicBezTo>
                    <a:pt x="55245" y="706623"/>
                    <a:pt x="76200" y="692336"/>
                    <a:pt x="70485" y="665666"/>
                  </a:cubicBezTo>
                  <a:cubicBezTo>
                    <a:pt x="65723" y="644711"/>
                    <a:pt x="80010" y="632328"/>
                    <a:pt x="83820" y="615183"/>
                  </a:cubicBezTo>
                  <a:cubicBezTo>
                    <a:pt x="90488" y="618041"/>
                    <a:pt x="96202" y="622803"/>
                    <a:pt x="100965" y="621851"/>
                  </a:cubicBezTo>
                  <a:cubicBezTo>
                    <a:pt x="111443" y="619946"/>
                    <a:pt x="127635" y="618041"/>
                    <a:pt x="129540" y="611373"/>
                  </a:cubicBezTo>
                  <a:cubicBezTo>
                    <a:pt x="137160" y="595181"/>
                    <a:pt x="141923" y="575178"/>
                    <a:pt x="140970" y="557081"/>
                  </a:cubicBezTo>
                  <a:cubicBezTo>
                    <a:pt x="139065" y="532316"/>
                    <a:pt x="140970" y="509456"/>
                    <a:pt x="150495" y="486596"/>
                  </a:cubicBezTo>
                  <a:cubicBezTo>
                    <a:pt x="154305" y="476118"/>
                    <a:pt x="153352" y="463736"/>
                    <a:pt x="155257" y="448496"/>
                  </a:cubicBezTo>
                  <a:cubicBezTo>
                    <a:pt x="144780" y="452306"/>
                    <a:pt x="140018" y="455163"/>
                    <a:pt x="131445" y="458021"/>
                  </a:cubicBezTo>
                  <a:cubicBezTo>
                    <a:pt x="137160" y="434208"/>
                    <a:pt x="141923" y="413253"/>
                    <a:pt x="147638" y="387536"/>
                  </a:cubicBezTo>
                  <a:cubicBezTo>
                    <a:pt x="137160" y="395156"/>
                    <a:pt x="132398" y="398013"/>
                    <a:pt x="124777" y="403728"/>
                  </a:cubicBezTo>
                  <a:cubicBezTo>
                    <a:pt x="124777" y="378963"/>
                    <a:pt x="132398" y="360866"/>
                    <a:pt x="140018" y="341816"/>
                  </a:cubicBezTo>
                  <a:cubicBezTo>
                    <a:pt x="143827" y="332291"/>
                    <a:pt x="148590" y="315146"/>
                    <a:pt x="143827" y="311336"/>
                  </a:cubicBezTo>
                  <a:cubicBezTo>
                    <a:pt x="131445" y="299906"/>
                    <a:pt x="137160" y="288476"/>
                    <a:pt x="137160" y="276093"/>
                  </a:cubicBezTo>
                  <a:cubicBezTo>
                    <a:pt x="138113" y="251328"/>
                    <a:pt x="148590" y="222753"/>
                    <a:pt x="116205" y="207513"/>
                  </a:cubicBezTo>
                  <a:cubicBezTo>
                    <a:pt x="114300" y="206561"/>
                    <a:pt x="112395" y="202751"/>
                    <a:pt x="112395" y="199893"/>
                  </a:cubicBezTo>
                  <a:cubicBezTo>
                    <a:pt x="111443" y="184653"/>
                    <a:pt x="105727" y="170366"/>
                    <a:pt x="120015" y="157031"/>
                  </a:cubicBezTo>
                  <a:cubicBezTo>
                    <a:pt x="125730" y="151316"/>
                    <a:pt x="128588" y="141791"/>
                    <a:pt x="132398" y="134171"/>
                  </a:cubicBezTo>
                  <a:cubicBezTo>
                    <a:pt x="135255" y="126551"/>
                    <a:pt x="138113" y="120836"/>
                    <a:pt x="127635" y="116073"/>
                  </a:cubicBezTo>
                  <a:cubicBezTo>
                    <a:pt x="121920" y="114168"/>
                    <a:pt x="118110" y="103691"/>
                    <a:pt x="117157" y="97023"/>
                  </a:cubicBezTo>
                  <a:cubicBezTo>
                    <a:pt x="115252" y="78926"/>
                    <a:pt x="116205" y="59876"/>
                    <a:pt x="116205" y="41778"/>
                  </a:cubicBezTo>
                  <a:cubicBezTo>
                    <a:pt x="120015" y="31301"/>
                    <a:pt x="123825" y="21776"/>
                    <a:pt x="127635" y="11298"/>
                  </a:cubicBezTo>
                  <a:cubicBezTo>
                    <a:pt x="137160" y="7488"/>
                    <a:pt x="150495" y="-2989"/>
                    <a:pt x="156210" y="821"/>
                  </a:cubicBezTo>
                  <a:cubicBezTo>
                    <a:pt x="163830" y="4631"/>
                    <a:pt x="167640" y="18918"/>
                    <a:pt x="172402" y="29396"/>
                  </a:cubicBezTo>
                  <a:cubicBezTo>
                    <a:pt x="176213" y="37016"/>
                    <a:pt x="177165" y="46541"/>
                    <a:pt x="179070" y="55113"/>
                  </a:cubicBezTo>
                  <a:close/>
                </a:path>
              </a:pathLst>
            </a:custGeom>
            <a:solidFill>
              <a:srgbClr val="315EE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21"/>
            <p:cNvSpPr/>
            <p:nvPr/>
          </p:nvSpPr>
          <p:spPr>
            <a:xfrm>
              <a:off x="8949689" y="2988347"/>
              <a:ext cx="131445" cy="630622"/>
            </a:xfrm>
            <a:custGeom>
              <a:avLst/>
              <a:gdLst/>
              <a:ahLst/>
              <a:cxnLst/>
              <a:rect l="l" t="t" r="r" b="b"/>
              <a:pathLst>
                <a:path w="131445" h="630622" extrusionOk="0">
                  <a:moveTo>
                    <a:pt x="131445" y="21552"/>
                  </a:moveTo>
                  <a:cubicBezTo>
                    <a:pt x="127635" y="32029"/>
                    <a:pt x="123825" y="41554"/>
                    <a:pt x="120015" y="52032"/>
                  </a:cubicBezTo>
                  <a:cubicBezTo>
                    <a:pt x="115253" y="52032"/>
                    <a:pt x="110490" y="52032"/>
                    <a:pt x="105728" y="52032"/>
                  </a:cubicBezTo>
                  <a:cubicBezTo>
                    <a:pt x="104775" y="51079"/>
                    <a:pt x="103823" y="50127"/>
                    <a:pt x="101918" y="49174"/>
                  </a:cubicBezTo>
                  <a:cubicBezTo>
                    <a:pt x="97155" y="48222"/>
                    <a:pt x="91440" y="46317"/>
                    <a:pt x="86678" y="45364"/>
                  </a:cubicBezTo>
                  <a:cubicBezTo>
                    <a:pt x="72390" y="37744"/>
                    <a:pt x="57150" y="38697"/>
                    <a:pt x="47625" y="51079"/>
                  </a:cubicBezTo>
                  <a:cubicBezTo>
                    <a:pt x="38100" y="64414"/>
                    <a:pt x="33338" y="81559"/>
                    <a:pt x="27623" y="96799"/>
                  </a:cubicBezTo>
                  <a:cubicBezTo>
                    <a:pt x="26670" y="98704"/>
                    <a:pt x="31433" y="101562"/>
                    <a:pt x="32385" y="104419"/>
                  </a:cubicBezTo>
                  <a:cubicBezTo>
                    <a:pt x="37148" y="122517"/>
                    <a:pt x="43815" y="139662"/>
                    <a:pt x="46673" y="158712"/>
                  </a:cubicBezTo>
                  <a:cubicBezTo>
                    <a:pt x="51435" y="193002"/>
                    <a:pt x="43815" y="227292"/>
                    <a:pt x="48578" y="261582"/>
                  </a:cubicBezTo>
                  <a:cubicBezTo>
                    <a:pt x="52388" y="293014"/>
                    <a:pt x="48578" y="324447"/>
                    <a:pt x="49530" y="355879"/>
                  </a:cubicBezTo>
                  <a:cubicBezTo>
                    <a:pt x="50483" y="375882"/>
                    <a:pt x="61913" y="396837"/>
                    <a:pt x="41910" y="414934"/>
                  </a:cubicBezTo>
                  <a:cubicBezTo>
                    <a:pt x="40005" y="416839"/>
                    <a:pt x="40958" y="423507"/>
                    <a:pt x="40958" y="427317"/>
                  </a:cubicBezTo>
                  <a:cubicBezTo>
                    <a:pt x="40958" y="462559"/>
                    <a:pt x="40958" y="497802"/>
                    <a:pt x="40958" y="533044"/>
                  </a:cubicBezTo>
                  <a:cubicBezTo>
                    <a:pt x="40958" y="537807"/>
                    <a:pt x="40005" y="542569"/>
                    <a:pt x="41910" y="546379"/>
                  </a:cubicBezTo>
                  <a:cubicBezTo>
                    <a:pt x="60008" y="573049"/>
                    <a:pt x="35243" y="597814"/>
                    <a:pt x="40958" y="623532"/>
                  </a:cubicBezTo>
                  <a:cubicBezTo>
                    <a:pt x="40958" y="625437"/>
                    <a:pt x="36195" y="630199"/>
                    <a:pt x="33338" y="630199"/>
                  </a:cubicBezTo>
                  <a:cubicBezTo>
                    <a:pt x="22860" y="631152"/>
                    <a:pt x="13335" y="630199"/>
                    <a:pt x="2858" y="630199"/>
                  </a:cubicBezTo>
                  <a:cubicBezTo>
                    <a:pt x="2858" y="622579"/>
                    <a:pt x="2858" y="614959"/>
                    <a:pt x="2858" y="607339"/>
                  </a:cubicBezTo>
                  <a:cubicBezTo>
                    <a:pt x="2858" y="599719"/>
                    <a:pt x="2858" y="592099"/>
                    <a:pt x="2858" y="585432"/>
                  </a:cubicBezTo>
                  <a:cubicBezTo>
                    <a:pt x="2858" y="560667"/>
                    <a:pt x="2858" y="536854"/>
                    <a:pt x="2858" y="512089"/>
                  </a:cubicBezTo>
                  <a:cubicBezTo>
                    <a:pt x="1905" y="481609"/>
                    <a:pt x="1905" y="451129"/>
                    <a:pt x="953" y="420649"/>
                  </a:cubicBezTo>
                  <a:cubicBezTo>
                    <a:pt x="953" y="361594"/>
                    <a:pt x="0" y="302539"/>
                    <a:pt x="0" y="243484"/>
                  </a:cubicBezTo>
                  <a:cubicBezTo>
                    <a:pt x="3810" y="172047"/>
                    <a:pt x="6668" y="100609"/>
                    <a:pt x="11430" y="30124"/>
                  </a:cubicBezTo>
                  <a:cubicBezTo>
                    <a:pt x="12383" y="21552"/>
                    <a:pt x="19050" y="7264"/>
                    <a:pt x="24765" y="6312"/>
                  </a:cubicBezTo>
                  <a:cubicBezTo>
                    <a:pt x="45720" y="1549"/>
                    <a:pt x="67628" y="-1308"/>
                    <a:pt x="87630" y="597"/>
                  </a:cubicBezTo>
                  <a:cubicBezTo>
                    <a:pt x="102870" y="1549"/>
                    <a:pt x="117158" y="13932"/>
                    <a:pt x="131445" y="21552"/>
                  </a:cubicBezTo>
                  <a:close/>
                </a:path>
              </a:pathLst>
            </a:custGeom>
            <a:solidFill>
              <a:srgbClr val="68B8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21"/>
            <p:cNvSpPr/>
            <p:nvPr/>
          </p:nvSpPr>
          <p:spPr>
            <a:xfrm>
              <a:off x="8953500" y="3028187"/>
              <a:ext cx="89535" cy="669416"/>
            </a:xfrm>
            <a:custGeom>
              <a:avLst/>
              <a:gdLst/>
              <a:ahLst/>
              <a:cxnLst/>
              <a:rect l="l" t="t" r="r" b="b"/>
              <a:pathLst>
                <a:path w="89535" h="669416" extrusionOk="0">
                  <a:moveTo>
                    <a:pt x="0" y="589407"/>
                  </a:moveTo>
                  <a:cubicBezTo>
                    <a:pt x="10477" y="589407"/>
                    <a:pt x="20002" y="590359"/>
                    <a:pt x="30480" y="589407"/>
                  </a:cubicBezTo>
                  <a:cubicBezTo>
                    <a:pt x="33338" y="589407"/>
                    <a:pt x="38100" y="584645"/>
                    <a:pt x="38100" y="582740"/>
                  </a:cubicBezTo>
                  <a:cubicBezTo>
                    <a:pt x="33338" y="557022"/>
                    <a:pt x="58102" y="531304"/>
                    <a:pt x="39052" y="505587"/>
                  </a:cubicBezTo>
                  <a:cubicBezTo>
                    <a:pt x="37148" y="502729"/>
                    <a:pt x="38100" y="497015"/>
                    <a:pt x="38100" y="492252"/>
                  </a:cubicBezTo>
                  <a:cubicBezTo>
                    <a:pt x="38100" y="457009"/>
                    <a:pt x="38100" y="421767"/>
                    <a:pt x="38100" y="386524"/>
                  </a:cubicBezTo>
                  <a:cubicBezTo>
                    <a:pt x="38100" y="381762"/>
                    <a:pt x="36195" y="376047"/>
                    <a:pt x="39052" y="374142"/>
                  </a:cubicBezTo>
                  <a:cubicBezTo>
                    <a:pt x="59055" y="356045"/>
                    <a:pt x="46673" y="335090"/>
                    <a:pt x="46673" y="315087"/>
                  </a:cubicBezTo>
                  <a:cubicBezTo>
                    <a:pt x="45720" y="283654"/>
                    <a:pt x="49530" y="252222"/>
                    <a:pt x="45720" y="220790"/>
                  </a:cubicBezTo>
                  <a:cubicBezTo>
                    <a:pt x="40957" y="186499"/>
                    <a:pt x="49530" y="151257"/>
                    <a:pt x="43815" y="117920"/>
                  </a:cubicBezTo>
                  <a:cubicBezTo>
                    <a:pt x="40957" y="99822"/>
                    <a:pt x="34290" y="81724"/>
                    <a:pt x="29527" y="63627"/>
                  </a:cubicBezTo>
                  <a:cubicBezTo>
                    <a:pt x="28575" y="60770"/>
                    <a:pt x="23813" y="57912"/>
                    <a:pt x="24765" y="56007"/>
                  </a:cubicBezTo>
                  <a:cubicBezTo>
                    <a:pt x="30480" y="40767"/>
                    <a:pt x="35243" y="23622"/>
                    <a:pt x="44768" y="10287"/>
                  </a:cubicBezTo>
                  <a:cubicBezTo>
                    <a:pt x="53340" y="-1143"/>
                    <a:pt x="69532" y="-3048"/>
                    <a:pt x="83820" y="4572"/>
                  </a:cubicBezTo>
                  <a:cubicBezTo>
                    <a:pt x="78105" y="8382"/>
                    <a:pt x="72390" y="12192"/>
                    <a:pt x="66675" y="15049"/>
                  </a:cubicBezTo>
                  <a:cubicBezTo>
                    <a:pt x="45720" y="24574"/>
                    <a:pt x="41910" y="33147"/>
                    <a:pt x="51435" y="58865"/>
                  </a:cubicBezTo>
                  <a:cubicBezTo>
                    <a:pt x="60007" y="47434"/>
                    <a:pt x="67627" y="36957"/>
                    <a:pt x="77152" y="25527"/>
                  </a:cubicBezTo>
                  <a:cubicBezTo>
                    <a:pt x="82868" y="34099"/>
                    <a:pt x="86677" y="39815"/>
                    <a:pt x="89535" y="44577"/>
                  </a:cubicBezTo>
                  <a:cubicBezTo>
                    <a:pt x="82868" y="72199"/>
                    <a:pt x="43815" y="82677"/>
                    <a:pt x="57150" y="120777"/>
                  </a:cubicBezTo>
                  <a:cubicBezTo>
                    <a:pt x="66675" y="111252"/>
                    <a:pt x="75248" y="103632"/>
                    <a:pt x="82868" y="95059"/>
                  </a:cubicBezTo>
                  <a:cubicBezTo>
                    <a:pt x="84773" y="96012"/>
                    <a:pt x="85725" y="96965"/>
                    <a:pt x="87630" y="97917"/>
                  </a:cubicBezTo>
                  <a:cubicBezTo>
                    <a:pt x="86677" y="121729"/>
                    <a:pt x="85725" y="145542"/>
                    <a:pt x="83820" y="169354"/>
                  </a:cubicBezTo>
                  <a:cubicBezTo>
                    <a:pt x="83820" y="172212"/>
                    <a:pt x="80963" y="176022"/>
                    <a:pt x="79057" y="178879"/>
                  </a:cubicBezTo>
                  <a:cubicBezTo>
                    <a:pt x="68580" y="188404"/>
                    <a:pt x="62865" y="196024"/>
                    <a:pt x="81915" y="201740"/>
                  </a:cubicBezTo>
                  <a:cubicBezTo>
                    <a:pt x="83820" y="202692"/>
                    <a:pt x="87630" y="205549"/>
                    <a:pt x="87630" y="208407"/>
                  </a:cubicBezTo>
                  <a:cubicBezTo>
                    <a:pt x="87630" y="232220"/>
                    <a:pt x="91440" y="256984"/>
                    <a:pt x="76200" y="278892"/>
                  </a:cubicBezTo>
                  <a:cubicBezTo>
                    <a:pt x="67627" y="291274"/>
                    <a:pt x="64770" y="303657"/>
                    <a:pt x="71438" y="316992"/>
                  </a:cubicBezTo>
                  <a:cubicBezTo>
                    <a:pt x="80963" y="338899"/>
                    <a:pt x="72390" y="356997"/>
                    <a:pt x="62865" y="376999"/>
                  </a:cubicBezTo>
                  <a:cubicBezTo>
                    <a:pt x="58102" y="386524"/>
                    <a:pt x="54293" y="399859"/>
                    <a:pt x="58102" y="409384"/>
                  </a:cubicBezTo>
                  <a:cubicBezTo>
                    <a:pt x="66675" y="435102"/>
                    <a:pt x="66675" y="459867"/>
                    <a:pt x="56198" y="484632"/>
                  </a:cubicBezTo>
                  <a:cubicBezTo>
                    <a:pt x="52388" y="495109"/>
                    <a:pt x="56198" y="507492"/>
                    <a:pt x="56198" y="519874"/>
                  </a:cubicBezTo>
                  <a:cubicBezTo>
                    <a:pt x="56198" y="528447"/>
                    <a:pt x="57150" y="537020"/>
                    <a:pt x="56198" y="545592"/>
                  </a:cubicBezTo>
                  <a:cubicBezTo>
                    <a:pt x="50482" y="580834"/>
                    <a:pt x="44768" y="616077"/>
                    <a:pt x="39052" y="650367"/>
                  </a:cubicBezTo>
                  <a:cubicBezTo>
                    <a:pt x="38100" y="657034"/>
                    <a:pt x="34290" y="662750"/>
                    <a:pt x="31432" y="669417"/>
                  </a:cubicBezTo>
                  <a:cubicBezTo>
                    <a:pt x="28575" y="664654"/>
                    <a:pt x="24765" y="659892"/>
                    <a:pt x="21907" y="654177"/>
                  </a:cubicBezTo>
                  <a:cubicBezTo>
                    <a:pt x="17145" y="643700"/>
                    <a:pt x="10477" y="639890"/>
                    <a:pt x="952" y="647509"/>
                  </a:cubicBezTo>
                  <a:cubicBezTo>
                    <a:pt x="0" y="627507"/>
                    <a:pt x="0" y="608457"/>
                    <a:pt x="0" y="589407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3" name="Google Shape;2223;p21"/>
            <p:cNvSpPr/>
            <p:nvPr/>
          </p:nvSpPr>
          <p:spPr>
            <a:xfrm>
              <a:off x="8947785" y="2965132"/>
              <a:ext cx="183832" cy="266700"/>
            </a:xfrm>
            <a:custGeom>
              <a:avLst/>
              <a:gdLst/>
              <a:ahLst/>
              <a:cxnLst/>
              <a:rect l="l" t="t" r="r" b="b"/>
              <a:pathLst>
                <a:path w="183832" h="266700" extrusionOk="0">
                  <a:moveTo>
                    <a:pt x="133350" y="44767"/>
                  </a:moveTo>
                  <a:cubicBezTo>
                    <a:pt x="119063" y="37147"/>
                    <a:pt x="104775" y="25717"/>
                    <a:pt x="89535" y="23813"/>
                  </a:cubicBezTo>
                  <a:cubicBezTo>
                    <a:pt x="68580" y="20955"/>
                    <a:pt x="46672" y="24765"/>
                    <a:pt x="26670" y="29527"/>
                  </a:cubicBezTo>
                  <a:cubicBezTo>
                    <a:pt x="20955" y="30480"/>
                    <a:pt x="13335" y="44767"/>
                    <a:pt x="13335" y="53340"/>
                  </a:cubicBezTo>
                  <a:cubicBezTo>
                    <a:pt x="8572" y="124777"/>
                    <a:pt x="5715" y="195263"/>
                    <a:pt x="1905" y="266700"/>
                  </a:cubicBezTo>
                  <a:cubicBezTo>
                    <a:pt x="952" y="239077"/>
                    <a:pt x="0" y="210502"/>
                    <a:pt x="0" y="182880"/>
                  </a:cubicBezTo>
                  <a:cubicBezTo>
                    <a:pt x="0" y="122872"/>
                    <a:pt x="0" y="62865"/>
                    <a:pt x="0" y="0"/>
                  </a:cubicBezTo>
                  <a:cubicBezTo>
                    <a:pt x="29527" y="4763"/>
                    <a:pt x="59055" y="8572"/>
                    <a:pt x="87630" y="13335"/>
                  </a:cubicBezTo>
                  <a:cubicBezTo>
                    <a:pt x="113347" y="17145"/>
                    <a:pt x="139065" y="22860"/>
                    <a:pt x="164782" y="25717"/>
                  </a:cubicBezTo>
                  <a:cubicBezTo>
                    <a:pt x="177165" y="26670"/>
                    <a:pt x="181927" y="30480"/>
                    <a:pt x="181927" y="42863"/>
                  </a:cubicBezTo>
                  <a:cubicBezTo>
                    <a:pt x="181927" y="58102"/>
                    <a:pt x="182880" y="74295"/>
                    <a:pt x="183832" y="89535"/>
                  </a:cubicBezTo>
                  <a:cubicBezTo>
                    <a:pt x="181927" y="80963"/>
                    <a:pt x="180975" y="71438"/>
                    <a:pt x="178117" y="62865"/>
                  </a:cubicBezTo>
                  <a:cubicBezTo>
                    <a:pt x="174307" y="52388"/>
                    <a:pt x="170497" y="38100"/>
                    <a:pt x="161925" y="34290"/>
                  </a:cubicBezTo>
                  <a:cubicBezTo>
                    <a:pt x="156210" y="30480"/>
                    <a:pt x="143827" y="40005"/>
                    <a:pt x="133350" y="44767"/>
                  </a:cubicBezTo>
                  <a:close/>
                </a:path>
              </a:pathLst>
            </a:custGeom>
            <a:solidFill>
              <a:srgbClr val="3E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4" name="Google Shape;2224;p21"/>
            <p:cNvSpPr/>
            <p:nvPr/>
          </p:nvSpPr>
          <p:spPr>
            <a:xfrm>
              <a:off x="9197339" y="3775709"/>
              <a:ext cx="34487" cy="24765"/>
            </a:xfrm>
            <a:custGeom>
              <a:avLst/>
              <a:gdLst/>
              <a:ahLst/>
              <a:cxnLst/>
              <a:rect l="l" t="t" r="r" b="b"/>
              <a:pathLst>
                <a:path w="34487" h="24765" extrusionOk="0">
                  <a:moveTo>
                    <a:pt x="15240" y="0"/>
                  </a:moveTo>
                  <a:cubicBezTo>
                    <a:pt x="36195" y="10478"/>
                    <a:pt x="39053" y="14288"/>
                    <a:pt x="28575" y="24765"/>
                  </a:cubicBezTo>
                  <a:cubicBezTo>
                    <a:pt x="26670" y="20955"/>
                    <a:pt x="25718" y="17145"/>
                    <a:pt x="23813" y="12383"/>
                  </a:cubicBezTo>
                  <a:cubicBezTo>
                    <a:pt x="13335" y="20003"/>
                    <a:pt x="4763" y="17145"/>
                    <a:pt x="0" y="4763"/>
                  </a:cubicBezTo>
                  <a:cubicBezTo>
                    <a:pt x="5715" y="2858"/>
                    <a:pt x="10478" y="953"/>
                    <a:pt x="1524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5" name="Google Shape;2225;p21"/>
            <p:cNvSpPr/>
            <p:nvPr/>
          </p:nvSpPr>
          <p:spPr>
            <a:xfrm>
              <a:off x="8950642" y="3408044"/>
              <a:ext cx="1905" cy="91439"/>
            </a:xfrm>
            <a:custGeom>
              <a:avLst/>
              <a:gdLst/>
              <a:ahLst/>
              <a:cxnLst/>
              <a:rect l="l" t="t" r="r" b="b"/>
              <a:pathLst>
                <a:path w="1905" h="91439" extrusionOk="0">
                  <a:moveTo>
                    <a:pt x="0" y="0"/>
                  </a:moveTo>
                  <a:cubicBezTo>
                    <a:pt x="952" y="30480"/>
                    <a:pt x="952" y="60960"/>
                    <a:pt x="1905" y="91440"/>
                  </a:cubicBezTo>
                  <a:cubicBezTo>
                    <a:pt x="1905" y="60960"/>
                    <a:pt x="952" y="30480"/>
                    <a:pt x="0" y="0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6" name="Google Shape;2226;p21"/>
            <p:cNvSpPr/>
            <p:nvPr/>
          </p:nvSpPr>
          <p:spPr>
            <a:xfrm>
              <a:off x="9144952" y="3779519"/>
              <a:ext cx="38100" cy="7981"/>
            </a:xfrm>
            <a:custGeom>
              <a:avLst/>
              <a:gdLst/>
              <a:ahLst/>
              <a:cxnLst/>
              <a:rect l="l" t="t" r="r" b="b"/>
              <a:pathLst>
                <a:path w="38100" h="7981" extrusionOk="0">
                  <a:moveTo>
                    <a:pt x="38100" y="0"/>
                  </a:moveTo>
                  <a:cubicBezTo>
                    <a:pt x="26670" y="10477"/>
                    <a:pt x="8573" y="10477"/>
                    <a:pt x="0" y="952"/>
                  </a:cubicBezTo>
                  <a:cubicBezTo>
                    <a:pt x="12383" y="952"/>
                    <a:pt x="24765" y="0"/>
                    <a:pt x="3810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7" name="Google Shape;2227;p21"/>
            <p:cNvSpPr/>
            <p:nvPr/>
          </p:nvSpPr>
          <p:spPr>
            <a:xfrm>
              <a:off x="9024937" y="3772852"/>
              <a:ext cx="22860" cy="1904"/>
            </a:xfrm>
            <a:custGeom>
              <a:avLst/>
              <a:gdLst/>
              <a:ahLst/>
              <a:cxnLst/>
              <a:rect l="l" t="t" r="r" b="b"/>
              <a:pathLst>
                <a:path w="22860" h="1904" extrusionOk="0">
                  <a:moveTo>
                    <a:pt x="22860" y="1905"/>
                  </a:moveTo>
                  <a:cubicBezTo>
                    <a:pt x="15240" y="952"/>
                    <a:pt x="7620" y="952"/>
                    <a:pt x="0" y="0"/>
                  </a:cubicBezTo>
                  <a:cubicBezTo>
                    <a:pt x="7620" y="952"/>
                    <a:pt x="15240" y="952"/>
                    <a:pt x="22860" y="1905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8" name="Google Shape;2228;p21"/>
            <p:cNvSpPr/>
            <p:nvPr/>
          </p:nvSpPr>
          <p:spPr>
            <a:xfrm>
              <a:off x="8961119" y="3769041"/>
              <a:ext cx="22860" cy="1904"/>
            </a:xfrm>
            <a:custGeom>
              <a:avLst/>
              <a:gdLst/>
              <a:ahLst/>
              <a:cxnLst/>
              <a:rect l="l" t="t" r="r" b="b"/>
              <a:pathLst>
                <a:path w="22860" h="1904" extrusionOk="0">
                  <a:moveTo>
                    <a:pt x="22860" y="1905"/>
                  </a:moveTo>
                  <a:cubicBezTo>
                    <a:pt x="15240" y="953"/>
                    <a:pt x="7620" y="0"/>
                    <a:pt x="0" y="0"/>
                  </a:cubicBezTo>
                  <a:cubicBezTo>
                    <a:pt x="7620" y="953"/>
                    <a:pt x="15240" y="1905"/>
                    <a:pt x="22860" y="1905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9" name="Google Shape;2229;p21"/>
            <p:cNvSpPr/>
            <p:nvPr/>
          </p:nvSpPr>
          <p:spPr>
            <a:xfrm>
              <a:off x="8952547" y="3572827"/>
              <a:ext cx="714" cy="21907"/>
            </a:xfrm>
            <a:custGeom>
              <a:avLst/>
              <a:gdLst/>
              <a:ahLst/>
              <a:cxnLst/>
              <a:rect l="l" t="t" r="r" b="b"/>
              <a:pathLst>
                <a:path w="714" h="21907" extrusionOk="0">
                  <a:moveTo>
                    <a:pt x="0" y="0"/>
                  </a:moveTo>
                  <a:cubicBezTo>
                    <a:pt x="0" y="7620"/>
                    <a:pt x="0" y="15240"/>
                    <a:pt x="0" y="21907"/>
                  </a:cubicBezTo>
                  <a:cubicBezTo>
                    <a:pt x="952" y="15240"/>
                    <a:pt x="952" y="7620"/>
                    <a:pt x="0" y="0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21"/>
            <p:cNvSpPr/>
            <p:nvPr/>
          </p:nvSpPr>
          <p:spPr>
            <a:xfrm>
              <a:off x="9096375" y="3777614"/>
              <a:ext cx="11430" cy="952"/>
            </a:xfrm>
            <a:custGeom>
              <a:avLst/>
              <a:gdLst/>
              <a:ahLst/>
              <a:cxnLst/>
              <a:rect l="l" t="t" r="r" b="b"/>
              <a:pathLst>
                <a:path w="11430" h="952" extrusionOk="0">
                  <a:moveTo>
                    <a:pt x="11430" y="952"/>
                  </a:moveTo>
                  <a:cubicBezTo>
                    <a:pt x="7620" y="952"/>
                    <a:pt x="3810" y="0"/>
                    <a:pt x="0" y="0"/>
                  </a:cubicBezTo>
                  <a:cubicBezTo>
                    <a:pt x="3810" y="0"/>
                    <a:pt x="7620" y="952"/>
                    <a:pt x="11430" y="952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21"/>
            <p:cNvSpPr/>
            <p:nvPr/>
          </p:nvSpPr>
          <p:spPr>
            <a:xfrm>
              <a:off x="9212580" y="3752849"/>
              <a:ext cx="1905" cy="3809"/>
            </a:xfrm>
            <a:custGeom>
              <a:avLst/>
              <a:gdLst/>
              <a:ahLst/>
              <a:cxnLst/>
              <a:rect l="l" t="t" r="r" b="b"/>
              <a:pathLst>
                <a:path w="1905" h="3809" extrusionOk="0">
                  <a:moveTo>
                    <a:pt x="0" y="0"/>
                  </a:moveTo>
                  <a:cubicBezTo>
                    <a:pt x="952" y="953"/>
                    <a:pt x="952" y="1905"/>
                    <a:pt x="1905" y="2858"/>
                  </a:cubicBezTo>
                  <a:cubicBezTo>
                    <a:pt x="1905" y="2858"/>
                    <a:pt x="952" y="3810"/>
                    <a:pt x="952" y="3810"/>
                  </a:cubicBezTo>
                  <a:cubicBezTo>
                    <a:pt x="0" y="1905"/>
                    <a:pt x="0" y="953"/>
                    <a:pt x="0" y="0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21"/>
            <p:cNvSpPr/>
            <p:nvPr/>
          </p:nvSpPr>
          <p:spPr>
            <a:xfrm>
              <a:off x="8578214" y="3165157"/>
              <a:ext cx="229552" cy="586109"/>
            </a:xfrm>
            <a:custGeom>
              <a:avLst/>
              <a:gdLst/>
              <a:ahLst/>
              <a:cxnLst/>
              <a:rect l="l" t="t" r="r" b="b"/>
              <a:pathLst>
                <a:path w="229552" h="586109" extrusionOk="0">
                  <a:moveTo>
                    <a:pt x="131445" y="9525"/>
                  </a:moveTo>
                  <a:cubicBezTo>
                    <a:pt x="162878" y="11430"/>
                    <a:pt x="194310" y="12383"/>
                    <a:pt x="229553" y="14288"/>
                  </a:cubicBezTo>
                  <a:cubicBezTo>
                    <a:pt x="229553" y="42863"/>
                    <a:pt x="229553" y="70485"/>
                    <a:pt x="229553" y="97155"/>
                  </a:cubicBezTo>
                  <a:cubicBezTo>
                    <a:pt x="228600" y="102870"/>
                    <a:pt x="227648" y="107633"/>
                    <a:pt x="227648" y="113347"/>
                  </a:cubicBezTo>
                  <a:cubicBezTo>
                    <a:pt x="223838" y="88583"/>
                    <a:pt x="216218" y="65722"/>
                    <a:pt x="210503" y="41910"/>
                  </a:cubicBezTo>
                  <a:cubicBezTo>
                    <a:pt x="204788" y="19050"/>
                    <a:pt x="190500" y="11430"/>
                    <a:pt x="164783" y="20955"/>
                  </a:cubicBezTo>
                  <a:cubicBezTo>
                    <a:pt x="169545" y="26670"/>
                    <a:pt x="174308" y="31433"/>
                    <a:pt x="179070" y="37147"/>
                  </a:cubicBezTo>
                  <a:cubicBezTo>
                    <a:pt x="171450" y="38100"/>
                    <a:pt x="164783" y="39052"/>
                    <a:pt x="159068" y="40005"/>
                  </a:cubicBezTo>
                  <a:cubicBezTo>
                    <a:pt x="157163" y="46672"/>
                    <a:pt x="156210" y="52388"/>
                    <a:pt x="155258" y="58102"/>
                  </a:cubicBezTo>
                  <a:cubicBezTo>
                    <a:pt x="161925" y="60008"/>
                    <a:pt x="166688" y="61913"/>
                    <a:pt x="172403" y="63817"/>
                  </a:cubicBezTo>
                  <a:cubicBezTo>
                    <a:pt x="169545" y="71438"/>
                    <a:pt x="163830" y="80010"/>
                    <a:pt x="165735" y="83820"/>
                  </a:cubicBezTo>
                  <a:cubicBezTo>
                    <a:pt x="174308" y="99060"/>
                    <a:pt x="164783" y="109538"/>
                    <a:pt x="159068" y="120967"/>
                  </a:cubicBezTo>
                  <a:cubicBezTo>
                    <a:pt x="148590" y="143827"/>
                    <a:pt x="144780" y="166688"/>
                    <a:pt x="146685" y="192405"/>
                  </a:cubicBezTo>
                  <a:cubicBezTo>
                    <a:pt x="148590" y="213360"/>
                    <a:pt x="151448" y="232410"/>
                    <a:pt x="156210" y="253365"/>
                  </a:cubicBezTo>
                  <a:cubicBezTo>
                    <a:pt x="165735" y="290513"/>
                    <a:pt x="170498" y="329565"/>
                    <a:pt x="175260" y="367665"/>
                  </a:cubicBezTo>
                  <a:cubicBezTo>
                    <a:pt x="177165" y="386715"/>
                    <a:pt x="176213" y="406717"/>
                    <a:pt x="176213" y="426720"/>
                  </a:cubicBezTo>
                  <a:cubicBezTo>
                    <a:pt x="176213" y="431483"/>
                    <a:pt x="172403" y="440055"/>
                    <a:pt x="171450" y="440055"/>
                  </a:cubicBezTo>
                  <a:cubicBezTo>
                    <a:pt x="155258" y="438150"/>
                    <a:pt x="157163" y="455295"/>
                    <a:pt x="148590" y="461963"/>
                  </a:cubicBezTo>
                  <a:cubicBezTo>
                    <a:pt x="140018" y="468630"/>
                    <a:pt x="136208" y="475297"/>
                    <a:pt x="143828" y="487680"/>
                  </a:cubicBezTo>
                  <a:cubicBezTo>
                    <a:pt x="152400" y="500063"/>
                    <a:pt x="144780" y="518160"/>
                    <a:pt x="132398" y="518160"/>
                  </a:cubicBezTo>
                  <a:cubicBezTo>
                    <a:pt x="118110" y="518160"/>
                    <a:pt x="106680" y="521017"/>
                    <a:pt x="99060" y="533400"/>
                  </a:cubicBezTo>
                  <a:cubicBezTo>
                    <a:pt x="92393" y="544830"/>
                    <a:pt x="85725" y="556260"/>
                    <a:pt x="79058" y="567690"/>
                  </a:cubicBezTo>
                  <a:cubicBezTo>
                    <a:pt x="76200" y="571500"/>
                    <a:pt x="73343" y="575310"/>
                    <a:pt x="70485" y="579120"/>
                  </a:cubicBezTo>
                  <a:cubicBezTo>
                    <a:pt x="59055" y="578168"/>
                    <a:pt x="48578" y="595313"/>
                    <a:pt x="37148" y="579120"/>
                  </a:cubicBezTo>
                  <a:cubicBezTo>
                    <a:pt x="33338" y="519113"/>
                    <a:pt x="29528" y="459105"/>
                    <a:pt x="25718" y="399097"/>
                  </a:cubicBezTo>
                  <a:cubicBezTo>
                    <a:pt x="25718" y="359092"/>
                    <a:pt x="26670" y="320040"/>
                    <a:pt x="25718" y="280988"/>
                  </a:cubicBezTo>
                  <a:cubicBezTo>
                    <a:pt x="23813" y="217170"/>
                    <a:pt x="20955" y="153352"/>
                    <a:pt x="18098" y="89535"/>
                  </a:cubicBezTo>
                  <a:cubicBezTo>
                    <a:pt x="17145" y="75247"/>
                    <a:pt x="14288" y="61913"/>
                    <a:pt x="12383" y="47625"/>
                  </a:cubicBezTo>
                  <a:cubicBezTo>
                    <a:pt x="7620" y="48577"/>
                    <a:pt x="3810" y="49530"/>
                    <a:pt x="0" y="49530"/>
                  </a:cubicBezTo>
                  <a:cubicBezTo>
                    <a:pt x="0" y="34290"/>
                    <a:pt x="0" y="18097"/>
                    <a:pt x="0" y="0"/>
                  </a:cubicBezTo>
                  <a:cubicBezTo>
                    <a:pt x="41910" y="2858"/>
                    <a:pt x="84773" y="5715"/>
                    <a:pt x="126683" y="7620"/>
                  </a:cubicBezTo>
                  <a:cubicBezTo>
                    <a:pt x="129540" y="9525"/>
                    <a:pt x="130493" y="9525"/>
                    <a:pt x="131445" y="9525"/>
                  </a:cubicBezTo>
                  <a:close/>
                </a:path>
              </a:pathLst>
            </a:custGeom>
            <a:solidFill>
              <a:srgbClr val="68B8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21"/>
            <p:cNvSpPr/>
            <p:nvPr/>
          </p:nvSpPr>
          <p:spPr>
            <a:xfrm>
              <a:off x="8658225" y="3183053"/>
              <a:ext cx="158538" cy="561639"/>
            </a:xfrm>
            <a:custGeom>
              <a:avLst/>
              <a:gdLst/>
              <a:ahLst/>
              <a:cxnLst/>
              <a:rect l="l" t="t" r="r" b="b"/>
              <a:pathLst>
                <a:path w="158538" h="561639" extrusionOk="0">
                  <a:moveTo>
                    <a:pt x="0" y="550746"/>
                  </a:moveTo>
                  <a:cubicBezTo>
                    <a:pt x="6668" y="539316"/>
                    <a:pt x="13335" y="527886"/>
                    <a:pt x="20002" y="516455"/>
                  </a:cubicBezTo>
                  <a:cubicBezTo>
                    <a:pt x="27623" y="504073"/>
                    <a:pt x="39052" y="500263"/>
                    <a:pt x="53340" y="501216"/>
                  </a:cubicBezTo>
                  <a:cubicBezTo>
                    <a:pt x="65723" y="501216"/>
                    <a:pt x="73343" y="483118"/>
                    <a:pt x="64770" y="470736"/>
                  </a:cubicBezTo>
                  <a:cubicBezTo>
                    <a:pt x="57150" y="459305"/>
                    <a:pt x="60960" y="452638"/>
                    <a:pt x="69532" y="445018"/>
                  </a:cubicBezTo>
                  <a:cubicBezTo>
                    <a:pt x="77152" y="438351"/>
                    <a:pt x="75248" y="421205"/>
                    <a:pt x="92393" y="423111"/>
                  </a:cubicBezTo>
                  <a:cubicBezTo>
                    <a:pt x="93345" y="423111"/>
                    <a:pt x="97155" y="414538"/>
                    <a:pt x="97155" y="409776"/>
                  </a:cubicBezTo>
                  <a:cubicBezTo>
                    <a:pt x="97155" y="389773"/>
                    <a:pt x="99060" y="370723"/>
                    <a:pt x="96202" y="350721"/>
                  </a:cubicBezTo>
                  <a:cubicBezTo>
                    <a:pt x="91440" y="312621"/>
                    <a:pt x="86677" y="273568"/>
                    <a:pt x="77152" y="236421"/>
                  </a:cubicBezTo>
                  <a:cubicBezTo>
                    <a:pt x="72390" y="216418"/>
                    <a:pt x="69532" y="196416"/>
                    <a:pt x="67627" y="175461"/>
                  </a:cubicBezTo>
                  <a:cubicBezTo>
                    <a:pt x="65723" y="149743"/>
                    <a:pt x="70485" y="126883"/>
                    <a:pt x="80010" y="104023"/>
                  </a:cubicBezTo>
                  <a:cubicBezTo>
                    <a:pt x="84773" y="92593"/>
                    <a:pt x="95250" y="82116"/>
                    <a:pt x="86677" y="66875"/>
                  </a:cubicBezTo>
                  <a:cubicBezTo>
                    <a:pt x="84773" y="63066"/>
                    <a:pt x="90488" y="54493"/>
                    <a:pt x="93345" y="46873"/>
                  </a:cubicBezTo>
                  <a:cubicBezTo>
                    <a:pt x="87630" y="44968"/>
                    <a:pt x="81915" y="43063"/>
                    <a:pt x="76200" y="41158"/>
                  </a:cubicBezTo>
                  <a:cubicBezTo>
                    <a:pt x="77152" y="35443"/>
                    <a:pt x="79057" y="29728"/>
                    <a:pt x="80010" y="23061"/>
                  </a:cubicBezTo>
                  <a:cubicBezTo>
                    <a:pt x="86677" y="22108"/>
                    <a:pt x="92393" y="21155"/>
                    <a:pt x="100013" y="20203"/>
                  </a:cubicBezTo>
                  <a:cubicBezTo>
                    <a:pt x="94298" y="14488"/>
                    <a:pt x="90488" y="9725"/>
                    <a:pt x="85725" y="4011"/>
                  </a:cubicBezTo>
                  <a:cubicBezTo>
                    <a:pt x="110490" y="-5514"/>
                    <a:pt x="125730" y="2105"/>
                    <a:pt x="131445" y="24966"/>
                  </a:cubicBezTo>
                  <a:cubicBezTo>
                    <a:pt x="137160" y="48778"/>
                    <a:pt x="144780" y="71638"/>
                    <a:pt x="148590" y="96403"/>
                  </a:cubicBezTo>
                  <a:cubicBezTo>
                    <a:pt x="149543" y="90688"/>
                    <a:pt x="150495" y="85925"/>
                    <a:pt x="150495" y="80211"/>
                  </a:cubicBezTo>
                  <a:cubicBezTo>
                    <a:pt x="151448" y="91641"/>
                    <a:pt x="153352" y="103071"/>
                    <a:pt x="153352" y="115453"/>
                  </a:cubicBezTo>
                  <a:cubicBezTo>
                    <a:pt x="155257" y="157363"/>
                    <a:pt x="157163" y="200225"/>
                    <a:pt x="158115" y="242136"/>
                  </a:cubicBezTo>
                  <a:cubicBezTo>
                    <a:pt x="159068" y="272616"/>
                    <a:pt x="158115" y="303096"/>
                    <a:pt x="158115" y="332623"/>
                  </a:cubicBezTo>
                  <a:cubicBezTo>
                    <a:pt x="158115" y="339291"/>
                    <a:pt x="158115" y="345958"/>
                    <a:pt x="158115" y="352626"/>
                  </a:cubicBezTo>
                  <a:cubicBezTo>
                    <a:pt x="156210" y="349768"/>
                    <a:pt x="153352" y="345958"/>
                    <a:pt x="153352" y="343101"/>
                  </a:cubicBezTo>
                  <a:cubicBezTo>
                    <a:pt x="150495" y="297380"/>
                    <a:pt x="147638" y="252613"/>
                    <a:pt x="145732" y="206893"/>
                  </a:cubicBezTo>
                  <a:cubicBezTo>
                    <a:pt x="145732" y="201178"/>
                    <a:pt x="144780" y="194511"/>
                    <a:pt x="144780" y="188796"/>
                  </a:cubicBezTo>
                  <a:cubicBezTo>
                    <a:pt x="143827" y="172603"/>
                    <a:pt x="141923" y="156411"/>
                    <a:pt x="140970" y="140218"/>
                  </a:cubicBezTo>
                  <a:cubicBezTo>
                    <a:pt x="140018" y="111643"/>
                    <a:pt x="139065" y="84021"/>
                    <a:pt x="138113" y="55446"/>
                  </a:cubicBezTo>
                  <a:cubicBezTo>
                    <a:pt x="127635" y="66875"/>
                    <a:pt x="121920" y="76400"/>
                    <a:pt x="118110" y="87830"/>
                  </a:cubicBezTo>
                  <a:cubicBezTo>
                    <a:pt x="113348" y="99261"/>
                    <a:pt x="103823" y="111643"/>
                    <a:pt x="106680" y="121168"/>
                  </a:cubicBezTo>
                  <a:cubicBezTo>
                    <a:pt x="112395" y="143075"/>
                    <a:pt x="100013" y="167841"/>
                    <a:pt x="119063" y="186891"/>
                  </a:cubicBezTo>
                  <a:cubicBezTo>
                    <a:pt x="120015" y="187843"/>
                    <a:pt x="120015" y="191653"/>
                    <a:pt x="119063" y="194511"/>
                  </a:cubicBezTo>
                  <a:cubicBezTo>
                    <a:pt x="116205" y="206893"/>
                    <a:pt x="111443" y="219275"/>
                    <a:pt x="109538" y="231658"/>
                  </a:cubicBezTo>
                  <a:cubicBezTo>
                    <a:pt x="108585" y="240230"/>
                    <a:pt x="109538" y="249755"/>
                    <a:pt x="110490" y="259280"/>
                  </a:cubicBezTo>
                  <a:cubicBezTo>
                    <a:pt x="113348" y="285951"/>
                    <a:pt x="116205" y="312621"/>
                    <a:pt x="119063" y="339291"/>
                  </a:cubicBezTo>
                  <a:cubicBezTo>
                    <a:pt x="120968" y="365961"/>
                    <a:pt x="111443" y="392630"/>
                    <a:pt x="124777" y="419301"/>
                  </a:cubicBezTo>
                  <a:cubicBezTo>
                    <a:pt x="133350" y="436446"/>
                    <a:pt x="133350" y="457401"/>
                    <a:pt x="114300" y="471688"/>
                  </a:cubicBezTo>
                  <a:cubicBezTo>
                    <a:pt x="111443" y="474546"/>
                    <a:pt x="108585" y="483118"/>
                    <a:pt x="110490" y="485976"/>
                  </a:cubicBezTo>
                  <a:cubicBezTo>
                    <a:pt x="126682" y="516455"/>
                    <a:pt x="107632" y="535505"/>
                    <a:pt x="88582" y="553603"/>
                  </a:cubicBezTo>
                  <a:cubicBezTo>
                    <a:pt x="82868" y="559318"/>
                    <a:pt x="66675" y="564080"/>
                    <a:pt x="60960" y="560271"/>
                  </a:cubicBezTo>
                  <a:cubicBezTo>
                    <a:pt x="40957" y="546936"/>
                    <a:pt x="19050" y="556461"/>
                    <a:pt x="0" y="550746"/>
                  </a:cubicBezTo>
                  <a:close/>
                  <a:moveTo>
                    <a:pt x="96202" y="463116"/>
                  </a:moveTo>
                  <a:cubicBezTo>
                    <a:pt x="95250" y="461211"/>
                    <a:pt x="93345" y="459305"/>
                    <a:pt x="92393" y="457401"/>
                  </a:cubicBezTo>
                  <a:cubicBezTo>
                    <a:pt x="87630" y="462163"/>
                    <a:pt x="82868" y="465973"/>
                    <a:pt x="77152" y="470736"/>
                  </a:cubicBezTo>
                  <a:cubicBezTo>
                    <a:pt x="79057" y="472641"/>
                    <a:pt x="80963" y="474546"/>
                    <a:pt x="81915" y="476451"/>
                  </a:cubicBezTo>
                  <a:cubicBezTo>
                    <a:pt x="87630" y="471688"/>
                    <a:pt x="92393" y="466926"/>
                    <a:pt x="96202" y="463116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21"/>
            <p:cNvSpPr/>
            <p:nvPr/>
          </p:nvSpPr>
          <p:spPr>
            <a:xfrm>
              <a:off x="8648700" y="3238499"/>
              <a:ext cx="173355" cy="541198"/>
            </a:xfrm>
            <a:custGeom>
              <a:avLst/>
              <a:gdLst/>
              <a:ahLst/>
              <a:cxnLst/>
              <a:rect l="l" t="t" r="r" b="b"/>
              <a:pathLst>
                <a:path w="173355" h="541198" extrusionOk="0">
                  <a:moveTo>
                    <a:pt x="9525" y="495300"/>
                  </a:moveTo>
                  <a:cubicBezTo>
                    <a:pt x="28575" y="501015"/>
                    <a:pt x="50482" y="491490"/>
                    <a:pt x="69532" y="504825"/>
                  </a:cubicBezTo>
                  <a:cubicBezTo>
                    <a:pt x="75248" y="508635"/>
                    <a:pt x="91440" y="503872"/>
                    <a:pt x="97155" y="498158"/>
                  </a:cubicBezTo>
                  <a:cubicBezTo>
                    <a:pt x="116205" y="480060"/>
                    <a:pt x="134302" y="461010"/>
                    <a:pt x="119063" y="430530"/>
                  </a:cubicBezTo>
                  <a:cubicBezTo>
                    <a:pt x="117157" y="427672"/>
                    <a:pt x="120015" y="419100"/>
                    <a:pt x="122873" y="416242"/>
                  </a:cubicBezTo>
                  <a:cubicBezTo>
                    <a:pt x="140970" y="401003"/>
                    <a:pt x="140970" y="380047"/>
                    <a:pt x="133350" y="363855"/>
                  </a:cubicBezTo>
                  <a:cubicBezTo>
                    <a:pt x="120015" y="337185"/>
                    <a:pt x="130493" y="310515"/>
                    <a:pt x="127635" y="283845"/>
                  </a:cubicBezTo>
                  <a:cubicBezTo>
                    <a:pt x="124777" y="257175"/>
                    <a:pt x="121920" y="230505"/>
                    <a:pt x="119063" y="203835"/>
                  </a:cubicBezTo>
                  <a:cubicBezTo>
                    <a:pt x="118110" y="194310"/>
                    <a:pt x="117157" y="184785"/>
                    <a:pt x="118110" y="176213"/>
                  </a:cubicBezTo>
                  <a:cubicBezTo>
                    <a:pt x="120015" y="163830"/>
                    <a:pt x="124777" y="151447"/>
                    <a:pt x="127635" y="139065"/>
                  </a:cubicBezTo>
                  <a:cubicBezTo>
                    <a:pt x="128588" y="137160"/>
                    <a:pt x="128588" y="133350"/>
                    <a:pt x="127635" y="131445"/>
                  </a:cubicBezTo>
                  <a:cubicBezTo>
                    <a:pt x="108585" y="112395"/>
                    <a:pt x="120968" y="87630"/>
                    <a:pt x="115252" y="65722"/>
                  </a:cubicBezTo>
                  <a:cubicBezTo>
                    <a:pt x="112395" y="56197"/>
                    <a:pt x="121920" y="42863"/>
                    <a:pt x="126682" y="32385"/>
                  </a:cubicBezTo>
                  <a:cubicBezTo>
                    <a:pt x="131445" y="21908"/>
                    <a:pt x="137160" y="11430"/>
                    <a:pt x="146685" y="0"/>
                  </a:cubicBezTo>
                  <a:cubicBezTo>
                    <a:pt x="147638" y="28575"/>
                    <a:pt x="148590" y="56197"/>
                    <a:pt x="149543" y="84772"/>
                  </a:cubicBezTo>
                  <a:cubicBezTo>
                    <a:pt x="150495" y="100965"/>
                    <a:pt x="151448" y="117158"/>
                    <a:pt x="153352" y="133350"/>
                  </a:cubicBezTo>
                  <a:cubicBezTo>
                    <a:pt x="153352" y="139065"/>
                    <a:pt x="154305" y="145733"/>
                    <a:pt x="154305" y="151447"/>
                  </a:cubicBezTo>
                  <a:cubicBezTo>
                    <a:pt x="157163" y="197167"/>
                    <a:pt x="159068" y="241935"/>
                    <a:pt x="161925" y="287655"/>
                  </a:cubicBezTo>
                  <a:cubicBezTo>
                    <a:pt x="161925" y="290513"/>
                    <a:pt x="164782" y="294322"/>
                    <a:pt x="166688" y="297180"/>
                  </a:cubicBezTo>
                  <a:cubicBezTo>
                    <a:pt x="166688" y="299085"/>
                    <a:pt x="166688" y="300990"/>
                    <a:pt x="166688" y="302895"/>
                  </a:cubicBezTo>
                  <a:cubicBezTo>
                    <a:pt x="164782" y="309563"/>
                    <a:pt x="161925" y="315278"/>
                    <a:pt x="161925" y="321945"/>
                  </a:cubicBezTo>
                  <a:cubicBezTo>
                    <a:pt x="163830" y="360997"/>
                    <a:pt x="166688" y="401003"/>
                    <a:pt x="169545" y="440055"/>
                  </a:cubicBezTo>
                  <a:cubicBezTo>
                    <a:pt x="171450" y="466725"/>
                    <a:pt x="172402" y="494347"/>
                    <a:pt x="173355" y="521017"/>
                  </a:cubicBezTo>
                  <a:cubicBezTo>
                    <a:pt x="161925" y="541972"/>
                    <a:pt x="150495" y="545783"/>
                    <a:pt x="123825" y="536258"/>
                  </a:cubicBezTo>
                  <a:cubicBezTo>
                    <a:pt x="109538" y="515303"/>
                    <a:pt x="98107" y="515303"/>
                    <a:pt x="77152" y="525780"/>
                  </a:cubicBezTo>
                  <a:cubicBezTo>
                    <a:pt x="65723" y="531495"/>
                    <a:pt x="49530" y="528638"/>
                    <a:pt x="36195" y="526733"/>
                  </a:cubicBezTo>
                  <a:cubicBezTo>
                    <a:pt x="32385" y="525780"/>
                    <a:pt x="29527" y="515303"/>
                    <a:pt x="26670" y="507683"/>
                  </a:cubicBezTo>
                  <a:cubicBezTo>
                    <a:pt x="21907" y="509588"/>
                    <a:pt x="16193" y="513397"/>
                    <a:pt x="10477" y="513397"/>
                  </a:cubicBezTo>
                  <a:cubicBezTo>
                    <a:pt x="6668" y="513397"/>
                    <a:pt x="2857" y="508635"/>
                    <a:pt x="0" y="505778"/>
                  </a:cubicBezTo>
                  <a:cubicBezTo>
                    <a:pt x="3810" y="502920"/>
                    <a:pt x="6668" y="499110"/>
                    <a:pt x="9525" y="495300"/>
                  </a:cubicBezTo>
                  <a:close/>
                </a:path>
              </a:pathLst>
            </a:custGeom>
            <a:solidFill>
              <a:srgbClr val="3E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21"/>
            <p:cNvSpPr/>
            <p:nvPr/>
          </p:nvSpPr>
          <p:spPr>
            <a:xfrm>
              <a:off x="8616314" y="3745190"/>
              <a:ext cx="164782" cy="44806"/>
            </a:xfrm>
            <a:custGeom>
              <a:avLst/>
              <a:gdLst/>
              <a:ahLst/>
              <a:cxnLst/>
              <a:rect l="l" t="t" r="r" b="b"/>
              <a:pathLst>
                <a:path w="164782" h="44806" extrusionOk="0">
                  <a:moveTo>
                    <a:pt x="33338" y="39"/>
                  </a:moveTo>
                  <a:cubicBezTo>
                    <a:pt x="37148" y="2896"/>
                    <a:pt x="40958" y="7659"/>
                    <a:pt x="43815" y="7659"/>
                  </a:cubicBezTo>
                  <a:cubicBezTo>
                    <a:pt x="49530" y="7659"/>
                    <a:pt x="55245" y="3849"/>
                    <a:pt x="60008" y="1944"/>
                  </a:cubicBezTo>
                  <a:cubicBezTo>
                    <a:pt x="63818" y="8611"/>
                    <a:pt x="65723" y="20041"/>
                    <a:pt x="69533" y="20994"/>
                  </a:cubicBezTo>
                  <a:cubicBezTo>
                    <a:pt x="82868" y="22899"/>
                    <a:pt x="99060" y="24804"/>
                    <a:pt x="110490" y="20041"/>
                  </a:cubicBezTo>
                  <a:cubicBezTo>
                    <a:pt x="131445" y="9564"/>
                    <a:pt x="142875" y="10516"/>
                    <a:pt x="157163" y="30519"/>
                  </a:cubicBezTo>
                  <a:cubicBezTo>
                    <a:pt x="153353" y="32424"/>
                    <a:pt x="149543" y="34329"/>
                    <a:pt x="145733" y="35281"/>
                  </a:cubicBezTo>
                  <a:cubicBezTo>
                    <a:pt x="136208" y="36234"/>
                    <a:pt x="126683" y="35281"/>
                    <a:pt x="117158" y="35281"/>
                  </a:cubicBezTo>
                  <a:cubicBezTo>
                    <a:pt x="117158" y="37186"/>
                    <a:pt x="117158" y="38139"/>
                    <a:pt x="117158" y="40044"/>
                  </a:cubicBezTo>
                  <a:cubicBezTo>
                    <a:pt x="133350" y="41949"/>
                    <a:pt x="149543" y="43854"/>
                    <a:pt x="164783" y="44806"/>
                  </a:cubicBezTo>
                  <a:cubicBezTo>
                    <a:pt x="110490" y="42901"/>
                    <a:pt x="56198" y="40996"/>
                    <a:pt x="0" y="39091"/>
                  </a:cubicBezTo>
                  <a:cubicBezTo>
                    <a:pt x="0" y="24804"/>
                    <a:pt x="0" y="13374"/>
                    <a:pt x="0" y="991"/>
                  </a:cubicBezTo>
                  <a:cubicBezTo>
                    <a:pt x="11430" y="16231"/>
                    <a:pt x="21908" y="-914"/>
                    <a:pt x="33338" y="39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21"/>
            <p:cNvSpPr/>
            <p:nvPr/>
          </p:nvSpPr>
          <p:spPr>
            <a:xfrm>
              <a:off x="8579167" y="3214687"/>
              <a:ext cx="26140" cy="351472"/>
            </a:xfrm>
            <a:custGeom>
              <a:avLst/>
              <a:gdLst/>
              <a:ahLst/>
              <a:cxnLst/>
              <a:rect l="l" t="t" r="r" b="b"/>
              <a:pathLst>
                <a:path w="26140" h="351472" extrusionOk="0">
                  <a:moveTo>
                    <a:pt x="0" y="1905"/>
                  </a:moveTo>
                  <a:cubicBezTo>
                    <a:pt x="3810" y="953"/>
                    <a:pt x="7620" y="953"/>
                    <a:pt x="12382" y="0"/>
                  </a:cubicBezTo>
                  <a:cubicBezTo>
                    <a:pt x="14288" y="14288"/>
                    <a:pt x="17145" y="27622"/>
                    <a:pt x="18097" y="41910"/>
                  </a:cubicBezTo>
                  <a:cubicBezTo>
                    <a:pt x="20955" y="105728"/>
                    <a:pt x="23813" y="169545"/>
                    <a:pt x="25718" y="233363"/>
                  </a:cubicBezTo>
                  <a:cubicBezTo>
                    <a:pt x="26670" y="272415"/>
                    <a:pt x="25718" y="312420"/>
                    <a:pt x="25718" y="351472"/>
                  </a:cubicBezTo>
                  <a:cubicBezTo>
                    <a:pt x="23813" y="323850"/>
                    <a:pt x="20955" y="296228"/>
                    <a:pt x="19050" y="268605"/>
                  </a:cubicBezTo>
                  <a:cubicBezTo>
                    <a:pt x="13335" y="186690"/>
                    <a:pt x="8572" y="104775"/>
                    <a:pt x="2857" y="22860"/>
                  </a:cubicBezTo>
                  <a:cubicBezTo>
                    <a:pt x="1905" y="15240"/>
                    <a:pt x="952" y="8572"/>
                    <a:pt x="0" y="1905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21"/>
            <p:cNvSpPr/>
            <p:nvPr/>
          </p:nvSpPr>
          <p:spPr>
            <a:xfrm>
              <a:off x="8811577" y="3542346"/>
              <a:ext cx="14287" cy="218122"/>
            </a:xfrm>
            <a:custGeom>
              <a:avLst/>
              <a:gdLst/>
              <a:ahLst/>
              <a:cxnLst/>
              <a:rect l="l" t="t" r="r" b="b"/>
              <a:pathLst>
                <a:path w="14287" h="218122" extrusionOk="0">
                  <a:moveTo>
                    <a:pt x="11430" y="218123"/>
                  </a:moveTo>
                  <a:cubicBezTo>
                    <a:pt x="10478" y="191453"/>
                    <a:pt x="8573" y="163830"/>
                    <a:pt x="7620" y="137160"/>
                  </a:cubicBezTo>
                  <a:cubicBezTo>
                    <a:pt x="5715" y="98108"/>
                    <a:pt x="2858" y="58103"/>
                    <a:pt x="0" y="19050"/>
                  </a:cubicBezTo>
                  <a:cubicBezTo>
                    <a:pt x="0" y="13335"/>
                    <a:pt x="2858" y="6668"/>
                    <a:pt x="4763" y="0"/>
                  </a:cubicBezTo>
                  <a:cubicBezTo>
                    <a:pt x="6668" y="17145"/>
                    <a:pt x="9525" y="33338"/>
                    <a:pt x="10478" y="50483"/>
                  </a:cubicBezTo>
                  <a:cubicBezTo>
                    <a:pt x="11430" y="66675"/>
                    <a:pt x="10478" y="83820"/>
                    <a:pt x="10478" y="100965"/>
                  </a:cubicBezTo>
                  <a:cubicBezTo>
                    <a:pt x="11430" y="115253"/>
                    <a:pt x="12383" y="129540"/>
                    <a:pt x="13335" y="143828"/>
                  </a:cubicBezTo>
                  <a:cubicBezTo>
                    <a:pt x="13335" y="148590"/>
                    <a:pt x="13335" y="153353"/>
                    <a:pt x="13335" y="159068"/>
                  </a:cubicBezTo>
                  <a:cubicBezTo>
                    <a:pt x="13335" y="167640"/>
                    <a:pt x="14288" y="176213"/>
                    <a:pt x="14288" y="185738"/>
                  </a:cubicBezTo>
                  <a:cubicBezTo>
                    <a:pt x="14288" y="191453"/>
                    <a:pt x="14288" y="197168"/>
                    <a:pt x="14288" y="201930"/>
                  </a:cubicBezTo>
                  <a:cubicBezTo>
                    <a:pt x="13335" y="206693"/>
                    <a:pt x="12383" y="212408"/>
                    <a:pt x="11430" y="218123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21"/>
            <p:cNvSpPr/>
            <p:nvPr/>
          </p:nvSpPr>
          <p:spPr>
            <a:xfrm>
              <a:off x="8734425" y="3743324"/>
              <a:ext cx="98107" cy="51434"/>
            </a:xfrm>
            <a:custGeom>
              <a:avLst/>
              <a:gdLst/>
              <a:ahLst/>
              <a:cxnLst/>
              <a:rect l="l" t="t" r="r" b="b"/>
              <a:pathLst>
                <a:path w="98107" h="51434" extrusionOk="0">
                  <a:moveTo>
                    <a:pt x="88582" y="17145"/>
                  </a:moveTo>
                  <a:cubicBezTo>
                    <a:pt x="89535" y="11430"/>
                    <a:pt x="91440" y="5715"/>
                    <a:pt x="92393" y="0"/>
                  </a:cubicBezTo>
                  <a:cubicBezTo>
                    <a:pt x="94298" y="17145"/>
                    <a:pt x="96202" y="34290"/>
                    <a:pt x="98107" y="51435"/>
                  </a:cubicBezTo>
                  <a:cubicBezTo>
                    <a:pt x="80010" y="49530"/>
                    <a:pt x="63818" y="47625"/>
                    <a:pt x="47625" y="46672"/>
                  </a:cubicBezTo>
                  <a:cubicBezTo>
                    <a:pt x="31432" y="44767"/>
                    <a:pt x="15240" y="42863"/>
                    <a:pt x="0" y="41910"/>
                  </a:cubicBezTo>
                  <a:cubicBezTo>
                    <a:pt x="0" y="40005"/>
                    <a:pt x="0" y="39053"/>
                    <a:pt x="0" y="37147"/>
                  </a:cubicBezTo>
                  <a:cubicBezTo>
                    <a:pt x="9525" y="37147"/>
                    <a:pt x="19050" y="37147"/>
                    <a:pt x="28575" y="37147"/>
                  </a:cubicBezTo>
                  <a:cubicBezTo>
                    <a:pt x="32385" y="37147"/>
                    <a:pt x="36195" y="34290"/>
                    <a:pt x="40005" y="32385"/>
                  </a:cubicBezTo>
                  <a:cubicBezTo>
                    <a:pt x="65723" y="40958"/>
                    <a:pt x="76200" y="38100"/>
                    <a:pt x="88582" y="17145"/>
                  </a:cubicBezTo>
                  <a:close/>
                </a:path>
              </a:pathLst>
            </a:custGeom>
            <a:solidFill>
              <a:srgbClr val="68B8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9" name="Google Shape;2239;p21"/>
            <p:cNvSpPr/>
            <p:nvPr/>
          </p:nvSpPr>
          <p:spPr>
            <a:xfrm>
              <a:off x="8823007" y="3642359"/>
              <a:ext cx="2857" cy="42862"/>
            </a:xfrm>
            <a:custGeom>
              <a:avLst/>
              <a:gdLst/>
              <a:ahLst/>
              <a:cxnLst/>
              <a:rect l="l" t="t" r="r" b="b"/>
              <a:pathLst>
                <a:path w="2857" h="42862" extrusionOk="0">
                  <a:moveTo>
                    <a:pt x="2857" y="42863"/>
                  </a:moveTo>
                  <a:cubicBezTo>
                    <a:pt x="1905" y="28575"/>
                    <a:pt x="953" y="14288"/>
                    <a:pt x="0" y="0"/>
                  </a:cubicBezTo>
                  <a:cubicBezTo>
                    <a:pt x="953" y="14288"/>
                    <a:pt x="1905" y="28575"/>
                    <a:pt x="2857" y="42863"/>
                  </a:cubicBezTo>
                  <a:close/>
                </a:path>
              </a:pathLst>
            </a:custGeom>
            <a:solidFill>
              <a:srgbClr val="3E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21"/>
            <p:cNvSpPr/>
            <p:nvPr/>
          </p:nvSpPr>
          <p:spPr>
            <a:xfrm>
              <a:off x="8825864" y="3699509"/>
              <a:ext cx="952" cy="26670"/>
            </a:xfrm>
            <a:custGeom>
              <a:avLst/>
              <a:gdLst/>
              <a:ahLst/>
              <a:cxnLst/>
              <a:rect l="l" t="t" r="r" b="b"/>
              <a:pathLst>
                <a:path w="952" h="26670" extrusionOk="0">
                  <a:moveTo>
                    <a:pt x="953" y="26670"/>
                  </a:moveTo>
                  <a:cubicBezTo>
                    <a:pt x="953" y="18098"/>
                    <a:pt x="0" y="9525"/>
                    <a:pt x="0" y="0"/>
                  </a:cubicBezTo>
                  <a:cubicBezTo>
                    <a:pt x="0" y="9525"/>
                    <a:pt x="953" y="18098"/>
                    <a:pt x="953" y="26670"/>
                  </a:cubicBezTo>
                  <a:close/>
                </a:path>
              </a:pathLst>
            </a:custGeom>
            <a:solidFill>
              <a:srgbClr val="3E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21"/>
            <p:cNvSpPr/>
            <p:nvPr/>
          </p:nvSpPr>
          <p:spPr>
            <a:xfrm>
              <a:off x="8705850" y="3174682"/>
              <a:ext cx="3810" cy="9525"/>
            </a:xfrm>
            <a:custGeom>
              <a:avLst/>
              <a:gdLst/>
              <a:ahLst/>
              <a:cxnLst/>
              <a:rect l="l" t="t" r="r" b="b"/>
              <a:pathLst>
                <a:path w="3810" h="9525" extrusionOk="0">
                  <a:moveTo>
                    <a:pt x="3810" y="0"/>
                  </a:moveTo>
                  <a:cubicBezTo>
                    <a:pt x="2857" y="0"/>
                    <a:pt x="952" y="0"/>
                    <a:pt x="0" y="0"/>
                  </a:cubicBezTo>
                  <a:cubicBezTo>
                    <a:pt x="1905" y="0"/>
                    <a:pt x="2857" y="0"/>
                    <a:pt x="3810" y="0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21"/>
            <p:cNvSpPr/>
            <p:nvPr/>
          </p:nvSpPr>
          <p:spPr>
            <a:xfrm>
              <a:off x="9536430" y="3328987"/>
              <a:ext cx="1905" cy="21907"/>
            </a:xfrm>
            <a:custGeom>
              <a:avLst/>
              <a:gdLst/>
              <a:ahLst/>
              <a:cxnLst/>
              <a:rect l="l" t="t" r="r" b="b"/>
              <a:pathLst>
                <a:path w="1905" h="21907" extrusionOk="0">
                  <a:moveTo>
                    <a:pt x="0" y="21908"/>
                  </a:moveTo>
                  <a:cubicBezTo>
                    <a:pt x="0" y="14288"/>
                    <a:pt x="0" y="7620"/>
                    <a:pt x="0" y="0"/>
                  </a:cubicBezTo>
                  <a:cubicBezTo>
                    <a:pt x="952" y="0"/>
                    <a:pt x="952" y="0"/>
                    <a:pt x="1905" y="0"/>
                  </a:cubicBezTo>
                  <a:cubicBezTo>
                    <a:pt x="1905" y="7620"/>
                    <a:pt x="1905" y="14288"/>
                    <a:pt x="1905" y="21908"/>
                  </a:cubicBezTo>
                  <a:cubicBezTo>
                    <a:pt x="952" y="21908"/>
                    <a:pt x="0" y="21908"/>
                    <a:pt x="0" y="21908"/>
                  </a:cubicBezTo>
                  <a:close/>
                </a:path>
              </a:pathLst>
            </a:custGeom>
            <a:solidFill>
              <a:srgbClr val="B5B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21"/>
            <p:cNvSpPr/>
            <p:nvPr/>
          </p:nvSpPr>
          <p:spPr>
            <a:xfrm>
              <a:off x="8983980" y="3031807"/>
              <a:ext cx="124777" cy="667679"/>
            </a:xfrm>
            <a:custGeom>
              <a:avLst/>
              <a:gdLst/>
              <a:ahLst/>
              <a:cxnLst/>
              <a:rect l="l" t="t" r="r" b="b"/>
              <a:pathLst>
                <a:path w="124777" h="667679" extrusionOk="0">
                  <a:moveTo>
                    <a:pt x="0" y="664845"/>
                  </a:moveTo>
                  <a:cubicBezTo>
                    <a:pt x="2857" y="658177"/>
                    <a:pt x="5715" y="652463"/>
                    <a:pt x="7620" y="645795"/>
                  </a:cubicBezTo>
                  <a:cubicBezTo>
                    <a:pt x="13335" y="610552"/>
                    <a:pt x="19050" y="575310"/>
                    <a:pt x="24765" y="541020"/>
                  </a:cubicBezTo>
                  <a:cubicBezTo>
                    <a:pt x="25718" y="532447"/>
                    <a:pt x="24765" y="523875"/>
                    <a:pt x="24765" y="515302"/>
                  </a:cubicBezTo>
                  <a:cubicBezTo>
                    <a:pt x="24765" y="503872"/>
                    <a:pt x="20955" y="490538"/>
                    <a:pt x="24765" y="480060"/>
                  </a:cubicBezTo>
                  <a:cubicBezTo>
                    <a:pt x="35243" y="454342"/>
                    <a:pt x="35243" y="430530"/>
                    <a:pt x="26670" y="404813"/>
                  </a:cubicBezTo>
                  <a:cubicBezTo>
                    <a:pt x="23813" y="395288"/>
                    <a:pt x="26670" y="381952"/>
                    <a:pt x="31432" y="372427"/>
                  </a:cubicBezTo>
                  <a:cubicBezTo>
                    <a:pt x="40957" y="353377"/>
                    <a:pt x="49530" y="334327"/>
                    <a:pt x="40005" y="312420"/>
                  </a:cubicBezTo>
                  <a:cubicBezTo>
                    <a:pt x="34290" y="299085"/>
                    <a:pt x="36195" y="286702"/>
                    <a:pt x="44768" y="274320"/>
                  </a:cubicBezTo>
                  <a:cubicBezTo>
                    <a:pt x="60007" y="253365"/>
                    <a:pt x="56197" y="227647"/>
                    <a:pt x="56197" y="203835"/>
                  </a:cubicBezTo>
                  <a:cubicBezTo>
                    <a:pt x="56197" y="201930"/>
                    <a:pt x="53340" y="198120"/>
                    <a:pt x="50482" y="197167"/>
                  </a:cubicBezTo>
                  <a:cubicBezTo>
                    <a:pt x="30480" y="191452"/>
                    <a:pt x="37147" y="183833"/>
                    <a:pt x="47625" y="174308"/>
                  </a:cubicBezTo>
                  <a:cubicBezTo>
                    <a:pt x="50482" y="172402"/>
                    <a:pt x="52388" y="168592"/>
                    <a:pt x="52388" y="164783"/>
                  </a:cubicBezTo>
                  <a:cubicBezTo>
                    <a:pt x="54293" y="140970"/>
                    <a:pt x="55245" y="117158"/>
                    <a:pt x="56197" y="93345"/>
                  </a:cubicBezTo>
                  <a:cubicBezTo>
                    <a:pt x="54293" y="92392"/>
                    <a:pt x="53340" y="91440"/>
                    <a:pt x="51435" y="90488"/>
                  </a:cubicBezTo>
                  <a:cubicBezTo>
                    <a:pt x="43815" y="98108"/>
                    <a:pt x="36195" y="105727"/>
                    <a:pt x="25718" y="116205"/>
                  </a:cubicBezTo>
                  <a:cubicBezTo>
                    <a:pt x="12382" y="78105"/>
                    <a:pt x="51435" y="67627"/>
                    <a:pt x="58102" y="40005"/>
                  </a:cubicBezTo>
                  <a:cubicBezTo>
                    <a:pt x="55245" y="36195"/>
                    <a:pt x="51435" y="29527"/>
                    <a:pt x="45720" y="20955"/>
                  </a:cubicBezTo>
                  <a:cubicBezTo>
                    <a:pt x="36195" y="33338"/>
                    <a:pt x="28575" y="42863"/>
                    <a:pt x="20002" y="54292"/>
                  </a:cubicBezTo>
                  <a:cubicBezTo>
                    <a:pt x="10477" y="28575"/>
                    <a:pt x="14288" y="20002"/>
                    <a:pt x="35243" y="10477"/>
                  </a:cubicBezTo>
                  <a:cubicBezTo>
                    <a:pt x="40957" y="7620"/>
                    <a:pt x="46672" y="3810"/>
                    <a:pt x="52388" y="0"/>
                  </a:cubicBezTo>
                  <a:cubicBezTo>
                    <a:pt x="57150" y="952"/>
                    <a:pt x="62865" y="2858"/>
                    <a:pt x="67627" y="3810"/>
                  </a:cubicBezTo>
                  <a:cubicBezTo>
                    <a:pt x="68580" y="4763"/>
                    <a:pt x="69532" y="5715"/>
                    <a:pt x="71438" y="6667"/>
                  </a:cubicBezTo>
                  <a:cubicBezTo>
                    <a:pt x="76200" y="6667"/>
                    <a:pt x="80963" y="6667"/>
                    <a:pt x="85725" y="6667"/>
                  </a:cubicBezTo>
                  <a:cubicBezTo>
                    <a:pt x="85725" y="24765"/>
                    <a:pt x="84772" y="43815"/>
                    <a:pt x="86677" y="61913"/>
                  </a:cubicBezTo>
                  <a:cubicBezTo>
                    <a:pt x="87630" y="68580"/>
                    <a:pt x="91440" y="79058"/>
                    <a:pt x="97155" y="80963"/>
                  </a:cubicBezTo>
                  <a:cubicBezTo>
                    <a:pt x="107632" y="85725"/>
                    <a:pt x="105727" y="91440"/>
                    <a:pt x="101918" y="99060"/>
                  </a:cubicBezTo>
                  <a:cubicBezTo>
                    <a:pt x="98107" y="106680"/>
                    <a:pt x="96202" y="116205"/>
                    <a:pt x="89535" y="121920"/>
                  </a:cubicBezTo>
                  <a:cubicBezTo>
                    <a:pt x="76200" y="135255"/>
                    <a:pt x="81915" y="150495"/>
                    <a:pt x="81915" y="164783"/>
                  </a:cubicBezTo>
                  <a:cubicBezTo>
                    <a:pt x="81915" y="167640"/>
                    <a:pt x="83820" y="171450"/>
                    <a:pt x="85725" y="172402"/>
                  </a:cubicBezTo>
                  <a:cubicBezTo>
                    <a:pt x="117157" y="187642"/>
                    <a:pt x="107632" y="216217"/>
                    <a:pt x="106680" y="240983"/>
                  </a:cubicBezTo>
                  <a:cubicBezTo>
                    <a:pt x="106680" y="253365"/>
                    <a:pt x="100013" y="264795"/>
                    <a:pt x="113347" y="276225"/>
                  </a:cubicBezTo>
                  <a:cubicBezTo>
                    <a:pt x="118110" y="280035"/>
                    <a:pt x="113347" y="297180"/>
                    <a:pt x="109538" y="306705"/>
                  </a:cubicBezTo>
                  <a:cubicBezTo>
                    <a:pt x="101918" y="325755"/>
                    <a:pt x="94297" y="343852"/>
                    <a:pt x="94297" y="368617"/>
                  </a:cubicBezTo>
                  <a:cubicBezTo>
                    <a:pt x="102870" y="362902"/>
                    <a:pt x="107632" y="360045"/>
                    <a:pt x="117157" y="352425"/>
                  </a:cubicBezTo>
                  <a:cubicBezTo>
                    <a:pt x="111443" y="378142"/>
                    <a:pt x="105727" y="399097"/>
                    <a:pt x="100965" y="422910"/>
                  </a:cubicBezTo>
                  <a:cubicBezTo>
                    <a:pt x="109538" y="419100"/>
                    <a:pt x="114300" y="417195"/>
                    <a:pt x="124777" y="413385"/>
                  </a:cubicBezTo>
                  <a:cubicBezTo>
                    <a:pt x="122872" y="428625"/>
                    <a:pt x="124777" y="441008"/>
                    <a:pt x="120015" y="451485"/>
                  </a:cubicBezTo>
                  <a:cubicBezTo>
                    <a:pt x="110490" y="474345"/>
                    <a:pt x="108585" y="497205"/>
                    <a:pt x="110490" y="521970"/>
                  </a:cubicBezTo>
                  <a:cubicBezTo>
                    <a:pt x="112395" y="540068"/>
                    <a:pt x="106680" y="559118"/>
                    <a:pt x="99060" y="576263"/>
                  </a:cubicBezTo>
                  <a:cubicBezTo>
                    <a:pt x="96202" y="582930"/>
                    <a:pt x="80010" y="584835"/>
                    <a:pt x="70485" y="586740"/>
                  </a:cubicBezTo>
                  <a:cubicBezTo>
                    <a:pt x="65722" y="587693"/>
                    <a:pt x="60007" y="582930"/>
                    <a:pt x="53340" y="580072"/>
                  </a:cubicBezTo>
                  <a:cubicBezTo>
                    <a:pt x="49530" y="598170"/>
                    <a:pt x="36195" y="609600"/>
                    <a:pt x="40005" y="630555"/>
                  </a:cubicBezTo>
                  <a:cubicBezTo>
                    <a:pt x="45720" y="659130"/>
                    <a:pt x="24765" y="674370"/>
                    <a:pt x="0" y="664845"/>
                  </a:cubicBezTo>
                  <a:close/>
                </a:path>
              </a:pathLst>
            </a:custGeom>
            <a:solidFill>
              <a:srgbClr val="3E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21"/>
            <p:cNvSpPr/>
            <p:nvPr/>
          </p:nvSpPr>
          <p:spPr>
            <a:xfrm>
              <a:off x="9051607" y="3036569"/>
              <a:ext cx="3810" cy="2857"/>
            </a:xfrm>
            <a:custGeom>
              <a:avLst/>
              <a:gdLst/>
              <a:ahLst/>
              <a:cxnLst/>
              <a:rect l="l" t="t" r="r" b="b"/>
              <a:pathLst>
                <a:path w="3810" h="2857" extrusionOk="0">
                  <a:moveTo>
                    <a:pt x="3810" y="2858"/>
                  </a:moveTo>
                  <a:cubicBezTo>
                    <a:pt x="2857" y="1905"/>
                    <a:pt x="1905" y="952"/>
                    <a:pt x="0" y="0"/>
                  </a:cubicBezTo>
                  <a:cubicBezTo>
                    <a:pt x="953" y="952"/>
                    <a:pt x="2857" y="1905"/>
                    <a:pt x="3810" y="2858"/>
                  </a:cubicBezTo>
                  <a:close/>
                </a:path>
              </a:pathLst>
            </a:custGeom>
            <a:solidFill>
              <a:srgbClr val="4E9BD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21"/>
            <p:cNvSpPr/>
            <p:nvPr/>
          </p:nvSpPr>
          <p:spPr>
            <a:xfrm>
              <a:off x="8735377" y="363950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050" y="6667"/>
                  </a:moveTo>
                  <a:cubicBezTo>
                    <a:pt x="14288" y="10477"/>
                    <a:pt x="9525" y="15240"/>
                    <a:pt x="4763" y="19050"/>
                  </a:cubicBezTo>
                  <a:cubicBezTo>
                    <a:pt x="2858" y="17145"/>
                    <a:pt x="953" y="15240"/>
                    <a:pt x="0" y="13335"/>
                  </a:cubicBezTo>
                  <a:cubicBezTo>
                    <a:pt x="4763" y="8572"/>
                    <a:pt x="9525" y="4763"/>
                    <a:pt x="15240" y="0"/>
                  </a:cubicBezTo>
                  <a:cubicBezTo>
                    <a:pt x="16193" y="2857"/>
                    <a:pt x="18098" y="4763"/>
                    <a:pt x="19050" y="6667"/>
                  </a:cubicBezTo>
                  <a:close/>
                </a:path>
              </a:pathLst>
            </a:custGeom>
            <a:solidFill>
              <a:srgbClr val="68B8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6" name="Google Shape;2246;p21"/>
          <p:cNvGrpSpPr/>
          <p:nvPr/>
        </p:nvGrpSpPr>
        <p:grpSpPr>
          <a:xfrm>
            <a:off x="7392627" y="1865804"/>
            <a:ext cx="1397617" cy="1758820"/>
            <a:chOff x="3011804" y="1968196"/>
            <a:chExt cx="2170550" cy="2731511"/>
          </a:xfrm>
        </p:grpSpPr>
        <p:sp>
          <p:nvSpPr>
            <p:cNvPr id="2247" name="Google Shape;2247;p21"/>
            <p:cNvSpPr/>
            <p:nvPr/>
          </p:nvSpPr>
          <p:spPr>
            <a:xfrm>
              <a:off x="3011804" y="1968196"/>
              <a:ext cx="2103120" cy="2684765"/>
            </a:xfrm>
            <a:custGeom>
              <a:avLst/>
              <a:gdLst/>
              <a:ahLst/>
              <a:cxnLst/>
              <a:rect l="l" t="t" r="r" b="b"/>
              <a:pathLst>
                <a:path w="2103120" h="2684765" extrusionOk="0">
                  <a:moveTo>
                    <a:pt x="582930" y="2684766"/>
                  </a:moveTo>
                  <a:cubicBezTo>
                    <a:pt x="548640" y="2681908"/>
                    <a:pt x="536258" y="2661906"/>
                    <a:pt x="528638" y="2628568"/>
                  </a:cubicBezTo>
                  <a:cubicBezTo>
                    <a:pt x="369570" y="1950388"/>
                    <a:pt x="209550" y="1272208"/>
                    <a:pt x="49530" y="594028"/>
                  </a:cubicBezTo>
                  <a:cubicBezTo>
                    <a:pt x="39053" y="550213"/>
                    <a:pt x="29528" y="506398"/>
                    <a:pt x="18098" y="462583"/>
                  </a:cubicBezTo>
                  <a:cubicBezTo>
                    <a:pt x="15240" y="450201"/>
                    <a:pt x="7620" y="438771"/>
                    <a:pt x="0" y="422578"/>
                  </a:cubicBezTo>
                  <a:cubicBezTo>
                    <a:pt x="10478" y="419721"/>
                    <a:pt x="21908" y="414958"/>
                    <a:pt x="32385" y="412101"/>
                  </a:cubicBezTo>
                  <a:cubicBezTo>
                    <a:pt x="517208" y="276846"/>
                    <a:pt x="1002030" y="140638"/>
                    <a:pt x="1486853" y="5383"/>
                  </a:cubicBezTo>
                  <a:cubicBezTo>
                    <a:pt x="1531620" y="-6999"/>
                    <a:pt x="1545908" y="621"/>
                    <a:pt x="1558290" y="42531"/>
                  </a:cubicBezTo>
                  <a:cubicBezTo>
                    <a:pt x="1584960" y="147306"/>
                    <a:pt x="1612583" y="252081"/>
                    <a:pt x="1639252" y="356856"/>
                  </a:cubicBezTo>
                  <a:cubicBezTo>
                    <a:pt x="1641158" y="365428"/>
                    <a:pt x="1642110" y="373048"/>
                    <a:pt x="1644015" y="381621"/>
                  </a:cubicBezTo>
                  <a:cubicBezTo>
                    <a:pt x="1727835" y="714996"/>
                    <a:pt x="1812608" y="1047418"/>
                    <a:pt x="1896427" y="1380793"/>
                  </a:cubicBezTo>
                  <a:cubicBezTo>
                    <a:pt x="1928813" y="1507476"/>
                    <a:pt x="1960245" y="1634158"/>
                    <a:pt x="1992630" y="1760841"/>
                  </a:cubicBezTo>
                  <a:cubicBezTo>
                    <a:pt x="1996440" y="1776081"/>
                    <a:pt x="2000250" y="1790368"/>
                    <a:pt x="2004060" y="1805608"/>
                  </a:cubicBezTo>
                  <a:cubicBezTo>
                    <a:pt x="2010727" y="1833231"/>
                    <a:pt x="2017395" y="1859901"/>
                    <a:pt x="2024063" y="1887523"/>
                  </a:cubicBezTo>
                  <a:cubicBezTo>
                    <a:pt x="2030730" y="1915146"/>
                    <a:pt x="2037398" y="1942768"/>
                    <a:pt x="2044065" y="1970391"/>
                  </a:cubicBezTo>
                  <a:cubicBezTo>
                    <a:pt x="2045018" y="1974201"/>
                    <a:pt x="2045970" y="1978011"/>
                    <a:pt x="2047875" y="1982773"/>
                  </a:cubicBezTo>
                  <a:cubicBezTo>
                    <a:pt x="2048827" y="1987536"/>
                    <a:pt x="2049780" y="1991346"/>
                    <a:pt x="2050733" y="1996108"/>
                  </a:cubicBezTo>
                  <a:cubicBezTo>
                    <a:pt x="2052638" y="2001823"/>
                    <a:pt x="2053590" y="2008491"/>
                    <a:pt x="2055495" y="2014206"/>
                  </a:cubicBezTo>
                  <a:cubicBezTo>
                    <a:pt x="2057400" y="2021826"/>
                    <a:pt x="2060258" y="2030398"/>
                    <a:pt x="2062163" y="2038018"/>
                  </a:cubicBezTo>
                  <a:cubicBezTo>
                    <a:pt x="2064068" y="2044686"/>
                    <a:pt x="2065020" y="2051353"/>
                    <a:pt x="2066925" y="2058021"/>
                  </a:cubicBezTo>
                  <a:cubicBezTo>
                    <a:pt x="2067877" y="2062783"/>
                    <a:pt x="2068830" y="2066593"/>
                    <a:pt x="2069783" y="2071356"/>
                  </a:cubicBezTo>
                  <a:cubicBezTo>
                    <a:pt x="2070735" y="2075166"/>
                    <a:pt x="2071688" y="2078976"/>
                    <a:pt x="2072640" y="2083738"/>
                  </a:cubicBezTo>
                  <a:cubicBezTo>
                    <a:pt x="2073593" y="2088501"/>
                    <a:pt x="2074545" y="2092311"/>
                    <a:pt x="2075498" y="2097073"/>
                  </a:cubicBezTo>
                  <a:cubicBezTo>
                    <a:pt x="2078355" y="2109456"/>
                    <a:pt x="2082165" y="2121838"/>
                    <a:pt x="2085023" y="2134221"/>
                  </a:cubicBezTo>
                  <a:cubicBezTo>
                    <a:pt x="2085975" y="2138983"/>
                    <a:pt x="2086927" y="2142793"/>
                    <a:pt x="2087880" y="2147556"/>
                  </a:cubicBezTo>
                  <a:cubicBezTo>
                    <a:pt x="2088833" y="2151366"/>
                    <a:pt x="2089785" y="2155176"/>
                    <a:pt x="2090738" y="2159938"/>
                  </a:cubicBezTo>
                  <a:cubicBezTo>
                    <a:pt x="2091690" y="2163748"/>
                    <a:pt x="2092643" y="2168511"/>
                    <a:pt x="2093595" y="2172321"/>
                  </a:cubicBezTo>
                  <a:cubicBezTo>
                    <a:pt x="2098358" y="2182798"/>
                    <a:pt x="2078355" y="2199943"/>
                    <a:pt x="2103120" y="2203753"/>
                  </a:cubicBezTo>
                  <a:cubicBezTo>
                    <a:pt x="2101215" y="2208516"/>
                    <a:pt x="2099310" y="2212326"/>
                    <a:pt x="2098358" y="2217088"/>
                  </a:cubicBezTo>
                  <a:cubicBezTo>
                    <a:pt x="2095500" y="2217088"/>
                    <a:pt x="2091690" y="2217088"/>
                    <a:pt x="2088833" y="2218041"/>
                  </a:cubicBezTo>
                  <a:cubicBezTo>
                    <a:pt x="1748790" y="2323768"/>
                    <a:pt x="1407795" y="2428543"/>
                    <a:pt x="1067753" y="2534271"/>
                  </a:cubicBezTo>
                  <a:cubicBezTo>
                    <a:pt x="932498" y="2576181"/>
                    <a:pt x="798195" y="2619043"/>
                    <a:pt x="662940" y="2661906"/>
                  </a:cubicBezTo>
                  <a:cubicBezTo>
                    <a:pt x="659130" y="2662858"/>
                    <a:pt x="655320" y="2663811"/>
                    <a:pt x="650558" y="2665716"/>
                  </a:cubicBezTo>
                  <a:cubicBezTo>
                    <a:pt x="646748" y="2666668"/>
                    <a:pt x="641985" y="2668573"/>
                    <a:pt x="638175" y="2669526"/>
                  </a:cubicBezTo>
                  <a:cubicBezTo>
                    <a:pt x="621030" y="2675241"/>
                    <a:pt x="601980" y="2680003"/>
                    <a:pt x="582930" y="2684766"/>
                  </a:cubicBezTo>
                  <a:close/>
                  <a:moveTo>
                    <a:pt x="1596390" y="385431"/>
                  </a:moveTo>
                  <a:cubicBezTo>
                    <a:pt x="1590675" y="361618"/>
                    <a:pt x="1585913" y="337806"/>
                    <a:pt x="1580198" y="313993"/>
                  </a:cubicBezTo>
                  <a:cubicBezTo>
                    <a:pt x="1580198" y="312088"/>
                    <a:pt x="1579245" y="310183"/>
                    <a:pt x="1579245" y="308278"/>
                  </a:cubicBezTo>
                  <a:cubicBezTo>
                    <a:pt x="1558290" y="220648"/>
                    <a:pt x="1537335" y="132066"/>
                    <a:pt x="1515427" y="44436"/>
                  </a:cubicBezTo>
                  <a:cubicBezTo>
                    <a:pt x="1513523" y="38721"/>
                    <a:pt x="1503998" y="29196"/>
                    <a:pt x="1500188" y="30148"/>
                  </a:cubicBezTo>
                  <a:cubicBezTo>
                    <a:pt x="1482090" y="33958"/>
                    <a:pt x="1464945" y="40626"/>
                    <a:pt x="1447800" y="45388"/>
                  </a:cubicBezTo>
                  <a:cubicBezTo>
                    <a:pt x="1443990" y="46341"/>
                    <a:pt x="1439228" y="46341"/>
                    <a:pt x="1435418" y="47293"/>
                  </a:cubicBezTo>
                  <a:cubicBezTo>
                    <a:pt x="1050608" y="154926"/>
                    <a:pt x="666750" y="261606"/>
                    <a:pt x="281940" y="369238"/>
                  </a:cubicBezTo>
                  <a:cubicBezTo>
                    <a:pt x="206693" y="390193"/>
                    <a:pt x="132398" y="411148"/>
                    <a:pt x="55245" y="432103"/>
                  </a:cubicBezTo>
                  <a:cubicBezTo>
                    <a:pt x="70485" y="496873"/>
                    <a:pt x="85725" y="558786"/>
                    <a:pt x="100965" y="620698"/>
                  </a:cubicBezTo>
                  <a:cubicBezTo>
                    <a:pt x="247650" y="1240776"/>
                    <a:pt x="395288" y="1861806"/>
                    <a:pt x="542925" y="2481883"/>
                  </a:cubicBezTo>
                  <a:cubicBezTo>
                    <a:pt x="552450" y="2522841"/>
                    <a:pt x="565785" y="2562846"/>
                    <a:pt x="578168" y="2603803"/>
                  </a:cubicBezTo>
                  <a:lnTo>
                    <a:pt x="578168" y="2603803"/>
                  </a:lnTo>
                  <a:cubicBezTo>
                    <a:pt x="580073" y="2619043"/>
                    <a:pt x="581025" y="2634283"/>
                    <a:pt x="583883" y="2648571"/>
                  </a:cubicBezTo>
                  <a:cubicBezTo>
                    <a:pt x="584835" y="2651428"/>
                    <a:pt x="598170" y="2650476"/>
                    <a:pt x="605790" y="2650476"/>
                  </a:cubicBezTo>
                  <a:cubicBezTo>
                    <a:pt x="610553" y="2648571"/>
                    <a:pt x="616268" y="2647618"/>
                    <a:pt x="621030" y="2645713"/>
                  </a:cubicBezTo>
                  <a:cubicBezTo>
                    <a:pt x="627698" y="2643808"/>
                    <a:pt x="635318" y="2641903"/>
                    <a:pt x="641985" y="2639046"/>
                  </a:cubicBezTo>
                  <a:cubicBezTo>
                    <a:pt x="649605" y="2637141"/>
                    <a:pt x="658178" y="2636188"/>
                    <a:pt x="665798" y="2633331"/>
                  </a:cubicBezTo>
                  <a:cubicBezTo>
                    <a:pt x="798195" y="2592373"/>
                    <a:pt x="930593" y="2551416"/>
                    <a:pt x="1062990" y="2509506"/>
                  </a:cubicBezTo>
                  <a:cubicBezTo>
                    <a:pt x="1202055" y="2465691"/>
                    <a:pt x="1341120" y="2422828"/>
                    <a:pt x="1480185" y="2379013"/>
                  </a:cubicBezTo>
                  <a:cubicBezTo>
                    <a:pt x="1492568" y="2376156"/>
                    <a:pt x="1504950" y="2374251"/>
                    <a:pt x="1516380" y="2370441"/>
                  </a:cubicBezTo>
                  <a:cubicBezTo>
                    <a:pt x="1556385" y="2356153"/>
                    <a:pt x="1597343" y="2341866"/>
                    <a:pt x="1637348" y="2327578"/>
                  </a:cubicBezTo>
                  <a:cubicBezTo>
                    <a:pt x="1641158" y="2327578"/>
                    <a:pt x="1645920" y="2329483"/>
                    <a:pt x="1649730" y="2328531"/>
                  </a:cubicBezTo>
                  <a:cubicBezTo>
                    <a:pt x="1723073" y="2305671"/>
                    <a:pt x="1796415" y="2282811"/>
                    <a:pt x="1868805" y="2259951"/>
                  </a:cubicBezTo>
                  <a:cubicBezTo>
                    <a:pt x="1923098" y="2243758"/>
                    <a:pt x="1977390" y="2227566"/>
                    <a:pt x="2030730" y="2208516"/>
                  </a:cubicBezTo>
                  <a:cubicBezTo>
                    <a:pt x="2040255" y="2205658"/>
                    <a:pt x="2049780" y="2186608"/>
                    <a:pt x="2048827" y="2176131"/>
                  </a:cubicBezTo>
                  <a:cubicBezTo>
                    <a:pt x="2046923" y="2155176"/>
                    <a:pt x="2037398" y="2135173"/>
                    <a:pt x="2030730" y="2114218"/>
                  </a:cubicBezTo>
                  <a:cubicBezTo>
                    <a:pt x="2016443" y="2057068"/>
                    <a:pt x="2003108" y="1999918"/>
                    <a:pt x="1988820" y="1942768"/>
                  </a:cubicBezTo>
                  <a:cubicBezTo>
                    <a:pt x="1975485" y="1890381"/>
                    <a:pt x="1963102" y="1837993"/>
                    <a:pt x="1948815" y="1785606"/>
                  </a:cubicBezTo>
                  <a:cubicBezTo>
                    <a:pt x="1929765" y="1713216"/>
                    <a:pt x="1910715" y="1640826"/>
                    <a:pt x="1890713" y="1568436"/>
                  </a:cubicBezTo>
                  <a:cubicBezTo>
                    <a:pt x="1889760" y="1563673"/>
                    <a:pt x="1887855" y="1557958"/>
                    <a:pt x="1886902" y="1553196"/>
                  </a:cubicBezTo>
                  <a:cubicBezTo>
                    <a:pt x="1884998" y="1543671"/>
                    <a:pt x="1884998" y="1534146"/>
                    <a:pt x="1882140" y="1525573"/>
                  </a:cubicBezTo>
                  <a:cubicBezTo>
                    <a:pt x="1829752" y="1314118"/>
                    <a:pt x="1777365" y="1102663"/>
                    <a:pt x="1724977" y="892161"/>
                  </a:cubicBezTo>
                  <a:cubicBezTo>
                    <a:pt x="1704023" y="808341"/>
                    <a:pt x="1681163" y="724521"/>
                    <a:pt x="1659255" y="640701"/>
                  </a:cubicBezTo>
                  <a:cubicBezTo>
                    <a:pt x="1652588" y="610221"/>
                    <a:pt x="1647825" y="579741"/>
                    <a:pt x="1639252" y="549261"/>
                  </a:cubicBezTo>
                  <a:cubicBezTo>
                    <a:pt x="1626870" y="494968"/>
                    <a:pt x="1611630" y="440676"/>
                    <a:pt x="1596390" y="385431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21"/>
            <p:cNvSpPr/>
            <p:nvPr/>
          </p:nvSpPr>
          <p:spPr>
            <a:xfrm>
              <a:off x="4637666" y="2191702"/>
              <a:ext cx="544688" cy="2039302"/>
            </a:xfrm>
            <a:custGeom>
              <a:avLst/>
              <a:gdLst/>
              <a:ahLst/>
              <a:cxnLst/>
              <a:rect l="l" t="t" r="r" b="b"/>
              <a:pathLst>
                <a:path w="544688" h="2039302" extrusionOk="0">
                  <a:moveTo>
                    <a:pt x="479164" y="1980248"/>
                  </a:moveTo>
                  <a:cubicBezTo>
                    <a:pt x="454399" y="1976438"/>
                    <a:pt x="474401" y="1958340"/>
                    <a:pt x="469639" y="1948815"/>
                  </a:cubicBezTo>
                  <a:cubicBezTo>
                    <a:pt x="472496" y="1946910"/>
                    <a:pt x="475353" y="1945005"/>
                    <a:pt x="478211" y="1942148"/>
                  </a:cubicBezTo>
                  <a:cubicBezTo>
                    <a:pt x="474401" y="1940242"/>
                    <a:pt x="470591" y="1938338"/>
                    <a:pt x="466781" y="1936433"/>
                  </a:cubicBezTo>
                  <a:cubicBezTo>
                    <a:pt x="465828" y="1932623"/>
                    <a:pt x="464876" y="1928813"/>
                    <a:pt x="463924" y="1924050"/>
                  </a:cubicBezTo>
                  <a:cubicBezTo>
                    <a:pt x="466781" y="1922145"/>
                    <a:pt x="468686" y="1919288"/>
                    <a:pt x="471543" y="1917383"/>
                  </a:cubicBezTo>
                  <a:cubicBezTo>
                    <a:pt x="467734" y="1915478"/>
                    <a:pt x="463924" y="1913573"/>
                    <a:pt x="461066" y="1910715"/>
                  </a:cubicBezTo>
                  <a:cubicBezTo>
                    <a:pt x="458209" y="1898333"/>
                    <a:pt x="454399" y="1885950"/>
                    <a:pt x="451541" y="1873567"/>
                  </a:cubicBezTo>
                  <a:cubicBezTo>
                    <a:pt x="454399" y="1871663"/>
                    <a:pt x="456303" y="1868805"/>
                    <a:pt x="459161" y="1866900"/>
                  </a:cubicBezTo>
                  <a:cubicBezTo>
                    <a:pt x="455351" y="1864995"/>
                    <a:pt x="451541" y="1863090"/>
                    <a:pt x="448684" y="1860233"/>
                  </a:cubicBezTo>
                  <a:cubicBezTo>
                    <a:pt x="447731" y="1856423"/>
                    <a:pt x="446778" y="1852613"/>
                    <a:pt x="445826" y="1847850"/>
                  </a:cubicBezTo>
                  <a:cubicBezTo>
                    <a:pt x="448684" y="1845945"/>
                    <a:pt x="450589" y="1843088"/>
                    <a:pt x="453446" y="1841183"/>
                  </a:cubicBezTo>
                  <a:cubicBezTo>
                    <a:pt x="449636" y="1839278"/>
                    <a:pt x="446778" y="1837373"/>
                    <a:pt x="442968" y="1834515"/>
                  </a:cubicBezTo>
                  <a:cubicBezTo>
                    <a:pt x="441064" y="1827848"/>
                    <a:pt x="440111" y="1821180"/>
                    <a:pt x="438206" y="1814513"/>
                  </a:cubicBezTo>
                  <a:cubicBezTo>
                    <a:pt x="436301" y="1806892"/>
                    <a:pt x="433443" y="1798320"/>
                    <a:pt x="431539" y="1790700"/>
                  </a:cubicBezTo>
                  <a:cubicBezTo>
                    <a:pt x="429634" y="1784985"/>
                    <a:pt x="428681" y="1778317"/>
                    <a:pt x="426776" y="1772603"/>
                  </a:cubicBezTo>
                  <a:cubicBezTo>
                    <a:pt x="429634" y="1770698"/>
                    <a:pt x="431539" y="1767840"/>
                    <a:pt x="434396" y="1765935"/>
                  </a:cubicBezTo>
                  <a:cubicBezTo>
                    <a:pt x="430586" y="1764030"/>
                    <a:pt x="427728" y="1762125"/>
                    <a:pt x="423918" y="1759267"/>
                  </a:cubicBezTo>
                  <a:cubicBezTo>
                    <a:pt x="422966" y="1755458"/>
                    <a:pt x="422014" y="1751648"/>
                    <a:pt x="420109" y="1746885"/>
                  </a:cubicBezTo>
                  <a:cubicBezTo>
                    <a:pt x="431539" y="1726883"/>
                    <a:pt x="421061" y="1684020"/>
                    <a:pt x="400106" y="1664017"/>
                  </a:cubicBezTo>
                  <a:cubicBezTo>
                    <a:pt x="393439" y="1636395"/>
                    <a:pt x="386771" y="1609725"/>
                    <a:pt x="380103" y="1582103"/>
                  </a:cubicBezTo>
                  <a:cubicBezTo>
                    <a:pt x="376293" y="1566863"/>
                    <a:pt x="372484" y="1552575"/>
                    <a:pt x="368674" y="1537335"/>
                  </a:cubicBezTo>
                  <a:cubicBezTo>
                    <a:pt x="336289" y="1410653"/>
                    <a:pt x="304856" y="1283970"/>
                    <a:pt x="272471" y="1157288"/>
                  </a:cubicBezTo>
                  <a:cubicBezTo>
                    <a:pt x="188651" y="823913"/>
                    <a:pt x="103878" y="491490"/>
                    <a:pt x="20059" y="158115"/>
                  </a:cubicBezTo>
                  <a:cubicBezTo>
                    <a:pt x="18153" y="150495"/>
                    <a:pt x="17201" y="141923"/>
                    <a:pt x="15296" y="133350"/>
                  </a:cubicBezTo>
                  <a:cubicBezTo>
                    <a:pt x="41014" y="122873"/>
                    <a:pt x="29584" y="107633"/>
                    <a:pt x="22916" y="90488"/>
                  </a:cubicBezTo>
                  <a:cubicBezTo>
                    <a:pt x="14343" y="66675"/>
                    <a:pt x="5771" y="41910"/>
                    <a:pt x="56" y="17145"/>
                  </a:cubicBezTo>
                  <a:cubicBezTo>
                    <a:pt x="-897" y="13335"/>
                    <a:pt x="10534" y="5715"/>
                    <a:pt x="17201" y="0"/>
                  </a:cubicBezTo>
                  <a:cubicBezTo>
                    <a:pt x="45776" y="101918"/>
                    <a:pt x="75303" y="204788"/>
                    <a:pt x="102926" y="306705"/>
                  </a:cubicBezTo>
                  <a:cubicBezTo>
                    <a:pt x="130549" y="407670"/>
                    <a:pt x="156266" y="508635"/>
                    <a:pt x="181984" y="609600"/>
                  </a:cubicBezTo>
                  <a:cubicBezTo>
                    <a:pt x="187699" y="630555"/>
                    <a:pt x="188651" y="652463"/>
                    <a:pt x="192461" y="673418"/>
                  </a:cubicBezTo>
                  <a:cubicBezTo>
                    <a:pt x="189603" y="678180"/>
                    <a:pt x="183889" y="685800"/>
                    <a:pt x="184841" y="687705"/>
                  </a:cubicBezTo>
                  <a:cubicBezTo>
                    <a:pt x="190556" y="694373"/>
                    <a:pt x="198176" y="699135"/>
                    <a:pt x="204843" y="704850"/>
                  </a:cubicBezTo>
                  <a:cubicBezTo>
                    <a:pt x="211511" y="727710"/>
                    <a:pt x="217226" y="750570"/>
                    <a:pt x="223893" y="774382"/>
                  </a:cubicBezTo>
                  <a:cubicBezTo>
                    <a:pt x="219131" y="773430"/>
                    <a:pt x="213416" y="771525"/>
                    <a:pt x="208653" y="770573"/>
                  </a:cubicBezTo>
                  <a:cubicBezTo>
                    <a:pt x="207701" y="772478"/>
                    <a:pt x="207701" y="774382"/>
                    <a:pt x="206749" y="776288"/>
                  </a:cubicBezTo>
                  <a:cubicBezTo>
                    <a:pt x="212464" y="777240"/>
                    <a:pt x="218178" y="779145"/>
                    <a:pt x="223893" y="780098"/>
                  </a:cubicBezTo>
                  <a:cubicBezTo>
                    <a:pt x="227703" y="790575"/>
                    <a:pt x="231514" y="801053"/>
                    <a:pt x="235324" y="811530"/>
                  </a:cubicBezTo>
                  <a:cubicBezTo>
                    <a:pt x="229609" y="815340"/>
                    <a:pt x="224846" y="820103"/>
                    <a:pt x="219131" y="823913"/>
                  </a:cubicBezTo>
                  <a:cubicBezTo>
                    <a:pt x="232466" y="836295"/>
                    <a:pt x="219131" y="866775"/>
                    <a:pt x="248659" y="867728"/>
                  </a:cubicBezTo>
                  <a:cubicBezTo>
                    <a:pt x="261041" y="916305"/>
                    <a:pt x="274376" y="963930"/>
                    <a:pt x="286759" y="1012507"/>
                  </a:cubicBezTo>
                  <a:cubicBezTo>
                    <a:pt x="283901" y="1014413"/>
                    <a:pt x="280091" y="1016318"/>
                    <a:pt x="277234" y="1017270"/>
                  </a:cubicBezTo>
                  <a:cubicBezTo>
                    <a:pt x="281043" y="1020128"/>
                    <a:pt x="283901" y="1022032"/>
                    <a:pt x="287711" y="1024890"/>
                  </a:cubicBezTo>
                  <a:cubicBezTo>
                    <a:pt x="287711" y="1028700"/>
                    <a:pt x="288664" y="1032510"/>
                    <a:pt x="288664" y="1036320"/>
                  </a:cubicBezTo>
                  <a:cubicBezTo>
                    <a:pt x="270566" y="1061085"/>
                    <a:pt x="293426" y="1069658"/>
                    <a:pt x="305809" y="1082040"/>
                  </a:cubicBezTo>
                  <a:cubicBezTo>
                    <a:pt x="309618" y="1099185"/>
                    <a:pt x="314381" y="1115378"/>
                    <a:pt x="318191" y="1132523"/>
                  </a:cubicBezTo>
                  <a:cubicBezTo>
                    <a:pt x="320096" y="1136333"/>
                    <a:pt x="322001" y="1141095"/>
                    <a:pt x="323906" y="1144905"/>
                  </a:cubicBezTo>
                  <a:cubicBezTo>
                    <a:pt x="330574" y="1174433"/>
                    <a:pt x="337241" y="1203008"/>
                    <a:pt x="344861" y="1232535"/>
                  </a:cubicBezTo>
                  <a:cubicBezTo>
                    <a:pt x="341051" y="1235393"/>
                    <a:pt x="338193" y="1237298"/>
                    <a:pt x="334384" y="1240155"/>
                  </a:cubicBezTo>
                  <a:cubicBezTo>
                    <a:pt x="340099" y="1242060"/>
                    <a:pt x="344861" y="1243965"/>
                    <a:pt x="350576" y="1245870"/>
                  </a:cubicBezTo>
                  <a:cubicBezTo>
                    <a:pt x="352481" y="1249680"/>
                    <a:pt x="354386" y="1254443"/>
                    <a:pt x="356291" y="1258253"/>
                  </a:cubicBezTo>
                  <a:cubicBezTo>
                    <a:pt x="350576" y="1261110"/>
                    <a:pt x="344861" y="1263968"/>
                    <a:pt x="339146" y="1266825"/>
                  </a:cubicBezTo>
                  <a:cubicBezTo>
                    <a:pt x="344861" y="1269683"/>
                    <a:pt x="351528" y="1273493"/>
                    <a:pt x="357243" y="1276350"/>
                  </a:cubicBezTo>
                  <a:cubicBezTo>
                    <a:pt x="363911" y="1297305"/>
                    <a:pt x="371531" y="1317308"/>
                    <a:pt x="377246" y="1338263"/>
                  </a:cubicBezTo>
                  <a:cubicBezTo>
                    <a:pt x="413441" y="1475423"/>
                    <a:pt x="448684" y="1612583"/>
                    <a:pt x="483926" y="1749742"/>
                  </a:cubicBezTo>
                  <a:cubicBezTo>
                    <a:pt x="486784" y="1762125"/>
                    <a:pt x="486784" y="1774508"/>
                    <a:pt x="487736" y="1786890"/>
                  </a:cubicBezTo>
                  <a:cubicBezTo>
                    <a:pt x="484878" y="1791653"/>
                    <a:pt x="478211" y="1799273"/>
                    <a:pt x="479164" y="1801178"/>
                  </a:cubicBezTo>
                  <a:cubicBezTo>
                    <a:pt x="484878" y="1807845"/>
                    <a:pt x="492499" y="1813560"/>
                    <a:pt x="500118" y="1819275"/>
                  </a:cubicBezTo>
                  <a:cubicBezTo>
                    <a:pt x="512501" y="1864995"/>
                    <a:pt x="522026" y="1911667"/>
                    <a:pt x="538219" y="1956435"/>
                  </a:cubicBezTo>
                  <a:cubicBezTo>
                    <a:pt x="551553" y="1993583"/>
                    <a:pt x="544886" y="2019300"/>
                    <a:pt x="512501" y="2039303"/>
                  </a:cubicBezTo>
                  <a:cubicBezTo>
                    <a:pt x="510596" y="2027873"/>
                    <a:pt x="505834" y="2016442"/>
                    <a:pt x="507739" y="2005965"/>
                  </a:cubicBezTo>
                  <a:cubicBezTo>
                    <a:pt x="512501" y="1984058"/>
                    <a:pt x="499166" y="1980248"/>
                    <a:pt x="479164" y="1980248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21"/>
            <p:cNvSpPr/>
            <p:nvPr/>
          </p:nvSpPr>
          <p:spPr>
            <a:xfrm>
              <a:off x="3666685" y="4185284"/>
              <a:ext cx="1462526" cy="499109"/>
            </a:xfrm>
            <a:custGeom>
              <a:avLst/>
              <a:gdLst/>
              <a:ahLst/>
              <a:cxnLst/>
              <a:rect l="l" t="t" r="r" b="b"/>
              <a:pathLst>
                <a:path w="1462526" h="499109" extrusionOk="0">
                  <a:moveTo>
                    <a:pt x="9964" y="444818"/>
                  </a:moveTo>
                  <a:cubicBezTo>
                    <a:pt x="145219" y="401955"/>
                    <a:pt x="279522" y="359093"/>
                    <a:pt x="414777" y="317183"/>
                  </a:cubicBezTo>
                  <a:cubicBezTo>
                    <a:pt x="754819" y="211455"/>
                    <a:pt x="1094862" y="105728"/>
                    <a:pt x="1435857" y="953"/>
                  </a:cubicBezTo>
                  <a:cubicBezTo>
                    <a:pt x="1438714" y="0"/>
                    <a:pt x="1441572" y="0"/>
                    <a:pt x="1445382" y="0"/>
                  </a:cubicBezTo>
                  <a:cubicBezTo>
                    <a:pt x="1451097" y="13335"/>
                    <a:pt x="1455859" y="27622"/>
                    <a:pt x="1462527" y="43815"/>
                  </a:cubicBezTo>
                  <a:cubicBezTo>
                    <a:pt x="1451097" y="47625"/>
                    <a:pt x="1438714" y="50483"/>
                    <a:pt x="1428237" y="55245"/>
                  </a:cubicBezTo>
                  <a:cubicBezTo>
                    <a:pt x="1416807" y="60960"/>
                    <a:pt x="1405377" y="68580"/>
                    <a:pt x="1393947" y="76200"/>
                  </a:cubicBezTo>
                  <a:cubicBezTo>
                    <a:pt x="1390137" y="78105"/>
                    <a:pt x="1386327" y="80010"/>
                    <a:pt x="1382517" y="81915"/>
                  </a:cubicBezTo>
                  <a:cubicBezTo>
                    <a:pt x="1381564" y="79058"/>
                    <a:pt x="1380612" y="77153"/>
                    <a:pt x="1379659" y="74295"/>
                  </a:cubicBezTo>
                  <a:cubicBezTo>
                    <a:pt x="1377754" y="77153"/>
                    <a:pt x="1376802" y="80010"/>
                    <a:pt x="1374897" y="81915"/>
                  </a:cubicBezTo>
                  <a:cubicBezTo>
                    <a:pt x="1371087" y="83820"/>
                    <a:pt x="1367277" y="85725"/>
                    <a:pt x="1362514" y="87630"/>
                  </a:cubicBezTo>
                  <a:cubicBezTo>
                    <a:pt x="1351084" y="74295"/>
                    <a:pt x="1343464" y="76200"/>
                    <a:pt x="1332034" y="95250"/>
                  </a:cubicBezTo>
                  <a:cubicBezTo>
                    <a:pt x="1327272" y="97155"/>
                    <a:pt x="1323462" y="99060"/>
                    <a:pt x="1318699" y="100965"/>
                  </a:cubicBezTo>
                  <a:cubicBezTo>
                    <a:pt x="1307269" y="91440"/>
                    <a:pt x="1297744" y="89535"/>
                    <a:pt x="1292982" y="107633"/>
                  </a:cubicBezTo>
                  <a:cubicBezTo>
                    <a:pt x="1285362" y="109538"/>
                    <a:pt x="1276789" y="112395"/>
                    <a:pt x="1269169" y="114300"/>
                  </a:cubicBezTo>
                  <a:cubicBezTo>
                    <a:pt x="1247262" y="106680"/>
                    <a:pt x="1138677" y="140018"/>
                    <a:pt x="1124389" y="158115"/>
                  </a:cubicBezTo>
                  <a:cubicBezTo>
                    <a:pt x="1113912" y="162878"/>
                    <a:pt x="1102482" y="168593"/>
                    <a:pt x="1092004" y="173355"/>
                  </a:cubicBezTo>
                  <a:cubicBezTo>
                    <a:pt x="1089147" y="168593"/>
                    <a:pt x="1085337" y="160020"/>
                    <a:pt x="1084384" y="160020"/>
                  </a:cubicBezTo>
                  <a:cubicBezTo>
                    <a:pt x="1061524" y="166688"/>
                    <a:pt x="1039617" y="175260"/>
                    <a:pt x="1016757" y="182880"/>
                  </a:cubicBezTo>
                  <a:cubicBezTo>
                    <a:pt x="1019614" y="184785"/>
                    <a:pt x="1021519" y="186690"/>
                    <a:pt x="1024377" y="189547"/>
                  </a:cubicBezTo>
                  <a:cubicBezTo>
                    <a:pt x="1015804" y="193358"/>
                    <a:pt x="1007232" y="197168"/>
                    <a:pt x="998659" y="200978"/>
                  </a:cubicBezTo>
                  <a:cubicBezTo>
                    <a:pt x="990087" y="180022"/>
                    <a:pt x="981514" y="197168"/>
                    <a:pt x="973894" y="201930"/>
                  </a:cubicBezTo>
                  <a:cubicBezTo>
                    <a:pt x="973894" y="201930"/>
                    <a:pt x="973894" y="201930"/>
                    <a:pt x="973894" y="201930"/>
                  </a:cubicBezTo>
                  <a:cubicBezTo>
                    <a:pt x="969132" y="205740"/>
                    <a:pt x="965322" y="209550"/>
                    <a:pt x="960559" y="212408"/>
                  </a:cubicBezTo>
                  <a:cubicBezTo>
                    <a:pt x="946272" y="217170"/>
                    <a:pt x="931032" y="221933"/>
                    <a:pt x="916744" y="226695"/>
                  </a:cubicBezTo>
                  <a:cubicBezTo>
                    <a:pt x="911029" y="224790"/>
                    <a:pt x="904362" y="219075"/>
                    <a:pt x="898647" y="220028"/>
                  </a:cubicBezTo>
                  <a:cubicBezTo>
                    <a:pt x="869119" y="227647"/>
                    <a:pt x="839592" y="237172"/>
                    <a:pt x="810064" y="245745"/>
                  </a:cubicBezTo>
                  <a:cubicBezTo>
                    <a:pt x="754819" y="262890"/>
                    <a:pt x="699574" y="279083"/>
                    <a:pt x="644329" y="297180"/>
                  </a:cubicBezTo>
                  <a:cubicBezTo>
                    <a:pt x="639567" y="298133"/>
                    <a:pt x="615754" y="296228"/>
                    <a:pt x="634804" y="314325"/>
                  </a:cubicBezTo>
                  <a:cubicBezTo>
                    <a:pt x="592894" y="325755"/>
                    <a:pt x="551937" y="337185"/>
                    <a:pt x="510027" y="348615"/>
                  </a:cubicBezTo>
                  <a:cubicBezTo>
                    <a:pt x="505264" y="350520"/>
                    <a:pt x="501454" y="352425"/>
                    <a:pt x="496692" y="354330"/>
                  </a:cubicBezTo>
                  <a:cubicBezTo>
                    <a:pt x="444304" y="372428"/>
                    <a:pt x="391917" y="391478"/>
                    <a:pt x="338577" y="408622"/>
                  </a:cubicBezTo>
                  <a:cubicBezTo>
                    <a:pt x="301429" y="421005"/>
                    <a:pt x="263329" y="430530"/>
                    <a:pt x="225229" y="441960"/>
                  </a:cubicBezTo>
                  <a:cubicBezTo>
                    <a:pt x="215704" y="444818"/>
                    <a:pt x="205227" y="445770"/>
                    <a:pt x="194749" y="447675"/>
                  </a:cubicBezTo>
                  <a:cubicBezTo>
                    <a:pt x="184272" y="426720"/>
                    <a:pt x="177604" y="441960"/>
                    <a:pt x="169984" y="449580"/>
                  </a:cubicBezTo>
                  <a:cubicBezTo>
                    <a:pt x="167127" y="453390"/>
                    <a:pt x="164269" y="459105"/>
                    <a:pt x="160459" y="461010"/>
                  </a:cubicBezTo>
                  <a:cubicBezTo>
                    <a:pt x="111882" y="474345"/>
                    <a:pt x="62352" y="486728"/>
                    <a:pt x="12822" y="499110"/>
                  </a:cubicBezTo>
                  <a:cubicBezTo>
                    <a:pt x="-7181" y="482918"/>
                    <a:pt x="-3371" y="472440"/>
                    <a:pt x="21394" y="466725"/>
                  </a:cubicBezTo>
                  <a:cubicBezTo>
                    <a:pt x="29014" y="464820"/>
                    <a:pt x="35682" y="460058"/>
                    <a:pt x="38539" y="458153"/>
                  </a:cubicBezTo>
                  <a:cubicBezTo>
                    <a:pt x="29967" y="452438"/>
                    <a:pt x="20442" y="448628"/>
                    <a:pt x="9964" y="444818"/>
                  </a:cubicBezTo>
                  <a:close/>
                  <a:moveTo>
                    <a:pt x="731959" y="255270"/>
                  </a:moveTo>
                  <a:cubicBezTo>
                    <a:pt x="731959" y="254318"/>
                    <a:pt x="731959" y="253365"/>
                    <a:pt x="731959" y="252413"/>
                  </a:cubicBezTo>
                  <a:cubicBezTo>
                    <a:pt x="729102" y="252413"/>
                    <a:pt x="726244" y="252413"/>
                    <a:pt x="722434" y="252413"/>
                  </a:cubicBezTo>
                  <a:cubicBezTo>
                    <a:pt x="722434" y="253365"/>
                    <a:pt x="722434" y="254318"/>
                    <a:pt x="722434" y="255270"/>
                  </a:cubicBezTo>
                  <a:cubicBezTo>
                    <a:pt x="726244" y="255270"/>
                    <a:pt x="729102" y="255270"/>
                    <a:pt x="731959" y="255270"/>
                  </a:cubicBezTo>
                  <a:close/>
                  <a:moveTo>
                    <a:pt x="525267" y="316230"/>
                  </a:moveTo>
                  <a:cubicBezTo>
                    <a:pt x="524314" y="316230"/>
                    <a:pt x="523362" y="315278"/>
                    <a:pt x="522409" y="315278"/>
                  </a:cubicBezTo>
                  <a:cubicBezTo>
                    <a:pt x="522409" y="315278"/>
                    <a:pt x="521457" y="316230"/>
                    <a:pt x="521457" y="317183"/>
                  </a:cubicBezTo>
                  <a:cubicBezTo>
                    <a:pt x="522409" y="317183"/>
                    <a:pt x="523362" y="318135"/>
                    <a:pt x="524314" y="318135"/>
                  </a:cubicBezTo>
                  <a:cubicBezTo>
                    <a:pt x="525267" y="319088"/>
                    <a:pt x="525267" y="317183"/>
                    <a:pt x="525267" y="316230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21"/>
            <p:cNvSpPr/>
            <p:nvPr/>
          </p:nvSpPr>
          <p:spPr>
            <a:xfrm>
              <a:off x="4571047" y="2012173"/>
              <a:ext cx="96625" cy="315736"/>
            </a:xfrm>
            <a:custGeom>
              <a:avLst/>
              <a:gdLst/>
              <a:ahLst/>
              <a:cxnLst/>
              <a:rect l="l" t="t" r="r" b="b"/>
              <a:pathLst>
                <a:path w="96625" h="315736" extrusionOk="0">
                  <a:moveTo>
                    <a:pt x="82868" y="182387"/>
                  </a:moveTo>
                  <a:cubicBezTo>
                    <a:pt x="77153" y="188102"/>
                    <a:pt x="64770" y="195722"/>
                    <a:pt x="65722" y="199532"/>
                  </a:cubicBezTo>
                  <a:cubicBezTo>
                    <a:pt x="71438" y="224297"/>
                    <a:pt x="79058" y="249062"/>
                    <a:pt x="88583" y="272874"/>
                  </a:cubicBezTo>
                  <a:cubicBezTo>
                    <a:pt x="94297" y="289067"/>
                    <a:pt x="106680" y="305259"/>
                    <a:pt x="80963" y="315737"/>
                  </a:cubicBezTo>
                  <a:cubicBezTo>
                    <a:pt x="54293" y="210962"/>
                    <a:pt x="26670" y="106187"/>
                    <a:pt x="0" y="1412"/>
                  </a:cubicBezTo>
                  <a:cubicBezTo>
                    <a:pt x="23813" y="-3351"/>
                    <a:pt x="37147" y="3317"/>
                    <a:pt x="42863" y="30939"/>
                  </a:cubicBezTo>
                  <a:cubicBezTo>
                    <a:pt x="53340" y="81422"/>
                    <a:pt x="69533" y="131904"/>
                    <a:pt x="82868" y="182387"/>
                  </a:cubicBezTo>
                  <a:close/>
                </a:path>
              </a:pathLst>
            </a:custGeom>
            <a:solidFill>
              <a:srgbClr val="DADC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21"/>
            <p:cNvSpPr/>
            <p:nvPr/>
          </p:nvSpPr>
          <p:spPr>
            <a:xfrm>
              <a:off x="3595687" y="4630102"/>
              <a:ext cx="113347" cy="69605"/>
            </a:xfrm>
            <a:custGeom>
              <a:avLst/>
              <a:gdLst/>
              <a:ahLst/>
              <a:cxnLst/>
              <a:rect l="l" t="t" r="r" b="b"/>
              <a:pathLst>
                <a:path w="113347" h="69605" extrusionOk="0">
                  <a:moveTo>
                    <a:pt x="80963" y="0"/>
                  </a:moveTo>
                  <a:cubicBezTo>
                    <a:pt x="91440" y="3810"/>
                    <a:pt x="100965" y="7620"/>
                    <a:pt x="113347" y="11430"/>
                  </a:cubicBezTo>
                  <a:cubicBezTo>
                    <a:pt x="110490" y="12382"/>
                    <a:pt x="103822" y="18097"/>
                    <a:pt x="96203" y="20003"/>
                  </a:cubicBezTo>
                  <a:cubicBezTo>
                    <a:pt x="71438" y="25717"/>
                    <a:pt x="67628" y="35242"/>
                    <a:pt x="87630" y="52388"/>
                  </a:cubicBezTo>
                  <a:cubicBezTo>
                    <a:pt x="65722" y="58103"/>
                    <a:pt x="44767" y="64770"/>
                    <a:pt x="22860" y="69532"/>
                  </a:cubicBezTo>
                  <a:cubicBezTo>
                    <a:pt x="20955" y="70485"/>
                    <a:pt x="15240" y="61913"/>
                    <a:pt x="13335" y="57150"/>
                  </a:cubicBezTo>
                  <a:cubicBezTo>
                    <a:pt x="8572" y="46672"/>
                    <a:pt x="4763" y="35242"/>
                    <a:pt x="0" y="23813"/>
                  </a:cubicBezTo>
                  <a:cubicBezTo>
                    <a:pt x="19050" y="19050"/>
                    <a:pt x="38100" y="13335"/>
                    <a:pt x="57150" y="8572"/>
                  </a:cubicBezTo>
                  <a:cubicBezTo>
                    <a:pt x="60960" y="7620"/>
                    <a:pt x="65722" y="5715"/>
                    <a:pt x="69533" y="4763"/>
                  </a:cubicBezTo>
                  <a:cubicBezTo>
                    <a:pt x="73342" y="2857"/>
                    <a:pt x="77153" y="1905"/>
                    <a:pt x="80963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21"/>
            <p:cNvSpPr/>
            <p:nvPr/>
          </p:nvSpPr>
          <p:spPr>
            <a:xfrm>
              <a:off x="4296114" y="4403283"/>
              <a:ext cx="289220" cy="94421"/>
            </a:xfrm>
            <a:custGeom>
              <a:avLst/>
              <a:gdLst/>
              <a:ahLst/>
              <a:cxnLst/>
              <a:rect l="l" t="t" r="r" b="b"/>
              <a:pathLst>
                <a:path w="289220" h="94421" extrusionOk="0">
                  <a:moveTo>
                    <a:pt x="7280" y="94422"/>
                  </a:moveTo>
                  <a:cubicBezTo>
                    <a:pt x="-11770" y="77276"/>
                    <a:pt x="12043" y="79182"/>
                    <a:pt x="16805" y="77276"/>
                  </a:cubicBezTo>
                  <a:cubicBezTo>
                    <a:pt x="72050" y="59179"/>
                    <a:pt x="127295" y="42986"/>
                    <a:pt x="182540" y="25841"/>
                  </a:cubicBezTo>
                  <a:cubicBezTo>
                    <a:pt x="212068" y="17269"/>
                    <a:pt x="241595" y="7744"/>
                    <a:pt x="271123" y="124"/>
                  </a:cubicBezTo>
                  <a:cubicBezTo>
                    <a:pt x="275885" y="-828"/>
                    <a:pt x="282553" y="3934"/>
                    <a:pt x="289220" y="6791"/>
                  </a:cubicBezTo>
                  <a:cubicBezTo>
                    <a:pt x="285410" y="6791"/>
                    <a:pt x="281600" y="7744"/>
                    <a:pt x="277790" y="7744"/>
                  </a:cubicBezTo>
                  <a:cubicBezTo>
                    <a:pt x="273028" y="9649"/>
                    <a:pt x="269218" y="11554"/>
                    <a:pt x="264455" y="13459"/>
                  </a:cubicBezTo>
                  <a:cubicBezTo>
                    <a:pt x="178730" y="41082"/>
                    <a:pt x="93005" y="67751"/>
                    <a:pt x="7280" y="94422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21"/>
            <p:cNvSpPr/>
            <p:nvPr/>
          </p:nvSpPr>
          <p:spPr>
            <a:xfrm>
              <a:off x="5060632" y="4170997"/>
              <a:ext cx="88582" cy="89534"/>
            </a:xfrm>
            <a:custGeom>
              <a:avLst/>
              <a:gdLst/>
              <a:ahLst/>
              <a:cxnLst/>
              <a:rect l="l" t="t" r="r" b="b"/>
              <a:pathLst>
                <a:path w="88582" h="89534" extrusionOk="0">
                  <a:moveTo>
                    <a:pt x="0" y="89535"/>
                  </a:moveTo>
                  <a:cubicBezTo>
                    <a:pt x="11430" y="82868"/>
                    <a:pt x="21908" y="74295"/>
                    <a:pt x="34290" y="68580"/>
                  </a:cubicBezTo>
                  <a:cubicBezTo>
                    <a:pt x="44768" y="63818"/>
                    <a:pt x="56198" y="60960"/>
                    <a:pt x="68580" y="57150"/>
                  </a:cubicBezTo>
                  <a:cubicBezTo>
                    <a:pt x="61913" y="40958"/>
                    <a:pt x="56198" y="27622"/>
                    <a:pt x="51435" y="13335"/>
                  </a:cubicBezTo>
                  <a:cubicBezTo>
                    <a:pt x="53340" y="8572"/>
                    <a:pt x="55245" y="4763"/>
                    <a:pt x="56198" y="0"/>
                  </a:cubicBezTo>
                  <a:cubicBezTo>
                    <a:pt x="76200" y="0"/>
                    <a:pt x="90488" y="2858"/>
                    <a:pt x="83820" y="29528"/>
                  </a:cubicBezTo>
                  <a:cubicBezTo>
                    <a:pt x="81915" y="40005"/>
                    <a:pt x="86678" y="51435"/>
                    <a:pt x="88583" y="62865"/>
                  </a:cubicBezTo>
                  <a:cubicBezTo>
                    <a:pt x="59055" y="72390"/>
                    <a:pt x="29528" y="80963"/>
                    <a:pt x="0" y="8953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21"/>
            <p:cNvSpPr/>
            <p:nvPr/>
          </p:nvSpPr>
          <p:spPr>
            <a:xfrm>
              <a:off x="4792980" y="4297518"/>
              <a:ext cx="144779" cy="44928"/>
            </a:xfrm>
            <a:custGeom>
              <a:avLst/>
              <a:gdLst/>
              <a:ahLst/>
              <a:cxnLst/>
              <a:rect l="l" t="t" r="r" b="b"/>
              <a:pathLst>
                <a:path w="144779" h="44928" extrusionOk="0">
                  <a:moveTo>
                    <a:pt x="0" y="44929"/>
                  </a:moveTo>
                  <a:cubicBezTo>
                    <a:pt x="14288" y="26831"/>
                    <a:pt x="122872" y="-6506"/>
                    <a:pt x="144780" y="1113"/>
                  </a:cubicBezTo>
                  <a:cubicBezTo>
                    <a:pt x="96202" y="15401"/>
                    <a:pt x="47625" y="30641"/>
                    <a:pt x="0" y="44929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21"/>
            <p:cNvSpPr/>
            <p:nvPr/>
          </p:nvSpPr>
          <p:spPr>
            <a:xfrm>
              <a:off x="4855844" y="3007042"/>
              <a:ext cx="29527" cy="56197"/>
            </a:xfrm>
            <a:custGeom>
              <a:avLst/>
              <a:gdLst/>
              <a:ahLst/>
              <a:cxnLst/>
              <a:rect l="l" t="t" r="r" b="b"/>
              <a:pathLst>
                <a:path w="29527" h="56197" extrusionOk="0">
                  <a:moveTo>
                    <a:pt x="29528" y="56198"/>
                  </a:moveTo>
                  <a:cubicBezTo>
                    <a:pt x="0" y="55245"/>
                    <a:pt x="13335" y="24765"/>
                    <a:pt x="0" y="12383"/>
                  </a:cubicBezTo>
                  <a:cubicBezTo>
                    <a:pt x="5715" y="8573"/>
                    <a:pt x="11430" y="3810"/>
                    <a:pt x="16193" y="0"/>
                  </a:cubicBezTo>
                  <a:cubicBezTo>
                    <a:pt x="20955" y="18098"/>
                    <a:pt x="25718" y="37148"/>
                    <a:pt x="29528" y="56198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21"/>
            <p:cNvSpPr/>
            <p:nvPr/>
          </p:nvSpPr>
          <p:spPr>
            <a:xfrm>
              <a:off x="4685347" y="4344352"/>
              <a:ext cx="75247" cy="29527"/>
            </a:xfrm>
            <a:custGeom>
              <a:avLst/>
              <a:gdLst/>
              <a:ahLst/>
              <a:cxnLst/>
              <a:rect l="l" t="t" r="r" b="b"/>
              <a:pathLst>
                <a:path w="75247" h="29527" extrusionOk="0">
                  <a:moveTo>
                    <a:pt x="7620" y="29528"/>
                  </a:moveTo>
                  <a:cubicBezTo>
                    <a:pt x="4763" y="27622"/>
                    <a:pt x="2858" y="25717"/>
                    <a:pt x="0" y="22860"/>
                  </a:cubicBezTo>
                  <a:cubicBezTo>
                    <a:pt x="21908" y="15240"/>
                    <a:pt x="44768" y="6667"/>
                    <a:pt x="67628" y="0"/>
                  </a:cubicBezTo>
                  <a:cubicBezTo>
                    <a:pt x="68580" y="0"/>
                    <a:pt x="72390" y="8572"/>
                    <a:pt x="75247" y="13335"/>
                  </a:cubicBezTo>
                  <a:cubicBezTo>
                    <a:pt x="67628" y="14288"/>
                    <a:pt x="59055" y="15240"/>
                    <a:pt x="51435" y="16192"/>
                  </a:cubicBezTo>
                  <a:cubicBezTo>
                    <a:pt x="46672" y="18097"/>
                    <a:pt x="42863" y="20003"/>
                    <a:pt x="38100" y="21907"/>
                  </a:cubicBezTo>
                  <a:cubicBezTo>
                    <a:pt x="27622" y="24765"/>
                    <a:pt x="17145" y="27622"/>
                    <a:pt x="7620" y="2952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21"/>
            <p:cNvSpPr/>
            <p:nvPr/>
          </p:nvSpPr>
          <p:spPr>
            <a:xfrm>
              <a:off x="4918661" y="3231832"/>
              <a:ext cx="23860" cy="45720"/>
            </a:xfrm>
            <a:custGeom>
              <a:avLst/>
              <a:gdLst/>
              <a:ahLst/>
              <a:cxnLst/>
              <a:rect l="l" t="t" r="r" b="b"/>
              <a:pathLst>
                <a:path w="23860" h="45720" extrusionOk="0">
                  <a:moveTo>
                    <a:pt x="23861" y="45720"/>
                  </a:moveTo>
                  <a:cubicBezTo>
                    <a:pt x="11478" y="33338"/>
                    <a:pt x="-11381" y="24765"/>
                    <a:pt x="6716" y="0"/>
                  </a:cubicBezTo>
                  <a:cubicBezTo>
                    <a:pt x="12431" y="15240"/>
                    <a:pt x="18146" y="30480"/>
                    <a:pt x="23861" y="45720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21"/>
            <p:cNvSpPr/>
            <p:nvPr/>
          </p:nvSpPr>
          <p:spPr>
            <a:xfrm>
              <a:off x="5115785" y="3982402"/>
              <a:ext cx="21047" cy="32384"/>
            </a:xfrm>
            <a:custGeom>
              <a:avLst/>
              <a:gdLst/>
              <a:ahLst/>
              <a:cxnLst/>
              <a:rect l="l" t="t" r="r" b="b"/>
              <a:pathLst>
                <a:path w="21047" h="32384" extrusionOk="0">
                  <a:moveTo>
                    <a:pt x="21047" y="32385"/>
                  </a:moveTo>
                  <a:cubicBezTo>
                    <a:pt x="14380" y="26670"/>
                    <a:pt x="6760" y="20955"/>
                    <a:pt x="92" y="14288"/>
                  </a:cubicBezTo>
                  <a:cubicBezTo>
                    <a:pt x="-860" y="13335"/>
                    <a:pt x="5807" y="4763"/>
                    <a:pt x="8665" y="0"/>
                  </a:cubicBezTo>
                  <a:cubicBezTo>
                    <a:pt x="12475" y="10478"/>
                    <a:pt x="17237" y="20955"/>
                    <a:pt x="21047" y="32385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21"/>
            <p:cNvSpPr/>
            <p:nvPr/>
          </p:nvSpPr>
          <p:spPr>
            <a:xfrm>
              <a:off x="4822401" y="2867977"/>
              <a:ext cx="20108" cy="31432"/>
            </a:xfrm>
            <a:custGeom>
              <a:avLst/>
              <a:gdLst/>
              <a:ahLst/>
              <a:cxnLst/>
              <a:rect l="l" t="t" r="r" b="b"/>
              <a:pathLst>
                <a:path w="20108" h="31432" extrusionOk="0">
                  <a:moveTo>
                    <a:pt x="20108" y="31432"/>
                  </a:moveTo>
                  <a:cubicBezTo>
                    <a:pt x="13441" y="25717"/>
                    <a:pt x="5821" y="20955"/>
                    <a:pt x="106" y="14288"/>
                  </a:cubicBezTo>
                  <a:cubicBezTo>
                    <a:pt x="-846" y="12382"/>
                    <a:pt x="4868" y="4763"/>
                    <a:pt x="7726" y="0"/>
                  </a:cubicBezTo>
                  <a:cubicBezTo>
                    <a:pt x="11536" y="10477"/>
                    <a:pt x="15346" y="20955"/>
                    <a:pt x="20108" y="31432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21"/>
            <p:cNvSpPr/>
            <p:nvPr/>
          </p:nvSpPr>
          <p:spPr>
            <a:xfrm>
              <a:off x="4999672" y="4264062"/>
              <a:ext cx="30480" cy="15519"/>
            </a:xfrm>
            <a:custGeom>
              <a:avLst/>
              <a:gdLst/>
              <a:ahLst/>
              <a:cxnLst/>
              <a:rect l="l" t="t" r="r" b="b"/>
              <a:pathLst>
                <a:path w="30480" h="15519" extrusionOk="0">
                  <a:moveTo>
                    <a:pt x="0" y="15520"/>
                  </a:moveTo>
                  <a:cubicBezTo>
                    <a:pt x="11430" y="-2578"/>
                    <a:pt x="19050" y="-4482"/>
                    <a:pt x="30480" y="7900"/>
                  </a:cubicBezTo>
                  <a:cubicBezTo>
                    <a:pt x="20003" y="10757"/>
                    <a:pt x="10478" y="13615"/>
                    <a:pt x="0" y="1552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21"/>
            <p:cNvSpPr/>
            <p:nvPr/>
          </p:nvSpPr>
          <p:spPr>
            <a:xfrm>
              <a:off x="4974907" y="3454717"/>
              <a:ext cx="18097" cy="18097"/>
            </a:xfrm>
            <a:custGeom>
              <a:avLst/>
              <a:gdLst/>
              <a:ahLst/>
              <a:cxnLst/>
              <a:rect l="l" t="t" r="r" b="b"/>
              <a:pathLst>
                <a:path w="18097" h="18097" extrusionOk="0">
                  <a:moveTo>
                    <a:pt x="18098" y="18098"/>
                  </a:moveTo>
                  <a:cubicBezTo>
                    <a:pt x="12383" y="15240"/>
                    <a:pt x="5715" y="11430"/>
                    <a:pt x="0" y="8573"/>
                  </a:cubicBezTo>
                  <a:cubicBezTo>
                    <a:pt x="5715" y="5715"/>
                    <a:pt x="11430" y="2858"/>
                    <a:pt x="17145" y="0"/>
                  </a:cubicBezTo>
                  <a:cubicBezTo>
                    <a:pt x="17145" y="5715"/>
                    <a:pt x="18098" y="11430"/>
                    <a:pt x="18098" y="18098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21"/>
            <p:cNvSpPr/>
            <p:nvPr/>
          </p:nvSpPr>
          <p:spPr>
            <a:xfrm>
              <a:off x="4641532" y="4375136"/>
              <a:ext cx="24765" cy="11126"/>
            </a:xfrm>
            <a:custGeom>
              <a:avLst/>
              <a:gdLst/>
              <a:ahLst/>
              <a:cxnLst/>
              <a:rect l="l" t="t" r="r" b="b"/>
              <a:pathLst>
                <a:path w="24765" h="11126" extrusionOk="0">
                  <a:moveTo>
                    <a:pt x="0" y="11126"/>
                  </a:moveTo>
                  <a:cubicBezTo>
                    <a:pt x="7620" y="6364"/>
                    <a:pt x="16193" y="-10781"/>
                    <a:pt x="24765" y="10173"/>
                  </a:cubicBezTo>
                  <a:cubicBezTo>
                    <a:pt x="17145" y="10173"/>
                    <a:pt x="8573" y="11126"/>
                    <a:pt x="0" y="11126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21"/>
            <p:cNvSpPr/>
            <p:nvPr/>
          </p:nvSpPr>
          <p:spPr>
            <a:xfrm>
              <a:off x="3840479" y="4621392"/>
              <a:ext cx="24765" cy="12520"/>
            </a:xfrm>
            <a:custGeom>
              <a:avLst/>
              <a:gdLst/>
              <a:ahLst/>
              <a:cxnLst/>
              <a:rect l="l" t="t" r="r" b="b"/>
              <a:pathLst>
                <a:path w="24765" h="12520" extrusionOk="0">
                  <a:moveTo>
                    <a:pt x="0" y="12520"/>
                  </a:moveTo>
                  <a:cubicBezTo>
                    <a:pt x="7620" y="4900"/>
                    <a:pt x="14288" y="-10340"/>
                    <a:pt x="24765" y="10615"/>
                  </a:cubicBezTo>
                  <a:cubicBezTo>
                    <a:pt x="16192" y="10615"/>
                    <a:pt x="7620" y="11568"/>
                    <a:pt x="0" y="1252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21"/>
            <p:cNvSpPr/>
            <p:nvPr/>
          </p:nvSpPr>
          <p:spPr>
            <a:xfrm>
              <a:off x="4970144" y="3428047"/>
              <a:ext cx="16192" cy="13335"/>
            </a:xfrm>
            <a:custGeom>
              <a:avLst/>
              <a:gdLst/>
              <a:ahLst/>
              <a:cxnLst/>
              <a:rect l="l" t="t" r="r" b="b"/>
              <a:pathLst>
                <a:path w="16192" h="13335" extrusionOk="0">
                  <a:moveTo>
                    <a:pt x="16193" y="13335"/>
                  </a:moveTo>
                  <a:cubicBezTo>
                    <a:pt x="10478" y="11430"/>
                    <a:pt x="5715" y="9525"/>
                    <a:pt x="0" y="7620"/>
                  </a:cubicBezTo>
                  <a:cubicBezTo>
                    <a:pt x="3810" y="4763"/>
                    <a:pt x="6668" y="2858"/>
                    <a:pt x="10478" y="0"/>
                  </a:cubicBezTo>
                  <a:cubicBezTo>
                    <a:pt x="12383" y="4763"/>
                    <a:pt x="14288" y="8573"/>
                    <a:pt x="16193" y="13335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265;p21"/>
            <p:cNvSpPr/>
            <p:nvPr/>
          </p:nvSpPr>
          <p:spPr>
            <a:xfrm>
              <a:off x="4960619" y="4278194"/>
              <a:ext cx="25717" cy="13770"/>
            </a:xfrm>
            <a:custGeom>
              <a:avLst/>
              <a:gdLst/>
              <a:ahLst/>
              <a:cxnLst/>
              <a:rect l="l" t="t" r="r" b="b"/>
              <a:pathLst>
                <a:path w="25717" h="13770" extrusionOk="0">
                  <a:moveTo>
                    <a:pt x="0" y="13770"/>
                  </a:moveTo>
                  <a:cubicBezTo>
                    <a:pt x="4763" y="-4327"/>
                    <a:pt x="14288" y="-2422"/>
                    <a:pt x="25718" y="7103"/>
                  </a:cubicBezTo>
                  <a:cubicBezTo>
                    <a:pt x="17145" y="9960"/>
                    <a:pt x="8573" y="11865"/>
                    <a:pt x="0" y="1377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21"/>
            <p:cNvSpPr/>
            <p:nvPr/>
          </p:nvSpPr>
          <p:spPr>
            <a:xfrm>
              <a:off x="4629150" y="4386262"/>
              <a:ext cx="13334" cy="10477"/>
            </a:xfrm>
            <a:custGeom>
              <a:avLst/>
              <a:gdLst/>
              <a:ahLst/>
              <a:cxnLst/>
              <a:rect l="l" t="t" r="r" b="b"/>
              <a:pathLst>
                <a:path w="13334" h="10477" extrusionOk="0">
                  <a:moveTo>
                    <a:pt x="0" y="10478"/>
                  </a:moveTo>
                  <a:cubicBezTo>
                    <a:pt x="4763" y="6668"/>
                    <a:pt x="8572" y="2857"/>
                    <a:pt x="13335" y="0"/>
                  </a:cubicBezTo>
                  <a:cubicBezTo>
                    <a:pt x="8572" y="3810"/>
                    <a:pt x="3810" y="7620"/>
                    <a:pt x="0" y="1047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21"/>
            <p:cNvSpPr/>
            <p:nvPr/>
          </p:nvSpPr>
          <p:spPr>
            <a:xfrm>
              <a:off x="4844415" y="2965132"/>
              <a:ext cx="17144" cy="9525"/>
            </a:xfrm>
            <a:custGeom>
              <a:avLst/>
              <a:gdLst/>
              <a:ahLst/>
              <a:cxnLst/>
              <a:rect l="l" t="t" r="r" b="b"/>
              <a:pathLst>
                <a:path w="17144" h="9525" extrusionOk="0">
                  <a:moveTo>
                    <a:pt x="17145" y="9525"/>
                  </a:moveTo>
                  <a:cubicBezTo>
                    <a:pt x="11430" y="8572"/>
                    <a:pt x="5715" y="6667"/>
                    <a:pt x="0" y="5715"/>
                  </a:cubicBezTo>
                  <a:cubicBezTo>
                    <a:pt x="953" y="3810"/>
                    <a:pt x="953" y="1905"/>
                    <a:pt x="1905" y="0"/>
                  </a:cubicBezTo>
                  <a:cubicBezTo>
                    <a:pt x="6667" y="952"/>
                    <a:pt x="12382" y="2858"/>
                    <a:pt x="17145" y="3810"/>
                  </a:cubicBezTo>
                  <a:cubicBezTo>
                    <a:pt x="16192" y="5715"/>
                    <a:pt x="17145" y="7620"/>
                    <a:pt x="17145" y="9525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21"/>
            <p:cNvSpPr/>
            <p:nvPr/>
          </p:nvSpPr>
          <p:spPr>
            <a:xfrm>
              <a:off x="4913947" y="3208972"/>
              <a:ext cx="10477" cy="12382"/>
            </a:xfrm>
            <a:custGeom>
              <a:avLst/>
              <a:gdLst/>
              <a:ahLst/>
              <a:cxnLst/>
              <a:rect l="l" t="t" r="r" b="b"/>
              <a:pathLst>
                <a:path w="10477" h="12382" extrusionOk="0">
                  <a:moveTo>
                    <a:pt x="10478" y="12383"/>
                  </a:moveTo>
                  <a:cubicBezTo>
                    <a:pt x="6668" y="9525"/>
                    <a:pt x="3810" y="7620"/>
                    <a:pt x="0" y="4763"/>
                  </a:cubicBezTo>
                  <a:cubicBezTo>
                    <a:pt x="2858" y="2858"/>
                    <a:pt x="6668" y="953"/>
                    <a:pt x="9525" y="0"/>
                  </a:cubicBezTo>
                  <a:cubicBezTo>
                    <a:pt x="9525" y="3810"/>
                    <a:pt x="10478" y="7620"/>
                    <a:pt x="10478" y="12383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269;p21"/>
            <p:cNvSpPr/>
            <p:nvPr/>
          </p:nvSpPr>
          <p:spPr>
            <a:xfrm>
              <a:off x="4954905" y="3328034"/>
              <a:ext cx="5714" cy="12382"/>
            </a:xfrm>
            <a:custGeom>
              <a:avLst/>
              <a:gdLst/>
              <a:ahLst/>
              <a:cxnLst/>
              <a:rect l="l" t="t" r="r" b="b"/>
              <a:pathLst>
                <a:path w="5714" h="12382" extrusionOk="0">
                  <a:moveTo>
                    <a:pt x="5715" y="12383"/>
                  </a:moveTo>
                  <a:cubicBezTo>
                    <a:pt x="3810" y="8573"/>
                    <a:pt x="1905" y="3810"/>
                    <a:pt x="0" y="0"/>
                  </a:cubicBezTo>
                  <a:cubicBezTo>
                    <a:pt x="1905" y="3810"/>
                    <a:pt x="3810" y="8573"/>
                    <a:pt x="5715" y="12383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270;p21"/>
            <p:cNvSpPr/>
            <p:nvPr/>
          </p:nvSpPr>
          <p:spPr>
            <a:xfrm>
              <a:off x="4560569" y="4411980"/>
              <a:ext cx="13335" cy="5714"/>
            </a:xfrm>
            <a:custGeom>
              <a:avLst/>
              <a:gdLst/>
              <a:ahLst/>
              <a:cxnLst/>
              <a:rect l="l" t="t" r="r" b="b"/>
              <a:pathLst>
                <a:path w="13335" h="5714" extrusionOk="0">
                  <a:moveTo>
                    <a:pt x="0" y="5715"/>
                  </a:moveTo>
                  <a:cubicBezTo>
                    <a:pt x="4763" y="3810"/>
                    <a:pt x="8573" y="1905"/>
                    <a:pt x="13335" y="0"/>
                  </a:cubicBezTo>
                  <a:cubicBezTo>
                    <a:pt x="8573" y="1905"/>
                    <a:pt x="3810" y="3810"/>
                    <a:pt x="0" y="5715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1" name="Google Shape;2271;p21"/>
            <p:cNvSpPr/>
            <p:nvPr/>
          </p:nvSpPr>
          <p:spPr>
            <a:xfrm>
              <a:off x="4165282" y="4531994"/>
              <a:ext cx="13334" cy="5715"/>
            </a:xfrm>
            <a:custGeom>
              <a:avLst/>
              <a:gdLst/>
              <a:ahLst/>
              <a:cxnLst/>
              <a:rect l="l" t="t" r="r" b="b"/>
              <a:pathLst>
                <a:path w="13334" h="5715" extrusionOk="0">
                  <a:moveTo>
                    <a:pt x="0" y="5715"/>
                  </a:moveTo>
                  <a:cubicBezTo>
                    <a:pt x="4763" y="3810"/>
                    <a:pt x="8572" y="1905"/>
                    <a:pt x="13335" y="0"/>
                  </a:cubicBezTo>
                  <a:cubicBezTo>
                    <a:pt x="9525" y="1905"/>
                    <a:pt x="4763" y="3810"/>
                    <a:pt x="0" y="571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272;p21"/>
            <p:cNvSpPr/>
            <p:nvPr/>
          </p:nvSpPr>
          <p:spPr>
            <a:xfrm>
              <a:off x="4723447" y="4361497"/>
              <a:ext cx="13334" cy="5715"/>
            </a:xfrm>
            <a:custGeom>
              <a:avLst/>
              <a:gdLst/>
              <a:ahLst/>
              <a:cxnLst/>
              <a:rect l="l" t="t" r="r" b="b"/>
              <a:pathLst>
                <a:path w="13334" h="5715" extrusionOk="0">
                  <a:moveTo>
                    <a:pt x="0" y="5715"/>
                  </a:moveTo>
                  <a:cubicBezTo>
                    <a:pt x="4763" y="3810"/>
                    <a:pt x="8572" y="1905"/>
                    <a:pt x="13335" y="0"/>
                  </a:cubicBezTo>
                  <a:cubicBezTo>
                    <a:pt x="8572" y="1905"/>
                    <a:pt x="3810" y="3810"/>
                    <a:pt x="0" y="5715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273;p21"/>
            <p:cNvSpPr/>
            <p:nvPr/>
          </p:nvSpPr>
          <p:spPr>
            <a:xfrm>
              <a:off x="5042534" y="4259580"/>
              <a:ext cx="7620" cy="7619"/>
            </a:xfrm>
            <a:custGeom>
              <a:avLst/>
              <a:gdLst/>
              <a:ahLst/>
              <a:cxnLst/>
              <a:rect l="l" t="t" r="r" b="b"/>
              <a:pathLst>
                <a:path w="7620" h="7619" extrusionOk="0">
                  <a:moveTo>
                    <a:pt x="0" y="7620"/>
                  </a:moveTo>
                  <a:cubicBezTo>
                    <a:pt x="1905" y="4763"/>
                    <a:pt x="2858" y="1905"/>
                    <a:pt x="4763" y="0"/>
                  </a:cubicBezTo>
                  <a:cubicBezTo>
                    <a:pt x="5715" y="2857"/>
                    <a:pt x="6668" y="4763"/>
                    <a:pt x="7620" y="7620"/>
                  </a:cubicBezTo>
                  <a:cubicBezTo>
                    <a:pt x="3810" y="6667"/>
                    <a:pt x="1905" y="7620"/>
                    <a:pt x="0" y="762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4" name="Google Shape;2274;p21"/>
            <p:cNvSpPr/>
            <p:nvPr/>
          </p:nvSpPr>
          <p:spPr>
            <a:xfrm>
              <a:off x="3065145" y="2013585"/>
              <a:ext cx="1880235" cy="2558414"/>
            </a:xfrm>
            <a:custGeom>
              <a:avLst/>
              <a:gdLst/>
              <a:ahLst/>
              <a:cxnLst/>
              <a:rect l="l" t="t" r="r" b="b"/>
              <a:pathLst>
                <a:path w="1880235" h="2558414" extrusionOk="0">
                  <a:moveTo>
                    <a:pt x="522922" y="2558415"/>
                  </a:moveTo>
                  <a:cubicBezTo>
                    <a:pt x="511492" y="2517458"/>
                    <a:pt x="498158" y="2477453"/>
                    <a:pt x="487680" y="2436495"/>
                  </a:cubicBezTo>
                  <a:cubicBezTo>
                    <a:pt x="340042" y="1816418"/>
                    <a:pt x="193357" y="1195387"/>
                    <a:pt x="45720" y="575310"/>
                  </a:cubicBezTo>
                  <a:cubicBezTo>
                    <a:pt x="31432" y="513398"/>
                    <a:pt x="16192" y="451485"/>
                    <a:pt x="0" y="386715"/>
                  </a:cubicBezTo>
                  <a:cubicBezTo>
                    <a:pt x="77152" y="365760"/>
                    <a:pt x="152400" y="344805"/>
                    <a:pt x="226695" y="323850"/>
                  </a:cubicBezTo>
                  <a:cubicBezTo>
                    <a:pt x="611505" y="216217"/>
                    <a:pt x="995363" y="109538"/>
                    <a:pt x="1380173" y="1905"/>
                  </a:cubicBezTo>
                  <a:cubicBezTo>
                    <a:pt x="1383983" y="952"/>
                    <a:pt x="1388745" y="952"/>
                    <a:pt x="1392555" y="0"/>
                  </a:cubicBezTo>
                  <a:cubicBezTo>
                    <a:pt x="1392555" y="3810"/>
                    <a:pt x="1392555" y="6667"/>
                    <a:pt x="1392555" y="10477"/>
                  </a:cubicBezTo>
                  <a:cubicBezTo>
                    <a:pt x="1392555" y="27623"/>
                    <a:pt x="1392555" y="43815"/>
                    <a:pt x="1392555" y="60960"/>
                  </a:cubicBezTo>
                  <a:cubicBezTo>
                    <a:pt x="1423988" y="182880"/>
                    <a:pt x="1454468" y="304800"/>
                    <a:pt x="1485900" y="425768"/>
                  </a:cubicBezTo>
                  <a:cubicBezTo>
                    <a:pt x="1489710" y="442912"/>
                    <a:pt x="1494473" y="459105"/>
                    <a:pt x="1498283" y="476250"/>
                  </a:cubicBezTo>
                  <a:cubicBezTo>
                    <a:pt x="1503998" y="495300"/>
                    <a:pt x="1510665" y="514350"/>
                    <a:pt x="1516380" y="533400"/>
                  </a:cubicBezTo>
                  <a:cubicBezTo>
                    <a:pt x="1537335" y="616268"/>
                    <a:pt x="1558290" y="699135"/>
                    <a:pt x="1577340" y="782955"/>
                  </a:cubicBezTo>
                  <a:cubicBezTo>
                    <a:pt x="1619250" y="960120"/>
                    <a:pt x="1661160" y="1138237"/>
                    <a:pt x="1703070" y="1315403"/>
                  </a:cubicBezTo>
                  <a:cubicBezTo>
                    <a:pt x="1686877" y="1315403"/>
                    <a:pt x="1669733" y="1311593"/>
                    <a:pt x="1654493" y="1315403"/>
                  </a:cubicBezTo>
                  <a:cubicBezTo>
                    <a:pt x="1345883" y="1402080"/>
                    <a:pt x="1037272" y="1490662"/>
                    <a:pt x="728663" y="1578293"/>
                  </a:cubicBezTo>
                  <a:cubicBezTo>
                    <a:pt x="718185" y="1581150"/>
                    <a:pt x="708660" y="1585912"/>
                    <a:pt x="699135" y="1589722"/>
                  </a:cubicBezTo>
                  <a:cubicBezTo>
                    <a:pt x="700088" y="1593533"/>
                    <a:pt x="701040" y="1597343"/>
                    <a:pt x="701040" y="1601153"/>
                  </a:cubicBezTo>
                  <a:cubicBezTo>
                    <a:pt x="716280" y="1600200"/>
                    <a:pt x="732472" y="1601153"/>
                    <a:pt x="747713" y="1597343"/>
                  </a:cubicBezTo>
                  <a:cubicBezTo>
                    <a:pt x="1065848" y="1506855"/>
                    <a:pt x="1384935" y="1416368"/>
                    <a:pt x="1703070" y="1325880"/>
                  </a:cubicBezTo>
                  <a:cubicBezTo>
                    <a:pt x="1707833" y="1339215"/>
                    <a:pt x="1713548" y="1352550"/>
                    <a:pt x="1717358" y="1365885"/>
                  </a:cubicBezTo>
                  <a:cubicBezTo>
                    <a:pt x="1731645" y="1411605"/>
                    <a:pt x="1745933" y="1458278"/>
                    <a:pt x="1759268" y="1504950"/>
                  </a:cubicBezTo>
                  <a:cubicBezTo>
                    <a:pt x="1764030" y="1526858"/>
                    <a:pt x="1768793" y="1548765"/>
                    <a:pt x="1772602" y="1570673"/>
                  </a:cubicBezTo>
                  <a:cubicBezTo>
                    <a:pt x="1795462" y="1684972"/>
                    <a:pt x="1819275" y="1799272"/>
                    <a:pt x="1842135" y="1913572"/>
                  </a:cubicBezTo>
                  <a:cubicBezTo>
                    <a:pt x="1854518" y="1962150"/>
                    <a:pt x="1867852" y="2009775"/>
                    <a:pt x="1880235" y="2058353"/>
                  </a:cubicBezTo>
                  <a:cubicBezTo>
                    <a:pt x="1880235" y="2062162"/>
                    <a:pt x="1879283" y="2065972"/>
                    <a:pt x="1879283" y="2069783"/>
                  </a:cubicBezTo>
                  <a:cubicBezTo>
                    <a:pt x="1847850" y="2085022"/>
                    <a:pt x="1816418" y="2100263"/>
                    <a:pt x="1784033" y="2113597"/>
                  </a:cubicBezTo>
                  <a:cubicBezTo>
                    <a:pt x="1704023" y="2145983"/>
                    <a:pt x="1624965" y="2179320"/>
                    <a:pt x="1544002" y="2209800"/>
                  </a:cubicBezTo>
                  <a:cubicBezTo>
                    <a:pt x="1471612" y="2236470"/>
                    <a:pt x="1397318" y="2260283"/>
                    <a:pt x="1323975" y="2285047"/>
                  </a:cubicBezTo>
                  <a:cubicBezTo>
                    <a:pt x="1277302" y="2301240"/>
                    <a:pt x="1230630" y="2318385"/>
                    <a:pt x="1184910" y="2334578"/>
                  </a:cubicBezTo>
                  <a:cubicBezTo>
                    <a:pt x="1174433" y="2336483"/>
                    <a:pt x="1163955" y="2338388"/>
                    <a:pt x="1153477" y="2341245"/>
                  </a:cubicBezTo>
                  <a:cubicBezTo>
                    <a:pt x="1146810" y="2343150"/>
                    <a:pt x="1141095" y="2345055"/>
                    <a:pt x="1134427" y="2347913"/>
                  </a:cubicBezTo>
                  <a:cubicBezTo>
                    <a:pt x="1130618" y="2347913"/>
                    <a:pt x="1126808" y="2347913"/>
                    <a:pt x="1122045" y="2348865"/>
                  </a:cubicBezTo>
                  <a:cubicBezTo>
                    <a:pt x="934402" y="2405063"/>
                    <a:pt x="745808" y="2461260"/>
                    <a:pt x="558165" y="2517458"/>
                  </a:cubicBezTo>
                  <a:cubicBezTo>
                    <a:pt x="541972" y="2522220"/>
                    <a:pt x="524827" y="2525078"/>
                    <a:pt x="525780" y="2547938"/>
                  </a:cubicBezTo>
                  <a:cubicBezTo>
                    <a:pt x="527685" y="2550795"/>
                    <a:pt x="525780" y="2554605"/>
                    <a:pt x="522922" y="2558415"/>
                  </a:cubicBezTo>
                  <a:close/>
                  <a:moveTo>
                    <a:pt x="280035" y="1126808"/>
                  </a:moveTo>
                  <a:cubicBezTo>
                    <a:pt x="300990" y="1159193"/>
                    <a:pt x="326708" y="1172528"/>
                    <a:pt x="363855" y="1152525"/>
                  </a:cubicBezTo>
                  <a:cubicBezTo>
                    <a:pt x="380047" y="1143953"/>
                    <a:pt x="396240" y="1134428"/>
                    <a:pt x="411480" y="1125855"/>
                  </a:cubicBezTo>
                  <a:cubicBezTo>
                    <a:pt x="436245" y="1119187"/>
                    <a:pt x="461963" y="1113473"/>
                    <a:pt x="486727" y="1104900"/>
                  </a:cubicBezTo>
                  <a:cubicBezTo>
                    <a:pt x="515302" y="1096328"/>
                    <a:pt x="532447" y="1077278"/>
                    <a:pt x="531495" y="1045845"/>
                  </a:cubicBezTo>
                  <a:cubicBezTo>
                    <a:pt x="529590" y="980123"/>
                    <a:pt x="495300" y="924878"/>
                    <a:pt x="466725" y="868680"/>
                  </a:cubicBezTo>
                  <a:cubicBezTo>
                    <a:pt x="459105" y="852487"/>
                    <a:pt x="438150" y="843915"/>
                    <a:pt x="430530" y="874395"/>
                  </a:cubicBezTo>
                  <a:cubicBezTo>
                    <a:pt x="418147" y="874395"/>
                    <a:pt x="405765" y="873443"/>
                    <a:pt x="393383" y="873443"/>
                  </a:cubicBezTo>
                  <a:cubicBezTo>
                    <a:pt x="391477" y="873443"/>
                    <a:pt x="389572" y="874395"/>
                    <a:pt x="387667" y="874395"/>
                  </a:cubicBezTo>
                  <a:cubicBezTo>
                    <a:pt x="343852" y="888682"/>
                    <a:pt x="300990" y="902970"/>
                    <a:pt x="258127" y="917257"/>
                  </a:cubicBezTo>
                  <a:cubicBezTo>
                    <a:pt x="232410" y="925830"/>
                    <a:pt x="215265" y="967740"/>
                    <a:pt x="233363" y="982980"/>
                  </a:cubicBezTo>
                  <a:cubicBezTo>
                    <a:pt x="266700" y="1010603"/>
                    <a:pt x="268605" y="1051560"/>
                    <a:pt x="284797" y="1085850"/>
                  </a:cubicBezTo>
                  <a:cubicBezTo>
                    <a:pt x="281940" y="1100137"/>
                    <a:pt x="280988" y="1113473"/>
                    <a:pt x="280035" y="1126808"/>
                  </a:cubicBezTo>
                  <a:close/>
                  <a:moveTo>
                    <a:pt x="724852" y="381953"/>
                  </a:moveTo>
                  <a:cubicBezTo>
                    <a:pt x="716280" y="377190"/>
                    <a:pt x="707708" y="372428"/>
                    <a:pt x="699135" y="366713"/>
                  </a:cubicBezTo>
                  <a:cubicBezTo>
                    <a:pt x="681990" y="355282"/>
                    <a:pt x="667702" y="339090"/>
                    <a:pt x="648652" y="333375"/>
                  </a:cubicBezTo>
                  <a:cubicBezTo>
                    <a:pt x="638175" y="330517"/>
                    <a:pt x="612458" y="340995"/>
                    <a:pt x="611505" y="348615"/>
                  </a:cubicBezTo>
                  <a:cubicBezTo>
                    <a:pt x="608647" y="366713"/>
                    <a:pt x="611505" y="389573"/>
                    <a:pt x="620077" y="405765"/>
                  </a:cubicBezTo>
                  <a:cubicBezTo>
                    <a:pt x="623888" y="413385"/>
                    <a:pt x="644843" y="412432"/>
                    <a:pt x="663893" y="417195"/>
                  </a:cubicBezTo>
                  <a:cubicBezTo>
                    <a:pt x="657225" y="399098"/>
                    <a:pt x="653415" y="390525"/>
                    <a:pt x="649605" y="381000"/>
                  </a:cubicBezTo>
                  <a:cubicBezTo>
                    <a:pt x="675322" y="396240"/>
                    <a:pt x="699135" y="409575"/>
                    <a:pt x="721995" y="422910"/>
                  </a:cubicBezTo>
                  <a:cubicBezTo>
                    <a:pt x="541020" y="474345"/>
                    <a:pt x="360997" y="525780"/>
                    <a:pt x="180022" y="577215"/>
                  </a:cubicBezTo>
                  <a:cubicBezTo>
                    <a:pt x="174307" y="579120"/>
                    <a:pt x="169545" y="583882"/>
                    <a:pt x="163830" y="587693"/>
                  </a:cubicBezTo>
                  <a:cubicBezTo>
                    <a:pt x="164782" y="591503"/>
                    <a:pt x="165735" y="594360"/>
                    <a:pt x="167640" y="598170"/>
                  </a:cubicBezTo>
                  <a:cubicBezTo>
                    <a:pt x="257175" y="587693"/>
                    <a:pt x="341947" y="553403"/>
                    <a:pt x="429577" y="530543"/>
                  </a:cubicBezTo>
                  <a:cubicBezTo>
                    <a:pt x="518160" y="507682"/>
                    <a:pt x="605790" y="481012"/>
                    <a:pt x="694372" y="455295"/>
                  </a:cubicBezTo>
                  <a:cubicBezTo>
                    <a:pt x="781050" y="430530"/>
                    <a:pt x="867727" y="404812"/>
                    <a:pt x="955358" y="380048"/>
                  </a:cubicBezTo>
                  <a:cubicBezTo>
                    <a:pt x="954405" y="375285"/>
                    <a:pt x="953452" y="370523"/>
                    <a:pt x="952500" y="364807"/>
                  </a:cubicBezTo>
                  <a:cubicBezTo>
                    <a:pt x="936308" y="366713"/>
                    <a:pt x="919163" y="365760"/>
                    <a:pt x="902970" y="369570"/>
                  </a:cubicBezTo>
                  <a:cubicBezTo>
                    <a:pt x="847725" y="382905"/>
                    <a:pt x="792480" y="398145"/>
                    <a:pt x="737235" y="413385"/>
                  </a:cubicBezTo>
                  <a:cubicBezTo>
                    <a:pt x="733425" y="403860"/>
                    <a:pt x="728663" y="392430"/>
                    <a:pt x="724852" y="381953"/>
                  </a:cubicBezTo>
                  <a:cubicBezTo>
                    <a:pt x="746760" y="380048"/>
                    <a:pt x="777240" y="395287"/>
                    <a:pt x="785813" y="363855"/>
                  </a:cubicBezTo>
                  <a:cubicBezTo>
                    <a:pt x="796290" y="329565"/>
                    <a:pt x="816293" y="317182"/>
                    <a:pt x="848677" y="317182"/>
                  </a:cubicBezTo>
                  <a:cubicBezTo>
                    <a:pt x="853440" y="317182"/>
                    <a:pt x="858202" y="312420"/>
                    <a:pt x="868680" y="306705"/>
                  </a:cubicBezTo>
                  <a:cubicBezTo>
                    <a:pt x="842963" y="292417"/>
                    <a:pt x="822008" y="296228"/>
                    <a:pt x="799147" y="300990"/>
                  </a:cubicBezTo>
                  <a:cubicBezTo>
                    <a:pt x="753427" y="310515"/>
                    <a:pt x="749618" y="355282"/>
                    <a:pt x="724852" y="381953"/>
                  </a:cubicBezTo>
                  <a:close/>
                  <a:moveTo>
                    <a:pt x="440055" y="1775460"/>
                  </a:moveTo>
                  <a:cubicBezTo>
                    <a:pt x="435292" y="1823085"/>
                    <a:pt x="454342" y="1844040"/>
                    <a:pt x="506730" y="1829753"/>
                  </a:cubicBezTo>
                  <a:cubicBezTo>
                    <a:pt x="551497" y="1818322"/>
                    <a:pt x="594360" y="1797368"/>
                    <a:pt x="639127" y="1786890"/>
                  </a:cubicBezTo>
                  <a:cubicBezTo>
                    <a:pt x="682943" y="1776412"/>
                    <a:pt x="708660" y="1754505"/>
                    <a:pt x="697230" y="1711643"/>
                  </a:cubicBezTo>
                  <a:cubicBezTo>
                    <a:pt x="681038" y="1649730"/>
                    <a:pt x="659130" y="1588770"/>
                    <a:pt x="634365" y="1529715"/>
                  </a:cubicBezTo>
                  <a:cubicBezTo>
                    <a:pt x="621030" y="1497330"/>
                    <a:pt x="586740" y="1501140"/>
                    <a:pt x="567690" y="1532573"/>
                  </a:cubicBezTo>
                  <a:cubicBezTo>
                    <a:pt x="508635" y="1542098"/>
                    <a:pt x="452438" y="1562100"/>
                    <a:pt x="399097" y="1590675"/>
                  </a:cubicBezTo>
                  <a:cubicBezTo>
                    <a:pt x="413385" y="1595437"/>
                    <a:pt x="427672" y="1596390"/>
                    <a:pt x="440055" y="1593533"/>
                  </a:cubicBezTo>
                  <a:cubicBezTo>
                    <a:pt x="470535" y="1584960"/>
                    <a:pt x="501015" y="1573530"/>
                    <a:pt x="531495" y="1564958"/>
                  </a:cubicBezTo>
                  <a:cubicBezTo>
                    <a:pt x="540068" y="1562100"/>
                    <a:pt x="550545" y="1564958"/>
                    <a:pt x="560070" y="1564958"/>
                  </a:cubicBezTo>
                  <a:cubicBezTo>
                    <a:pt x="549593" y="1579245"/>
                    <a:pt x="539115" y="1592580"/>
                    <a:pt x="529590" y="1607820"/>
                  </a:cubicBezTo>
                  <a:cubicBezTo>
                    <a:pt x="519113" y="1625918"/>
                    <a:pt x="513397" y="1652587"/>
                    <a:pt x="498158" y="1660208"/>
                  </a:cubicBezTo>
                  <a:cubicBezTo>
                    <a:pt x="482917" y="1668780"/>
                    <a:pt x="458152" y="1658303"/>
                    <a:pt x="437197" y="1656397"/>
                  </a:cubicBezTo>
                  <a:cubicBezTo>
                    <a:pt x="423863" y="1619250"/>
                    <a:pt x="417195" y="1615440"/>
                    <a:pt x="383858" y="1629728"/>
                  </a:cubicBezTo>
                  <a:cubicBezTo>
                    <a:pt x="390525" y="1649730"/>
                    <a:pt x="397192" y="1670685"/>
                    <a:pt x="404813" y="1689735"/>
                  </a:cubicBezTo>
                  <a:cubicBezTo>
                    <a:pt x="416242" y="1719262"/>
                    <a:pt x="428625" y="1747837"/>
                    <a:pt x="440055" y="1775460"/>
                  </a:cubicBezTo>
                  <a:close/>
                  <a:moveTo>
                    <a:pt x="712470" y="2086928"/>
                  </a:moveTo>
                  <a:cubicBezTo>
                    <a:pt x="708660" y="2087880"/>
                    <a:pt x="703897" y="2087880"/>
                    <a:pt x="700088" y="2088833"/>
                  </a:cubicBezTo>
                  <a:cubicBezTo>
                    <a:pt x="650558" y="2106930"/>
                    <a:pt x="601027" y="2125980"/>
                    <a:pt x="546735" y="2145983"/>
                  </a:cubicBezTo>
                  <a:cubicBezTo>
                    <a:pt x="561975" y="2203133"/>
                    <a:pt x="575310" y="2258378"/>
                    <a:pt x="591502" y="2312670"/>
                  </a:cubicBezTo>
                  <a:cubicBezTo>
                    <a:pt x="594360" y="2322195"/>
                    <a:pt x="609600" y="2327910"/>
                    <a:pt x="619125" y="2334578"/>
                  </a:cubicBezTo>
                  <a:cubicBezTo>
                    <a:pt x="620077" y="2383155"/>
                    <a:pt x="621983" y="2386013"/>
                    <a:pt x="672465" y="2384108"/>
                  </a:cubicBezTo>
                  <a:cubicBezTo>
                    <a:pt x="681038" y="2384108"/>
                    <a:pt x="689610" y="2383155"/>
                    <a:pt x="697230" y="2380297"/>
                  </a:cubicBezTo>
                  <a:cubicBezTo>
                    <a:pt x="741997" y="2363153"/>
                    <a:pt x="787718" y="2347913"/>
                    <a:pt x="830580" y="2327910"/>
                  </a:cubicBezTo>
                  <a:cubicBezTo>
                    <a:pt x="854393" y="2316480"/>
                    <a:pt x="877252" y="2294572"/>
                    <a:pt x="867727" y="2265997"/>
                  </a:cubicBezTo>
                  <a:cubicBezTo>
                    <a:pt x="848677" y="2208847"/>
                    <a:pt x="825818" y="2152650"/>
                    <a:pt x="801052" y="2097405"/>
                  </a:cubicBezTo>
                  <a:cubicBezTo>
                    <a:pt x="789622" y="2070735"/>
                    <a:pt x="755333" y="2067878"/>
                    <a:pt x="738188" y="2086928"/>
                  </a:cubicBezTo>
                  <a:cubicBezTo>
                    <a:pt x="728663" y="2086928"/>
                    <a:pt x="720090" y="2086928"/>
                    <a:pt x="712470" y="2086928"/>
                  </a:cubicBezTo>
                  <a:close/>
                  <a:moveTo>
                    <a:pt x="1149668" y="579120"/>
                  </a:moveTo>
                  <a:cubicBezTo>
                    <a:pt x="1243013" y="577215"/>
                    <a:pt x="1300163" y="522923"/>
                    <a:pt x="1338263" y="443865"/>
                  </a:cubicBezTo>
                  <a:cubicBezTo>
                    <a:pt x="1383030" y="349567"/>
                    <a:pt x="1366838" y="254317"/>
                    <a:pt x="1340168" y="159067"/>
                  </a:cubicBezTo>
                  <a:cubicBezTo>
                    <a:pt x="1331595" y="128588"/>
                    <a:pt x="1315402" y="130492"/>
                    <a:pt x="1294448" y="140970"/>
                  </a:cubicBezTo>
                  <a:cubicBezTo>
                    <a:pt x="1303020" y="186690"/>
                    <a:pt x="1314450" y="230505"/>
                    <a:pt x="1320165" y="274320"/>
                  </a:cubicBezTo>
                  <a:cubicBezTo>
                    <a:pt x="1332548" y="375285"/>
                    <a:pt x="1303973" y="462915"/>
                    <a:pt x="1223010" y="528637"/>
                  </a:cubicBezTo>
                  <a:cubicBezTo>
                    <a:pt x="1188720" y="556260"/>
                    <a:pt x="1147763" y="564832"/>
                    <a:pt x="1105852" y="543878"/>
                  </a:cubicBezTo>
                  <a:cubicBezTo>
                    <a:pt x="1041083" y="511493"/>
                    <a:pt x="1016318" y="393382"/>
                    <a:pt x="1062038" y="330517"/>
                  </a:cubicBezTo>
                  <a:cubicBezTo>
                    <a:pt x="1065848" y="340995"/>
                    <a:pt x="1070610" y="350520"/>
                    <a:pt x="1073468" y="360045"/>
                  </a:cubicBezTo>
                  <a:cubicBezTo>
                    <a:pt x="1082993" y="396240"/>
                    <a:pt x="1092518" y="432435"/>
                    <a:pt x="1102043" y="468630"/>
                  </a:cubicBezTo>
                  <a:cubicBezTo>
                    <a:pt x="1110615" y="501015"/>
                    <a:pt x="1118235" y="503873"/>
                    <a:pt x="1151573" y="490537"/>
                  </a:cubicBezTo>
                  <a:cubicBezTo>
                    <a:pt x="1140143" y="446723"/>
                    <a:pt x="1126808" y="401955"/>
                    <a:pt x="1117283" y="357188"/>
                  </a:cubicBezTo>
                  <a:cubicBezTo>
                    <a:pt x="1111568" y="329565"/>
                    <a:pt x="1102043" y="307657"/>
                    <a:pt x="1063943" y="308610"/>
                  </a:cubicBezTo>
                  <a:cubicBezTo>
                    <a:pt x="1084898" y="266700"/>
                    <a:pt x="1107758" y="230505"/>
                    <a:pt x="1143000" y="208598"/>
                  </a:cubicBezTo>
                  <a:cubicBezTo>
                    <a:pt x="1177290" y="186690"/>
                    <a:pt x="1217295" y="174307"/>
                    <a:pt x="1263015" y="154305"/>
                  </a:cubicBezTo>
                  <a:cubicBezTo>
                    <a:pt x="1244918" y="153352"/>
                    <a:pt x="1233488" y="150495"/>
                    <a:pt x="1223010" y="151448"/>
                  </a:cubicBezTo>
                  <a:cubicBezTo>
                    <a:pt x="1153477" y="159067"/>
                    <a:pt x="1096327" y="190500"/>
                    <a:pt x="1055370" y="248602"/>
                  </a:cubicBezTo>
                  <a:cubicBezTo>
                    <a:pt x="1020127" y="298132"/>
                    <a:pt x="997268" y="351473"/>
                    <a:pt x="997268" y="414337"/>
                  </a:cubicBezTo>
                  <a:cubicBezTo>
                    <a:pt x="997268" y="496253"/>
                    <a:pt x="1035368" y="548640"/>
                    <a:pt x="1111568" y="574357"/>
                  </a:cubicBezTo>
                  <a:cubicBezTo>
                    <a:pt x="1087755" y="580073"/>
                    <a:pt x="1063943" y="588645"/>
                    <a:pt x="1039177" y="591503"/>
                  </a:cubicBezTo>
                  <a:cubicBezTo>
                    <a:pt x="1002030" y="595312"/>
                    <a:pt x="965835" y="613410"/>
                    <a:pt x="926783" y="605790"/>
                  </a:cubicBezTo>
                  <a:cubicBezTo>
                    <a:pt x="918210" y="603885"/>
                    <a:pt x="906780" y="611505"/>
                    <a:pt x="898208" y="616268"/>
                  </a:cubicBezTo>
                  <a:cubicBezTo>
                    <a:pt x="870585" y="629603"/>
                    <a:pt x="842010" y="643890"/>
                    <a:pt x="814388" y="658178"/>
                  </a:cubicBezTo>
                  <a:cubicBezTo>
                    <a:pt x="805815" y="661987"/>
                    <a:pt x="798195" y="665798"/>
                    <a:pt x="789622" y="669607"/>
                  </a:cubicBezTo>
                  <a:cubicBezTo>
                    <a:pt x="790575" y="672465"/>
                    <a:pt x="791527" y="676275"/>
                    <a:pt x="791527" y="679132"/>
                  </a:cubicBezTo>
                  <a:cubicBezTo>
                    <a:pt x="803910" y="679132"/>
                    <a:pt x="819150" y="682943"/>
                    <a:pt x="829627" y="678180"/>
                  </a:cubicBezTo>
                  <a:cubicBezTo>
                    <a:pt x="868680" y="661035"/>
                    <a:pt x="905827" y="641032"/>
                    <a:pt x="943927" y="621982"/>
                  </a:cubicBezTo>
                  <a:cubicBezTo>
                    <a:pt x="949643" y="619125"/>
                    <a:pt x="957263" y="613410"/>
                    <a:pt x="961072" y="615315"/>
                  </a:cubicBezTo>
                  <a:cubicBezTo>
                    <a:pt x="991552" y="628650"/>
                    <a:pt x="1024890" y="629603"/>
                    <a:pt x="1046797" y="608648"/>
                  </a:cubicBezTo>
                  <a:cubicBezTo>
                    <a:pt x="1075373" y="581025"/>
                    <a:pt x="1106805" y="613410"/>
                    <a:pt x="1132523" y="593407"/>
                  </a:cubicBezTo>
                  <a:cubicBezTo>
                    <a:pt x="1139190" y="587693"/>
                    <a:pt x="1144905" y="582930"/>
                    <a:pt x="1149668" y="579120"/>
                  </a:cubicBezTo>
                  <a:close/>
                  <a:moveTo>
                    <a:pt x="1635443" y="1185862"/>
                  </a:moveTo>
                  <a:cubicBezTo>
                    <a:pt x="1634490" y="1181100"/>
                    <a:pt x="1632585" y="1175385"/>
                    <a:pt x="1631633" y="1170623"/>
                  </a:cubicBezTo>
                  <a:cubicBezTo>
                    <a:pt x="1565910" y="1169670"/>
                    <a:pt x="1505902" y="1199198"/>
                    <a:pt x="1443990" y="1214437"/>
                  </a:cubicBezTo>
                  <a:cubicBezTo>
                    <a:pt x="1380173" y="1229678"/>
                    <a:pt x="1317308" y="1249680"/>
                    <a:pt x="1254443" y="1267778"/>
                  </a:cubicBezTo>
                  <a:cubicBezTo>
                    <a:pt x="1190625" y="1285875"/>
                    <a:pt x="1125855" y="1303973"/>
                    <a:pt x="1062038" y="1322070"/>
                  </a:cubicBezTo>
                  <a:cubicBezTo>
                    <a:pt x="999172" y="1340168"/>
                    <a:pt x="935355" y="1358265"/>
                    <a:pt x="872490" y="1376362"/>
                  </a:cubicBezTo>
                  <a:cubicBezTo>
                    <a:pt x="809625" y="1394460"/>
                    <a:pt x="746760" y="1412558"/>
                    <a:pt x="682943" y="1430655"/>
                  </a:cubicBezTo>
                  <a:cubicBezTo>
                    <a:pt x="683895" y="1434465"/>
                    <a:pt x="683895" y="1438275"/>
                    <a:pt x="684847" y="1442085"/>
                  </a:cubicBezTo>
                  <a:cubicBezTo>
                    <a:pt x="695325" y="1443037"/>
                    <a:pt x="706755" y="1446848"/>
                    <a:pt x="716280" y="1443990"/>
                  </a:cubicBezTo>
                  <a:cubicBezTo>
                    <a:pt x="1022985" y="1357312"/>
                    <a:pt x="1329690" y="1271587"/>
                    <a:pt x="1635443" y="1185862"/>
                  </a:cubicBezTo>
                  <a:close/>
                  <a:moveTo>
                    <a:pt x="1722120" y="1474470"/>
                  </a:moveTo>
                  <a:cubicBezTo>
                    <a:pt x="1721168" y="1469708"/>
                    <a:pt x="1721168" y="1464945"/>
                    <a:pt x="1720215" y="1461135"/>
                  </a:cubicBezTo>
                  <a:cubicBezTo>
                    <a:pt x="1704023" y="1463040"/>
                    <a:pt x="1686877" y="1461135"/>
                    <a:pt x="1670685" y="1465898"/>
                  </a:cubicBezTo>
                  <a:cubicBezTo>
                    <a:pt x="1383983" y="1547812"/>
                    <a:pt x="1098233" y="1630680"/>
                    <a:pt x="812483" y="1713547"/>
                  </a:cubicBezTo>
                  <a:cubicBezTo>
                    <a:pt x="802958" y="1716405"/>
                    <a:pt x="794385" y="1720215"/>
                    <a:pt x="785813" y="1724025"/>
                  </a:cubicBezTo>
                  <a:cubicBezTo>
                    <a:pt x="786765" y="1728787"/>
                    <a:pt x="787718" y="1732597"/>
                    <a:pt x="788670" y="1737360"/>
                  </a:cubicBezTo>
                  <a:cubicBezTo>
                    <a:pt x="807720" y="1734503"/>
                    <a:pt x="826770" y="1734503"/>
                    <a:pt x="844868" y="1728787"/>
                  </a:cubicBezTo>
                  <a:cubicBezTo>
                    <a:pt x="1127760" y="1647825"/>
                    <a:pt x="1411605" y="1565910"/>
                    <a:pt x="1694498" y="1484948"/>
                  </a:cubicBezTo>
                  <a:cubicBezTo>
                    <a:pt x="1703070" y="1482090"/>
                    <a:pt x="1712595" y="1477328"/>
                    <a:pt x="1722120" y="1474470"/>
                  </a:cubicBezTo>
                  <a:close/>
                  <a:moveTo>
                    <a:pt x="1455420" y="570548"/>
                  </a:moveTo>
                  <a:cubicBezTo>
                    <a:pt x="1455420" y="565785"/>
                    <a:pt x="1454468" y="561023"/>
                    <a:pt x="1454468" y="556260"/>
                  </a:cubicBezTo>
                  <a:cubicBezTo>
                    <a:pt x="1438275" y="557212"/>
                    <a:pt x="1422083" y="556260"/>
                    <a:pt x="1406843" y="560070"/>
                  </a:cubicBezTo>
                  <a:cubicBezTo>
                    <a:pt x="1125855" y="638175"/>
                    <a:pt x="844868" y="717232"/>
                    <a:pt x="563880" y="796290"/>
                  </a:cubicBezTo>
                  <a:cubicBezTo>
                    <a:pt x="554355" y="799148"/>
                    <a:pt x="545783" y="802957"/>
                    <a:pt x="537210" y="805815"/>
                  </a:cubicBezTo>
                  <a:cubicBezTo>
                    <a:pt x="538163" y="809625"/>
                    <a:pt x="538163" y="813435"/>
                    <a:pt x="539115" y="817245"/>
                  </a:cubicBezTo>
                  <a:cubicBezTo>
                    <a:pt x="555308" y="816293"/>
                    <a:pt x="572452" y="817245"/>
                    <a:pt x="587693" y="812482"/>
                  </a:cubicBezTo>
                  <a:cubicBezTo>
                    <a:pt x="819150" y="748665"/>
                    <a:pt x="1049655" y="684848"/>
                    <a:pt x="1280160" y="620078"/>
                  </a:cubicBezTo>
                  <a:cubicBezTo>
                    <a:pt x="1337310" y="603885"/>
                    <a:pt x="1396365" y="586740"/>
                    <a:pt x="1455420" y="570548"/>
                  </a:cubicBezTo>
                  <a:close/>
                  <a:moveTo>
                    <a:pt x="641033" y="1074420"/>
                  </a:moveTo>
                  <a:cubicBezTo>
                    <a:pt x="641985" y="1080135"/>
                    <a:pt x="643890" y="1086803"/>
                    <a:pt x="644843" y="1092518"/>
                  </a:cubicBezTo>
                  <a:cubicBezTo>
                    <a:pt x="795338" y="1060133"/>
                    <a:pt x="942975" y="1012507"/>
                    <a:pt x="1092518" y="971550"/>
                  </a:cubicBezTo>
                  <a:cubicBezTo>
                    <a:pt x="1243013" y="930593"/>
                    <a:pt x="1392555" y="887730"/>
                    <a:pt x="1542098" y="845820"/>
                  </a:cubicBezTo>
                  <a:cubicBezTo>
                    <a:pt x="1541145" y="840105"/>
                    <a:pt x="1540193" y="835343"/>
                    <a:pt x="1539240" y="829628"/>
                  </a:cubicBezTo>
                  <a:cubicBezTo>
                    <a:pt x="1522095" y="831532"/>
                    <a:pt x="1503998" y="831532"/>
                    <a:pt x="1487805" y="836295"/>
                  </a:cubicBezTo>
                  <a:cubicBezTo>
                    <a:pt x="1247775" y="902970"/>
                    <a:pt x="1008697" y="970598"/>
                    <a:pt x="768668" y="1037273"/>
                  </a:cubicBezTo>
                  <a:cubicBezTo>
                    <a:pt x="725805" y="1049655"/>
                    <a:pt x="682943" y="1062037"/>
                    <a:pt x="641033" y="1074420"/>
                  </a:cubicBezTo>
                  <a:close/>
                  <a:moveTo>
                    <a:pt x="611505" y="925830"/>
                  </a:moveTo>
                  <a:cubicBezTo>
                    <a:pt x="611505" y="929640"/>
                    <a:pt x="611505" y="933450"/>
                    <a:pt x="611505" y="936307"/>
                  </a:cubicBezTo>
                  <a:cubicBezTo>
                    <a:pt x="621983" y="937260"/>
                    <a:pt x="633413" y="942023"/>
                    <a:pt x="641985" y="939165"/>
                  </a:cubicBezTo>
                  <a:cubicBezTo>
                    <a:pt x="923925" y="861060"/>
                    <a:pt x="1204913" y="782955"/>
                    <a:pt x="1486852" y="704850"/>
                  </a:cubicBezTo>
                  <a:cubicBezTo>
                    <a:pt x="1485900" y="699135"/>
                    <a:pt x="1484948" y="694373"/>
                    <a:pt x="1483995" y="688657"/>
                  </a:cubicBezTo>
                  <a:cubicBezTo>
                    <a:pt x="1467802" y="690562"/>
                    <a:pt x="1450658" y="689610"/>
                    <a:pt x="1435418" y="693420"/>
                  </a:cubicBezTo>
                  <a:cubicBezTo>
                    <a:pt x="1211580" y="755332"/>
                    <a:pt x="987743" y="818198"/>
                    <a:pt x="763905" y="881062"/>
                  </a:cubicBezTo>
                  <a:cubicBezTo>
                    <a:pt x="713422" y="896303"/>
                    <a:pt x="662940" y="910590"/>
                    <a:pt x="611505" y="925830"/>
                  </a:cubicBezTo>
                  <a:close/>
                  <a:moveTo>
                    <a:pt x="1775460" y="1834515"/>
                  </a:moveTo>
                  <a:cubicBezTo>
                    <a:pt x="1699260" y="1831658"/>
                    <a:pt x="1627823" y="1863090"/>
                    <a:pt x="1555433" y="1880235"/>
                  </a:cubicBezTo>
                  <a:cubicBezTo>
                    <a:pt x="1481137" y="1897380"/>
                    <a:pt x="1407795" y="1918335"/>
                    <a:pt x="1334452" y="1938337"/>
                  </a:cubicBezTo>
                  <a:cubicBezTo>
                    <a:pt x="1260158" y="1958340"/>
                    <a:pt x="1185863" y="1978343"/>
                    <a:pt x="1110615" y="1998345"/>
                  </a:cubicBezTo>
                  <a:cubicBezTo>
                    <a:pt x="1037272" y="2017395"/>
                    <a:pt x="964883" y="2037397"/>
                    <a:pt x="891540" y="2056447"/>
                  </a:cubicBezTo>
                  <a:cubicBezTo>
                    <a:pt x="920115" y="2074545"/>
                    <a:pt x="1749743" y="1862137"/>
                    <a:pt x="1775460" y="1834515"/>
                  </a:cubicBezTo>
                  <a:close/>
                  <a:moveTo>
                    <a:pt x="1008697" y="2164080"/>
                  </a:moveTo>
                  <a:cubicBezTo>
                    <a:pt x="1042988" y="2180272"/>
                    <a:pt x="1791652" y="1980247"/>
                    <a:pt x="1821180" y="1947862"/>
                  </a:cubicBezTo>
                  <a:cubicBezTo>
                    <a:pt x="1797368" y="1949768"/>
                    <a:pt x="1780223" y="1948815"/>
                    <a:pt x="1764983" y="1953578"/>
                  </a:cubicBezTo>
                  <a:cubicBezTo>
                    <a:pt x="1525905" y="2019300"/>
                    <a:pt x="1286827" y="2085022"/>
                    <a:pt x="1047750" y="2151697"/>
                  </a:cubicBezTo>
                  <a:cubicBezTo>
                    <a:pt x="1037272" y="2153603"/>
                    <a:pt x="1027747" y="2157413"/>
                    <a:pt x="1008697" y="2164080"/>
                  </a:cubicBezTo>
                  <a:close/>
                  <a:moveTo>
                    <a:pt x="931545" y="1451610"/>
                  </a:moveTo>
                  <a:cubicBezTo>
                    <a:pt x="931545" y="1454468"/>
                    <a:pt x="931545" y="1456373"/>
                    <a:pt x="930593" y="1459230"/>
                  </a:cubicBezTo>
                  <a:cubicBezTo>
                    <a:pt x="948690" y="1459230"/>
                    <a:pt x="968693" y="1463040"/>
                    <a:pt x="985838" y="1458278"/>
                  </a:cubicBezTo>
                  <a:cubicBezTo>
                    <a:pt x="1080135" y="1433512"/>
                    <a:pt x="1174433" y="1405890"/>
                    <a:pt x="1267777" y="1379220"/>
                  </a:cubicBezTo>
                  <a:cubicBezTo>
                    <a:pt x="1287780" y="1373505"/>
                    <a:pt x="1307783" y="1366837"/>
                    <a:pt x="1326833" y="1360170"/>
                  </a:cubicBezTo>
                  <a:cubicBezTo>
                    <a:pt x="1383030" y="1340168"/>
                    <a:pt x="1438275" y="1320165"/>
                    <a:pt x="1494473" y="1300162"/>
                  </a:cubicBezTo>
                  <a:cubicBezTo>
                    <a:pt x="1501140" y="1297305"/>
                    <a:pt x="1507808" y="1294448"/>
                    <a:pt x="1514475" y="1291590"/>
                  </a:cubicBezTo>
                  <a:cubicBezTo>
                    <a:pt x="1505902" y="1283018"/>
                    <a:pt x="1496377" y="1278255"/>
                    <a:pt x="1490662" y="1280160"/>
                  </a:cubicBezTo>
                  <a:cubicBezTo>
                    <a:pt x="1304925" y="1336358"/>
                    <a:pt x="1118235" y="1393508"/>
                    <a:pt x="931545" y="1451610"/>
                  </a:cubicBezTo>
                  <a:close/>
                  <a:moveTo>
                    <a:pt x="645795" y="1358265"/>
                  </a:moveTo>
                  <a:cubicBezTo>
                    <a:pt x="659130" y="1363980"/>
                    <a:pt x="664845" y="1369695"/>
                    <a:pt x="669608" y="1368743"/>
                  </a:cubicBezTo>
                  <a:cubicBezTo>
                    <a:pt x="713422" y="1362075"/>
                    <a:pt x="759143" y="1359218"/>
                    <a:pt x="801052" y="1346835"/>
                  </a:cubicBezTo>
                  <a:cubicBezTo>
                    <a:pt x="886777" y="1323023"/>
                    <a:pt x="971550" y="1294448"/>
                    <a:pt x="1057275" y="1267778"/>
                  </a:cubicBezTo>
                  <a:cubicBezTo>
                    <a:pt x="1065848" y="1264920"/>
                    <a:pt x="1075373" y="1261110"/>
                    <a:pt x="1083945" y="1258253"/>
                  </a:cubicBezTo>
                  <a:cubicBezTo>
                    <a:pt x="1083945" y="1254443"/>
                    <a:pt x="1082993" y="1250633"/>
                    <a:pt x="1082993" y="1246823"/>
                  </a:cubicBezTo>
                  <a:cubicBezTo>
                    <a:pt x="1071563" y="1246823"/>
                    <a:pt x="1060133" y="1244918"/>
                    <a:pt x="1049655" y="1246823"/>
                  </a:cubicBezTo>
                  <a:cubicBezTo>
                    <a:pt x="1002030" y="1258253"/>
                    <a:pt x="955358" y="1271587"/>
                    <a:pt x="906780" y="1282065"/>
                  </a:cubicBezTo>
                  <a:cubicBezTo>
                    <a:pt x="831533" y="1299210"/>
                    <a:pt x="763905" y="1347787"/>
                    <a:pt x="682943" y="1343978"/>
                  </a:cubicBezTo>
                  <a:cubicBezTo>
                    <a:pt x="673418" y="1343978"/>
                    <a:pt x="663893" y="1351598"/>
                    <a:pt x="645795" y="1358265"/>
                  </a:cubicBezTo>
                  <a:close/>
                  <a:moveTo>
                    <a:pt x="995363" y="2091690"/>
                  </a:moveTo>
                  <a:cubicBezTo>
                    <a:pt x="996315" y="2094547"/>
                    <a:pt x="996315" y="2098358"/>
                    <a:pt x="997268" y="2101215"/>
                  </a:cubicBezTo>
                  <a:cubicBezTo>
                    <a:pt x="1008697" y="2101215"/>
                    <a:pt x="1021080" y="2104072"/>
                    <a:pt x="1031558" y="2101215"/>
                  </a:cubicBezTo>
                  <a:cubicBezTo>
                    <a:pt x="1102995" y="2081212"/>
                    <a:pt x="1175385" y="2062162"/>
                    <a:pt x="1245870" y="2039303"/>
                  </a:cubicBezTo>
                  <a:cubicBezTo>
                    <a:pt x="1287780" y="2025968"/>
                    <a:pt x="1328738" y="2006918"/>
                    <a:pt x="1370648" y="1990725"/>
                  </a:cubicBezTo>
                  <a:cubicBezTo>
                    <a:pt x="1369695" y="1987868"/>
                    <a:pt x="1368743" y="1985010"/>
                    <a:pt x="1368743" y="1982153"/>
                  </a:cubicBezTo>
                  <a:cubicBezTo>
                    <a:pt x="1361123" y="1980247"/>
                    <a:pt x="1351598" y="1975485"/>
                    <a:pt x="1345883" y="1977390"/>
                  </a:cubicBezTo>
                  <a:cubicBezTo>
                    <a:pt x="1235393" y="2020253"/>
                    <a:pt x="1122998" y="2055495"/>
                    <a:pt x="1006793" y="2079308"/>
                  </a:cubicBezTo>
                  <a:cubicBezTo>
                    <a:pt x="1002983" y="2079308"/>
                    <a:pt x="999172" y="2086928"/>
                    <a:pt x="995363" y="2091690"/>
                  </a:cubicBezTo>
                  <a:close/>
                  <a:moveTo>
                    <a:pt x="414338" y="430530"/>
                  </a:moveTo>
                  <a:cubicBezTo>
                    <a:pt x="392430" y="415290"/>
                    <a:pt x="377190" y="424815"/>
                    <a:pt x="360997" y="438150"/>
                  </a:cubicBezTo>
                  <a:cubicBezTo>
                    <a:pt x="341947" y="453390"/>
                    <a:pt x="326708" y="478155"/>
                    <a:pt x="296227" y="467678"/>
                  </a:cubicBezTo>
                  <a:cubicBezTo>
                    <a:pt x="243840" y="448628"/>
                    <a:pt x="198120" y="475298"/>
                    <a:pt x="149542" y="486728"/>
                  </a:cubicBezTo>
                  <a:cubicBezTo>
                    <a:pt x="178117" y="535305"/>
                    <a:pt x="212407" y="535305"/>
                    <a:pt x="240983" y="484823"/>
                  </a:cubicBezTo>
                  <a:cubicBezTo>
                    <a:pt x="306705" y="500062"/>
                    <a:pt x="368617" y="496253"/>
                    <a:pt x="414338" y="430530"/>
                  </a:cubicBezTo>
                  <a:close/>
                  <a:moveTo>
                    <a:pt x="1150620" y="700087"/>
                  </a:moveTo>
                  <a:cubicBezTo>
                    <a:pt x="1187768" y="721043"/>
                    <a:pt x="1413510" y="680085"/>
                    <a:pt x="1443990" y="643890"/>
                  </a:cubicBezTo>
                  <a:cubicBezTo>
                    <a:pt x="1341120" y="657225"/>
                    <a:pt x="1249680" y="684848"/>
                    <a:pt x="1150620" y="700087"/>
                  </a:cubicBezTo>
                  <a:close/>
                  <a:moveTo>
                    <a:pt x="1115377" y="729615"/>
                  </a:moveTo>
                  <a:cubicBezTo>
                    <a:pt x="1090613" y="710565"/>
                    <a:pt x="924877" y="763905"/>
                    <a:pt x="890588" y="797243"/>
                  </a:cubicBezTo>
                  <a:cubicBezTo>
                    <a:pt x="905827" y="799148"/>
                    <a:pt x="921068" y="799148"/>
                    <a:pt x="935355" y="795337"/>
                  </a:cubicBezTo>
                  <a:cubicBezTo>
                    <a:pt x="962977" y="786765"/>
                    <a:pt x="989647" y="776287"/>
                    <a:pt x="1017270" y="765810"/>
                  </a:cubicBezTo>
                  <a:cubicBezTo>
                    <a:pt x="1050608" y="754380"/>
                    <a:pt x="1082993" y="741998"/>
                    <a:pt x="1115377" y="729615"/>
                  </a:cubicBezTo>
                  <a:close/>
                  <a:moveTo>
                    <a:pt x="1141095" y="323850"/>
                  </a:moveTo>
                  <a:cubicBezTo>
                    <a:pt x="1139190" y="368618"/>
                    <a:pt x="1160145" y="394335"/>
                    <a:pt x="1186815" y="395287"/>
                  </a:cubicBezTo>
                  <a:cubicBezTo>
                    <a:pt x="1205865" y="396240"/>
                    <a:pt x="1222058" y="392430"/>
                    <a:pt x="1222058" y="367665"/>
                  </a:cubicBezTo>
                  <a:cubicBezTo>
                    <a:pt x="1222058" y="339090"/>
                    <a:pt x="1189673" y="300038"/>
                    <a:pt x="1164908" y="303848"/>
                  </a:cubicBezTo>
                  <a:cubicBezTo>
                    <a:pt x="1154430" y="306705"/>
                    <a:pt x="1144905" y="320992"/>
                    <a:pt x="1141095" y="323850"/>
                  </a:cubicBezTo>
                  <a:close/>
                  <a:moveTo>
                    <a:pt x="1234440" y="257175"/>
                  </a:moveTo>
                  <a:cubicBezTo>
                    <a:pt x="1231583" y="260032"/>
                    <a:pt x="1217295" y="268605"/>
                    <a:pt x="1216343" y="278130"/>
                  </a:cubicBezTo>
                  <a:cubicBezTo>
                    <a:pt x="1213485" y="307657"/>
                    <a:pt x="1234440" y="331470"/>
                    <a:pt x="1260158" y="331470"/>
                  </a:cubicBezTo>
                  <a:cubicBezTo>
                    <a:pt x="1280160" y="331470"/>
                    <a:pt x="1295400" y="323850"/>
                    <a:pt x="1295400" y="300990"/>
                  </a:cubicBezTo>
                  <a:cubicBezTo>
                    <a:pt x="1296352" y="273367"/>
                    <a:pt x="1278255" y="258127"/>
                    <a:pt x="1234440" y="257175"/>
                  </a:cubicBezTo>
                  <a:close/>
                  <a:moveTo>
                    <a:pt x="488633" y="428625"/>
                  </a:moveTo>
                  <a:cubicBezTo>
                    <a:pt x="488633" y="426720"/>
                    <a:pt x="488633" y="424815"/>
                    <a:pt x="487680" y="422910"/>
                  </a:cubicBezTo>
                  <a:cubicBezTo>
                    <a:pt x="514350" y="421005"/>
                    <a:pt x="541972" y="420053"/>
                    <a:pt x="568643" y="418148"/>
                  </a:cubicBezTo>
                  <a:cubicBezTo>
                    <a:pt x="568643" y="413385"/>
                    <a:pt x="568643" y="408623"/>
                    <a:pt x="568643" y="403860"/>
                  </a:cubicBezTo>
                  <a:cubicBezTo>
                    <a:pt x="534352" y="400050"/>
                    <a:pt x="500063" y="394335"/>
                    <a:pt x="464820" y="392430"/>
                  </a:cubicBezTo>
                  <a:cubicBezTo>
                    <a:pt x="444817" y="391478"/>
                    <a:pt x="435292" y="407670"/>
                    <a:pt x="436245" y="425768"/>
                  </a:cubicBezTo>
                  <a:cubicBezTo>
                    <a:pt x="437197" y="433387"/>
                    <a:pt x="448627" y="445770"/>
                    <a:pt x="454342" y="444818"/>
                  </a:cubicBezTo>
                  <a:cubicBezTo>
                    <a:pt x="466725" y="442912"/>
                    <a:pt x="477202" y="434340"/>
                    <a:pt x="488633" y="428625"/>
                  </a:cubicBezTo>
                  <a:close/>
                  <a:moveTo>
                    <a:pt x="748665" y="699135"/>
                  </a:moveTo>
                  <a:cubicBezTo>
                    <a:pt x="748665" y="696278"/>
                    <a:pt x="747713" y="692468"/>
                    <a:pt x="747713" y="689610"/>
                  </a:cubicBezTo>
                  <a:cubicBezTo>
                    <a:pt x="717233" y="693420"/>
                    <a:pt x="686752" y="697230"/>
                    <a:pt x="651510" y="701993"/>
                  </a:cubicBezTo>
                  <a:cubicBezTo>
                    <a:pt x="681038" y="729615"/>
                    <a:pt x="717233" y="726757"/>
                    <a:pt x="748665" y="699135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5" name="Google Shape;2275;p21"/>
            <p:cNvSpPr/>
            <p:nvPr/>
          </p:nvSpPr>
          <p:spPr>
            <a:xfrm>
              <a:off x="3605212" y="4297680"/>
              <a:ext cx="980122" cy="322897"/>
            </a:xfrm>
            <a:custGeom>
              <a:avLst/>
              <a:gdLst/>
              <a:ahLst/>
              <a:cxnLst/>
              <a:rect l="l" t="t" r="r" b="b"/>
              <a:pathLst>
                <a:path w="980122" h="322897" extrusionOk="0">
                  <a:moveTo>
                    <a:pt x="616268" y="57150"/>
                  </a:moveTo>
                  <a:cubicBezTo>
                    <a:pt x="626745" y="55245"/>
                    <a:pt x="637222" y="53340"/>
                    <a:pt x="647700" y="50482"/>
                  </a:cubicBezTo>
                  <a:cubicBezTo>
                    <a:pt x="655320" y="53340"/>
                    <a:pt x="663893" y="59055"/>
                    <a:pt x="670560" y="57150"/>
                  </a:cubicBezTo>
                  <a:cubicBezTo>
                    <a:pt x="696278" y="52388"/>
                    <a:pt x="721995" y="44767"/>
                    <a:pt x="747713" y="38100"/>
                  </a:cubicBezTo>
                  <a:cubicBezTo>
                    <a:pt x="749618" y="38100"/>
                    <a:pt x="752475" y="38100"/>
                    <a:pt x="754380" y="38100"/>
                  </a:cubicBezTo>
                  <a:cubicBezTo>
                    <a:pt x="729615" y="50482"/>
                    <a:pt x="705803" y="62865"/>
                    <a:pt x="681038" y="74295"/>
                  </a:cubicBezTo>
                  <a:cubicBezTo>
                    <a:pt x="714375" y="72390"/>
                    <a:pt x="745808" y="64770"/>
                    <a:pt x="776288" y="56197"/>
                  </a:cubicBezTo>
                  <a:cubicBezTo>
                    <a:pt x="842010" y="38100"/>
                    <a:pt x="907733" y="18097"/>
                    <a:pt x="973455" y="0"/>
                  </a:cubicBezTo>
                  <a:cubicBezTo>
                    <a:pt x="975360" y="0"/>
                    <a:pt x="977265" y="952"/>
                    <a:pt x="979170" y="1905"/>
                  </a:cubicBezTo>
                  <a:cubicBezTo>
                    <a:pt x="980122" y="1905"/>
                    <a:pt x="980122" y="3810"/>
                    <a:pt x="980122" y="3810"/>
                  </a:cubicBezTo>
                  <a:cubicBezTo>
                    <a:pt x="970597" y="8572"/>
                    <a:pt x="961072" y="14288"/>
                    <a:pt x="950595" y="19050"/>
                  </a:cubicBezTo>
                  <a:cubicBezTo>
                    <a:pt x="928688" y="29527"/>
                    <a:pt x="906780" y="40957"/>
                    <a:pt x="884872" y="51435"/>
                  </a:cubicBezTo>
                  <a:cubicBezTo>
                    <a:pt x="745808" y="95250"/>
                    <a:pt x="606743" y="139065"/>
                    <a:pt x="467678" y="181927"/>
                  </a:cubicBezTo>
                  <a:cubicBezTo>
                    <a:pt x="335280" y="222885"/>
                    <a:pt x="202883" y="264795"/>
                    <a:pt x="70485" y="305752"/>
                  </a:cubicBezTo>
                  <a:cubicBezTo>
                    <a:pt x="62865" y="308610"/>
                    <a:pt x="54292" y="309563"/>
                    <a:pt x="46672" y="311467"/>
                  </a:cubicBezTo>
                  <a:cubicBezTo>
                    <a:pt x="35242" y="298132"/>
                    <a:pt x="28575" y="301942"/>
                    <a:pt x="25717" y="318135"/>
                  </a:cubicBezTo>
                  <a:cubicBezTo>
                    <a:pt x="20955" y="320040"/>
                    <a:pt x="15240" y="320992"/>
                    <a:pt x="10478" y="322897"/>
                  </a:cubicBezTo>
                  <a:cubicBezTo>
                    <a:pt x="6667" y="311467"/>
                    <a:pt x="3810" y="300038"/>
                    <a:pt x="0" y="287655"/>
                  </a:cubicBezTo>
                  <a:cubicBezTo>
                    <a:pt x="14288" y="284797"/>
                    <a:pt x="28575" y="282892"/>
                    <a:pt x="41910" y="278130"/>
                  </a:cubicBezTo>
                  <a:cubicBezTo>
                    <a:pt x="113347" y="256222"/>
                    <a:pt x="183833" y="234315"/>
                    <a:pt x="254317" y="209550"/>
                  </a:cubicBezTo>
                  <a:cubicBezTo>
                    <a:pt x="276225" y="201930"/>
                    <a:pt x="302895" y="190500"/>
                    <a:pt x="311467" y="173355"/>
                  </a:cubicBezTo>
                  <a:cubicBezTo>
                    <a:pt x="319088" y="159067"/>
                    <a:pt x="324803" y="155257"/>
                    <a:pt x="337185" y="151447"/>
                  </a:cubicBezTo>
                  <a:cubicBezTo>
                    <a:pt x="415290" y="129540"/>
                    <a:pt x="494347" y="105727"/>
                    <a:pt x="572453" y="81915"/>
                  </a:cubicBezTo>
                  <a:cubicBezTo>
                    <a:pt x="578168" y="80010"/>
                    <a:pt x="581025" y="69532"/>
                    <a:pt x="584835" y="63817"/>
                  </a:cubicBezTo>
                  <a:cubicBezTo>
                    <a:pt x="588645" y="63817"/>
                    <a:pt x="592455" y="63817"/>
                    <a:pt x="597218" y="62865"/>
                  </a:cubicBezTo>
                  <a:cubicBezTo>
                    <a:pt x="601980" y="66675"/>
                    <a:pt x="605790" y="69532"/>
                    <a:pt x="610553" y="73342"/>
                  </a:cubicBezTo>
                  <a:cubicBezTo>
                    <a:pt x="613410" y="67627"/>
                    <a:pt x="615315" y="61913"/>
                    <a:pt x="616268" y="57150"/>
                  </a:cubicBezTo>
                  <a:close/>
                  <a:moveTo>
                    <a:pt x="652463" y="91440"/>
                  </a:moveTo>
                  <a:cubicBezTo>
                    <a:pt x="651510" y="87630"/>
                    <a:pt x="649605" y="83820"/>
                    <a:pt x="648653" y="80010"/>
                  </a:cubicBezTo>
                  <a:cubicBezTo>
                    <a:pt x="630555" y="88582"/>
                    <a:pt x="612458" y="96202"/>
                    <a:pt x="594360" y="104775"/>
                  </a:cubicBezTo>
                  <a:cubicBezTo>
                    <a:pt x="595313" y="107632"/>
                    <a:pt x="596265" y="110490"/>
                    <a:pt x="598170" y="113347"/>
                  </a:cubicBezTo>
                  <a:cubicBezTo>
                    <a:pt x="615315" y="105727"/>
                    <a:pt x="633413" y="99060"/>
                    <a:pt x="652463" y="91440"/>
                  </a:cubicBezTo>
                  <a:close/>
                  <a:moveTo>
                    <a:pt x="324803" y="168592"/>
                  </a:moveTo>
                  <a:cubicBezTo>
                    <a:pt x="325755" y="171450"/>
                    <a:pt x="326708" y="174307"/>
                    <a:pt x="327660" y="176213"/>
                  </a:cubicBezTo>
                  <a:cubicBezTo>
                    <a:pt x="338138" y="173355"/>
                    <a:pt x="347663" y="169545"/>
                    <a:pt x="358140" y="166688"/>
                  </a:cubicBezTo>
                  <a:cubicBezTo>
                    <a:pt x="357188" y="163830"/>
                    <a:pt x="356235" y="160972"/>
                    <a:pt x="355283" y="158115"/>
                  </a:cubicBezTo>
                  <a:cubicBezTo>
                    <a:pt x="345758" y="161925"/>
                    <a:pt x="335280" y="165735"/>
                    <a:pt x="324803" y="168592"/>
                  </a:cubicBezTo>
                  <a:close/>
                  <a:moveTo>
                    <a:pt x="417195" y="146685"/>
                  </a:moveTo>
                  <a:cubicBezTo>
                    <a:pt x="415290" y="148590"/>
                    <a:pt x="413385" y="148590"/>
                    <a:pt x="412433" y="150495"/>
                  </a:cubicBezTo>
                  <a:cubicBezTo>
                    <a:pt x="412433" y="151447"/>
                    <a:pt x="413385" y="153352"/>
                    <a:pt x="414338" y="155257"/>
                  </a:cubicBezTo>
                  <a:cubicBezTo>
                    <a:pt x="416242" y="153352"/>
                    <a:pt x="418147" y="152400"/>
                    <a:pt x="420053" y="150495"/>
                  </a:cubicBezTo>
                  <a:cubicBezTo>
                    <a:pt x="420053" y="150495"/>
                    <a:pt x="418147" y="148590"/>
                    <a:pt x="417195" y="146685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6" name="Google Shape;2276;p21"/>
            <p:cNvSpPr/>
            <p:nvPr/>
          </p:nvSpPr>
          <p:spPr>
            <a:xfrm>
              <a:off x="4584382" y="2546032"/>
              <a:ext cx="319087" cy="1045845"/>
            </a:xfrm>
            <a:custGeom>
              <a:avLst/>
              <a:gdLst/>
              <a:ahLst/>
              <a:cxnLst/>
              <a:rect l="l" t="t" r="r" b="b"/>
              <a:pathLst>
                <a:path w="319087" h="1045845" extrusionOk="0">
                  <a:moveTo>
                    <a:pt x="242888" y="970597"/>
                  </a:moveTo>
                  <a:cubicBezTo>
                    <a:pt x="228600" y="923925"/>
                    <a:pt x="215265" y="878205"/>
                    <a:pt x="200978" y="831533"/>
                  </a:cubicBezTo>
                  <a:cubicBezTo>
                    <a:pt x="197168" y="818197"/>
                    <a:pt x="191453" y="804863"/>
                    <a:pt x="186690" y="791527"/>
                  </a:cubicBezTo>
                  <a:cubicBezTo>
                    <a:pt x="186690" y="788670"/>
                    <a:pt x="186690" y="784860"/>
                    <a:pt x="186690" y="782002"/>
                  </a:cubicBezTo>
                  <a:cubicBezTo>
                    <a:pt x="144780" y="604838"/>
                    <a:pt x="103823" y="426720"/>
                    <a:pt x="60960" y="249555"/>
                  </a:cubicBezTo>
                  <a:cubicBezTo>
                    <a:pt x="40958" y="166688"/>
                    <a:pt x="20003" y="83820"/>
                    <a:pt x="0" y="0"/>
                  </a:cubicBezTo>
                  <a:cubicBezTo>
                    <a:pt x="15240" y="15240"/>
                    <a:pt x="32385" y="29527"/>
                    <a:pt x="45720" y="46672"/>
                  </a:cubicBezTo>
                  <a:cubicBezTo>
                    <a:pt x="52388" y="55245"/>
                    <a:pt x="54293" y="61913"/>
                    <a:pt x="63818" y="50483"/>
                  </a:cubicBezTo>
                  <a:cubicBezTo>
                    <a:pt x="65723" y="59055"/>
                    <a:pt x="68580" y="67627"/>
                    <a:pt x="70485" y="76200"/>
                  </a:cubicBezTo>
                  <a:cubicBezTo>
                    <a:pt x="89535" y="153352"/>
                    <a:pt x="107633" y="231458"/>
                    <a:pt x="126683" y="308610"/>
                  </a:cubicBezTo>
                  <a:cubicBezTo>
                    <a:pt x="116205" y="287655"/>
                    <a:pt x="106680" y="265747"/>
                    <a:pt x="92393" y="237172"/>
                  </a:cubicBezTo>
                  <a:cubicBezTo>
                    <a:pt x="89535" y="253365"/>
                    <a:pt x="84773" y="263842"/>
                    <a:pt x="87630" y="273367"/>
                  </a:cubicBezTo>
                  <a:cubicBezTo>
                    <a:pt x="94298" y="302895"/>
                    <a:pt x="104775" y="332422"/>
                    <a:pt x="112395" y="361950"/>
                  </a:cubicBezTo>
                  <a:cubicBezTo>
                    <a:pt x="125730" y="416242"/>
                    <a:pt x="139065" y="470535"/>
                    <a:pt x="151448" y="524827"/>
                  </a:cubicBezTo>
                  <a:cubicBezTo>
                    <a:pt x="160020" y="562927"/>
                    <a:pt x="167640" y="601027"/>
                    <a:pt x="175260" y="638175"/>
                  </a:cubicBezTo>
                  <a:cubicBezTo>
                    <a:pt x="179070" y="637222"/>
                    <a:pt x="181928" y="637222"/>
                    <a:pt x="185738" y="636270"/>
                  </a:cubicBezTo>
                  <a:cubicBezTo>
                    <a:pt x="184785" y="627697"/>
                    <a:pt x="183833" y="619125"/>
                    <a:pt x="182880" y="610552"/>
                  </a:cubicBezTo>
                  <a:lnTo>
                    <a:pt x="182880" y="610552"/>
                  </a:lnTo>
                  <a:cubicBezTo>
                    <a:pt x="166688" y="536258"/>
                    <a:pt x="151448" y="461963"/>
                    <a:pt x="135255" y="385763"/>
                  </a:cubicBezTo>
                  <a:cubicBezTo>
                    <a:pt x="141923" y="384810"/>
                    <a:pt x="146685" y="384810"/>
                    <a:pt x="151448" y="383858"/>
                  </a:cubicBezTo>
                  <a:cubicBezTo>
                    <a:pt x="170498" y="458152"/>
                    <a:pt x="189548" y="531495"/>
                    <a:pt x="207645" y="606743"/>
                  </a:cubicBezTo>
                  <a:cubicBezTo>
                    <a:pt x="230505" y="702945"/>
                    <a:pt x="251460" y="799147"/>
                    <a:pt x="276225" y="895350"/>
                  </a:cubicBezTo>
                  <a:cubicBezTo>
                    <a:pt x="283845" y="923925"/>
                    <a:pt x="301943" y="949643"/>
                    <a:pt x="315278" y="976313"/>
                  </a:cubicBezTo>
                  <a:cubicBezTo>
                    <a:pt x="316230" y="981075"/>
                    <a:pt x="318135" y="986790"/>
                    <a:pt x="319088" y="991552"/>
                  </a:cubicBezTo>
                  <a:cubicBezTo>
                    <a:pt x="318135" y="1009650"/>
                    <a:pt x="316230" y="1027747"/>
                    <a:pt x="315278" y="1045845"/>
                  </a:cubicBezTo>
                  <a:cubicBezTo>
                    <a:pt x="308610" y="1039177"/>
                    <a:pt x="298133" y="1034415"/>
                    <a:pt x="295275" y="1026795"/>
                  </a:cubicBezTo>
                  <a:cubicBezTo>
                    <a:pt x="289560" y="1012508"/>
                    <a:pt x="287655" y="996315"/>
                    <a:pt x="282893" y="982027"/>
                  </a:cubicBezTo>
                  <a:cubicBezTo>
                    <a:pt x="271463" y="942975"/>
                    <a:pt x="260033" y="903922"/>
                    <a:pt x="248603" y="864870"/>
                  </a:cubicBezTo>
                  <a:cubicBezTo>
                    <a:pt x="245745" y="865822"/>
                    <a:pt x="241935" y="866775"/>
                    <a:pt x="239078" y="866775"/>
                  </a:cubicBezTo>
                  <a:cubicBezTo>
                    <a:pt x="230505" y="914400"/>
                    <a:pt x="278130" y="954405"/>
                    <a:pt x="264795" y="1002983"/>
                  </a:cubicBezTo>
                  <a:cubicBezTo>
                    <a:pt x="256223" y="990600"/>
                    <a:pt x="249555" y="981075"/>
                    <a:pt x="242888" y="970597"/>
                  </a:cubicBezTo>
                  <a:close/>
                  <a:moveTo>
                    <a:pt x="204788" y="716280"/>
                  </a:moveTo>
                  <a:cubicBezTo>
                    <a:pt x="202883" y="716280"/>
                    <a:pt x="200025" y="715327"/>
                    <a:pt x="198120" y="715327"/>
                  </a:cubicBezTo>
                  <a:cubicBezTo>
                    <a:pt x="197168" y="722947"/>
                    <a:pt x="196215" y="730568"/>
                    <a:pt x="195263" y="738188"/>
                  </a:cubicBezTo>
                  <a:cubicBezTo>
                    <a:pt x="197168" y="738188"/>
                    <a:pt x="198120" y="739140"/>
                    <a:pt x="200025" y="739140"/>
                  </a:cubicBezTo>
                  <a:cubicBezTo>
                    <a:pt x="201930" y="731520"/>
                    <a:pt x="202883" y="723900"/>
                    <a:pt x="204788" y="716280"/>
                  </a:cubicBezTo>
                  <a:close/>
                  <a:moveTo>
                    <a:pt x="92393" y="225742"/>
                  </a:moveTo>
                  <a:cubicBezTo>
                    <a:pt x="90488" y="224790"/>
                    <a:pt x="88583" y="223838"/>
                    <a:pt x="86678" y="223838"/>
                  </a:cubicBezTo>
                  <a:cubicBezTo>
                    <a:pt x="85725" y="225742"/>
                    <a:pt x="83820" y="227647"/>
                    <a:pt x="84773" y="228600"/>
                  </a:cubicBezTo>
                  <a:cubicBezTo>
                    <a:pt x="85725" y="229552"/>
                    <a:pt x="88583" y="231458"/>
                    <a:pt x="89535" y="230505"/>
                  </a:cubicBezTo>
                  <a:cubicBezTo>
                    <a:pt x="91440" y="230505"/>
                    <a:pt x="91440" y="227647"/>
                    <a:pt x="92393" y="225742"/>
                  </a:cubicBezTo>
                  <a:close/>
                  <a:moveTo>
                    <a:pt x="183833" y="675322"/>
                  </a:moveTo>
                  <a:cubicBezTo>
                    <a:pt x="184785" y="675322"/>
                    <a:pt x="186690" y="675322"/>
                    <a:pt x="187643" y="675322"/>
                  </a:cubicBezTo>
                  <a:cubicBezTo>
                    <a:pt x="187643" y="670560"/>
                    <a:pt x="186690" y="665797"/>
                    <a:pt x="186690" y="661988"/>
                  </a:cubicBezTo>
                  <a:cubicBezTo>
                    <a:pt x="185738" y="661988"/>
                    <a:pt x="184785" y="661988"/>
                    <a:pt x="183833" y="661988"/>
                  </a:cubicBezTo>
                  <a:cubicBezTo>
                    <a:pt x="183833" y="666750"/>
                    <a:pt x="183833" y="671513"/>
                    <a:pt x="183833" y="675322"/>
                  </a:cubicBezTo>
                  <a:close/>
                  <a:moveTo>
                    <a:pt x="190500" y="702945"/>
                  </a:moveTo>
                  <a:cubicBezTo>
                    <a:pt x="192405" y="700088"/>
                    <a:pt x="194310" y="698183"/>
                    <a:pt x="194310" y="697230"/>
                  </a:cubicBezTo>
                  <a:cubicBezTo>
                    <a:pt x="193358" y="695325"/>
                    <a:pt x="191453" y="695325"/>
                    <a:pt x="189548" y="694372"/>
                  </a:cubicBezTo>
                  <a:cubicBezTo>
                    <a:pt x="190500" y="696277"/>
                    <a:pt x="190500" y="699135"/>
                    <a:pt x="190500" y="70294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277;p21"/>
            <p:cNvSpPr/>
            <p:nvPr/>
          </p:nvSpPr>
          <p:spPr>
            <a:xfrm>
              <a:off x="4491037" y="4045267"/>
              <a:ext cx="571560" cy="303847"/>
            </a:xfrm>
            <a:custGeom>
              <a:avLst/>
              <a:gdLst/>
              <a:ahLst/>
              <a:cxnLst/>
              <a:rect l="l" t="t" r="r" b="b"/>
              <a:pathLst>
                <a:path w="571560" h="303847" extrusionOk="0">
                  <a:moveTo>
                    <a:pt x="0" y="303847"/>
                  </a:moveTo>
                  <a:cubicBezTo>
                    <a:pt x="21908" y="293370"/>
                    <a:pt x="43815" y="282892"/>
                    <a:pt x="65722" y="271463"/>
                  </a:cubicBezTo>
                  <a:cubicBezTo>
                    <a:pt x="75247" y="266700"/>
                    <a:pt x="85725" y="260985"/>
                    <a:pt x="95250" y="256222"/>
                  </a:cubicBezTo>
                  <a:cubicBezTo>
                    <a:pt x="95250" y="256222"/>
                    <a:pt x="94297" y="254317"/>
                    <a:pt x="94297" y="254317"/>
                  </a:cubicBezTo>
                  <a:cubicBezTo>
                    <a:pt x="92393" y="253365"/>
                    <a:pt x="90488" y="253365"/>
                    <a:pt x="88582" y="252413"/>
                  </a:cubicBezTo>
                  <a:cubicBezTo>
                    <a:pt x="115253" y="240030"/>
                    <a:pt x="142875" y="226695"/>
                    <a:pt x="169545" y="214313"/>
                  </a:cubicBezTo>
                  <a:cubicBezTo>
                    <a:pt x="178118" y="209550"/>
                    <a:pt x="186690" y="203835"/>
                    <a:pt x="196215" y="200025"/>
                  </a:cubicBezTo>
                  <a:cubicBezTo>
                    <a:pt x="242888" y="181927"/>
                    <a:pt x="290513" y="164782"/>
                    <a:pt x="337185" y="145732"/>
                  </a:cubicBezTo>
                  <a:cubicBezTo>
                    <a:pt x="343853" y="142875"/>
                    <a:pt x="347663" y="133350"/>
                    <a:pt x="352425" y="126682"/>
                  </a:cubicBezTo>
                  <a:cubicBezTo>
                    <a:pt x="354330" y="126682"/>
                    <a:pt x="356235" y="126682"/>
                    <a:pt x="358140" y="125730"/>
                  </a:cubicBezTo>
                  <a:cubicBezTo>
                    <a:pt x="361950" y="125730"/>
                    <a:pt x="366713" y="125730"/>
                    <a:pt x="370522" y="125730"/>
                  </a:cubicBezTo>
                  <a:cubicBezTo>
                    <a:pt x="397193" y="114300"/>
                    <a:pt x="423863" y="103822"/>
                    <a:pt x="449580" y="89535"/>
                  </a:cubicBezTo>
                  <a:cubicBezTo>
                    <a:pt x="456247" y="85725"/>
                    <a:pt x="456247" y="71438"/>
                    <a:pt x="459105" y="61913"/>
                  </a:cubicBezTo>
                  <a:cubicBezTo>
                    <a:pt x="459105" y="60007"/>
                    <a:pt x="459105" y="58102"/>
                    <a:pt x="459105" y="56197"/>
                  </a:cubicBezTo>
                  <a:cubicBezTo>
                    <a:pt x="459105" y="49530"/>
                    <a:pt x="458153" y="42863"/>
                    <a:pt x="458153" y="36195"/>
                  </a:cubicBezTo>
                  <a:cubicBezTo>
                    <a:pt x="458153" y="32385"/>
                    <a:pt x="459105" y="28575"/>
                    <a:pt x="459105" y="24765"/>
                  </a:cubicBezTo>
                  <a:cubicBezTo>
                    <a:pt x="462915" y="16192"/>
                    <a:pt x="467678" y="7620"/>
                    <a:pt x="471488" y="0"/>
                  </a:cubicBezTo>
                  <a:cubicBezTo>
                    <a:pt x="485775" y="19050"/>
                    <a:pt x="501015" y="15240"/>
                    <a:pt x="515303" y="0"/>
                  </a:cubicBezTo>
                  <a:cubicBezTo>
                    <a:pt x="521970" y="4763"/>
                    <a:pt x="530543" y="9525"/>
                    <a:pt x="536257" y="16192"/>
                  </a:cubicBezTo>
                  <a:cubicBezTo>
                    <a:pt x="542925" y="22860"/>
                    <a:pt x="547688" y="30480"/>
                    <a:pt x="553403" y="38100"/>
                  </a:cubicBezTo>
                  <a:cubicBezTo>
                    <a:pt x="560070" y="59055"/>
                    <a:pt x="569595" y="79057"/>
                    <a:pt x="571500" y="100013"/>
                  </a:cubicBezTo>
                  <a:cubicBezTo>
                    <a:pt x="572453" y="110490"/>
                    <a:pt x="561975" y="129540"/>
                    <a:pt x="553403" y="132397"/>
                  </a:cubicBezTo>
                  <a:cubicBezTo>
                    <a:pt x="500063" y="151447"/>
                    <a:pt x="445770" y="166688"/>
                    <a:pt x="391478" y="183832"/>
                  </a:cubicBezTo>
                  <a:cubicBezTo>
                    <a:pt x="374332" y="182880"/>
                    <a:pt x="357188" y="176213"/>
                    <a:pt x="341947" y="180975"/>
                  </a:cubicBezTo>
                  <a:cubicBezTo>
                    <a:pt x="296228" y="193357"/>
                    <a:pt x="250507" y="209550"/>
                    <a:pt x="205740" y="225742"/>
                  </a:cubicBezTo>
                  <a:cubicBezTo>
                    <a:pt x="189547" y="231457"/>
                    <a:pt x="175260" y="242888"/>
                    <a:pt x="160020" y="251460"/>
                  </a:cubicBezTo>
                  <a:cubicBezTo>
                    <a:pt x="120015" y="265747"/>
                    <a:pt x="80010" y="280988"/>
                    <a:pt x="39053" y="294322"/>
                  </a:cubicBezTo>
                  <a:cubicBezTo>
                    <a:pt x="24765" y="299085"/>
                    <a:pt x="12383" y="300990"/>
                    <a:pt x="0" y="303847"/>
                  </a:cubicBezTo>
                  <a:close/>
                  <a:moveTo>
                    <a:pt x="474345" y="103822"/>
                  </a:moveTo>
                  <a:cubicBezTo>
                    <a:pt x="448628" y="118110"/>
                    <a:pt x="426720" y="129540"/>
                    <a:pt x="402907" y="142875"/>
                  </a:cubicBezTo>
                  <a:cubicBezTo>
                    <a:pt x="441960" y="143827"/>
                    <a:pt x="471488" y="130492"/>
                    <a:pt x="474345" y="103822"/>
                  </a:cubicBezTo>
                  <a:close/>
                </a:path>
              </a:pathLst>
            </a:custGeom>
            <a:solidFill>
              <a:srgbClr val="9C9F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8" name="Google Shape;2278;p21"/>
            <p:cNvSpPr/>
            <p:nvPr/>
          </p:nvSpPr>
          <p:spPr>
            <a:xfrm>
              <a:off x="4460541" y="1998278"/>
              <a:ext cx="187658" cy="605017"/>
            </a:xfrm>
            <a:custGeom>
              <a:avLst/>
              <a:gdLst/>
              <a:ahLst/>
              <a:cxnLst/>
              <a:rect l="l" t="t" r="r" b="b"/>
              <a:pathLst>
                <a:path w="187658" h="605017" extrusionOk="0">
                  <a:moveTo>
                    <a:pt x="187659" y="599189"/>
                  </a:moveTo>
                  <a:cubicBezTo>
                    <a:pt x="178134" y="610619"/>
                    <a:pt x="176228" y="602999"/>
                    <a:pt x="169561" y="595379"/>
                  </a:cubicBezTo>
                  <a:cubicBezTo>
                    <a:pt x="156226" y="578234"/>
                    <a:pt x="139081" y="563946"/>
                    <a:pt x="123841" y="548706"/>
                  </a:cubicBezTo>
                  <a:cubicBezTo>
                    <a:pt x="118126" y="529656"/>
                    <a:pt x="111459" y="510606"/>
                    <a:pt x="105743" y="491556"/>
                  </a:cubicBezTo>
                  <a:cubicBezTo>
                    <a:pt x="117174" y="480126"/>
                    <a:pt x="111459" y="457266"/>
                    <a:pt x="93361" y="441074"/>
                  </a:cubicBezTo>
                  <a:cubicBezTo>
                    <a:pt x="61929" y="319154"/>
                    <a:pt x="31449" y="197234"/>
                    <a:pt x="16" y="76266"/>
                  </a:cubicBezTo>
                  <a:cubicBezTo>
                    <a:pt x="40974" y="59121"/>
                    <a:pt x="-937" y="42929"/>
                    <a:pt x="16" y="25784"/>
                  </a:cubicBezTo>
                  <a:cubicBezTo>
                    <a:pt x="16" y="21974"/>
                    <a:pt x="16" y="19116"/>
                    <a:pt x="16" y="15306"/>
                  </a:cubicBezTo>
                  <a:cubicBezTo>
                    <a:pt x="17161" y="9591"/>
                    <a:pt x="34306" y="2924"/>
                    <a:pt x="52404" y="66"/>
                  </a:cubicBezTo>
                  <a:cubicBezTo>
                    <a:pt x="56213" y="-886"/>
                    <a:pt x="66691" y="8639"/>
                    <a:pt x="67643" y="14354"/>
                  </a:cubicBezTo>
                  <a:cubicBezTo>
                    <a:pt x="89551" y="101984"/>
                    <a:pt x="110506" y="190566"/>
                    <a:pt x="131461" y="278196"/>
                  </a:cubicBezTo>
                  <a:cubicBezTo>
                    <a:pt x="124793" y="271529"/>
                    <a:pt x="119078" y="265814"/>
                    <a:pt x="112411" y="259146"/>
                  </a:cubicBezTo>
                  <a:cubicBezTo>
                    <a:pt x="112411" y="257241"/>
                    <a:pt x="112411" y="255336"/>
                    <a:pt x="112411" y="253431"/>
                  </a:cubicBezTo>
                  <a:cubicBezTo>
                    <a:pt x="110506" y="251526"/>
                    <a:pt x="108601" y="248669"/>
                    <a:pt x="106696" y="246764"/>
                  </a:cubicBezTo>
                  <a:cubicBezTo>
                    <a:pt x="90503" y="181994"/>
                    <a:pt x="74311" y="116271"/>
                    <a:pt x="58118" y="51501"/>
                  </a:cubicBezTo>
                  <a:cubicBezTo>
                    <a:pt x="54309" y="52454"/>
                    <a:pt x="50499" y="52454"/>
                    <a:pt x="47641" y="53406"/>
                  </a:cubicBezTo>
                  <a:cubicBezTo>
                    <a:pt x="46688" y="59121"/>
                    <a:pt x="44784" y="64836"/>
                    <a:pt x="43831" y="70551"/>
                  </a:cubicBezTo>
                  <a:cubicBezTo>
                    <a:pt x="38116" y="74361"/>
                    <a:pt x="26686" y="80076"/>
                    <a:pt x="27638" y="81981"/>
                  </a:cubicBezTo>
                  <a:cubicBezTo>
                    <a:pt x="33354" y="111509"/>
                    <a:pt x="37163" y="140084"/>
                    <a:pt x="36211" y="170564"/>
                  </a:cubicBezTo>
                  <a:cubicBezTo>
                    <a:pt x="35259" y="186756"/>
                    <a:pt x="41926" y="206759"/>
                    <a:pt x="52404" y="218189"/>
                  </a:cubicBezTo>
                  <a:cubicBezTo>
                    <a:pt x="71453" y="240096"/>
                    <a:pt x="91456" y="303914"/>
                    <a:pt x="78121" y="336299"/>
                  </a:cubicBezTo>
                  <a:cubicBezTo>
                    <a:pt x="88599" y="329631"/>
                    <a:pt x="94314" y="325821"/>
                    <a:pt x="100981" y="321059"/>
                  </a:cubicBezTo>
                  <a:cubicBezTo>
                    <a:pt x="104791" y="331536"/>
                    <a:pt x="109553" y="342014"/>
                    <a:pt x="113364" y="352491"/>
                  </a:cubicBezTo>
                  <a:cubicBezTo>
                    <a:pt x="115268" y="359159"/>
                    <a:pt x="117174" y="364874"/>
                    <a:pt x="120031" y="371541"/>
                  </a:cubicBezTo>
                  <a:cubicBezTo>
                    <a:pt x="120031" y="373446"/>
                    <a:pt x="120031" y="375351"/>
                    <a:pt x="120031" y="378209"/>
                  </a:cubicBezTo>
                  <a:cubicBezTo>
                    <a:pt x="104791" y="397259"/>
                    <a:pt x="109553" y="422976"/>
                    <a:pt x="132414" y="441074"/>
                  </a:cubicBezTo>
                  <a:cubicBezTo>
                    <a:pt x="139081" y="455361"/>
                    <a:pt x="144796" y="470601"/>
                    <a:pt x="151464" y="484889"/>
                  </a:cubicBezTo>
                  <a:cubicBezTo>
                    <a:pt x="155274" y="489651"/>
                    <a:pt x="159084" y="493461"/>
                    <a:pt x="163846" y="498224"/>
                  </a:cubicBezTo>
                  <a:cubicBezTo>
                    <a:pt x="163846" y="502034"/>
                    <a:pt x="163846" y="506796"/>
                    <a:pt x="163846" y="510606"/>
                  </a:cubicBezTo>
                  <a:cubicBezTo>
                    <a:pt x="165751" y="514416"/>
                    <a:pt x="167656" y="519179"/>
                    <a:pt x="169561" y="522989"/>
                  </a:cubicBezTo>
                  <a:cubicBezTo>
                    <a:pt x="174324" y="548706"/>
                    <a:pt x="180991" y="573471"/>
                    <a:pt x="187659" y="599189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9" name="Google Shape;2279;p21"/>
            <p:cNvSpPr/>
            <p:nvPr/>
          </p:nvSpPr>
          <p:spPr>
            <a:xfrm>
              <a:off x="4654867" y="2608897"/>
              <a:ext cx="244792" cy="913447"/>
            </a:xfrm>
            <a:custGeom>
              <a:avLst/>
              <a:gdLst/>
              <a:ahLst/>
              <a:cxnLst/>
              <a:rect l="l" t="t" r="r" b="b"/>
              <a:pathLst>
                <a:path w="244792" h="913447" extrusionOk="0">
                  <a:moveTo>
                    <a:pt x="244792" y="913448"/>
                  </a:moveTo>
                  <a:cubicBezTo>
                    <a:pt x="231457" y="886778"/>
                    <a:pt x="213360" y="861060"/>
                    <a:pt x="205740" y="832485"/>
                  </a:cubicBezTo>
                  <a:cubicBezTo>
                    <a:pt x="180975" y="737235"/>
                    <a:pt x="160020" y="640080"/>
                    <a:pt x="137160" y="543878"/>
                  </a:cubicBezTo>
                  <a:cubicBezTo>
                    <a:pt x="119063" y="469583"/>
                    <a:pt x="100013" y="395288"/>
                    <a:pt x="80963" y="320993"/>
                  </a:cubicBezTo>
                  <a:cubicBezTo>
                    <a:pt x="72390" y="296228"/>
                    <a:pt x="63817" y="270510"/>
                    <a:pt x="56197" y="245745"/>
                  </a:cubicBezTo>
                  <a:cubicBezTo>
                    <a:pt x="37147" y="168593"/>
                    <a:pt x="19050" y="90488"/>
                    <a:pt x="0" y="13335"/>
                  </a:cubicBezTo>
                  <a:cubicBezTo>
                    <a:pt x="5715" y="8573"/>
                    <a:pt x="12382" y="4763"/>
                    <a:pt x="18097" y="0"/>
                  </a:cubicBezTo>
                  <a:cubicBezTo>
                    <a:pt x="40005" y="83820"/>
                    <a:pt x="62865" y="167640"/>
                    <a:pt x="83820" y="251460"/>
                  </a:cubicBezTo>
                  <a:cubicBezTo>
                    <a:pt x="136207" y="462915"/>
                    <a:pt x="188595" y="674370"/>
                    <a:pt x="240982" y="884873"/>
                  </a:cubicBezTo>
                  <a:cubicBezTo>
                    <a:pt x="242888" y="895350"/>
                    <a:pt x="243840" y="904875"/>
                    <a:pt x="244792" y="913448"/>
                  </a:cubicBezTo>
                  <a:close/>
                </a:path>
              </a:pathLst>
            </a:custGeom>
            <a:solidFill>
              <a:srgbClr val="9C9F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0" name="Google Shape;2280;p21"/>
            <p:cNvSpPr/>
            <p:nvPr/>
          </p:nvSpPr>
          <p:spPr>
            <a:xfrm>
              <a:off x="3588067" y="4361497"/>
              <a:ext cx="602932" cy="259080"/>
            </a:xfrm>
            <a:custGeom>
              <a:avLst/>
              <a:gdLst/>
              <a:ahLst/>
              <a:cxnLst/>
              <a:rect l="l" t="t" r="r" b="b"/>
              <a:pathLst>
                <a:path w="602932" h="259080" extrusionOk="0">
                  <a:moveTo>
                    <a:pt x="602933" y="0"/>
                  </a:moveTo>
                  <a:cubicBezTo>
                    <a:pt x="599123" y="6668"/>
                    <a:pt x="596265" y="16193"/>
                    <a:pt x="590550" y="18097"/>
                  </a:cubicBezTo>
                  <a:cubicBezTo>
                    <a:pt x="512445" y="41910"/>
                    <a:pt x="434340" y="64770"/>
                    <a:pt x="355283" y="87630"/>
                  </a:cubicBezTo>
                  <a:cubicBezTo>
                    <a:pt x="342900" y="91440"/>
                    <a:pt x="337185" y="94297"/>
                    <a:pt x="329565" y="109538"/>
                  </a:cubicBezTo>
                  <a:cubicBezTo>
                    <a:pt x="320040" y="127635"/>
                    <a:pt x="293370" y="139065"/>
                    <a:pt x="272415" y="145733"/>
                  </a:cubicBezTo>
                  <a:cubicBezTo>
                    <a:pt x="201930" y="170497"/>
                    <a:pt x="131445" y="192405"/>
                    <a:pt x="60008" y="214313"/>
                  </a:cubicBezTo>
                  <a:cubicBezTo>
                    <a:pt x="46673" y="218122"/>
                    <a:pt x="32385" y="220980"/>
                    <a:pt x="18098" y="223838"/>
                  </a:cubicBezTo>
                  <a:cubicBezTo>
                    <a:pt x="21908" y="235268"/>
                    <a:pt x="24765" y="247650"/>
                    <a:pt x="28575" y="259080"/>
                  </a:cubicBezTo>
                  <a:cubicBezTo>
                    <a:pt x="20955" y="258128"/>
                    <a:pt x="7620" y="259080"/>
                    <a:pt x="6667" y="257175"/>
                  </a:cubicBezTo>
                  <a:cubicBezTo>
                    <a:pt x="2858" y="242888"/>
                    <a:pt x="1905" y="227647"/>
                    <a:pt x="0" y="212408"/>
                  </a:cubicBezTo>
                  <a:cubicBezTo>
                    <a:pt x="1905" y="208597"/>
                    <a:pt x="4763" y="204788"/>
                    <a:pt x="6667" y="201930"/>
                  </a:cubicBezTo>
                  <a:cubicBezTo>
                    <a:pt x="5715" y="179070"/>
                    <a:pt x="22860" y="176213"/>
                    <a:pt x="39053" y="171450"/>
                  </a:cubicBezTo>
                  <a:cubicBezTo>
                    <a:pt x="227648" y="112395"/>
                    <a:pt x="415290" y="56197"/>
                    <a:pt x="602933" y="0"/>
                  </a:cubicBezTo>
                  <a:close/>
                  <a:moveTo>
                    <a:pt x="29528" y="191453"/>
                  </a:moveTo>
                  <a:cubicBezTo>
                    <a:pt x="30480" y="196215"/>
                    <a:pt x="31433" y="200025"/>
                    <a:pt x="32385" y="204788"/>
                  </a:cubicBezTo>
                  <a:cubicBezTo>
                    <a:pt x="66675" y="194310"/>
                    <a:pt x="101917" y="182880"/>
                    <a:pt x="136208" y="172403"/>
                  </a:cubicBezTo>
                  <a:cubicBezTo>
                    <a:pt x="135255" y="169545"/>
                    <a:pt x="134303" y="165735"/>
                    <a:pt x="133350" y="162878"/>
                  </a:cubicBezTo>
                  <a:cubicBezTo>
                    <a:pt x="99060" y="172403"/>
                    <a:pt x="64770" y="181928"/>
                    <a:pt x="29528" y="191453"/>
                  </a:cubicBezTo>
                  <a:close/>
                  <a:moveTo>
                    <a:pt x="254317" y="134303"/>
                  </a:moveTo>
                  <a:cubicBezTo>
                    <a:pt x="253365" y="131445"/>
                    <a:pt x="252413" y="129540"/>
                    <a:pt x="251460" y="126683"/>
                  </a:cubicBezTo>
                  <a:cubicBezTo>
                    <a:pt x="220028" y="136208"/>
                    <a:pt x="187642" y="145733"/>
                    <a:pt x="156210" y="155258"/>
                  </a:cubicBezTo>
                  <a:cubicBezTo>
                    <a:pt x="157163" y="158115"/>
                    <a:pt x="158115" y="160972"/>
                    <a:pt x="159067" y="162878"/>
                  </a:cubicBezTo>
                  <a:cubicBezTo>
                    <a:pt x="190500" y="153353"/>
                    <a:pt x="221933" y="143828"/>
                    <a:pt x="254317" y="13430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281;p21"/>
            <p:cNvSpPr/>
            <p:nvPr/>
          </p:nvSpPr>
          <p:spPr>
            <a:xfrm>
              <a:off x="4899659" y="3537584"/>
              <a:ext cx="118109" cy="495300"/>
            </a:xfrm>
            <a:custGeom>
              <a:avLst/>
              <a:gdLst/>
              <a:ahLst/>
              <a:cxnLst/>
              <a:rect l="l" t="t" r="r" b="b"/>
              <a:pathLst>
                <a:path w="118109" h="495300" extrusionOk="0">
                  <a:moveTo>
                    <a:pt x="0" y="54293"/>
                  </a:moveTo>
                  <a:cubicBezTo>
                    <a:pt x="953" y="36195"/>
                    <a:pt x="2858" y="18098"/>
                    <a:pt x="3810" y="0"/>
                  </a:cubicBezTo>
                  <a:cubicBezTo>
                    <a:pt x="22860" y="72390"/>
                    <a:pt x="42863" y="144780"/>
                    <a:pt x="61913" y="217170"/>
                  </a:cubicBezTo>
                  <a:cubicBezTo>
                    <a:pt x="75247" y="269558"/>
                    <a:pt x="88583" y="321945"/>
                    <a:pt x="101918" y="374333"/>
                  </a:cubicBezTo>
                  <a:cubicBezTo>
                    <a:pt x="100965" y="386715"/>
                    <a:pt x="97155" y="399097"/>
                    <a:pt x="99060" y="410528"/>
                  </a:cubicBezTo>
                  <a:cubicBezTo>
                    <a:pt x="103822" y="439103"/>
                    <a:pt x="111443" y="467678"/>
                    <a:pt x="118110" y="494347"/>
                  </a:cubicBezTo>
                  <a:cubicBezTo>
                    <a:pt x="111443" y="494347"/>
                    <a:pt x="105728" y="495300"/>
                    <a:pt x="100013" y="495300"/>
                  </a:cubicBezTo>
                  <a:cubicBezTo>
                    <a:pt x="91440" y="464820"/>
                    <a:pt x="81915" y="435293"/>
                    <a:pt x="76200" y="404813"/>
                  </a:cubicBezTo>
                  <a:cubicBezTo>
                    <a:pt x="62865" y="338138"/>
                    <a:pt x="50483" y="272415"/>
                    <a:pt x="38100" y="205740"/>
                  </a:cubicBezTo>
                  <a:cubicBezTo>
                    <a:pt x="38100" y="201930"/>
                    <a:pt x="38100" y="197168"/>
                    <a:pt x="38100" y="193358"/>
                  </a:cubicBezTo>
                  <a:cubicBezTo>
                    <a:pt x="34290" y="176213"/>
                    <a:pt x="30480" y="160020"/>
                    <a:pt x="25718" y="142875"/>
                  </a:cubicBezTo>
                  <a:cubicBezTo>
                    <a:pt x="23813" y="136208"/>
                    <a:pt x="21908" y="129540"/>
                    <a:pt x="20003" y="123825"/>
                  </a:cubicBezTo>
                  <a:cubicBezTo>
                    <a:pt x="20003" y="121920"/>
                    <a:pt x="20003" y="120015"/>
                    <a:pt x="19050" y="118110"/>
                  </a:cubicBezTo>
                  <a:cubicBezTo>
                    <a:pt x="12383" y="96203"/>
                    <a:pt x="5715" y="75247"/>
                    <a:pt x="0" y="54293"/>
                  </a:cubicBezTo>
                  <a:close/>
                </a:path>
              </a:pathLst>
            </a:custGeom>
            <a:solidFill>
              <a:srgbClr val="9C9F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282;p21"/>
            <p:cNvSpPr/>
            <p:nvPr/>
          </p:nvSpPr>
          <p:spPr>
            <a:xfrm>
              <a:off x="4559617" y="2257425"/>
              <a:ext cx="113347" cy="365759"/>
            </a:xfrm>
            <a:custGeom>
              <a:avLst/>
              <a:gdLst/>
              <a:ahLst/>
              <a:cxnLst/>
              <a:rect l="l" t="t" r="r" b="b"/>
              <a:pathLst>
                <a:path w="113347" h="365759" extrusionOk="0">
                  <a:moveTo>
                    <a:pt x="113347" y="352425"/>
                  </a:moveTo>
                  <a:cubicBezTo>
                    <a:pt x="107632" y="357188"/>
                    <a:pt x="100965" y="360997"/>
                    <a:pt x="95250" y="365760"/>
                  </a:cubicBezTo>
                  <a:cubicBezTo>
                    <a:pt x="93345" y="357188"/>
                    <a:pt x="90488" y="348615"/>
                    <a:pt x="88582" y="340042"/>
                  </a:cubicBezTo>
                  <a:cubicBezTo>
                    <a:pt x="81915" y="315278"/>
                    <a:pt x="76200" y="289560"/>
                    <a:pt x="69532" y="264795"/>
                  </a:cubicBezTo>
                  <a:cubicBezTo>
                    <a:pt x="67627" y="260985"/>
                    <a:pt x="65722" y="256222"/>
                    <a:pt x="63817" y="252413"/>
                  </a:cubicBezTo>
                  <a:cubicBezTo>
                    <a:pt x="63817" y="248603"/>
                    <a:pt x="63817" y="243840"/>
                    <a:pt x="63817" y="240030"/>
                  </a:cubicBezTo>
                  <a:cubicBezTo>
                    <a:pt x="60007" y="235267"/>
                    <a:pt x="56197" y="231458"/>
                    <a:pt x="51435" y="226695"/>
                  </a:cubicBezTo>
                  <a:cubicBezTo>
                    <a:pt x="44767" y="212408"/>
                    <a:pt x="39052" y="197167"/>
                    <a:pt x="32385" y="182880"/>
                  </a:cubicBezTo>
                  <a:cubicBezTo>
                    <a:pt x="32385" y="180975"/>
                    <a:pt x="32385" y="179070"/>
                    <a:pt x="32385" y="177165"/>
                  </a:cubicBezTo>
                  <a:cubicBezTo>
                    <a:pt x="34290" y="175260"/>
                    <a:pt x="36195" y="172403"/>
                    <a:pt x="38100" y="170497"/>
                  </a:cubicBezTo>
                  <a:cubicBezTo>
                    <a:pt x="31432" y="153353"/>
                    <a:pt x="25717" y="137160"/>
                    <a:pt x="19050" y="120015"/>
                  </a:cubicBezTo>
                  <a:cubicBezTo>
                    <a:pt x="19050" y="118110"/>
                    <a:pt x="19050" y="116205"/>
                    <a:pt x="19050" y="113348"/>
                  </a:cubicBezTo>
                  <a:cubicBezTo>
                    <a:pt x="17145" y="106680"/>
                    <a:pt x="15240" y="100965"/>
                    <a:pt x="12382" y="94298"/>
                  </a:cubicBezTo>
                  <a:cubicBezTo>
                    <a:pt x="8572" y="83820"/>
                    <a:pt x="3810" y="73342"/>
                    <a:pt x="0" y="62865"/>
                  </a:cubicBezTo>
                  <a:cubicBezTo>
                    <a:pt x="0" y="41910"/>
                    <a:pt x="0" y="20955"/>
                    <a:pt x="0" y="0"/>
                  </a:cubicBezTo>
                  <a:cubicBezTo>
                    <a:pt x="3810" y="0"/>
                    <a:pt x="7620" y="0"/>
                    <a:pt x="12382" y="0"/>
                  </a:cubicBezTo>
                  <a:cubicBezTo>
                    <a:pt x="19050" y="6667"/>
                    <a:pt x="24765" y="12383"/>
                    <a:pt x="31432" y="19050"/>
                  </a:cubicBezTo>
                  <a:cubicBezTo>
                    <a:pt x="31432" y="20955"/>
                    <a:pt x="32385" y="22860"/>
                    <a:pt x="32385" y="24765"/>
                  </a:cubicBezTo>
                  <a:cubicBezTo>
                    <a:pt x="17145" y="53340"/>
                    <a:pt x="32385" y="75248"/>
                    <a:pt x="48577" y="96202"/>
                  </a:cubicBezTo>
                  <a:cubicBezTo>
                    <a:pt x="63817" y="151447"/>
                    <a:pt x="79057" y="205740"/>
                    <a:pt x="93345" y="260985"/>
                  </a:cubicBezTo>
                  <a:cubicBezTo>
                    <a:pt x="100965" y="291465"/>
                    <a:pt x="106680" y="321945"/>
                    <a:pt x="113347" y="35242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3" name="Google Shape;2283;p21"/>
            <p:cNvSpPr/>
            <p:nvPr/>
          </p:nvSpPr>
          <p:spPr>
            <a:xfrm>
              <a:off x="4648200" y="4224947"/>
              <a:ext cx="231457" cy="72999"/>
            </a:xfrm>
            <a:custGeom>
              <a:avLst/>
              <a:gdLst/>
              <a:ahLst/>
              <a:cxnLst/>
              <a:rect l="l" t="t" r="r" b="b"/>
              <a:pathLst>
                <a:path w="231457" h="72999" extrusionOk="0">
                  <a:moveTo>
                    <a:pt x="0" y="71780"/>
                  </a:moveTo>
                  <a:cubicBezTo>
                    <a:pt x="15240" y="63208"/>
                    <a:pt x="29528" y="51778"/>
                    <a:pt x="45720" y="46063"/>
                  </a:cubicBezTo>
                  <a:cubicBezTo>
                    <a:pt x="90488" y="29870"/>
                    <a:pt x="136207" y="13678"/>
                    <a:pt x="181928" y="1295"/>
                  </a:cubicBezTo>
                  <a:cubicBezTo>
                    <a:pt x="197168" y="-2515"/>
                    <a:pt x="215265" y="3200"/>
                    <a:pt x="231457" y="4153"/>
                  </a:cubicBezTo>
                  <a:cubicBezTo>
                    <a:pt x="158115" y="27013"/>
                    <a:pt x="84772" y="49873"/>
                    <a:pt x="12382" y="72733"/>
                  </a:cubicBezTo>
                  <a:cubicBezTo>
                    <a:pt x="8572" y="73685"/>
                    <a:pt x="3810" y="71780"/>
                    <a:pt x="0" y="71780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4" name="Google Shape;2284;p21"/>
            <p:cNvSpPr/>
            <p:nvPr/>
          </p:nvSpPr>
          <p:spPr>
            <a:xfrm>
              <a:off x="4997241" y="3911917"/>
              <a:ext cx="45293" cy="171450"/>
            </a:xfrm>
            <a:custGeom>
              <a:avLst/>
              <a:gdLst/>
              <a:ahLst/>
              <a:cxnLst/>
              <a:rect l="l" t="t" r="r" b="b"/>
              <a:pathLst>
                <a:path w="45293" h="171450" extrusionOk="0">
                  <a:moveTo>
                    <a:pt x="1478" y="120967"/>
                  </a:moveTo>
                  <a:cubicBezTo>
                    <a:pt x="7193" y="120967"/>
                    <a:pt x="11956" y="120015"/>
                    <a:pt x="19576" y="120015"/>
                  </a:cubicBezTo>
                  <a:cubicBezTo>
                    <a:pt x="12908" y="93345"/>
                    <a:pt x="5289" y="64770"/>
                    <a:pt x="526" y="36195"/>
                  </a:cubicBezTo>
                  <a:cubicBezTo>
                    <a:pt x="-1379" y="24765"/>
                    <a:pt x="2431" y="12382"/>
                    <a:pt x="3383" y="0"/>
                  </a:cubicBezTo>
                  <a:cubicBezTo>
                    <a:pt x="17671" y="57150"/>
                    <a:pt x="31006" y="114300"/>
                    <a:pt x="45293" y="171450"/>
                  </a:cubicBezTo>
                  <a:cubicBezTo>
                    <a:pt x="39578" y="163830"/>
                    <a:pt x="34816" y="156210"/>
                    <a:pt x="28149" y="149542"/>
                  </a:cubicBezTo>
                  <a:cubicBezTo>
                    <a:pt x="22433" y="143827"/>
                    <a:pt x="14814" y="139065"/>
                    <a:pt x="7193" y="133350"/>
                  </a:cubicBezTo>
                  <a:cubicBezTo>
                    <a:pt x="5289" y="129540"/>
                    <a:pt x="3383" y="125730"/>
                    <a:pt x="1478" y="120967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5" name="Google Shape;2285;p21"/>
            <p:cNvSpPr/>
            <p:nvPr/>
          </p:nvSpPr>
          <p:spPr>
            <a:xfrm>
              <a:off x="5036819" y="3856672"/>
              <a:ext cx="24131" cy="82867"/>
            </a:xfrm>
            <a:custGeom>
              <a:avLst/>
              <a:gdLst/>
              <a:ahLst/>
              <a:cxnLst/>
              <a:rect l="l" t="t" r="r" b="b"/>
              <a:pathLst>
                <a:path w="24131" h="82867" extrusionOk="0">
                  <a:moveTo>
                    <a:pt x="0" y="0"/>
                  </a:moveTo>
                  <a:cubicBezTo>
                    <a:pt x="20003" y="19050"/>
                    <a:pt x="30480" y="62865"/>
                    <a:pt x="20003" y="82868"/>
                  </a:cubicBezTo>
                  <a:cubicBezTo>
                    <a:pt x="13335" y="55245"/>
                    <a:pt x="6668" y="27622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6" name="Google Shape;2286;p21"/>
            <p:cNvSpPr/>
            <p:nvPr/>
          </p:nvSpPr>
          <p:spPr>
            <a:xfrm>
              <a:off x="4585881" y="2282189"/>
              <a:ext cx="22312" cy="71437"/>
            </a:xfrm>
            <a:custGeom>
              <a:avLst/>
              <a:gdLst/>
              <a:ahLst/>
              <a:cxnLst/>
              <a:rect l="l" t="t" r="r" b="b"/>
              <a:pathLst>
                <a:path w="22312" h="71437" extrusionOk="0">
                  <a:moveTo>
                    <a:pt x="22313" y="71438"/>
                  </a:moveTo>
                  <a:cubicBezTo>
                    <a:pt x="7073" y="49530"/>
                    <a:pt x="-9119" y="27623"/>
                    <a:pt x="6121" y="0"/>
                  </a:cubicBezTo>
                  <a:cubicBezTo>
                    <a:pt x="11836" y="23813"/>
                    <a:pt x="17550" y="47625"/>
                    <a:pt x="22313" y="71438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287;p21"/>
            <p:cNvSpPr/>
            <p:nvPr/>
          </p:nvSpPr>
          <p:spPr>
            <a:xfrm>
              <a:off x="5005387" y="3730942"/>
              <a:ext cx="11430" cy="44767"/>
            </a:xfrm>
            <a:custGeom>
              <a:avLst/>
              <a:gdLst/>
              <a:ahLst/>
              <a:cxnLst/>
              <a:rect l="l" t="t" r="r" b="b"/>
              <a:pathLst>
                <a:path w="11430" h="44767" extrusionOk="0">
                  <a:moveTo>
                    <a:pt x="0" y="0"/>
                  </a:moveTo>
                  <a:cubicBezTo>
                    <a:pt x="3810" y="15240"/>
                    <a:pt x="7620" y="29527"/>
                    <a:pt x="11430" y="44767"/>
                  </a:cubicBezTo>
                  <a:cubicBezTo>
                    <a:pt x="7620" y="29527"/>
                    <a:pt x="3810" y="14288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288;p21"/>
            <p:cNvSpPr/>
            <p:nvPr/>
          </p:nvSpPr>
          <p:spPr>
            <a:xfrm>
              <a:off x="5068252" y="3982402"/>
              <a:ext cx="6667" cy="23812"/>
            </a:xfrm>
            <a:custGeom>
              <a:avLst/>
              <a:gdLst/>
              <a:ahLst/>
              <a:cxnLst/>
              <a:rect l="l" t="t" r="r" b="b"/>
              <a:pathLst>
                <a:path w="6667" h="23812" extrusionOk="0">
                  <a:moveTo>
                    <a:pt x="0" y="0"/>
                  </a:moveTo>
                  <a:cubicBezTo>
                    <a:pt x="1905" y="7620"/>
                    <a:pt x="4763" y="16192"/>
                    <a:pt x="6667" y="23813"/>
                  </a:cubicBezTo>
                  <a:cubicBezTo>
                    <a:pt x="4763" y="16192"/>
                    <a:pt x="1905" y="8572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289;p21"/>
            <p:cNvSpPr/>
            <p:nvPr/>
          </p:nvSpPr>
          <p:spPr>
            <a:xfrm>
              <a:off x="3631882" y="4600516"/>
              <a:ext cx="20954" cy="14345"/>
            </a:xfrm>
            <a:custGeom>
              <a:avLst/>
              <a:gdLst/>
              <a:ahLst/>
              <a:cxnLst/>
              <a:rect l="l" t="t" r="r" b="b"/>
              <a:pathLst>
                <a:path w="20954" h="14345" extrusionOk="0">
                  <a:moveTo>
                    <a:pt x="0" y="14346"/>
                  </a:moveTo>
                  <a:cubicBezTo>
                    <a:pt x="2858" y="-1847"/>
                    <a:pt x="9525" y="-4704"/>
                    <a:pt x="20955" y="7678"/>
                  </a:cubicBezTo>
                  <a:cubicBezTo>
                    <a:pt x="14288" y="10536"/>
                    <a:pt x="7620" y="12441"/>
                    <a:pt x="0" y="14346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0" name="Google Shape;2290;p21"/>
            <p:cNvSpPr/>
            <p:nvPr/>
          </p:nvSpPr>
          <p:spPr>
            <a:xfrm>
              <a:off x="5085397" y="4052887"/>
              <a:ext cx="10477" cy="13334"/>
            </a:xfrm>
            <a:custGeom>
              <a:avLst/>
              <a:gdLst/>
              <a:ahLst/>
              <a:cxnLst/>
              <a:rect l="l" t="t" r="r" b="b"/>
              <a:pathLst>
                <a:path w="10477" h="13334" extrusionOk="0">
                  <a:moveTo>
                    <a:pt x="0" y="0"/>
                  </a:moveTo>
                  <a:cubicBezTo>
                    <a:pt x="3810" y="1905"/>
                    <a:pt x="7620" y="3810"/>
                    <a:pt x="10478" y="6668"/>
                  </a:cubicBezTo>
                  <a:cubicBezTo>
                    <a:pt x="7620" y="8572"/>
                    <a:pt x="5715" y="11430"/>
                    <a:pt x="2858" y="13335"/>
                  </a:cubicBezTo>
                  <a:cubicBezTo>
                    <a:pt x="1905" y="8572"/>
                    <a:pt x="953" y="3810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1" name="Google Shape;2291;p21"/>
            <p:cNvSpPr/>
            <p:nvPr/>
          </p:nvSpPr>
          <p:spPr>
            <a:xfrm>
              <a:off x="5097780" y="4102417"/>
              <a:ext cx="10477" cy="13334"/>
            </a:xfrm>
            <a:custGeom>
              <a:avLst/>
              <a:gdLst/>
              <a:ahLst/>
              <a:cxnLst/>
              <a:rect l="l" t="t" r="r" b="b"/>
              <a:pathLst>
                <a:path w="10477" h="13334" extrusionOk="0">
                  <a:moveTo>
                    <a:pt x="0" y="0"/>
                  </a:moveTo>
                  <a:cubicBezTo>
                    <a:pt x="3810" y="1905"/>
                    <a:pt x="7620" y="3810"/>
                    <a:pt x="10477" y="6667"/>
                  </a:cubicBezTo>
                  <a:cubicBezTo>
                    <a:pt x="7620" y="8572"/>
                    <a:pt x="5715" y="11430"/>
                    <a:pt x="2857" y="13335"/>
                  </a:cubicBezTo>
                  <a:cubicBezTo>
                    <a:pt x="1905" y="9525"/>
                    <a:pt x="952" y="4763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2" name="Google Shape;2292;p21"/>
            <p:cNvSpPr/>
            <p:nvPr/>
          </p:nvSpPr>
          <p:spPr>
            <a:xfrm>
              <a:off x="5060632" y="3951922"/>
              <a:ext cx="10477" cy="13334"/>
            </a:xfrm>
            <a:custGeom>
              <a:avLst/>
              <a:gdLst/>
              <a:ahLst/>
              <a:cxnLst/>
              <a:rect l="l" t="t" r="r" b="b"/>
              <a:pathLst>
                <a:path w="10477" h="13334" extrusionOk="0">
                  <a:moveTo>
                    <a:pt x="0" y="0"/>
                  </a:moveTo>
                  <a:cubicBezTo>
                    <a:pt x="3810" y="1905"/>
                    <a:pt x="6668" y="3810"/>
                    <a:pt x="10478" y="6668"/>
                  </a:cubicBezTo>
                  <a:cubicBezTo>
                    <a:pt x="7620" y="8572"/>
                    <a:pt x="5715" y="11430"/>
                    <a:pt x="2858" y="13335"/>
                  </a:cubicBezTo>
                  <a:cubicBezTo>
                    <a:pt x="1905" y="8572"/>
                    <a:pt x="953" y="3810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21"/>
            <p:cNvSpPr/>
            <p:nvPr/>
          </p:nvSpPr>
          <p:spPr>
            <a:xfrm>
              <a:off x="5104447" y="4128134"/>
              <a:ext cx="11430" cy="12382"/>
            </a:xfrm>
            <a:custGeom>
              <a:avLst/>
              <a:gdLst/>
              <a:ahLst/>
              <a:cxnLst/>
              <a:rect l="l" t="t" r="r" b="b"/>
              <a:pathLst>
                <a:path w="11430" h="12382" extrusionOk="0">
                  <a:moveTo>
                    <a:pt x="0" y="0"/>
                  </a:moveTo>
                  <a:cubicBezTo>
                    <a:pt x="3810" y="1905"/>
                    <a:pt x="7620" y="3810"/>
                    <a:pt x="11430" y="5715"/>
                  </a:cubicBezTo>
                  <a:cubicBezTo>
                    <a:pt x="8572" y="7620"/>
                    <a:pt x="5715" y="9525"/>
                    <a:pt x="2858" y="12383"/>
                  </a:cubicBezTo>
                  <a:cubicBezTo>
                    <a:pt x="1905" y="8572"/>
                    <a:pt x="953" y="3810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294;p21"/>
            <p:cNvSpPr/>
            <p:nvPr/>
          </p:nvSpPr>
          <p:spPr>
            <a:xfrm>
              <a:off x="3651884" y="4633912"/>
              <a:ext cx="12382" cy="3809"/>
            </a:xfrm>
            <a:custGeom>
              <a:avLst/>
              <a:gdLst/>
              <a:ahLst/>
              <a:cxnLst/>
              <a:rect l="l" t="t" r="r" b="b"/>
              <a:pathLst>
                <a:path w="12382" h="3809" extrusionOk="0">
                  <a:moveTo>
                    <a:pt x="12383" y="0"/>
                  </a:moveTo>
                  <a:cubicBezTo>
                    <a:pt x="8573" y="953"/>
                    <a:pt x="3810" y="2857"/>
                    <a:pt x="0" y="3810"/>
                  </a:cubicBezTo>
                  <a:cubicBezTo>
                    <a:pt x="3810" y="2857"/>
                    <a:pt x="8573" y="953"/>
                    <a:pt x="12383" y="0"/>
                  </a:cubicBezTo>
                  <a:close/>
                </a:path>
              </a:pathLst>
            </a:custGeom>
            <a:solidFill>
              <a:srgbClr val="D0D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5" name="Google Shape;2295;p21"/>
            <p:cNvSpPr/>
            <p:nvPr/>
          </p:nvSpPr>
          <p:spPr>
            <a:xfrm>
              <a:off x="5079682" y="4027169"/>
              <a:ext cx="10477" cy="13335"/>
            </a:xfrm>
            <a:custGeom>
              <a:avLst/>
              <a:gdLst/>
              <a:ahLst/>
              <a:cxnLst/>
              <a:rect l="l" t="t" r="r" b="b"/>
              <a:pathLst>
                <a:path w="10477" h="13335" extrusionOk="0">
                  <a:moveTo>
                    <a:pt x="0" y="0"/>
                  </a:moveTo>
                  <a:cubicBezTo>
                    <a:pt x="3810" y="1905"/>
                    <a:pt x="6668" y="3810"/>
                    <a:pt x="10478" y="6668"/>
                  </a:cubicBezTo>
                  <a:cubicBezTo>
                    <a:pt x="7620" y="8573"/>
                    <a:pt x="5715" y="11430"/>
                    <a:pt x="2858" y="13335"/>
                  </a:cubicBezTo>
                  <a:cubicBezTo>
                    <a:pt x="1905" y="8573"/>
                    <a:pt x="953" y="4763"/>
                    <a:pt x="0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6" name="Google Shape;2296;p21"/>
            <p:cNvSpPr/>
            <p:nvPr/>
          </p:nvSpPr>
          <p:spPr>
            <a:xfrm>
              <a:off x="3589020" y="4561522"/>
              <a:ext cx="6667" cy="10477"/>
            </a:xfrm>
            <a:custGeom>
              <a:avLst/>
              <a:gdLst/>
              <a:ahLst/>
              <a:cxnLst/>
              <a:rect l="l" t="t" r="r" b="b"/>
              <a:pathLst>
                <a:path w="6667" h="10477" extrusionOk="0">
                  <a:moveTo>
                    <a:pt x="6667" y="0"/>
                  </a:moveTo>
                  <a:cubicBezTo>
                    <a:pt x="4763" y="3810"/>
                    <a:pt x="1905" y="7620"/>
                    <a:pt x="0" y="10478"/>
                  </a:cubicBezTo>
                  <a:cubicBezTo>
                    <a:pt x="0" y="10478"/>
                    <a:pt x="0" y="10478"/>
                    <a:pt x="0" y="10478"/>
                  </a:cubicBezTo>
                  <a:cubicBezTo>
                    <a:pt x="1905" y="6668"/>
                    <a:pt x="3810" y="2858"/>
                    <a:pt x="6667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7" name="Google Shape;2297;p21"/>
            <p:cNvSpPr/>
            <p:nvPr/>
          </p:nvSpPr>
          <p:spPr>
            <a:xfrm>
              <a:off x="4389120" y="4437697"/>
              <a:ext cx="9525" cy="2857"/>
            </a:xfrm>
            <a:custGeom>
              <a:avLst/>
              <a:gdLst/>
              <a:ahLst/>
              <a:cxnLst/>
              <a:rect l="l" t="t" r="r" b="b"/>
              <a:pathLst>
                <a:path w="9525" h="2857" extrusionOk="0">
                  <a:moveTo>
                    <a:pt x="9525" y="2858"/>
                  </a:moveTo>
                  <a:cubicBezTo>
                    <a:pt x="6667" y="2858"/>
                    <a:pt x="3810" y="2858"/>
                    <a:pt x="0" y="2858"/>
                  </a:cubicBezTo>
                  <a:cubicBezTo>
                    <a:pt x="0" y="1905"/>
                    <a:pt x="0" y="953"/>
                    <a:pt x="0" y="0"/>
                  </a:cubicBezTo>
                  <a:cubicBezTo>
                    <a:pt x="2858" y="0"/>
                    <a:pt x="5715" y="0"/>
                    <a:pt x="9525" y="0"/>
                  </a:cubicBezTo>
                  <a:cubicBezTo>
                    <a:pt x="9525" y="953"/>
                    <a:pt x="9525" y="1905"/>
                    <a:pt x="9525" y="285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21"/>
            <p:cNvSpPr/>
            <p:nvPr/>
          </p:nvSpPr>
          <p:spPr>
            <a:xfrm>
              <a:off x="4188142" y="4500562"/>
              <a:ext cx="3810" cy="2857"/>
            </a:xfrm>
            <a:custGeom>
              <a:avLst/>
              <a:gdLst/>
              <a:ahLst/>
              <a:cxnLst/>
              <a:rect l="l" t="t" r="r" b="b"/>
              <a:pathLst>
                <a:path w="3810" h="2857" extrusionOk="0">
                  <a:moveTo>
                    <a:pt x="3810" y="953"/>
                  </a:moveTo>
                  <a:cubicBezTo>
                    <a:pt x="3810" y="1905"/>
                    <a:pt x="2858" y="2857"/>
                    <a:pt x="2858" y="2857"/>
                  </a:cubicBezTo>
                  <a:cubicBezTo>
                    <a:pt x="1905" y="2857"/>
                    <a:pt x="953" y="1905"/>
                    <a:pt x="0" y="1905"/>
                  </a:cubicBezTo>
                  <a:cubicBezTo>
                    <a:pt x="0" y="953"/>
                    <a:pt x="953" y="0"/>
                    <a:pt x="953" y="0"/>
                  </a:cubicBezTo>
                  <a:cubicBezTo>
                    <a:pt x="2858" y="0"/>
                    <a:pt x="2858" y="953"/>
                    <a:pt x="3810" y="95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9" name="Google Shape;2299;p21"/>
            <p:cNvSpPr/>
            <p:nvPr/>
          </p:nvSpPr>
          <p:spPr>
            <a:xfrm>
              <a:off x="4063365" y="2147619"/>
              <a:ext cx="368998" cy="445085"/>
            </a:xfrm>
            <a:custGeom>
              <a:avLst/>
              <a:gdLst/>
              <a:ahLst/>
              <a:cxnLst/>
              <a:rect l="l" t="t" r="r" b="b"/>
              <a:pathLst>
                <a:path w="368998" h="445085" extrusionOk="0">
                  <a:moveTo>
                    <a:pt x="114300" y="440323"/>
                  </a:moveTo>
                  <a:cubicBezTo>
                    <a:pt x="38100" y="414606"/>
                    <a:pt x="0" y="362218"/>
                    <a:pt x="0" y="280303"/>
                  </a:cubicBezTo>
                  <a:cubicBezTo>
                    <a:pt x="0" y="217438"/>
                    <a:pt x="22860" y="164098"/>
                    <a:pt x="58102" y="114568"/>
                  </a:cubicBezTo>
                  <a:cubicBezTo>
                    <a:pt x="99060" y="56466"/>
                    <a:pt x="155257" y="25033"/>
                    <a:pt x="225742" y="17413"/>
                  </a:cubicBezTo>
                  <a:cubicBezTo>
                    <a:pt x="236220" y="16461"/>
                    <a:pt x="247650" y="18366"/>
                    <a:pt x="265747" y="20271"/>
                  </a:cubicBezTo>
                  <a:cubicBezTo>
                    <a:pt x="220027" y="40273"/>
                    <a:pt x="180022" y="53608"/>
                    <a:pt x="145732" y="74563"/>
                  </a:cubicBezTo>
                  <a:cubicBezTo>
                    <a:pt x="110490" y="96471"/>
                    <a:pt x="88582" y="132666"/>
                    <a:pt x="66675" y="174576"/>
                  </a:cubicBezTo>
                  <a:cubicBezTo>
                    <a:pt x="104775" y="173623"/>
                    <a:pt x="114300" y="195531"/>
                    <a:pt x="120015" y="223153"/>
                  </a:cubicBezTo>
                  <a:cubicBezTo>
                    <a:pt x="129540" y="267921"/>
                    <a:pt x="142875" y="311736"/>
                    <a:pt x="154305" y="356503"/>
                  </a:cubicBezTo>
                  <a:cubicBezTo>
                    <a:pt x="120967" y="370791"/>
                    <a:pt x="113347" y="366981"/>
                    <a:pt x="104775" y="334596"/>
                  </a:cubicBezTo>
                  <a:cubicBezTo>
                    <a:pt x="95250" y="298401"/>
                    <a:pt x="85725" y="262206"/>
                    <a:pt x="76200" y="226011"/>
                  </a:cubicBezTo>
                  <a:cubicBezTo>
                    <a:pt x="73342" y="216486"/>
                    <a:pt x="68580" y="206961"/>
                    <a:pt x="64770" y="196483"/>
                  </a:cubicBezTo>
                  <a:cubicBezTo>
                    <a:pt x="18097" y="259348"/>
                    <a:pt x="43815" y="377458"/>
                    <a:pt x="108585" y="409843"/>
                  </a:cubicBezTo>
                  <a:cubicBezTo>
                    <a:pt x="150495" y="430798"/>
                    <a:pt x="191452" y="422226"/>
                    <a:pt x="225742" y="394603"/>
                  </a:cubicBezTo>
                  <a:cubicBezTo>
                    <a:pt x="306705" y="329833"/>
                    <a:pt x="335280" y="242203"/>
                    <a:pt x="322897" y="140286"/>
                  </a:cubicBezTo>
                  <a:cubicBezTo>
                    <a:pt x="317182" y="96471"/>
                    <a:pt x="305752" y="52656"/>
                    <a:pt x="297180" y="6936"/>
                  </a:cubicBezTo>
                  <a:cubicBezTo>
                    <a:pt x="318135" y="-3542"/>
                    <a:pt x="334327" y="-5447"/>
                    <a:pt x="342900" y="25033"/>
                  </a:cubicBezTo>
                  <a:cubicBezTo>
                    <a:pt x="369570" y="120283"/>
                    <a:pt x="385763" y="216486"/>
                    <a:pt x="340995" y="309831"/>
                  </a:cubicBezTo>
                  <a:cubicBezTo>
                    <a:pt x="302895" y="388888"/>
                    <a:pt x="245745" y="443181"/>
                    <a:pt x="152400" y="445086"/>
                  </a:cubicBezTo>
                  <a:cubicBezTo>
                    <a:pt x="139065" y="443181"/>
                    <a:pt x="126682" y="442228"/>
                    <a:pt x="114300" y="440323"/>
                  </a:cubicBezTo>
                  <a:close/>
                </a:path>
              </a:pathLst>
            </a:custGeom>
            <a:solidFill>
              <a:srgbClr val="E618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21"/>
            <p:cNvSpPr/>
            <p:nvPr/>
          </p:nvSpPr>
          <p:spPr>
            <a:xfrm>
              <a:off x="3767137" y="3326557"/>
              <a:ext cx="1003934" cy="287227"/>
            </a:xfrm>
            <a:custGeom>
              <a:avLst/>
              <a:gdLst/>
              <a:ahLst/>
              <a:cxnLst/>
              <a:rect l="l" t="t" r="r" b="b"/>
              <a:pathLst>
                <a:path w="1003934" h="287227" extrusionOk="0">
                  <a:moveTo>
                    <a:pt x="1003935" y="2430"/>
                  </a:moveTo>
                  <a:cubicBezTo>
                    <a:pt x="1003935" y="5287"/>
                    <a:pt x="1003935" y="9097"/>
                    <a:pt x="1003935" y="11955"/>
                  </a:cubicBezTo>
                  <a:cubicBezTo>
                    <a:pt x="685800" y="102442"/>
                    <a:pt x="367665" y="193882"/>
                    <a:pt x="48578" y="283417"/>
                  </a:cubicBezTo>
                  <a:cubicBezTo>
                    <a:pt x="34290" y="287227"/>
                    <a:pt x="18097" y="286275"/>
                    <a:pt x="1905" y="287227"/>
                  </a:cubicBezTo>
                  <a:cubicBezTo>
                    <a:pt x="953" y="283417"/>
                    <a:pt x="0" y="279607"/>
                    <a:pt x="0" y="275798"/>
                  </a:cubicBezTo>
                  <a:cubicBezTo>
                    <a:pt x="9525" y="271987"/>
                    <a:pt x="19050" y="267225"/>
                    <a:pt x="29528" y="264367"/>
                  </a:cubicBezTo>
                  <a:cubicBezTo>
                    <a:pt x="338138" y="176737"/>
                    <a:pt x="646747" y="88155"/>
                    <a:pt x="955357" y="1477"/>
                  </a:cubicBezTo>
                  <a:cubicBezTo>
                    <a:pt x="970597" y="-2333"/>
                    <a:pt x="987743" y="2430"/>
                    <a:pt x="1003935" y="243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21"/>
            <p:cNvSpPr/>
            <p:nvPr/>
          </p:nvSpPr>
          <p:spPr>
            <a:xfrm>
              <a:off x="3682365" y="4088240"/>
              <a:ext cx="250816" cy="309863"/>
            </a:xfrm>
            <a:custGeom>
              <a:avLst/>
              <a:gdLst/>
              <a:ahLst/>
              <a:cxnLst/>
              <a:rect l="l" t="t" r="r" b="b"/>
              <a:pathLst>
                <a:path w="250816" h="309863" extrusionOk="0">
                  <a:moveTo>
                    <a:pt x="119063" y="12272"/>
                  </a:moveTo>
                  <a:cubicBezTo>
                    <a:pt x="137160" y="-6778"/>
                    <a:pt x="170497" y="-3921"/>
                    <a:pt x="181927" y="22749"/>
                  </a:cubicBezTo>
                  <a:cubicBezTo>
                    <a:pt x="206692" y="77994"/>
                    <a:pt x="229552" y="134192"/>
                    <a:pt x="248602" y="191342"/>
                  </a:cubicBezTo>
                  <a:cubicBezTo>
                    <a:pt x="258127" y="219917"/>
                    <a:pt x="235267" y="241824"/>
                    <a:pt x="211455" y="253254"/>
                  </a:cubicBezTo>
                  <a:cubicBezTo>
                    <a:pt x="168592" y="273257"/>
                    <a:pt x="122872" y="288497"/>
                    <a:pt x="78105" y="305642"/>
                  </a:cubicBezTo>
                  <a:cubicBezTo>
                    <a:pt x="70485" y="308499"/>
                    <a:pt x="61913" y="309452"/>
                    <a:pt x="53340" y="309452"/>
                  </a:cubicBezTo>
                  <a:cubicBezTo>
                    <a:pt x="2857" y="311357"/>
                    <a:pt x="0" y="308499"/>
                    <a:pt x="0" y="259922"/>
                  </a:cubicBezTo>
                  <a:cubicBezTo>
                    <a:pt x="50482" y="241824"/>
                    <a:pt x="101917" y="223727"/>
                    <a:pt x="151447" y="204677"/>
                  </a:cubicBezTo>
                  <a:cubicBezTo>
                    <a:pt x="170497" y="197057"/>
                    <a:pt x="178117" y="179912"/>
                    <a:pt x="172402" y="158004"/>
                  </a:cubicBezTo>
                  <a:cubicBezTo>
                    <a:pt x="163830" y="125619"/>
                    <a:pt x="160020" y="92282"/>
                    <a:pt x="149542" y="60849"/>
                  </a:cubicBezTo>
                  <a:cubicBezTo>
                    <a:pt x="144780" y="42752"/>
                    <a:pt x="130492" y="28464"/>
                    <a:pt x="119063" y="12272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21"/>
            <p:cNvSpPr/>
            <p:nvPr/>
          </p:nvSpPr>
          <p:spPr>
            <a:xfrm>
              <a:off x="3749040" y="3182217"/>
              <a:ext cx="951547" cy="274497"/>
            </a:xfrm>
            <a:custGeom>
              <a:avLst/>
              <a:gdLst/>
              <a:ahLst/>
              <a:cxnLst/>
              <a:rect l="l" t="t" r="r" b="b"/>
              <a:pathLst>
                <a:path w="951547" h="274497" extrusionOk="0">
                  <a:moveTo>
                    <a:pt x="951547" y="17230"/>
                  </a:moveTo>
                  <a:cubicBezTo>
                    <a:pt x="645795" y="102955"/>
                    <a:pt x="339090" y="188680"/>
                    <a:pt x="33338" y="273453"/>
                  </a:cubicBezTo>
                  <a:cubicBezTo>
                    <a:pt x="23813" y="276310"/>
                    <a:pt x="12382" y="272500"/>
                    <a:pt x="1905" y="271548"/>
                  </a:cubicBezTo>
                  <a:cubicBezTo>
                    <a:pt x="952" y="267738"/>
                    <a:pt x="952" y="263928"/>
                    <a:pt x="0" y="260118"/>
                  </a:cubicBezTo>
                  <a:cubicBezTo>
                    <a:pt x="62865" y="242020"/>
                    <a:pt x="125730" y="223923"/>
                    <a:pt x="189547" y="205825"/>
                  </a:cubicBezTo>
                  <a:cubicBezTo>
                    <a:pt x="252413" y="187728"/>
                    <a:pt x="316230" y="169630"/>
                    <a:pt x="379095" y="151533"/>
                  </a:cubicBezTo>
                  <a:cubicBezTo>
                    <a:pt x="442913" y="133435"/>
                    <a:pt x="507682" y="115338"/>
                    <a:pt x="571500" y="97240"/>
                  </a:cubicBezTo>
                  <a:cubicBezTo>
                    <a:pt x="634365" y="79143"/>
                    <a:pt x="697230" y="59140"/>
                    <a:pt x="761047" y="43900"/>
                  </a:cubicBezTo>
                  <a:cubicBezTo>
                    <a:pt x="822960" y="28660"/>
                    <a:pt x="882967" y="-1820"/>
                    <a:pt x="948690" y="85"/>
                  </a:cubicBezTo>
                  <a:cubicBezTo>
                    <a:pt x="949642" y="6753"/>
                    <a:pt x="950595" y="11515"/>
                    <a:pt x="951547" y="1723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21"/>
            <p:cNvSpPr/>
            <p:nvPr/>
          </p:nvSpPr>
          <p:spPr>
            <a:xfrm>
              <a:off x="3850957" y="3474720"/>
              <a:ext cx="936307" cy="276224"/>
            </a:xfrm>
            <a:custGeom>
              <a:avLst/>
              <a:gdLst/>
              <a:ahLst/>
              <a:cxnLst/>
              <a:rect l="l" t="t" r="r" b="b"/>
              <a:pathLst>
                <a:path w="936307" h="276224" extrusionOk="0">
                  <a:moveTo>
                    <a:pt x="936308" y="13335"/>
                  </a:moveTo>
                  <a:cubicBezTo>
                    <a:pt x="926783" y="17145"/>
                    <a:pt x="918210" y="20955"/>
                    <a:pt x="908685" y="23813"/>
                  </a:cubicBezTo>
                  <a:cubicBezTo>
                    <a:pt x="625793" y="105727"/>
                    <a:pt x="341947" y="186690"/>
                    <a:pt x="59055" y="267652"/>
                  </a:cubicBezTo>
                  <a:cubicBezTo>
                    <a:pt x="40958" y="272415"/>
                    <a:pt x="20955" y="273367"/>
                    <a:pt x="2858" y="276225"/>
                  </a:cubicBezTo>
                  <a:cubicBezTo>
                    <a:pt x="1905" y="271462"/>
                    <a:pt x="952" y="267652"/>
                    <a:pt x="0" y="262890"/>
                  </a:cubicBezTo>
                  <a:cubicBezTo>
                    <a:pt x="8572" y="259080"/>
                    <a:pt x="18097" y="255270"/>
                    <a:pt x="26670" y="252412"/>
                  </a:cubicBezTo>
                  <a:cubicBezTo>
                    <a:pt x="312420" y="169545"/>
                    <a:pt x="599122" y="86677"/>
                    <a:pt x="884873" y="4763"/>
                  </a:cubicBezTo>
                  <a:cubicBezTo>
                    <a:pt x="900112" y="0"/>
                    <a:pt x="917258" y="952"/>
                    <a:pt x="934402" y="0"/>
                  </a:cubicBezTo>
                  <a:cubicBezTo>
                    <a:pt x="934402" y="3810"/>
                    <a:pt x="935355" y="8572"/>
                    <a:pt x="936308" y="13335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21"/>
            <p:cNvSpPr/>
            <p:nvPr/>
          </p:nvSpPr>
          <p:spPr>
            <a:xfrm>
              <a:off x="3601402" y="2570797"/>
              <a:ext cx="919162" cy="260985"/>
            </a:xfrm>
            <a:custGeom>
              <a:avLst/>
              <a:gdLst/>
              <a:ahLst/>
              <a:cxnLst/>
              <a:rect l="l" t="t" r="r" b="b"/>
              <a:pathLst>
                <a:path w="919162" h="260985" extrusionOk="0">
                  <a:moveTo>
                    <a:pt x="919163" y="13335"/>
                  </a:moveTo>
                  <a:cubicBezTo>
                    <a:pt x="860107" y="30480"/>
                    <a:pt x="802005" y="46673"/>
                    <a:pt x="742950" y="63818"/>
                  </a:cubicBezTo>
                  <a:cubicBezTo>
                    <a:pt x="512445" y="127635"/>
                    <a:pt x="280988" y="192405"/>
                    <a:pt x="50482" y="256223"/>
                  </a:cubicBezTo>
                  <a:cubicBezTo>
                    <a:pt x="35242" y="260033"/>
                    <a:pt x="18097" y="259080"/>
                    <a:pt x="1905" y="260985"/>
                  </a:cubicBezTo>
                  <a:cubicBezTo>
                    <a:pt x="952" y="257175"/>
                    <a:pt x="952" y="253365"/>
                    <a:pt x="0" y="249555"/>
                  </a:cubicBezTo>
                  <a:cubicBezTo>
                    <a:pt x="8572" y="245745"/>
                    <a:pt x="18097" y="241935"/>
                    <a:pt x="26670" y="240030"/>
                  </a:cubicBezTo>
                  <a:cubicBezTo>
                    <a:pt x="307657" y="160973"/>
                    <a:pt x="588645" y="81915"/>
                    <a:pt x="869632" y="3810"/>
                  </a:cubicBezTo>
                  <a:cubicBezTo>
                    <a:pt x="884872" y="0"/>
                    <a:pt x="902018" y="953"/>
                    <a:pt x="917257" y="0"/>
                  </a:cubicBezTo>
                  <a:cubicBezTo>
                    <a:pt x="918210" y="3810"/>
                    <a:pt x="918210" y="8573"/>
                    <a:pt x="919163" y="13335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21"/>
            <p:cNvSpPr/>
            <p:nvPr/>
          </p:nvSpPr>
          <p:spPr>
            <a:xfrm>
              <a:off x="3706177" y="2843212"/>
              <a:ext cx="901065" cy="262890"/>
            </a:xfrm>
            <a:custGeom>
              <a:avLst/>
              <a:gdLst/>
              <a:ahLst/>
              <a:cxnLst/>
              <a:rect l="l" t="t" r="r" b="b"/>
              <a:pathLst>
                <a:path w="901065" h="262890" extrusionOk="0">
                  <a:moveTo>
                    <a:pt x="0" y="244792"/>
                  </a:moveTo>
                  <a:cubicBezTo>
                    <a:pt x="42863" y="232410"/>
                    <a:pt x="84772" y="220028"/>
                    <a:pt x="127635" y="207645"/>
                  </a:cubicBezTo>
                  <a:cubicBezTo>
                    <a:pt x="367665" y="140017"/>
                    <a:pt x="606743" y="73342"/>
                    <a:pt x="846772" y="6667"/>
                  </a:cubicBezTo>
                  <a:cubicBezTo>
                    <a:pt x="862965" y="1905"/>
                    <a:pt x="881063" y="2858"/>
                    <a:pt x="898207" y="0"/>
                  </a:cubicBezTo>
                  <a:cubicBezTo>
                    <a:pt x="899160" y="5715"/>
                    <a:pt x="900113" y="10478"/>
                    <a:pt x="901065" y="16192"/>
                  </a:cubicBezTo>
                  <a:cubicBezTo>
                    <a:pt x="751522" y="58103"/>
                    <a:pt x="601027" y="100965"/>
                    <a:pt x="451485" y="141922"/>
                  </a:cubicBezTo>
                  <a:cubicBezTo>
                    <a:pt x="302895" y="182880"/>
                    <a:pt x="155257" y="229553"/>
                    <a:pt x="3810" y="262890"/>
                  </a:cubicBezTo>
                  <a:cubicBezTo>
                    <a:pt x="2857" y="257175"/>
                    <a:pt x="952" y="251460"/>
                    <a:pt x="0" y="244792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21"/>
            <p:cNvSpPr/>
            <p:nvPr/>
          </p:nvSpPr>
          <p:spPr>
            <a:xfrm>
              <a:off x="3676650" y="2703195"/>
              <a:ext cx="875347" cy="251409"/>
            </a:xfrm>
            <a:custGeom>
              <a:avLst/>
              <a:gdLst/>
              <a:ahLst/>
              <a:cxnLst/>
              <a:rect l="l" t="t" r="r" b="b"/>
              <a:pathLst>
                <a:path w="875347" h="251409" extrusionOk="0">
                  <a:moveTo>
                    <a:pt x="0" y="236220"/>
                  </a:moveTo>
                  <a:cubicBezTo>
                    <a:pt x="50483" y="221933"/>
                    <a:pt x="101917" y="206692"/>
                    <a:pt x="152400" y="192405"/>
                  </a:cubicBezTo>
                  <a:cubicBezTo>
                    <a:pt x="376238" y="129540"/>
                    <a:pt x="600075" y="66675"/>
                    <a:pt x="823913" y="4763"/>
                  </a:cubicBezTo>
                  <a:cubicBezTo>
                    <a:pt x="839153" y="0"/>
                    <a:pt x="856297" y="952"/>
                    <a:pt x="872490" y="0"/>
                  </a:cubicBezTo>
                  <a:cubicBezTo>
                    <a:pt x="873443" y="5715"/>
                    <a:pt x="874395" y="10477"/>
                    <a:pt x="875347" y="16192"/>
                  </a:cubicBezTo>
                  <a:cubicBezTo>
                    <a:pt x="593408" y="94297"/>
                    <a:pt x="312420" y="173355"/>
                    <a:pt x="30480" y="250508"/>
                  </a:cubicBezTo>
                  <a:cubicBezTo>
                    <a:pt x="20955" y="253365"/>
                    <a:pt x="9525" y="248602"/>
                    <a:pt x="0" y="247650"/>
                  </a:cubicBezTo>
                  <a:cubicBezTo>
                    <a:pt x="0" y="242888"/>
                    <a:pt x="0" y="239077"/>
                    <a:pt x="0" y="23622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7" name="Google Shape;2307;p21"/>
            <p:cNvSpPr/>
            <p:nvPr/>
          </p:nvSpPr>
          <p:spPr>
            <a:xfrm>
              <a:off x="3957637" y="3847917"/>
              <a:ext cx="882967" cy="223206"/>
            </a:xfrm>
            <a:custGeom>
              <a:avLst/>
              <a:gdLst/>
              <a:ahLst/>
              <a:cxnLst/>
              <a:rect l="l" t="t" r="r" b="b"/>
              <a:pathLst>
                <a:path w="882967" h="223206" extrusionOk="0">
                  <a:moveTo>
                    <a:pt x="882968" y="182"/>
                  </a:moveTo>
                  <a:cubicBezTo>
                    <a:pt x="857250" y="27805"/>
                    <a:pt x="27622" y="240212"/>
                    <a:pt x="0" y="222115"/>
                  </a:cubicBezTo>
                  <a:cubicBezTo>
                    <a:pt x="73342" y="203065"/>
                    <a:pt x="145733" y="183062"/>
                    <a:pt x="219075" y="164012"/>
                  </a:cubicBezTo>
                  <a:cubicBezTo>
                    <a:pt x="293370" y="144010"/>
                    <a:pt x="367665" y="124007"/>
                    <a:pt x="442913" y="104005"/>
                  </a:cubicBezTo>
                  <a:cubicBezTo>
                    <a:pt x="516255" y="84002"/>
                    <a:pt x="589597" y="63047"/>
                    <a:pt x="663893" y="45902"/>
                  </a:cubicBezTo>
                  <a:cubicBezTo>
                    <a:pt x="735330" y="28757"/>
                    <a:pt x="805815" y="-2675"/>
                    <a:pt x="882968" y="182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8" name="Google Shape;2308;p21"/>
            <p:cNvSpPr/>
            <p:nvPr/>
          </p:nvSpPr>
          <p:spPr>
            <a:xfrm>
              <a:off x="3610927" y="4099559"/>
              <a:ext cx="246648" cy="247650"/>
            </a:xfrm>
            <a:custGeom>
              <a:avLst/>
              <a:gdLst/>
              <a:ahLst/>
              <a:cxnLst/>
              <a:rect l="l" t="t" r="r" b="b"/>
              <a:pathLst>
                <a:path w="246648" h="247650" extrusionOk="0">
                  <a:moveTo>
                    <a:pt x="190500" y="953"/>
                  </a:moveTo>
                  <a:cubicBezTo>
                    <a:pt x="200977" y="17145"/>
                    <a:pt x="216217" y="31433"/>
                    <a:pt x="221932" y="48578"/>
                  </a:cubicBezTo>
                  <a:cubicBezTo>
                    <a:pt x="232410" y="80010"/>
                    <a:pt x="236220" y="113347"/>
                    <a:pt x="244792" y="145733"/>
                  </a:cubicBezTo>
                  <a:cubicBezTo>
                    <a:pt x="250507" y="167640"/>
                    <a:pt x="242888" y="184785"/>
                    <a:pt x="223838" y="192405"/>
                  </a:cubicBezTo>
                  <a:cubicBezTo>
                    <a:pt x="173355" y="212408"/>
                    <a:pt x="122872" y="229553"/>
                    <a:pt x="72390" y="247650"/>
                  </a:cubicBezTo>
                  <a:cubicBezTo>
                    <a:pt x="62865" y="240030"/>
                    <a:pt x="47625" y="235268"/>
                    <a:pt x="44767" y="225743"/>
                  </a:cubicBezTo>
                  <a:cubicBezTo>
                    <a:pt x="28575" y="171450"/>
                    <a:pt x="15240" y="116205"/>
                    <a:pt x="0" y="59055"/>
                  </a:cubicBezTo>
                  <a:cubicBezTo>
                    <a:pt x="55245" y="39053"/>
                    <a:pt x="104775" y="20003"/>
                    <a:pt x="153352" y="1905"/>
                  </a:cubicBezTo>
                  <a:cubicBezTo>
                    <a:pt x="157163" y="953"/>
                    <a:pt x="161925" y="953"/>
                    <a:pt x="165735" y="0"/>
                  </a:cubicBezTo>
                  <a:cubicBezTo>
                    <a:pt x="174307" y="953"/>
                    <a:pt x="182880" y="953"/>
                    <a:pt x="190500" y="953"/>
                  </a:cubicBezTo>
                  <a:close/>
                  <a:moveTo>
                    <a:pt x="195263" y="128588"/>
                  </a:moveTo>
                  <a:cubicBezTo>
                    <a:pt x="194310" y="124778"/>
                    <a:pt x="194310" y="120968"/>
                    <a:pt x="193357" y="117158"/>
                  </a:cubicBezTo>
                  <a:cubicBezTo>
                    <a:pt x="192405" y="112395"/>
                    <a:pt x="191452" y="108585"/>
                    <a:pt x="190500" y="103822"/>
                  </a:cubicBezTo>
                  <a:cubicBezTo>
                    <a:pt x="188595" y="95250"/>
                    <a:pt x="186690" y="86678"/>
                    <a:pt x="184785" y="78105"/>
                  </a:cubicBezTo>
                  <a:cubicBezTo>
                    <a:pt x="182880" y="70485"/>
                    <a:pt x="180975" y="61913"/>
                    <a:pt x="179070" y="54293"/>
                  </a:cubicBezTo>
                  <a:cubicBezTo>
                    <a:pt x="175260" y="43815"/>
                    <a:pt x="171450" y="33338"/>
                    <a:pt x="166688" y="21908"/>
                  </a:cubicBezTo>
                  <a:cubicBezTo>
                    <a:pt x="154305" y="27622"/>
                    <a:pt x="146685" y="31433"/>
                    <a:pt x="138113" y="35243"/>
                  </a:cubicBezTo>
                  <a:cubicBezTo>
                    <a:pt x="108585" y="45720"/>
                    <a:pt x="79057" y="56197"/>
                    <a:pt x="45720" y="67628"/>
                  </a:cubicBezTo>
                  <a:cubicBezTo>
                    <a:pt x="52388" y="83820"/>
                    <a:pt x="57150" y="96203"/>
                    <a:pt x="61913" y="107633"/>
                  </a:cubicBezTo>
                  <a:cubicBezTo>
                    <a:pt x="60960" y="114300"/>
                    <a:pt x="60960" y="121920"/>
                    <a:pt x="60007" y="128588"/>
                  </a:cubicBezTo>
                  <a:cubicBezTo>
                    <a:pt x="65722" y="150495"/>
                    <a:pt x="72390" y="173355"/>
                    <a:pt x="78105" y="195263"/>
                  </a:cubicBezTo>
                  <a:cubicBezTo>
                    <a:pt x="81915" y="203835"/>
                    <a:pt x="84772" y="212408"/>
                    <a:pt x="88582" y="220980"/>
                  </a:cubicBezTo>
                  <a:cubicBezTo>
                    <a:pt x="103822" y="215265"/>
                    <a:pt x="116205" y="210503"/>
                    <a:pt x="127635" y="205740"/>
                  </a:cubicBezTo>
                  <a:cubicBezTo>
                    <a:pt x="145732" y="198120"/>
                    <a:pt x="163830" y="190500"/>
                    <a:pt x="180975" y="181928"/>
                  </a:cubicBezTo>
                  <a:cubicBezTo>
                    <a:pt x="197167" y="174308"/>
                    <a:pt x="208597" y="162878"/>
                    <a:pt x="196215" y="142875"/>
                  </a:cubicBezTo>
                  <a:cubicBezTo>
                    <a:pt x="196215" y="142875"/>
                    <a:pt x="196215" y="142875"/>
                    <a:pt x="196215" y="142875"/>
                  </a:cubicBezTo>
                  <a:cubicBezTo>
                    <a:pt x="197167" y="139065"/>
                    <a:pt x="196215" y="133350"/>
                    <a:pt x="195263" y="128588"/>
                  </a:cubicBezTo>
                  <a:close/>
                </a:path>
              </a:pathLst>
            </a:custGeom>
            <a:solidFill>
              <a:srgbClr val="11121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9" name="Google Shape;2309;p21"/>
            <p:cNvSpPr/>
            <p:nvPr/>
          </p:nvSpPr>
          <p:spPr>
            <a:xfrm>
              <a:off x="4073842" y="3960494"/>
              <a:ext cx="812482" cy="218000"/>
            </a:xfrm>
            <a:custGeom>
              <a:avLst/>
              <a:gdLst/>
              <a:ahLst/>
              <a:cxnLst/>
              <a:rect l="l" t="t" r="r" b="b"/>
              <a:pathLst>
                <a:path w="812482" h="218000" extrusionOk="0">
                  <a:moveTo>
                    <a:pt x="0" y="217170"/>
                  </a:moveTo>
                  <a:cubicBezTo>
                    <a:pt x="18098" y="211455"/>
                    <a:pt x="28575" y="206693"/>
                    <a:pt x="39053" y="203835"/>
                  </a:cubicBezTo>
                  <a:cubicBezTo>
                    <a:pt x="278130" y="138113"/>
                    <a:pt x="517208" y="71438"/>
                    <a:pt x="756285" y="5715"/>
                  </a:cubicBezTo>
                  <a:cubicBezTo>
                    <a:pt x="771525" y="1905"/>
                    <a:pt x="788670" y="2858"/>
                    <a:pt x="812483" y="0"/>
                  </a:cubicBezTo>
                  <a:cubicBezTo>
                    <a:pt x="783908" y="33338"/>
                    <a:pt x="35242" y="232410"/>
                    <a:pt x="0" y="21717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310;p21"/>
            <p:cNvSpPr/>
            <p:nvPr/>
          </p:nvSpPr>
          <p:spPr>
            <a:xfrm>
              <a:off x="3289264" y="2887027"/>
              <a:ext cx="242605" cy="226694"/>
            </a:xfrm>
            <a:custGeom>
              <a:avLst/>
              <a:gdLst/>
              <a:ahLst/>
              <a:cxnLst/>
              <a:rect l="l" t="t" r="r" b="b"/>
              <a:pathLst>
                <a:path w="242605" h="226694" extrusionOk="0">
                  <a:moveTo>
                    <a:pt x="168310" y="0"/>
                  </a:moveTo>
                  <a:cubicBezTo>
                    <a:pt x="180693" y="0"/>
                    <a:pt x="193075" y="952"/>
                    <a:pt x="205458" y="952"/>
                  </a:cubicBezTo>
                  <a:cubicBezTo>
                    <a:pt x="213078" y="13335"/>
                    <a:pt x="224508" y="23813"/>
                    <a:pt x="227365" y="37147"/>
                  </a:cubicBezTo>
                  <a:cubicBezTo>
                    <a:pt x="234985" y="69532"/>
                    <a:pt x="241653" y="102870"/>
                    <a:pt x="242605" y="136207"/>
                  </a:cubicBezTo>
                  <a:cubicBezTo>
                    <a:pt x="242605" y="153352"/>
                    <a:pt x="230223" y="171450"/>
                    <a:pt x="222603" y="188595"/>
                  </a:cubicBezTo>
                  <a:cubicBezTo>
                    <a:pt x="180693" y="200977"/>
                    <a:pt x="138783" y="214313"/>
                    <a:pt x="96873" y="226695"/>
                  </a:cubicBezTo>
                  <a:cubicBezTo>
                    <a:pt x="84490" y="221932"/>
                    <a:pt x="71155" y="217170"/>
                    <a:pt x="58773" y="213360"/>
                  </a:cubicBezTo>
                  <a:cubicBezTo>
                    <a:pt x="42580" y="179070"/>
                    <a:pt x="40675" y="138113"/>
                    <a:pt x="7338" y="110490"/>
                  </a:cubicBezTo>
                  <a:cubicBezTo>
                    <a:pt x="-10760" y="96202"/>
                    <a:pt x="7338" y="54292"/>
                    <a:pt x="32103" y="44767"/>
                  </a:cubicBezTo>
                  <a:cubicBezTo>
                    <a:pt x="74965" y="29527"/>
                    <a:pt x="118780" y="16192"/>
                    <a:pt x="161643" y="1905"/>
                  </a:cubicBezTo>
                  <a:cubicBezTo>
                    <a:pt x="164500" y="952"/>
                    <a:pt x="166405" y="0"/>
                    <a:pt x="168310" y="0"/>
                  </a:cubicBezTo>
                  <a:close/>
                  <a:moveTo>
                    <a:pt x="198790" y="138113"/>
                  </a:moveTo>
                  <a:cubicBezTo>
                    <a:pt x="194028" y="105727"/>
                    <a:pt x="190218" y="72390"/>
                    <a:pt x="185455" y="40005"/>
                  </a:cubicBezTo>
                  <a:cubicBezTo>
                    <a:pt x="173073" y="5715"/>
                    <a:pt x="154023" y="32385"/>
                    <a:pt x="137830" y="35242"/>
                  </a:cubicBezTo>
                  <a:cubicBezTo>
                    <a:pt x="117828" y="40957"/>
                    <a:pt x="98778" y="46672"/>
                    <a:pt x="78775" y="53340"/>
                  </a:cubicBezTo>
                  <a:cubicBezTo>
                    <a:pt x="43533" y="64770"/>
                    <a:pt x="42580" y="66675"/>
                    <a:pt x="61630" y="100965"/>
                  </a:cubicBezTo>
                  <a:cubicBezTo>
                    <a:pt x="74965" y="132397"/>
                    <a:pt x="88300" y="163830"/>
                    <a:pt x="101635" y="195263"/>
                  </a:cubicBezTo>
                  <a:cubicBezTo>
                    <a:pt x="102588" y="198120"/>
                    <a:pt x="108303" y="198120"/>
                    <a:pt x="111160" y="200025"/>
                  </a:cubicBezTo>
                  <a:cubicBezTo>
                    <a:pt x="137830" y="187642"/>
                    <a:pt x="164500" y="176213"/>
                    <a:pt x="192123" y="163830"/>
                  </a:cubicBezTo>
                  <a:cubicBezTo>
                    <a:pt x="194980" y="156210"/>
                    <a:pt x="196885" y="147638"/>
                    <a:pt x="198790" y="138113"/>
                  </a:cubicBezTo>
                  <a:close/>
                </a:path>
              </a:pathLst>
            </a:custGeom>
            <a:solidFill>
              <a:srgbClr val="11121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1" name="Google Shape;2311;p21"/>
            <p:cNvSpPr/>
            <p:nvPr/>
          </p:nvSpPr>
          <p:spPr>
            <a:xfrm>
              <a:off x="3449954" y="3546157"/>
              <a:ext cx="237980" cy="245745"/>
            </a:xfrm>
            <a:custGeom>
              <a:avLst/>
              <a:gdLst/>
              <a:ahLst/>
              <a:cxnLst/>
              <a:rect l="l" t="t" r="r" b="b"/>
              <a:pathLst>
                <a:path w="237980" h="245745" extrusionOk="0">
                  <a:moveTo>
                    <a:pt x="175260" y="32385"/>
                  </a:moveTo>
                  <a:cubicBezTo>
                    <a:pt x="165735" y="32385"/>
                    <a:pt x="155258" y="29527"/>
                    <a:pt x="146685" y="32385"/>
                  </a:cubicBezTo>
                  <a:cubicBezTo>
                    <a:pt x="116205" y="40958"/>
                    <a:pt x="85725" y="52388"/>
                    <a:pt x="55245" y="60960"/>
                  </a:cubicBezTo>
                  <a:cubicBezTo>
                    <a:pt x="42863" y="64770"/>
                    <a:pt x="28575" y="63817"/>
                    <a:pt x="14288" y="58102"/>
                  </a:cubicBezTo>
                  <a:cubicBezTo>
                    <a:pt x="68580" y="30480"/>
                    <a:pt x="123825" y="9525"/>
                    <a:pt x="182880" y="0"/>
                  </a:cubicBezTo>
                  <a:cubicBezTo>
                    <a:pt x="196215" y="10477"/>
                    <a:pt x="208598" y="21908"/>
                    <a:pt x="221933" y="32385"/>
                  </a:cubicBezTo>
                  <a:cubicBezTo>
                    <a:pt x="226695" y="72390"/>
                    <a:pt x="231458" y="112395"/>
                    <a:pt x="237173" y="153352"/>
                  </a:cubicBezTo>
                  <a:cubicBezTo>
                    <a:pt x="240983" y="180023"/>
                    <a:pt x="231458" y="197167"/>
                    <a:pt x="205740" y="206692"/>
                  </a:cubicBezTo>
                  <a:cubicBezTo>
                    <a:pt x="168592" y="219075"/>
                    <a:pt x="131445" y="233362"/>
                    <a:pt x="95250" y="245745"/>
                  </a:cubicBezTo>
                  <a:cubicBezTo>
                    <a:pt x="81915" y="244792"/>
                    <a:pt x="68580" y="243840"/>
                    <a:pt x="55245" y="242887"/>
                  </a:cubicBezTo>
                  <a:cubicBezTo>
                    <a:pt x="43815" y="214312"/>
                    <a:pt x="31433" y="185737"/>
                    <a:pt x="20955" y="157162"/>
                  </a:cubicBezTo>
                  <a:cubicBezTo>
                    <a:pt x="13335" y="137160"/>
                    <a:pt x="6667" y="117158"/>
                    <a:pt x="0" y="97155"/>
                  </a:cubicBezTo>
                  <a:cubicBezTo>
                    <a:pt x="32385" y="82867"/>
                    <a:pt x="39053" y="85725"/>
                    <a:pt x="53340" y="123825"/>
                  </a:cubicBezTo>
                  <a:cubicBezTo>
                    <a:pt x="57150" y="131445"/>
                    <a:pt x="60008" y="140017"/>
                    <a:pt x="63817" y="147637"/>
                  </a:cubicBezTo>
                  <a:cubicBezTo>
                    <a:pt x="68580" y="163830"/>
                    <a:pt x="73342" y="180023"/>
                    <a:pt x="77153" y="195262"/>
                  </a:cubicBezTo>
                  <a:cubicBezTo>
                    <a:pt x="81915" y="224790"/>
                    <a:pt x="98108" y="227648"/>
                    <a:pt x="120967" y="212408"/>
                  </a:cubicBezTo>
                  <a:cubicBezTo>
                    <a:pt x="139065" y="203835"/>
                    <a:pt x="157163" y="195262"/>
                    <a:pt x="175260" y="185737"/>
                  </a:cubicBezTo>
                  <a:cubicBezTo>
                    <a:pt x="181928" y="180023"/>
                    <a:pt x="188595" y="173355"/>
                    <a:pt x="194310" y="167640"/>
                  </a:cubicBezTo>
                  <a:cubicBezTo>
                    <a:pt x="192405" y="141923"/>
                    <a:pt x="190500" y="116205"/>
                    <a:pt x="188595" y="90487"/>
                  </a:cubicBezTo>
                  <a:cubicBezTo>
                    <a:pt x="183833" y="71437"/>
                    <a:pt x="179070" y="52388"/>
                    <a:pt x="175260" y="32385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2" name="Google Shape;2312;p21"/>
            <p:cNvSpPr/>
            <p:nvPr/>
          </p:nvSpPr>
          <p:spPr>
            <a:xfrm>
              <a:off x="3228975" y="2379345"/>
              <a:ext cx="791527" cy="233362"/>
            </a:xfrm>
            <a:custGeom>
              <a:avLst/>
              <a:gdLst/>
              <a:ahLst/>
              <a:cxnLst/>
              <a:rect l="l" t="t" r="r" b="b"/>
              <a:pathLst>
                <a:path w="791527" h="233362" extrusionOk="0">
                  <a:moveTo>
                    <a:pt x="573405" y="48577"/>
                  </a:moveTo>
                  <a:cubicBezTo>
                    <a:pt x="628650" y="34290"/>
                    <a:pt x="683895" y="19050"/>
                    <a:pt x="739140" y="4763"/>
                  </a:cubicBezTo>
                  <a:cubicBezTo>
                    <a:pt x="755333" y="952"/>
                    <a:pt x="771525" y="1905"/>
                    <a:pt x="788670" y="0"/>
                  </a:cubicBezTo>
                  <a:cubicBezTo>
                    <a:pt x="789622" y="4763"/>
                    <a:pt x="790575" y="9525"/>
                    <a:pt x="791528" y="15240"/>
                  </a:cubicBezTo>
                  <a:cubicBezTo>
                    <a:pt x="704850" y="40005"/>
                    <a:pt x="618172" y="65722"/>
                    <a:pt x="530543" y="90488"/>
                  </a:cubicBezTo>
                  <a:cubicBezTo>
                    <a:pt x="441960" y="116205"/>
                    <a:pt x="354330" y="141922"/>
                    <a:pt x="265747" y="165735"/>
                  </a:cubicBezTo>
                  <a:cubicBezTo>
                    <a:pt x="179070" y="188595"/>
                    <a:pt x="94297" y="222885"/>
                    <a:pt x="3810" y="233363"/>
                  </a:cubicBezTo>
                  <a:cubicBezTo>
                    <a:pt x="2858" y="229552"/>
                    <a:pt x="1905" y="226695"/>
                    <a:pt x="0" y="222885"/>
                  </a:cubicBezTo>
                  <a:cubicBezTo>
                    <a:pt x="5715" y="219075"/>
                    <a:pt x="10477" y="214313"/>
                    <a:pt x="16192" y="212408"/>
                  </a:cubicBezTo>
                  <a:cubicBezTo>
                    <a:pt x="196215" y="160972"/>
                    <a:pt x="377190" y="109538"/>
                    <a:pt x="558165" y="58102"/>
                  </a:cubicBezTo>
                  <a:cubicBezTo>
                    <a:pt x="558165" y="58102"/>
                    <a:pt x="560070" y="57150"/>
                    <a:pt x="560070" y="57150"/>
                  </a:cubicBezTo>
                  <a:cubicBezTo>
                    <a:pt x="564833" y="54292"/>
                    <a:pt x="568643" y="51435"/>
                    <a:pt x="573405" y="48577"/>
                  </a:cubicBezTo>
                  <a:cubicBezTo>
                    <a:pt x="573405" y="48577"/>
                    <a:pt x="573405" y="48577"/>
                    <a:pt x="573405" y="48577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3" name="Google Shape;2313;p21"/>
            <p:cNvSpPr/>
            <p:nvPr/>
          </p:nvSpPr>
          <p:spPr>
            <a:xfrm>
              <a:off x="4824518" y="3410902"/>
              <a:ext cx="118956" cy="514350"/>
            </a:xfrm>
            <a:custGeom>
              <a:avLst/>
              <a:gdLst/>
              <a:ahLst/>
              <a:cxnLst/>
              <a:rect l="l" t="t" r="r" b="b"/>
              <a:pathLst>
                <a:path w="118956" h="514350" extrusionOk="0">
                  <a:moveTo>
                    <a:pt x="112289" y="320040"/>
                  </a:moveTo>
                  <a:cubicBezTo>
                    <a:pt x="112289" y="323850"/>
                    <a:pt x="112289" y="328613"/>
                    <a:pt x="112289" y="332422"/>
                  </a:cubicBezTo>
                  <a:cubicBezTo>
                    <a:pt x="108479" y="343853"/>
                    <a:pt x="101812" y="356235"/>
                    <a:pt x="102764" y="367665"/>
                  </a:cubicBezTo>
                  <a:cubicBezTo>
                    <a:pt x="103717" y="391478"/>
                    <a:pt x="109432" y="415290"/>
                    <a:pt x="114194" y="443865"/>
                  </a:cubicBezTo>
                  <a:cubicBezTo>
                    <a:pt x="106574" y="438150"/>
                    <a:pt x="103717" y="435292"/>
                    <a:pt x="100859" y="432435"/>
                  </a:cubicBezTo>
                  <a:cubicBezTo>
                    <a:pt x="100859" y="441007"/>
                    <a:pt x="100859" y="449580"/>
                    <a:pt x="100859" y="457200"/>
                  </a:cubicBezTo>
                  <a:cubicBezTo>
                    <a:pt x="106574" y="461010"/>
                    <a:pt x="112289" y="463867"/>
                    <a:pt x="118957" y="467678"/>
                  </a:cubicBezTo>
                  <a:cubicBezTo>
                    <a:pt x="115147" y="468630"/>
                    <a:pt x="111337" y="469582"/>
                    <a:pt x="107527" y="469582"/>
                  </a:cubicBezTo>
                  <a:cubicBezTo>
                    <a:pt x="105622" y="481965"/>
                    <a:pt x="102764" y="495300"/>
                    <a:pt x="100859" y="507682"/>
                  </a:cubicBezTo>
                  <a:cubicBezTo>
                    <a:pt x="97049" y="509588"/>
                    <a:pt x="92287" y="511492"/>
                    <a:pt x="88477" y="514350"/>
                  </a:cubicBezTo>
                  <a:cubicBezTo>
                    <a:pt x="65617" y="400050"/>
                    <a:pt x="41804" y="285750"/>
                    <a:pt x="18944" y="171450"/>
                  </a:cubicBezTo>
                  <a:cubicBezTo>
                    <a:pt x="14182" y="149542"/>
                    <a:pt x="9419" y="127635"/>
                    <a:pt x="5609" y="105727"/>
                  </a:cubicBezTo>
                  <a:cubicBezTo>
                    <a:pt x="12277" y="116205"/>
                    <a:pt x="17992" y="125730"/>
                    <a:pt x="26564" y="138113"/>
                  </a:cubicBezTo>
                  <a:cubicBezTo>
                    <a:pt x="39899" y="88582"/>
                    <a:pt x="-6773" y="48577"/>
                    <a:pt x="847" y="1905"/>
                  </a:cubicBezTo>
                  <a:cubicBezTo>
                    <a:pt x="3704" y="952"/>
                    <a:pt x="7514" y="0"/>
                    <a:pt x="10372" y="0"/>
                  </a:cubicBezTo>
                  <a:cubicBezTo>
                    <a:pt x="21802" y="39052"/>
                    <a:pt x="33232" y="78105"/>
                    <a:pt x="44662" y="117157"/>
                  </a:cubicBezTo>
                  <a:cubicBezTo>
                    <a:pt x="49424" y="132397"/>
                    <a:pt x="51329" y="148590"/>
                    <a:pt x="57044" y="161925"/>
                  </a:cubicBezTo>
                  <a:cubicBezTo>
                    <a:pt x="60854" y="169545"/>
                    <a:pt x="70379" y="175260"/>
                    <a:pt x="77047" y="180975"/>
                  </a:cubicBezTo>
                  <a:cubicBezTo>
                    <a:pt x="82762" y="201930"/>
                    <a:pt x="89429" y="222885"/>
                    <a:pt x="95144" y="243840"/>
                  </a:cubicBezTo>
                  <a:cubicBezTo>
                    <a:pt x="77047" y="248603"/>
                    <a:pt x="79904" y="258128"/>
                    <a:pt x="88477" y="269557"/>
                  </a:cubicBezTo>
                  <a:lnTo>
                    <a:pt x="88477" y="269557"/>
                  </a:lnTo>
                  <a:cubicBezTo>
                    <a:pt x="94192" y="286703"/>
                    <a:pt x="79904" y="315278"/>
                    <a:pt x="112289" y="32004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21"/>
            <p:cNvSpPr/>
            <p:nvPr/>
          </p:nvSpPr>
          <p:spPr>
            <a:xfrm>
              <a:off x="3504494" y="3521684"/>
              <a:ext cx="260591" cy="326652"/>
            </a:xfrm>
            <a:custGeom>
              <a:avLst/>
              <a:gdLst/>
              <a:ahLst/>
              <a:cxnLst/>
              <a:rect l="l" t="t" r="r" b="b"/>
              <a:pathLst>
                <a:path w="260591" h="326652" extrusionOk="0">
                  <a:moveTo>
                    <a:pt x="167393" y="57810"/>
                  </a:moveTo>
                  <a:cubicBezTo>
                    <a:pt x="154058" y="47333"/>
                    <a:pt x="141675" y="35903"/>
                    <a:pt x="128340" y="25425"/>
                  </a:cubicBezTo>
                  <a:cubicBezTo>
                    <a:pt x="147390" y="-6007"/>
                    <a:pt x="181680" y="-9817"/>
                    <a:pt x="195015" y="22568"/>
                  </a:cubicBezTo>
                  <a:cubicBezTo>
                    <a:pt x="219780" y="81623"/>
                    <a:pt x="242640" y="142583"/>
                    <a:pt x="257880" y="204496"/>
                  </a:cubicBezTo>
                  <a:cubicBezTo>
                    <a:pt x="269310" y="247358"/>
                    <a:pt x="243593" y="268313"/>
                    <a:pt x="199778" y="279743"/>
                  </a:cubicBezTo>
                  <a:cubicBezTo>
                    <a:pt x="155010" y="290221"/>
                    <a:pt x="112148" y="311175"/>
                    <a:pt x="67380" y="322606"/>
                  </a:cubicBezTo>
                  <a:cubicBezTo>
                    <a:pt x="14993" y="335940"/>
                    <a:pt x="-4057" y="315938"/>
                    <a:pt x="705" y="268313"/>
                  </a:cubicBezTo>
                  <a:cubicBezTo>
                    <a:pt x="14040" y="269265"/>
                    <a:pt x="27375" y="270218"/>
                    <a:pt x="40710" y="271171"/>
                  </a:cubicBezTo>
                  <a:cubicBezTo>
                    <a:pt x="50235" y="272123"/>
                    <a:pt x="59760" y="275933"/>
                    <a:pt x="68333" y="274028"/>
                  </a:cubicBezTo>
                  <a:cubicBezTo>
                    <a:pt x="85478" y="270218"/>
                    <a:pt x="101670" y="262598"/>
                    <a:pt x="118815" y="257835"/>
                  </a:cubicBezTo>
                  <a:cubicBezTo>
                    <a:pt x="157868" y="247358"/>
                    <a:pt x="197873" y="237833"/>
                    <a:pt x="241688" y="226403"/>
                  </a:cubicBezTo>
                  <a:cubicBezTo>
                    <a:pt x="241688" y="220688"/>
                    <a:pt x="244545" y="208306"/>
                    <a:pt x="240735" y="195923"/>
                  </a:cubicBezTo>
                  <a:cubicBezTo>
                    <a:pt x="233115" y="166396"/>
                    <a:pt x="222638" y="138773"/>
                    <a:pt x="215970" y="109246"/>
                  </a:cubicBezTo>
                  <a:cubicBezTo>
                    <a:pt x="209303" y="81623"/>
                    <a:pt x="195968" y="63525"/>
                    <a:pt x="167393" y="5781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315;p21"/>
            <p:cNvSpPr/>
            <p:nvPr/>
          </p:nvSpPr>
          <p:spPr>
            <a:xfrm>
              <a:off x="3995737" y="3292375"/>
              <a:ext cx="583882" cy="180929"/>
            </a:xfrm>
            <a:custGeom>
              <a:avLst/>
              <a:gdLst/>
              <a:ahLst/>
              <a:cxnLst/>
              <a:rect l="l" t="t" r="r" b="b"/>
              <a:pathLst>
                <a:path w="583882" h="180929" extrusionOk="0">
                  <a:moveTo>
                    <a:pt x="953" y="172820"/>
                  </a:moveTo>
                  <a:cubicBezTo>
                    <a:pt x="187642" y="115670"/>
                    <a:pt x="373380" y="57567"/>
                    <a:pt x="560070" y="417"/>
                  </a:cubicBezTo>
                  <a:cubicBezTo>
                    <a:pt x="566738" y="-1488"/>
                    <a:pt x="575310" y="3274"/>
                    <a:pt x="583882" y="11847"/>
                  </a:cubicBezTo>
                  <a:cubicBezTo>
                    <a:pt x="577215" y="14704"/>
                    <a:pt x="570547" y="18515"/>
                    <a:pt x="563880" y="20420"/>
                  </a:cubicBezTo>
                  <a:cubicBezTo>
                    <a:pt x="508635" y="40422"/>
                    <a:pt x="452438" y="61377"/>
                    <a:pt x="396240" y="80427"/>
                  </a:cubicBezTo>
                  <a:cubicBezTo>
                    <a:pt x="376238" y="87095"/>
                    <a:pt x="357188" y="93762"/>
                    <a:pt x="337185" y="99477"/>
                  </a:cubicBezTo>
                  <a:cubicBezTo>
                    <a:pt x="242888" y="126147"/>
                    <a:pt x="149542" y="153770"/>
                    <a:pt x="55245" y="178534"/>
                  </a:cubicBezTo>
                  <a:cubicBezTo>
                    <a:pt x="38100" y="183297"/>
                    <a:pt x="18097" y="179487"/>
                    <a:pt x="0" y="179487"/>
                  </a:cubicBezTo>
                  <a:cubicBezTo>
                    <a:pt x="953" y="177582"/>
                    <a:pt x="953" y="174724"/>
                    <a:pt x="953" y="172820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6" name="Google Shape;2316;p21"/>
            <p:cNvSpPr/>
            <p:nvPr/>
          </p:nvSpPr>
          <p:spPr>
            <a:xfrm>
              <a:off x="4252912" y="4081462"/>
              <a:ext cx="696277" cy="271568"/>
            </a:xfrm>
            <a:custGeom>
              <a:avLst/>
              <a:gdLst/>
              <a:ahLst/>
              <a:cxnLst/>
              <a:rect l="l" t="t" r="r" b="b"/>
              <a:pathLst>
                <a:path w="696277" h="271568" extrusionOk="0">
                  <a:moveTo>
                    <a:pt x="696278" y="26670"/>
                  </a:moveTo>
                  <a:cubicBezTo>
                    <a:pt x="693420" y="36195"/>
                    <a:pt x="693420" y="50482"/>
                    <a:pt x="686753" y="54293"/>
                  </a:cubicBezTo>
                  <a:cubicBezTo>
                    <a:pt x="661988" y="68580"/>
                    <a:pt x="634365" y="78105"/>
                    <a:pt x="607695" y="90488"/>
                  </a:cubicBezTo>
                  <a:cubicBezTo>
                    <a:pt x="618172" y="78105"/>
                    <a:pt x="628650" y="65722"/>
                    <a:pt x="639128" y="52388"/>
                  </a:cubicBezTo>
                  <a:cubicBezTo>
                    <a:pt x="647700" y="48578"/>
                    <a:pt x="655320" y="43815"/>
                    <a:pt x="663893" y="40005"/>
                  </a:cubicBezTo>
                  <a:cubicBezTo>
                    <a:pt x="667703" y="38100"/>
                    <a:pt x="671513" y="36195"/>
                    <a:pt x="674370" y="35243"/>
                  </a:cubicBezTo>
                  <a:cubicBezTo>
                    <a:pt x="673418" y="33338"/>
                    <a:pt x="671513" y="31432"/>
                    <a:pt x="670560" y="29528"/>
                  </a:cubicBezTo>
                  <a:cubicBezTo>
                    <a:pt x="667703" y="32385"/>
                    <a:pt x="665797" y="36195"/>
                    <a:pt x="662940" y="39053"/>
                  </a:cubicBezTo>
                  <a:cubicBezTo>
                    <a:pt x="654368" y="42863"/>
                    <a:pt x="645795" y="47625"/>
                    <a:pt x="638175" y="51435"/>
                  </a:cubicBezTo>
                  <a:cubicBezTo>
                    <a:pt x="625793" y="56197"/>
                    <a:pt x="613410" y="60007"/>
                    <a:pt x="601028" y="64770"/>
                  </a:cubicBezTo>
                  <a:cubicBezTo>
                    <a:pt x="486728" y="109538"/>
                    <a:pt x="373380" y="153353"/>
                    <a:pt x="259080" y="198120"/>
                  </a:cubicBezTo>
                  <a:cubicBezTo>
                    <a:pt x="253365" y="200025"/>
                    <a:pt x="248603" y="204788"/>
                    <a:pt x="243840" y="208597"/>
                  </a:cubicBezTo>
                  <a:lnTo>
                    <a:pt x="243840" y="208597"/>
                  </a:lnTo>
                  <a:cubicBezTo>
                    <a:pt x="196215" y="222885"/>
                    <a:pt x="147638" y="238125"/>
                    <a:pt x="100013" y="252413"/>
                  </a:cubicBezTo>
                  <a:cubicBezTo>
                    <a:pt x="74295" y="259080"/>
                    <a:pt x="48578" y="266700"/>
                    <a:pt x="22860" y="271463"/>
                  </a:cubicBezTo>
                  <a:cubicBezTo>
                    <a:pt x="16192" y="272415"/>
                    <a:pt x="7620" y="266700"/>
                    <a:pt x="0" y="264795"/>
                  </a:cubicBezTo>
                  <a:cubicBezTo>
                    <a:pt x="46672" y="248603"/>
                    <a:pt x="92392" y="231457"/>
                    <a:pt x="139065" y="215265"/>
                  </a:cubicBezTo>
                  <a:cubicBezTo>
                    <a:pt x="212408" y="190500"/>
                    <a:pt x="285750" y="166688"/>
                    <a:pt x="359093" y="140018"/>
                  </a:cubicBezTo>
                  <a:cubicBezTo>
                    <a:pt x="440055" y="109538"/>
                    <a:pt x="519113" y="77153"/>
                    <a:pt x="599122" y="43815"/>
                  </a:cubicBezTo>
                  <a:cubicBezTo>
                    <a:pt x="631507" y="30480"/>
                    <a:pt x="662940" y="14288"/>
                    <a:pt x="694372" y="0"/>
                  </a:cubicBezTo>
                  <a:cubicBezTo>
                    <a:pt x="694372" y="6668"/>
                    <a:pt x="695325" y="13335"/>
                    <a:pt x="695325" y="20003"/>
                  </a:cubicBezTo>
                  <a:cubicBezTo>
                    <a:pt x="692468" y="20955"/>
                    <a:pt x="690563" y="21907"/>
                    <a:pt x="687705" y="21907"/>
                  </a:cubicBezTo>
                  <a:cubicBezTo>
                    <a:pt x="691515" y="24765"/>
                    <a:pt x="693420" y="25718"/>
                    <a:pt x="696278" y="2667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317;p21"/>
            <p:cNvSpPr/>
            <p:nvPr/>
          </p:nvSpPr>
          <p:spPr>
            <a:xfrm>
              <a:off x="3469957" y="2867604"/>
              <a:ext cx="126720" cy="271836"/>
            </a:xfrm>
            <a:custGeom>
              <a:avLst/>
              <a:gdLst/>
              <a:ahLst/>
              <a:cxnLst/>
              <a:rect l="l" t="t" r="r" b="b"/>
              <a:pathLst>
                <a:path w="126720" h="271836" extrusionOk="0">
                  <a:moveTo>
                    <a:pt x="42863" y="208018"/>
                  </a:moveTo>
                  <a:cubicBezTo>
                    <a:pt x="49530" y="190874"/>
                    <a:pt x="62865" y="172776"/>
                    <a:pt x="62865" y="155631"/>
                  </a:cubicBezTo>
                  <a:cubicBezTo>
                    <a:pt x="61913" y="122293"/>
                    <a:pt x="55245" y="88956"/>
                    <a:pt x="47625" y="56571"/>
                  </a:cubicBezTo>
                  <a:cubicBezTo>
                    <a:pt x="44767" y="43236"/>
                    <a:pt x="33338" y="32758"/>
                    <a:pt x="25717" y="20376"/>
                  </a:cubicBezTo>
                  <a:cubicBezTo>
                    <a:pt x="33338" y="-10104"/>
                    <a:pt x="54292" y="-1532"/>
                    <a:pt x="61913" y="14661"/>
                  </a:cubicBezTo>
                  <a:cubicBezTo>
                    <a:pt x="90488" y="70859"/>
                    <a:pt x="124777" y="126104"/>
                    <a:pt x="126683" y="191826"/>
                  </a:cubicBezTo>
                  <a:cubicBezTo>
                    <a:pt x="127635" y="224211"/>
                    <a:pt x="110490" y="242309"/>
                    <a:pt x="81915" y="250881"/>
                  </a:cubicBezTo>
                  <a:cubicBezTo>
                    <a:pt x="57150" y="258501"/>
                    <a:pt x="32385" y="264216"/>
                    <a:pt x="6667" y="271836"/>
                  </a:cubicBezTo>
                  <a:cubicBezTo>
                    <a:pt x="4763" y="266121"/>
                    <a:pt x="1905" y="260406"/>
                    <a:pt x="0" y="254691"/>
                  </a:cubicBezTo>
                  <a:cubicBezTo>
                    <a:pt x="31433" y="237546"/>
                    <a:pt x="62865" y="219449"/>
                    <a:pt x="94297" y="202304"/>
                  </a:cubicBezTo>
                  <a:cubicBezTo>
                    <a:pt x="96202" y="200399"/>
                    <a:pt x="97155" y="197541"/>
                    <a:pt x="99060" y="195636"/>
                  </a:cubicBezTo>
                  <a:cubicBezTo>
                    <a:pt x="99060" y="195636"/>
                    <a:pt x="97155" y="194684"/>
                    <a:pt x="97155" y="193731"/>
                  </a:cubicBezTo>
                  <a:cubicBezTo>
                    <a:pt x="96202" y="196588"/>
                    <a:pt x="95250" y="199446"/>
                    <a:pt x="94297" y="202304"/>
                  </a:cubicBezTo>
                  <a:cubicBezTo>
                    <a:pt x="77152" y="204209"/>
                    <a:pt x="60008" y="206113"/>
                    <a:pt x="42863" y="20801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318;p21"/>
            <p:cNvSpPr/>
            <p:nvPr/>
          </p:nvSpPr>
          <p:spPr>
            <a:xfrm>
              <a:off x="3710940" y="3260089"/>
              <a:ext cx="438150" cy="123189"/>
            </a:xfrm>
            <a:custGeom>
              <a:avLst/>
              <a:gdLst/>
              <a:ahLst/>
              <a:cxnLst/>
              <a:rect l="l" t="t" r="r" b="b"/>
              <a:pathLst>
                <a:path w="438150" h="123189" extrusionOk="0">
                  <a:moveTo>
                    <a:pt x="0" y="111760"/>
                  </a:moveTo>
                  <a:cubicBezTo>
                    <a:pt x="18097" y="105093"/>
                    <a:pt x="27622" y="97473"/>
                    <a:pt x="37147" y="98425"/>
                  </a:cubicBezTo>
                  <a:cubicBezTo>
                    <a:pt x="119063" y="101282"/>
                    <a:pt x="185738" y="53657"/>
                    <a:pt x="260985" y="36513"/>
                  </a:cubicBezTo>
                  <a:cubicBezTo>
                    <a:pt x="308610" y="26035"/>
                    <a:pt x="356235" y="11748"/>
                    <a:pt x="403860" y="1270"/>
                  </a:cubicBezTo>
                  <a:cubicBezTo>
                    <a:pt x="414338" y="-1587"/>
                    <a:pt x="425767" y="1270"/>
                    <a:pt x="437197" y="1270"/>
                  </a:cubicBezTo>
                  <a:cubicBezTo>
                    <a:pt x="437197" y="5080"/>
                    <a:pt x="438150" y="8890"/>
                    <a:pt x="438150" y="12700"/>
                  </a:cubicBezTo>
                  <a:cubicBezTo>
                    <a:pt x="429577" y="15557"/>
                    <a:pt x="420052" y="19368"/>
                    <a:pt x="411480" y="22225"/>
                  </a:cubicBezTo>
                  <a:cubicBezTo>
                    <a:pt x="325755" y="48895"/>
                    <a:pt x="240982" y="77470"/>
                    <a:pt x="155257" y="101282"/>
                  </a:cubicBezTo>
                  <a:cubicBezTo>
                    <a:pt x="112395" y="112713"/>
                    <a:pt x="67627" y="116523"/>
                    <a:pt x="23813" y="123190"/>
                  </a:cubicBezTo>
                  <a:cubicBezTo>
                    <a:pt x="19050" y="123190"/>
                    <a:pt x="13335" y="117475"/>
                    <a:pt x="0" y="111760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9" name="Google Shape;2319;p21"/>
            <p:cNvSpPr/>
            <p:nvPr/>
          </p:nvSpPr>
          <p:spPr>
            <a:xfrm>
              <a:off x="4060507" y="3989236"/>
              <a:ext cx="375284" cy="125880"/>
            </a:xfrm>
            <a:custGeom>
              <a:avLst/>
              <a:gdLst/>
              <a:ahLst/>
              <a:cxnLst/>
              <a:rect l="l" t="t" r="r" b="b"/>
              <a:pathLst>
                <a:path w="375284" h="125880" extrusionOk="0">
                  <a:moveTo>
                    <a:pt x="0" y="116038"/>
                  </a:moveTo>
                  <a:cubicBezTo>
                    <a:pt x="3810" y="111276"/>
                    <a:pt x="6667" y="103656"/>
                    <a:pt x="11430" y="102703"/>
                  </a:cubicBezTo>
                  <a:cubicBezTo>
                    <a:pt x="127635" y="78891"/>
                    <a:pt x="240030" y="43648"/>
                    <a:pt x="350520" y="786"/>
                  </a:cubicBezTo>
                  <a:cubicBezTo>
                    <a:pt x="357188" y="-2072"/>
                    <a:pt x="365760" y="3643"/>
                    <a:pt x="373380" y="5548"/>
                  </a:cubicBezTo>
                  <a:cubicBezTo>
                    <a:pt x="374333" y="8406"/>
                    <a:pt x="375285" y="11263"/>
                    <a:pt x="375285" y="14120"/>
                  </a:cubicBezTo>
                  <a:cubicBezTo>
                    <a:pt x="334327" y="30313"/>
                    <a:pt x="293370" y="49363"/>
                    <a:pt x="250508" y="62698"/>
                  </a:cubicBezTo>
                  <a:cubicBezTo>
                    <a:pt x="180022" y="85558"/>
                    <a:pt x="107633" y="104608"/>
                    <a:pt x="36195" y="124611"/>
                  </a:cubicBezTo>
                  <a:cubicBezTo>
                    <a:pt x="25717" y="127468"/>
                    <a:pt x="13335" y="124611"/>
                    <a:pt x="1905" y="124611"/>
                  </a:cubicBezTo>
                  <a:cubicBezTo>
                    <a:pt x="1905" y="122706"/>
                    <a:pt x="952" y="118895"/>
                    <a:pt x="0" y="116038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0" name="Google Shape;2320;p21"/>
            <p:cNvSpPr/>
            <p:nvPr/>
          </p:nvSpPr>
          <p:spPr>
            <a:xfrm>
              <a:off x="3501390" y="3578542"/>
              <a:ext cx="140969" cy="190040"/>
            </a:xfrm>
            <a:custGeom>
              <a:avLst/>
              <a:gdLst/>
              <a:ahLst/>
              <a:cxnLst/>
              <a:rect l="l" t="t" r="r" b="b"/>
              <a:pathLst>
                <a:path w="140969" h="190040" extrusionOk="0">
                  <a:moveTo>
                    <a:pt x="68580" y="180975"/>
                  </a:moveTo>
                  <a:cubicBezTo>
                    <a:pt x="45720" y="196215"/>
                    <a:pt x="30480" y="193358"/>
                    <a:pt x="24765" y="163830"/>
                  </a:cubicBezTo>
                  <a:cubicBezTo>
                    <a:pt x="31432" y="153352"/>
                    <a:pt x="39052" y="142875"/>
                    <a:pt x="47625" y="129540"/>
                  </a:cubicBezTo>
                  <a:cubicBezTo>
                    <a:pt x="31432" y="123825"/>
                    <a:pt x="20955" y="120015"/>
                    <a:pt x="10477" y="115252"/>
                  </a:cubicBezTo>
                  <a:cubicBezTo>
                    <a:pt x="6667" y="107633"/>
                    <a:pt x="3810" y="99060"/>
                    <a:pt x="0" y="91440"/>
                  </a:cubicBezTo>
                  <a:cubicBezTo>
                    <a:pt x="20955" y="93345"/>
                    <a:pt x="45720" y="103823"/>
                    <a:pt x="60960" y="95250"/>
                  </a:cubicBezTo>
                  <a:cubicBezTo>
                    <a:pt x="76200" y="87630"/>
                    <a:pt x="80963" y="60008"/>
                    <a:pt x="92392" y="42863"/>
                  </a:cubicBezTo>
                  <a:cubicBezTo>
                    <a:pt x="101917" y="27623"/>
                    <a:pt x="112395" y="14288"/>
                    <a:pt x="122872" y="0"/>
                  </a:cubicBezTo>
                  <a:cubicBezTo>
                    <a:pt x="126682" y="20003"/>
                    <a:pt x="131445" y="39052"/>
                    <a:pt x="135255" y="59055"/>
                  </a:cubicBezTo>
                  <a:cubicBezTo>
                    <a:pt x="121920" y="78105"/>
                    <a:pt x="108585" y="98108"/>
                    <a:pt x="93345" y="120967"/>
                  </a:cubicBezTo>
                  <a:cubicBezTo>
                    <a:pt x="114300" y="127635"/>
                    <a:pt x="127635" y="132398"/>
                    <a:pt x="140970" y="136208"/>
                  </a:cubicBezTo>
                  <a:cubicBezTo>
                    <a:pt x="134302" y="141923"/>
                    <a:pt x="127635" y="148590"/>
                    <a:pt x="121920" y="154305"/>
                  </a:cubicBezTo>
                  <a:cubicBezTo>
                    <a:pt x="80010" y="141923"/>
                    <a:pt x="79057" y="141923"/>
                    <a:pt x="68580" y="180975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p21"/>
            <p:cNvSpPr/>
            <p:nvPr/>
          </p:nvSpPr>
          <p:spPr>
            <a:xfrm>
              <a:off x="3214687" y="2436542"/>
              <a:ext cx="264795" cy="100330"/>
            </a:xfrm>
            <a:custGeom>
              <a:avLst/>
              <a:gdLst/>
              <a:ahLst/>
              <a:cxnLst/>
              <a:rect l="l" t="t" r="r" b="b"/>
              <a:pathLst>
                <a:path w="264795" h="100330" extrusionOk="0">
                  <a:moveTo>
                    <a:pt x="264795" y="7573"/>
                  </a:moveTo>
                  <a:cubicBezTo>
                    <a:pt x="219075" y="73295"/>
                    <a:pt x="157163" y="76153"/>
                    <a:pt x="91440" y="61865"/>
                  </a:cubicBezTo>
                  <a:cubicBezTo>
                    <a:pt x="62865" y="112348"/>
                    <a:pt x="28575" y="113300"/>
                    <a:pt x="0" y="63770"/>
                  </a:cubicBezTo>
                  <a:cubicBezTo>
                    <a:pt x="48577" y="52340"/>
                    <a:pt x="94297" y="25670"/>
                    <a:pt x="146685" y="44720"/>
                  </a:cubicBezTo>
                  <a:cubicBezTo>
                    <a:pt x="176213" y="55198"/>
                    <a:pt x="192405" y="30433"/>
                    <a:pt x="211455" y="15193"/>
                  </a:cubicBezTo>
                  <a:cubicBezTo>
                    <a:pt x="227647" y="2810"/>
                    <a:pt x="242888" y="-7667"/>
                    <a:pt x="264795" y="7573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p21"/>
            <p:cNvSpPr/>
            <p:nvPr/>
          </p:nvSpPr>
          <p:spPr>
            <a:xfrm>
              <a:off x="3855720" y="2587942"/>
              <a:ext cx="359092" cy="105265"/>
            </a:xfrm>
            <a:custGeom>
              <a:avLst/>
              <a:gdLst/>
              <a:ahLst/>
              <a:cxnLst/>
              <a:rect l="l" t="t" r="r" b="b"/>
              <a:pathLst>
                <a:path w="359092" h="105265" extrusionOk="0">
                  <a:moveTo>
                    <a:pt x="321945" y="0"/>
                  </a:moveTo>
                  <a:cubicBezTo>
                    <a:pt x="334327" y="1905"/>
                    <a:pt x="346710" y="2858"/>
                    <a:pt x="359092" y="4763"/>
                  </a:cubicBezTo>
                  <a:cubicBezTo>
                    <a:pt x="353377" y="9525"/>
                    <a:pt x="348615" y="13335"/>
                    <a:pt x="342900" y="18098"/>
                  </a:cubicBezTo>
                  <a:cubicBezTo>
                    <a:pt x="317183" y="38100"/>
                    <a:pt x="285750" y="5715"/>
                    <a:pt x="257175" y="33338"/>
                  </a:cubicBezTo>
                  <a:cubicBezTo>
                    <a:pt x="235267" y="54292"/>
                    <a:pt x="201930" y="53340"/>
                    <a:pt x="171450" y="40005"/>
                  </a:cubicBezTo>
                  <a:cubicBezTo>
                    <a:pt x="167640" y="38100"/>
                    <a:pt x="160020" y="43815"/>
                    <a:pt x="154305" y="46673"/>
                  </a:cubicBezTo>
                  <a:cubicBezTo>
                    <a:pt x="116205" y="65723"/>
                    <a:pt x="79058" y="85725"/>
                    <a:pt x="40005" y="102870"/>
                  </a:cubicBezTo>
                  <a:cubicBezTo>
                    <a:pt x="29527" y="107633"/>
                    <a:pt x="15240" y="103823"/>
                    <a:pt x="1905" y="103823"/>
                  </a:cubicBezTo>
                  <a:cubicBezTo>
                    <a:pt x="952" y="100965"/>
                    <a:pt x="0" y="97155"/>
                    <a:pt x="0" y="94298"/>
                  </a:cubicBezTo>
                  <a:cubicBezTo>
                    <a:pt x="8572" y="90488"/>
                    <a:pt x="17145" y="86678"/>
                    <a:pt x="24765" y="82867"/>
                  </a:cubicBezTo>
                  <a:cubicBezTo>
                    <a:pt x="52388" y="68580"/>
                    <a:pt x="80010" y="54292"/>
                    <a:pt x="108585" y="40958"/>
                  </a:cubicBezTo>
                  <a:cubicBezTo>
                    <a:pt x="118110" y="36195"/>
                    <a:pt x="128588" y="29528"/>
                    <a:pt x="137160" y="30480"/>
                  </a:cubicBezTo>
                  <a:cubicBezTo>
                    <a:pt x="176213" y="38100"/>
                    <a:pt x="212408" y="20003"/>
                    <a:pt x="249555" y="16192"/>
                  </a:cubicBezTo>
                  <a:cubicBezTo>
                    <a:pt x="274320" y="14288"/>
                    <a:pt x="298133" y="5715"/>
                    <a:pt x="321945" y="0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p21"/>
            <p:cNvSpPr/>
            <p:nvPr/>
          </p:nvSpPr>
          <p:spPr>
            <a:xfrm>
              <a:off x="3675578" y="2347155"/>
              <a:ext cx="127754" cy="90291"/>
            </a:xfrm>
            <a:custGeom>
              <a:avLst/>
              <a:gdLst/>
              <a:ahLst/>
              <a:cxnLst/>
              <a:rect l="l" t="t" r="r" b="b"/>
              <a:pathLst>
                <a:path w="127754" h="90291" extrusionOk="0">
                  <a:moveTo>
                    <a:pt x="113467" y="89339"/>
                  </a:moveTo>
                  <a:cubicBezTo>
                    <a:pt x="113467" y="89339"/>
                    <a:pt x="111562" y="90292"/>
                    <a:pt x="111562" y="90292"/>
                  </a:cubicBezTo>
                  <a:cubicBezTo>
                    <a:pt x="88702" y="76957"/>
                    <a:pt x="64889" y="63622"/>
                    <a:pt x="39172" y="48382"/>
                  </a:cubicBezTo>
                  <a:cubicBezTo>
                    <a:pt x="42982" y="57907"/>
                    <a:pt x="46792" y="66479"/>
                    <a:pt x="53459" y="84577"/>
                  </a:cubicBezTo>
                  <a:cubicBezTo>
                    <a:pt x="34409" y="79814"/>
                    <a:pt x="13454" y="80767"/>
                    <a:pt x="9644" y="73147"/>
                  </a:cubicBezTo>
                  <a:cubicBezTo>
                    <a:pt x="1072" y="56002"/>
                    <a:pt x="-1786" y="34094"/>
                    <a:pt x="1072" y="15997"/>
                  </a:cubicBezTo>
                  <a:cubicBezTo>
                    <a:pt x="2024" y="8377"/>
                    <a:pt x="27742" y="-3053"/>
                    <a:pt x="38219" y="757"/>
                  </a:cubicBezTo>
                  <a:cubicBezTo>
                    <a:pt x="56317" y="6472"/>
                    <a:pt x="71557" y="22664"/>
                    <a:pt x="88702" y="34094"/>
                  </a:cubicBezTo>
                  <a:cubicBezTo>
                    <a:pt x="97274" y="39809"/>
                    <a:pt x="105847" y="44572"/>
                    <a:pt x="114419" y="49334"/>
                  </a:cubicBezTo>
                  <a:lnTo>
                    <a:pt x="114419" y="49334"/>
                  </a:lnTo>
                  <a:cubicBezTo>
                    <a:pt x="119182" y="59812"/>
                    <a:pt x="122992" y="71242"/>
                    <a:pt x="127754" y="81719"/>
                  </a:cubicBezTo>
                  <a:cubicBezTo>
                    <a:pt x="127754" y="81719"/>
                    <a:pt x="127754" y="80767"/>
                    <a:pt x="127754" y="80767"/>
                  </a:cubicBezTo>
                  <a:cubicBezTo>
                    <a:pt x="122039" y="83624"/>
                    <a:pt x="118229" y="86482"/>
                    <a:pt x="113467" y="89339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4" name="Google Shape;2324;p21"/>
            <p:cNvSpPr/>
            <p:nvPr/>
          </p:nvSpPr>
          <p:spPr>
            <a:xfrm>
              <a:off x="3345179" y="3069907"/>
              <a:ext cx="219075" cy="105632"/>
            </a:xfrm>
            <a:custGeom>
              <a:avLst/>
              <a:gdLst/>
              <a:ahLst/>
              <a:cxnLst/>
              <a:rect l="l" t="t" r="r" b="b"/>
              <a:pathLst>
                <a:path w="219075" h="105632" extrusionOk="0">
                  <a:moveTo>
                    <a:pt x="167640" y="5715"/>
                  </a:moveTo>
                  <a:cubicBezTo>
                    <a:pt x="184785" y="3810"/>
                    <a:pt x="201930" y="1905"/>
                    <a:pt x="219075" y="0"/>
                  </a:cubicBezTo>
                  <a:cubicBezTo>
                    <a:pt x="219075" y="0"/>
                    <a:pt x="219075" y="0"/>
                    <a:pt x="219075" y="0"/>
                  </a:cubicBezTo>
                  <a:cubicBezTo>
                    <a:pt x="187642" y="18097"/>
                    <a:pt x="155258" y="35242"/>
                    <a:pt x="124778" y="52388"/>
                  </a:cubicBezTo>
                  <a:cubicBezTo>
                    <a:pt x="126683" y="58102"/>
                    <a:pt x="129540" y="63817"/>
                    <a:pt x="131445" y="69533"/>
                  </a:cubicBezTo>
                  <a:cubicBezTo>
                    <a:pt x="115253" y="78105"/>
                    <a:pt x="99060" y="87630"/>
                    <a:pt x="83820" y="96202"/>
                  </a:cubicBezTo>
                  <a:cubicBezTo>
                    <a:pt x="47625" y="116205"/>
                    <a:pt x="20955" y="102870"/>
                    <a:pt x="0" y="70485"/>
                  </a:cubicBezTo>
                  <a:cubicBezTo>
                    <a:pt x="20003" y="70485"/>
                    <a:pt x="40958" y="74295"/>
                    <a:pt x="41910" y="43815"/>
                  </a:cubicBezTo>
                  <a:cubicBezTo>
                    <a:pt x="83820" y="31433"/>
                    <a:pt x="125730" y="18097"/>
                    <a:pt x="167640" y="5715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5" name="Google Shape;2325;p21"/>
            <p:cNvSpPr/>
            <p:nvPr/>
          </p:nvSpPr>
          <p:spPr>
            <a:xfrm>
              <a:off x="4215765" y="2657475"/>
              <a:ext cx="293369" cy="61894"/>
            </a:xfrm>
            <a:custGeom>
              <a:avLst/>
              <a:gdLst/>
              <a:ahLst/>
              <a:cxnLst/>
              <a:rect l="l" t="t" r="r" b="b"/>
              <a:pathLst>
                <a:path w="293369" h="61894" extrusionOk="0">
                  <a:moveTo>
                    <a:pt x="0" y="56197"/>
                  </a:moveTo>
                  <a:cubicBezTo>
                    <a:pt x="99060" y="40958"/>
                    <a:pt x="190500" y="13335"/>
                    <a:pt x="293370" y="0"/>
                  </a:cubicBezTo>
                  <a:cubicBezTo>
                    <a:pt x="262890" y="36195"/>
                    <a:pt x="37147" y="77153"/>
                    <a:pt x="0" y="56197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6" name="Google Shape;2326;p21"/>
            <p:cNvSpPr/>
            <p:nvPr/>
          </p:nvSpPr>
          <p:spPr>
            <a:xfrm>
              <a:off x="3955732" y="2739248"/>
              <a:ext cx="224789" cy="72830"/>
            </a:xfrm>
            <a:custGeom>
              <a:avLst/>
              <a:gdLst/>
              <a:ahLst/>
              <a:cxnLst/>
              <a:rect l="l" t="t" r="r" b="b"/>
              <a:pathLst>
                <a:path w="224789" h="72830" extrusionOk="0">
                  <a:moveTo>
                    <a:pt x="224790" y="3952"/>
                  </a:moveTo>
                  <a:cubicBezTo>
                    <a:pt x="192405" y="16334"/>
                    <a:pt x="160020" y="28717"/>
                    <a:pt x="126683" y="40147"/>
                  </a:cubicBezTo>
                  <a:cubicBezTo>
                    <a:pt x="99060" y="50624"/>
                    <a:pt x="72390" y="61102"/>
                    <a:pt x="44767" y="69674"/>
                  </a:cubicBezTo>
                  <a:cubicBezTo>
                    <a:pt x="30480" y="73484"/>
                    <a:pt x="15240" y="73484"/>
                    <a:pt x="0" y="71579"/>
                  </a:cubicBezTo>
                  <a:cubicBezTo>
                    <a:pt x="34290" y="39194"/>
                    <a:pt x="200025" y="-15098"/>
                    <a:pt x="224790" y="3952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7" name="Google Shape;2327;p21"/>
            <p:cNvSpPr/>
            <p:nvPr/>
          </p:nvSpPr>
          <p:spPr>
            <a:xfrm>
              <a:off x="4206207" y="2317173"/>
              <a:ext cx="81947" cy="91828"/>
            </a:xfrm>
            <a:custGeom>
              <a:avLst/>
              <a:gdLst/>
              <a:ahLst/>
              <a:cxnLst/>
              <a:rect l="l" t="t" r="r" b="b"/>
              <a:pathLst>
                <a:path w="81947" h="91828" extrusionOk="0">
                  <a:moveTo>
                    <a:pt x="33" y="20261"/>
                  </a:moveTo>
                  <a:cubicBezTo>
                    <a:pt x="3843" y="17404"/>
                    <a:pt x="13368" y="2164"/>
                    <a:pt x="24798" y="259"/>
                  </a:cubicBezTo>
                  <a:cubicBezTo>
                    <a:pt x="48610" y="-3551"/>
                    <a:pt x="80995" y="35501"/>
                    <a:pt x="81948" y="64076"/>
                  </a:cubicBezTo>
                  <a:cubicBezTo>
                    <a:pt x="81948" y="88841"/>
                    <a:pt x="65755" y="92651"/>
                    <a:pt x="46705" y="91699"/>
                  </a:cubicBezTo>
                  <a:cubicBezTo>
                    <a:pt x="19083" y="90746"/>
                    <a:pt x="-920" y="65029"/>
                    <a:pt x="33" y="20261"/>
                  </a:cubicBezTo>
                  <a:close/>
                </a:path>
              </a:pathLst>
            </a:custGeom>
            <a:solidFill>
              <a:srgbClr val="E618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8" name="Google Shape;2328;p21"/>
            <p:cNvSpPr/>
            <p:nvPr/>
          </p:nvSpPr>
          <p:spPr>
            <a:xfrm>
              <a:off x="3789574" y="2310602"/>
              <a:ext cx="144250" cy="87362"/>
            </a:xfrm>
            <a:custGeom>
              <a:avLst/>
              <a:gdLst/>
              <a:ahLst/>
              <a:cxnLst/>
              <a:rect l="l" t="t" r="r" b="b"/>
              <a:pathLst>
                <a:path w="144250" h="87362" extrusionOk="0">
                  <a:moveTo>
                    <a:pt x="423" y="84935"/>
                  </a:moveTo>
                  <a:cubicBezTo>
                    <a:pt x="25188" y="58265"/>
                    <a:pt x="29951" y="13497"/>
                    <a:pt x="74718" y="3972"/>
                  </a:cubicBezTo>
                  <a:cubicBezTo>
                    <a:pt x="97578" y="-790"/>
                    <a:pt x="118533" y="-3648"/>
                    <a:pt x="144251" y="9687"/>
                  </a:cubicBezTo>
                  <a:cubicBezTo>
                    <a:pt x="133773" y="15402"/>
                    <a:pt x="129011" y="20165"/>
                    <a:pt x="124248" y="20165"/>
                  </a:cubicBezTo>
                  <a:cubicBezTo>
                    <a:pt x="91863" y="20165"/>
                    <a:pt x="71861" y="32547"/>
                    <a:pt x="61383" y="66837"/>
                  </a:cubicBezTo>
                  <a:cubicBezTo>
                    <a:pt x="51858" y="98270"/>
                    <a:pt x="21378" y="83982"/>
                    <a:pt x="423" y="84935"/>
                  </a:cubicBezTo>
                  <a:cubicBezTo>
                    <a:pt x="-529" y="84935"/>
                    <a:pt x="423" y="84935"/>
                    <a:pt x="423" y="84935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9" name="Google Shape;2329;p21"/>
            <p:cNvSpPr/>
            <p:nvPr/>
          </p:nvSpPr>
          <p:spPr>
            <a:xfrm>
              <a:off x="4281226" y="2270760"/>
              <a:ext cx="79354" cy="75247"/>
            </a:xfrm>
            <a:custGeom>
              <a:avLst/>
              <a:gdLst/>
              <a:ahLst/>
              <a:cxnLst/>
              <a:rect l="l" t="t" r="r" b="b"/>
              <a:pathLst>
                <a:path w="79354" h="75247" extrusionOk="0">
                  <a:moveTo>
                    <a:pt x="18359" y="0"/>
                  </a:moveTo>
                  <a:cubicBezTo>
                    <a:pt x="62174" y="952"/>
                    <a:pt x="80271" y="17145"/>
                    <a:pt x="79319" y="44767"/>
                  </a:cubicBezTo>
                  <a:cubicBezTo>
                    <a:pt x="78366" y="67627"/>
                    <a:pt x="64079" y="75248"/>
                    <a:pt x="44077" y="75248"/>
                  </a:cubicBezTo>
                  <a:cubicBezTo>
                    <a:pt x="18359" y="75248"/>
                    <a:pt x="-2596" y="51435"/>
                    <a:pt x="261" y="21907"/>
                  </a:cubicBezTo>
                  <a:cubicBezTo>
                    <a:pt x="1214" y="10477"/>
                    <a:pt x="15502" y="2857"/>
                    <a:pt x="18359" y="0"/>
                  </a:cubicBezTo>
                  <a:close/>
                </a:path>
              </a:pathLst>
            </a:custGeom>
            <a:solidFill>
              <a:srgbClr val="E618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0" name="Google Shape;2330;p21"/>
            <p:cNvSpPr/>
            <p:nvPr/>
          </p:nvSpPr>
          <p:spPr>
            <a:xfrm>
              <a:off x="3502104" y="2405975"/>
              <a:ext cx="132635" cy="52479"/>
            </a:xfrm>
            <a:custGeom>
              <a:avLst/>
              <a:gdLst/>
              <a:ahLst/>
              <a:cxnLst/>
              <a:rect l="l" t="t" r="r" b="b"/>
              <a:pathLst>
                <a:path w="132635" h="52479" extrusionOk="0">
                  <a:moveTo>
                    <a:pt x="51673" y="36235"/>
                  </a:moveTo>
                  <a:cubicBezTo>
                    <a:pt x="40243" y="41950"/>
                    <a:pt x="29766" y="50522"/>
                    <a:pt x="18336" y="52428"/>
                  </a:cubicBezTo>
                  <a:cubicBezTo>
                    <a:pt x="13573" y="53380"/>
                    <a:pt x="1191" y="40997"/>
                    <a:pt x="238" y="33378"/>
                  </a:cubicBezTo>
                  <a:cubicBezTo>
                    <a:pt x="-1667" y="15280"/>
                    <a:pt x="7858" y="-913"/>
                    <a:pt x="28813" y="40"/>
                  </a:cubicBezTo>
                  <a:cubicBezTo>
                    <a:pt x="63103" y="1945"/>
                    <a:pt x="98346" y="7660"/>
                    <a:pt x="132636" y="11470"/>
                  </a:cubicBezTo>
                  <a:cubicBezTo>
                    <a:pt x="132636" y="16232"/>
                    <a:pt x="132636" y="20995"/>
                    <a:pt x="132636" y="25757"/>
                  </a:cubicBezTo>
                  <a:cubicBezTo>
                    <a:pt x="105966" y="27662"/>
                    <a:pt x="78343" y="28615"/>
                    <a:pt x="51673" y="30520"/>
                  </a:cubicBezTo>
                  <a:cubicBezTo>
                    <a:pt x="50721" y="32425"/>
                    <a:pt x="50721" y="34330"/>
                    <a:pt x="51673" y="36235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1" name="Google Shape;2331;p21"/>
            <p:cNvSpPr/>
            <p:nvPr/>
          </p:nvSpPr>
          <p:spPr>
            <a:xfrm>
              <a:off x="4911090" y="3919537"/>
              <a:ext cx="50482" cy="151447"/>
            </a:xfrm>
            <a:custGeom>
              <a:avLst/>
              <a:gdLst/>
              <a:ahLst/>
              <a:cxnLst/>
              <a:rect l="l" t="t" r="r" b="b"/>
              <a:pathLst>
                <a:path w="50482" h="151447" extrusionOk="0">
                  <a:moveTo>
                    <a:pt x="0" y="6668"/>
                  </a:moveTo>
                  <a:cubicBezTo>
                    <a:pt x="3810" y="4763"/>
                    <a:pt x="8572" y="2857"/>
                    <a:pt x="12382" y="0"/>
                  </a:cubicBezTo>
                  <a:cubicBezTo>
                    <a:pt x="20955" y="22860"/>
                    <a:pt x="29528" y="45720"/>
                    <a:pt x="37147" y="69532"/>
                  </a:cubicBezTo>
                  <a:cubicBezTo>
                    <a:pt x="37147" y="69532"/>
                    <a:pt x="37147" y="69532"/>
                    <a:pt x="37147" y="69532"/>
                  </a:cubicBezTo>
                  <a:cubicBezTo>
                    <a:pt x="39053" y="76200"/>
                    <a:pt x="40957" y="82868"/>
                    <a:pt x="43815" y="89535"/>
                  </a:cubicBezTo>
                  <a:cubicBezTo>
                    <a:pt x="45720" y="101918"/>
                    <a:pt x="48578" y="114300"/>
                    <a:pt x="50482" y="126682"/>
                  </a:cubicBezTo>
                  <a:cubicBezTo>
                    <a:pt x="46672" y="135255"/>
                    <a:pt x="41910" y="143828"/>
                    <a:pt x="38100" y="151447"/>
                  </a:cubicBezTo>
                  <a:cubicBezTo>
                    <a:pt x="24765" y="102870"/>
                    <a:pt x="12382" y="55245"/>
                    <a:pt x="0" y="666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2" name="Google Shape;2332;p21"/>
            <p:cNvSpPr/>
            <p:nvPr/>
          </p:nvSpPr>
          <p:spPr>
            <a:xfrm>
              <a:off x="3716654" y="2703195"/>
              <a:ext cx="97154" cy="31725"/>
            </a:xfrm>
            <a:custGeom>
              <a:avLst/>
              <a:gdLst/>
              <a:ahLst/>
              <a:cxnLst/>
              <a:rect l="l" t="t" r="r" b="b"/>
              <a:pathLst>
                <a:path w="97154" h="31725" extrusionOk="0">
                  <a:moveTo>
                    <a:pt x="97155" y="9525"/>
                  </a:moveTo>
                  <a:cubicBezTo>
                    <a:pt x="66675" y="37147"/>
                    <a:pt x="29528" y="40005"/>
                    <a:pt x="0" y="12383"/>
                  </a:cubicBezTo>
                  <a:cubicBezTo>
                    <a:pt x="35242" y="7620"/>
                    <a:pt x="65723" y="3810"/>
                    <a:pt x="96203" y="0"/>
                  </a:cubicBezTo>
                  <a:cubicBezTo>
                    <a:pt x="96203" y="2858"/>
                    <a:pt x="96203" y="6667"/>
                    <a:pt x="97155" y="9525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3" name="Google Shape;2333;p21"/>
            <p:cNvSpPr/>
            <p:nvPr/>
          </p:nvSpPr>
          <p:spPr>
            <a:xfrm>
              <a:off x="3345179" y="3100387"/>
              <a:ext cx="41910" cy="40157"/>
            </a:xfrm>
            <a:custGeom>
              <a:avLst/>
              <a:gdLst/>
              <a:ahLst/>
              <a:cxnLst/>
              <a:rect l="l" t="t" r="r" b="b"/>
              <a:pathLst>
                <a:path w="41910" h="40157" extrusionOk="0">
                  <a:moveTo>
                    <a:pt x="41910" y="13335"/>
                  </a:moveTo>
                  <a:cubicBezTo>
                    <a:pt x="40958" y="43815"/>
                    <a:pt x="19050" y="40005"/>
                    <a:pt x="0" y="40005"/>
                  </a:cubicBezTo>
                  <a:cubicBezTo>
                    <a:pt x="953" y="26670"/>
                    <a:pt x="2858" y="13335"/>
                    <a:pt x="3810" y="0"/>
                  </a:cubicBezTo>
                  <a:cubicBezTo>
                    <a:pt x="16192" y="3810"/>
                    <a:pt x="28575" y="8572"/>
                    <a:pt x="41910" y="13335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4" name="Google Shape;2334;p21"/>
            <p:cNvSpPr/>
            <p:nvPr/>
          </p:nvSpPr>
          <p:spPr>
            <a:xfrm>
              <a:off x="4459588" y="2024062"/>
              <a:ext cx="18009" cy="50482"/>
            </a:xfrm>
            <a:custGeom>
              <a:avLst/>
              <a:gdLst/>
              <a:ahLst/>
              <a:cxnLst/>
              <a:rect l="l" t="t" r="r" b="b"/>
              <a:pathLst>
                <a:path w="18009" h="50482" extrusionOk="0">
                  <a:moveTo>
                    <a:pt x="16" y="0"/>
                  </a:moveTo>
                  <a:cubicBezTo>
                    <a:pt x="-936" y="17145"/>
                    <a:pt x="40974" y="33338"/>
                    <a:pt x="16" y="50483"/>
                  </a:cubicBezTo>
                  <a:cubicBezTo>
                    <a:pt x="16" y="33338"/>
                    <a:pt x="16" y="17145"/>
                    <a:pt x="16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5" name="Google Shape;2335;p21"/>
            <p:cNvSpPr/>
            <p:nvPr/>
          </p:nvSpPr>
          <p:spPr>
            <a:xfrm>
              <a:off x="4553902" y="2439352"/>
              <a:ext cx="18709" cy="50482"/>
            </a:xfrm>
            <a:custGeom>
              <a:avLst/>
              <a:gdLst/>
              <a:ahLst/>
              <a:cxnLst/>
              <a:rect l="l" t="t" r="r" b="b"/>
              <a:pathLst>
                <a:path w="18709" h="50482" extrusionOk="0">
                  <a:moveTo>
                    <a:pt x="0" y="0"/>
                  </a:moveTo>
                  <a:cubicBezTo>
                    <a:pt x="18097" y="16192"/>
                    <a:pt x="24765" y="40005"/>
                    <a:pt x="12382" y="50482"/>
                  </a:cubicBezTo>
                  <a:cubicBezTo>
                    <a:pt x="8572" y="34290"/>
                    <a:pt x="3810" y="17145"/>
                    <a:pt x="0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6" name="Google Shape;2336;p21"/>
            <p:cNvSpPr/>
            <p:nvPr/>
          </p:nvSpPr>
          <p:spPr>
            <a:xfrm>
              <a:off x="4203382" y="4354830"/>
              <a:ext cx="18097" cy="16192"/>
            </a:xfrm>
            <a:custGeom>
              <a:avLst/>
              <a:gdLst/>
              <a:ahLst/>
              <a:cxnLst/>
              <a:rect l="l" t="t" r="r" b="b"/>
              <a:pathLst>
                <a:path w="18097" h="16192" extrusionOk="0">
                  <a:moveTo>
                    <a:pt x="18097" y="0"/>
                  </a:moveTo>
                  <a:cubicBezTo>
                    <a:pt x="16192" y="5715"/>
                    <a:pt x="14288" y="10477"/>
                    <a:pt x="13335" y="16192"/>
                  </a:cubicBezTo>
                  <a:cubicBezTo>
                    <a:pt x="8572" y="12382"/>
                    <a:pt x="4763" y="9525"/>
                    <a:pt x="0" y="5715"/>
                  </a:cubicBezTo>
                  <a:cubicBezTo>
                    <a:pt x="5715" y="3810"/>
                    <a:pt x="12383" y="1905"/>
                    <a:pt x="18097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7" name="Google Shape;2337;p21"/>
            <p:cNvSpPr/>
            <p:nvPr/>
          </p:nvSpPr>
          <p:spPr>
            <a:xfrm>
              <a:off x="3765232" y="4100512"/>
              <a:ext cx="12382" cy="1905"/>
            </a:xfrm>
            <a:custGeom>
              <a:avLst/>
              <a:gdLst/>
              <a:ahLst/>
              <a:cxnLst/>
              <a:rect l="l" t="t" r="r" b="b"/>
              <a:pathLst>
                <a:path w="12382" h="1905" extrusionOk="0">
                  <a:moveTo>
                    <a:pt x="12383" y="0"/>
                  </a:moveTo>
                  <a:cubicBezTo>
                    <a:pt x="8572" y="953"/>
                    <a:pt x="3810" y="953"/>
                    <a:pt x="0" y="1905"/>
                  </a:cubicBezTo>
                  <a:cubicBezTo>
                    <a:pt x="3810" y="953"/>
                    <a:pt x="7620" y="0"/>
                    <a:pt x="12383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8" name="Google Shape;2338;p21"/>
            <p:cNvSpPr/>
            <p:nvPr/>
          </p:nvSpPr>
          <p:spPr>
            <a:xfrm>
              <a:off x="3451859" y="2887027"/>
              <a:ext cx="5715" cy="952"/>
            </a:xfrm>
            <a:custGeom>
              <a:avLst/>
              <a:gdLst/>
              <a:ahLst/>
              <a:cxnLst/>
              <a:rect l="l" t="t" r="r" b="b"/>
              <a:pathLst>
                <a:path w="5715" h="952" extrusionOk="0">
                  <a:moveTo>
                    <a:pt x="5715" y="0"/>
                  </a:moveTo>
                  <a:cubicBezTo>
                    <a:pt x="3810" y="0"/>
                    <a:pt x="1905" y="952"/>
                    <a:pt x="0" y="952"/>
                  </a:cubicBezTo>
                  <a:cubicBezTo>
                    <a:pt x="1905" y="952"/>
                    <a:pt x="3810" y="0"/>
                    <a:pt x="5715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21"/>
            <p:cNvSpPr/>
            <p:nvPr/>
          </p:nvSpPr>
          <p:spPr>
            <a:xfrm>
              <a:off x="4287202" y="4253163"/>
              <a:ext cx="373379" cy="118811"/>
            </a:xfrm>
            <a:custGeom>
              <a:avLst/>
              <a:gdLst/>
              <a:ahLst/>
              <a:cxnLst/>
              <a:rect l="l" t="t" r="r" b="b"/>
              <a:pathLst>
                <a:path w="373379" h="118811" extrusionOk="0">
                  <a:moveTo>
                    <a:pt x="373380" y="6417"/>
                  </a:moveTo>
                  <a:cubicBezTo>
                    <a:pt x="346710" y="18799"/>
                    <a:pt x="319088" y="32134"/>
                    <a:pt x="292417" y="44517"/>
                  </a:cubicBezTo>
                  <a:cubicBezTo>
                    <a:pt x="226695" y="63567"/>
                    <a:pt x="160972" y="82617"/>
                    <a:pt x="95250" y="100714"/>
                  </a:cubicBezTo>
                  <a:cubicBezTo>
                    <a:pt x="64770" y="109287"/>
                    <a:pt x="33338" y="116907"/>
                    <a:pt x="0" y="118812"/>
                  </a:cubicBezTo>
                  <a:cubicBezTo>
                    <a:pt x="24765" y="106429"/>
                    <a:pt x="48577" y="94047"/>
                    <a:pt x="73342" y="82617"/>
                  </a:cubicBezTo>
                  <a:cubicBezTo>
                    <a:pt x="124777" y="86427"/>
                    <a:pt x="167640" y="60709"/>
                    <a:pt x="210502" y="38802"/>
                  </a:cubicBezTo>
                  <a:lnTo>
                    <a:pt x="210502" y="38802"/>
                  </a:lnTo>
                  <a:cubicBezTo>
                    <a:pt x="221932" y="36897"/>
                    <a:pt x="233363" y="36897"/>
                    <a:pt x="243840" y="34039"/>
                  </a:cubicBezTo>
                  <a:cubicBezTo>
                    <a:pt x="279082" y="23562"/>
                    <a:pt x="314325" y="10227"/>
                    <a:pt x="349567" y="702"/>
                  </a:cubicBezTo>
                  <a:cubicBezTo>
                    <a:pt x="356235" y="-2156"/>
                    <a:pt x="365760" y="4512"/>
                    <a:pt x="373380" y="6417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0" name="Google Shape;2340;p21"/>
            <p:cNvSpPr/>
            <p:nvPr/>
          </p:nvSpPr>
          <p:spPr>
            <a:xfrm>
              <a:off x="4353877" y="4291012"/>
              <a:ext cx="143827" cy="44373"/>
            </a:xfrm>
            <a:custGeom>
              <a:avLst/>
              <a:gdLst/>
              <a:ahLst/>
              <a:cxnLst/>
              <a:rect l="l" t="t" r="r" b="b"/>
              <a:pathLst>
                <a:path w="143827" h="44373" extrusionOk="0">
                  <a:moveTo>
                    <a:pt x="143827" y="0"/>
                  </a:moveTo>
                  <a:cubicBezTo>
                    <a:pt x="100013" y="21907"/>
                    <a:pt x="58102" y="48578"/>
                    <a:pt x="6667" y="43815"/>
                  </a:cubicBezTo>
                  <a:cubicBezTo>
                    <a:pt x="4763" y="43815"/>
                    <a:pt x="1905" y="43815"/>
                    <a:pt x="0" y="43815"/>
                  </a:cubicBezTo>
                  <a:cubicBezTo>
                    <a:pt x="47625" y="29528"/>
                    <a:pt x="95250" y="15240"/>
                    <a:pt x="143827" y="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1" name="Google Shape;2341;p21"/>
            <p:cNvSpPr/>
            <p:nvPr/>
          </p:nvSpPr>
          <p:spPr>
            <a:xfrm>
              <a:off x="4198620" y="4377690"/>
              <a:ext cx="59054" cy="33337"/>
            </a:xfrm>
            <a:custGeom>
              <a:avLst/>
              <a:gdLst/>
              <a:ahLst/>
              <a:cxnLst/>
              <a:rect l="l" t="t" r="r" b="b"/>
              <a:pathLst>
                <a:path w="59054" h="33337" extrusionOk="0">
                  <a:moveTo>
                    <a:pt x="59055" y="11430"/>
                  </a:moveTo>
                  <a:cubicBezTo>
                    <a:pt x="40958" y="19050"/>
                    <a:pt x="22860" y="25717"/>
                    <a:pt x="3810" y="33338"/>
                  </a:cubicBezTo>
                  <a:cubicBezTo>
                    <a:pt x="2858" y="30480"/>
                    <a:pt x="1905" y="27622"/>
                    <a:pt x="0" y="24765"/>
                  </a:cubicBezTo>
                  <a:cubicBezTo>
                    <a:pt x="18097" y="16192"/>
                    <a:pt x="36195" y="8572"/>
                    <a:pt x="54292" y="0"/>
                  </a:cubicBezTo>
                  <a:cubicBezTo>
                    <a:pt x="56197" y="3810"/>
                    <a:pt x="57150" y="7620"/>
                    <a:pt x="59055" y="1143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2" name="Google Shape;2342;p21"/>
            <p:cNvSpPr/>
            <p:nvPr/>
          </p:nvSpPr>
          <p:spPr>
            <a:xfrm>
              <a:off x="3930015" y="4455794"/>
              <a:ext cx="33337" cy="18097"/>
            </a:xfrm>
            <a:custGeom>
              <a:avLst/>
              <a:gdLst/>
              <a:ahLst/>
              <a:cxnLst/>
              <a:rect l="l" t="t" r="r" b="b"/>
              <a:pathLst>
                <a:path w="33337" h="18097" extrusionOk="0">
                  <a:moveTo>
                    <a:pt x="0" y="10478"/>
                  </a:moveTo>
                  <a:cubicBezTo>
                    <a:pt x="10477" y="6668"/>
                    <a:pt x="20002" y="3810"/>
                    <a:pt x="30480" y="0"/>
                  </a:cubicBezTo>
                  <a:cubicBezTo>
                    <a:pt x="31432" y="2858"/>
                    <a:pt x="32385" y="5715"/>
                    <a:pt x="33338" y="8573"/>
                  </a:cubicBezTo>
                  <a:cubicBezTo>
                    <a:pt x="22860" y="11430"/>
                    <a:pt x="13335" y="15240"/>
                    <a:pt x="2857" y="18098"/>
                  </a:cubicBezTo>
                  <a:cubicBezTo>
                    <a:pt x="1905" y="16193"/>
                    <a:pt x="952" y="13335"/>
                    <a:pt x="0" y="10478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3" name="Google Shape;2343;p21"/>
            <p:cNvSpPr/>
            <p:nvPr/>
          </p:nvSpPr>
          <p:spPr>
            <a:xfrm>
              <a:off x="4017645" y="4444365"/>
              <a:ext cx="7620" cy="8572"/>
            </a:xfrm>
            <a:custGeom>
              <a:avLst/>
              <a:gdLst/>
              <a:ahLst/>
              <a:cxnLst/>
              <a:rect l="l" t="t" r="r" b="b"/>
              <a:pathLst>
                <a:path w="7620" h="8572" extrusionOk="0">
                  <a:moveTo>
                    <a:pt x="4763" y="0"/>
                  </a:moveTo>
                  <a:cubicBezTo>
                    <a:pt x="5715" y="953"/>
                    <a:pt x="7620" y="3810"/>
                    <a:pt x="7620" y="3810"/>
                  </a:cubicBezTo>
                  <a:cubicBezTo>
                    <a:pt x="5715" y="5715"/>
                    <a:pt x="3810" y="6667"/>
                    <a:pt x="1905" y="8572"/>
                  </a:cubicBezTo>
                  <a:cubicBezTo>
                    <a:pt x="952" y="6667"/>
                    <a:pt x="0" y="5715"/>
                    <a:pt x="0" y="3810"/>
                  </a:cubicBezTo>
                  <a:cubicBezTo>
                    <a:pt x="0" y="2857"/>
                    <a:pt x="1905" y="1905"/>
                    <a:pt x="4763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4" name="Google Shape;2344;p21"/>
            <p:cNvSpPr/>
            <p:nvPr/>
          </p:nvSpPr>
          <p:spPr>
            <a:xfrm>
              <a:off x="4670618" y="2784157"/>
              <a:ext cx="98548" cy="401002"/>
            </a:xfrm>
            <a:custGeom>
              <a:avLst/>
              <a:gdLst/>
              <a:ahLst/>
              <a:cxnLst/>
              <a:rect l="l" t="t" r="r" b="b"/>
              <a:pathLst>
                <a:path w="98548" h="401002" extrusionOk="0">
                  <a:moveTo>
                    <a:pt x="40446" y="71438"/>
                  </a:moveTo>
                  <a:cubicBezTo>
                    <a:pt x="49019" y="96202"/>
                    <a:pt x="57591" y="121920"/>
                    <a:pt x="65211" y="146685"/>
                  </a:cubicBezTo>
                  <a:cubicBezTo>
                    <a:pt x="60449" y="147638"/>
                    <a:pt x="55686" y="147638"/>
                    <a:pt x="49019" y="148590"/>
                  </a:cubicBezTo>
                  <a:cubicBezTo>
                    <a:pt x="65211" y="224790"/>
                    <a:pt x="80451" y="299085"/>
                    <a:pt x="96644" y="373380"/>
                  </a:cubicBezTo>
                  <a:cubicBezTo>
                    <a:pt x="95691" y="374333"/>
                    <a:pt x="95691" y="375285"/>
                    <a:pt x="94739" y="376238"/>
                  </a:cubicBezTo>
                  <a:cubicBezTo>
                    <a:pt x="94739" y="375285"/>
                    <a:pt x="95691" y="374333"/>
                    <a:pt x="95691" y="373380"/>
                  </a:cubicBezTo>
                  <a:cubicBezTo>
                    <a:pt x="96644" y="381952"/>
                    <a:pt x="97596" y="390525"/>
                    <a:pt x="98549" y="399097"/>
                  </a:cubicBezTo>
                  <a:cubicBezTo>
                    <a:pt x="94739" y="400050"/>
                    <a:pt x="91881" y="400050"/>
                    <a:pt x="88071" y="401002"/>
                  </a:cubicBezTo>
                  <a:cubicBezTo>
                    <a:pt x="80451" y="362902"/>
                    <a:pt x="72831" y="324802"/>
                    <a:pt x="64259" y="287655"/>
                  </a:cubicBezTo>
                  <a:cubicBezTo>
                    <a:pt x="51876" y="233363"/>
                    <a:pt x="38541" y="179070"/>
                    <a:pt x="25206" y="124777"/>
                  </a:cubicBezTo>
                  <a:cubicBezTo>
                    <a:pt x="17586" y="95250"/>
                    <a:pt x="7109" y="65722"/>
                    <a:pt x="441" y="36195"/>
                  </a:cubicBezTo>
                  <a:cubicBezTo>
                    <a:pt x="-1464" y="26670"/>
                    <a:pt x="3299" y="16192"/>
                    <a:pt x="5204" y="0"/>
                  </a:cubicBezTo>
                  <a:cubicBezTo>
                    <a:pt x="19491" y="28575"/>
                    <a:pt x="29969" y="50483"/>
                    <a:pt x="40446" y="7143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5" name="Google Shape;2345;p21"/>
            <p:cNvSpPr/>
            <p:nvPr/>
          </p:nvSpPr>
          <p:spPr>
            <a:xfrm>
              <a:off x="4779644" y="3260407"/>
              <a:ext cx="9525" cy="23812"/>
            </a:xfrm>
            <a:custGeom>
              <a:avLst/>
              <a:gdLst/>
              <a:ahLst/>
              <a:cxnLst/>
              <a:rect l="l" t="t" r="r" b="b"/>
              <a:pathLst>
                <a:path w="9525" h="23812" extrusionOk="0">
                  <a:moveTo>
                    <a:pt x="9525" y="1905"/>
                  </a:moveTo>
                  <a:cubicBezTo>
                    <a:pt x="7620" y="9525"/>
                    <a:pt x="5715" y="17145"/>
                    <a:pt x="4763" y="23813"/>
                  </a:cubicBezTo>
                  <a:cubicBezTo>
                    <a:pt x="2858" y="23813"/>
                    <a:pt x="1905" y="22860"/>
                    <a:pt x="0" y="22860"/>
                  </a:cubicBezTo>
                  <a:cubicBezTo>
                    <a:pt x="953" y="15240"/>
                    <a:pt x="1905" y="7620"/>
                    <a:pt x="2858" y="0"/>
                  </a:cubicBezTo>
                  <a:cubicBezTo>
                    <a:pt x="4763" y="952"/>
                    <a:pt x="7620" y="1905"/>
                    <a:pt x="9525" y="190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6" name="Google Shape;2346;p21"/>
            <p:cNvSpPr/>
            <p:nvPr/>
          </p:nvSpPr>
          <p:spPr>
            <a:xfrm>
              <a:off x="4668895" y="2769870"/>
              <a:ext cx="7879" cy="6927"/>
            </a:xfrm>
            <a:custGeom>
              <a:avLst/>
              <a:gdLst/>
              <a:ahLst/>
              <a:cxnLst/>
              <a:rect l="l" t="t" r="r" b="b"/>
              <a:pathLst>
                <a:path w="7879" h="6927" extrusionOk="0">
                  <a:moveTo>
                    <a:pt x="7880" y="1905"/>
                  </a:moveTo>
                  <a:cubicBezTo>
                    <a:pt x="6927" y="3810"/>
                    <a:pt x="6927" y="6667"/>
                    <a:pt x="5022" y="6667"/>
                  </a:cubicBezTo>
                  <a:cubicBezTo>
                    <a:pt x="4070" y="7620"/>
                    <a:pt x="260" y="5715"/>
                    <a:pt x="260" y="4763"/>
                  </a:cubicBezTo>
                  <a:cubicBezTo>
                    <a:pt x="-693" y="3810"/>
                    <a:pt x="1212" y="952"/>
                    <a:pt x="2164" y="0"/>
                  </a:cubicBezTo>
                  <a:cubicBezTo>
                    <a:pt x="4070" y="952"/>
                    <a:pt x="5974" y="952"/>
                    <a:pt x="7880" y="190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7" name="Google Shape;2347;p21"/>
            <p:cNvSpPr/>
            <p:nvPr/>
          </p:nvSpPr>
          <p:spPr>
            <a:xfrm>
              <a:off x="4768215" y="3207067"/>
              <a:ext cx="3809" cy="14287"/>
            </a:xfrm>
            <a:custGeom>
              <a:avLst/>
              <a:gdLst/>
              <a:ahLst/>
              <a:cxnLst/>
              <a:rect l="l" t="t" r="r" b="b"/>
              <a:pathLst>
                <a:path w="3809" h="14287" extrusionOk="0">
                  <a:moveTo>
                    <a:pt x="0" y="14288"/>
                  </a:moveTo>
                  <a:cubicBezTo>
                    <a:pt x="0" y="9525"/>
                    <a:pt x="0" y="4763"/>
                    <a:pt x="0" y="0"/>
                  </a:cubicBezTo>
                  <a:cubicBezTo>
                    <a:pt x="953" y="0"/>
                    <a:pt x="1905" y="0"/>
                    <a:pt x="2857" y="0"/>
                  </a:cubicBezTo>
                  <a:cubicBezTo>
                    <a:pt x="2857" y="4763"/>
                    <a:pt x="3810" y="9525"/>
                    <a:pt x="3810" y="13335"/>
                  </a:cubicBezTo>
                  <a:cubicBezTo>
                    <a:pt x="2857" y="14288"/>
                    <a:pt x="1905" y="14288"/>
                    <a:pt x="0" y="1428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8" name="Google Shape;2348;p21"/>
            <p:cNvSpPr/>
            <p:nvPr/>
          </p:nvSpPr>
          <p:spPr>
            <a:xfrm>
              <a:off x="4773930" y="3239452"/>
              <a:ext cx="4762" cy="9525"/>
            </a:xfrm>
            <a:custGeom>
              <a:avLst/>
              <a:gdLst/>
              <a:ahLst/>
              <a:cxnLst/>
              <a:rect l="l" t="t" r="r" b="b"/>
              <a:pathLst>
                <a:path w="4762" h="9525" extrusionOk="0">
                  <a:moveTo>
                    <a:pt x="952" y="9525"/>
                  </a:moveTo>
                  <a:cubicBezTo>
                    <a:pt x="0" y="5715"/>
                    <a:pt x="0" y="2857"/>
                    <a:pt x="0" y="0"/>
                  </a:cubicBezTo>
                  <a:cubicBezTo>
                    <a:pt x="1905" y="952"/>
                    <a:pt x="3810" y="1905"/>
                    <a:pt x="4763" y="2857"/>
                  </a:cubicBezTo>
                  <a:cubicBezTo>
                    <a:pt x="4763" y="4763"/>
                    <a:pt x="2857" y="6667"/>
                    <a:pt x="952" y="952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9" name="Google Shape;2349;p21"/>
            <p:cNvSpPr/>
            <p:nvPr/>
          </p:nvSpPr>
          <p:spPr>
            <a:xfrm>
              <a:off x="4498657" y="4133850"/>
              <a:ext cx="394335" cy="157162"/>
            </a:xfrm>
            <a:custGeom>
              <a:avLst/>
              <a:gdLst/>
              <a:ahLst/>
              <a:cxnLst/>
              <a:rect l="l" t="t" r="r" b="b"/>
              <a:pathLst>
                <a:path w="394335" h="157162" extrusionOk="0">
                  <a:moveTo>
                    <a:pt x="161925" y="125730"/>
                  </a:moveTo>
                  <a:cubicBezTo>
                    <a:pt x="154305" y="123825"/>
                    <a:pt x="145733" y="117157"/>
                    <a:pt x="139065" y="119063"/>
                  </a:cubicBezTo>
                  <a:cubicBezTo>
                    <a:pt x="103823" y="129540"/>
                    <a:pt x="68580" y="141922"/>
                    <a:pt x="33337" y="152400"/>
                  </a:cubicBezTo>
                  <a:cubicBezTo>
                    <a:pt x="22860" y="155257"/>
                    <a:pt x="11430" y="155257"/>
                    <a:pt x="0" y="157163"/>
                  </a:cubicBezTo>
                  <a:cubicBezTo>
                    <a:pt x="4763" y="153353"/>
                    <a:pt x="9525" y="148590"/>
                    <a:pt x="15240" y="146685"/>
                  </a:cubicBezTo>
                  <a:cubicBezTo>
                    <a:pt x="129540" y="101918"/>
                    <a:pt x="242887" y="57150"/>
                    <a:pt x="357187" y="13335"/>
                  </a:cubicBezTo>
                  <a:cubicBezTo>
                    <a:pt x="369570" y="8572"/>
                    <a:pt x="381952" y="3810"/>
                    <a:pt x="394335" y="0"/>
                  </a:cubicBezTo>
                  <a:cubicBezTo>
                    <a:pt x="394335" y="0"/>
                    <a:pt x="394335" y="953"/>
                    <a:pt x="394335" y="953"/>
                  </a:cubicBezTo>
                  <a:cubicBezTo>
                    <a:pt x="383858" y="13335"/>
                    <a:pt x="373380" y="25718"/>
                    <a:pt x="362902" y="39053"/>
                  </a:cubicBezTo>
                  <a:cubicBezTo>
                    <a:pt x="359092" y="39053"/>
                    <a:pt x="354330" y="39053"/>
                    <a:pt x="350520" y="39053"/>
                  </a:cubicBezTo>
                  <a:cubicBezTo>
                    <a:pt x="347662" y="38100"/>
                    <a:pt x="344805" y="36195"/>
                    <a:pt x="341948" y="35243"/>
                  </a:cubicBezTo>
                  <a:cubicBezTo>
                    <a:pt x="342900" y="37147"/>
                    <a:pt x="343852" y="38100"/>
                    <a:pt x="344805" y="40005"/>
                  </a:cubicBezTo>
                  <a:cubicBezTo>
                    <a:pt x="340042" y="46672"/>
                    <a:pt x="336233" y="56197"/>
                    <a:pt x="329565" y="59055"/>
                  </a:cubicBezTo>
                  <a:cubicBezTo>
                    <a:pt x="282892" y="78105"/>
                    <a:pt x="236220" y="95250"/>
                    <a:pt x="188595" y="113347"/>
                  </a:cubicBezTo>
                  <a:cubicBezTo>
                    <a:pt x="179070" y="115253"/>
                    <a:pt x="170498" y="120968"/>
                    <a:pt x="161925" y="12573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0" name="Google Shape;2350;p21"/>
            <p:cNvSpPr/>
            <p:nvPr/>
          </p:nvSpPr>
          <p:spPr>
            <a:xfrm>
              <a:off x="4923472" y="3745230"/>
              <a:ext cx="79057" cy="313620"/>
            </a:xfrm>
            <a:custGeom>
              <a:avLst/>
              <a:gdLst/>
              <a:ahLst/>
              <a:cxnLst/>
              <a:rect l="l" t="t" r="r" b="b"/>
              <a:pathLst>
                <a:path w="79057" h="313620" extrusionOk="0">
                  <a:moveTo>
                    <a:pt x="38100" y="300990"/>
                  </a:moveTo>
                  <a:cubicBezTo>
                    <a:pt x="36195" y="288607"/>
                    <a:pt x="33338" y="276225"/>
                    <a:pt x="31433" y="263842"/>
                  </a:cubicBezTo>
                  <a:cubicBezTo>
                    <a:pt x="29528" y="257175"/>
                    <a:pt x="27622" y="250507"/>
                    <a:pt x="24765" y="243840"/>
                  </a:cubicBezTo>
                  <a:cubicBezTo>
                    <a:pt x="24765" y="243840"/>
                    <a:pt x="24765" y="243840"/>
                    <a:pt x="24765" y="243840"/>
                  </a:cubicBezTo>
                  <a:cubicBezTo>
                    <a:pt x="24765" y="220980"/>
                    <a:pt x="24765" y="198120"/>
                    <a:pt x="24765" y="167640"/>
                  </a:cubicBezTo>
                  <a:cubicBezTo>
                    <a:pt x="19050" y="179070"/>
                    <a:pt x="17145" y="182880"/>
                    <a:pt x="13335" y="193357"/>
                  </a:cubicBezTo>
                  <a:cubicBezTo>
                    <a:pt x="10478" y="171450"/>
                    <a:pt x="8572" y="154305"/>
                    <a:pt x="6668" y="137160"/>
                  </a:cubicBezTo>
                  <a:cubicBezTo>
                    <a:pt x="10478" y="136207"/>
                    <a:pt x="14288" y="135255"/>
                    <a:pt x="18097" y="135255"/>
                  </a:cubicBezTo>
                  <a:cubicBezTo>
                    <a:pt x="12383" y="131445"/>
                    <a:pt x="6668" y="128588"/>
                    <a:pt x="0" y="124777"/>
                  </a:cubicBezTo>
                  <a:cubicBezTo>
                    <a:pt x="0" y="116205"/>
                    <a:pt x="0" y="107632"/>
                    <a:pt x="0" y="100013"/>
                  </a:cubicBezTo>
                  <a:cubicBezTo>
                    <a:pt x="2858" y="102870"/>
                    <a:pt x="5715" y="104775"/>
                    <a:pt x="13335" y="111442"/>
                  </a:cubicBezTo>
                  <a:cubicBezTo>
                    <a:pt x="8572" y="82867"/>
                    <a:pt x="3810" y="59055"/>
                    <a:pt x="1905" y="35242"/>
                  </a:cubicBezTo>
                  <a:cubicBezTo>
                    <a:pt x="953" y="23813"/>
                    <a:pt x="8572" y="11430"/>
                    <a:pt x="11430" y="0"/>
                  </a:cubicBezTo>
                  <a:cubicBezTo>
                    <a:pt x="23813" y="66675"/>
                    <a:pt x="36195" y="133350"/>
                    <a:pt x="49530" y="199072"/>
                  </a:cubicBezTo>
                  <a:cubicBezTo>
                    <a:pt x="56197" y="229552"/>
                    <a:pt x="65722" y="259080"/>
                    <a:pt x="73343" y="289560"/>
                  </a:cubicBezTo>
                  <a:cubicBezTo>
                    <a:pt x="75247" y="293370"/>
                    <a:pt x="77153" y="298132"/>
                    <a:pt x="79058" y="301942"/>
                  </a:cubicBezTo>
                  <a:cubicBezTo>
                    <a:pt x="66675" y="316230"/>
                    <a:pt x="52388" y="319088"/>
                    <a:pt x="38100" y="300990"/>
                  </a:cubicBezTo>
                  <a:close/>
                </a:path>
              </a:pathLst>
            </a:custGeom>
            <a:solidFill>
              <a:srgbClr val="C7CA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1" name="Google Shape;2351;p21"/>
            <p:cNvSpPr/>
            <p:nvPr/>
          </p:nvSpPr>
          <p:spPr>
            <a:xfrm>
              <a:off x="4893944" y="4149090"/>
              <a:ext cx="71437" cy="39221"/>
            </a:xfrm>
            <a:custGeom>
              <a:avLst/>
              <a:gdLst/>
              <a:ahLst/>
              <a:cxnLst/>
              <a:rect l="l" t="t" r="r" b="b"/>
              <a:pathLst>
                <a:path w="71437" h="39221" extrusionOk="0">
                  <a:moveTo>
                    <a:pt x="71438" y="0"/>
                  </a:moveTo>
                  <a:cubicBezTo>
                    <a:pt x="68580" y="26670"/>
                    <a:pt x="39053" y="40957"/>
                    <a:pt x="0" y="39053"/>
                  </a:cubicBezTo>
                  <a:cubicBezTo>
                    <a:pt x="23813" y="25717"/>
                    <a:pt x="45720" y="14288"/>
                    <a:pt x="71438" y="0"/>
                  </a:cubicBezTo>
                  <a:close/>
                </a:path>
              </a:pathLst>
            </a:custGeom>
            <a:solidFill>
              <a:srgbClr val="C7CA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2" name="Google Shape;2352;p21"/>
            <p:cNvSpPr/>
            <p:nvPr/>
          </p:nvSpPr>
          <p:spPr>
            <a:xfrm>
              <a:off x="4941569" y="4102417"/>
              <a:ext cx="7620" cy="5714"/>
            </a:xfrm>
            <a:custGeom>
              <a:avLst/>
              <a:gdLst/>
              <a:ahLst/>
              <a:cxnLst/>
              <a:rect l="l" t="t" r="r" b="b"/>
              <a:pathLst>
                <a:path w="7620" h="5714" extrusionOk="0">
                  <a:moveTo>
                    <a:pt x="7620" y="5715"/>
                  </a:moveTo>
                  <a:cubicBezTo>
                    <a:pt x="4763" y="4763"/>
                    <a:pt x="2858" y="2857"/>
                    <a:pt x="0" y="1905"/>
                  </a:cubicBezTo>
                  <a:cubicBezTo>
                    <a:pt x="2858" y="952"/>
                    <a:pt x="4763" y="0"/>
                    <a:pt x="7620" y="0"/>
                  </a:cubicBezTo>
                  <a:cubicBezTo>
                    <a:pt x="7620" y="1905"/>
                    <a:pt x="7620" y="3810"/>
                    <a:pt x="7620" y="571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3" name="Google Shape;2353;p21"/>
            <p:cNvSpPr/>
            <p:nvPr/>
          </p:nvSpPr>
          <p:spPr>
            <a:xfrm>
              <a:off x="4839652" y="4168140"/>
              <a:ext cx="8572" cy="4762"/>
            </a:xfrm>
            <a:custGeom>
              <a:avLst/>
              <a:gdLst/>
              <a:ahLst/>
              <a:cxnLst/>
              <a:rect l="l" t="t" r="r" b="b"/>
              <a:pathLst>
                <a:path w="8572" h="4762" extrusionOk="0">
                  <a:moveTo>
                    <a:pt x="2857" y="4763"/>
                  </a:moveTo>
                  <a:cubicBezTo>
                    <a:pt x="1905" y="2857"/>
                    <a:pt x="953" y="1905"/>
                    <a:pt x="0" y="0"/>
                  </a:cubicBezTo>
                  <a:cubicBezTo>
                    <a:pt x="2857" y="953"/>
                    <a:pt x="5715" y="2857"/>
                    <a:pt x="8572" y="3810"/>
                  </a:cubicBezTo>
                  <a:cubicBezTo>
                    <a:pt x="6667" y="3810"/>
                    <a:pt x="4763" y="3810"/>
                    <a:pt x="2857" y="4763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4" name="Google Shape;2354;p21"/>
            <p:cNvSpPr/>
            <p:nvPr/>
          </p:nvSpPr>
          <p:spPr>
            <a:xfrm>
              <a:off x="4487171" y="2069782"/>
              <a:ext cx="73398" cy="265747"/>
            </a:xfrm>
            <a:custGeom>
              <a:avLst/>
              <a:gdLst/>
              <a:ahLst/>
              <a:cxnLst/>
              <a:rect l="l" t="t" r="r" b="b"/>
              <a:pathLst>
                <a:path w="73398" h="265747" extrusionOk="0">
                  <a:moveTo>
                    <a:pt x="73398" y="187642"/>
                  </a:moveTo>
                  <a:cubicBezTo>
                    <a:pt x="73398" y="208597"/>
                    <a:pt x="73398" y="229552"/>
                    <a:pt x="73398" y="250507"/>
                  </a:cubicBezTo>
                  <a:cubicBezTo>
                    <a:pt x="66731" y="254317"/>
                    <a:pt x="61016" y="259080"/>
                    <a:pt x="50538" y="265747"/>
                  </a:cubicBezTo>
                  <a:cubicBezTo>
                    <a:pt x="63873" y="233363"/>
                    <a:pt x="43871" y="168592"/>
                    <a:pt x="24821" y="147638"/>
                  </a:cubicBezTo>
                  <a:cubicBezTo>
                    <a:pt x="14344" y="136207"/>
                    <a:pt x="7676" y="116205"/>
                    <a:pt x="8628" y="100013"/>
                  </a:cubicBezTo>
                  <a:cubicBezTo>
                    <a:pt x="9581" y="69532"/>
                    <a:pt x="5771" y="40957"/>
                    <a:pt x="56" y="11430"/>
                  </a:cubicBezTo>
                  <a:cubicBezTo>
                    <a:pt x="-897" y="8572"/>
                    <a:pt x="10533" y="3810"/>
                    <a:pt x="16249" y="0"/>
                  </a:cubicBezTo>
                  <a:cubicBezTo>
                    <a:pt x="35299" y="60960"/>
                    <a:pt x="54348" y="124777"/>
                    <a:pt x="73398" y="187642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5" name="Google Shape;2355;p21"/>
            <p:cNvSpPr/>
            <p:nvPr/>
          </p:nvSpPr>
          <p:spPr>
            <a:xfrm>
              <a:off x="4503420" y="2049779"/>
              <a:ext cx="68579" cy="207645"/>
            </a:xfrm>
            <a:custGeom>
              <a:avLst/>
              <a:gdLst/>
              <a:ahLst/>
              <a:cxnLst/>
              <a:rect l="l" t="t" r="r" b="b"/>
              <a:pathLst>
                <a:path w="68579" h="207645" extrusionOk="0">
                  <a:moveTo>
                    <a:pt x="57150" y="207645"/>
                  </a:moveTo>
                  <a:cubicBezTo>
                    <a:pt x="38100" y="144780"/>
                    <a:pt x="19050" y="81915"/>
                    <a:pt x="0" y="19050"/>
                  </a:cubicBezTo>
                  <a:cubicBezTo>
                    <a:pt x="952" y="13335"/>
                    <a:pt x="2858" y="7620"/>
                    <a:pt x="3810" y="1905"/>
                  </a:cubicBezTo>
                  <a:cubicBezTo>
                    <a:pt x="7620" y="953"/>
                    <a:pt x="11430" y="953"/>
                    <a:pt x="14288" y="0"/>
                  </a:cubicBezTo>
                  <a:cubicBezTo>
                    <a:pt x="30480" y="64770"/>
                    <a:pt x="46673" y="130493"/>
                    <a:pt x="62865" y="195263"/>
                  </a:cubicBezTo>
                  <a:cubicBezTo>
                    <a:pt x="64770" y="197168"/>
                    <a:pt x="66675" y="200025"/>
                    <a:pt x="68580" y="201930"/>
                  </a:cubicBezTo>
                  <a:cubicBezTo>
                    <a:pt x="68580" y="203835"/>
                    <a:pt x="68580" y="205740"/>
                    <a:pt x="68580" y="207645"/>
                  </a:cubicBezTo>
                  <a:cubicBezTo>
                    <a:pt x="64770" y="207645"/>
                    <a:pt x="60960" y="207645"/>
                    <a:pt x="57150" y="207645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6" name="Google Shape;2356;p21"/>
            <p:cNvSpPr/>
            <p:nvPr/>
          </p:nvSpPr>
          <p:spPr>
            <a:xfrm>
              <a:off x="4570803" y="2376487"/>
              <a:ext cx="27866" cy="62865"/>
            </a:xfrm>
            <a:custGeom>
              <a:avLst/>
              <a:gdLst/>
              <a:ahLst/>
              <a:cxnLst/>
              <a:rect l="l" t="t" r="r" b="b"/>
              <a:pathLst>
                <a:path w="27866" h="62865" extrusionOk="0">
                  <a:moveTo>
                    <a:pt x="21199" y="57150"/>
                  </a:moveTo>
                  <a:cubicBezTo>
                    <a:pt x="21199" y="59055"/>
                    <a:pt x="21199" y="60960"/>
                    <a:pt x="21199" y="62865"/>
                  </a:cubicBezTo>
                  <a:cubicBezTo>
                    <a:pt x="-1661" y="44767"/>
                    <a:pt x="-6423" y="19050"/>
                    <a:pt x="8817" y="0"/>
                  </a:cubicBezTo>
                  <a:cubicBezTo>
                    <a:pt x="15484" y="17145"/>
                    <a:pt x="21199" y="33338"/>
                    <a:pt x="27867" y="50483"/>
                  </a:cubicBezTo>
                  <a:cubicBezTo>
                    <a:pt x="25009" y="53340"/>
                    <a:pt x="23104" y="55245"/>
                    <a:pt x="21199" y="5715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7" name="Google Shape;2357;p21"/>
            <p:cNvSpPr/>
            <p:nvPr/>
          </p:nvSpPr>
          <p:spPr>
            <a:xfrm>
              <a:off x="4572952" y="2351722"/>
              <a:ext cx="6667" cy="19050"/>
            </a:xfrm>
            <a:custGeom>
              <a:avLst/>
              <a:gdLst/>
              <a:ahLst/>
              <a:cxnLst/>
              <a:rect l="l" t="t" r="r" b="b"/>
              <a:pathLst>
                <a:path w="6667" h="19050" extrusionOk="0">
                  <a:moveTo>
                    <a:pt x="0" y="0"/>
                  </a:moveTo>
                  <a:cubicBezTo>
                    <a:pt x="1905" y="6667"/>
                    <a:pt x="3810" y="12382"/>
                    <a:pt x="6667" y="19050"/>
                  </a:cubicBezTo>
                  <a:cubicBezTo>
                    <a:pt x="3810" y="12382"/>
                    <a:pt x="1905" y="5715"/>
                    <a:pt x="0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8" name="Google Shape;2358;p21"/>
            <p:cNvSpPr/>
            <p:nvPr/>
          </p:nvSpPr>
          <p:spPr>
            <a:xfrm>
              <a:off x="4610100" y="2484120"/>
              <a:ext cx="12382" cy="13334"/>
            </a:xfrm>
            <a:custGeom>
              <a:avLst/>
              <a:gdLst/>
              <a:ahLst/>
              <a:cxnLst/>
              <a:rect l="l" t="t" r="r" b="b"/>
              <a:pathLst>
                <a:path w="12382" h="13334" extrusionOk="0">
                  <a:moveTo>
                    <a:pt x="0" y="0"/>
                  </a:moveTo>
                  <a:cubicBezTo>
                    <a:pt x="3810" y="4763"/>
                    <a:pt x="7620" y="8572"/>
                    <a:pt x="12382" y="13335"/>
                  </a:cubicBezTo>
                  <a:cubicBezTo>
                    <a:pt x="8572" y="8572"/>
                    <a:pt x="4763" y="3810"/>
                    <a:pt x="0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9" name="Google Shape;2359;p21"/>
            <p:cNvSpPr/>
            <p:nvPr/>
          </p:nvSpPr>
          <p:spPr>
            <a:xfrm>
              <a:off x="4622482" y="2508884"/>
              <a:ext cx="5715" cy="12382"/>
            </a:xfrm>
            <a:custGeom>
              <a:avLst/>
              <a:gdLst/>
              <a:ahLst/>
              <a:cxnLst/>
              <a:rect l="l" t="t" r="r" b="b"/>
              <a:pathLst>
                <a:path w="5715" h="12382" extrusionOk="0">
                  <a:moveTo>
                    <a:pt x="0" y="0"/>
                  </a:moveTo>
                  <a:cubicBezTo>
                    <a:pt x="1905" y="3810"/>
                    <a:pt x="3810" y="8573"/>
                    <a:pt x="5715" y="12383"/>
                  </a:cubicBezTo>
                  <a:cubicBezTo>
                    <a:pt x="4763" y="8573"/>
                    <a:pt x="1905" y="4763"/>
                    <a:pt x="0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0" name="Google Shape;2360;p21"/>
            <p:cNvSpPr/>
            <p:nvPr/>
          </p:nvSpPr>
          <p:spPr>
            <a:xfrm>
              <a:off x="4566284" y="2244089"/>
              <a:ext cx="5715" cy="6667"/>
            </a:xfrm>
            <a:custGeom>
              <a:avLst/>
              <a:gdLst/>
              <a:ahLst/>
              <a:cxnLst/>
              <a:rect l="l" t="t" r="r" b="b"/>
              <a:pathLst>
                <a:path w="5715" h="6667" extrusionOk="0">
                  <a:moveTo>
                    <a:pt x="5715" y="6668"/>
                  </a:moveTo>
                  <a:cubicBezTo>
                    <a:pt x="3810" y="4763"/>
                    <a:pt x="1905" y="1905"/>
                    <a:pt x="0" y="0"/>
                  </a:cubicBezTo>
                  <a:cubicBezTo>
                    <a:pt x="1905" y="2858"/>
                    <a:pt x="3810" y="4763"/>
                    <a:pt x="5715" y="666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1" name="Google Shape;2361;p21"/>
            <p:cNvSpPr/>
            <p:nvPr/>
          </p:nvSpPr>
          <p:spPr>
            <a:xfrm>
              <a:off x="3617595" y="4524375"/>
              <a:ext cx="106679" cy="41909"/>
            </a:xfrm>
            <a:custGeom>
              <a:avLst/>
              <a:gdLst/>
              <a:ahLst/>
              <a:cxnLst/>
              <a:rect l="l" t="t" r="r" b="b"/>
              <a:pathLst>
                <a:path w="106679" h="41909" extrusionOk="0">
                  <a:moveTo>
                    <a:pt x="0" y="28575"/>
                  </a:moveTo>
                  <a:cubicBezTo>
                    <a:pt x="34290" y="19050"/>
                    <a:pt x="69533" y="9525"/>
                    <a:pt x="103822" y="0"/>
                  </a:cubicBezTo>
                  <a:cubicBezTo>
                    <a:pt x="104775" y="2857"/>
                    <a:pt x="105727" y="6668"/>
                    <a:pt x="106680" y="9525"/>
                  </a:cubicBezTo>
                  <a:cubicBezTo>
                    <a:pt x="72390" y="20003"/>
                    <a:pt x="37147" y="31432"/>
                    <a:pt x="2858" y="41910"/>
                  </a:cubicBezTo>
                  <a:cubicBezTo>
                    <a:pt x="1905" y="37147"/>
                    <a:pt x="952" y="32385"/>
                    <a:pt x="0" y="2857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2" name="Google Shape;2362;p21"/>
            <p:cNvSpPr/>
            <p:nvPr/>
          </p:nvSpPr>
          <p:spPr>
            <a:xfrm>
              <a:off x="3743325" y="4489132"/>
              <a:ext cx="99059" cy="36195"/>
            </a:xfrm>
            <a:custGeom>
              <a:avLst/>
              <a:gdLst/>
              <a:ahLst/>
              <a:cxnLst/>
              <a:rect l="l" t="t" r="r" b="b"/>
              <a:pathLst>
                <a:path w="99059" h="36195" extrusionOk="0">
                  <a:moveTo>
                    <a:pt x="99060" y="6668"/>
                  </a:moveTo>
                  <a:cubicBezTo>
                    <a:pt x="66675" y="16193"/>
                    <a:pt x="35242" y="26670"/>
                    <a:pt x="2858" y="36195"/>
                  </a:cubicBezTo>
                  <a:cubicBezTo>
                    <a:pt x="1905" y="33338"/>
                    <a:pt x="953" y="30480"/>
                    <a:pt x="0" y="28575"/>
                  </a:cubicBezTo>
                  <a:cubicBezTo>
                    <a:pt x="31433" y="19050"/>
                    <a:pt x="63817" y="9525"/>
                    <a:pt x="95250" y="0"/>
                  </a:cubicBezTo>
                  <a:cubicBezTo>
                    <a:pt x="97155" y="953"/>
                    <a:pt x="98108" y="3810"/>
                    <a:pt x="99060" y="6668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3" name="Google Shape;2363;p21"/>
            <p:cNvSpPr/>
            <p:nvPr/>
          </p:nvSpPr>
          <p:spPr>
            <a:xfrm>
              <a:off x="4911090" y="3680459"/>
              <a:ext cx="25717" cy="50482"/>
            </a:xfrm>
            <a:custGeom>
              <a:avLst/>
              <a:gdLst/>
              <a:ahLst/>
              <a:cxnLst/>
              <a:rect l="l" t="t" r="r" b="b"/>
              <a:pathLst>
                <a:path w="25717" h="50482" extrusionOk="0">
                  <a:moveTo>
                    <a:pt x="25717" y="50483"/>
                  </a:moveTo>
                  <a:cubicBezTo>
                    <a:pt x="-5715" y="45720"/>
                    <a:pt x="8572" y="17145"/>
                    <a:pt x="0" y="0"/>
                  </a:cubicBezTo>
                  <a:cubicBezTo>
                    <a:pt x="4763" y="0"/>
                    <a:pt x="8572" y="0"/>
                    <a:pt x="13335" y="0"/>
                  </a:cubicBezTo>
                  <a:cubicBezTo>
                    <a:pt x="17145" y="17145"/>
                    <a:pt x="20955" y="33338"/>
                    <a:pt x="25717" y="50483"/>
                  </a:cubicBezTo>
                  <a:close/>
                </a:path>
              </a:pathLst>
            </a:custGeom>
            <a:solidFill>
              <a:srgbClr val="C7CA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4" name="Google Shape;2364;p21"/>
            <p:cNvSpPr/>
            <p:nvPr/>
          </p:nvSpPr>
          <p:spPr>
            <a:xfrm>
              <a:off x="4911090" y="3661409"/>
              <a:ext cx="13334" cy="19050"/>
            </a:xfrm>
            <a:custGeom>
              <a:avLst/>
              <a:gdLst/>
              <a:ahLst/>
              <a:cxnLst/>
              <a:rect l="l" t="t" r="r" b="b"/>
              <a:pathLst>
                <a:path w="13334" h="19050" extrusionOk="0">
                  <a:moveTo>
                    <a:pt x="13335" y="19050"/>
                  </a:moveTo>
                  <a:cubicBezTo>
                    <a:pt x="8572" y="19050"/>
                    <a:pt x="4763" y="19050"/>
                    <a:pt x="0" y="19050"/>
                  </a:cubicBezTo>
                  <a:lnTo>
                    <a:pt x="0" y="19050"/>
                  </a:lnTo>
                  <a:cubicBezTo>
                    <a:pt x="2857" y="12383"/>
                    <a:pt x="4763" y="5715"/>
                    <a:pt x="7620" y="0"/>
                  </a:cubicBezTo>
                  <a:cubicBezTo>
                    <a:pt x="9525" y="6668"/>
                    <a:pt x="11430" y="12383"/>
                    <a:pt x="13335" y="19050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5" name="Google Shape;2365;p21"/>
            <p:cNvSpPr/>
            <p:nvPr/>
          </p:nvSpPr>
          <p:spPr>
            <a:xfrm>
              <a:off x="4904370" y="3654742"/>
              <a:ext cx="14339" cy="25717"/>
            </a:xfrm>
            <a:custGeom>
              <a:avLst/>
              <a:gdLst/>
              <a:ahLst/>
              <a:cxnLst/>
              <a:rect l="l" t="t" r="r" b="b"/>
              <a:pathLst>
                <a:path w="14339" h="25717" extrusionOk="0">
                  <a:moveTo>
                    <a:pt x="14339" y="6667"/>
                  </a:moveTo>
                  <a:cubicBezTo>
                    <a:pt x="11482" y="13335"/>
                    <a:pt x="9577" y="20002"/>
                    <a:pt x="6719" y="25717"/>
                  </a:cubicBezTo>
                  <a:cubicBezTo>
                    <a:pt x="-1853" y="14288"/>
                    <a:pt x="-4711" y="4763"/>
                    <a:pt x="13387" y="0"/>
                  </a:cubicBezTo>
                  <a:cubicBezTo>
                    <a:pt x="13387" y="2857"/>
                    <a:pt x="13387" y="4763"/>
                    <a:pt x="14339" y="6667"/>
                  </a:cubicBezTo>
                  <a:close/>
                </a:path>
              </a:pathLst>
            </a:custGeom>
            <a:solidFill>
              <a:srgbClr val="C7CA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6" name="Google Shape;2366;p21"/>
            <p:cNvSpPr/>
            <p:nvPr/>
          </p:nvSpPr>
          <p:spPr>
            <a:xfrm>
              <a:off x="4592002" y="2426970"/>
              <a:ext cx="5715" cy="6667"/>
            </a:xfrm>
            <a:custGeom>
              <a:avLst/>
              <a:gdLst/>
              <a:ahLst/>
              <a:cxnLst/>
              <a:rect l="l" t="t" r="r" b="b"/>
              <a:pathLst>
                <a:path w="5715" h="6667" extrusionOk="0">
                  <a:moveTo>
                    <a:pt x="0" y="6667"/>
                  </a:moveTo>
                  <a:cubicBezTo>
                    <a:pt x="1905" y="4763"/>
                    <a:pt x="3810" y="1905"/>
                    <a:pt x="5715" y="0"/>
                  </a:cubicBezTo>
                  <a:cubicBezTo>
                    <a:pt x="3810" y="2858"/>
                    <a:pt x="1905" y="4763"/>
                    <a:pt x="0" y="6667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3671887" y="4122419"/>
              <a:ext cx="137159" cy="200025"/>
            </a:xfrm>
            <a:custGeom>
              <a:avLst/>
              <a:gdLst/>
              <a:ahLst/>
              <a:cxnLst/>
              <a:rect l="l" t="t" r="r" b="b"/>
              <a:pathLst>
                <a:path w="137159" h="200025" extrusionOk="0">
                  <a:moveTo>
                    <a:pt x="137160" y="121920"/>
                  </a:moveTo>
                  <a:cubicBezTo>
                    <a:pt x="137160" y="121920"/>
                    <a:pt x="137160" y="121920"/>
                    <a:pt x="137160" y="121920"/>
                  </a:cubicBezTo>
                  <a:cubicBezTo>
                    <a:pt x="79058" y="128588"/>
                    <a:pt x="70485" y="136208"/>
                    <a:pt x="67628" y="184785"/>
                  </a:cubicBezTo>
                  <a:cubicBezTo>
                    <a:pt x="56197" y="189548"/>
                    <a:pt x="43815" y="193358"/>
                    <a:pt x="28575" y="200025"/>
                  </a:cubicBezTo>
                  <a:cubicBezTo>
                    <a:pt x="24765" y="191453"/>
                    <a:pt x="21908" y="182880"/>
                    <a:pt x="18097" y="174308"/>
                  </a:cubicBezTo>
                  <a:cubicBezTo>
                    <a:pt x="27622" y="156210"/>
                    <a:pt x="37147" y="138113"/>
                    <a:pt x="48578" y="116205"/>
                  </a:cubicBezTo>
                  <a:cubicBezTo>
                    <a:pt x="27622" y="112395"/>
                    <a:pt x="13335" y="110490"/>
                    <a:pt x="0" y="107633"/>
                  </a:cubicBezTo>
                  <a:cubicBezTo>
                    <a:pt x="953" y="100965"/>
                    <a:pt x="953" y="93345"/>
                    <a:pt x="1905" y="86678"/>
                  </a:cubicBezTo>
                  <a:cubicBezTo>
                    <a:pt x="56197" y="90488"/>
                    <a:pt x="56197" y="90488"/>
                    <a:pt x="72390" y="34290"/>
                  </a:cubicBezTo>
                  <a:cubicBezTo>
                    <a:pt x="74295" y="27623"/>
                    <a:pt x="76200" y="20003"/>
                    <a:pt x="78105" y="13335"/>
                  </a:cubicBezTo>
                  <a:cubicBezTo>
                    <a:pt x="85725" y="9525"/>
                    <a:pt x="94297" y="5715"/>
                    <a:pt x="106680" y="0"/>
                  </a:cubicBezTo>
                  <a:cubicBezTo>
                    <a:pt x="110490" y="11430"/>
                    <a:pt x="114300" y="21908"/>
                    <a:pt x="118110" y="32385"/>
                  </a:cubicBezTo>
                  <a:cubicBezTo>
                    <a:pt x="118110" y="35243"/>
                    <a:pt x="117158" y="38100"/>
                    <a:pt x="117158" y="40958"/>
                  </a:cubicBezTo>
                  <a:cubicBezTo>
                    <a:pt x="108585" y="60960"/>
                    <a:pt x="100965" y="80963"/>
                    <a:pt x="91440" y="102870"/>
                  </a:cubicBezTo>
                  <a:cubicBezTo>
                    <a:pt x="106680" y="104775"/>
                    <a:pt x="118110" y="106680"/>
                    <a:pt x="128588" y="108585"/>
                  </a:cubicBezTo>
                  <a:cubicBezTo>
                    <a:pt x="131445" y="111443"/>
                    <a:pt x="134303" y="117158"/>
                    <a:pt x="137160" y="121920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3657600" y="4134802"/>
              <a:ext cx="92392" cy="74754"/>
            </a:xfrm>
            <a:custGeom>
              <a:avLst/>
              <a:gdLst/>
              <a:ahLst/>
              <a:cxnLst/>
              <a:rect l="l" t="t" r="r" b="b"/>
              <a:pathLst>
                <a:path w="92392" h="74754" extrusionOk="0">
                  <a:moveTo>
                    <a:pt x="92392" y="0"/>
                  </a:moveTo>
                  <a:cubicBezTo>
                    <a:pt x="90488" y="6667"/>
                    <a:pt x="88583" y="14288"/>
                    <a:pt x="86678" y="20955"/>
                  </a:cubicBezTo>
                  <a:cubicBezTo>
                    <a:pt x="70485" y="77153"/>
                    <a:pt x="70485" y="77153"/>
                    <a:pt x="16192" y="73342"/>
                  </a:cubicBezTo>
                  <a:cubicBezTo>
                    <a:pt x="11430" y="61913"/>
                    <a:pt x="6667" y="49530"/>
                    <a:pt x="0" y="33338"/>
                  </a:cubicBezTo>
                  <a:cubicBezTo>
                    <a:pt x="33338" y="20955"/>
                    <a:pt x="62865" y="10478"/>
                    <a:pt x="92392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3739515" y="4244340"/>
              <a:ext cx="74175" cy="62865"/>
            </a:xfrm>
            <a:custGeom>
              <a:avLst/>
              <a:gdLst/>
              <a:ahLst/>
              <a:cxnLst/>
              <a:rect l="l" t="t" r="r" b="b"/>
              <a:pathLst>
                <a:path w="74175" h="62865" extrusionOk="0">
                  <a:moveTo>
                    <a:pt x="0" y="62865"/>
                  </a:moveTo>
                  <a:cubicBezTo>
                    <a:pt x="2857" y="15240"/>
                    <a:pt x="11430" y="7620"/>
                    <a:pt x="69532" y="0"/>
                  </a:cubicBezTo>
                  <a:cubicBezTo>
                    <a:pt x="80963" y="20003"/>
                    <a:pt x="69532" y="31432"/>
                    <a:pt x="54292" y="39053"/>
                  </a:cubicBezTo>
                  <a:cubicBezTo>
                    <a:pt x="36195" y="47625"/>
                    <a:pt x="18097" y="54292"/>
                    <a:pt x="0" y="62865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3671887" y="4229100"/>
              <a:ext cx="48577" cy="66675"/>
            </a:xfrm>
            <a:custGeom>
              <a:avLst/>
              <a:gdLst/>
              <a:ahLst/>
              <a:cxnLst/>
              <a:rect l="l" t="t" r="r" b="b"/>
              <a:pathLst>
                <a:path w="48577" h="66675" extrusionOk="0">
                  <a:moveTo>
                    <a:pt x="0" y="0"/>
                  </a:moveTo>
                  <a:cubicBezTo>
                    <a:pt x="13335" y="1905"/>
                    <a:pt x="27622" y="4763"/>
                    <a:pt x="48578" y="8572"/>
                  </a:cubicBezTo>
                  <a:cubicBezTo>
                    <a:pt x="37147" y="30480"/>
                    <a:pt x="27622" y="48578"/>
                    <a:pt x="18097" y="66675"/>
                  </a:cubicBezTo>
                  <a:cubicBezTo>
                    <a:pt x="11430" y="44768"/>
                    <a:pt x="5715" y="21907"/>
                    <a:pt x="0" y="0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1" name="Google Shape;2371;p21"/>
            <p:cNvSpPr/>
            <p:nvPr/>
          </p:nvSpPr>
          <p:spPr>
            <a:xfrm>
              <a:off x="3764279" y="4161472"/>
              <a:ext cx="42862" cy="67627"/>
            </a:xfrm>
            <a:custGeom>
              <a:avLst/>
              <a:gdLst/>
              <a:ahLst/>
              <a:cxnLst/>
              <a:rect l="l" t="t" r="r" b="b"/>
              <a:pathLst>
                <a:path w="42862" h="67627" extrusionOk="0">
                  <a:moveTo>
                    <a:pt x="37148" y="67628"/>
                  </a:moveTo>
                  <a:cubicBezTo>
                    <a:pt x="26670" y="65722"/>
                    <a:pt x="15240" y="64770"/>
                    <a:pt x="0" y="61913"/>
                  </a:cubicBezTo>
                  <a:cubicBezTo>
                    <a:pt x="8573" y="40005"/>
                    <a:pt x="17145" y="20003"/>
                    <a:pt x="25717" y="0"/>
                  </a:cubicBezTo>
                  <a:cubicBezTo>
                    <a:pt x="27623" y="5715"/>
                    <a:pt x="29528" y="10478"/>
                    <a:pt x="32385" y="16193"/>
                  </a:cubicBezTo>
                  <a:cubicBezTo>
                    <a:pt x="34290" y="24765"/>
                    <a:pt x="36195" y="33338"/>
                    <a:pt x="38100" y="41910"/>
                  </a:cubicBezTo>
                  <a:cubicBezTo>
                    <a:pt x="39053" y="46672"/>
                    <a:pt x="40005" y="50483"/>
                    <a:pt x="40958" y="55245"/>
                  </a:cubicBezTo>
                  <a:cubicBezTo>
                    <a:pt x="41910" y="59055"/>
                    <a:pt x="41910" y="62865"/>
                    <a:pt x="42863" y="66675"/>
                  </a:cubicBezTo>
                  <a:cubicBezTo>
                    <a:pt x="40005" y="65722"/>
                    <a:pt x="38100" y="66675"/>
                    <a:pt x="37148" y="67628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2" name="Google Shape;2372;p21"/>
            <p:cNvSpPr/>
            <p:nvPr/>
          </p:nvSpPr>
          <p:spPr>
            <a:xfrm>
              <a:off x="3802379" y="4203382"/>
              <a:ext cx="2857" cy="13335"/>
            </a:xfrm>
            <a:custGeom>
              <a:avLst/>
              <a:gdLst/>
              <a:ahLst/>
              <a:cxnLst/>
              <a:rect l="l" t="t" r="r" b="b"/>
              <a:pathLst>
                <a:path w="2857" h="13335" extrusionOk="0">
                  <a:moveTo>
                    <a:pt x="2858" y="13335"/>
                  </a:moveTo>
                  <a:cubicBezTo>
                    <a:pt x="1905" y="8573"/>
                    <a:pt x="953" y="4763"/>
                    <a:pt x="0" y="0"/>
                  </a:cubicBezTo>
                  <a:cubicBezTo>
                    <a:pt x="0" y="4763"/>
                    <a:pt x="953" y="8573"/>
                    <a:pt x="2858" y="13335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3" name="Google Shape;2373;p21"/>
            <p:cNvSpPr/>
            <p:nvPr/>
          </p:nvSpPr>
          <p:spPr>
            <a:xfrm>
              <a:off x="3789045" y="4152900"/>
              <a:ext cx="6667" cy="24765"/>
            </a:xfrm>
            <a:custGeom>
              <a:avLst/>
              <a:gdLst/>
              <a:ahLst/>
              <a:cxnLst/>
              <a:rect l="l" t="t" r="r" b="b"/>
              <a:pathLst>
                <a:path w="6667" h="24765" extrusionOk="0">
                  <a:moveTo>
                    <a:pt x="6667" y="24765"/>
                  </a:moveTo>
                  <a:cubicBezTo>
                    <a:pt x="4763" y="19050"/>
                    <a:pt x="2858" y="14288"/>
                    <a:pt x="0" y="8572"/>
                  </a:cubicBezTo>
                  <a:cubicBezTo>
                    <a:pt x="0" y="5715"/>
                    <a:pt x="952" y="2857"/>
                    <a:pt x="952" y="0"/>
                  </a:cubicBezTo>
                  <a:cubicBezTo>
                    <a:pt x="2858" y="9525"/>
                    <a:pt x="4763" y="17145"/>
                    <a:pt x="6667" y="24765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4" name="Google Shape;2374;p21"/>
            <p:cNvSpPr/>
            <p:nvPr/>
          </p:nvSpPr>
          <p:spPr>
            <a:xfrm>
              <a:off x="3801427" y="4227521"/>
              <a:ext cx="7619" cy="16818"/>
            </a:xfrm>
            <a:custGeom>
              <a:avLst/>
              <a:gdLst/>
              <a:ahLst/>
              <a:cxnLst/>
              <a:rect l="l" t="t" r="r" b="b"/>
              <a:pathLst>
                <a:path w="7619" h="16818" extrusionOk="0">
                  <a:moveTo>
                    <a:pt x="0" y="1578"/>
                  </a:moveTo>
                  <a:cubicBezTo>
                    <a:pt x="1905" y="-327"/>
                    <a:pt x="2857" y="-327"/>
                    <a:pt x="5715" y="626"/>
                  </a:cubicBezTo>
                  <a:cubicBezTo>
                    <a:pt x="6667" y="6341"/>
                    <a:pt x="7620" y="11103"/>
                    <a:pt x="7620" y="16818"/>
                  </a:cubicBezTo>
                  <a:cubicBezTo>
                    <a:pt x="4763" y="12056"/>
                    <a:pt x="1905" y="6341"/>
                    <a:pt x="0" y="1578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5" name="Google Shape;2375;p21"/>
            <p:cNvSpPr/>
            <p:nvPr/>
          </p:nvSpPr>
          <p:spPr>
            <a:xfrm>
              <a:off x="3351847" y="2910232"/>
              <a:ext cx="137160" cy="178724"/>
            </a:xfrm>
            <a:custGeom>
              <a:avLst/>
              <a:gdLst/>
              <a:ahLst/>
              <a:cxnLst/>
              <a:rect l="l" t="t" r="r" b="b"/>
              <a:pathLst>
                <a:path w="137160" h="178724" extrusionOk="0">
                  <a:moveTo>
                    <a:pt x="76200" y="12990"/>
                  </a:moveTo>
                  <a:cubicBezTo>
                    <a:pt x="92393" y="10132"/>
                    <a:pt x="110490" y="-17490"/>
                    <a:pt x="123825" y="17752"/>
                  </a:cubicBezTo>
                  <a:cubicBezTo>
                    <a:pt x="110490" y="45375"/>
                    <a:pt x="97155" y="72997"/>
                    <a:pt x="82868" y="103477"/>
                  </a:cubicBezTo>
                  <a:cubicBezTo>
                    <a:pt x="105728" y="108240"/>
                    <a:pt x="120968" y="112050"/>
                    <a:pt x="137160" y="115860"/>
                  </a:cubicBezTo>
                  <a:cubicBezTo>
                    <a:pt x="135255" y="124432"/>
                    <a:pt x="132398" y="133957"/>
                    <a:pt x="130493" y="142530"/>
                  </a:cubicBezTo>
                  <a:cubicBezTo>
                    <a:pt x="72390" y="117765"/>
                    <a:pt x="66675" y="119670"/>
                    <a:pt x="49530" y="178725"/>
                  </a:cubicBezTo>
                  <a:cubicBezTo>
                    <a:pt x="45720" y="176820"/>
                    <a:pt x="40958" y="176820"/>
                    <a:pt x="40005" y="173962"/>
                  </a:cubicBezTo>
                  <a:cubicBezTo>
                    <a:pt x="26670" y="142530"/>
                    <a:pt x="13335" y="111097"/>
                    <a:pt x="0" y="79665"/>
                  </a:cubicBezTo>
                  <a:cubicBezTo>
                    <a:pt x="43815" y="93000"/>
                    <a:pt x="43815" y="93000"/>
                    <a:pt x="61913" y="51090"/>
                  </a:cubicBezTo>
                  <a:cubicBezTo>
                    <a:pt x="66675" y="37755"/>
                    <a:pt x="71438" y="25372"/>
                    <a:pt x="76200" y="12990"/>
                  </a:cubicBezTo>
                  <a:close/>
                </a:path>
              </a:pathLst>
            </a:custGeom>
            <a:solidFill>
              <a:srgbClr val="222B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6" name="Google Shape;2376;p21"/>
            <p:cNvSpPr/>
            <p:nvPr/>
          </p:nvSpPr>
          <p:spPr>
            <a:xfrm>
              <a:off x="3339891" y="2923222"/>
              <a:ext cx="88155" cy="73606"/>
            </a:xfrm>
            <a:custGeom>
              <a:avLst/>
              <a:gdLst/>
              <a:ahLst/>
              <a:cxnLst/>
              <a:rect l="l" t="t" r="r" b="b"/>
              <a:pathLst>
                <a:path w="88155" h="73606" extrusionOk="0">
                  <a:moveTo>
                    <a:pt x="88156" y="0"/>
                  </a:moveTo>
                  <a:cubicBezTo>
                    <a:pt x="83393" y="12383"/>
                    <a:pt x="78631" y="24765"/>
                    <a:pt x="73868" y="37148"/>
                  </a:cubicBezTo>
                  <a:cubicBezTo>
                    <a:pt x="55771" y="79058"/>
                    <a:pt x="55771" y="79058"/>
                    <a:pt x="11956" y="65723"/>
                  </a:cubicBezTo>
                  <a:cubicBezTo>
                    <a:pt x="-6142" y="31433"/>
                    <a:pt x="-6142" y="29528"/>
                    <a:pt x="29101" y="18098"/>
                  </a:cubicBezTo>
                  <a:cubicBezTo>
                    <a:pt x="48151" y="11430"/>
                    <a:pt x="68153" y="5715"/>
                    <a:pt x="88156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7" name="Google Shape;2377;p21"/>
            <p:cNvSpPr/>
            <p:nvPr/>
          </p:nvSpPr>
          <p:spPr>
            <a:xfrm>
              <a:off x="3433762" y="2927032"/>
              <a:ext cx="54292" cy="98107"/>
            </a:xfrm>
            <a:custGeom>
              <a:avLst/>
              <a:gdLst/>
              <a:ahLst/>
              <a:cxnLst/>
              <a:rect l="l" t="t" r="r" b="b"/>
              <a:pathLst>
                <a:path w="54292" h="98107" extrusionOk="0">
                  <a:moveTo>
                    <a:pt x="54292" y="98108"/>
                  </a:moveTo>
                  <a:cubicBezTo>
                    <a:pt x="38100" y="94297"/>
                    <a:pt x="21908" y="90488"/>
                    <a:pt x="0" y="85725"/>
                  </a:cubicBezTo>
                  <a:cubicBezTo>
                    <a:pt x="15240" y="55245"/>
                    <a:pt x="27622" y="27622"/>
                    <a:pt x="40958" y="0"/>
                  </a:cubicBezTo>
                  <a:cubicBezTo>
                    <a:pt x="45720" y="33338"/>
                    <a:pt x="50483" y="65722"/>
                    <a:pt x="54292" y="98108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8" name="Google Shape;2378;p21"/>
            <p:cNvSpPr/>
            <p:nvPr/>
          </p:nvSpPr>
          <p:spPr>
            <a:xfrm>
              <a:off x="3401377" y="3037058"/>
              <a:ext cx="80962" cy="50946"/>
            </a:xfrm>
            <a:custGeom>
              <a:avLst/>
              <a:gdLst/>
              <a:ahLst/>
              <a:cxnLst/>
              <a:rect l="l" t="t" r="r" b="b"/>
              <a:pathLst>
                <a:path w="80962" h="50946" extrusionOk="0">
                  <a:moveTo>
                    <a:pt x="0" y="50946"/>
                  </a:moveTo>
                  <a:cubicBezTo>
                    <a:pt x="17145" y="-7156"/>
                    <a:pt x="22860" y="-10014"/>
                    <a:pt x="80963" y="14751"/>
                  </a:cubicBezTo>
                  <a:cubicBezTo>
                    <a:pt x="53340" y="27134"/>
                    <a:pt x="26670" y="39516"/>
                    <a:pt x="0" y="50946"/>
                  </a:cubicBezTo>
                  <a:close/>
                </a:path>
              </a:pathLst>
            </a:custGeom>
            <a:solidFill>
              <a:srgbClr val="DADC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9" name="Google Shape;2379;p21"/>
            <p:cNvSpPr/>
            <p:nvPr/>
          </p:nvSpPr>
          <p:spPr>
            <a:xfrm>
              <a:off x="3545204" y="3579495"/>
              <a:ext cx="201599" cy="217696"/>
            </a:xfrm>
            <a:custGeom>
              <a:avLst/>
              <a:gdLst/>
              <a:ahLst/>
              <a:cxnLst/>
              <a:rect l="l" t="t" r="r" b="b"/>
              <a:pathLst>
                <a:path w="201599" h="217696" extrusionOk="0">
                  <a:moveTo>
                    <a:pt x="126683" y="0"/>
                  </a:moveTo>
                  <a:cubicBezTo>
                    <a:pt x="155258" y="5715"/>
                    <a:pt x="169545" y="23812"/>
                    <a:pt x="175260" y="52387"/>
                  </a:cubicBezTo>
                  <a:cubicBezTo>
                    <a:pt x="181928" y="81915"/>
                    <a:pt x="193358" y="109537"/>
                    <a:pt x="200025" y="139065"/>
                  </a:cubicBezTo>
                  <a:cubicBezTo>
                    <a:pt x="202883" y="150495"/>
                    <a:pt x="200978" y="163830"/>
                    <a:pt x="200978" y="169545"/>
                  </a:cubicBezTo>
                  <a:cubicBezTo>
                    <a:pt x="158115" y="180023"/>
                    <a:pt x="118110" y="190500"/>
                    <a:pt x="78105" y="200977"/>
                  </a:cubicBezTo>
                  <a:cubicBezTo>
                    <a:pt x="60960" y="205740"/>
                    <a:pt x="44767" y="213360"/>
                    <a:pt x="27623" y="217170"/>
                  </a:cubicBezTo>
                  <a:cubicBezTo>
                    <a:pt x="19050" y="219075"/>
                    <a:pt x="9525" y="215265"/>
                    <a:pt x="0" y="214312"/>
                  </a:cubicBezTo>
                  <a:cubicBezTo>
                    <a:pt x="37148" y="200977"/>
                    <a:pt x="73342" y="187642"/>
                    <a:pt x="110490" y="175260"/>
                  </a:cubicBezTo>
                  <a:cubicBezTo>
                    <a:pt x="136208" y="166687"/>
                    <a:pt x="145733" y="148590"/>
                    <a:pt x="141923" y="121920"/>
                  </a:cubicBezTo>
                  <a:cubicBezTo>
                    <a:pt x="136208" y="80962"/>
                    <a:pt x="131445" y="40005"/>
                    <a:pt x="126683" y="0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0" name="Google Shape;2380;p21"/>
            <p:cNvSpPr/>
            <p:nvPr/>
          </p:nvSpPr>
          <p:spPr>
            <a:xfrm>
              <a:off x="3595687" y="3637597"/>
              <a:ext cx="47625" cy="77152"/>
            </a:xfrm>
            <a:custGeom>
              <a:avLst/>
              <a:gdLst/>
              <a:ahLst/>
              <a:cxnLst/>
              <a:rect l="l" t="t" r="r" b="b"/>
              <a:pathLst>
                <a:path w="47625" h="77152" extrusionOk="0">
                  <a:moveTo>
                    <a:pt x="47625" y="77153"/>
                  </a:moveTo>
                  <a:cubicBezTo>
                    <a:pt x="34290" y="72390"/>
                    <a:pt x="20003" y="68580"/>
                    <a:pt x="0" y="61913"/>
                  </a:cubicBezTo>
                  <a:cubicBezTo>
                    <a:pt x="15240" y="39053"/>
                    <a:pt x="28575" y="20003"/>
                    <a:pt x="41910" y="0"/>
                  </a:cubicBezTo>
                  <a:cubicBezTo>
                    <a:pt x="43815" y="25718"/>
                    <a:pt x="45720" y="51435"/>
                    <a:pt x="47625" y="77153"/>
                  </a:cubicBezTo>
                  <a:close/>
                </a:path>
              </a:pathLst>
            </a:custGeom>
            <a:solidFill>
              <a:srgbClr val="DADC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1" name="Google Shape;2381;p21"/>
            <p:cNvSpPr/>
            <p:nvPr/>
          </p:nvSpPr>
          <p:spPr>
            <a:xfrm>
              <a:off x="3512820" y="3693794"/>
              <a:ext cx="37147" cy="48577"/>
            </a:xfrm>
            <a:custGeom>
              <a:avLst/>
              <a:gdLst/>
              <a:ahLst/>
              <a:cxnLst/>
              <a:rect l="l" t="t" r="r" b="b"/>
              <a:pathLst>
                <a:path w="37147" h="48577" extrusionOk="0">
                  <a:moveTo>
                    <a:pt x="0" y="0"/>
                  </a:moveTo>
                  <a:cubicBezTo>
                    <a:pt x="10477" y="3810"/>
                    <a:pt x="20955" y="7620"/>
                    <a:pt x="37147" y="14288"/>
                  </a:cubicBezTo>
                  <a:cubicBezTo>
                    <a:pt x="28575" y="27623"/>
                    <a:pt x="20955" y="38100"/>
                    <a:pt x="14288" y="48578"/>
                  </a:cubicBezTo>
                  <a:cubicBezTo>
                    <a:pt x="9525" y="32385"/>
                    <a:pt x="4763" y="16193"/>
                    <a:pt x="0" y="0"/>
                  </a:cubicBezTo>
                  <a:close/>
                </a:path>
              </a:pathLst>
            </a:custGeom>
            <a:solidFill>
              <a:srgbClr val="C7CA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2" name="Google Shape;2382;p21"/>
            <p:cNvSpPr/>
            <p:nvPr/>
          </p:nvSpPr>
          <p:spPr>
            <a:xfrm>
              <a:off x="3569970" y="3725533"/>
              <a:ext cx="54292" cy="33984"/>
            </a:xfrm>
            <a:custGeom>
              <a:avLst/>
              <a:gdLst/>
              <a:ahLst/>
              <a:cxnLst/>
              <a:rect l="l" t="t" r="r" b="b"/>
              <a:pathLst>
                <a:path w="54292" h="33984" extrusionOk="0">
                  <a:moveTo>
                    <a:pt x="0" y="33985"/>
                  </a:moveTo>
                  <a:cubicBezTo>
                    <a:pt x="10477" y="-5068"/>
                    <a:pt x="11430" y="-5068"/>
                    <a:pt x="54292" y="7314"/>
                  </a:cubicBezTo>
                  <a:cubicBezTo>
                    <a:pt x="36195" y="15887"/>
                    <a:pt x="18097" y="24460"/>
                    <a:pt x="0" y="33985"/>
                  </a:cubicBezTo>
                  <a:close/>
                </a:path>
              </a:pathLst>
            </a:custGeom>
            <a:solidFill>
              <a:srgbClr val="D4D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3" name="Google Shape;2383;p21"/>
            <p:cNvSpPr/>
            <p:nvPr/>
          </p:nvSpPr>
          <p:spPr>
            <a:xfrm>
              <a:off x="3789045" y="2427922"/>
              <a:ext cx="13334" cy="8572"/>
            </a:xfrm>
            <a:custGeom>
              <a:avLst/>
              <a:gdLst/>
              <a:ahLst/>
              <a:cxnLst/>
              <a:rect l="l" t="t" r="r" b="b"/>
              <a:pathLst>
                <a:path w="13334" h="8572" extrusionOk="0">
                  <a:moveTo>
                    <a:pt x="0" y="8573"/>
                  </a:moveTo>
                  <a:cubicBezTo>
                    <a:pt x="4763" y="5715"/>
                    <a:pt x="9525" y="2858"/>
                    <a:pt x="13335" y="0"/>
                  </a:cubicBezTo>
                  <a:cubicBezTo>
                    <a:pt x="8572" y="2858"/>
                    <a:pt x="4763" y="5715"/>
                    <a:pt x="0" y="8573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4" name="Google Shape;2384;p21"/>
            <p:cNvSpPr/>
            <p:nvPr/>
          </p:nvSpPr>
          <p:spPr>
            <a:xfrm>
              <a:off x="4923472" y="3882390"/>
              <a:ext cx="24765" cy="106679"/>
            </a:xfrm>
            <a:custGeom>
              <a:avLst/>
              <a:gdLst/>
              <a:ahLst/>
              <a:cxnLst/>
              <a:rect l="l" t="t" r="r" b="b"/>
              <a:pathLst>
                <a:path w="24765" h="106679" extrusionOk="0">
                  <a:moveTo>
                    <a:pt x="6668" y="0"/>
                  </a:moveTo>
                  <a:cubicBezTo>
                    <a:pt x="8572" y="17145"/>
                    <a:pt x="10478" y="34290"/>
                    <a:pt x="13335" y="56197"/>
                  </a:cubicBezTo>
                  <a:cubicBezTo>
                    <a:pt x="18097" y="46672"/>
                    <a:pt x="20003" y="41910"/>
                    <a:pt x="24765" y="30480"/>
                  </a:cubicBezTo>
                  <a:cubicBezTo>
                    <a:pt x="24765" y="60960"/>
                    <a:pt x="24765" y="83820"/>
                    <a:pt x="24765" y="106680"/>
                  </a:cubicBezTo>
                  <a:cubicBezTo>
                    <a:pt x="16193" y="83820"/>
                    <a:pt x="7620" y="60960"/>
                    <a:pt x="0" y="37147"/>
                  </a:cubicBezTo>
                  <a:cubicBezTo>
                    <a:pt x="1905" y="24765"/>
                    <a:pt x="4763" y="12382"/>
                    <a:pt x="6668" y="0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5" name="Google Shape;2385;p21"/>
            <p:cNvSpPr/>
            <p:nvPr/>
          </p:nvSpPr>
          <p:spPr>
            <a:xfrm>
              <a:off x="4923472" y="3844290"/>
              <a:ext cx="714" cy="24765"/>
            </a:xfrm>
            <a:custGeom>
              <a:avLst/>
              <a:gdLst/>
              <a:ahLst/>
              <a:cxnLst/>
              <a:rect l="l" t="t" r="r" b="b"/>
              <a:pathLst>
                <a:path w="714" h="24765" extrusionOk="0">
                  <a:moveTo>
                    <a:pt x="0" y="0"/>
                  </a:moveTo>
                  <a:cubicBezTo>
                    <a:pt x="0" y="8572"/>
                    <a:pt x="0" y="17145"/>
                    <a:pt x="0" y="24765"/>
                  </a:cubicBezTo>
                  <a:cubicBezTo>
                    <a:pt x="953" y="17145"/>
                    <a:pt x="953" y="8572"/>
                    <a:pt x="0" y="0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6" name="Google Shape;2386;p21"/>
            <p:cNvSpPr/>
            <p:nvPr/>
          </p:nvSpPr>
          <p:spPr>
            <a:xfrm>
              <a:off x="4892040" y="4121467"/>
              <a:ext cx="24765" cy="12382"/>
            </a:xfrm>
            <a:custGeom>
              <a:avLst/>
              <a:gdLst/>
              <a:ahLst/>
              <a:cxnLst/>
              <a:rect l="l" t="t" r="r" b="b"/>
              <a:pathLst>
                <a:path w="24765" h="12382" extrusionOk="0">
                  <a:moveTo>
                    <a:pt x="0" y="12382"/>
                  </a:moveTo>
                  <a:cubicBezTo>
                    <a:pt x="8572" y="8572"/>
                    <a:pt x="17145" y="3810"/>
                    <a:pt x="24765" y="0"/>
                  </a:cubicBezTo>
                  <a:lnTo>
                    <a:pt x="24765" y="0"/>
                  </a:lnTo>
                  <a:cubicBezTo>
                    <a:pt x="17145" y="4763"/>
                    <a:pt x="8572" y="8572"/>
                    <a:pt x="0" y="12382"/>
                  </a:cubicBezTo>
                  <a:cubicBezTo>
                    <a:pt x="953" y="12382"/>
                    <a:pt x="0" y="12382"/>
                    <a:pt x="0" y="12382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7" name="Google Shape;2387;p21"/>
            <p:cNvSpPr/>
            <p:nvPr/>
          </p:nvSpPr>
          <p:spPr>
            <a:xfrm>
              <a:off x="4916805" y="4111942"/>
              <a:ext cx="11429" cy="9525"/>
            </a:xfrm>
            <a:custGeom>
              <a:avLst/>
              <a:gdLst/>
              <a:ahLst/>
              <a:cxnLst/>
              <a:rect l="l" t="t" r="r" b="b"/>
              <a:pathLst>
                <a:path w="11429" h="9525" extrusionOk="0">
                  <a:moveTo>
                    <a:pt x="0" y="9525"/>
                  </a:moveTo>
                  <a:cubicBezTo>
                    <a:pt x="2857" y="6667"/>
                    <a:pt x="4763" y="2857"/>
                    <a:pt x="7620" y="0"/>
                  </a:cubicBezTo>
                  <a:cubicBezTo>
                    <a:pt x="8572" y="1905"/>
                    <a:pt x="10477" y="3810"/>
                    <a:pt x="11430" y="5715"/>
                  </a:cubicBezTo>
                  <a:cubicBezTo>
                    <a:pt x="7620" y="6667"/>
                    <a:pt x="4763" y="7620"/>
                    <a:pt x="0" y="9525"/>
                  </a:cubicBezTo>
                  <a:cubicBezTo>
                    <a:pt x="952" y="9525"/>
                    <a:pt x="0" y="9525"/>
                    <a:pt x="0" y="9525"/>
                  </a:cubicBezTo>
                  <a:close/>
                </a:path>
              </a:pathLst>
            </a:custGeom>
            <a:solidFill>
              <a:srgbClr val="BEC0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8" name="Google Shape;2388;p21"/>
            <p:cNvSpPr/>
            <p:nvPr/>
          </p:nvSpPr>
          <p:spPr>
            <a:xfrm>
              <a:off x="3564254" y="3060382"/>
              <a:ext cx="4762" cy="8995"/>
            </a:xfrm>
            <a:custGeom>
              <a:avLst/>
              <a:gdLst/>
              <a:ahLst/>
              <a:cxnLst/>
              <a:rect l="l" t="t" r="r" b="b"/>
              <a:pathLst>
                <a:path w="4762" h="8995" extrusionOk="0">
                  <a:moveTo>
                    <a:pt x="0" y="8572"/>
                  </a:moveTo>
                  <a:cubicBezTo>
                    <a:pt x="953" y="5715"/>
                    <a:pt x="1905" y="2858"/>
                    <a:pt x="2858" y="0"/>
                  </a:cubicBezTo>
                  <a:cubicBezTo>
                    <a:pt x="3810" y="952"/>
                    <a:pt x="4763" y="1905"/>
                    <a:pt x="4763" y="1905"/>
                  </a:cubicBezTo>
                  <a:cubicBezTo>
                    <a:pt x="2858" y="4763"/>
                    <a:pt x="1905" y="6667"/>
                    <a:pt x="0" y="8572"/>
                  </a:cubicBezTo>
                  <a:cubicBezTo>
                    <a:pt x="0" y="9525"/>
                    <a:pt x="0" y="8572"/>
                    <a:pt x="0" y="8572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9" name="Google Shape;2389;p21"/>
            <p:cNvSpPr/>
            <p:nvPr/>
          </p:nvSpPr>
          <p:spPr>
            <a:xfrm>
              <a:off x="4948237" y="3989069"/>
              <a:ext cx="6667" cy="20002"/>
            </a:xfrm>
            <a:custGeom>
              <a:avLst/>
              <a:gdLst/>
              <a:ahLst/>
              <a:cxnLst/>
              <a:rect l="l" t="t" r="r" b="b"/>
              <a:pathLst>
                <a:path w="6667" h="20002" extrusionOk="0">
                  <a:moveTo>
                    <a:pt x="0" y="0"/>
                  </a:moveTo>
                  <a:cubicBezTo>
                    <a:pt x="1905" y="6668"/>
                    <a:pt x="3810" y="13335"/>
                    <a:pt x="6668" y="20003"/>
                  </a:cubicBezTo>
                  <a:cubicBezTo>
                    <a:pt x="4763" y="13335"/>
                    <a:pt x="2857" y="6668"/>
                    <a:pt x="0" y="0"/>
                  </a:cubicBezTo>
                  <a:close/>
                </a:path>
              </a:pathLst>
            </a:custGeom>
            <a:solidFill>
              <a:srgbClr val="B1B4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0" name="Google Shape;2390;p21"/>
            <p:cNvSpPr/>
            <p:nvPr/>
          </p:nvSpPr>
          <p:spPr>
            <a:xfrm>
              <a:off x="4766309" y="3157537"/>
              <a:ext cx="952" cy="2857"/>
            </a:xfrm>
            <a:custGeom>
              <a:avLst/>
              <a:gdLst/>
              <a:ahLst/>
              <a:cxnLst/>
              <a:rect l="l" t="t" r="r" b="b"/>
              <a:pathLst>
                <a:path w="952" h="2857" extrusionOk="0">
                  <a:moveTo>
                    <a:pt x="953" y="0"/>
                  </a:moveTo>
                  <a:cubicBezTo>
                    <a:pt x="953" y="953"/>
                    <a:pt x="0" y="1905"/>
                    <a:pt x="0" y="2858"/>
                  </a:cubicBezTo>
                  <a:cubicBezTo>
                    <a:pt x="0" y="1905"/>
                    <a:pt x="0" y="953"/>
                    <a:pt x="953" y="0"/>
                  </a:cubicBezTo>
                  <a:cubicBezTo>
                    <a:pt x="953" y="0"/>
                    <a:pt x="953" y="0"/>
                    <a:pt x="953" y="0"/>
                  </a:cubicBezTo>
                  <a:close/>
                </a:path>
              </a:pathLst>
            </a:custGeom>
            <a:solidFill>
              <a:srgbClr val="CBCD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20"/>
          <p:cNvSpPr txBox="1">
            <a:spLocks noGrp="1"/>
          </p:cNvSpPr>
          <p:nvPr>
            <p:ph type="title"/>
          </p:nvPr>
        </p:nvSpPr>
        <p:spPr>
          <a:xfrm>
            <a:off x="387900" y="543147"/>
            <a:ext cx="70619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Q1: Applications hosted on EC2 can be accessed using…?</a:t>
            </a:r>
            <a:br>
              <a:rPr lang="en-GB" dirty="0"/>
            </a:br>
            <a:endParaRPr dirty="0"/>
          </a:p>
        </p:txBody>
      </p:sp>
      <p:sp>
        <p:nvSpPr>
          <p:cNvPr id="1179" name="Google Shape;1179;p20"/>
          <p:cNvSpPr txBox="1">
            <a:spLocks noGrp="1"/>
          </p:cNvSpPr>
          <p:nvPr>
            <p:ph type="body" idx="1"/>
          </p:nvPr>
        </p:nvSpPr>
        <p:spPr>
          <a:xfrm>
            <a:off x="387900" y="1762177"/>
            <a:ext cx="5514900" cy="25334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b="1" dirty="0"/>
              <a:t>Public IP</a:t>
            </a:r>
          </a:p>
          <a:p>
            <a:pPr marL="285750" indent="-285750">
              <a:lnSpc>
                <a:spcPct val="150000"/>
              </a:lnSpc>
            </a:pPr>
            <a:r>
              <a:rPr lang="en-IN" dirty="0"/>
              <a:t>Private IP</a:t>
            </a:r>
          </a:p>
          <a:p>
            <a:pPr marL="285750" indent="-285750">
              <a:lnSpc>
                <a:spcPct val="150000"/>
              </a:lnSpc>
            </a:pPr>
            <a:r>
              <a:rPr lang="en-IN" dirty="0"/>
              <a:t>Instance Id</a:t>
            </a:r>
          </a:p>
          <a:p>
            <a:pPr marL="285750" indent="-285750"/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7DD5D-6DFD-4C9B-9B22-49AE3943F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955" y="1855925"/>
            <a:ext cx="15716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0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20"/>
          <p:cNvSpPr txBox="1">
            <a:spLocks noGrp="1"/>
          </p:cNvSpPr>
          <p:nvPr>
            <p:ph type="title"/>
          </p:nvPr>
        </p:nvSpPr>
        <p:spPr>
          <a:xfrm>
            <a:off x="387899" y="1283225"/>
            <a:ext cx="70619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AWS S3 (Simple Storage Service)</a:t>
            </a:r>
            <a:endParaRPr dirty="0"/>
          </a:p>
        </p:txBody>
      </p:sp>
      <p:sp>
        <p:nvSpPr>
          <p:cNvPr id="1179" name="Google Shape;1179;p20"/>
          <p:cNvSpPr txBox="1">
            <a:spLocks noGrp="1"/>
          </p:cNvSpPr>
          <p:nvPr>
            <p:ph type="body" idx="1"/>
          </p:nvPr>
        </p:nvSpPr>
        <p:spPr>
          <a:xfrm>
            <a:off x="387899" y="2066875"/>
            <a:ext cx="5984547" cy="2753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dirty="0"/>
              <a:t>It’s a Storage Service</a:t>
            </a:r>
          </a:p>
          <a:p>
            <a:pPr marL="285750" indent="-285750">
              <a:lnSpc>
                <a:spcPct val="150000"/>
              </a:lnSpc>
            </a:pPr>
            <a:r>
              <a:rPr lang="en-IN" dirty="0"/>
              <a:t>Apart from storing of files, it can also be used to store static webpages/ sites</a:t>
            </a:r>
          </a:p>
          <a:p>
            <a:pPr marL="285750" indent="-285750">
              <a:lnSpc>
                <a:spcPct val="150000"/>
              </a:lnSpc>
            </a:pPr>
            <a:r>
              <a:rPr lang="en-IN" dirty="0"/>
              <a:t>In the hands on,</a:t>
            </a:r>
          </a:p>
          <a:p>
            <a:pPr marL="742950" lvl="1" indent="-285750">
              <a:lnSpc>
                <a:spcPct val="100000"/>
              </a:lnSpc>
            </a:pPr>
            <a:r>
              <a:rPr lang="en-IN" dirty="0"/>
              <a:t>We will host a static webpage</a:t>
            </a:r>
          </a:p>
          <a:p>
            <a:pPr marL="742950" lvl="1" indent="-285750">
              <a:lnSpc>
                <a:spcPct val="100000"/>
              </a:lnSpc>
            </a:pPr>
            <a:r>
              <a:rPr lang="en-IN" dirty="0"/>
              <a:t> We will also talk about encryption in S3</a:t>
            </a:r>
          </a:p>
          <a:p>
            <a:pPr marL="285750" indent="-285750">
              <a:lnSpc>
                <a:spcPct val="150000"/>
              </a:lnSpc>
            </a:pPr>
            <a:endParaRPr lang="en-IN" dirty="0"/>
          </a:p>
          <a:p>
            <a:pPr marL="285750" indent="-285750"/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B83A34-1535-4477-BB67-EA89B4122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401" y="1794576"/>
            <a:ext cx="17907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38358"/>
      </p:ext>
    </p:extLst>
  </p:cSld>
  <p:clrMapOvr>
    <a:masterClrMapping/>
  </p:clrMapOvr>
</p:sld>
</file>

<file path=ppt/theme/theme1.xml><?xml version="1.0" encoding="utf-8"?>
<a:theme xmlns:a="http://schemas.openxmlformats.org/drawingml/2006/main" name="0154_Doodles_Template_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655E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371</Words>
  <Application>Microsoft Office PowerPoint</Application>
  <PresentationFormat>On-screen Show (16:9)</PresentationFormat>
  <Paragraphs>74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Barlow Condensed</vt:lpstr>
      <vt:lpstr>Arial</vt:lpstr>
      <vt:lpstr>Amazon Ember</vt:lpstr>
      <vt:lpstr>Gochi Hand</vt:lpstr>
      <vt:lpstr>Montserrat Alternates</vt:lpstr>
      <vt:lpstr>Calibri</vt:lpstr>
      <vt:lpstr>0154_Doodles_Template_SlidesMania</vt:lpstr>
      <vt:lpstr>AWS</vt:lpstr>
      <vt:lpstr>What is AWS…</vt:lpstr>
      <vt:lpstr>AWS Availability Regions</vt:lpstr>
      <vt:lpstr>What can be expected in this Session  </vt:lpstr>
      <vt:lpstr>Services that will seen in this session</vt:lpstr>
      <vt:lpstr>AWS EC2 (Elastic Compute Cloud)</vt:lpstr>
      <vt:lpstr>EC2 Hands On…</vt:lpstr>
      <vt:lpstr>Q1: Applications hosted on EC2 can be accessed using…? </vt:lpstr>
      <vt:lpstr>AWS S3 (Simple Storage Service)</vt:lpstr>
      <vt:lpstr>S3 Hands On…</vt:lpstr>
      <vt:lpstr>Q2:Which of the following is not an encryption strategy in S3 </vt:lpstr>
      <vt:lpstr>AWS Elastic Beanstalk</vt:lpstr>
      <vt:lpstr>Elastic BeanStalk Hands On…</vt:lpstr>
      <vt:lpstr>Q3:Elastic BeanStalk creates its own instance of Ec2 Intance </vt:lpstr>
      <vt:lpstr>AWS Code Commit</vt:lpstr>
      <vt:lpstr>AWS CodeCommit Hands On…</vt:lpstr>
      <vt:lpstr>AWS Code Pipeline</vt:lpstr>
      <vt:lpstr>AWS Code pipeline Hands On…</vt:lpstr>
      <vt:lpstr>Q4: Using Code pipeline, can we integrage code from GITHUB?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</dc:title>
  <cp:lastModifiedBy>samir kumar</cp:lastModifiedBy>
  <cp:revision>37</cp:revision>
  <dcterms:modified xsi:type="dcterms:W3CDTF">2020-08-02T06:26:26Z</dcterms:modified>
</cp:coreProperties>
</file>